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 id="2147483677" r:id="rId3"/>
    <p:sldMasterId id="2147483690" r:id="rId4"/>
  </p:sldMasterIdLst>
  <p:notesMasterIdLst>
    <p:notesMasterId r:id="rId36"/>
  </p:notesMasterIdLst>
  <p:handoutMasterIdLst>
    <p:handoutMasterId r:id="rId37"/>
  </p:handoutMasterIdLst>
  <p:sldIdLst>
    <p:sldId id="828" r:id="rId5"/>
    <p:sldId id="1025" r:id="rId6"/>
    <p:sldId id="1112" r:id="rId7"/>
    <p:sldId id="1092" r:id="rId8"/>
    <p:sldId id="987" r:id="rId9"/>
    <p:sldId id="1115" r:id="rId10"/>
    <p:sldId id="1071" r:id="rId11"/>
    <p:sldId id="1031" r:id="rId12"/>
    <p:sldId id="1072" r:id="rId13"/>
    <p:sldId id="1032" r:id="rId14"/>
    <p:sldId id="1075" r:id="rId15"/>
    <p:sldId id="1069" r:id="rId16"/>
    <p:sldId id="1098" r:id="rId17"/>
    <p:sldId id="1114" r:id="rId18"/>
    <p:sldId id="1034" r:id="rId19"/>
    <p:sldId id="1099" r:id="rId20"/>
    <p:sldId id="1076" r:id="rId21"/>
    <p:sldId id="1077" r:id="rId22"/>
    <p:sldId id="1035" r:id="rId23"/>
    <p:sldId id="1102" r:id="rId24"/>
    <p:sldId id="981" r:id="rId25"/>
    <p:sldId id="1079" r:id="rId26"/>
    <p:sldId id="1113" r:id="rId27"/>
    <p:sldId id="1100" r:id="rId28"/>
    <p:sldId id="1101" r:id="rId29"/>
    <p:sldId id="1111" r:id="rId30"/>
    <p:sldId id="1110" r:id="rId31"/>
    <p:sldId id="1109" r:id="rId32"/>
    <p:sldId id="1108" r:id="rId33"/>
    <p:sldId id="1116" r:id="rId34"/>
    <p:sldId id="1080"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p15:clr>
            <a:srgbClr val="A4A3A4"/>
          </p15:clr>
        </p15:guide>
        <p15:guide id="2" pos="28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 wang" initials="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2A9"/>
    <a:srgbClr val="2C3BB0"/>
    <a:srgbClr val="993300"/>
    <a:srgbClr val="367B8A"/>
    <a:srgbClr val="2B4495"/>
    <a:srgbClr val="2D7093"/>
    <a:srgbClr val="DAA875"/>
    <a:srgbClr val="CC3300"/>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F3406B-0C79-4188-84CC-DD52D435D00B}" v="1063" dt="2025-03-22T03:06:41.705"/>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512" y="45"/>
      </p:cViewPr>
      <p:guideLst>
        <p:guide orient="horz" pos="2162"/>
        <p:guide pos="284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 wang" userId="6c0d869067c4194b" providerId="LiveId" clId="{62F3406B-0C79-4188-84CC-DD52D435D00B}"/>
    <pc:docChg chg="undo custSel addSld delSld modSld sldOrd">
      <pc:chgData name="di wang" userId="6c0d869067c4194b" providerId="LiveId" clId="{62F3406B-0C79-4188-84CC-DD52D435D00B}" dt="2025-03-22T03:06:41.705" v="2355"/>
      <pc:docMkLst>
        <pc:docMk/>
      </pc:docMkLst>
      <pc:sldChg chg="addSp delSp modSp mod">
        <pc:chgData name="di wang" userId="6c0d869067c4194b" providerId="LiveId" clId="{62F3406B-0C79-4188-84CC-DD52D435D00B}" dt="2025-03-15T12:07:58.575" v="803" actId="14100"/>
        <pc:sldMkLst>
          <pc:docMk/>
          <pc:sldMk cId="0" sldId="828"/>
        </pc:sldMkLst>
        <pc:spChg chg="add mod">
          <ac:chgData name="di wang" userId="6c0d869067c4194b" providerId="LiveId" clId="{62F3406B-0C79-4188-84CC-DD52D435D00B}" dt="2025-03-15T12:02:00.289" v="705" actId="1076"/>
          <ac:spMkLst>
            <pc:docMk/>
            <pc:sldMk cId="0" sldId="828"/>
            <ac:spMk id="2" creationId="{1E596BDB-B2A0-E15D-F6E8-3DB1BADA7D57}"/>
          </ac:spMkLst>
        </pc:spChg>
        <pc:spChg chg="mod">
          <ac:chgData name="di wang" userId="6c0d869067c4194b" providerId="LiveId" clId="{62F3406B-0C79-4188-84CC-DD52D435D00B}" dt="2025-03-15T12:07:58.575" v="803" actId="14100"/>
          <ac:spMkLst>
            <pc:docMk/>
            <pc:sldMk cId="0" sldId="828"/>
            <ac:spMk id="13" creationId="{00000000-0000-0000-0000-000000000000}"/>
          </ac:spMkLst>
        </pc:spChg>
        <pc:spChg chg="mod">
          <ac:chgData name="di wang" userId="6c0d869067c4194b" providerId="LiveId" clId="{62F3406B-0C79-4188-84CC-DD52D435D00B}" dt="2025-03-15T12:02:24.754" v="716" actId="1076"/>
          <ac:spMkLst>
            <pc:docMk/>
            <pc:sldMk cId="0" sldId="828"/>
            <ac:spMk id="17" creationId="{00000000-0000-0000-0000-000000000000}"/>
          </ac:spMkLst>
        </pc:spChg>
        <pc:picChg chg="add mod">
          <ac:chgData name="di wang" userId="6c0d869067c4194b" providerId="LiveId" clId="{62F3406B-0C79-4188-84CC-DD52D435D00B}" dt="2025-03-15T12:01:55.510" v="704" actId="1076"/>
          <ac:picMkLst>
            <pc:docMk/>
            <pc:sldMk cId="0" sldId="828"/>
            <ac:picMk id="3" creationId="{B1529C80-4845-B20B-4B8A-BBA83EE8062C}"/>
          </ac:picMkLst>
        </pc:picChg>
        <pc:picChg chg="add mod">
          <ac:chgData name="di wang" userId="6c0d869067c4194b" providerId="LiveId" clId="{62F3406B-0C79-4188-84CC-DD52D435D00B}" dt="2025-03-15T12:02:21.807" v="715" actId="1076"/>
          <ac:picMkLst>
            <pc:docMk/>
            <pc:sldMk cId="0" sldId="828"/>
            <ac:picMk id="1028" creationId="{D6DF66A2-0812-F0B9-45B0-EAFFCC45CC91}"/>
          </ac:picMkLst>
        </pc:picChg>
      </pc:sldChg>
      <pc:sldChg chg="addSp modSp mod">
        <pc:chgData name="di wang" userId="6c0d869067c4194b" providerId="LiveId" clId="{62F3406B-0C79-4188-84CC-DD52D435D00B}" dt="2025-03-15T12:03:46.867" v="739"/>
        <pc:sldMkLst>
          <pc:docMk/>
          <pc:sldMk cId="0" sldId="981"/>
        </pc:sldMkLst>
        <pc:spChg chg="add mod">
          <ac:chgData name="di wang" userId="6c0d869067c4194b" providerId="LiveId" clId="{62F3406B-0C79-4188-84CC-DD52D435D00B}" dt="2025-03-15T12:03:46.867" v="739"/>
          <ac:spMkLst>
            <pc:docMk/>
            <pc:sldMk cId="0" sldId="981"/>
            <ac:spMk id="5" creationId="{BFA6DCBA-A565-0E5C-1302-82E324CBE5BD}"/>
          </ac:spMkLst>
        </pc:spChg>
        <pc:spChg chg="mod">
          <ac:chgData name="di wang" userId="6c0d869067c4194b" providerId="LiveId" clId="{62F3406B-0C79-4188-84CC-DD52D435D00B}" dt="2025-03-15T08:25:27.585" v="76" actId="20577"/>
          <ac:spMkLst>
            <pc:docMk/>
            <pc:sldMk cId="0" sldId="981"/>
            <ac:spMk id="7" creationId="{F6F2DB64-3F05-88BC-4ED9-FA0B3ECF2E53}"/>
          </ac:spMkLst>
        </pc:spChg>
        <pc:spChg chg="mod">
          <ac:chgData name="di wang" userId="6c0d869067c4194b" providerId="LiveId" clId="{62F3406B-0C79-4188-84CC-DD52D435D00B}" dt="2025-03-15T08:24:49.749" v="55" actId="1076"/>
          <ac:spMkLst>
            <pc:docMk/>
            <pc:sldMk cId="0" sldId="981"/>
            <ac:spMk id="11" creationId="{770BD11E-B8C0-421F-E312-4AEA7344606C}"/>
          </ac:spMkLst>
        </pc:spChg>
        <pc:spChg chg="mod">
          <ac:chgData name="di wang" userId="6c0d869067c4194b" providerId="LiveId" clId="{62F3406B-0C79-4188-84CC-DD52D435D00B}" dt="2025-03-15T08:24:49.749" v="55" actId="1076"/>
          <ac:spMkLst>
            <pc:docMk/>
            <pc:sldMk cId="0" sldId="981"/>
            <ac:spMk id="24" creationId="{B4A2439D-8266-68A6-A25D-112DF3516E06}"/>
          </ac:spMkLst>
        </pc:spChg>
        <pc:spChg chg="mod">
          <ac:chgData name="di wang" userId="6c0d869067c4194b" providerId="LiveId" clId="{62F3406B-0C79-4188-84CC-DD52D435D00B}" dt="2025-03-15T08:25:47.460" v="78" actId="1076"/>
          <ac:spMkLst>
            <pc:docMk/>
            <pc:sldMk cId="0" sldId="981"/>
            <ac:spMk id="45" creationId="{A4E5AE90-AA0F-1029-E148-C85DA16DC69E}"/>
          </ac:spMkLst>
        </pc:spChg>
        <pc:spChg chg="mod">
          <ac:chgData name="di wang" userId="6c0d869067c4194b" providerId="LiveId" clId="{62F3406B-0C79-4188-84CC-DD52D435D00B}" dt="2025-03-15T08:24:49.749" v="55" actId="1076"/>
          <ac:spMkLst>
            <pc:docMk/>
            <pc:sldMk cId="0" sldId="981"/>
            <ac:spMk id="46" creationId="{B05E3FB8-19B7-E9E3-DC67-BE68F65ECD5C}"/>
          </ac:spMkLst>
        </pc:spChg>
        <pc:spChg chg="mod">
          <ac:chgData name="di wang" userId="6c0d869067c4194b" providerId="LiveId" clId="{62F3406B-0C79-4188-84CC-DD52D435D00B}" dt="2025-03-15T08:24:49.749" v="55" actId="1076"/>
          <ac:spMkLst>
            <pc:docMk/>
            <pc:sldMk cId="0" sldId="981"/>
            <ac:spMk id="47" creationId="{5E6B11A8-FA02-748D-CCA3-E34D5E419C8B}"/>
          </ac:spMkLst>
        </pc:spChg>
        <pc:spChg chg="mod">
          <ac:chgData name="di wang" userId="6c0d869067c4194b" providerId="LiveId" clId="{62F3406B-0C79-4188-84CC-DD52D435D00B}" dt="2025-03-15T08:24:49.749" v="55" actId="1076"/>
          <ac:spMkLst>
            <pc:docMk/>
            <pc:sldMk cId="0" sldId="981"/>
            <ac:spMk id="49" creationId="{D3ADA4CB-6BE7-D517-67ED-FCA83D964340}"/>
          </ac:spMkLst>
        </pc:spChg>
        <pc:spChg chg="mod">
          <ac:chgData name="di wang" userId="6c0d869067c4194b" providerId="LiveId" clId="{62F3406B-0C79-4188-84CC-DD52D435D00B}" dt="2025-03-15T08:24:49.749" v="55" actId="1076"/>
          <ac:spMkLst>
            <pc:docMk/>
            <pc:sldMk cId="0" sldId="981"/>
            <ac:spMk id="51" creationId="{3520668D-3056-E48E-AF5F-B44CD3FF1E34}"/>
          </ac:spMkLst>
        </pc:spChg>
        <pc:spChg chg="mod">
          <ac:chgData name="di wang" userId="6c0d869067c4194b" providerId="LiveId" clId="{62F3406B-0C79-4188-84CC-DD52D435D00B}" dt="2025-03-15T08:24:49.749" v="55" actId="1076"/>
          <ac:spMkLst>
            <pc:docMk/>
            <pc:sldMk cId="0" sldId="981"/>
            <ac:spMk id="64" creationId="{DCD73E4B-B5D9-D35A-3C3E-AA375160D8D0}"/>
          </ac:spMkLst>
        </pc:spChg>
        <pc:spChg chg="mod">
          <ac:chgData name="di wang" userId="6c0d869067c4194b" providerId="LiveId" clId="{62F3406B-0C79-4188-84CC-DD52D435D00B}" dt="2025-03-15T08:24:49.749" v="55" actId="1076"/>
          <ac:spMkLst>
            <pc:docMk/>
            <pc:sldMk cId="0" sldId="981"/>
            <ac:spMk id="67" creationId="{1DAC0F04-A426-27EE-70ED-67E94F15E8AB}"/>
          </ac:spMkLst>
        </pc:spChg>
        <pc:spChg chg="mod">
          <ac:chgData name="di wang" userId="6c0d869067c4194b" providerId="LiveId" clId="{62F3406B-0C79-4188-84CC-DD52D435D00B}" dt="2025-03-15T08:24:49.749" v="55" actId="1076"/>
          <ac:spMkLst>
            <pc:docMk/>
            <pc:sldMk cId="0" sldId="981"/>
            <ac:spMk id="68" creationId="{743E2C6B-553B-A0D0-764E-BF57CD20EB8B}"/>
          </ac:spMkLst>
        </pc:spChg>
        <pc:picChg chg="add mod">
          <ac:chgData name="di wang" userId="6c0d869067c4194b" providerId="LiveId" clId="{62F3406B-0C79-4188-84CC-DD52D435D00B}" dt="2025-03-15T12:03:46.867" v="739"/>
          <ac:picMkLst>
            <pc:docMk/>
            <pc:sldMk cId="0" sldId="981"/>
            <ac:picMk id="8" creationId="{E738D10D-9AB9-FEDF-EB05-1202CDD41134}"/>
          </ac:picMkLst>
        </pc:picChg>
      </pc:sldChg>
      <pc:sldChg chg="addSp delSp modSp mod">
        <pc:chgData name="di wang" userId="6c0d869067c4194b" providerId="LiveId" clId="{62F3406B-0C79-4188-84CC-DD52D435D00B}" dt="2025-03-15T12:02:54.803" v="724"/>
        <pc:sldMkLst>
          <pc:docMk/>
          <pc:sldMk cId="0" sldId="987"/>
        </pc:sldMkLst>
        <pc:spChg chg="add mod">
          <ac:chgData name="di wang" userId="6c0d869067c4194b" providerId="LiveId" clId="{62F3406B-0C79-4188-84CC-DD52D435D00B}" dt="2025-03-15T12:02:54.803" v="724"/>
          <ac:spMkLst>
            <pc:docMk/>
            <pc:sldMk cId="0" sldId="987"/>
            <ac:spMk id="7" creationId="{2305E24E-189F-02F1-49B8-2BA51407BBA7}"/>
          </ac:spMkLst>
        </pc:spChg>
        <pc:picChg chg="add mod">
          <ac:chgData name="di wang" userId="6c0d869067c4194b" providerId="LiveId" clId="{62F3406B-0C79-4188-84CC-DD52D435D00B}" dt="2025-03-15T12:02:54.803" v="724"/>
          <ac:picMkLst>
            <pc:docMk/>
            <pc:sldMk cId="0" sldId="987"/>
            <ac:picMk id="8" creationId="{662B0F63-38DE-8D68-29C2-40C49236A306}"/>
          </ac:picMkLst>
        </pc:picChg>
      </pc:sldChg>
      <pc:sldChg chg="addSp modSp mod">
        <pc:chgData name="di wang" userId="6c0d869067c4194b" providerId="LiveId" clId="{62F3406B-0C79-4188-84CC-DD52D435D00B}" dt="2025-03-16T13:47:00.623" v="1248" actId="14100"/>
        <pc:sldMkLst>
          <pc:docMk/>
          <pc:sldMk cId="3103441985" sldId="1025"/>
        </pc:sldMkLst>
        <pc:spChg chg="add mod">
          <ac:chgData name="di wang" userId="6c0d869067c4194b" providerId="LiveId" clId="{62F3406B-0C79-4188-84CC-DD52D435D00B}" dt="2025-03-15T12:02:38.130" v="717"/>
          <ac:spMkLst>
            <pc:docMk/>
            <pc:sldMk cId="3103441985" sldId="1025"/>
            <ac:spMk id="2" creationId="{C5058A56-22DB-DA10-0C42-7842E61D800E}"/>
          </ac:spMkLst>
        </pc:spChg>
        <pc:spChg chg="mod">
          <ac:chgData name="di wang" userId="6c0d869067c4194b" providerId="LiveId" clId="{62F3406B-0C79-4188-84CC-DD52D435D00B}" dt="2025-03-16T13:46:15.195" v="1242" actId="14100"/>
          <ac:spMkLst>
            <pc:docMk/>
            <pc:sldMk cId="3103441985" sldId="1025"/>
            <ac:spMk id="8" creationId="{00000000-0000-0000-0000-000000000000}"/>
          </ac:spMkLst>
        </pc:spChg>
        <pc:spChg chg="mod">
          <ac:chgData name="di wang" userId="6c0d869067c4194b" providerId="LiveId" clId="{62F3406B-0C79-4188-84CC-DD52D435D00B}" dt="2025-03-16T13:45:54.506" v="1239" actId="1076"/>
          <ac:spMkLst>
            <pc:docMk/>
            <pc:sldMk cId="3103441985" sldId="1025"/>
            <ac:spMk id="9" creationId="{B6C79AFD-2488-31C8-319F-07D9CD0A3829}"/>
          </ac:spMkLst>
        </pc:spChg>
        <pc:spChg chg="mod">
          <ac:chgData name="di wang" userId="6c0d869067c4194b" providerId="LiveId" clId="{62F3406B-0C79-4188-84CC-DD52D435D00B}" dt="2025-03-16T13:45:54.506" v="1239" actId="1076"/>
          <ac:spMkLst>
            <pc:docMk/>
            <pc:sldMk cId="3103441985" sldId="1025"/>
            <ac:spMk id="10" creationId="{26385E53-2F71-7B27-253C-8D0ACBA27286}"/>
          </ac:spMkLst>
        </pc:spChg>
        <pc:spChg chg="mod">
          <ac:chgData name="di wang" userId="6c0d869067c4194b" providerId="LiveId" clId="{62F3406B-0C79-4188-84CC-DD52D435D00B}" dt="2025-03-16T13:43:25.539" v="1216" actId="1076"/>
          <ac:spMkLst>
            <pc:docMk/>
            <pc:sldMk cId="3103441985" sldId="1025"/>
            <ac:spMk id="11" creationId="{00000000-0000-0000-0000-000000000000}"/>
          </ac:spMkLst>
        </pc:spChg>
        <pc:spChg chg="mod">
          <ac:chgData name="di wang" userId="6c0d869067c4194b" providerId="LiveId" clId="{62F3406B-0C79-4188-84CC-DD52D435D00B}" dt="2025-03-16T13:43:31.930" v="1217" actId="1076"/>
          <ac:spMkLst>
            <pc:docMk/>
            <pc:sldMk cId="3103441985" sldId="1025"/>
            <ac:spMk id="13" creationId="{00000000-0000-0000-0000-000000000000}"/>
          </ac:spMkLst>
        </pc:spChg>
        <pc:spChg chg="mod">
          <ac:chgData name="di wang" userId="6c0d869067c4194b" providerId="LiveId" clId="{62F3406B-0C79-4188-84CC-DD52D435D00B}" dt="2025-03-16T13:43:31.930" v="1217" actId="1076"/>
          <ac:spMkLst>
            <pc:docMk/>
            <pc:sldMk cId="3103441985" sldId="1025"/>
            <ac:spMk id="14" creationId="{00000000-0000-0000-0000-000000000000}"/>
          </ac:spMkLst>
        </pc:spChg>
        <pc:spChg chg="mod">
          <ac:chgData name="di wang" userId="6c0d869067c4194b" providerId="LiveId" clId="{62F3406B-0C79-4188-84CC-DD52D435D00B}" dt="2025-03-16T13:47:00.623" v="1248" actId="14100"/>
          <ac:spMkLst>
            <pc:docMk/>
            <pc:sldMk cId="3103441985" sldId="1025"/>
            <ac:spMk id="16" creationId="{00000000-0000-0000-0000-000000000000}"/>
          </ac:spMkLst>
        </pc:spChg>
        <pc:spChg chg="mod">
          <ac:chgData name="di wang" userId="6c0d869067c4194b" providerId="LiveId" clId="{62F3406B-0C79-4188-84CC-DD52D435D00B}" dt="2025-03-16T13:47:00.623" v="1248" actId="14100"/>
          <ac:spMkLst>
            <pc:docMk/>
            <pc:sldMk cId="3103441985" sldId="1025"/>
            <ac:spMk id="17" creationId="{00000000-0000-0000-0000-000000000000}"/>
          </ac:spMkLst>
        </pc:spChg>
        <pc:spChg chg="mod">
          <ac:chgData name="di wang" userId="6c0d869067c4194b" providerId="LiveId" clId="{62F3406B-0C79-4188-84CC-DD52D435D00B}" dt="2025-03-16T13:46:54.521" v="1247" actId="14100"/>
          <ac:spMkLst>
            <pc:docMk/>
            <pc:sldMk cId="3103441985" sldId="1025"/>
            <ac:spMk id="19" creationId="{00000000-0000-0000-0000-000000000000}"/>
          </ac:spMkLst>
        </pc:spChg>
        <pc:spChg chg="mod">
          <ac:chgData name="di wang" userId="6c0d869067c4194b" providerId="LiveId" clId="{62F3406B-0C79-4188-84CC-DD52D435D00B}" dt="2025-03-16T13:46:54.521" v="1247" actId="14100"/>
          <ac:spMkLst>
            <pc:docMk/>
            <pc:sldMk cId="3103441985" sldId="1025"/>
            <ac:spMk id="20" creationId="{00000000-0000-0000-0000-000000000000}"/>
          </ac:spMkLst>
        </pc:spChg>
        <pc:grpChg chg="add mod">
          <ac:chgData name="di wang" userId="6c0d869067c4194b" providerId="LiveId" clId="{62F3406B-0C79-4188-84CC-DD52D435D00B}" dt="2025-03-16T13:45:54.506" v="1239" actId="1076"/>
          <ac:grpSpMkLst>
            <pc:docMk/>
            <pc:sldMk cId="3103441985" sldId="1025"/>
            <ac:grpSpMk id="6" creationId="{1C41D869-B16E-D1DB-5FAE-94D8E9963ABC}"/>
          </ac:grpSpMkLst>
        </pc:grpChg>
        <pc:grpChg chg="mod">
          <ac:chgData name="di wang" userId="6c0d869067c4194b" providerId="LiveId" clId="{62F3406B-0C79-4188-84CC-DD52D435D00B}" dt="2025-03-16T13:43:17.293" v="1215" actId="1076"/>
          <ac:grpSpMkLst>
            <pc:docMk/>
            <pc:sldMk cId="3103441985" sldId="1025"/>
            <ac:grpSpMk id="7" creationId="{00000000-0000-0000-0000-000000000000}"/>
          </ac:grpSpMkLst>
        </pc:grpChg>
        <pc:grpChg chg="mod">
          <ac:chgData name="di wang" userId="6c0d869067c4194b" providerId="LiveId" clId="{62F3406B-0C79-4188-84CC-DD52D435D00B}" dt="2025-03-16T13:43:31.930" v="1217" actId="1076"/>
          <ac:grpSpMkLst>
            <pc:docMk/>
            <pc:sldMk cId="3103441985" sldId="1025"/>
            <ac:grpSpMk id="12" creationId="{00000000-0000-0000-0000-000000000000}"/>
          </ac:grpSpMkLst>
        </pc:grpChg>
        <pc:grpChg chg="mod">
          <ac:chgData name="di wang" userId="6c0d869067c4194b" providerId="LiveId" clId="{62F3406B-0C79-4188-84CC-DD52D435D00B}" dt="2025-03-16T13:47:00.623" v="1248" actId="14100"/>
          <ac:grpSpMkLst>
            <pc:docMk/>
            <pc:sldMk cId="3103441985" sldId="1025"/>
            <ac:grpSpMk id="15" creationId="{00000000-0000-0000-0000-000000000000}"/>
          </ac:grpSpMkLst>
        </pc:grpChg>
        <pc:grpChg chg="mod">
          <ac:chgData name="di wang" userId="6c0d869067c4194b" providerId="LiveId" clId="{62F3406B-0C79-4188-84CC-DD52D435D00B}" dt="2025-03-16T13:46:54.521" v="1247" actId="14100"/>
          <ac:grpSpMkLst>
            <pc:docMk/>
            <pc:sldMk cId="3103441985" sldId="1025"/>
            <ac:grpSpMk id="18" creationId="{00000000-0000-0000-0000-000000000000}"/>
          </ac:grpSpMkLst>
        </pc:grpChg>
        <pc:picChg chg="add mod">
          <ac:chgData name="di wang" userId="6c0d869067c4194b" providerId="LiveId" clId="{62F3406B-0C79-4188-84CC-DD52D435D00B}" dt="2025-03-15T12:02:38.130" v="717"/>
          <ac:picMkLst>
            <pc:docMk/>
            <pc:sldMk cId="3103441985" sldId="1025"/>
            <ac:picMk id="4" creationId="{CDE89D32-24A5-0AB4-5B66-A184EAB6C780}"/>
          </ac:picMkLst>
        </pc:picChg>
      </pc:sldChg>
      <pc:sldChg chg="addSp modSp">
        <pc:chgData name="di wang" userId="6c0d869067c4194b" providerId="LiveId" clId="{62F3406B-0C79-4188-84CC-DD52D435D00B}" dt="2025-03-15T12:03:09.689" v="727"/>
        <pc:sldMkLst>
          <pc:docMk/>
          <pc:sldMk cId="210760639" sldId="1031"/>
        </pc:sldMkLst>
        <pc:spChg chg="add mod">
          <ac:chgData name="di wang" userId="6c0d869067c4194b" providerId="LiveId" clId="{62F3406B-0C79-4188-84CC-DD52D435D00B}" dt="2025-03-15T12:03:09.689" v="727"/>
          <ac:spMkLst>
            <pc:docMk/>
            <pc:sldMk cId="210760639" sldId="1031"/>
            <ac:spMk id="4" creationId="{63023042-ABCB-9209-469C-6523C2BCB47A}"/>
          </ac:spMkLst>
        </pc:spChg>
        <pc:picChg chg="add mod">
          <ac:chgData name="di wang" userId="6c0d869067c4194b" providerId="LiveId" clId="{62F3406B-0C79-4188-84CC-DD52D435D00B}" dt="2025-03-15T12:03:09.689" v="727"/>
          <ac:picMkLst>
            <pc:docMk/>
            <pc:sldMk cId="210760639" sldId="1031"/>
            <ac:picMk id="7" creationId="{35633E14-90EF-98D3-AD1A-C255CBF5280C}"/>
          </ac:picMkLst>
        </pc:picChg>
      </pc:sldChg>
      <pc:sldChg chg="addSp modSp">
        <pc:chgData name="di wang" userId="6c0d869067c4194b" providerId="LiveId" clId="{62F3406B-0C79-4188-84CC-DD52D435D00B}" dt="2025-03-15T12:03:14.533" v="729"/>
        <pc:sldMkLst>
          <pc:docMk/>
          <pc:sldMk cId="1294901807" sldId="1032"/>
        </pc:sldMkLst>
        <pc:spChg chg="add mod">
          <ac:chgData name="di wang" userId="6c0d869067c4194b" providerId="LiveId" clId="{62F3406B-0C79-4188-84CC-DD52D435D00B}" dt="2025-03-15T12:03:14.533" v="729"/>
          <ac:spMkLst>
            <pc:docMk/>
            <pc:sldMk cId="1294901807" sldId="1032"/>
            <ac:spMk id="3" creationId="{A984821F-BC4C-A2A7-0CEB-484006159831}"/>
          </ac:spMkLst>
        </pc:spChg>
        <pc:picChg chg="add mod">
          <ac:chgData name="di wang" userId="6c0d869067c4194b" providerId="LiveId" clId="{62F3406B-0C79-4188-84CC-DD52D435D00B}" dt="2025-03-15T12:03:14.533" v="729"/>
          <ac:picMkLst>
            <pc:docMk/>
            <pc:sldMk cId="1294901807" sldId="1032"/>
            <ac:picMk id="4" creationId="{F687E890-13CF-87C8-81C3-FC00D5965E32}"/>
          </ac:picMkLst>
        </pc:picChg>
      </pc:sldChg>
      <pc:sldChg chg="addSp modSp mod">
        <pc:chgData name="di wang" userId="6c0d869067c4194b" providerId="LiveId" clId="{62F3406B-0C79-4188-84CC-DD52D435D00B}" dt="2025-03-15T12:03:26.029" v="733"/>
        <pc:sldMkLst>
          <pc:docMk/>
          <pc:sldMk cId="3836064337" sldId="1034"/>
        </pc:sldMkLst>
        <pc:spChg chg="add mod">
          <ac:chgData name="di wang" userId="6c0d869067c4194b" providerId="LiveId" clId="{62F3406B-0C79-4188-84CC-DD52D435D00B}" dt="2025-03-15T12:03:26.029" v="733"/>
          <ac:spMkLst>
            <pc:docMk/>
            <pc:sldMk cId="3836064337" sldId="1034"/>
            <ac:spMk id="3" creationId="{1A0C86DD-2922-C041-4E58-F280B9F7F81A}"/>
          </ac:spMkLst>
        </pc:spChg>
        <pc:spChg chg="mod">
          <ac:chgData name="di wang" userId="6c0d869067c4194b" providerId="LiveId" clId="{62F3406B-0C79-4188-84CC-DD52D435D00B}" dt="2025-03-15T08:21:43.177" v="28" actId="20577"/>
          <ac:spMkLst>
            <pc:docMk/>
            <pc:sldMk cId="3836064337" sldId="1034"/>
            <ac:spMk id="21" creationId="{00000000-0000-0000-0000-000000000000}"/>
          </ac:spMkLst>
        </pc:spChg>
        <pc:picChg chg="add mod">
          <ac:chgData name="di wang" userId="6c0d869067c4194b" providerId="LiveId" clId="{62F3406B-0C79-4188-84CC-DD52D435D00B}" dt="2025-03-15T12:03:26.029" v="733"/>
          <ac:picMkLst>
            <pc:docMk/>
            <pc:sldMk cId="3836064337" sldId="1034"/>
            <ac:picMk id="4" creationId="{619CBD8A-3BC7-C3C8-6DD5-EDDCBEB97789}"/>
          </ac:picMkLst>
        </pc:picChg>
      </pc:sldChg>
      <pc:sldChg chg="addSp modSp">
        <pc:chgData name="di wang" userId="6c0d869067c4194b" providerId="LiveId" clId="{62F3406B-0C79-4188-84CC-DD52D435D00B}" dt="2025-03-15T12:03:39.517" v="737"/>
        <pc:sldMkLst>
          <pc:docMk/>
          <pc:sldMk cId="784969171" sldId="1035"/>
        </pc:sldMkLst>
        <pc:spChg chg="add mod">
          <ac:chgData name="di wang" userId="6c0d869067c4194b" providerId="LiveId" clId="{62F3406B-0C79-4188-84CC-DD52D435D00B}" dt="2025-03-15T12:03:39.517" v="737"/>
          <ac:spMkLst>
            <pc:docMk/>
            <pc:sldMk cId="784969171" sldId="1035"/>
            <ac:spMk id="3" creationId="{5187F380-E3D9-D2C7-F094-ABF9BF49E932}"/>
          </ac:spMkLst>
        </pc:spChg>
        <pc:picChg chg="add mod">
          <ac:chgData name="di wang" userId="6c0d869067c4194b" providerId="LiveId" clId="{62F3406B-0C79-4188-84CC-DD52D435D00B}" dt="2025-03-15T12:03:39.517" v="737"/>
          <ac:picMkLst>
            <pc:docMk/>
            <pc:sldMk cId="784969171" sldId="1035"/>
            <ac:picMk id="4" creationId="{6D56DD21-3518-711C-E966-55167454B290}"/>
          </ac:picMkLst>
        </pc:picChg>
      </pc:sldChg>
      <pc:sldChg chg="addSp modSp">
        <pc:chgData name="di wang" userId="6c0d869067c4194b" providerId="LiveId" clId="{62F3406B-0C79-4188-84CC-DD52D435D00B}" dt="2025-03-15T12:03:20.232" v="731"/>
        <pc:sldMkLst>
          <pc:docMk/>
          <pc:sldMk cId="2278960386" sldId="1069"/>
        </pc:sldMkLst>
        <pc:spChg chg="add mod">
          <ac:chgData name="di wang" userId="6c0d869067c4194b" providerId="LiveId" clId="{62F3406B-0C79-4188-84CC-DD52D435D00B}" dt="2025-03-15T12:03:20.232" v="731"/>
          <ac:spMkLst>
            <pc:docMk/>
            <pc:sldMk cId="2278960386" sldId="1069"/>
            <ac:spMk id="3" creationId="{A0200B09-18A8-E113-1E54-05E767B1AF3E}"/>
          </ac:spMkLst>
        </pc:spChg>
        <pc:picChg chg="add mod">
          <ac:chgData name="di wang" userId="6c0d869067c4194b" providerId="LiveId" clId="{62F3406B-0C79-4188-84CC-DD52D435D00B}" dt="2025-03-15T12:03:20.232" v="731"/>
          <ac:picMkLst>
            <pc:docMk/>
            <pc:sldMk cId="2278960386" sldId="1069"/>
            <ac:picMk id="4" creationId="{179AE4FE-A09F-7E81-C05D-7AC506B09FD2}"/>
          </ac:picMkLst>
        </pc:picChg>
      </pc:sldChg>
      <pc:sldChg chg="addSp modSp">
        <pc:chgData name="di wang" userId="6c0d869067c4194b" providerId="LiveId" clId="{62F3406B-0C79-4188-84CC-DD52D435D00B}" dt="2025-03-15T12:03:06.426" v="726"/>
        <pc:sldMkLst>
          <pc:docMk/>
          <pc:sldMk cId="4009606448" sldId="1071"/>
        </pc:sldMkLst>
        <pc:spChg chg="add mod">
          <ac:chgData name="di wang" userId="6c0d869067c4194b" providerId="LiveId" clId="{62F3406B-0C79-4188-84CC-DD52D435D00B}" dt="2025-03-15T12:03:06.426" v="726"/>
          <ac:spMkLst>
            <pc:docMk/>
            <pc:sldMk cId="4009606448" sldId="1071"/>
            <ac:spMk id="3" creationId="{5BCD1AF5-8E8F-C358-EC56-E139D7F3CDA2}"/>
          </ac:spMkLst>
        </pc:spChg>
        <pc:picChg chg="add mod">
          <ac:chgData name="di wang" userId="6c0d869067c4194b" providerId="LiveId" clId="{62F3406B-0C79-4188-84CC-DD52D435D00B}" dt="2025-03-15T12:03:06.426" v="726"/>
          <ac:picMkLst>
            <pc:docMk/>
            <pc:sldMk cId="4009606448" sldId="1071"/>
            <ac:picMk id="5" creationId="{5E8366BE-7A04-7AFD-FB77-3EAECCD7FC3B}"/>
          </ac:picMkLst>
        </pc:picChg>
      </pc:sldChg>
      <pc:sldChg chg="addSp modSp">
        <pc:chgData name="di wang" userId="6c0d869067c4194b" providerId="LiveId" clId="{62F3406B-0C79-4188-84CC-DD52D435D00B}" dt="2025-03-15T12:03:12.137" v="728"/>
        <pc:sldMkLst>
          <pc:docMk/>
          <pc:sldMk cId="875936214" sldId="1072"/>
        </pc:sldMkLst>
        <pc:spChg chg="add mod">
          <ac:chgData name="di wang" userId="6c0d869067c4194b" providerId="LiveId" clId="{62F3406B-0C79-4188-84CC-DD52D435D00B}" dt="2025-03-15T12:03:12.137" v="728"/>
          <ac:spMkLst>
            <pc:docMk/>
            <pc:sldMk cId="875936214" sldId="1072"/>
            <ac:spMk id="3" creationId="{BA2916E3-6A73-D6E2-E004-212FF80FFDD1}"/>
          </ac:spMkLst>
        </pc:spChg>
        <pc:picChg chg="add mod">
          <ac:chgData name="di wang" userId="6c0d869067c4194b" providerId="LiveId" clId="{62F3406B-0C79-4188-84CC-DD52D435D00B}" dt="2025-03-15T12:03:12.137" v="728"/>
          <ac:picMkLst>
            <pc:docMk/>
            <pc:sldMk cId="875936214" sldId="1072"/>
            <ac:picMk id="5" creationId="{5A60C250-26D7-18E8-7578-03372A7F771D}"/>
          </ac:picMkLst>
        </pc:picChg>
      </pc:sldChg>
      <pc:sldChg chg="addSp modSp">
        <pc:chgData name="di wang" userId="6c0d869067c4194b" providerId="LiveId" clId="{62F3406B-0C79-4188-84CC-DD52D435D00B}" dt="2025-03-15T12:03:17.373" v="730"/>
        <pc:sldMkLst>
          <pc:docMk/>
          <pc:sldMk cId="314219541" sldId="1075"/>
        </pc:sldMkLst>
        <pc:spChg chg="add mod">
          <ac:chgData name="di wang" userId="6c0d869067c4194b" providerId="LiveId" clId="{62F3406B-0C79-4188-84CC-DD52D435D00B}" dt="2025-03-15T12:03:17.373" v="730"/>
          <ac:spMkLst>
            <pc:docMk/>
            <pc:sldMk cId="314219541" sldId="1075"/>
            <ac:spMk id="3" creationId="{CABFA6BA-8EBE-8936-891A-7945E2E88496}"/>
          </ac:spMkLst>
        </pc:spChg>
        <pc:picChg chg="add mod">
          <ac:chgData name="di wang" userId="6c0d869067c4194b" providerId="LiveId" clId="{62F3406B-0C79-4188-84CC-DD52D435D00B}" dt="2025-03-15T12:03:17.373" v="730"/>
          <ac:picMkLst>
            <pc:docMk/>
            <pc:sldMk cId="314219541" sldId="1075"/>
            <ac:picMk id="4" creationId="{E66C13FA-2D06-A45E-ED05-96AC5C5F5D23}"/>
          </ac:picMkLst>
        </pc:picChg>
      </pc:sldChg>
      <pc:sldChg chg="addSp delSp modSp mod modAnim">
        <pc:chgData name="di wang" userId="6c0d869067c4194b" providerId="LiveId" clId="{62F3406B-0C79-4188-84CC-DD52D435D00B}" dt="2025-03-20T15:23:33.613" v="2221" actId="962"/>
        <pc:sldMkLst>
          <pc:docMk/>
          <pc:sldMk cId="3582704650" sldId="1076"/>
        </pc:sldMkLst>
        <pc:spChg chg="add mod">
          <ac:chgData name="di wang" userId="6c0d869067c4194b" providerId="LiveId" clId="{62F3406B-0C79-4188-84CC-DD52D435D00B}" dt="2025-03-15T12:03:32.663" v="735"/>
          <ac:spMkLst>
            <pc:docMk/>
            <pc:sldMk cId="3582704650" sldId="1076"/>
            <ac:spMk id="3" creationId="{13DDEBCA-7B70-0CB2-61B2-E201A758A6E1}"/>
          </ac:spMkLst>
        </pc:spChg>
        <pc:spChg chg="mod">
          <ac:chgData name="di wang" userId="6c0d869067c4194b" providerId="LiveId" clId="{62F3406B-0C79-4188-84CC-DD52D435D00B}" dt="2025-03-15T08:22:29.209" v="45" actId="20577"/>
          <ac:spMkLst>
            <pc:docMk/>
            <pc:sldMk cId="3582704650" sldId="1076"/>
            <ac:spMk id="41" creationId="{AE1E4DD8-8B6E-6D86-CE93-EEA72861A5D5}"/>
          </ac:spMkLst>
        </pc:spChg>
        <pc:picChg chg="add mod">
          <ac:chgData name="di wang" userId="6c0d869067c4194b" providerId="LiveId" clId="{62F3406B-0C79-4188-84CC-DD52D435D00B}" dt="2025-03-15T12:03:32.663" v="735"/>
          <ac:picMkLst>
            <pc:docMk/>
            <pc:sldMk cId="3582704650" sldId="1076"/>
            <ac:picMk id="5" creationId="{AB90047D-7AA4-BF97-2132-7230BC75D074}"/>
          </ac:picMkLst>
        </pc:picChg>
        <pc:picChg chg="mod ord">
          <ac:chgData name="di wang" userId="6c0d869067c4194b" providerId="LiveId" clId="{62F3406B-0C79-4188-84CC-DD52D435D00B}" dt="2025-03-20T15:23:33.613" v="2221" actId="962"/>
          <ac:picMkLst>
            <pc:docMk/>
            <pc:sldMk cId="3582704650" sldId="1076"/>
            <ac:picMk id="11" creationId="{7726DB83-B700-AA2E-0DD2-9DA02F5527BB}"/>
          </ac:picMkLst>
        </pc:picChg>
      </pc:sldChg>
      <pc:sldChg chg="addSp delSp modSp mod">
        <pc:chgData name="di wang" userId="6c0d869067c4194b" providerId="LiveId" clId="{62F3406B-0C79-4188-84CC-DD52D435D00B}" dt="2025-03-15T12:03:36.458" v="736"/>
        <pc:sldMkLst>
          <pc:docMk/>
          <pc:sldMk cId="2502439181" sldId="1077"/>
        </pc:sldMkLst>
        <pc:spChg chg="add mod">
          <ac:chgData name="di wang" userId="6c0d869067c4194b" providerId="LiveId" clId="{62F3406B-0C79-4188-84CC-DD52D435D00B}" dt="2025-03-15T12:03:36.458" v="736"/>
          <ac:spMkLst>
            <pc:docMk/>
            <pc:sldMk cId="2502439181" sldId="1077"/>
            <ac:spMk id="3" creationId="{0087708D-1BF0-CDA1-4D73-B2E0321D878F}"/>
          </ac:spMkLst>
        </pc:spChg>
        <pc:picChg chg="add mod">
          <ac:chgData name="di wang" userId="6c0d869067c4194b" providerId="LiveId" clId="{62F3406B-0C79-4188-84CC-DD52D435D00B}" dt="2025-03-15T12:03:36.458" v="736"/>
          <ac:picMkLst>
            <pc:docMk/>
            <pc:sldMk cId="2502439181" sldId="1077"/>
            <ac:picMk id="4" creationId="{CCAB9D75-F561-FF80-2233-0EDF357DB42B}"/>
          </ac:picMkLst>
        </pc:picChg>
        <pc:picChg chg="mod">
          <ac:chgData name="di wang" userId="6c0d869067c4194b" providerId="LiveId" clId="{62F3406B-0C79-4188-84CC-DD52D435D00B}" dt="2025-03-15T08:20:43.955" v="13" actId="1076"/>
          <ac:picMkLst>
            <pc:docMk/>
            <pc:sldMk cId="2502439181" sldId="1077"/>
            <ac:picMk id="11" creationId="{AD5799A8-3B9D-1618-DE92-518F96897154}"/>
          </ac:picMkLst>
        </pc:picChg>
      </pc:sldChg>
      <pc:sldChg chg="addSp delSp modSp mod">
        <pc:chgData name="di wang" userId="6c0d869067c4194b" providerId="LiveId" clId="{62F3406B-0C79-4188-84CC-DD52D435D00B}" dt="2025-03-22T02:57:14.523" v="2296" actId="20577"/>
        <pc:sldMkLst>
          <pc:docMk/>
          <pc:sldMk cId="343589462" sldId="1079"/>
        </pc:sldMkLst>
        <pc:spChg chg="add mod">
          <ac:chgData name="di wang" userId="6c0d869067c4194b" providerId="LiveId" clId="{62F3406B-0C79-4188-84CC-DD52D435D00B}" dt="2025-03-16T13:52:38.837" v="1292" actId="114"/>
          <ac:spMkLst>
            <pc:docMk/>
            <pc:sldMk cId="343589462" sldId="1079"/>
            <ac:spMk id="3" creationId="{7DF533C3-52C3-D878-C88E-A2A8A9B3B016}"/>
          </ac:spMkLst>
        </pc:spChg>
        <pc:spChg chg="add mod">
          <ac:chgData name="di wang" userId="6c0d869067c4194b" providerId="LiveId" clId="{62F3406B-0C79-4188-84CC-DD52D435D00B}" dt="2025-03-15T12:03:49.855" v="740"/>
          <ac:spMkLst>
            <pc:docMk/>
            <pc:sldMk cId="343589462" sldId="1079"/>
            <ac:spMk id="4" creationId="{286F504F-BD23-3CF3-0B0B-44AAD3E91A66}"/>
          </ac:spMkLst>
        </pc:spChg>
        <pc:spChg chg="mod">
          <ac:chgData name="di wang" userId="6c0d869067c4194b" providerId="LiveId" clId="{62F3406B-0C79-4188-84CC-DD52D435D00B}" dt="2025-03-15T08:44:46.462" v="263" actId="1076"/>
          <ac:spMkLst>
            <pc:docMk/>
            <pc:sldMk cId="343589462" sldId="1079"/>
            <ac:spMk id="5" creationId="{DE1F4A08-BF5B-42BD-3768-696057DC0AE3}"/>
          </ac:spMkLst>
        </pc:spChg>
        <pc:spChg chg="mod">
          <ac:chgData name="di wang" userId="6c0d869067c4194b" providerId="LiveId" clId="{62F3406B-0C79-4188-84CC-DD52D435D00B}" dt="2025-03-22T02:57:14.523" v="2296" actId="20577"/>
          <ac:spMkLst>
            <pc:docMk/>
            <pc:sldMk cId="343589462" sldId="1079"/>
            <ac:spMk id="9" creationId="{A1C745A4-3F74-5636-4B8F-D50028EB979A}"/>
          </ac:spMkLst>
        </pc:spChg>
        <pc:spChg chg="mod">
          <ac:chgData name="di wang" userId="6c0d869067c4194b" providerId="LiveId" clId="{62F3406B-0C79-4188-84CC-DD52D435D00B}" dt="2025-03-15T08:44:46.462" v="263" actId="1076"/>
          <ac:spMkLst>
            <pc:docMk/>
            <pc:sldMk cId="343589462" sldId="1079"/>
            <ac:spMk id="11" creationId="{BC43A80C-DFEA-59B1-5DA8-415A35D4360B}"/>
          </ac:spMkLst>
        </pc:spChg>
        <pc:spChg chg="mod">
          <ac:chgData name="di wang" userId="6c0d869067c4194b" providerId="LiveId" clId="{62F3406B-0C79-4188-84CC-DD52D435D00B}" dt="2025-03-15T08:44:46.462" v="263" actId="1076"/>
          <ac:spMkLst>
            <pc:docMk/>
            <pc:sldMk cId="343589462" sldId="1079"/>
            <ac:spMk id="21" creationId="{00000000-0000-0000-0000-000000000000}"/>
          </ac:spMkLst>
        </pc:spChg>
        <pc:spChg chg="mod">
          <ac:chgData name="di wang" userId="6c0d869067c4194b" providerId="LiveId" clId="{62F3406B-0C79-4188-84CC-DD52D435D00B}" dt="2025-03-22T02:54:03.566" v="2254" actId="1076"/>
          <ac:spMkLst>
            <pc:docMk/>
            <pc:sldMk cId="343589462" sldId="1079"/>
            <ac:spMk id="26" creationId="{4248EA41-021D-FF93-F639-3F7C4C077823}"/>
          </ac:spMkLst>
        </pc:spChg>
        <pc:spChg chg="mod">
          <ac:chgData name="di wang" userId="6c0d869067c4194b" providerId="LiveId" clId="{62F3406B-0C79-4188-84CC-DD52D435D00B}" dt="2025-03-22T02:54:22.920" v="2257" actId="1076"/>
          <ac:spMkLst>
            <pc:docMk/>
            <pc:sldMk cId="343589462" sldId="1079"/>
            <ac:spMk id="27" creationId="{E42C13AD-FE98-CF8A-C58C-D48E776236D2}"/>
          </ac:spMkLst>
        </pc:spChg>
        <pc:spChg chg="mod">
          <ac:chgData name="di wang" userId="6c0d869067c4194b" providerId="LiveId" clId="{62F3406B-0C79-4188-84CC-DD52D435D00B}" dt="2025-03-22T02:53:48.849" v="2253" actId="1076"/>
          <ac:spMkLst>
            <pc:docMk/>
            <pc:sldMk cId="343589462" sldId="1079"/>
            <ac:spMk id="28" creationId="{9E74309E-BCC8-FE1E-02B0-69F03D0E05F7}"/>
          </ac:spMkLst>
        </pc:spChg>
        <pc:spChg chg="mod">
          <ac:chgData name="di wang" userId="6c0d869067c4194b" providerId="LiveId" clId="{62F3406B-0C79-4188-84CC-DD52D435D00B}" dt="2025-03-22T02:53:48.849" v="2253" actId="1076"/>
          <ac:spMkLst>
            <pc:docMk/>
            <pc:sldMk cId="343589462" sldId="1079"/>
            <ac:spMk id="29" creationId="{145A010D-F46B-D654-0A98-355418DDC780}"/>
          </ac:spMkLst>
        </pc:spChg>
        <pc:picChg chg="mod">
          <ac:chgData name="di wang" userId="6c0d869067c4194b" providerId="LiveId" clId="{62F3406B-0C79-4188-84CC-DD52D435D00B}" dt="2025-03-15T08:44:46.462" v="263" actId="1076"/>
          <ac:picMkLst>
            <pc:docMk/>
            <pc:sldMk cId="343589462" sldId="1079"/>
            <ac:picMk id="7" creationId="{8623BEFE-8743-DF5A-7EE3-F40F2A67ECD6}"/>
          </ac:picMkLst>
        </pc:picChg>
        <pc:picChg chg="add mod">
          <ac:chgData name="di wang" userId="6c0d869067c4194b" providerId="LiveId" clId="{62F3406B-0C79-4188-84CC-DD52D435D00B}" dt="2025-03-15T12:03:49.855" v="740"/>
          <ac:picMkLst>
            <pc:docMk/>
            <pc:sldMk cId="343589462" sldId="1079"/>
            <ac:picMk id="8" creationId="{DCEC359D-592F-0F05-1A74-440377EBB3EB}"/>
          </ac:picMkLst>
        </pc:picChg>
        <pc:picChg chg="del mod">
          <ac:chgData name="di wang" userId="6c0d869067c4194b" providerId="LiveId" clId="{62F3406B-0C79-4188-84CC-DD52D435D00B}" dt="2025-03-22T02:55:07.374" v="2271" actId="478"/>
          <ac:picMkLst>
            <pc:docMk/>
            <pc:sldMk cId="343589462" sldId="1079"/>
            <ac:picMk id="12" creationId="{12427621-D947-6E24-D14D-F589223BD53A}"/>
          </ac:picMkLst>
        </pc:picChg>
        <pc:picChg chg="mod">
          <ac:chgData name="di wang" userId="6c0d869067c4194b" providerId="LiveId" clId="{62F3406B-0C79-4188-84CC-DD52D435D00B}" dt="2025-03-15T08:44:46.462" v="263" actId="1076"/>
          <ac:picMkLst>
            <pc:docMk/>
            <pc:sldMk cId="343589462" sldId="1079"/>
            <ac:picMk id="13" creationId="{CAA702BF-F8C4-1545-029D-007E6038F686}"/>
          </ac:picMkLst>
        </pc:picChg>
        <pc:picChg chg="del mod ord">
          <ac:chgData name="di wang" userId="6c0d869067c4194b" providerId="LiveId" clId="{62F3406B-0C79-4188-84CC-DD52D435D00B}" dt="2025-03-22T02:55:47.685" v="2286" actId="478"/>
          <ac:picMkLst>
            <pc:docMk/>
            <pc:sldMk cId="343589462" sldId="1079"/>
            <ac:picMk id="15" creationId="{0E118DFA-7A58-2DC5-C4D1-89DDA40282CD}"/>
          </ac:picMkLst>
        </pc:picChg>
        <pc:picChg chg="del mod ord">
          <ac:chgData name="di wang" userId="6c0d869067c4194b" providerId="LiveId" clId="{62F3406B-0C79-4188-84CC-DD52D435D00B}" dt="2025-03-22T02:56:30.364" v="2292" actId="478"/>
          <ac:picMkLst>
            <pc:docMk/>
            <pc:sldMk cId="343589462" sldId="1079"/>
            <ac:picMk id="17" creationId="{95D596E2-DCB4-39E8-3216-C080075A62B9}"/>
          </ac:picMkLst>
        </pc:picChg>
        <pc:picChg chg="mod">
          <ac:chgData name="di wang" userId="6c0d869067c4194b" providerId="LiveId" clId="{62F3406B-0C79-4188-84CC-DD52D435D00B}" dt="2025-03-22T02:54:03.566" v="2254" actId="1076"/>
          <ac:picMkLst>
            <pc:docMk/>
            <pc:sldMk cId="343589462" sldId="1079"/>
            <ac:picMk id="19" creationId="{92777874-A716-3F18-3E99-631956D74CFB}"/>
          </ac:picMkLst>
        </pc:picChg>
        <pc:picChg chg="mod">
          <ac:chgData name="di wang" userId="6c0d869067c4194b" providerId="LiveId" clId="{62F3406B-0C79-4188-84CC-DD52D435D00B}" dt="2025-03-22T02:54:28.179" v="2258" actId="1076"/>
          <ac:picMkLst>
            <pc:docMk/>
            <pc:sldMk cId="343589462" sldId="1079"/>
            <ac:picMk id="24" creationId="{F34343A1-B342-9918-F454-E725EC6B0823}"/>
          </ac:picMkLst>
        </pc:picChg>
      </pc:sldChg>
      <pc:sldChg chg="addSp delSp modSp mod">
        <pc:chgData name="di wang" userId="6c0d869067c4194b" providerId="LiveId" clId="{62F3406B-0C79-4188-84CC-DD52D435D00B}" dt="2025-03-22T02:52:30.383" v="2243" actId="20577"/>
        <pc:sldMkLst>
          <pc:docMk/>
          <pc:sldMk cId="1803877733" sldId="1080"/>
        </pc:sldMkLst>
        <pc:spChg chg="mod">
          <ac:chgData name="di wang" userId="6c0d869067c4194b" providerId="LiveId" clId="{62F3406B-0C79-4188-84CC-DD52D435D00B}" dt="2025-03-16T13:26:48.251" v="1174" actId="1076"/>
          <ac:spMkLst>
            <pc:docMk/>
            <pc:sldMk cId="1803877733" sldId="1080"/>
            <ac:spMk id="3" creationId="{6A1DB1B4-0D24-C959-8F07-878861A70F90}"/>
          </ac:spMkLst>
        </pc:spChg>
        <pc:spChg chg="add mod">
          <ac:chgData name="di wang" userId="6c0d869067c4194b" providerId="LiveId" clId="{62F3406B-0C79-4188-84CC-DD52D435D00B}" dt="2025-03-15T12:04:09.433" v="747"/>
          <ac:spMkLst>
            <pc:docMk/>
            <pc:sldMk cId="1803877733" sldId="1080"/>
            <ac:spMk id="4" creationId="{2966BBB6-D128-6CB4-5EC4-A3EDC5C91F4C}"/>
          </ac:spMkLst>
        </pc:spChg>
        <pc:spChg chg="mod">
          <ac:chgData name="di wang" userId="6c0d869067c4194b" providerId="LiveId" clId="{62F3406B-0C79-4188-84CC-DD52D435D00B}" dt="2025-03-16T13:25:41.612" v="1144" actId="1076"/>
          <ac:spMkLst>
            <pc:docMk/>
            <pc:sldMk cId="1803877733" sldId="1080"/>
            <ac:spMk id="5" creationId="{DE1F4A08-BF5B-42BD-3768-696057DC0AE3}"/>
          </ac:spMkLst>
        </pc:spChg>
        <pc:spChg chg="mod">
          <ac:chgData name="di wang" userId="6c0d869067c4194b" providerId="LiveId" clId="{62F3406B-0C79-4188-84CC-DD52D435D00B}" dt="2025-03-22T02:52:30.383" v="2243" actId="20577"/>
          <ac:spMkLst>
            <pc:docMk/>
            <pc:sldMk cId="1803877733" sldId="1080"/>
            <ac:spMk id="6" creationId="{00000000-0000-0000-0000-000000000000}"/>
          </ac:spMkLst>
        </pc:spChg>
        <pc:picChg chg="mod">
          <ac:chgData name="di wang" userId="6c0d869067c4194b" providerId="LiveId" clId="{62F3406B-0C79-4188-84CC-DD52D435D00B}" dt="2025-03-16T13:26:53.509" v="1175" actId="1076"/>
          <ac:picMkLst>
            <pc:docMk/>
            <pc:sldMk cId="1803877733" sldId="1080"/>
            <ac:picMk id="7" creationId="{0D0808D2-C84B-B043-8D4A-AA494B6C3432}"/>
          </ac:picMkLst>
        </pc:picChg>
        <pc:picChg chg="add mod">
          <ac:chgData name="di wang" userId="6c0d869067c4194b" providerId="LiveId" clId="{62F3406B-0C79-4188-84CC-DD52D435D00B}" dt="2025-03-15T12:04:09.433" v="747"/>
          <ac:picMkLst>
            <pc:docMk/>
            <pc:sldMk cId="1803877733" sldId="1080"/>
            <ac:picMk id="8" creationId="{A1837A5E-16E1-ACE4-7809-4ECD410AA28F}"/>
          </ac:picMkLst>
        </pc:picChg>
        <pc:picChg chg="mod ord">
          <ac:chgData name="di wang" userId="6c0d869067c4194b" providerId="LiveId" clId="{62F3406B-0C79-4188-84CC-DD52D435D00B}" dt="2025-03-16T13:28:55.409" v="1176" actId="14100"/>
          <ac:picMkLst>
            <pc:docMk/>
            <pc:sldMk cId="1803877733" sldId="1080"/>
            <ac:picMk id="15" creationId="{ED67022C-AD3A-0990-58F7-491A79876A56}"/>
          </ac:picMkLst>
        </pc:picChg>
      </pc:sldChg>
      <pc:sldChg chg="del">
        <pc:chgData name="di wang" userId="6c0d869067c4194b" providerId="LiveId" clId="{62F3406B-0C79-4188-84CC-DD52D435D00B}" dt="2025-03-15T08:19:27.021" v="2" actId="2696"/>
        <pc:sldMkLst>
          <pc:docMk/>
          <pc:sldMk cId="522195821" sldId="1081"/>
        </pc:sldMkLst>
      </pc:sldChg>
      <pc:sldChg chg="addSp delSp modSp mod">
        <pc:chgData name="di wang" userId="6c0d869067c4194b" providerId="LiveId" clId="{62F3406B-0C79-4188-84CC-DD52D435D00B}" dt="2025-03-15T12:02:48.288" v="721"/>
        <pc:sldMkLst>
          <pc:docMk/>
          <pc:sldMk cId="908445554" sldId="1092"/>
        </pc:sldMkLst>
        <pc:spChg chg="add mod">
          <ac:chgData name="di wang" userId="6c0d869067c4194b" providerId="LiveId" clId="{62F3406B-0C79-4188-84CC-DD52D435D00B}" dt="2025-03-15T12:02:48.288" v="721"/>
          <ac:spMkLst>
            <pc:docMk/>
            <pc:sldMk cId="908445554" sldId="1092"/>
            <ac:spMk id="3" creationId="{FC4CC7C7-B061-484A-8A28-1EC33BA1E442}"/>
          </ac:spMkLst>
        </pc:spChg>
        <pc:picChg chg="add mod">
          <ac:chgData name="di wang" userId="6c0d869067c4194b" providerId="LiveId" clId="{62F3406B-0C79-4188-84CC-DD52D435D00B}" dt="2025-03-15T12:02:48.288" v="721"/>
          <ac:picMkLst>
            <pc:docMk/>
            <pc:sldMk cId="908445554" sldId="1092"/>
            <ac:picMk id="4" creationId="{53EEDE36-14F2-D99D-E0B4-4FD74BCC2E12}"/>
          </ac:picMkLst>
        </pc:picChg>
      </pc:sldChg>
      <pc:sldChg chg="addSp modSp">
        <pc:chgData name="di wang" userId="6c0d869067c4194b" providerId="LiveId" clId="{62F3406B-0C79-4188-84CC-DD52D435D00B}" dt="2025-03-15T12:03:29.100" v="734"/>
        <pc:sldMkLst>
          <pc:docMk/>
          <pc:sldMk cId="3116249365" sldId="1099"/>
        </pc:sldMkLst>
        <pc:spChg chg="add mod">
          <ac:chgData name="di wang" userId="6c0d869067c4194b" providerId="LiveId" clId="{62F3406B-0C79-4188-84CC-DD52D435D00B}" dt="2025-03-15T12:03:29.100" v="734"/>
          <ac:spMkLst>
            <pc:docMk/>
            <pc:sldMk cId="3116249365" sldId="1099"/>
            <ac:spMk id="3" creationId="{BC4C6D67-ED4A-2F46-CAF8-7E8C4806BA6E}"/>
          </ac:spMkLst>
        </pc:spChg>
        <pc:picChg chg="add mod">
          <ac:chgData name="di wang" userId="6c0d869067c4194b" providerId="LiveId" clId="{62F3406B-0C79-4188-84CC-DD52D435D00B}" dt="2025-03-15T12:03:29.100" v="734"/>
          <ac:picMkLst>
            <pc:docMk/>
            <pc:sldMk cId="3116249365" sldId="1099"/>
            <ac:picMk id="7" creationId="{6BE92B39-EC79-DB8A-3B87-04E0AD0540DD}"/>
          </ac:picMkLst>
        </pc:picChg>
      </pc:sldChg>
      <pc:sldChg chg="addSp delSp modSp mod">
        <pc:chgData name="di wang" userId="6c0d869067c4194b" providerId="LiveId" clId="{62F3406B-0C79-4188-84CC-DD52D435D00B}" dt="2025-03-16T13:49:31.864" v="1274" actId="20577"/>
        <pc:sldMkLst>
          <pc:docMk/>
          <pc:sldMk cId="3352110203" sldId="1100"/>
        </pc:sldMkLst>
        <pc:spChg chg="add mod">
          <ac:chgData name="di wang" userId="6c0d869067c4194b" providerId="LiveId" clId="{62F3406B-0C79-4188-84CC-DD52D435D00B}" dt="2025-03-15T12:03:52.279" v="741"/>
          <ac:spMkLst>
            <pc:docMk/>
            <pc:sldMk cId="3352110203" sldId="1100"/>
            <ac:spMk id="3" creationId="{E30146A6-4ABA-6012-22DB-49A94AF9E35D}"/>
          </ac:spMkLst>
        </pc:spChg>
        <pc:spChg chg="mod">
          <ac:chgData name="di wang" userId="6c0d869067c4194b" providerId="LiveId" clId="{62F3406B-0C79-4188-84CC-DD52D435D00B}" dt="2025-03-16T13:42:25.047" v="1214" actId="113"/>
          <ac:spMkLst>
            <pc:docMk/>
            <pc:sldMk cId="3352110203" sldId="1100"/>
            <ac:spMk id="5" creationId="{DE1F4A08-BF5B-42BD-3768-696057DC0AE3}"/>
          </ac:spMkLst>
        </pc:spChg>
        <pc:spChg chg="mod">
          <ac:chgData name="di wang" userId="6c0d869067c4194b" providerId="LiveId" clId="{62F3406B-0C79-4188-84CC-DD52D435D00B}" dt="2025-03-16T13:49:31.864" v="1274" actId="20577"/>
          <ac:spMkLst>
            <pc:docMk/>
            <pc:sldMk cId="3352110203" sldId="1100"/>
            <ac:spMk id="6" creationId="{00000000-0000-0000-0000-000000000000}"/>
          </ac:spMkLst>
        </pc:spChg>
        <pc:spChg chg="mod">
          <ac:chgData name="di wang" userId="6c0d869067c4194b" providerId="LiveId" clId="{62F3406B-0C79-4188-84CC-DD52D435D00B}" dt="2025-03-15T08:45:29.704" v="269" actId="1076"/>
          <ac:spMkLst>
            <pc:docMk/>
            <pc:sldMk cId="3352110203" sldId="1100"/>
            <ac:spMk id="14" creationId="{ECC8DD18-A3BB-4E40-BCD8-7EA9A2C05A6C}"/>
          </ac:spMkLst>
        </pc:spChg>
        <pc:spChg chg="mod">
          <ac:chgData name="di wang" userId="6c0d869067c4194b" providerId="LiveId" clId="{62F3406B-0C79-4188-84CC-DD52D435D00B}" dt="2025-03-16T13:41:59.826" v="1210" actId="108"/>
          <ac:spMkLst>
            <pc:docMk/>
            <pc:sldMk cId="3352110203" sldId="1100"/>
            <ac:spMk id="21" creationId="{00000000-0000-0000-0000-000000000000}"/>
          </ac:spMkLst>
        </pc:spChg>
        <pc:spChg chg="mod">
          <ac:chgData name="di wang" userId="6c0d869067c4194b" providerId="LiveId" clId="{62F3406B-0C79-4188-84CC-DD52D435D00B}" dt="2025-03-15T08:45:26.062" v="268" actId="20577"/>
          <ac:spMkLst>
            <pc:docMk/>
            <pc:sldMk cId="3352110203" sldId="1100"/>
            <ac:spMk id="23" creationId="{F959685B-5618-F78B-DF8B-2F4F319A8B0D}"/>
          </ac:spMkLst>
        </pc:spChg>
        <pc:spChg chg="mod">
          <ac:chgData name="di wang" userId="6c0d869067c4194b" providerId="LiveId" clId="{62F3406B-0C79-4188-84CC-DD52D435D00B}" dt="2025-03-15T08:45:40.075" v="271" actId="1076"/>
          <ac:spMkLst>
            <pc:docMk/>
            <pc:sldMk cId="3352110203" sldId="1100"/>
            <ac:spMk id="24" creationId="{42DF1825-6378-7D77-F814-7667C0BFC374}"/>
          </ac:spMkLst>
        </pc:spChg>
        <pc:picChg chg="add mod">
          <ac:chgData name="di wang" userId="6c0d869067c4194b" providerId="LiveId" clId="{62F3406B-0C79-4188-84CC-DD52D435D00B}" dt="2025-03-15T12:03:52.279" v="741"/>
          <ac:picMkLst>
            <pc:docMk/>
            <pc:sldMk cId="3352110203" sldId="1100"/>
            <ac:picMk id="7" creationId="{4A03FB98-2B85-FEF1-17BA-DFB319069646}"/>
          </ac:picMkLst>
        </pc:picChg>
      </pc:sldChg>
      <pc:sldChg chg="addSp modSp mod">
        <pc:chgData name="di wang" userId="6c0d869067c4194b" providerId="LiveId" clId="{62F3406B-0C79-4188-84CC-DD52D435D00B}" dt="2025-03-16T13:50:04.714" v="1286" actId="20577"/>
        <pc:sldMkLst>
          <pc:docMk/>
          <pc:sldMk cId="1649651219" sldId="1101"/>
        </pc:sldMkLst>
        <pc:spChg chg="add mod">
          <ac:chgData name="di wang" userId="6c0d869067c4194b" providerId="LiveId" clId="{62F3406B-0C79-4188-84CC-DD52D435D00B}" dt="2025-03-15T12:03:54.758" v="742"/>
          <ac:spMkLst>
            <pc:docMk/>
            <pc:sldMk cId="1649651219" sldId="1101"/>
            <ac:spMk id="3" creationId="{50B6589F-A7DA-675F-F213-2EF566D39A85}"/>
          </ac:spMkLst>
        </pc:spChg>
        <pc:spChg chg="mod">
          <ac:chgData name="di wang" userId="6c0d869067c4194b" providerId="LiveId" clId="{62F3406B-0C79-4188-84CC-DD52D435D00B}" dt="2025-03-16T13:50:04.714" v="1286" actId="20577"/>
          <ac:spMkLst>
            <pc:docMk/>
            <pc:sldMk cId="1649651219" sldId="1101"/>
            <ac:spMk id="6" creationId="{00000000-0000-0000-0000-000000000000}"/>
          </ac:spMkLst>
        </pc:spChg>
        <pc:picChg chg="add mod">
          <ac:chgData name="di wang" userId="6c0d869067c4194b" providerId="LiveId" clId="{62F3406B-0C79-4188-84CC-DD52D435D00B}" dt="2025-03-15T12:03:54.758" v="742"/>
          <ac:picMkLst>
            <pc:docMk/>
            <pc:sldMk cId="1649651219" sldId="1101"/>
            <ac:picMk id="5" creationId="{CC9F5F0F-D173-6B7F-1A65-F2FDACD334C4}"/>
          </ac:picMkLst>
        </pc:picChg>
      </pc:sldChg>
      <pc:sldChg chg="addSp modSp mod">
        <pc:chgData name="di wang" userId="6c0d869067c4194b" providerId="LiveId" clId="{62F3406B-0C79-4188-84CC-DD52D435D00B}" dt="2025-03-15T12:05:21.124" v="779" actId="1076"/>
        <pc:sldMkLst>
          <pc:docMk/>
          <pc:sldMk cId="3681220778" sldId="1102"/>
        </pc:sldMkLst>
        <pc:spChg chg="add mod">
          <ac:chgData name="di wang" userId="6c0d869067c4194b" providerId="LiveId" clId="{62F3406B-0C79-4188-84CC-DD52D435D00B}" dt="2025-03-15T12:03:42.674" v="738"/>
          <ac:spMkLst>
            <pc:docMk/>
            <pc:sldMk cId="3681220778" sldId="1102"/>
            <ac:spMk id="4" creationId="{78353BBB-6A43-F444-FAD1-D05A0D6C4DF6}"/>
          </ac:spMkLst>
        </pc:spChg>
        <pc:spChg chg="mod">
          <ac:chgData name="di wang" userId="6c0d869067c4194b" providerId="LiveId" clId="{62F3406B-0C79-4188-84CC-DD52D435D00B}" dt="2025-03-15T12:05:21.124" v="779" actId="1076"/>
          <ac:spMkLst>
            <pc:docMk/>
            <pc:sldMk cId="3681220778" sldId="1102"/>
            <ac:spMk id="5" creationId="{23ABB2BD-236C-2226-7D50-713DB8844495}"/>
          </ac:spMkLst>
        </pc:spChg>
        <pc:spChg chg="mod">
          <ac:chgData name="di wang" userId="6c0d869067c4194b" providerId="LiveId" clId="{62F3406B-0C79-4188-84CC-DD52D435D00B}" dt="2025-03-15T12:05:12.738" v="778" actId="20577"/>
          <ac:spMkLst>
            <pc:docMk/>
            <pc:sldMk cId="3681220778" sldId="1102"/>
            <ac:spMk id="21" creationId="{FBE3DD3F-5723-EF7F-89CD-D1213935C30A}"/>
          </ac:spMkLst>
        </pc:spChg>
        <pc:picChg chg="mod">
          <ac:chgData name="di wang" userId="6c0d869067c4194b" providerId="LiveId" clId="{62F3406B-0C79-4188-84CC-DD52D435D00B}" dt="2025-03-15T12:05:10.338" v="776" actId="1076"/>
          <ac:picMkLst>
            <pc:docMk/>
            <pc:sldMk cId="3681220778" sldId="1102"/>
            <ac:picMk id="3" creationId="{2F5F174D-30A7-B273-D81A-8087E1C10462}"/>
          </ac:picMkLst>
        </pc:picChg>
        <pc:picChg chg="add mod">
          <ac:chgData name="di wang" userId="6c0d869067c4194b" providerId="LiveId" clId="{62F3406B-0C79-4188-84CC-DD52D435D00B}" dt="2025-03-15T12:03:42.674" v="738"/>
          <ac:picMkLst>
            <pc:docMk/>
            <pc:sldMk cId="3681220778" sldId="1102"/>
            <ac:picMk id="7" creationId="{3EAC1132-019E-1400-C54E-C9BBDFFABC57}"/>
          </ac:picMkLst>
        </pc:picChg>
      </pc:sldChg>
      <pc:sldChg chg="addSp modSp del">
        <pc:chgData name="di wang" userId="6c0d869067c4194b" providerId="LiveId" clId="{62F3406B-0C79-4188-84CC-DD52D435D00B}" dt="2025-03-16T13:47:30.447" v="1254" actId="2696"/>
        <pc:sldMkLst>
          <pc:docMk/>
          <pc:sldMk cId="3031577853" sldId="1104"/>
        </pc:sldMkLst>
      </pc:sldChg>
      <pc:sldChg chg="addSp modSp del">
        <pc:chgData name="di wang" userId="6c0d869067c4194b" providerId="LiveId" clId="{62F3406B-0C79-4188-84CC-DD52D435D00B}" dt="2025-03-16T13:48:15.563" v="1259" actId="2696"/>
        <pc:sldMkLst>
          <pc:docMk/>
          <pc:sldMk cId="3108770601" sldId="1105"/>
        </pc:sldMkLst>
      </pc:sldChg>
      <pc:sldChg chg="addSp modSp del">
        <pc:chgData name="di wang" userId="6c0d869067c4194b" providerId="LiveId" clId="{62F3406B-0C79-4188-84CC-DD52D435D00B}" dt="2025-03-16T13:48:38.218" v="1265" actId="2696"/>
        <pc:sldMkLst>
          <pc:docMk/>
          <pc:sldMk cId="2655396802" sldId="1106"/>
        </pc:sldMkLst>
      </pc:sldChg>
      <pc:sldChg chg="addSp modSp del">
        <pc:chgData name="di wang" userId="6c0d869067c4194b" providerId="LiveId" clId="{62F3406B-0C79-4188-84CC-DD52D435D00B}" dt="2025-03-16T13:48:50.103" v="1268" actId="2696"/>
        <pc:sldMkLst>
          <pc:docMk/>
          <pc:sldMk cId="2655377629" sldId="1107"/>
        </pc:sldMkLst>
      </pc:sldChg>
      <pc:sldChg chg="addSp delSp modSp mod modAnim">
        <pc:chgData name="di wang" userId="6c0d869067c4194b" providerId="LiveId" clId="{62F3406B-0C79-4188-84CC-DD52D435D00B}" dt="2025-03-20T15:26:42.423" v="2228"/>
        <pc:sldMkLst>
          <pc:docMk/>
          <pc:sldMk cId="1071932902" sldId="1108"/>
        </pc:sldMkLst>
        <pc:spChg chg="add mod">
          <ac:chgData name="di wang" userId="6c0d869067c4194b" providerId="LiveId" clId="{62F3406B-0C79-4188-84CC-DD52D435D00B}" dt="2025-03-16T13:41:25.048" v="1204" actId="20577"/>
          <ac:spMkLst>
            <pc:docMk/>
            <pc:sldMk cId="1071932902" sldId="1108"/>
            <ac:spMk id="3" creationId="{50D4F71C-D5B3-5DD9-814A-E31C1ABBC9F7}"/>
          </ac:spMkLst>
        </pc:spChg>
        <pc:spChg chg="mod">
          <ac:chgData name="di wang" userId="6c0d869067c4194b" providerId="LiveId" clId="{62F3406B-0C79-4188-84CC-DD52D435D00B}" dt="2025-03-20T14:22:29.126" v="1550" actId="20577"/>
          <ac:spMkLst>
            <pc:docMk/>
            <pc:sldMk cId="1071932902" sldId="1108"/>
            <ac:spMk id="6" creationId="{00000000-0000-0000-0000-000000000000}"/>
          </ac:spMkLst>
        </pc:spChg>
        <pc:spChg chg="add mod">
          <ac:chgData name="di wang" userId="6c0d869067c4194b" providerId="LiveId" clId="{62F3406B-0C79-4188-84CC-DD52D435D00B}" dt="2025-03-16T13:56:43.716" v="1320" actId="1076"/>
          <ac:spMkLst>
            <pc:docMk/>
            <pc:sldMk cId="1071932902" sldId="1108"/>
            <ac:spMk id="9" creationId="{593C9AB8-2C3B-C322-49A4-F77CC79DCE81}"/>
          </ac:spMkLst>
        </pc:spChg>
        <pc:spChg chg="mod">
          <ac:chgData name="di wang" userId="6c0d869067c4194b" providerId="LiveId" clId="{62F3406B-0C79-4188-84CC-DD52D435D00B}" dt="2025-03-16T13:02:13.968" v="855" actId="1076"/>
          <ac:spMkLst>
            <pc:docMk/>
            <pc:sldMk cId="1071932902" sldId="1108"/>
            <ac:spMk id="15" creationId="{B0EB1524-159F-64C9-CED0-7B72A0436F60}"/>
          </ac:spMkLst>
        </pc:spChg>
        <pc:spChg chg="add mod">
          <ac:chgData name="di wang" userId="6c0d869067c4194b" providerId="LiveId" clId="{62F3406B-0C79-4188-84CC-DD52D435D00B}" dt="2025-03-16T13:02:13.968" v="855" actId="1076"/>
          <ac:spMkLst>
            <pc:docMk/>
            <pc:sldMk cId="1071932902" sldId="1108"/>
            <ac:spMk id="17" creationId="{4252F017-08C9-168B-FC20-985712B5DFC1}"/>
          </ac:spMkLst>
        </pc:spChg>
        <pc:spChg chg="mod">
          <ac:chgData name="di wang" userId="6c0d869067c4194b" providerId="LiveId" clId="{62F3406B-0C79-4188-84CC-DD52D435D00B}" dt="2025-03-16T13:41:09.204" v="1196" actId="108"/>
          <ac:spMkLst>
            <pc:docMk/>
            <pc:sldMk cId="1071932902" sldId="1108"/>
            <ac:spMk id="21" creationId="{00000000-0000-0000-0000-000000000000}"/>
          </ac:spMkLst>
        </pc:spChg>
        <pc:spChg chg="add mod">
          <ac:chgData name="di wang" userId="6c0d869067c4194b" providerId="LiveId" clId="{62F3406B-0C79-4188-84CC-DD52D435D00B}" dt="2025-03-15T12:04:00.195" v="744"/>
          <ac:spMkLst>
            <pc:docMk/>
            <pc:sldMk cId="1071932902" sldId="1108"/>
            <ac:spMk id="42" creationId="{2BAF0FC1-3FC5-DBC5-D1AE-1705A2EEA1D3}"/>
          </ac:spMkLst>
        </pc:spChg>
        <pc:spChg chg="add mod">
          <ac:chgData name="di wang" userId="6c0d869067c4194b" providerId="LiveId" clId="{62F3406B-0C79-4188-84CC-DD52D435D00B}" dt="2025-03-16T13:56:54.535" v="1321" actId="14100"/>
          <ac:spMkLst>
            <pc:docMk/>
            <pc:sldMk cId="1071932902" sldId="1108"/>
            <ac:spMk id="45" creationId="{9998B090-264B-E7CA-3291-96BCB121256A}"/>
          </ac:spMkLst>
        </pc:spChg>
        <pc:picChg chg="mod ord">
          <ac:chgData name="di wang" userId="6c0d869067c4194b" providerId="LiveId" clId="{62F3406B-0C79-4188-84CC-DD52D435D00B}" dt="2025-03-20T14:24:02.439" v="1574" actId="1076"/>
          <ac:picMkLst>
            <pc:docMk/>
            <pc:sldMk cId="1071932902" sldId="1108"/>
            <ac:picMk id="5" creationId="{52864B09-08FD-7942-812A-ABFBE82CA270}"/>
          </ac:picMkLst>
        </pc:picChg>
        <pc:picChg chg="mod ord">
          <ac:chgData name="di wang" userId="6c0d869067c4194b" providerId="LiveId" clId="{62F3406B-0C79-4188-84CC-DD52D435D00B}" dt="2025-03-16T13:56:22.858" v="1317" actId="962"/>
          <ac:picMkLst>
            <pc:docMk/>
            <pc:sldMk cId="1071932902" sldId="1108"/>
            <ac:picMk id="8" creationId="{D8B736A5-6A7E-4C68-04C4-317E8983EDFE}"/>
          </ac:picMkLst>
        </pc:picChg>
        <pc:picChg chg="add mod">
          <ac:chgData name="di wang" userId="6c0d869067c4194b" providerId="LiveId" clId="{62F3406B-0C79-4188-84CC-DD52D435D00B}" dt="2025-03-20T14:26:16.833" v="1585" actId="1076"/>
          <ac:picMkLst>
            <pc:docMk/>
            <pc:sldMk cId="1071932902" sldId="1108"/>
            <ac:picMk id="10" creationId="{417797F4-222D-7165-95ED-5EB2CFE4AA56}"/>
          </ac:picMkLst>
        </pc:picChg>
        <pc:picChg chg="mod ord">
          <ac:chgData name="di wang" userId="6c0d869067c4194b" providerId="LiveId" clId="{62F3406B-0C79-4188-84CC-DD52D435D00B}" dt="2025-03-16T13:02:13.968" v="855" actId="1076"/>
          <ac:picMkLst>
            <pc:docMk/>
            <pc:sldMk cId="1071932902" sldId="1108"/>
            <ac:picMk id="12" creationId="{D971B3B4-9590-5C8A-E037-25A0CEA827D6}"/>
          </ac:picMkLst>
        </pc:picChg>
        <pc:picChg chg="mod ord">
          <ac:chgData name="di wang" userId="6c0d869067c4194b" providerId="LiveId" clId="{62F3406B-0C79-4188-84CC-DD52D435D00B}" dt="2025-03-16T13:02:23.800" v="856" actId="1076"/>
          <ac:picMkLst>
            <pc:docMk/>
            <pc:sldMk cId="1071932902" sldId="1108"/>
            <ac:picMk id="19" creationId="{A7DAE185-02C2-DE3A-7A34-7BEE5F1FB0AC}"/>
          </ac:picMkLst>
        </pc:picChg>
        <pc:picChg chg="add mod">
          <ac:chgData name="di wang" userId="6c0d869067c4194b" providerId="LiveId" clId="{62F3406B-0C79-4188-84CC-DD52D435D00B}" dt="2025-03-15T12:04:00.195" v="744"/>
          <ac:picMkLst>
            <pc:docMk/>
            <pc:sldMk cId="1071932902" sldId="1108"/>
            <ac:picMk id="43" creationId="{B260FE21-F704-506B-D310-CBFF37CFE500}"/>
          </ac:picMkLst>
        </pc:picChg>
      </pc:sldChg>
      <pc:sldChg chg="addSp delSp modSp add mod ord delAnim modAnim">
        <pc:chgData name="di wang" userId="6c0d869067c4194b" providerId="LiveId" clId="{62F3406B-0C79-4188-84CC-DD52D435D00B}" dt="2025-03-22T03:06:41.705" v="2355"/>
        <pc:sldMkLst>
          <pc:docMk/>
          <pc:sldMk cId="1832387817" sldId="1109"/>
        </pc:sldMkLst>
        <pc:spChg chg="add mod">
          <ac:chgData name="di wang" userId="6c0d869067c4194b" providerId="LiveId" clId="{62F3406B-0C79-4188-84CC-DD52D435D00B}" dt="2025-03-22T02:59:17.222" v="2302" actId="14100"/>
          <ac:spMkLst>
            <pc:docMk/>
            <pc:sldMk cId="1832387817" sldId="1109"/>
            <ac:spMk id="3" creationId="{6A9C79BA-D32B-3ACD-F61B-4F22F05917CD}"/>
          </ac:spMkLst>
        </pc:spChg>
        <pc:spChg chg="add mod">
          <ac:chgData name="di wang" userId="6c0d869067c4194b" providerId="LiveId" clId="{62F3406B-0C79-4188-84CC-DD52D435D00B}" dt="2025-03-22T02:59:32.540" v="2303"/>
          <ac:spMkLst>
            <pc:docMk/>
            <pc:sldMk cId="1832387817" sldId="1109"/>
            <ac:spMk id="5" creationId="{6D23BD44-E143-4BBC-1632-78AB71D12334}"/>
          </ac:spMkLst>
        </pc:spChg>
        <pc:spChg chg="mod">
          <ac:chgData name="di wang" userId="6c0d869067c4194b" providerId="LiveId" clId="{62F3406B-0C79-4188-84CC-DD52D435D00B}" dt="2025-03-20T14:22:54.305" v="1553" actId="20577"/>
          <ac:spMkLst>
            <pc:docMk/>
            <pc:sldMk cId="1832387817" sldId="1109"/>
            <ac:spMk id="6" creationId="{C72E0782-9D56-EF9B-D58D-FAD756383DFE}"/>
          </ac:spMkLst>
        </pc:spChg>
        <pc:spChg chg="add mod">
          <ac:chgData name="di wang" userId="6c0d869067c4194b" providerId="LiveId" clId="{62F3406B-0C79-4188-84CC-DD52D435D00B}" dt="2025-03-22T03:00:06.696" v="2308" actId="1076"/>
          <ac:spMkLst>
            <pc:docMk/>
            <pc:sldMk cId="1832387817" sldId="1109"/>
            <ac:spMk id="7" creationId="{8F980076-B642-07B6-2ED6-6D1F5F68DA3E}"/>
          </ac:spMkLst>
        </pc:spChg>
        <pc:spChg chg="add mod">
          <ac:chgData name="di wang" userId="6c0d869067c4194b" providerId="LiveId" clId="{62F3406B-0C79-4188-84CC-DD52D435D00B}" dt="2025-03-22T03:00:54.796" v="2314" actId="1076"/>
          <ac:spMkLst>
            <pc:docMk/>
            <pc:sldMk cId="1832387817" sldId="1109"/>
            <ac:spMk id="8" creationId="{3187D88C-E350-0B69-C97D-EC728752AF3C}"/>
          </ac:spMkLst>
        </pc:spChg>
        <pc:spChg chg="add mod">
          <ac:chgData name="di wang" userId="6c0d869067c4194b" providerId="LiveId" clId="{62F3406B-0C79-4188-84CC-DD52D435D00B}" dt="2025-03-22T03:00:42.690" v="2313" actId="1076"/>
          <ac:spMkLst>
            <pc:docMk/>
            <pc:sldMk cId="1832387817" sldId="1109"/>
            <ac:spMk id="9" creationId="{442F369C-E9BB-FDBD-FE89-1EDFBB4D37F1}"/>
          </ac:spMkLst>
        </pc:spChg>
        <pc:spChg chg="add mod ord">
          <ac:chgData name="di wang" userId="6c0d869067c4194b" providerId="LiveId" clId="{62F3406B-0C79-4188-84CC-DD52D435D00B}" dt="2025-03-20T14:57:47.365" v="2061" actId="1076"/>
          <ac:spMkLst>
            <pc:docMk/>
            <pc:sldMk cId="1832387817" sldId="1109"/>
            <ac:spMk id="15" creationId="{B8D050C1-09C1-70C1-9E2C-D03A766CD9C5}"/>
          </ac:spMkLst>
        </pc:spChg>
        <pc:spChg chg="add mod">
          <ac:chgData name="di wang" userId="6c0d869067c4194b" providerId="LiveId" clId="{62F3406B-0C79-4188-84CC-DD52D435D00B}" dt="2025-03-15T12:04:03.045" v="745"/>
          <ac:spMkLst>
            <pc:docMk/>
            <pc:sldMk cId="1832387817" sldId="1109"/>
            <ac:spMk id="19" creationId="{61AA4A21-9E58-32BE-6875-B2E9C83CA3FE}"/>
          </ac:spMkLst>
        </pc:spChg>
        <pc:spChg chg="mod">
          <ac:chgData name="di wang" userId="6c0d869067c4194b" providerId="LiveId" clId="{62F3406B-0C79-4188-84CC-DD52D435D00B}" dt="2025-03-20T14:50:04.655" v="1952" actId="1076"/>
          <ac:spMkLst>
            <pc:docMk/>
            <pc:sldMk cId="1832387817" sldId="1109"/>
            <ac:spMk id="21" creationId="{F9F225DA-2967-051D-7475-12C42E4C3708}"/>
          </ac:spMkLst>
        </pc:spChg>
        <pc:spChg chg="add mod ord">
          <ac:chgData name="di wang" userId="6c0d869067c4194b" providerId="LiveId" clId="{62F3406B-0C79-4188-84CC-DD52D435D00B}" dt="2025-03-20T14:57:47.365" v="2061" actId="1076"/>
          <ac:spMkLst>
            <pc:docMk/>
            <pc:sldMk cId="1832387817" sldId="1109"/>
            <ac:spMk id="26" creationId="{C2DE3A8D-2250-28C6-04DC-31BFE2B9DE1F}"/>
          </ac:spMkLst>
        </pc:spChg>
        <pc:spChg chg="add mod ord">
          <ac:chgData name="di wang" userId="6c0d869067c4194b" providerId="LiveId" clId="{62F3406B-0C79-4188-84CC-DD52D435D00B}" dt="2025-03-20T14:47:03.037" v="1925" actId="164"/>
          <ac:spMkLst>
            <pc:docMk/>
            <pc:sldMk cId="1832387817" sldId="1109"/>
            <ac:spMk id="32" creationId="{44FCB896-9586-53D9-ED9F-ED406D5D1F13}"/>
          </ac:spMkLst>
        </pc:spChg>
        <pc:spChg chg="add mod">
          <ac:chgData name="di wang" userId="6c0d869067c4194b" providerId="LiveId" clId="{62F3406B-0C79-4188-84CC-DD52D435D00B}" dt="2025-03-20T14:47:03.037" v="1925" actId="164"/>
          <ac:spMkLst>
            <pc:docMk/>
            <pc:sldMk cId="1832387817" sldId="1109"/>
            <ac:spMk id="39" creationId="{F97C6760-712D-30F6-2A1F-95F8C70D5C94}"/>
          </ac:spMkLst>
        </pc:spChg>
        <pc:spChg chg="add mod">
          <ac:chgData name="di wang" userId="6c0d869067c4194b" providerId="LiveId" clId="{62F3406B-0C79-4188-84CC-DD52D435D00B}" dt="2025-03-20T14:48:05.572" v="1936" actId="164"/>
          <ac:spMkLst>
            <pc:docMk/>
            <pc:sldMk cId="1832387817" sldId="1109"/>
            <ac:spMk id="42" creationId="{864E56F4-E2CE-7455-9C7C-723F80BFECE1}"/>
          </ac:spMkLst>
        </pc:spChg>
        <pc:spChg chg="add mod ord">
          <ac:chgData name="di wang" userId="6c0d869067c4194b" providerId="LiveId" clId="{62F3406B-0C79-4188-84CC-DD52D435D00B}" dt="2025-03-20T14:48:05.572" v="1936" actId="164"/>
          <ac:spMkLst>
            <pc:docMk/>
            <pc:sldMk cId="1832387817" sldId="1109"/>
            <ac:spMk id="43" creationId="{4C416DC5-252B-FA4F-4958-7677E419BBE1}"/>
          </ac:spMkLst>
        </pc:spChg>
        <pc:spChg chg="add mod">
          <ac:chgData name="di wang" userId="6c0d869067c4194b" providerId="LiveId" clId="{62F3406B-0C79-4188-84CC-DD52D435D00B}" dt="2025-03-20T14:48:13.962" v="1938" actId="164"/>
          <ac:spMkLst>
            <pc:docMk/>
            <pc:sldMk cId="1832387817" sldId="1109"/>
            <ac:spMk id="44" creationId="{B7C6F497-94BF-EA14-B984-6D193250939B}"/>
          </ac:spMkLst>
        </pc:spChg>
        <pc:spChg chg="add mod">
          <ac:chgData name="di wang" userId="6c0d869067c4194b" providerId="LiveId" clId="{62F3406B-0C79-4188-84CC-DD52D435D00B}" dt="2025-03-20T14:48:13.962" v="1938" actId="164"/>
          <ac:spMkLst>
            <pc:docMk/>
            <pc:sldMk cId="1832387817" sldId="1109"/>
            <ac:spMk id="46" creationId="{FEFFF769-72CB-1607-9FC0-8D8D1E3CBDBC}"/>
          </ac:spMkLst>
        </pc:spChg>
        <pc:spChg chg="add mod">
          <ac:chgData name="di wang" userId="6c0d869067c4194b" providerId="LiveId" clId="{62F3406B-0C79-4188-84CC-DD52D435D00B}" dt="2025-03-20T14:57:47.365" v="2061" actId="1076"/>
          <ac:spMkLst>
            <pc:docMk/>
            <pc:sldMk cId="1832387817" sldId="1109"/>
            <ac:spMk id="51" creationId="{8208CAD2-FA92-C69C-207A-4F52E2534965}"/>
          </ac:spMkLst>
        </pc:spChg>
        <pc:spChg chg="add mod">
          <ac:chgData name="di wang" userId="6c0d869067c4194b" providerId="LiveId" clId="{62F3406B-0C79-4188-84CC-DD52D435D00B}" dt="2025-03-20T14:57:47.365" v="2061" actId="1076"/>
          <ac:spMkLst>
            <pc:docMk/>
            <pc:sldMk cId="1832387817" sldId="1109"/>
            <ac:spMk id="52" creationId="{203E4D29-F924-2380-BCF0-17B49A35F14F}"/>
          </ac:spMkLst>
        </pc:spChg>
        <pc:spChg chg="add mod">
          <ac:chgData name="di wang" userId="6c0d869067c4194b" providerId="LiveId" clId="{62F3406B-0C79-4188-84CC-DD52D435D00B}" dt="2025-03-20T14:57:47.365" v="2061" actId="1076"/>
          <ac:spMkLst>
            <pc:docMk/>
            <pc:sldMk cId="1832387817" sldId="1109"/>
            <ac:spMk id="53" creationId="{5552CEBC-3799-3143-F4E0-16BE1F48848F}"/>
          </ac:spMkLst>
        </pc:spChg>
        <pc:spChg chg="add mod">
          <ac:chgData name="di wang" userId="6c0d869067c4194b" providerId="LiveId" clId="{62F3406B-0C79-4188-84CC-DD52D435D00B}" dt="2025-03-20T14:57:47.365" v="2061" actId="1076"/>
          <ac:spMkLst>
            <pc:docMk/>
            <pc:sldMk cId="1832387817" sldId="1109"/>
            <ac:spMk id="54" creationId="{DAD56746-3262-18BE-F2DA-B5871C0C1EDC}"/>
          </ac:spMkLst>
        </pc:spChg>
        <pc:spChg chg="add mod">
          <ac:chgData name="di wang" userId="6c0d869067c4194b" providerId="LiveId" clId="{62F3406B-0C79-4188-84CC-DD52D435D00B}" dt="2025-03-20T15:04:58.695" v="2177" actId="207"/>
          <ac:spMkLst>
            <pc:docMk/>
            <pc:sldMk cId="1832387817" sldId="1109"/>
            <ac:spMk id="61" creationId="{25E4AAC1-4EF5-6E3B-2D07-4CF7E829D55C}"/>
          </ac:spMkLst>
        </pc:spChg>
        <pc:spChg chg="add mod">
          <ac:chgData name="di wang" userId="6c0d869067c4194b" providerId="LiveId" clId="{62F3406B-0C79-4188-84CC-DD52D435D00B}" dt="2025-03-20T14:58:29.880" v="2071" actId="1076"/>
          <ac:spMkLst>
            <pc:docMk/>
            <pc:sldMk cId="1832387817" sldId="1109"/>
            <ac:spMk id="62" creationId="{DB06A5AB-4C74-5671-8AFF-B466B17EF568}"/>
          </ac:spMkLst>
        </pc:spChg>
        <pc:spChg chg="add mod">
          <ac:chgData name="di wang" userId="6c0d869067c4194b" providerId="LiveId" clId="{62F3406B-0C79-4188-84CC-DD52D435D00B}" dt="2025-03-20T15:10:34.108" v="2188" actId="207"/>
          <ac:spMkLst>
            <pc:docMk/>
            <pc:sldMk cId="1832387817" sldId="1109"/>
            <ac:spMk id="64" creationId="{7FB43F94-CB34-465D-BD86-ADD6B7167B0C}"/>
          </ac:spMkLst>
        </pc:spChg>
        <pc:spChg chg="add mod">
          <ac:chgData name="di wang" userId="6c0d869067c4194b" providerId="LiveId" clId="{62F3406B-0C79-4188-84CC-DD52D435D00B}" dt="2025-03-20T14:59:11.116" v="2079" actId="1076"/>
          <ac:spMkLst>
            <pc:docMk/>
            <pc:sldMk cId="1832387817" sldId="1109"/>
            <ac:spMk id="65" creationId="{043D6C30-0B16-D8CF-269A-57D8B8FD44F9}"/>
          </ac:spMkLst>
        </pc:spChg>
        <pc:spChg chg="add mod">
          <ac:chgData name="di wang" userId="6c0d869067c4194b" providerId="LiveId" clId="{62F3406B-0C79-4188-84CC-DD52D435D00B}" dt="2025-03-20T15:04:50.013" v="2175" actId="207"/>
          <ac:spMkLst>
            <pc:docMk/>
            <pc:sldMk cId="1832387817" sldId="1109"/>
            <ac:spMk id="67" creationId="{624E0C5E-D17E-046C-EF2D-A0172E0E0525}"/>
          </ac:spMkLst>
        </pc:spChg>
        <pc:spChg chg="add mod">
          <ac:chgData name="di wang" userId="6c0d869067c4194b" providerId="LiveId" clId="{62F3406B-0C79-4188-84CC-DD52D435D00B}" dt="2025-03-20T15:02:26.103" v="2099" actId="207"/>
          <ac:spMkLst>
            <pc:docMk/>
            <pc:sldMk cId="1832387817" sldId="1109"/>
            <ac:spMk id="68" creationId="{FD636903-1205-0D4B-AD4A-02FA909BE879}"/>
          </ac:spMkLst>
        </pc:spChg>
        <pc:spChg chg="add mod">
          <ac:chgData name="di wang" userId="6c0d869067c4194b" providerId="LiveId" clId="{62F3406B-0C79-4188-84CC-DD52D435D00B}" dt="2025-03-20T15:21:13.849" v="2203" actId="1076"/>
          <ac:spMkLst>
            <pc:docMk/>
            <pc:sldMk cId="1832387817" sldId="1109"/>
            <ac:spMk id="71" creationId="{77C4D02D-7EC3-820B-FCE1-EF275A1366B8}"/>
          </ac:spMkLst>
        </pc:spChg>
        <pc:grpChg chg="add mod">
          <ac:chgData name="di wang" userId="6c0d869067c4194b" providerId="LiveId" clId="{62F3406B-0C79-4188-84CC-DD52D435D00B}" dt="2025-03-20T14:50:20.999" v="1953" actId="1076"/>
          <ac:grpSpMkLst>
            <pc:docMk/>
            <pc:sldMk cId="1832387817" sldId="1109"/>
            <ac:grpSpMk id="56" creationId="{DD6E9DC7-3C89-E9D3-8E93-7C5D620D8B96}"/>
          </ac:grpSpMkLst>
        </pc:grpChg>
        <pc:grpChg chg="add mod">
          <ac:chgData name="di wang" userId="6c0d869067c4194b" providerId="LiveId" clId="{62F3406B-0C79-4188-84CC-DD52D435D00B}" dt="2025-03-20T14:50:20.999" v="1953" actId="1076"/>
          <ac:grpSpMkLst>
            <pc:docMk/>
            <pc:sldMk cId="1832387817" sldId="1109"/>
            <ac:grpSpMk id="57" creationId="{4AA0FC90-D84C-9B36-1DE5-CFE88A25BAE0}"/>
          </ac:grpSpMkLst>
        </pc:grpChg>
        <pc:grpChg chg="add mod">
          <ac:chgData name="di wang" userId="6c0d869067c4194b" providerId="LiveId" clId="{62F3406B-0C79-4188-84CC-DD52D435D00B}" dt="2025-03-20T14:49:20.512" v="1947" actId="1076"/>
          <ac:grpSpMkLst>
            <pc:docMk/>
            <pc:sldMk cId="1832387817" sldId="1109"/>
            <ac:grpSpMk id="58" creationId="{F649951D-C9D5-F4D4-340A-F6B92FEE3232}"/>
          </ac:grpSpMkLst>
        </pc:grpChg>
        <pc:picChg chg="add mod">
          <ac:chgData name="di wang" userId="6c0d869067c4194b" providerId="LiveId" clId="{62F3406B-0C79-4188-84CC-DD52D435D00B}" dt="2025-03-20T15:29:36.173" v="2239" actId="1076"/>
          <ac:picMkLst>
            <pc:docMk/>
            <pc:sldMk cId="1832387817" sldId="1109"/>
            <ac:picMk id="4" creationId="{24FBC731-9CFC-EBC2-3C5F-CEABF2A93652}"/>
          </ac:picMkLst>
        </pc:picChg>
        <pc:picChg chg="add mod">
          <ac:chgData name="di wang" userId="6c0d869067c4194b" providerId="LiveId" clId="{62F3406B-0C79-4188-84CC-DD52D435D00B}" dt="2025-03-15T12:04:03.045" v="745"/>
          <ac:picMkLst>
            <pc:docMk/>
            <pc:sldMk cId="1832387817" sldId="1109"/>
            <ac:picMk id="20" creationId="{31C9C9E7-667D-DED2-B4CE-CD19030E4971}"/>
          </ac:picMkLst>
        </pc:picChg>
        <pc:picChg chg="mod">
          <ac:chgData name="di wang" userId="6c0d869067c4194b" providerId="LiveId" clId="{62F3406B-0C79-4188-84CC-DD52D435D00B}" dt="2025-03-20T14:50:20.999" v="1953" actId="1076"/>
          <ac:picMkLst>
            <pc:docMk/>
            <pc:sldMk cId="1832387817" sldId="1109"/>
            <ac:picMk id="22" creationId="{8D6C81A7-A4B7-2D7E-7311-E548433D255A}"/>
          </ac:picMkLst>
        </pc:picChg>
        <pc:picChg chg="mod ord">
          <ac:chgData name="di wang" userId="6c0d869067c4194b" providerId="LiveId" clId="{62F3406B-0C79-4188-84CC-DD52D435D00B}" dt="2025-03-22T02:59:37.973" v="2305" actId="1076"/>
          <ac:picMkLst>
            <pc:docMk/>
            <pc:sldMk cId="1832387817" sldId="1109"/>
            <ac:picMk id="25" creationId="{AAB26662-39A5-CE42-BCB5-88129CBA189F}"/>
          </ac:picMkLst>
        </pc:picChg>
        <pc:picChg chg="mod ord">
          <ac:chgData name="di wang" userId="6c0d869067c4194b" providerId="LiveId" clId="{62F3406B-0C79-4188-84CC-DD52D435D00B}" dt="2025-03-20T14:47:03.037" v="1925" actId="164"/>
          <ac:picMkLst>
            <pc:docMk/>
            <pc:sldMk cId="1832387817" sldId="1109"/>
            <ac:picMk id="38" creationId="{EED31EDA-9352-A2E8-760A-7EB398217789}"/>
          </ac:picMkLst>
        </pc:picChg>
        <pc:picChg chg="mod">
          <ac:chgData name="di wang" userId="6c0d869067c4194b" providerId="LiveId" clId="{62F3406B-0C79-4188-84CC-DD52D435D00B}" dt="2025-03-20T14:48:05.572" v="1936" actId="164"/>
          <ac:picMkLst>
            <pc:docMk/>
            <pc:sldMk cId="1832387817" sldId="1109"/>
            <ac:picMk id="41" creationId="{8E1A39CD-D9D6-217A-A436-10DBFD703565}"/>
          </ac:picMkLst>
        </pc:picChg>
        <pc:picChg chg="mod ord">
          <ac:chgData name="di wang" userId="6c0d869067c4194b" providerId="LiveId" clId="{62F3406B-0C79-4188-84CC-DD52D435D00B}" dt="2025-03-20T14:48:13.962" v="1938" actId="164"/>
          <ac:picMkLst>
            <pc:docMk/>
            <pc:sldMk cId="1832387817" sldId="1109"/>
            <ac:picMk id="48" creationId="{BCA57490-0D76-4940-2260-75CCBABD7224}"/>
          </ac:picMkLst>
        </pc:picChg>
        <pc:picChg chg="mod ord">
          <ac:chgData name="di wang" userId="6c0d869067c4194b" providerId="LiveId" clId="{62F3406B-0C79-4188-84CC-DD52D435D00B}" dt="2025-03-20T15:10:23.682" v="2187" actId="1076"/>
          <ac:picMkLst>
            <pc:docMk/>
            <pc:sldMk cId="1832387817" sldId="1109"/>
            <ac:picMk id="50" creationId="{7EF23F70-BFC3-CB24-59D1-C490477DB6DE}"/>
          </ac:picMkLst>
        </pc:picChg>
      </pc:sldChg>
      <pc:sldChg chg="del">
        <pc:chgData name="di wang" userId="6c0d869067c4194b" providerId="LiveId" clId="{62F3406B-0C79-4188-84CC-DD52D435D00B}" dt="2025-03-15T08:23:22.290" v="46" actId="2696"/>
        <pc:sldMkLst>
          <pc:docMk/>
          <pc:sldMk cId="3512371358" sldId="1109"/>
        </pc:sldMkLst>
      </pc:sldChg>
      <pc:sldChg chg="addSp delSp modSp add mod modAnim">
        <pc:chgData name="di wang" userId="6c0d869067c4194b" providerId="LiveId" clId="{62F3406B-0C79-4188-84CC-DD52D435D00B}" dt="2025-03-20T15:26:03.882" v="2227"/>
        <pc:sldMkLst>
          <pc:docMk/>
          <pc:sldMk cId="3409946291" sldId="1110"/>
        </pc:sldMkLst>
        <pc:spChg chg="mod">
          <ac:chgData name="di wang" userId="6c0d869067c4194b" providerId="LiveId" clId="{62F3406B-0C79-4188-84CC-DD52D435D00B}" dt="2025-03-16T13:49:53.593" v="1282" actId="20577"/>
          <ac:spMkLst>
            <pc:docMk/>
            <pc:sldMk cId="3409946291" sldId="1110"/>
            <ac:spMk id="6" creationId="{02AC1D26-DF6B-CDB4-92E6-B291BBE7779A}"/>
          </ac:spMkLst>
        </pc:spChg>
        <pc:spChg chg="add mod">
          <ac:chgData name="di wang" userId="6c0d869067c4194b" providerId="LiveId" clId="{62F3406B-0C79-4188-84CC-DD52D435D00B}" dt="2025-03-15T08:59:42.528" v="469" actId="14100"/>
          <ac:spMkLst>
            <pc:docMk/>
            <pc:sldMk cId="3409946291" sldId="1110"/>
            <ac:spMk id="19" creationId="{5391D4A3-D59A-8A0A-F819-1CCC9B70BCF9}"/>
          </ac:spMkLst>
        </pc:spChg>
        <pc:spChg chg="add mod">
          <ac:chgData name="di wang" userId="6c0d869067c4194b" providerId="LiveId" clId="{62F3406B-0C79-4188-84CC-DD52D435D00B}" dt="2025-03-15T08:59:36.119" v="467" actId="14100"/>
          <ac:spMkLst>
            <pc:docMk/>
            <pc:sldMk cId="3409946291" sldId="1110"/>
            <ac:spMk id="20" creationId="{CCD9D328-717E-7E03-8B1B-D5C5DFE8E4E4}"/>
          </ac:spMkLst>
        </pc:spChg>
        <pc:spChg chg="mod">
          <ac:chgData name="di wang" userId="6c0d869067c4194b" providerId="LiveId" clId="{62F3406B-0C79-4188-84CC-DD52D435D00B}" dt="2025-03-19T15:55:09.420" v="1544" actId="1076"/>
          <ac:spMkLst>
            <pc:docMk/>
            <pc:sldMk cId="3409946291" sldId="1110"/>
            <ac:spMk id="21" creationId="{2BE96628-67E6-3545-60C8-5DA8BE75B63E}"/>
          </ac:spMkLst>
        </pc:spChg>
        <pc:spChg chg="add mod">
          <ac:chgData name="di wang" userId="6c0d869067c4194b" providerId="LiveId" clId="{62F3406B-0C79-4188-84CC-DD52D435D00B}" dt="2025-03-15T12:03:57.474" v="743"/>
          <ac:spMkLst>
            <pc:docMk/>
            <pc:sldMk cId="3409946291" sldId="1110"/>
            <ac:spMk id="22" creationId="{0627E598-0460-70D3-93FF-02F36EC9137F}"/>
          </ac:spMkLst>
        </pc:spChg>
        <pc:picChg chg="mod">
          <ac:chgData name="di wang" userId="6c0d869067c4194b" providerId="LiveId" clId="{62F3406B-0C79-4188-84CC-DD52D435D00B}" dt="2025-03-15T08:56:09.633" v="435" actId="1076"/>
          <ac:picMkLst>
            <pc:docMk/>
            <pc:sldMk cId="3409946291" sldId="1110"/>
            <ac:picMk id="5" creationId="{A7C2DDA4-76FD-EAD3-186C-5DFD463416C1}"/>
          </ac:picMkLst>
        </pc:picChg>
        <pc:picChg chg="add mod">
          <ac:chgData name="di wang" userId="6c0d869067c4194b" providerId="LiveId" clId="{62F3406B-0C79-4188-84CC-DD52D435D00B}" dt="2025-03-15T08:59:17.890" v="462" actId="1076"/>
          <ac:picMkLst>
            <pc:docMk/>
            <pc:sldMk cId="3409946291" sldId="1110"/>
            <ac:picMk id="13" creationId="{7A668B47-C7C7-1F58-B6BD-B3717D2066D4}"/>
          </ac:picMkLst>
        </pc:picChg>
        <pc:picChg chg="add mod">
          <ac:chgData name="di wang" userId="6c0d869067c4194b" providerId="LiveId" clId="{62F3406B-0C79-4188-84CC-DD52D435D00B}" dt="2025-03-15T08:59:31.219" v="465" actId="1076"/>
          <ac:picMkLst>
            <pc:docMk/>
            <pc:sldMk cId="3409946291" sldId="1110"/>
            <ac:picMk id="14" creationId="{26714635-564F-6DFA-A866-CA1D063A2EBF}"/>
          </ac:picMkLst>
        </pc:picChg>
        <pc:picChg chg="add mod">
          <ac:chgData name="di wang" userId="6c0d869067c4194b" providerId="LiveId" clId="{62F3406B-0C79-4188-84CC-DD52D435D00B}" dt="2025-03-15T09:00:45.955" v="482" actId="1076"/>
          <ac:picMkLst>
            <pc:docMk/>
            <pc:sldMk cId="3409946291" sldId="1110"/>
            <ac:picMk id="15" creationId="{5D3C89A2-5BFE-639E-DE17-59D3A7BA937F}"/>
          </ac:picMkLst>
        </pc:picChg>
        <pc:picChg chg="add mod">
          <ac:chgData name="di wang" userId="6c0d869067c4194b" providerId="LiveId" clId="{62F3406B-0C79-4188-84CC-DD52D435D00B}" dt="2025-03-15T09:00:23.320" v="475" actId="1076"/>
          <ac:picMkLst>
            <pc:docMk/>
            <pc:sldMk cId="3409946291" sldId="1110"/>
            <ac:picMk id="17" creationId="{F2F36259-149E-3525-801E-10713FC2EA02}"/>
          </ac:picMkLst>
        </pc:picChg>
        <pc:picChg chg="add mod">
          <ac:chgData name="di wang" userId="6c0d869067c4194b" providerId="LiveId" clId="{62F3406B-0C79-4188-84CC-DD52D435D00B}" dt="2025-03-15T12:03:57.474" v="743"/>
          <ac:picMkLst>
            <pc:docMk/>
            <pc:sldMk cId="3409946291" sldId="1110"/>
            <ac:picMk id="23" creationId="{0B7DE352-D7F6-E535-105A-E1C4E7C1ED29}"/>
          </ac:picMkLst>
        </pc:picChg>
      </pc:sldChg>
      <pc:sldChg chg="addSp delSp modSp mod modAnim">
        <pc:chgData name="di wang" userId="6c0d869067c4194b" providerId="LiveId" clId="{62F3406B-0C79-4188-84CC-DD52D435D00B}" dt="2025-03-22T02:58:23.007" v="2297" actId="167"/>
        <pc:sldMkLst>
          <pc:docMk/>
          <pc:sldMk cId="1439536008" sldId="1111"/>
        </pc:sldMkLst>
        <pc:spChg chg="mod">
          <ac:chgData name="di wang" userId="6c0d869067c4194b" providerId="LiveId" clId="{62F3406B-0C79-4188-84CC-DD52D435D00B}" dt="2025-03-16T13:49:59.107" v="1284" actId="20577"/>
          <ac:spMkLst>
            <pc:docMk/>
            <pc:sldMk cId="1439536008" sldId="1111"/>
            <ac:spMk id="6" creationId="{9FBA4ECD-C3B4-83E7-058C-F0B87E6FA60C}"/>
          </ac:spMkLst>
        </pc:spChg>
        <pc:spChg chg="mod">
          <ac:chgData name="di wang" userId="6c0d869067c4194b" providerId="LiveId" clId="{62F3406B-0C79-4188-84CC-DD52D435D00B}" dt="2025-03-16T13:19:59.926" v="1028" actId="1076"/>
          <ac:spMkLst>
            <pc:docMk/>
            <pc:sldMk cId="1439536008" sldId="1111"/>
            <ac:spMk id="7" creationId="{74E4F993-9EC5-734C-F359-CBAA314B7B11}"/>
          </ac:spMkLst>
        </pc:spChg>
        <pc:spChg chg="add mod">
          <ac:chgData name="di wang" userId="6c0d869067c4194b" providerId="LiveId" clId="{62F3406B-0C79-4188-84CC-DD52D435D00B}" dt="2025-03-19T15:54:45.761" v="1538" actId="14100"/>
          <ac:spMkLst>
            <pc:docMk/>
            <pc:sldMk cId="1439536008" sldId="1111"/>
            <ac:spMk id="8" creationId="{5ECD6FF9-EA4E-F1E5-52E5-8AD11F392AC6}"/>
          </ac:spMkLst>
        </pc:spChg>
        <pc:spChg chg="mod">
          <ac:chgData name="di wang" userId="6c0d869067c4194b" providerId="LiveId" clId="{62F3406B-0C79-4188-84CC-DD52D435D00B}" dt="2025-03-16T13:17:58.797" v="964" actId="14100"/>
          <ac:spMkLst>
            <pc:docMk/>
            <pc:sldMk cId="1439536008" sldId="1111"/>
            <ac:spMk id="10" creationId="{C725782D-8E78-BC8F-032A-7D1FFE9C4E10}"/>
          </ac:spMkLst>
        </pc:spChg>
        <pc:spChg chg="add mod">
          <ac:chgData name="di wang" userId="6c0d869067c4194b" providerId="LiveId" clId="{62F3406B-0C79-4188-84CC-DD52D435D00B}" dt="2025-03-16T13:29:42.353" v="1180" actId="14100"/>
          <ac:spMkLst>
            <pc:docMk/>
            <pc:sldMk cId="1439536008" sldId="1111"/>
            <ac:spMk id="23" creationId="{FA16BD98-3EEF-C0BE-13EB-A1F932842787}"/>
          </ac:spMkLst>
        </pc:spChg>
        <pc:spChg chg="add mod">
          <ac:chgData name="di wang" userId="6c0d869067c4194b" providerId="LiveId" clId="{62F3406B-0C79-4188-84CC-DD52D435D00B}" dt="2025-03-16T13:29:51.529" v="1182" actId="14100"/>
          <ac:spMkLst>
            <pc:docMk/>
            <pc:sldMk cId="1439536008" sldId="1111"/>
            <ac:spMk id="24" creationId="{425CD080-6CB8-07F7-70EA-283AC4B0F016}"/>
          </ac:spMkLst>
        </pc:spChg>
        <pc:spChg chg="add mod">
          <ac:chgData name="di wang" userId="6c0d869067c4194b" providerId="LiveId" clId="{62F3406B-0C79-4188-84CC-DD52D435D00B}" dt="2025-03-16T13:22:01.054" v="1073" actId="20577"/>
          <ac:spMkLst>
            <pc:docMk/>
            <pc:sldMk cId="1439536008" sldId="1111"/>
            <ac:spMk id="25" creationId="{69233F8B-AA6B-CD01-ACB4-EEA92DADB33B}"/>
          </ac:spMkLst>
        </pc:spChg>
        <pc:spChg chg="add mod">
          <ac:chgData name="di wang" userId="6c0d869067c4194b" providerId="LiveId" clId="{62F3406B-0C79-4188-84CC-DD52D435D00B}" dt="2025-03-16T13:22:54.487" v="1096" actId="113"/>
          <ac:spMkLst>
            <pc:docMk/>
            <pc:sldMk cId="1439536008" sldId="1111"/>
            <ac:spMk id="27" creationId="{649281D6-AE36-8BCE-2ABB-81F863718FF9}"/>
          </ac:spMkLst>
        </pc:spChg>
        <pc:spChg chg="mod">
          <ac:chgData name="di wang" userId="6c0d869067c4194b" providerId="LiveId" clId="{62F3406B-0C79-4188-84CC-DD52D435D00B}" dt="2025-03-16T13:19:56.308" v="1027" actId="14100"/>
          <ac:spMkLst>
            <pc:docMk/>
            <pc:sldMk cId="1439536008" sldId="1111"/>
            <ac:spMk id="45" creationId="{7E227AF6-7B82-96D7-5827-508007E7946E}"/>
          </ac:spMkLst>
        </pc:spChg>
        <pc:picChg chg="mod ord">
          <ac:chgData name="di wang" userId="6c0d869067c4194b" providerId="LiveId" clId="{62F3406B-0C79-4188-84CC-DD52D435D00B}" dt="2025-03-16T13:19:50.622" v="1025" actId="14100"/>
          <ac:picMkLst>
            <pc:docMk/>
            <pc:sldMk cId="1439536008" sldId="1111"/>
            <ac:picMk id="11" creationId="{1798DF9E-70A8-AE59-9A34-64B2BEEEB957}"/>
          </ac:picMkLst>
        </pc:picChg>
        <pc:picChg chg="mod ord">
          <ac:chgData name="di wang" userId="6c0d869067c4194b" providerId="LiveId" clId="{62F3406B-0C79-4188-84CC-DD52D435D00B}" dt="2025-03-22T02:58:23.007" v="2297" actId="167"/>
          <ac:picMkLst>
            <pc:docMk/>
            <pc:sldMk cId="1439536008" sldId="1111"/>
            <ac:picMk id="18" creationId="{8DD227A0-E754-A42B-04A3-EF3845A151D7}"/>
          </ac:picMkLst>
        </pc:picChg>
        <pc:picChg chg="add mod">
          <ac:chgData name="di wang" userId="6c0d869067c4194b" providerId="LiveId" clId="{62F3406B-0C79-4188-84CC-DD52D435D00B}" dt="2025-03-16T13:19:42.740" v="1024" actId="1076"/>
          <ac:picMkLst>
            <pc:docMk/>
            <pc:sldMk cId="1439536008" sldId="1111"/>
            <ac:picMk id="22" creationId="{27F2A1D8-6FA9-E446-2B8E-3A7E2DD1EEC2}"/>
          </ac:picMkLst>
        </pc:picChg>
      </pc:sldChg>
      <pc:sldChg chg="modSp add mod">
        <pc:chgData name="di wang" userId="6c0d869067c4194b" providerId="LiveId" clId="{62F3406B-0C79-4188-84CC-DD52D435D00B}" dt="2025-03-16T13:50:45.544" v="1287" actId="207"/>
        <pc:sldMkLst>
          <pc:docMk/>
          <pc:sldMk cId="2948678772" sldId="1112"/>
        </pc:sldMkLst>
        <pc:spChg chg="mod">
          <ac:chgData name="di wang" userId="6c0d869067c4194b" providerId="LiveId" clId="{62F3406B-0C79-4188-84CC-DD52D435D00B}" dt="2025-03-16T13:50:45.544" v="1287" actId="207"/>
          <ac:spMkLst>
            <pc:docMk/>
            <pc:sldMk cId="2948678772" sldId="1112"/>
            <ac:spMk id="8" creationId="{443DE06B-9A86-06B9-553E-87ED78C7B56C}"/>
          </ac:spMkLst>
        </pc:spChg>
        <pc:spChg chg="mod">
          <ac:chgData name="di wang" userId="6c0d869067c4194b" providerId="LiveId" clId="{62F3406B-0C79-4188-84CC-DD52D435D00B}" dt="2025-03-16T13:50:45.544" v="1287" actId="207"/>
          <ac:spMkLst>
            <pc:docMk/>
            <pc:sldMk cId="2948678772" sldId="1112"/>
            <ac:spMk id="11" creationId="{A35005AE-CCA1-1A68-B89A-60D2ACC02523}"/>
          </ac:spMkLst>
        </pc:spChg>
        <pc:grpChg chg="mod">
          <ac:chgData name="di wang" userId="6c0d869067c4194b" providerId="LiveId" clId="{62F3406B-0C79-4188-84CC-DD52D435D00B}" dt="2025-03-16T13:50:45.544" v="1287" actId="207"/>
          <ac:grpSpMkLst>
            <pc:docMk/>
            <pc:sldMk cId="2948678772" sldId="1112"/>
            <ac:grpSpMk id="7" creationId="{3E154A3B-45B7-9DB7-F038-6FAB582D9439}"/>
          </ac:grpSpMkLst>
        </pc:grpChg>
      </pc:sldChg>
      <pc:sldChg chg="modSp add ord">
        <pc:chgData name="di wang" userId="6c0d869067c4194b" providerId="LiveId" clId="{62F3406B-0C79-4188-84CC-DD52D435D00B}" dt="2025-03-16T13:51:41.757" v="1291" actId="207"/>
        <pc:sldMkLst>
          <pc:docMk/>
          <pc:sldMk cId="2977511989" sldId="1113"/>
        </pc:sldMkLst>
        <pc:grpChg chg="mod">
          <ac:chgData name="di wang" userId="6c0d869067c4194b" providerId="LiveId" clId="{62F3406B-0C79-4188-84CC-DD52D435D00B}" dt="2025-03-16T13:51:41.757" v="1291" actId="207"/>
          <ac:grpSpMkLst>
            <pc:docMk/>
            <pc:sldMk cId="2977511989" sldId="1113"/>
            <ac:grpSpMk id="6" creationId="{C8480D32-8302-191A-14D4-6D4AF7054E30}"/>
          </ac:grpSpMkLst>
        </pc:grpChg>
      </pc:sldChg>
      <pc:sldChg chg="modSp add ord">
        <pc:chgData name="di wang" userId="6c0d869067c4194b" providerId="LiveId" clId="{62F3406B-0C79-4188-84CC-DD52D435D00B}" dt="2025-03-16T13:51:18.733" v="1289" actId="207"/>
        <pc:sldMkLst>
          <pc:docMk/>
          <pc:sldMk cId="4178360543" sldId="1114"/>
        </pc:sldMkLst>
        <pc:grpChg chg="mod">
          <ac:chgData name="di wang" userId="6c0d869067c4194b" providerId="LiveId" clId="{62F3406B-0C79-4188-84CC-DD52D435D00B}" dt="2025-03-16T13:51:18.733" v="1289" actId="207"/>
          <ac:grpSpMkLst>
            <pc:docMk/>
            <pc:sldMk cId="4178360543" sldId="1114"/>
            <ac:grpSpMk id="15" creationId="{3531F417-7E69-0E40-B75B-F10DE8B8AEF3}"/>
          </ac:grpSpMkLst>
        </pc:grpChg>
      </pc:sldChg>
      <pc:sldChg chg="modSp add mod ord">
        <pc:chgData name="di wang" userId="6c0d869067c4194b" providerId="LiveId" clId="{62F3406B-0C79-4188-84CC-DD52D435D00B}" dt="2025-03-16T13:50:58.767" v="1288" actId="207"/>
        <pc:sldMkLst>
          <pc:docMk/>
          <pc:sldMk cId="3210039564" sldId="1115"/>
        </pc:sldMkLst>
        <pc:spChg chg="mod">
          <ac:chgData name="di wang" userId="6c0d869067c4194b" providerId="LiveId" clId="{62F3406B-0C79-4188-84CC-DD52D435D00B}" dt="2025-03-16T13:48:31.597" v="1263" actId="207"/>
          <ac:spMkLst>
            <pc:docMk/>
            <pc:sldMk cId="3210039564" sldId="1115"/>
            <ac:spMk id="13" creationId="{425F55C0-8C4C-064B-F652-0432A8BCB91F}"/>
          </ac:spMkLst>
        </pc:spChg>
        <pc:spChg chg="mod">
          <ac:chgData name="di wang" userId="6c0d869067c4194b" providerId="LiveId" clId="{62F3406B-0C79-4188-84CC-DD52D435D00B}" dt="2025-03-16T13:48:34.908" v="1264" actId="207"/>
          <ac:spMkLst>
            <pc:docMk/>
            <pc:sldMk cId="3210039564" sldId="1115"/>
            <ac:spMk id="14" creationId="{D83B4C62-2FD1-0F0B-275B-E1FB2528E808}"/>
          </ac:spMkLst>
        </pc:spChg>
        <pc:grpChg chg="mod">
          <ac:chgData name="di wang" userId="6c0d869067c4194b" providerId="LiveId" clId="{62F3406B-0C79-4188-84CC-DD52D435D00B}" dt="2025-03-16T13:50:58.767" v="1288" actId="207"/>
          <ac:grpSpMkLst>
            <pc:docMk/>
            <pc:sldMk cId="3210039564" sldId="1115"/>
            <ac:grpSpMk id="12" creationId="{A551BCD9-E994-CB69-14A2-3C116F1FB198}"/>
          </ac:grpSpMkLst>
        </pc:grpChg>
      </pc:sldChg>
      <pc:sldChg chg="modSp add ord">
        <pc:chgData name="di wang" userId="6c0d869067c4194b" providerId="LiveId" clId="{62F3406B-0C79-4188-84CC-DD52D435D00B}" dt="2025-03-16T13:51:31.871" v="1290" actId="207"/>
        <pc:sldMkLst>
          <pc:docMk/>
          <pc:sldMk cId="3050667696" sldId="1116"/>
        </pc:sldMkLst>
        <pc:grpChg chg="mod">
          <ac:chgData name="di wang" userId="6c0d869067c4194b" providerId="LiveId" clId="{62F3406B-0C79-4188-84CC-DD52D435D00B}" dt="2025-03-16T13:51:31.871" v="1290" actId="207"/>
          <ac:grpSpMkLst>
            <pc:docMk/>
            <pc:sldMk cId="3050667696" sldId="1116"/>
            <ac:grpSpMk id="18" creationId="{8E6F189A-69B0-4D7B-CEAF-5E8F9794ED45}"/>
          </ac:grpSpMkLst>
        </pc:grpChg>
      </pc:sldChg>
      <pc:sldChg chg="modSp add del mod">
        <pc:chgData name="di wang" userId="6c0d869067c4194b" providerId="LiveId" clId="{62F3406B-0C79-4188-84CC-DD52D435D00B}" dt="2025-03-22T02:52:25.040" v="2241" actId="2696"/>
        <pc:sldMkLst>
          <pc:docMk/>
          <pc:sldMk cId="2242823498" sldId="1117"/>
        </pc:sldMkLst>
      </pc:sldChg>
    </pc:docChg>
  </pc:docChgLst>
  <pc:docChgLst>
    <pc:chgData name="di wang" userId="6c0d869067c4194b" providerId="LiveId" clId="{195008DF-AA46-4719-ACF3-D28A40FD6131}"/>
    <pc:docChg chg="undo redo custSel addSld delSld modSld sldOrd">
      <pc:chgData name="di wang" userId="6c0d869067c4194b" providerId="LiveId" clId="{195008DF-AA46-4719-ACF3-D28A40FD6131}" dt="2024-07-17T06:52:16.584" v="6574" actId="1076"/>
      <pc:docMkLst>
        <pc:docMk/>
      </pc:docMkLst>
      <pc:sldChg chg="addSp delSp modSp mod">
        <pc:chgData name="di wang" userId="6c0d869067c4194b" providerId="LiveId" clId="{195008DF-AA46-4719-ACF3-D28A40FD6131}" dt="2024-07-10T12:23:02.317" v="5833"/>
        <pc:sldMkLst>
          <pc:docMk/>
          <pc:sldMk cId="0" sldId="828"/>
        </pc:sldMkLst>
      </pc:sldChg>
      <pc:sldChg chg="addSp delSp modSp mod ord delAnim">
        <pc:chgData name="di wang" userId="6c0d869067c4194b" providerId="LiveId" clId="{195008DF-AA46-4719-ACF3-D28A40FD6131}" dt="2024-07-17T06:50:01.091" v="6548" actId="20577"/>
        <pc:sldMkLst>
          <pc:docMk/>
          <pc:sldMk cId="0" sldId="981"/>
        </pc:sldMkLst>
      </pc:sldChg>
      <pc:sldChg chg="addSp delSp modSp mod">
        <pc:chgData name="di wang" userId="6c0d869067c4194b" providerId="LiveId" clId="{195008DF-AA46-4719-ACF3-D28A40FD6131}" dt="2024-07-10T12:23:43.644" v="5841"/>
        <pc:sldMkLst>
          <pc:docMk/>
          <pc:sldMk cId="0" sldId="987"/>
        </pc:sldMkLst>
      </pc:sldChg>
      <pc:sldChg chg="addSp delSp modSp mod">
        <pc:chgData name="di wang" userId="6c0d869067c4194b" providerId="LiveId" clId="{195008DF-AA46-4719-ACF3-D28A40FD6131}" dt="2024-07-10T12:23:51.200" v="5843"/>
        <pc:sldMkLst>
          <pc:docMk/>
          <pc:sldMk cId="0" sldId="989"/>
        </pc:sldMkLst>
      </pc:sldChg>
      <pc:sldChg chg="addSp delSp modSp mod">
        <pc:chgData name="di wang" userId="6c0d869067c4194b" providerId="LiveId" clId="{195008DF-AA46-4719-ACF3-D28A40FD6131}" dt="2024-07-10T12:23:31.251" v="5836"/>
        <pc:sldMkLst>
          <pc:docMk/>
          <pc:sldMk cId="3103441985" sldId="1025"/>
        </pc:sldMkLst>
      </pc:sldChg>
      <pc:sldChg chg="addSp delSp modSp mod">
        <pc:chgData name="di wang" userId="6c0d869067c4194b" providerId="LiveId" clId="{195008DF-AA46-4719-ACF3-D28A40FD6131}" dt="2024-07-10T12:24:19.476" v="5851"/>
        <pc:sldMkLst>
          <pc:docMk/>
          <pc:sldMk cId="210760639" sldId="1031"/>
        </pc:sldMkLst>
      </pc:sldChg>
      <pc:sldChg chg="addSp delSp modSp mod">
        <pc:chgData name="di wang" userId="6c0d869067c4194b" providerId="LiveId" clId="{195008DF-AA46-4719-ACF3-D28A40FD6131}" dt="2024-07-10T12:24:33.454" v="5855"/>
        <pc:sldMkLst>
          <pc:docMk/>
          <pc:sldMk cId="1294901807" sldId="1032"/>
        </pc:sldMkLst>
      </pc:sldChg>
      <pc:sldChg chg="del">
        <pc:chgData name="di wang" userId="6c0d869067c4194b" providerId="LiveId" clId="{195008DF-AA46-4719-ACF3-D28A40FD6131}" dt="2024-06-16T06:20:18.686" v="27" actId="2696"/>
        <pc:sldMkLst>
          <pc:docMk/>
          <pc:sldMk cId="2867378387" sldId="1033"/>
        </pc:sldMkLst>
      </pc:sldChg>
      <pc:sldChg chg="addSp delSp modSp mod">
        <pc:chgData name="di wang" userId="6c0d869067c4194b" providerId="LiveId" clId="{195008DF-AA46-4719-ACF3-D28A40FD6131}" dt="2024-07-10T12:25:28.544" v="5863"/>
        <pc:sldMkLst>
          <pc:docMk/>
          <pc:sldMk cId="3836064337" sldId="1034"/>
        </pc:sldMkLst>
      </pc:sldChg>
      <pc:sldChg chg="addSp delSp modSp mod">
        <pc:chgData name="di wang" userId="6c0d869067c4194b" providerId="LiveId" clId="{195008DF-AA46-4719-ACF3-D28A40FD6131}" dt="2024-07-10T12:25:48.297" v="5869"/>
        <pc:sldMkLst>
          <pc:docMk/>
          <pc:sldMk cId="784969171" sldId="1035"/>
        </pc:sldMkLst>
      </pc:sldChg>
      <pc:sldChg chg="addSp delSp modSp del mod">
        <pc:chgData name="di wang" userId="6c0d869067c4194b" providerId="LiveId" clId="{195008DF-AA46-4719-ACF3-D28A40FD6131}" dt="2024-06-16T09:08:14.545" v="2849" actId="2696"/>
        <pc:sldMkLst>
          <pc:docMk/>
          <pc:sldMk cId="3753993394" sldId="1040"/>
        </pc:sldMkLst>
      </pc:sldChg>
      <pc:sldChg chg="addSp delSp modSp mod ord">
        <pc:chgData name="di wang" userId="6c0d869067c4194b" providerId="LiveId" clId="{195008DF-AA46-4719-ACF3-D28A40FD6131}" dt="2024-07-10T12:25:54.552" v="5871"/>
        <pc:sldMkLst>
          <pc:docMk/>
          <pc:sldMk cId="349626122" sldId="1064"/>
        </pc:sldMkLst>
      </pc:sldChg>
      <pc:sldChg chg="addSp delSp modSp mod">
        <pc:chgData name="di wang" userId="6c0d869067c4194b" providerId="LiveId" clId="{195008DF-AA46-4719-ACF3-D28A40FD6131}" dt="2024-07-10T12:23:37.466" v="5838"/>
        <pc:sldMkLst>
          <pc:docMk/>
          <pc:sldMk cId="653585167" sldId="1065"/>
        </pc:sldMkLst>
      </pc:sldChg>
      <pc:sldChg chg="addSp delSp modSp mod">
        <pc:chgData name="di wang" userId="6c0d869067c4194b" providerId="LiveId" clId="{195008DF-AA46-4719-ACF3-D28A40FD6131}" dt="2024-07-10T12:24:04.821" v="5847"/>
        <pc:sldMkLst>
          <pc:docMk/>
          <pc:sldMk cId="1657723961" sldId="1066"/>
        </pc:sldMkLst>
      </pc:sldChg>
      <pc:sldChg chg="addSp delSp modSp mod">
        <pc:chgData name="di wang" userId="6c0d869067c4194b" providerId="LiveId" clId="{195008DF-AA46-4719-ACF3-D28A40FD6131}" dt="2024-07-10T12:25:22.141" v="5861"/>
        <pc:sldMkLst>
          <pc:docMk/>
          <pc:sldMk cId="2658635275" sldId="1067"/>
        </pc:sldMkLst>
      </pc:sldChg>
      <pc:sldChg chg="addSp delSp modSp mod">
        <pc:chgData name="di wang" userId="6c0d869067c4194b" providerId="LiveId" clId="{195008DF-AA46-4719-ACF3-D28A40FD6131}" dt="2024-07-10T12:26:23.758" v="5879"/>
        <pc:sldMkLst>
          <pc:docMk/>
          <pc:sldMk cId="750024974" sldId="1068"/>
        </pc:sldMkLst>
      </pc:sldChg>
      <pc:sldChg chg="addSp delSp modSp mod">
        <pc:chgData name="di wang" userId="6c0d869067c4194b" providerId="LiveId" clId="{195008DF-AA46-4719-ACF3-D28A40FD6131}" dt="2024-07-10T12:25:13.343" v="5859"/>
        <pc:sldMkLst>
          <pc:docMk/>
          <pc:sldMk cId="2278960386" sldId="1069"/>
        </pc:sldMkLst>
      </pc:sldChg>
      <pc:sldChg chg="addSp delSp modSp mod">
        <pc:chgData name="di wang" userId="6c0d869067c4194b" providerId="LiveId" clId="{195008DF-AA46-4719-ACF3-D28A40FD6131}" dt="2024-07-10T12:23:59.080" v="5845"/>
        <pc:sldMkLst>
          <pc:docMk/>
          <pc:sldMk cId="1231323661" sldId="1070"/>
        </pc:sldMkLst>
      </pc:sldChg>
      <pc:sldChg chg="addSp delSp modSp mod">
        <pc:chgData name="di wang" userId="6c0d869067c4194b" providerId="LiveId" clId="{195008DF-AA46-4719-ACF3-D28A40FD6131}" dt="2024-07-10T12:24:12.005" v="5849"/>
        <pc:sldMkLst>
          <pc:docMk/>
          <pc:sldMk cId="4009606448" sldId="1071"/>
        </pc:sldMkLst>
      </pc:sldChg>
      <pc:sldChg chg="addSp delSp modSp add mod ord">
        <pc:chgData name="di wang" userId="6c0d869067c4194b" providerId="LiveId" clId="{195008DF-AA46-4719-ACF3-D28A40FD6131}" dt="2024-07-10T12:24:24.730" v="5853"/>
        <pc:sldMkLst>
          <pc:docMk/>
          <pc:sldMk cId="875936214" sldId="1072"/>
        </pc:sldMkLst>
      </pc:sldChg>
      <pc:sldChg chg="add del">
        <pc:chgData name="di wang" userId="6c0d869067c4194b" providerId="LiveId" clId="{195008DF-AA46-4719-ACF3-D28A40FD6131}" dt="2024-06-16T07:16:09.932" v="423" actId="2696"/>
        <pc:sldMkLst>
          <pc:docMk/>
          <pc:sldMk cId="494304504" sldId="1073"/>
        </pc:sldMkLst>
      </pc:sldChg>
      <pc:sldChg chg="addSp delSp modSp add mod">
        <pc:chgData name="di wang" userId="6c0d869067c4194b" providerId="LiveId" clId="{195008DF-AA46-4719-ACF3-D28A40FD6131}" dt="2024-06-16T07:16:37.609" v="429" actId="20577"/>
        <pc:sldMkLst>
          <pc:docMk/>
          <pc:sldMk cId="1509265934" sldId="1074"/>
        </pc:sldMkLst>
      </pc:sldChg>
      <pc:sldChg chg="addSp delSp modSp add mod">
        <pc:chgData name="di wang" userId="6c0d869067c4194b" providerId="LiveId" clId="{195008DF-AA46-4719-ACF3-D28A40FD6131}" dt="2024-07-10T12:25:07.485" v="5857"/>
        <pc:sldMkLst>
          <pc:docMk/>
          <pc:sldMk cId="314219541" sldId="1075"/>
        </pc:sldMkLst>
      </pc:sldChg>
      <pc:sldChg chg="addSp delSp modSp add mod">
        <pc:chgData name="di wang" userId="6c0d869067c4194b" providerId="LiveId" clId="{195008DF-AA46-4719-ACF3-D28A40FD6131}" dt="2024-07-10T12:25:34.389" v="5865"/>
        <pc:sldMkLst>
          <pc:docMk/>
          <pc:sldMk cId="3582704650" sldId="1076"/>
        </pc:sldMkLst>
      </pc:sldChg>
      <pc:sldChg chg="addSp delSp modSp add mod">
        <pc:chgData name="di wang" userId="6c0d869067c4194b" providerId="LiveId" clId="{195008DF-AA46-4719-ACF3-D28A40FD6131}" dt="2024-07-10T12:25:39.739" v="5867"/>
        <pc:sldMkLst>
          <pc:docMk/>
          <pc:sldMk cId="2502439181" sldId="1077"/>
        </pc:sldMkLst>
      </pc:sldChg>
      <pc:sldChg chg="addSp delSp modSp add mod">
        <pc:chgData name="di wang" userId="6c0d869067c4194b" providerId="LiveId" clId="{195008DF-AA46-4719-ACF3-D28A40FD6131}" dt="2024-06-23T08:17:33.791" v="4961" actId="962"/>
        <pc:sldMkLst>
          <pc:docMk/>
          <pc:sldMk cId="1914686479" sldId="1078"/>
        </pc:sldMkLst>
      </pc:sldChg>
      <pc:sldChg chg="addSp delSp modSp add mod ord delAnim modAnim">
        <pc:chgData name="di wang" userId="6c0d869067c4194b" providerId="LiveId" clId="{195008DF-AA46-4719-ACF3-D28A40FD6131}" dt="2024-07-17T06:50:08.314" v="6550" actId="20577"/>
        <pc:sldMkLst>
          <pc:docMk/>
          <pc:sldMk cId="343589462" sldId="1079"/>
        </pc:sldMkLst>
      </pc:sldChg>
      <pc:sldChg chg="addSp modSp add mod">
        <pc:chgData name="di wang" userId="6c0d869067c4194b" providerId="LiveId" clId="{195008DF-AA46-4719-ACF3-D28A40FD6131}" dt="2024-07-17T06:51:06.908" v="6566" actId="20577"/>
        <pc:sldMkLst>
          <pc:docMk/>
          <pc:sldMk cId="1803877733" sldId="1080"/>
        </pc:sldMkLst>
      </pc:sldChg>
      <pc:sldChg chg="addSp delSp modSp add mod ord">
        <pc:chgData name="di wang" userId="6c0d869067c4194b" providerId="LiveId" clId="{195008DF-AA46-4719-ACF3-D28A40FD6131}" dt="2024-07-17T06:50:14.039" v="6552" actId="20577"/>
        <pc:sldMkLst>
          <pc:docMk/>
          <pc:sldMk cId="522195821" sldId="1081"/>
        </pc:sldMkLst>
      </pc:sldChg>
      <pc:sldChg chg="addSp delSp modSp add mod">
        <pc:chgData name="di wang" userId="6c0d869067c4194b" providerId="LiveId" clId="{195008DF-AA46-4719-ACF3-D28A40FD6131}" dt="2024-07-17T06:50:22.759" v="6556" actId="20577"/>
        <pc:sldMkLst>
          <pc:docMk/>
          <pc:sldMk cId="1583985040" sldId="1082"/>
        </pc:sldMkLst>
      </pc:sldChg>
      <pc:sldChg chg="del">
        <pc:chgData name="di wang" userId="6c0d869067c4194b" providerId="LiveId" clId="{195008DF-AA46-4719-ACF3-D28A40FD6131}" dt="2024-06-23T08:18:16.151" v="4962"/>
        <pc:sldMkLst>
          <pc:docMk/>
          <pc:sldMk cId="693589912" sldId="1083"/>
        </pc:sldMkLst>
      </pc:sldChg>
      <pc:sldChg chg="addSp delSp modSp del mod ord">
        <pc:chgData name="di wang" userId="6c0d869067c4194b" providerId="LiveId" clId="{195008DF-AA46-4719-ACF3-D28A40FD6131}" dt="2024-07-17T06:49:51.524" v="6545" actId="2696"/>
        <pc:sldMkLst>
          <pc:docMk/>
          <pc:sldMk cId="2289745216" sldId="1083"/>
        </pc:sldMkLst>
      </pc:sldChg>
      <pc:sldChg chg="add del">
        <pc:chgData name="di wang" userId="6c0d869067c4194b" providerId="LiveId" clId="{195008DF-AA46-4719-ACF3-D28A40FD6131}" dt="2024-06-23T08:18:44.527" v="4964" actId="2696"/>
        <pc:sldMkLst>
          <pc:docMk/>
          <pc:sldMk cId="3031045415" sldId="1083"/>
        </pc:sldMkLst>
      </pc:sldChg>
      <pc:sldChg chg="addSp delSp modSp add del mod ord">
        <pc:chgData name="di wang" userId="6c0d869067c4194b" providerId="LiveId" clId="{195008DF-AA46-4719-ACF3-D28A40FD6131}" dt="2024-07-17T06:49:53.591" v="6546" actId="2696"/>
        <pc:sldMkLst>
          <pc:docMk/>
          <pc:sldMk cId="1437265065" sldId="1084"/>
        </pc:sldMkLst>
      </pc:sldChg>
      <pc:sldChg chg="addSp delSp modSp add mod">
        <pc:chgData name="di wang" userId="6c0d869067c4194b" providerId="LiveId" clId="{195008DF-AA46-4719-ACF3-D28A40FD6131}" dt="2024-07-17T06:52:16.584" v="6574" actId="1076"/>
        <pc:sldMkLst>
          <pc:docMk/>
          <pc:sldMk cId="3966683055" sldId="1085"/>
        </pc:sldMkLst>
      </pc:sldChg>
      <pc:sldChg chg="del">
        <pc:chgData name="di wang" userId="6c0d869067c4194b" providerId="LiveId" clId="{195008DF-AA46-4719-ACF3-D28A40FD6131}" dt="2024-07-10T12:53:56.549" v="6375"/>
        <pc:sldMkLst>
          <pc:docMk/>
          <pc:sldMk cId="9644185" sldId="1086"/>
        </pc:sldMkLst>
      </pc:sldChg>
      <pc:sldChg chg="delSp modSp add mod">
        <pc:chgData name="di wang" userId="6c0d869067c4194b" providerId="LiveId" clId="{195008DF-AA46-4719-ACF3-D28A40FD6131}" dt="2024-07-17T06:50:48.567" v="6562" actId="20577"/>
        <pc:sldMkLst>
          <pc:docMk/>
          <pc:sldMk cId="3051020743" sldId="1086"/>
        </pc:sldMkLst>
      </pc:sldChg>
    </pc:docChg>
  </pc:docChgLst>
  <pc:docChgLst>
    <pc:chgData name="di wang" userId="6c0d869067c4194b" providerId="LiveId" clId="{2D6F2270-154F-42C0-94DA-634CA76E7615}"/>
    <pc:docChg chg="undo custSel addSld delSld modSld sldOrd">
      <pc:chgData name="di wang" userId="6c0d869067c4194b" providerId="LiveId" clId="{2D6F2270-154F-42C0-94DA-634CA76E7615}" dt="2024-06-16T06:02:11.382" v="1194" actId="1076"/>
      <pc:docMkLst>
        <pc:docMk/>
      </pc:docMkLst>
      <pc:sldChg chg="addSp delSp modSp mod">
        <pc:chgData name="di wang" userId="6c0d869067c4194b" providerId="LiveId" clId="{2D6F2270-154F-42C0-94DA-634CA76E7615}" dt="2024-06-16T05:46:09.022" v="841" actId="1076"/>
        <pc:sldMkLst>
          <pc:docMk/>
          <pc:sldMk cId="0" sldId="989"/>
        </pc:sldMkLst>
      </pc:sldChg>
      <pc:sldChg chg="modSp mod">
        <pc:chgData name="di wang" userId="6c0d869067c4194b" providerId="LiveId" clId="{2D6F2270-154F-42C0-94DA-634CA76E7615}" dt="2024-06-16T04:06:05.437" v="38" actId="14100"/>
        <pc:sldMkLst>
          <pc:docMk/>
          <pc:sldMk cId="3103441985" sldId="1025"/>
        </pc:sldMkLst>
      </pc:sldChg>
      <pc:sldChg chg="del">
        <pc:chgData name="di wang" userId="6c0d869067c4194b" providerId="LiveId" clId="{2D6F2270-154F-42C0-94DA-634CA76E7615}" dt="2024-06-16T04:03:37.507" v="23" actId="2696"/>
        <pc:sldMkLst>
          <pc:docMk/>
          <pc:sldMk cId="3597221654" sldId="1027"/>
        </pc:sldMkLst>
      </pc:sldChg>
      <pc:sldChg chg="del">
        <pc:chgData name="di wang" userId="6c0d869067c4194b" providerId="LiveId" clId="{2D6F2270-154F-42C0-94DA-634CA76E7615}" dt="2024-06-16T04:04:11.567" v="28" actId="2696"/>
        <pc:sldMkLst>
          <pc:docMk/>
          <pc:sldMk cId="3988154370" sldId="1028"/>
        </pc:sldMkLst>
      </pc:sldChg>
      <pc:sldChg chg="del">
        <pc:chgData name="di wang" userId="6c0d869067c4194b" providerId="LiveId" clId="{2D6F2270-154F-42C0-94DA-634CA76E7615}" dt="2024-06-16T04:03:35.227" v="22" actId="2696"/>
        <pc:sldMkLst>
          <pc:docMk/>
          <pc:sldMk cId="3546416951" sldId="1029"/>
        </pc:sldMkLst>
      </pc:sldChg>
      <pc:sldChg chg="addSp delSp modSp mod ord">
        <pc:chgData name="di wang" userId="6c0d869067c4194b" providerId="LiveId" clId="{2D6F2270-154F-42C0-94DA-634CA76E7615}" dt="2024-06-16T06:02:11.382" v="1194" actId="1076"/>
        <pc:sldMkLst>
          <pc:docMk/>
          <pc:sldMk cId="210760639" sldId="1031"/>
        </pc:sldMkLst>
      </pc:sldChg>
      <pc:sldChg chg="modSp mod">
        <pc:chgData name="di wang" userId="6c0d869067c4194b" providerId="LiveId" clId="{2D6F2270-154F-42C0-94DA-634CA76E7615}" dt="2024-06-16T04:51:40.485" v="53" actId="20577"/>
        <pc:sldMkLst>
          <pc:docMk/>
          <pc:sldMk cId="2867378387" sldId="1033"/>
        </pc:sldMkLst>
      </pc:sldChg>
      <pc:sldChg chg="del">
        <pc:chgData name="di wang" userId="6c0d869067c4194b" providerId="LiveId" clId="{2D6F2270-154F-42C0-94DA-634CA76E7615}" dt="2024-06-16T05:08:12.848" v="398" actId="2696"/>
        <pc:sldMkLst>
          <pc:docMk/>
          <pc:sldMk cId="558598481" sldId="1039"/>
        </pc:sldMkLst>
      </pc:sldChg>
      <pc:sldChg chg="modSp add mod">
        <pc:chgData name="di wang" userId="6c0d869067c4194b" providerId="LiveId" clId="{2D6F2270-154F-42C0-94DA-634CA76E7615}" dt="2024-06-16T04:06:11.650" v="39" actId="14100"/>
        <pc:sldMkLst>
          <pc:docMk/>
          <pc:sldMk cId="653585167" sldId="1065"/>
        </pc:sldMkLst>
      </pc:sldChg>
      <pc:sldChg chg="modSp del mod">
        <pc:chgData name="di wang" userId="6c0d869067c4194b" providerId="LiveId" clId="{2D6F2270-154F-42C0-94DA-634CA76E7615}" dt="2024-06-16T04:01:41.665" v="8" actId="47"/>
        <pc:sldMkLst>
          <pc:docMk/>
          <pc:sldMk cId="3809501072" sldId="1065"/>
        </pc:sldMkLst>
      </pc:sldChg>
      <pc:sldChg chg="modSp del mod">
        <pc:chgData name="di wang" userId="6c0d869067c4194b" providerId="LiveId" clId="{2D6F2270-154F-42C0-94DA-634CA76E7615}" dt="2024-06-16T04:01:42.782" v="9" actId="47"/>
        <pc:sldMkLst>
          <pc:docMk/>
          <pc:sldMk cId="528029341" sldId="1066"/>
        </pc:sldMkLst>
      </pc:sldChg>
      <pc:sldChg chg="modSp add mod ord">
        <pc:chgData name="di wang" userId="6c0d869067c4194b" providerId="LiveId" clId="{2D6F2270-154F-42C0-94DA-634CA76E7615}" dt="2024-06-16T04:06:19.652" v="40" actId="14100"/>
        <pc:sldMkLst>
          <pc:docMk/>
          <pc:sldMk cId="1657723961" sldId="1066"/>
        </pc:sldMkLst>
      </pc:sldChg>
      <pc:sldChg chg="modSp add mod ord">
        <pc:chgData name="di wang" userId="6c0d869067c4194b" providerId="LiveId" clId="{2D6F2270-154F-42C0-94DA-634CA76E7615}" dt="2024-06-16T04:06:26.415" v="41" actId="14100"/>
        <pc:sldMkLst>
          <pc:docMk/>
          <pc:sldMk cId="2658635275" sldId="1067"/>
        </pc:sldMkLst>
      </pc:sldChg>
      <pc:sldChg chg="del">
        <pc:chgData name="di wang" userId="6c0d869067c4194b" providerId="LiveId" clId="{2D6F2270-154F-42C0-94DA-634CA76E7615}" dt="2024-06-16T04:01:44.296" v="10" actId="47"/>
        <pc:sldMkLst>
          <pc:docMk/>
          <pc:sldMk cId="4034178422" sldId="1067"/>
        </pc:sldMkLst>
      </pc:sldChg>
      <pc:sldChg chg="modSp add ord">
        <pc:chgData name="di wang" userId="6c0d869067c4194b" providerId="LiveId" clId="{2D6F2270-154F-42C0-94DA-634CA76E7615}" dt="2024-06-16T04:03:30.414" v="21"/>
        <pc:sldMkLst>
          <pc:docMk/>
          <pc:sldMk cId="750024974" sldId="1068"/>
        </pc:sldMkLst>
      </pc:sldChg>
      <pc:sldChg chg="del">
        <pc:chgData name="di wang" userId="6c0d869067c4194b" providerId="LiveId" clId="{2D6F2270-154F-42C0-94DA-634CA76E7615}" dt="2024-06-16T04:01:45.248" v="11" actId="47"/>
        <pc:sldMkLst>
          <pc:docMk/>
          <pc:sldMk cId="2620653965" sldId="1068"/>
        </pc:sldMkLst>
      </pc:sldChg>
      <pc:sldChg chg="modSp add del ord">
        <pc:chgData name="di wang" userId="6c0d869067c4194b" providerId="LiveId" clId="{2D6F2270-154F-42C0-94DA-634CA76E7615}" dt="2024-06-16T04:04:54.706" v="35" actId="2696"/>
        <pc:sldMkLst>
          <pc:docMk/>
          <pc:sldMk cId="580674026" sldId="1069"/>
        </pc:sldMkLst>
      </pc:sldChg>
      <pc:sldChg chg="add">
        <pc:chgData name="di wang" userId="6c0d869067c4194b" providerId="LiveId" clId="{2D6F2270-154F-42C0-94DA-634CA76E7615}" dt="2024-06-16T04:51:51.355" v="54" actId="2890"/>
        <pc:sldMkLst>
          <pc:docMk/>
          <pc:sldMk cId="2278960386" sldId="1069"/>
        </pc:sldMkLst>
      </pc:sldChg>
      <pc:sldChg chg="addSp delSp modSp add mod ord">
        <pc:chgData name="di wang" userId="6c0d869067c4194b" providerId="LiveId" clId="{2D6F2270-154F-42C0-94DA-634CA76E7615}" dt="2024-06-16T05:42:55.448" v="819" actId="20577"/>
        <pc:sldMkLst>
          <pc:docMk/>
          <pc:sldMk cId="1231323661" sldId="1070"/>
        </pc:sldMkLst>
      </pc:sldChg>
      <pc:sldChg chg="addSp delSp modSp add mod ord">
        <pc:chgData name="di wang" userId="6c0d869067c4194b" providerId="LiveId" clId="{2D6F2270-154F-42C0-94DA-634CA76E7615}" dt="2024-06-16T05:57:38.300" v="1150" actId="20577"/>
        <pc:sldMkLst>
          <pc:docMk/>
          <pc:sldMk cId="4009606448" sldId="1071"/>
        </pc:sldMkLst>
      </pc:sldChg>
    </pc:docChg>
  </pc:docChgLst>
  <pc:docChgLst>
    <pc:chgData name="di wang" userId="6c0d869067c4194b" providerId="LiveId" clId="{6320907F-A771-4DB3-B878-2594FC460307}"/>
    <pc:docChg chg="custSel modSld">
      <pc:chgData name="di wang" userId="6c0d869067c4194b" providerId="LiveId" clId="{6320907F-A771-4DB3-B878-2594FC460307}" dt="2023-10-13T07:31:37.262" v="41" actId="1076"/>
      <pc:docMkLst>
        <pc:docMk/>
      </pc:docMkLst>
      <pc:sldChg chg="addSp delSp modSp mod">
        <pc:chgData name="di wang" userId="6c0d869067c4194b" providerId="LiveId" clId="{6320907F-A771-4DB3-B878-2594FC460307}" dt="2023-10-13T07:31:37.262" v="41" actId="1076"/>
        <pc:sldMkLst>
          <pc:docMk/>
          <pc:sldMk cId="784969171" sldId="1035"/>
        </pc:sldMkLst>
      </pc:sldChg>
    </pc:docChg>
  </pc:docChgLst>
  <pc:docChgLst>
    <pc:chgData name="di wang" userId="6c0d869067c4194b" providerId="LiveId" clId="{F11029EB-2559-4694-A59E-107AE2BADA04}"/>
    <pc:docChg chg="undo custSel addSld delSld modSld sldOrd">
      <pc:chgData name="di wang" userId="6c0d869067c4194b" providerId="LiveId" clId="{F11029EB-2559-4694-A59E-107AE2BADA04}" dt="2025-01-10T04:45:02.557" v="390" actId="20577"/>
      <pc:docMkLst>
        <pc:docMk/>
      </pc:docMkLst>
      <pc:sldChg chg="delSp modSp mod">
        <pc:chgData name="di wang" userId="6c0d869067c4194b" providerId="LiveId" clId="{F11029EB-2559-4694-A59E-107AE2BADA04}" dt="2025-01-10T04:15:01.808" v="118" actId="478"/>
        <pc:sldMkLst>
          <pc:docMk/>
          <pc:sldMk cId="0" sldId="828"/>
        </pc:sldMkLst>
        <pc:spChg chg="mod">
          <ac:chgData name="di wang" userId="6c0d869067c4194b" providerId="LiveId" clId="{F11029EB-2559-4694-A59E-107AE2BADA04}" dt="2025-01-10T04:00:21.925" v="47" actId="1076"/>
          <ac:spMkLst>
            <pc:docMk/>
            <pc:sldMk cId="0" sldId="828"/>
            <ac:spMk id="13" creationId="{00000000-0000-0000-0000-000000000000}"/>
          </ac:spMkLst>
        </pc:spChg>
      </pc:sldChg>
      <pc:sldChg chg="delSp modSp mod">
        <pc:chgData name="di wang" userId="6c0d869067c4194b" providerId="LiveId" clId="{F11029EB-2559-4694-A59E-107AE2BADA04}" dt="2025-01-10T04:28:10.696" v="169" actId="20577"/>
        <pc:sldMkLst>
          <pc:docMk/>
          <pc:sldMk cId="0" sldId="981"/>
        </pc:sldMkLst>
        <pc:spChg chg="mod">
          <ac:chgData name="di wang" userId="6c0d869067c4194b" providerId="LiveId" clId="{F11029EB-2559-4694-A59E-107AE2BADA04}" dt="2025-01-10T04:28:10.696" v="169" actId="20577"/>
          <ac:spMkLst>
            <pc:docMk/>
            <pc:sldMk cId="0" sldId="981"/>
            <ac:spMk id="4" creationId="{6183C89E-C502-F449-8737-01925808B985}"/>
          </ac:spMkLst>
        </pc:spChg>
      </pc:sldChg>
      <pc:sldChg chg="delSp modSp mod">
        <pc:chgData name="di wang" userId="6c0d869067c4194b" providerId="LiveId" clId="{F11029EB-2559-4694-A59E-107AE2BADA04}" dt="2025-01-10T04:04:21.330" v="54" actId="255"/>
        <pc:sldMkLst>
          <pc:docMk/>
          <pc:sldMk cId="3103441985" sldId="1025"/>
        </pc:sldMkLst>
        <pc:spChg chg="mod">
          <ac:chgData name="di wang" userId="6c0d869067c4194b" providerId="LiveId" clId="{F11029EB-2559-4694-A59E-107AE2BADA04}" dt="2025-01-10T04:04:21.330" v="54" actId="255"/>
          <ac:spMkLst>
            <pc:docMk/>
            <pc:sldMk cId="3103441985" sldId="1025"/>
            <ac:spMk id="19" creationId="{00000000-0000-0000-0000-000000000000}"/>
          </ac:spMkLst>
        </pc:spChg>
      </pc:sldChg>
      <pc:sldChg chg="delSp mod">
        <pc:chgData name="di wang" userId="6c0d869067c4194b" providerId="LiveId" clId="{F11029EB-2559-4694-A59E-107AE2BADA04}" dt="2025-01-10T03:59:54.590" v="42" actId="478"/>
        <pc:sldMkLst>
          <pc:docMk/>
          <pc:sldMk cId="210760639" sldId="1031"/>
        </pc:sldMkLst>
      </pc:sldChg>
      <pc:sldChg chg="delSp mod">
        <pc:chgData name="di wang" userId="6c0d869067c4194b" providerId="LiveId" clId="{F11029EB-2559-4694-A59E-107AE2BADA04}" dt="2025-01-10T03:59:45.992" v="38" actId="478"/>
        <pc:sldMkLst>
          <pc:docMk/>
          <pc:sldMk cId="1294901807" sldId="1032"/>
        </pc:sldMkLst>
      </pc:sldChg>
      <pc:sldChg chg="delSp modSp mod">
        <pc:chgData name="di wang" userId="6c0d869067c4194b" providerId="LiveId" clId="{F11029EB-2559-4694-A59E-107AE2BADA04}" dt="2025-01-10T04:27:27.715" v="155" actId="20577"/>
        <pc:sldMkLst>
          <pc:docMk/>
          <pc:sldMk cId="3836064337" sldId="1034"/>
        </pc:sldMkLst>
        <pc:spChg chg="mod">
          <ac:chgData name="di wang" userId="6c0d869067c4194b" providerId="LiveId" clId="{F11029EB-2559-4694-A59E-107AE2BADA04}" dt="2025-01-10T04:27:27.715" v="155" actId="20577"/>
          <ac:spMkLst>
            <pc:docMk/>
            <pc:sldMk cId="3836064337" sldId="1034"/>
            <ac:spMk id="6" creationId="{00000000-0000-0000-0000-000000000000}"/>
          </ac:spMkLst>
        </pc:spChg>
      </pc:sldChg>
      <pc:sldChg chg="delSp modSp mod">
        <pc:chgData name="di wang" userId="6c0d869067c4194b" providerId="LiveId" clId="{F11029EB-2559-4694-A59E-107AE2BADA04}" dt="2025-01-10T04:27:55.744" v="165" actId="20577"/>
        <pc:sldMkLst>
          <pc:docMk/>
          <pc:sldMk cId="784969171" sldId="1035"/>
        </pc:sldMkLst>
        <pc:spChg chg="mod">
          <ac:chgData name="di wang" userId="6c0d869067c4194b" providerId="LiveId" clId="{F11029EB-2559-4694-A59E-107AE2BADA04}" dt="2025-01-10T04:27:55.744" v="165" actId="20577"/>
          <ac:spMkLst>
            <pc:docMk/>
            <pc:sldMk cId="784969171" sldId="1035"/>
            <ac:spMk id="6" creationId="{00000000-0000-0000-0000-000000000000}"/>
          </ac:spMkLst>
        </pc:spChg>
      </pc:sldChg>
      <pc:sldChg chg="del">
        <pc:chgData name="di wang" userId="6c0d869067c4194b" providerId="LiveId" clId="{F11029EB-2559-4694-A59E-107AE2BADA04}" dt="2025-01-10T04:07:31.128" v="97" actId="2696"/>
        <pc:sldMkLst>
          <pc:docMk/>
          <pc:sldMk cId="653585167" sldId="1065"/>
        </pc:sldMkLst>
      </pc:sldChg>
      <pc:sldChg chg="del">
        <pc:chgData name="di wang" userId="6c0d869067c4194b" providerId="LiveId" clId="{F11029EB-2559-4694-A59E-107AE2BADA04}" dt="2025-01-10T04:09:54.896" v="109" actId="2696"/>
        <pc:sldMkLst>
          <pc:docMk/>
          <pc:sldMk cId="1657723961" sldId="1066"/>
        </pc:sldMkLst>
      </pc:sldChg>
      <pc:sldChg chg="delSp del mod">
        <pc:chgData name="di wang" userId="6c0d869067c4194b" providerId="LiveId" clId="{F11029EB-2559-4694-A59E-107AE2BADA04}" dt="2025-01-10T04:09:48.501" v="108" actId="2696"/>
        <pc:sldMkLst>
          <pc:docMk/>
          <pc:sldMk cId="2658635275" sldId="1067"/>
        </pc:sldMkLst>
      </pc:sldChg>
      <pc:sldChg chg="delSp del mod">
        <pc:chgData name="di wang" userId="6c0d869067c4194b" providerId="LiveId" clId="{F11029EB-2559-4694-A59E-107AE2BADA04}" dt="2025-01-10T04:09:44.616" v="107" actId="2696"/>
        <pc:sldMkLst>
          <pc:docMk/>
          <pc:sldMk cId="750024974" sldId="1068"/>
        </pc:sldMkLst>
      </pc:sldChg>
      <pc:sldChg chg="delSp mod">
        <pc:chgData name="di wang" userId="6c0d869067c4194b" providerId="LiveId" clId="{F11029EB-2559-4694-A59E-107AE2BADA04}" dt="2025-01-10T03:59:38.885" v="34" actId="478"/>
        <pc:sldMkLst>
          <pc:docMk/>
          <pc:sldMk cId="2278960386" sldId="1069"/>
        </pc:sldMkLst>
      </pc:sldChg>
      <pc:sldChg chg="delSp mod">
        <pc:chgData name="di wang" userId="6c0d869067c4194b" providerId="LiveId" clId="{F11029EB-2559-4694-A59E-107AE2BADA04}" dt="2025-01-10T03:59:59.559" v="44" actId="478"/>
        <pc:sldMkLst>
          <pc:docMk/>
          <pc:sldMk cId="4009606448" sldId="1071"/>
        </pc:sldMkLst>
      </pc:sldChg>
      <pc:sldChg chg="delSp mod">
        <pc:chgData name="di wang" userId="6c0d869067c4194b" providerId="LiveId" clId="{F11029EB-2559-4694-A59E-107AE2BADA04}" dt="2025-01-10T03:59:50.238" v="40" actId="478"/>
        <pc:sldMkLst>
          <pc:docMk/>
          <pc:sldMk cId="875936214" sldId="1072"/>
        </pc:sldMkLst>
      </pc:sldChg>
      <pc:sldChg chg="delSp mod">
        <pc:chgData name="di wang" userId="6c0d869067c4194b" providerId="LiveId" clId="{F11029EB-2559-4694-A59E-107AE2BADA04}" dt="2025-01-10T03:59:42.546" v="36" actId="478"/>
        <pc:sldMkLst>
          <pc:docMk/>
          <pc:sldMk cId="314219541" sldId="1075"/>
        </pc:sldMkLst>
      </pc:sldChg>
      <pc:sldChg chg="delSp modSp mod">
        <pc:chgData name="di wang" userId="6c0d869067c4194b" providerId="LiveId" clId="{F11029EB-2559-4694-A59E-107AE2BADA04}" dt="2025-01-10T04:27:40.930" v="159" actId="20577"/>
        <pc:sldMkLst>
          <pc:docMk/>
          <pc:sldMk cId="3582704650" sldId="1076"/>
        </pc:sldMkLst>
        <pc:spChg chg="mod">
          <ac:chgData name="di wang" userId="6c0d869067c4194b" providerId="LiveId" clId="{F11029EB-2559-4694-A59E-107AE2BADA04}" dt="2025-01-10T04:27:40.930" v="159" actId="20577"/>
          <ac:spMkLst>
            <pc:docMk/>
            <pc:sldMk cId="3582704650" sldId="1076"/>
            <ac:spMk id="6" creationId="{00000000-0000-0000-0000-000000000000}"/>
          </ac:spMkLst>
        </pc:spChg>
      </pc:sldChg>
      <pc:sldChg chg="delSp modSp mod">
        <pc:chgData name="di wang" userId="6c0d869067c4194b" providerId="LiveId" clId="{F11029EB-2559-4694-A59E-107AE2BADA04}" dt="2025-01-10T04:27:48.255" v="161" actId="20577"/>
        <pc:sldMkLst>
          <pc:docMk/>
          <pc:sldMk cId="2502439181" sldId="1077"/>
        </pc:sldMkLst>
        <pc:spChg chg="mod">
          <ac:chgData name="di wang" userId="6c0d869067c4194b" providerId="LiveId" clId="{F11029EB-2559-4694-A59E-107AE2BADA04}" dt="2025-01-10T04:27:48.255" v="161" actId="20577"/>
          <ac:spMkLst>
            <pc:docMk/>
            <pc:sldMk cId="2502439181" sldId="1077"/>
            <ac:spMk id="6" creationId="{00000000-0000-0000-0000-000000000000}"/>
          </ac:spMkLst>
        </pc:spChg>
      </pc:sldChg>
      <pc:sldChg chg="delSp modSp mod">
        <pc:chgData name="di wang" userId="6c0d869067c4194b" providerId="LiveId" clId="{F11029EB-2559-4694-A59E-107AE2BADA04}" dt="2025-01-10T04:28:16.760" v="171" actId="20577"/>
        <pc:sldMkLst>
          <pc:docMk/>
          <pc:sldMk cId="343589462" sldId="1079"/>
        </pc:sldMkLst>
        <pc:spChg chg="mod">
          <ac:chgData name="di wang" userId="6c0d869067c4194b" providerId="LiveId" clId="{F11029EB-2559-4694-A59E-107AE2BADA04}" dt="2025-01-10T04:28:16.760" v="171" actId="20577"/>
          <ac:spMkLst>
            <pc:docMk/>
            <pc:sldMk cId="343589462" sldId="1079"/>
            <ac:spMk id="6" creationId="{00000000-0000-0000-0000-000000000000}"/>
          </ac:spMkLst>
        </pc:spChg>
      </pc:sldChg>
      <pc:sldChg chg="delSp modSp mod">
        <pc:chgData name="di wang" userId="6c0d869067c4194b" providerId="LiveId" clId="{F11029EB-2559-4694-A59E-107AE2BADA04}" dt="2025-01-10T04:29:05.089" v="185" actId="20577"/>
        <pc:sldMkLst>
          <pc:docMk/>
          <pc:sldMk cId="1803877733" sldId="1080"/>
        </pc:sldMkLst>
        <pc:spChg chg="mod">
          <ac:chgData name="di wang" userId="6c0d869067c4194b" providerId="LiveId" clId="{F11029EB-2559-4694-A59E-107AE2BADA04}" dt="2025-01-10T04:29:05.089" v="185" actId="20577"/>
          <ac:spMkLst>
            <pc:docMk/>
            <pc:sldMk cId="1803877733" sldId="1080"/>
            <ac:spMk id="6" creationId="{00000000-0000-0000-0000-000000000000}"/>
          </ac:spMkLst>
        </pc:spChg>
      </pc:sldChg>
      <pc:sldChg chg="delSp modSp add del mod">
        <pc:chgData name="di wang" userId="6c0d869067c4194b" providerId="LiveId" clId="{F11029EB-2559-4694-A59E-107AE2BADA04}" dt="2025-01-10T04:28:24.134" v="173" actId="20577"/>
        <pc:sldMkLst>
          <pc:docMk/>
          <pc:sldMk cId="522195821" sldId="1081"/>
        </pc:sldMkLst>
      </pc:sldChg>
      <pc:sldChg chg="delSp modSp mod">
        <pc:chgData name="di wang" userId="6c0d869067c4194b" providerId="LiveId" clId="{F11029EB-2559-4694-A59E-107AE2BADA04}" dt="2025-01-10T04:27:34.025" v="157" actId="20577"/>
        <pc:sldMkLst>
          <pc:docMk/>
          <pc:sldMk cId="3116249365" sldId="1099"/>
        </pc:sldMkLst>
        <pc:spChg chg="mod">
          <ac:chgData name="di wang" userId="6c0d869067c4194b" providerId="LiveId" clId="{F11029EB-2559-4694-A59E-107AE2BADA04}" dt="2025-01-10T04:27:34.025" v="157" actId="20577"/>
          <ac:spMkLst>
            <pc:docMk/>
            <pc:sldMk cId="3116249365" sldId="1099"/>
            <ac:spMk id="6" creationId="{00000000-0000-0000-0000-000000000000}"/>
          </ac:spMkLst>
        </pc:spChg>
      </pc:sldChg>
      <pc:sldChg chg="delSp modSp mod">
        <pc:chgData name="di wang" userId="6c0d869067c4194b" providerId="LiveId" clId="{F11029EB-2559-4694-A59E-107AE2BADA04}" dt="2025-01-10T04:28:32.505" v="175" actId="20577"/>
        <pc:sldMkLst>
          <pc:docMk/>
          <pc:sldMk cId="3352110203" sldId="1100"/>
        </pc:sldMkLst>
        <pc:spChg chg="mod">
          <ac:chgData name="di wang" userId="6c0d869067c4194b" providerId="LiveId" clId="{F11029EB-2559-4694-A59E-107AE2BADA04}" dt="2025-01-10T04:28:32.505" v="175" actId="20577"/>
          <ac:spMkLst>
            <pc:docMk/>
            <pc:sldMk cId="3352110203" sldId="1100"/>
            <ac:spMk id="6" creationId="{00000000-0000-0000-0000-000000000000}"/>
          </ac:spMkLst>
        </pc:spChg>
      </pc:sldChg>
      <pc:sldChg chg="delSp modSp mod">
        <pc:chgData name="di wang" userId="6c0d869067c4194b" providerId="LiveId" clId="{F11029EB-2559-4694-A59E-107AE2BADA04}" dt="2025-01-10T04:28:39.561" v="177" actId="20577"/>
        <pc:sldMkLst>
          <pc:docMk/>
          <pc:sldMk cId="1649651219" sldId="1101"/>
        </pc:sldMkLst>
        <pc:spChg chg="mod">
          <ac:chgData name="di wang" userId="6c0d869067c4194b" providerId="LiveId" clId="{F11029EB-2559-4694-A59E-107AE2BADA04}" dt="2025-01-10T04:28:39.561" v="177" actId="20577"/>
          <ac:spMkLst>
            <pc:docMk/>
            <pc:sldMk cId="1649651219" sldId="1101"/>
            <ac:spMk id="6" creationId="{00000000-0000-0000-0000-000000000000}"/>
          </ac:spMkLst>
        </pc:spChg>
      </pc:sldChg>
      <pc:sldChg chg="delSp modSp mod">
        <pc:chgData name="di wang" userId="6c0d869067c4194b" providerId="LiveId" clId="{F11029EB-2559-4694-A59E-107AE2BADA04}" dt="2025-01-10T04:28:03.361" v="167" actId="20577"/>
        <pc:sldMkLst>
          <pc:docMk/>
          <pc:sldMk cId="3681220778" sldId="1102"/>
        </pc:sldMkLst>
        <pc:spChg chg="mod">
          <ac:chgData name="di wang" userId="6c0d869067c4194b" providerId="LiveId" clId="{F11029EB-2559-4694-A59E-107AE2BADA04}" dt="2025-01-10T04:28:03.361" v="167" actId="20577"/>
          <ac:spMkLst>
            <pc:docMk/>
            <pc:sldMk cId="3681220778" sldId="1102"/>
            <ac:spMk id="6" creationId="{C2A0F723-5353-C7E8-27AF-36DCE8D893D1}"/>
          </ac:spMkLst>
        </pc:spChg>
      </pc:sldChg>
      <pc:sldChg chg="del">
        <pc:chgData name="di wang" userId="6c0d869067c4194b" providerId="LiveId" clId="{F11029EB-2559-4694-A59E-107AE2BADA04}" dt="2025-01-10T04:05:15.280" v="55"/>
        <pc:sldMkLst>
          <pc:docMk/>
          <pc:sldMk cId="2314914677" sldId="1103"/>
        </pc:sldMkLst>
      </pc:sldChg>
      <pc:sldChg chg="delSp modSp del mod">
        <pc:chgData name="di wang" userId="6c0d869067c4194b" providerId="LiveId" clId="{F11029EB-2559-4694-A59E-107AE2BADA04}" dt="2025-01-10T04:27:20.112" v="153" actId="2696"/>
        <pc:sldMkLst>
          <pc:docMk/>
          <pc:sldMk cId="4221962271" sldId="1103"/>
        </pc:sldMkLst>
      </pc:sldChg>
      <pc:sldChg chg="modSp add mod">
        <pc:chgData name="di wang" userId="6c0d869067c4194b" providerId="LiveId" clId="{F11029EB-2559-4694-A59E-107AE2BADA04}" dt="2025-01-10T04:08:26.411" v="101" actId="207"/>
        <pc:sldMkLst>
          <pc:docMk/>
          <pc:sldMk cId="3031577853" sldId="1104"/>
        </pc:sldMkLst>
      </pc:sldChg>
      <pc:sldChg chg="modSp add ord">
        <pc:chgData name="di wang" userId="6c0d869067c4194b" providerId="LiveId" clId="{F11029EB-2559-4694-A59E-107AE2BADA04}" dt="2025-01-10T04:09:40.343" v="106"/>
        <pc:sldMkLst>
          <pc:docMk/>
          <pc:sldMk cId="3108770601" sldId="1105"/>
        </pc:sldMkLst>
      </pc:sldChg>
      <pc:sldChg chg="modSp add ord">
        <pc:chgData name="di wang" userId="6c0d869067c4194b" providerId="LiveId" clId="{F11029EB-2559-4694-A59E-107AE2BADA04}" dt="2025-01-10T04:10:09.708" v="113"/>
        <pc:sldMkLst>
          <pc:docMk/>
          <pc:sldMk cId="2655396802" sldId="1106"/>
        </pc:sldMkLst>
      </pc:sldChg>
      <pc:sldChg chg="modSp add ord">
        <pc:chgData name="di wang" userId="6c0d869067c4194b" providerId="LiveId" clId="{F11029EB-2559-4694-A59E-107AE2BADA04}" dt="2025-01-10T04:10:24.340" v="115"/>
        <pc:sldMkLst>
          <pc:docMk/>
          <pc:sldMk cId="2655377629" sldId="1107"/>
        </pc:sldMkLst>
      </pc:sldChg>
      <pc:sldChg chg="delSp modSp mod">
        <pc:chgData name="di wang" userId="6c0d869067c4194b" providerId="LiveId" clId="{F11029EB-2559-4694-A59E-107AE2BADA04}" dt="2025-01-10T04:28:53.329" v="181" actId="20577"/>
        <pc:sldMkLst>
          <pc:docMk/>
          <pc:sldMk cId="1071932902" sldId="1108"/>
        </pc:sldMkLst>
        <pc:spChg chg="mod">
          <ac:chgData name="di wang" userId="6c0d869067c4194b" providerId="LiveId" clId="{F11029EB-2559-4694-A59E-107AE2BADA04}" dt="2025-01-10T04:28:53.329" v="181" actId="20577"/>
          <ac:spMkLst>
            <pc:docMk/>
            <pc:sldMk cId="1071932902" sldId="1108"/>
            <ac:spMk id="6" creationId="{00000000-0000-0000-0000-000000000000}"/>
          </ac:spMkLst>
        </pc:spChg>
      </pc:sldChg>
      <pc:sldChg chg="addSp delSp modSp add mod">
        <pc:chgData name="di wang" userId="6c0d869067c4194b" providerId="LiveId" clId="{F11029EB-2559-4694-A59E-107AE2BADA04}" dt="2025-01-10T04:45:02.557" v="390" actId="20577"/>
        <pc:sldMkLst>
          <pc:docMk/>
          <pc:sldMk cId="3512371358" sldId="1109"/>
        </pc:sldMkLst>
      </pc:sldChg>
    </pc:docChg>
  </pc:docChgLst>
  <pc:docChgLst>
    <pc:chgData name="di wang" userId="6c0d869067c4194b" providerId="LiveId" clId="{16DA58FF-72D1-424F-9368-D9187D5DA2D6}"/>
    <pc:docChg chg="undo custSel delSld modSld sldOrd">
      <pc:chgData name="di wang" userId="6c0d869067c4194b" providerId="LiveId" clId="{16DA58FF-72D1-424F-9368-D9187D5DA2D6}" dt="2024-10-27T03:08:38.421" v="468" actId="20577"/>
      <pc:docMkLst>
        <pc:docMk/>
      </pc:docMkLst>
      <pc:sldChg chg="modSp mod">
        <pc:chgData name="di wang" userId="6c0d869067c4194b" providerId="LiveId" clId="{16DA58FF-72D1-424F-9368-D9187D5DA2D6}" dt="2024-10-24T15:09:40.143" v="69" actId="20577"/>
        <pc:sldMkLst>
          <pc:docMk/>
          <pc:sldMk cId="0" sldId="981"/>
        </pc:sldMkLst>
      </pc:sldChg>
      <pc:sldChg chg="addSp delSp modSp mod">
        <pc:chgData name="di wang" userId="6c0d869067c4194b" providerId="LiveId" clId="{16DA58FF-72D1-424F-9368-D9187D5DA2D6}" dt="2024-10-26T03:53:44.340" v="324" actId="1076"/>
        <pc:sldMkLst>
          <pc:docMk/>
          <pc:sldMk cId="0" sldId="987"/>
        </pc:sldMkLst>
      </pc:sldChg>
      <pc:sldChg chg="addSp delSp modSp mod">
        <pc:chgData name="di wang" userId="6c0d869067c4194b" providerId="LiveId" clId="{16DA58FF-72D1-424F-9368-D9187D5DA2D6}" dt="2024-10-24T15:07:27.565" v="39" actId="1076"/>
        <pc:sldMkLst>
          <pc:docMk/>
          <pc:sldMk cId="210760639" sldId="1031"/>
        </pc:sldMkLst>
      </pc:sldChg>
      <pc:sldChg chg="modSp mod">
        <pc:chgData name="di wang" userId="6c0d869067c4194b" providerId="LiveId" clId="{16DA58FF-72D1-424F-9368-D9187D5DA2D6}" dt="2024-10-24T15:07:44.979" v="43" actId="20577"/>
        <pc:sldMkLst>
          <pc:docMk/>
          <pc:sldMk cId="1294901807" sldId="1032"/>
        </pc:sldMkLst>
      </pc:sldChg>
      <pc:sldChg chg="del">
        <pc:chgData name="di wang" userId="6c0d869067c4194b" providerId="LiveId" clId="{16DA58FF-72D1-424F-9368-D9187D5DA2D6}" dt="2024-10-24T15:05:45.530" v="21" actId="2696"/>
        <pc:sldMkLst>
          <pc:docMk/>
          <pc:sldMk cId="2867378387" sldId="1033"/>
        </pc:sldMkLst>
      </pc:sldChg>
      <pc:sldChg chg="modSp mod">
        <pc:chgData name="di wang" userId="6c0d869067c4194b" providerId="LiveId" clId="{16DA58FF-72D1-424F-9368-D9187D5DA2D6}" dt="2024-10-24T15:08:07.274" v="51" actId="20577"/>
        <pc:sldMkLst>
          <pc:docMk/>
          <pc:sldMk cId="3836064337" sldId="1034"/>
        </pc:sldMkLst>
      </pc:sldChg>
      <pc:sldChg chg="modSp mod">
        <pc:chgData name="di wang" userId="6c0d869067c4194b" providerId="LiveId" clId="{16DA58FF-72D1-424F-9368-D9187D5DA2D6}" dt="2024-10-24T15:08:59.632" v="61" actId="20577"/>
        <pc:sldMkLst>
          <pc:docMk/>
          <pc:sldMk cId="784969171" sldId="1035"/>
        </pc:sldMkLst>
      </pc:sldChg>
      <pc:sldChg chg="modSp mod">
        <pc:chgData name="di wang" userId="6c0d869067c4194b" providerId="LiveId" clId="{16DA58FF-72D1-424F-9368-D9187D5DA2D6}" dt="2024-10-24T15:09:46.719" v="71" actId="20577"/>
        <pc:sldMkLst>
          <pc:docMk/>
          <pc:sldMk cId="349626122" sldId="1064"/>
        </pc:sldMkLst>
      </pc:sldChg>
      <pc:sldChg chg="modSp mod">
        <pc:chgData name="di wang" userId="6c0d869067c4194b" providerId="LiveId" clId="{16DA58FF-72D1-424F-9368-D9187D5DA2D6}" dt="2024-10-27T03:08:38.421" v="468" actId="20577"/>
        <pc:sldMkLst>
          <pc:docMk/>
          <pc:sldMk cId="2278960386" sldId="1069"/>
        </pc:sldMkLst>
      </pc:sldChg>
      <pc:sldChg chg="modSp mod">
        <pc:chgData name="di wang" userId="6c0d869067c4194b" providerId="LiveId" clId="{16DA58FF-72D1-424F-9368-D9187D5DA2D6}" dt="2024-10-24T15:05:49.644" v="23" actId="20577"/>
        <pc:sldMkLst>
          <pc:docMk/>
          <pc:sldMk cId="1231323661" sldId="1070"/>
        </pc:sldMkLst>
      </pc:sldChg>
      <pc:sldChg chg="addSp modSp mod">
        <pc:chgData name="di wang" userId="6c0d869067c4194b" providerId="LiveId" clId="{16DA58FF-72D1-424F-9368-D9187D5DA2D6}" dt="2024-10-24T15:06:26.435" v="30" actId="1076"/>
        <pc:sldMkLst>
          <pc:docMk/>
          <pc:sldMk cId="4009606448" sldId="1071"/>
        </pc:sldMkLst>
      </pc:sldChg>
      <pc:sldChg chg="modSp mod">
        <pc:chgData name="di wang" userId="6c0d869067c4194b" providerId="LiveId" clId="{16DA58FF-72D1-424F-9368-D9187D5DA2D6}" dt="2024-10-24T15:07:36.064" v="41" actId="20577"/>
        <pc:sldMkLst>
          <pc:docMk/>
          <pc:sldMk cId="875936214" sldId="1072"/>
        </pc:sldMkLst>
      </pc:sldChg>
      <pc:sldChg chg="modSp mod">
        <pc:chgData name="di wang" userId="6c0d869067c4194b" providerId="LiveId" clId="{16DA58FF-72D1-424F-9368-D9187D5DA2D6}" dt="2024-10-24T15:07:49.155" v="45" actId="20577"/>
        <pc:sldMkLst>
          <pc:docMk/>
          <pc:sldMk cId="314219541" sldId="1075"/>
        </pc:sldMkLst>
      </pc:sldChg>
      <pc:sldChg chg="addSp modSp mod modAnim">
        <pc:chgData name="di wang" userId="6c0d869067c4194b" providerId="LiveId" clId="{16DA58FF-72D1-424F-9368-D9187D5DA2D6}" dt="2024-10-27T03:00:34.050" v="454" actId="1076"/>
        <pc:sldMkLst>
          <pc:docMk/>
          <pc:sldMk cId="3582704650" sldId="1076"/>
        </pc:sldMkLst>
      </pc:sldChg>
      <pc:sldChg chg="modSp mod">
        <pc:chgData name="di wang" userId="6c0d869067c4194b" providerId="LiveId" clId="{16DA58FF-72D1-424F-9368-D9187D5DA2D6}" dt="2024-10-24T15:21:03.952" v="182" actId="1076"/>
        <pc:sldMkLst>
          <pc:docMk/>
          <pc:sldMk cId="2502439181" sldId="1077"/>
        </pc:sldMkLst>
      </pc:sldChg>
      <pc:sldChg chg="modSp mod">
        <pc:chgData name="di wang" userId="6c0d869067c4194b" providerId="LiveId" clId="{16DA58FF-72D1-424F-9368-D9187D5DA2D6}" dt="2024-10-24T15:09:55.061" v="73" actId="20577"/>
        <pc:sldMkLst>
          <pc:docMk/>
          <pc:sldMk cId="343589462" sldId="1079"/>
        </pc:sldMkLst>
      </pc:sldChg>
      <pc:sldChg chg="modSp mod">
        <pc:chgData name="di wang" userId="6c0d869067c4194b" providerId="LiveId" clId="{16DA58FF-72D1-424F-9368-D9187D5DA2D6}" dt="2024-10-24T15:10:21.930" v="85" actId="20577"/>
        <pc:sldMkLst>
          <pc:docMk/>
          <pc:sldMk cId="1803877733" sldId="1080"/>
        </pc:sldMkLst>
      </pc:sldChg>
      <pc:sldChg chg="modSp mod">
        <pc:chgData name="di wang" userId="6c0d869067c4194b" providerId="LiveId" clId="{16DA58FF-72D1-424F-9368-D9187D5DA2D6}" dt="2024-10-24T15:09:59.686" v="75" actId="20577"/>
        <pc:sldMkLst>
          <pc:docMk/>
          <pc:sldMk cId="1583985040" sldId="1082"/>
        </pc:sldMkLst>
      </pc:sldChg>
      <pc:sldChg chg="addSp delSp modSp mod addAnim delAnim modAnim">
        <pc:chgData name="di wang" userId="6c0d869067c4194b" providerId="LiveId" clId="{16DA58FF-72D1-424F-9368-D9187D5DA2D6}" dt="2024-10-27T03:05:34.526" v="460" actId="1076"/>
        <pc:sldMkLst>
          <pc:docMk/>
          <pc:sldMk cId="4051899763" sldId="1096"/>
        </pc:sldMkLst>
      </pc:sldChg>
      <pc:sldChg chg="modSp mod">
        <pc:chgData name="di wang" userId="6c0d869067c4194b" providerId="LiveId" clId="{16DA58FF-72D1-424F-9368-D9187D5DA2D6}" dt="2024-10-24T15:07:58.915" v="49" actId="20577"/>
        <pc:sldMkLst>
          <pc:docMk/>
          <pc:sldMk cId="3965716700" sldId="1098"/>
        </pc:sldMkLst>
      </pc:sldChg>
      <pc:sldChg chg="modSp mod">
        <pc:chgData name="di wang" userId="6c0d869067c4194b" providerId="LiveId" clId="{16DA58FF-72D1-424F-9368-D9187D5DA2D6}" dt="2024-10-24T15:08:34.967" v="53" actId="20577"/>
        <pc:sldMkLst>
          <pc:docMk/>
          <pc:sldMk cId="3116249365" sldId="1099"/>
        </pc:sldMkLst>
      </pc:sldChg>
      <pc:sldChg chg="modSp mod">
        <pc:chgData name="di wang" userId="6c0d869067c4194b" providerId="LiveId" clId="{16DA58FF-72D1-424F-9368-D9187D5DA2D6}" dt="2024-10-24T15:10:04.731" v="77" actId="20577"/>
        <pc:sldMkLst>
          <pc:docMk/>
          <pc:sldMk cId="3352110203" sldId="1100"/>
        </pc:sldMkLst>
      </pc:sldChg>
      <pc:sldChg chg="modSp mod">
        <pc:chgData name="di wang" userId="6c0d869067c4194b" providerId="LiveId" clId="{16DA58FF-72D1-424F-9368-D9187D5DA2D6}" dt="2024-10-24T15:10:10.534" v="79" actId="20577"/>
        <pc:sldMkLst>
          <pc:docMk/>
          <pc:sldMk cId="1649651219" sldId="1101"/>
        </pc:sldMkLst>
      </pc:sldChg>
      <pc:sldChg chg="modSp mod ord">
        <pc:chgData name="di wang" userId="6c0d869067c4194b" providerId="LiveId" clId="{16DA58FF-72D1-424F-9368-D9187D5DA2D6}" dt="2024-10-24T15:09:35.216" v="67" actId="20577"/>
        <pc:sldMkLst>
          <pc:docMk/>
          <pc:sldMk cId="3681220778" sldId="1102"/>
        </pc:sldMkLst>
      </pc:sldChg>
    </pc:docChg>
  </pc:docChgLst>
  <pc:docChgLst>
    <pc:chgData name="wang di" userId="6c0d869067c4194b" providerId="LiveId" clId="{34C0A0C9-F500-4D21-86D9-5A16C7742615}"/>
    <pc:docChg chg="custSel modSld">
      <pc:chgData name="wang di" userId="6c0d869067c4194b" providerId="LiveId" clId="{34C0A0C9-F500-4D21-86D9-5A16C7742615}" dt="2022-08-18T12:14:54.967" v="0" actId="21"/>
      <pc:docMkLst>
        <pc:docMk/>
      </pc:docMkLst>
      <pc:sldChg chg="delSp mod">
        <pc:chgData name="wang di" userId="6c0d869067c4194b" providerId="LiveId" clId="{34C0A0C9-F500-4D21-86D9-5A16C7742615}" dt="2022-08-18T12:14:54.967" v="0" actId="21"/>
        <pc:sldMkLst>
          <pc:docMk/>
          <pc:sldMk cId="0" sldId="828"/>
        </pc:sldMkLst>
      </pc:sldChg>
    </pc:docChg>
  </pc:docChgLst>
  <pc:docChgLst>
    <pc:chgData name="di wang" userId="6c0d869067c4194b" providerId="LiveId" clId="{4D334112-CDCA-43F7-94F5-4EA3CC249114}"/>
    <pc:docChg chg="undo redo custSel addSld delSld modSld">
      <pc:chgData name="di wang" userId="6c0d869067c4194b" providerId="LiveId" clId="{4D334112-CDCA-43F7-94F5-4EA3CC249114}" dt="2024-08-30T12:28:56.358" v="1188" actId="14100"/>
      <pc:docMkLst>
        <pc:docMk/>
      </pc:docMkLst>
      <pc:sldChg chg="addSp delSp modSp mod">
        <pc:chgData name="di wang" userId="6c0d869067c4194b" providerId="LiveId" clId="{4D334112-CDCA-43F7-94F5-4EA3CC249114}" dt="2024-08-30T12:28:56.358" v="1188" actId="14100"/>
        <pc:sldMkLst>
          <pc:docMk/>
          <pc:sldMk cId="0" sldId="828"/>
        </pc:sldMkLst>
      </pc:sldChg>
      <pc:sldChg chg="delSp modSp mod">
        <pc:chgData name="di wang" userId="6c0d869067c4194b" providerId="LiveId" clId="{4D334112-CDCA-43F7-94F5-4EA3CC249114}" dt="2024-08-23T06:09:46.150" v="224" actId="20577"/>
        <pc:sldMkLst>
          <pc:docMk/>
          <pc:sldMk cId="0" sldId="981"/>
        </pc:sldMkLst>
      </pc:sldChg>
      <pc:sldChg chg="addSp delSp modSp mod">
        <pc:chgData name="di wang" userId="6c0d869067c4194b" providerId="LiveId" clId="{4D334112-CDCA-43F7-94F5-4EA3CC249114}" dt="2024-08-23T05:57:43.418" v="126" actId="20577"/>
        <pc:sldMkLst>
          <pc:docMk/>
          <pc:sldMk cId="0" sldId="987"/>
        </pc:sldMkLst>
      </pc:sldChg>
      <pc:sldChg chg="delSp del mod">
        <pc:chgData name="di wang" userId="6c0d869067c4194b" providerId="LiveId" clId="{4D334112-CDCA-43F7-94F5-4EA3CC249114}" dt="2024-08-23T05:49:27.966" v="72" actId="2696"/>
        <pc:sldMkLst>
          <pc:docMk/>
          <pc:sldMk cId="0" sldId="989"/>
        </pc:sldMkLst>
      </pc:sldChg>
      <pc:sldChg chg="delSp mod">
        <pc:chgData name="di wang" userId="6c0d869067c4194b" providerId="LiveId" clId="{4D334112-CDCA-43F7-94F5-4EA3CC249114}" dt="2024-08-23T05:41:37.105" v="4" actId="478"/>
        <pc:sldMkLst>
          <pc:docMk/>
          <pc:sldMk cId="3103441985" sldId="1025"/>
        </pc:sldMkLst>
      </pc:sldChg>
      <pc:sldChg chg="delSp mod">
        <pc:chgData name="di wang" userId="6c0d869067c4194b" providerId="LiveId" clId="{4D334112-CDCA-43F7-94F5-4EA3CC249114}" dt="2024-08-23T05:42:12.022" v="18" actId="478"/>
        <pc:sldMkLst>
          <pc:docMk/>
          <pc:sldMk cId="210760639" sldId="1031"/>
        </pc:sldMkLst>
      </pc:sldChg>
      <pc:sldChg chg="delSp mod">
        <pc:chgData name="di wang" userId="6c0d869067c4194b" providerId="LiveId" clId="{4D334112-CDCA-43F7-94F5-4EA3CC249114}" dt="2024-08-23T05:42:19.655" v="22" actId="478"/>
        <pc:sldMkLst>
          <pc:docMk/>
          <pc:sldMk cId="1294901807" sldId="1032"/>
        </pc:sldMkLst>
      </pc:sldChg>
      <pc:sldChg chg="delSp mod">
        <pc:chgData name="di wang" userId="6c0d869067c4194b" providerId="LiveId" clId="{4D334112-CDCA-43F7-94F5-4EA3CC249114}" dt="2024-08-23T05:42:42.149" v="30" actId="478"/>
        <pc:sldMkLst>
          <pc:docMk/>
          <pc:sldMk cId="3836064337" sldId="1034"/>
        </pc:sldMkLst>
      </pc:sldChg>
      <pc:sldChg chg="delSp modSp mod">
        <pc:chgData name="di wang" userId="6c0d869067c4194b" providerId="LiveId" clId="{4D334112-CDCA-43F7-94F5-4EA3CC249114}" dt="2024-08-23T06:20:17.002" v="297" actId="1076"/>
        <pc:sldMkLst>
          <pc:docMk/>
          <pc:sldMk cId="784969171" sldId="1035"/>
        </pc:sldMkLst>
      </pc:sldChg>
      <pc:sldChg chg="delSp mod">
        <pc:chgData name="di wang" userId="6c0d869067c4194b" providerId="LiveId" clId="{4D334112-CDCA-43F7-94F5-4EA3CC249114}" dt="2024-08-23T05:42:58.194" v="38" actId="478"/>
        <pc:sldMkLst>
          <pc:docMk/>
          <pc:sldMk cId="349626122" sldId="1064"/>
        </pc:sldMkLst>
      </pc:sldChg>
      <pc:sldChg chg="delSp mod">
        <pc:chgData name="di wang" userId="6c0d869067c4194b" providerId="LiveId" clId="{4D334112-CDCA-43F7-94F5-4EA3CC249114}" dt="2024-08-23T05:41:41.138" v="6" actId="478"/>
        <pc:sldMkLst>
          <pc:docMk/>
          <pc:sldMk cId="653585167" sldId="1065"/>
        </pc:sldMkLst>
      </pc:sldChg>
      <pc:sldChg chg="delSp mod">
        <pc:chgData name="di wang" userId="6c0d869067c4194b" providerId="LiveId" clId="{4D334112-CDCA-43F7-94F5-4EA3CC249114}" dt="2024-08-23T05:42:03.633" v="14" actId="478"/>
        <pc:sldMkLst>
          <pc:docMk/>
          <pc:sldMk cId="1657723961" sldId="1066"/>
        </pc:sldMkLst>
      </pc:sldChg>
      <pc:sldChg chg="delSp mod">
        <pc:chgData name="di wang" userId="6c0d869067c4194b" providerId="LiveId" clId="{4D334112-CDCA-43F7-94F5-4EA3CC249114}" dt="2024-08-23T05:42:36.147" v="28" actId="478"/>
        <pc:sldMkLst>
          <pc:docMk/>
          <pc:sldMk cId="2658635275" sldId="1067"/>
        </pc:sldMkLst>
      </pc:sldChg>
      <pc:sldChg chg="delSp mod">
        <pc:chgData name="di wang" userId="6c0d869067c4194b" providerId="LiveId" clId="{4D334112-CDCA-43F7-94F5-4EA3CC249114}" dt="2024-08-23T05:43:08.516" v="42" actId="478"/>
        <pc:sldMkLst>
          <pc:docMk/>
          <pc:sldMk cId="750024974" sldId="1068"/>
        </pc:sldMkLst>
      </pc:sldChg>
      <pc:sldChg chg="delSp mod">
        <pc:chgData name="di wang" userId="6c0d869067c4194b" providerId="LiveId" clId="{4D334112-CDCA-43F7-94F5-4EA3CC249114}" dt="2024-08-23T05:42:30.559" v="26" actId="478"/>
        <pc:sldMkLst>
          <pc:docMk/>
          <pc:sldMk cId="2278960386" sldId="1069"/>
        </pc:sldMkLst>
      </pc:sldChg>
      <pc:sldChg chg="addSp delSp modSp mod">
        <pc:chgData name="di wang" userId="6c0d869067c4194b" providerId="LiveId" clId="{4D334112-CDCA-43F7-94F5-4EA3CC249114}" dt="2024-08-23T05:51:40.953" v="85" actId="1076"/>
        <pc:sldMkLst>
          <pc:docMk/>
          <pc:sldMk cId="1231323661" sldId="1070"/>
        </pc:sldMkLst>
      </pc:sldChg>
      <pc:sldChg chg="delSp mod">
        <pc:chgData name="di wang" userId="6c0d869067c4194b" providerId="LiveId" clId="{4D334112-CDCA-43F7-94F5-4EA3CC249114}" dt="2024-08-23T05:42:07.556" v="16" actId="478"/>
        <pc:sldMkLst>
          <pc:docMk/>
          <pc:sldMk cId="4009606448" sldId="1071"/>
        </pc:sldMkLst>
      </pc:sldChg>
      <pc:sldChg chg="delSp mod">
        <pc:chgData name="di wang" userId="6c0d869067c4194b" providerId="LiveId" clId="{4D334112-CDCA-43F7-94F5-4EA3CC249114}" dt="2024-08-23T05:42:15.569" v="20" actId="478"/>
        <pc:sldMkLst>
          <pc:docMk/>
          <pc:sldMk cId="875936214" sldId="1072"/>
        </pc:sldMkLst>
      </pc:sldChg>
      <pc:sldChg chg="delSp mod">
        <pc:chgData name="di wang" userId="6c0d869067c4194b" providerId="LiveId" clId="{4D334112-CDCA-43F7-94F5-4EA3CC249114}" dt="2024-08-23T05:42:26.918" v="24" actId="478"/>
        <pc:sldMkLst>
          <pc:docMk/>
          <pc:sldMk cId="314219541" sldId="1075"/>
        </pc:sldMkLst>
      </pc:sldChg>
      <pc:sldChg chg="delSp mod">
        <pc:chgData name="di wang" userId="6c0d869067c4194b" providerId="LiveId" clId="{4D334112-CDCA-43F7-94F5-4EA3CC249114}" dt="2024-08-23T05:42:45.798" v="32" actId="478"/>
        <pc:sldMkLst>
          <pc:docMk/>
          <pc:sldMk cId="3582704650" sldId="1076"/>
        </pc:sldMkLst>
      </pc:sldChg>
      <pc:sldChg chg="delSp mod">
        <pc:chgData name="di wang" userId="6c0d869067c4194b" providerId="LiveId" clId="{4D334112-CDCA-43F7-94F5-4EA3CC249114}" dt="2024-08-23T05:42:49.925" v="34" actId="478"/>
        <pc:sldMkLst>
          <pc:docMk/>
          <pc:sldMk cId="2502439181" sldId="1077"/>
        </pc:sldMkLst>
      </pc:sldChg>
      <pc:sldChg chg="delSp modSp mod">
        <pc:chgData name="di wang" userId="6c0d869067c4194b" providerId="LiveId" clId="{4D334112-CDCA-43F7-94F5-4EA3CC249114}" dt="2024-08-23T06:09:54.181" v="226" actId="20577"/>
        <pc:sldMkLst>
          <pc:docMk/>
          <pc:sldMk cId="343589462" sldId="1079"/>
        </pc:sldMkLst>
      </pc:sldChg>
      <pc:sldChg chg="addSp delSp modSp mod">
        <pc:chgData name="di wang" userId="6c0d869067c4194b" providerId="LiveId" clId="{4D334112-CDCA-43F7-94F5-4EA3CC249114}" dt="2024-08-23T07:06:46.204" v="982" actId="20577"/>
        <pc:sldMkLst>
          <pc:docMk/>
          <pc:sldMk cId="1803877733" sldId="1080"/>
        </pc:sldMkLst>
      </pc:sldChg>
      <pc:sldChg chg="delSp modSp mod">
        <pc:chgData name="di wang" userId="6c0d869067c4194b" providerId="LiveId" clId="{4D334112-CDCA-43F7-94F5-4EA3CC249114}" dt="2024-08-23T06:10:00.912" v="228" actId="20577"/>
        <pc:sldMkLst>
          <pc:docMk/>
          <pc:sldMk cId="522195821" sldId="1081"/>
        </pc:sldMkLst>
      </pc:sldChg>
      <pc:sldChg chg="delSp modSp mod">
        <pc:chgData name="di wang" userId="6c0d869067c4194b" providerId="LiveId" clId="{4D334112-CDCA-43F7-94F5-4EA3CC249114}" dt="2024-08-23T06:10:18.942" v="230" actId="20577"/>
        <pc:sldMkLst>
          <pc:docMk/>
          <pc:sldMk cId="1583985040" sldId="1082"/>
        </pc:sldMkLst>
      </pc:sldChg>
      <pc:sldChg chg="addSp delSp modSp mod">
        <pc:chgData name="di wang" userId="6c0d869067c4194b" providerId="LiveId" clId="{4D334112-CDCA-43F7-94F5-4EA3CC249114}" dt="2024-08-23T07:14:31.481" v="1118" actId="207"/>
        <pc:sldMkLst>
          <pc:docMk/>
          <pc:sldMk cId="3966683055" sldId="1085"/>
        </pc:sldMkLst>
      </pc:sldChg>
      <pc:sldChg chg="delSp modSp del mod">
        <pc:chgData name="di wang" userId="6c0d869067c4194b" providerId="LiveId" clId="{4D334112-CDCA-43F7-94F5-4EA3CC249114}" dt="2024-08-23T07:06:34.148" v="978" actId="2696"/>
        <pc:sldMkLst>
          <pc:docMk/>
          <pc:sldMk cId="3051020743" sldId="1086"/>
        </pc:sldMkLst>
      </pc:sldChg>
      <pc:sldChg chg="delSp modSp mod">
        <pc:chgData name="di wang" userId="6c0d869067c4194b" providerId="LiveId" clId="{4D334112-CDCA-43F7-94F5-4EA3CC249114}" dt="2024-08-23T05:57:37.969" v="124" actId="20577"/>
        <pc:sldMkLst>
          <pc:docMk/>
          <pc:sldMk cId="908445554" sldId="1092"/>
        </pc:sldMkLst>
      </pc:sldChg>
      <pc:sldChg chg="del">
        <pc:chgData name="di wang" userId="6c0d869067c4194b" providerId="LiveId" clId="{4D334112-CDCA-43F7-94F5-4EA3CC249114}" dt="2024-08-23T06:02:06.647" v="127"/>
        <pc:sldMkLst>
          <pc:docMk/>
          <pc:sldMk cId="1244059202" sldId="1093"/>
        </pc:sldMkLst>
      </pc:sldChg>
      <pc:sldChg chg="delSp modSp mod">
        <pc:chgData name="di wang" userId="6c0d869067c4194b" providerId="LiveId" clId="{4D334112-CDCA-43F7-94F5-4EA3CC249114}" dt="2024-08-23T06:17:44.672" v="286" actId="1076"/>
        <pc:sldMkLst>
          <pc:docMk/>
          <pc:sldMk cId="4259428451" sldId="1093"/>
        </pc:sldMkLst>
      </pc:sldChg>
      <pc:sldChg chg="delSp modSp add mod">
        <pc:chgData name="di wang" userId="6c0d869067c4194b" providerId="LiveId" clId="{4D334112-CDCA-43F7-94F5-4EA3CC249114}" dt="2024-08-23T06:17:26.784" v="283" actId="27636"/>
        <pc:sldMkLst>
          <pc:docMk/>
          <pc:sldMk cId="3789039816" sldId="1094"/>
        </pc:sldMkLst>
      </pc:sldChg>
      <pc:sldChg chg="addSp delSp modSp add mod">
        <pc:chgData name="di wang" userId="6c0d869067c4194b" providerId="LiveId" clId="{4D334112-CDCA-43F7-94F5-4EA3CC249114}" dt="2024-08-23T06:29:38.400" v="477" actId="962"/>
        <pc:sldMkLst>
          <pc:docMk/>
          <pc:sldMk cId="2055478960" sldId="1095"/>
        </pc:sldMkLst>
      </pc:sldChg>
      <pc:sldChg chg="addSp delSp modSp add mod">
        <pc:chgData name="di wang" userId="6c0d869067c4194b" providerId="LiveId" clId="{4D334112-CDCA-43F7-94F5-4EA3CC249114}" dt="2024-08-23T07:12:34.025" v="1094" actId="14100"/>
        <pc:sldMkLst>
          <pc:docMk/>
          <pc:sldMk cId="4051899763" sldId="1096"/>
        </pc:sldMkLst>
      </pc:sldChg>
    </pc:docChg>
  </pc:docChgLst>
  <pc:docChgLst>
    <pc:chgData name="di wang" userId="6c0d869067c4194b" providerId="LiveId" clId="{3F56B5A7-F098-4C20-94BA-F563E4F96469}"/>
    <pc:docChg chg="custSel modSld">
      <pc:chgData name="di wang" userId="6c0d869067c4194b" providerId="LiveId" clId="{3F56B5A7-F098-4C20-94BA-F563E4F96469}" dt="2025-02-09T14:14:54.700" v="36" actId="478"/>
      <pc:docMkLst>
        <pc:docMk/>
      </pc:docMkLst>
      <pc:sldChg chg="addSp delSp modSp mod">
        <pc:chgData name="di wang" userId="6c0d869067c4194b" providerId="LiveId" clId="{3F56B5A7-F098-4C20-94BA-F563E4F96469}" dt="2025-02-09T13:24:50.051" v="16" actId="21"/>
        <pc:sldMkLst>
          <pc:docMk/>
          <pc:sldMk cId="875936214" sldId="1072"/>
        </pc:sldMkLst>
      </pc:sldChg>
      <pc:sldChg chg="delSp modSp mod">
        <pc:chgData name="di wang" userId="6c0d869067c4194b" providerId="LiveId" clId="{3F56B5A7-F098-4C20-94BA-F563E4F96469}" dt="2025-02-09T14:14:54.700" v="36" actId="478"/>
        <pc:sldMkLst>
          <pc:docMk/>
          <pc:sldMk cId="3512371358" sldId="1109"/>
        </pc:sldMkLst>
      </pc:sldChg>
    </pc:docChg>
  </pc:docChgLst>
  <pc:docChgLst>
    <pc:chgData name="di wang" userId="6c0d869067c4194b" providerId="LiveId" clId="{44D478E5-08DD-40A6-9DBB-29C723B9BC3C}"/>
    <pc:docChg chg="undo custSel addSld delSld modSld sldOrd">
      <pc:chgData name="di wang" userId="6c0d869067c4194b" providerId="LiveId" clId="{44D478E5-08DD-40A6-9DBB-29C723B9BC3C}" dt="2024-10-17T14:30:28.595" v="721" actId="20577"/>
      <pc:docMkLst>
        <pc:docMk/>
      </pc:docMkLst>
      <pc:sldChg chg="addSp delSp modSp mod">
        <pc:chgData name="di wang" userId="6c0d869067c4194b" providerId="LiveId" clId="{44D478E5-08DD-40A6-9DBB-29C723B9BC3C}" dt="2024-10-08T02:25:17.779" v="53" actId="1076"/>
        <pc:sldMkLst>
          <pc:docMk/>
          <pc:sldMk cId="0" sldId="828"/>
        </pc:sldMkLst>
      </pc:sldChg>
      <pc:sldChg chg="addSp delSp modSp mod ord">
        <pc:chgData name="di wang" userId="6c0d869067c4194b" providerId="LiveId" clId="{44D478E5-08DD-40A6-9DBB-29C723B9BC3C}" dt="2024-10-17T14:29:30.581" v="701" actId="20577"/>
        <pc:sldMkLst>
          <pc:docMk/>
          <pc:sldMk cId="0" sldId="981"/>
        </pc:sldMkLst>
      </pc:sldChg>
      <pc:sldChg chg="addSp modSp mod">
        <pc:chgData name="di wang" userId="6c0d869067c4194b" providerId="LiveId" clId="{44D478E5-08DD-40A6-9DBB-29C723B9BC3C}" dt="2024-10-17T14:03:45.255" v="271" actId="20577"/>
        <pc:sldMkLst>
          <pc:docMk/>
          <pc:sldMk cId="0" sldId="987"/>
        </pc:sldMkLst>
      </pc:sldChg>
      <pc:sldChg chg="addSp modSp">
        <pc:chgData name="di wang" userId="6c0d869067c4194b" providerId="LiveId" clId="{44D478E5-08DD-40A6-9DBB-29C723B9BC3C}" dt="2024-10-08T02:25:31.064" v="54"/>
        <pc:sldMkLst>
          <pc:docMk/>
          <pc:sldMk cId="3103441985" sldId="1025"/>
        </pc:sldMkLst>
      </pc:sldChg>
      <pc:sldChg chg="addSp modSp mod">
        <pc:chgData name="di wang" userId="6c0d869067c4194b" providerId="LiveId" clId="{44D478E5-08DD-40A6-9DBB-29C723B9BC3C}" dt="2024-10-17T14:04:42.046" v="278" actId="20577"/>
        <pc:sldMkLst>
          <pc:docMk/>
          <pc:sldMk cId="210760639" sldId="1031"/>
        </pc:sldMkLst>
      </pc:sldChg>
      <pc:sldChg chg="addSp modSp mod">
        <pc:chgData name="di wang" userId="6c0d869067c4194b" providerId="LiveId" clId="{44D478E5-08DD-40A6-9DBB-29C723B9BC3C}" dt="2024-10-17T14:04:55.230" v="282" actId="20577"/>
        <pc:sldMkLst>
          <pc:docMk/>
          <pc:sldMk cId="1294901807" sldId="1032"/>
        </pc:sldMkLst>
      </pc:sldChg>
      <pc:sldChg chg="addSp delSp modSp mod">
        <pc:chgData name="di wang" userId="6c0d869067c4194b" providerId="LiveId" clId="{44D478E5-08DD-40A6-9DBB-29C723B9BC3C}" dt="2024-10-17T13:55:33.729" v="243"/>
        <pc:sldMkLst>
          <pc:docMk/>
          <pc:sldMk cId="2867378387" sldId="1033"/>
        </pc:sldMkLst>
      </pc:sldChg>
      <pc:sldChg chg="addSp delSp modSp mod ord">
        <pc:chgData name="di wang" userId="6c0d869067c4194b" providerId="LiveId" clId="{44D478E5-08DD-40A6-9DBB-29C723B9BC3C}" dt="2024-10-17T14:08:36.681" v="350" actId="1076"/>
        <pc:sldMkLst>
          <pc:docMk/>
          <pc:sldMk cId="3836064337" sldId="1034"/>
        </pc:sldMkLst>
      </pc:sldChg>
      <pc:sldChg chg="addSp modSp mod">
        <pc:chgData name="di wang" userId="6c0d869067c4194b" providerId="LiveId" clId="{44D478E5-08DD-40A6-9DBB-29C723B9BC3C}" dt="2024-10-17T14:29:25.951" v="699" actId="20577"/>
        <pc:sldMkLst>
          <pc:docMk/>
          <pc:sldMk cId="784969171" sldId="1035"/>
        </pc:sldMkLst>
      </pc:sldChg>
      <pc:sldChg chg="addSp modSp mod">
        <pc:chgData name="di wang" userId="6c0d869067c4194b" providerId="LiveId" clId="{44D478E5-08DD-40A6-9DBB-29C723B9BC3C}" dt="2024-10-17T14:29:44.743" v="705" actId="20577"/>
        <pc:sldMkLst>
          <pc:docMk/>
          <pc:sldMk cId="349626122" sldId="1064"/>
        </pc:sldMkLst>
      </pc:sldChg>
      <pc:sldChg chg="addSp modSp">
        <pc:chgData name="di wang" userId="6c0d869067c4194b" providerId="LiveId" clId="{44D478E5-08DD-40A6-9DBB-29C723B9BC3C}" dt="2024-10-08T02:25:37.636" v="55"/>
        <pc:sldMkLst>
          <pc:docMk/>
          <pc:sldMk cId="653585167" sldId="1065"/>
        </pc:sldMkLst>
      </pc:sldChg>
      <pc:sldChg chg="addSp modSp">
        <pc:chgData name="di wang" userId="6c0d869067c4194b" providerId="LiveId" clId="{44D478E5-08DD-40A6-9DBB-29C723B9BC3C}" dt="2024-10-08T02:25:53.900" v="59"/>
        <pc:sldMkLst>
          <pc:docMk/>
          <pc:sldMk cId="1657723961" sldId="1066"/>
        </pc:sldMkLst>
      </pc:sldChg>
      <pc:sldChg chg="addSp modSp">
        <pc:chgData name="di wang" userId="6c0d869067c4194b" providerId="LiveId" clId="{44D478E5-08DD-40A6-9DBB-29C723B9BC3C}" dt="2024-10-08T02:26:24.818" v="66"/>
        <pc:sldMkLst>
          <pc:docMk/>
          <pc:sldMk cId="2658635275" sldId="1067"/>
        </pc:sldMkLst>
      </pc:sldChg>
      <pc:sldChg chg="addSp modSp">
        <pc:chgData name="di wang" userId="6c0d869067c4194b" providerId="LiveId" clId="{44D478E5-08DD-40A6-9DBB-29C723B9BC3C}" dt="2024-10-08T02:28:07.175" v="83"/>
        <pc:sldMkLst>
          <pc:docMk/>
          <pc:sldMk cId="750024974" sldId="1068"/>
        </pc:sldMkLst>
      </pc:sldChg>
      <pc:sldChg chg="addSp modSp mod">
        <pc:chgData name="di wang" userId="6c0d869067c4194b" providerId="LiveId" clId="{44D478E5-08DD-40A6-9DBB-29C723B9BC3C}" dt="2024-10-17T14:05:05.828" v="286" actId="20577"/>
        <pc:sldMkLst>
          <pc:docMk/>
          <pc:sldMk cId="2278960386" sldId="1069"/>
        </pc:sldMkLst>
      </pc:sldChg>
      <pc:sldChg chg="addSp modSp mod">
        <pc:chgData name="di wang" userId="6c0d869067c4194b" providerId="LiveId" clId="{44D478E5-08DD-40A6-9DBB-29C723B9BC3C}" dt="2024-10-17T14:04:27.244" v="273" actId="20577"/>
        <pc:sldMkLst>
          <pc:docMk/>
          <pc:sldMk cId="1231323661" sldId="1070"/>
        </pc:sldMkLst>
      </pc:sldChg>
      <pc:sldChg chg="addSp delSp modSp mod">
        <pc:chgData name="di wang" userId="6c0d869067c4194b" providerId="LiveId" clId="{44D478E5-08DD-40A6-9DBB-29C723B9BC3C}" dt="2024-10-17T14:04:35.783" v="275" actId="20577"/>
        <pc:sldMkLst>
          <pc:docMk/>
          <pc:sldMk cId="4009606448" sldId="1071"/>
        </pc:sldMkLst>
      </pc:sldChg>
      <pc:sldChg chg="addSp delSp modSp mod">
        <pc:chgData name="di wang" userId="6c0d869067c4194b" providerId="LiveId" clId="{44D478E5-08DD-40A6-9DBB-29C723B9BC3C}" dt="2024-10-17T14:04:48.052" v="280" actId="20577"/>
        <pc:sldMkLst>
          <pc:docMk/>
          <pc:sldMk cId="875936214" sldId="1072"/>
        </pc:sldMkLst>
      </pc:sldChg>
      <pc:sldChg chg="del">
        <pc:chgData name="di wang" userId="6c0d869067c4194b" providerId="LiveId" clId="{44D478E5-08DD-40A6-9DBB-29C723B9BC3C}" dt="2024-10-17T13:54:05.880" v="236" actId="2696"/>
        <pc:sldMkLst>
          <pc:docMk/>
          <pc:sldMk cId="1509265934" sldId="1074"/>
        </pc:sldMkLst>
      </pc:sldChg>
      <pc:sldChg chg="addSp modSp mod">
        <pc:chgData name="di wang" userId="6c0d869067c4194b" providerId="LiveId" clId="{44D478E5-08DD-40A6-9DBB-29C723B9BC3C}" dt="2024-10-17T14:04:59.784" v="284" actId="20577"/>
        <pc:sldMkLst>
          <pc:docMk/>
          <pc:sldMk cId="314219541" sldId="1075"/>
        </pc:sldMkLst>
      </pc:sldChg>
      <pc:sldChg chg="addSp modSp mod">
        <pc:chgData name="di wang" userId="6c0d869067c4194b" providerId="LiveId" clId="{44D478E5-08DD-40A6-9DBB-29C723B9BC3C}" dt="2024-10-17T14:08:58.491" v="354" actId="20577"/>
        <pc:sldMkLst>
          <pc:docMk/>
          <pc:sldMk cId="3582704650" sldId="1076"/>
        </pc:sldMkLst>
      </pc:sldChg>
      <pc:sldChg chg="addSp delSp modSp mod">
        <pc:chgData name="di wang" userId="6c0d869067c4194b" providerId="LiveId" clId="{44D478E5-08DD-40A6-9DBB-29C723B9BC3C}" dt="2024-10-17T14:29:18.623" v="697" actId="1076"/>
        <pc:sldMkLst>
          <pc:docMk/>
          <pc:sldMk cId="2502439181" sldId="1077"/>
        </pc:sldMkLst>
      </pc:sldChg>
      <pc:sldChg chg="addSp modSp del mod">
        <pc:chgData name="di wang" userId="6c0d869067c4194b" providerId="LiveId" clId="{44D478E5-08DD-40A6-9DBB-29C723B9BC3C}" dt="2024-10-17T14:26:52.984" v="684" actId="2696"/>
        <pc:sldMkLst>
          <pc:docMk/>
          <pc:sldMk cId="1914686479" sldId="1078"/>
        </pc:sldMkLst>
      </pc:sldChg>
      <pc:sldChg chg="addSp modSp mod">
        <pc:chgData name="di wang" userId="6c0d869067c4194b" providerId="LiveId" clId="{44D478E5-08DD-40A6-9DBB-29C723B9BC3C}" dt="2024-10-17T14:29:51.993" v="707" actId="20577"/>
        <pc:sldMkLst>
          <pc:docMk/>
          <pc:sldMk cId="343589462" sldId="1079"/>
        </pc:sldMkLst>
      </pc:sldChg>
      <pc:sldChg chg="addSp modSp mod">
        <pc:chgData name="di wang" userId="6c0d869067c4194b" providerId="LiveId" clId="{44D478E5-08DD-40A6-9DBB-29C723B9BC3C}" dt="2024-10-17T14:30:28.595" v="721" actId="20577"/>
        <pc:sldMkLst>
          <pc:docMk/>
          <pc:sldMk cId="1803877733" sldId="1080"/>
        </pc:sldMkLst>
      </pc:sldChg>
      <pc:sldChg chg="del">
        <pc:chgData name="di wang" userId="6c0d869067c4194b" providerId="LiveId" clId="{44D478E5-08DD-40A6-9DBB-29C723B9BC3C}" dt="2024-10-08T02:05:41.033" v="4" actId="2696"/>
        <pc:sldMkLst>
          <pc:docMk/>
          <pc:sldMk cId="522195821" sldId="1081"/>
        </pc:sldMkLst>
      </pc:sldChg>
      <pc:sldChg chg="addSp modSp mod">
        <pc:chgData name="di wang" userId="6c0d869067c4194b" providerId="LiveId" clId="{44D478E5-08DD-40A6-9DBB-29C723B9BC3C}" dt="2024-10-17T14:29:58.307" v="709" actId="20577"/>
        <pc:sldMkLst>
          <pc:docMk/>
          <pc:sldMk cId="1583985040" sldId="1082"/>
        </pc:sldMkLst>
      </pc:sldChg>
      <pc:sldChg chg="addSp modSp del mod">
        <pc:chgData name="di wang" userId="6c0d869067c4194b" providerId="LiveId" clId="{44D478E5-08DD-40A6-9DBB-29C723B9BC3C}" dt="2024-10-17T13:59:56.214" v="260" actId="2696"/>
        <pc:sldMkLst>
          <pc:docMk/>
          <pc:sldMk cId="3966683055" sldId="1085"/>
        </pc:sldMkLst>
      </pc:sldChg>
      <pc:sldChg chg="addSp delSp modSp del mod">
        <pc:chgData name="di wang" userId="6c0d869067c4194b" providerId="LiveId" clId="{44D478E5-08DD-40A6-9DBB-29C723B9BC3C}" dt="2024-10-17T14:00:08.863" v="261" actId="2696"/>
        <pc:sldMkLst>
          <pc:docMk/>
          <pc:sldMk cId="3051020743" sldId="1086"/>
        </pc:sldMkLst>
      </pc:sldChg>
      <pc:sldChg chg="addSp modSp">
        <pc:chgData name="di wang" userId="6c0d869067c4194b" providerId="LiveId" clId="{44D478E5-08DD-40A6-9DBB-29C723B9BC3C}" dt="2024-10-08T02:25:41.462" v="56"/>
        <pc:sldMkLst>
          <pc:docMk/>
          <pc:sldMk cId="908445554" sldId="1092"/>
        </pc:sldMkLst>
      </pc:sldChg>
      <pc:sldChg chg="addSp modSp add del mod">
        <pc:chgData name="di wang" userId="6c0d869067c4194b" providerId="LiveId" clId="{44D478E5-08DD-40A6-9DBB-29C723B9BC3C}" dt="2024-10-17T13:57:17.528" v="250" actId="2696"/>
        <pc:sldMkLst>
          <pc:docMk/>
          <pc:sldMk cId="4259428451" sldId="1093"/>
        </pc:sldMkLst>
      </pc:sldChg>
      <pc:sldChg chg="addSp modSp add del mod">
        <pc:chgData name="di wang" userId="6c0d869067c4194b" providerId="LiveId" clId="{44D478E5-08DD-40A6-9DBB-29C723B9BC3C}" dt="2024-10-17T13:57:20.030" v="251" actId="2696"/>
        <pc:sldMkLst>
          <pc:docMk/>
          <pc:sldMk cId="3789039816" sldId="1094"/>
        </pc:sldMkLst>
      </pc:sldChg>
      <pc:sldChg chg="addSp modSp del mod">
        <pc:chgData name="di wang" userId="6c0d869067c4194b" providerId="LiveId" clId="{44D478E5-08DD-40A6-9DBB-29C723B9BC3C}" dt="2024-10-17T13:57:27.529" v="252" actId="2696"/>
        <pc:sldMkLst>
          <pc:docMk/>
          <pc:sldMk cId="2055478960" sldId="1095"/>
        </pc:sldMkLst>
      </pc:sldChg>
      <pc:sldChg chg="addSp delSp modSp mod">
        <pc:chgData name="di wang" userId="6c0d869067c4194b" providerId="LiveId" clId="{44D478E5-08DD-40A6-9DBB-29C723B9BC3C}" dt="2024-10-17T14:30:20.301" v="719" actId="20577"/>
        <pc:sldMkLst>
          <pc:docMk/>
          <pc:sldMk cId="4051899763" sldId="1096"/>
        </pc:sldMkLst>
      </pc:sldChg>
      <pc:sldChg chg="addSp modSp del mod">
        <pc:chgData name="di wang" userId="6c0d869067c4194b" providerId="LiveId" clId="{44D478E5-08DD-40A6-9DBB-29C723B9BC3C}" dt="2024-10-17T13:54:38.310" v="237" actId="2696"/>
        <pc:sldMkLst>
          <pc:docMk/>
          <pc:sldMk cId="2338738695" sldId="1097"/>
        </pc:sldMkLst>
      </pc:sldChg>
      <pc:sldChg chg="modSp mod">
        <pc:chgData name="di wang" userId="6c0d869067c4194b" providerId="LiveId" clId="{44D478E5-08DD-40A6-9DBB-29C723B9BC3C}" dt="2024-10-17T14:05:11.494" v="290" actId="20577"/>
        <pc:sldMkLst>
          <pc:docMk/>
          <pc:sldMk cId="3965716700" sldId="1098"/>
        </pc:sldMkLst>
      </pc:sldChg>
      <pc:sldChg chg="addSp delSp modSp mod delAnim">
        <pc:chgData name="di wang" userId="6c0d869067c4194b" providerId="LiveId" clId="{44D478E5-08DD-40A6-9DBB-29C723B9BC3C}" dt="2024-10-17T14:08:48.467" v="352" actId="20577"/>
        <pc:sldMkLst>
          <pc:docMk/>
          <pc:sldMk cId="3116249365" sldId="1099"/>
        </pc:sldMkLst>
      </pc:sldChg>
      <pc:sldChg chg="addSp delSp modSp mod">
        <pc:chgData name="di wang" userId="6c0d869067c4194b" providerId="LiveId" clId="{44D478E5-08DD-40A6-9DBB-29C723B9BC3C}" dt="2024-10-17T14:30:04.099" v="713" actId="20577"/>
        <pc:sldMkLst>
          <pc:docMk/>
          <pc:sldMk cId="3352110203" sldId="1100"/>
        </pc:sldMkLst>
      </pc:sldChg>
      <pc:sldChg chg="addSp delSp modSp mod">
        <pc:chgData name="di wang" userId="6c0d869067c4194b" providerId="LiveId" clId="{44D478E5-08DD-40A6-9DBB-29C723B9BC3C}" dt="2024-10-17T14:30:11.646" v="717" actId="20577"/>
        <pc:sldMkLst>
          <pc:docMk/>
          <pc:sldMk cId="1649651219" sldId="1101"/>
        </pc:sldMkLst>
      </pc:sldChg>
      <pc:sldChg chg="addSp delSp modSp mod">
        <pc:chgData name="di wang" userId="6c0d869067c4194b" providerId="LiveId" clId="{44D478E5-08DD-40A6-9DBB-29C723B9BC3C}" dt="2024-10-17T14:29:36.038" v="703" actId="20577"/>
        <pc:sldMkLst>
          <pc:docMk/>
          <pc:sldMk cId="3681220778" sldId="1102"/>
        </pc:sldMkLst>
      </pc:sldChg>
      <pc:sldChg chg="addSp delSp modSp add del mod">
        <pc:chgData name="di wang" userId="6c0d869067c4194b" providerId="LiveId" clId="{44D478E5-08DD-40A6-9DBB-29C723B9BC3C}" dt="2024-10-17T14:24:26.253" v="650" actId="2696"/>
        <pc:sldMkLst>
          <pc:docMk/>
          <pc:sldMk cId="1214749275" sldId="1103"/>
        </pc:sldMkLst>
      </pc:sldChg>
    </pc:docChg>
  </pc:docChgLst>
  <pc:docChgLst>
    <pc:chgData name="di wang" userId="6c0d869067c4194b" providerId="LiveId" clId="{2D80C5BB-A8F5-4794-B532-5E456DEB0228}"/>
    <pc:docChg chg="undo custSel addSld delSld modSld sldOrd">
      <pc:chgData name="di wang" userId="6c0d869067c4194b" providerId="LiveId" clId="{2D80C5BB-A8F5-4794-B532-5E456DEB0228}" dt="2024-06-14T08:19:17.176" v="190"/>
      <pc:docMkLst>
        <pc:docMk/>
      </pc:docMkLst>
      <pc:sldChg chg="del">
        <pc:chgData name="di wang" userId="6c0d869067c4194b" providerId="LiveId" clId="{2D80C5BB-A8F5-4794-B532-5E456DEB0228}" dt="2024-06-14T08:11:27.098" v="19" actId="47"/>
        <pc:sldMkLst>
          <pc:docMk/>
          <pc:sldMk cId="0" sldId="951"/>
        </pc:sldMkLst>
      </pc:sldChg>
      <pc:sldChg chg="del">
        <pc:chgData name="di wang" userId="6c0d869067c4194b" providerId="LiveId" clId="{2D80C5BB-A8F5-4794-B532-5E456DEB0228}" dt="2024-06-14T08:11:26.091" v="18" actId="47"/>
        <pc:sldMkLst>
          <pc:docMk/>
          <pc:sldMk cId="0" sldId="994"/>
        </pc:sldMkLst>
      </pc:sldChg>
      <pc:sldChg chg="del">
        <pc:chgData name="di wang" userId="6c0d869067c4194b" providerId="LiveId" clId="{2D80C5BB-A8F5-4794-B532-5E456DEB0228}" dt="2024-06-14T08:11:25.204" v="17" actId="47"/>
        <pc:sldMkLst>
          <pc:docMk/>
          <pc:sldMk cId="0" sldId="995"/>
        </pc:sldMkLst>
      </pc:sldChg>
      <pc:sldChg chg="del">
        <pc:chgData name="di wang" userId="6c0d869067c4194b" providerId="LiveId" clId="{2D80C5BB-A8F5-4794-B532-5E456DEB0228}" dt="2024-06-14T08:11:24.036" v="16" actId="47"/>
        <pc:sldMkLst>
          <pc:docMk/>
          <pc:sldMk cId="0" sldId="996"/>
        </pc:sldMkLst>
      </pc:sldChg>
      <pc:sldChg chg="modSp mod">
        <pc:chgData name="di wang" userId="6c0d869067c4194b" providerId="LiveId" clId="{2D80C5BB-A8F5-4794-B532-5E456DEB0228}" dt="2024-06-14T08:17:31.317" v="182" actId="1076"/>
        <pc:sldMkLst>
          <pc:docMk/>
          <pc:sldMk cId="3103441985" sldId="1025"/>
        </pc:sldMkLst>
      </pc:sldChg>
      <pc:sldChg chg="del">
        <pc:chgData name="di wang" userId="6c0d869067c4194b" providerId="LiveId" clId="{2D80C5BB-A8F5-4794-B532-5E456DEB0228}" dt="2024-06-14T08:18:08.614" v="184" actId="2696"/>
        <pc:sldMkLst>
          <pc:docMk/>
          <pc:sldMk cId="2291818218" sldId="1026"/>
        </pc:sldMkLst>
      </pc:sldChg>
      <pc:sldChg chg="del">
        <pc:chgData name="di wang" userId="6c0d869067c4194b" providerId="LiveId" clId="{2D80C5BB-A8F5-4794-B532-5E456DEB0228}" dt="2024-06-14T08:11:16.944" v="11" actId="47"/>
        <pc:sldMkLst>
          <pc:docMk/>
          <pc:sldMk cId="1662692819" sldId="1038"/>
        </pc:sldMkLst>
      </pc:sldChg>
      <pc:sldChg chg="del">
        <pc:chgData name="di wang" userId="6c0d869067c4194b" providerId="LiveId" clId="{2D80C5BB-A8F5-4794-B532-5E456DEB0228}" dt="2024-06-14T08:11:27.950" v="20" actId="47"/>
        <pc:sldMkLst>
          <pc:docMk/>
          <pc:sldMk cId="0" sldId="1041"/>
        </pc:sldMkLst>
      </pc:sldChg>
      <pc:sldChg chg="del">
        <pc:chgData name="di wang" userId="6c0d869067c4194b" providerId="LiveId" clId="{2D80C5BB-A8F5-4794-B532-5E456DEB0228}" dt="2024-06-14T08:11:23.176" v="15" actId="47"/>
        <pc:sldMkLst>
          <pc:docMk/>
          <pc:sldMk cId="2293843046" sldId="1042"/>
        </pc:sldMkLst>
      </pc:sldChg>
      <pc:sldChg chg="del">
        <pc:chgData name="di wang" userId="6c0d869067c4194b" providerId="LiveId" clId="{2D80C5BB-A8F5-4794-B532-5E456DEB0228}" dt="2024-06-14T08:11:22.232" v="14" actId="47"/>
        <pc:sldMkLst>
          <pc:docMk/>
          <pc:sldMk cId="691822673" sldId="1043"/>
        </pc:sldMkLst>
      </pc:sldChg>
      <pc:sldChg chg="del">
        <pc:chgData name="di wang" userId="6c0d869067c4194b" providerId="LiveId" clId="{2D80C5BB-A8F5-4794-B532-5E456DEB0228}" dt="2024-06-14T08:11:21.287" v="13" actId="47"/>
        <pc:sldMkLst>
          <pc:docMk/>
          <pc:sldMk cId="873781622" sldId="1044"/>
        </pc:sldMkLst>
      </pc:sldChg>
      <pc:sldChg chg="del">
        <pc:chgData name="di wang" userId="6c0d869067c4194b" providerId="LiveId" clId="{2D80C5BB-A8F5-4794-B532-5E456DEB0228}" dt="2024-06-14T08:11:20.294" v="12" actId="47"/>
        <pc:sldMkLst>
          <pc:docMk/>
          <pc:sldMk cId="2495625901" sldId="1045"/>
        </pc:sldMkLst>
      </pc:sldChg>
      <pc:sldChg chg="del">
        <pc:chgData name="di wang" userId="6c0d869067c4194b" providerId="LiveId" clId="{2D80C5BB-A8F5-4794-B532-5E456DEB0228}" dt="2024-06-14T08:11:15.850" v="10" actId="47"/>
        <pc:sldMkLst>
          <pc:docMk/>
          <pc:sldMk cId="3921393382" sldId="1047"/>
        </pc:sldMkLst>
      </pc:sldChg>
      <pc:sldChg chg="del">
        <pc:chgData name="di wang" userId="6c0d869067c4194b" providerId="LiveId" clId="{2D80C5BB-A8F5-4794-B532-5E456DEB0228}" dt="2024-06-14T08:11:14.949" v="9" actId="47"/>
        <pc:sldMkLst>
          <pc:docMk/>
          <pc:sldMk cId="4024291701" sldId="1048"/>
        </pc:sldMkLst>
      </pc:sldChg>
      <pc:sldChg chg="del">
        <pc:chgData name="di wang" userId="6c0d869067c4194b" providerId="LiveId" clId="{2D80C5BB-A8F5-4794-B532-5E456DEB0228}" dt="2024-06-14T08:11:13.928" v="8" actId="47"/>
        <pc:sldMkLst>
          <pc:docMk/>
          <pc:sldMk cId="1997932725" sldId="1049"/>
        </pc:sldMkLst>
      </pc:sldChg>
      <pc:sldChg chg="del">
        <pc:chgData name="di wang" userId="6c0d869067c4194b" providerId="LiveId" clId="{2D80C5BB-A8F5-4794-B532-5E456DEB0228}" dt="2024-06-14T08:11:05.878" v="0" actId="47"/>
        <pc:sldMkLst>
          <pc:docMk/>
          <pc:sldMk cId="4062043709" sldId="1054"/>
        </pc:sldMkLst>
      </pc:sldChg>
      <pc:sldChg chg="del">
        <pc:chgData name="di wang" userId="6c0d869067c4194b" providerId="LiveId" clId="{2D80C5BB-A8F5-4794-B532-5E456DEB0228}" dt="2024-06-14T08:11:07.806" v="2" actId="47"/>
        <pc:sldMkLst>
          <pc:docMk/>
          <pc:sldMk cId="2665105734" sldId="1055"/>
        </pc:sldMkLst>
      </pc:sldChg>
      <pc:sldChg chg="del">
        <pc:chgData name="di wang" userId="6c0d869067c4194b" providerId="LiveId" clId="{2D80C5BB-A8F5-4794-B532-5E456DEB0228}" dt="2024-06-14T08:11:10.069" v="4" actId="47"/>
        <pc:sldMkLst>
          <pc:docMk/>
          <pc:sldMk cId="837340197" sldId="1056"/>
        </pc:sldMkLst>
      </pc:sldChg>
      <pc:sldChg chg="del">
        <pc:chgData name="di wang" userId="6c0d869067c4194b" providerId="LiveId" clId="{2D80C5BB-A8F5-4794-B532-5E456DEB0228}" dt="2024-06-14T08:11:12.106" v="6" actId="47"/>
        <pc:sldMkLst>
          <pc:docMk/>
          <pc:sldMk cId="503227340" sldId="1057"/>
        </pc:sldMkLst>
      </pc:sldChg>
      <pc:sldChg chg="del">
        <pc:chgData name="di wang" userId="6c0d869067c4194b" providerId="LiveId" clId="{2D80C5BB-A8F5-4794-B532-5E456DEB0228}" dt="2024-06-14T08:11:13.081" v="7" actId="47"/>
        <pc:sldMkLst>
          <pc:docMk/>
          <pc:sldMk cId="2242451767" sldId="1058"/>
        </pc:sldMkLst>
      </pc:sldChg>
      <pc:sldChg chg="del">
        <pc:chgData name="di wang" userId="6c0d869067c4194b" providerId="LiveId" clId="{2D80C5BB-A8F5-4794-B532-5E456DEB0228}" dt="2024-06-14T08:11:08.981" v="3" actId="47"/>
        <pc:sldMkLst>
          <pc:docMk/>
          <pc:sldMk cId="3971766327" sldId="1059"/>
        </pc:sldMkLst>
      </pc:sldChg>
      <pc:sldChg chg="del">
        <pc:chgData name="di wang" userId="6c0d869067c4194b" providerId="LiveId" clId="{2D80C5BB-A8F5-4794-B532-5E456DEB0228}" dt="2024-06-14T08:11:11.124" v="5" actId="47"/>
        <pc:sldMkLst>
          <pc:docMk/>
          <pc:sldMk cId="574025578" sldId="1060"/>
        </pc:sldMkLst>
      </pc:sldChg>
      <pc:sldChg chg="del">
        <pc:chgData name="di wang" userId="6c0d869067c4194b" providerId="LiveId" clId="{2D80C5BB-A8F5-4794-B532-5E456DEB0228}" dt="2024-06-14T08:11:06.904" v="1" actId="47"/>
        <pc:sldMkLst>
          <pc:docMk/>
          <pc:sldMk cId="1017032202" sldId="1061"/>
        </pc:sldMkLst>
      </pc:sldChg>
      <pc:sldChg chg="modSp add mod ord">
        <pc:chgData name="di wang" userId="6c0d869067c4194b" providerId="LiveId" clId="{2D80C5BB-A8F5-4794-B532-5E456DEB0228}" dt="2024-06-14T08:19:17.176" v="190"/>
        <pc:sldMkLst>
          <pc:docMk/>
          <pc:sldMk cId="3809501072" sldId="1065"/>
        </pc:sldMkLst>
      </pc:sldChg>
      <pc:sldChg chg="add">
        <pc:chgData name="di wang" userId="6c0d869067c4194b" providerId="LiveId" clId="{2D80C5BB-A8F5-4794-B532-5E456DEB0228}" dt="2024-06-14T08:19:05.061" v="186" actId="2890"/>
        <pc:sldMkLst>
          <pc:docMk/>
          <pc:sldMk cId="528029341" sldId="1066"/>
        </pc:sldMkLst>
      </pc:sldChg>
      <pc:sldChg chg="add">
        <pc:chgData name="di wang" userId="6c0d869067c4194b" providerId="LiveId" clId="{2D80C5BB-A8F5-4794-B532-5E456DEB0228}" dt="2024-06-14T08:19:08.425" v="187" actId="2890"/>
        <pc:sldMkLst>
          <pc:docMk/>
          <pc:sldMk cId="4034178422" sldId="1067"/>
        </pc:sldMkLst>
      </pc:sldChg>
      <pc:sldChg chg="add">
        <pc:chgData name="di wang" userId="6c0d869067c4194b" providerId="LiveId" clId="{2D80C5BB-A8F5-4794-B532-5E456DEB0228}" dt="2024-06-14T08:19:12.073" v="188" actId="2890"/>
        <pc:sldMkLst>
          <pc:docMk/>
          <pc:sldMk cId="2620653965" sldId="1068"/>
        </pc:sldMkLst>
      </pc:sldChg>
    </pc:docChg>
  </pc:docChgLst>
  <pc:docChgLst>
    <pc:chgData name="wang di" userId="6c0d869067c4194b" providerId="LiveId" clId="{59E7A669-61BD-4B39-927D-9C0EFA5092FE}"/>
    <pc:docChg chg="undo custSel delSld modSld">
      <pc:chgData name="wang di" userId="6c0d869067c4194b" providerId="LiveId" clId="{59E7A669-61BD-4B39-927D-9C0EFA5092FE}" dt="2022-08-15T05:20:26.472" v="327" actId="14100"/>
      <pc:docMkLst>
        <pc:docMk/>
      </pc:docMkLst>
      <pc:sldChg chg="addSp delSp modSp mod">
        <pc:chgData name="wang di" userId="6c0d869067c4194b" providerId="LiveId" clId="{59E7A669-61BD-4B39-927D-9C0EFA5092FE}" dt="2022-08-09T07:44:30.401" v="95" actId="14100"/>
        <pc:sldMkLst>
          <pc:docMk/>
          <pc:sldMk cId="0" sldId="828"/>
        </pc:sldMkLst>
      </pc:sldChg>
      <pc:sldChg chg="addSp delSp modSp mod">
        <pc:chgData name="wang di" userId="6c0d869067c4194b" providerId="LiveId" clId="{59E7A669-61BD-4B39-927D-9C0EFA5092FE}" dt="2022-08-15T05:20:26.472" v="327" actId="14100"/>
        <pc:sldMkLst>
          <pc:docMk/>
          <pc:sldMk cId="0" sldId="951"/>
        </pc:sldMkLst>
      </pc:sldChg>
      <pc:sldChg chg="addSp delSp modSp mod">
        <pc:chgData name="wang di" userId="6c0d869067c4194b" providerId="LiveId" clId="{59E7A669-61BD-4B39-927D-9C0EFA5092FE}" dt="2022-08-09T07:44:03.901" v="93"/>
        <pc:sldMkLst>
          <pc:docMk/>
          <pc:sldMk cId="0" sldId="981"/>
        </pc:sldMkLst>
      </pc:sldChg>
      <pc:sldChg chg="addSp delSp modSp mod">
        <pc:chgData name="wang di" userId="6c0d869067c4194b" providerId="LiveId" clId="{59E7A669-61BD-4B39-927D-9C0EFA5092FE}" dt="2022-08-09T07:41:54.867" v="50"/>
        <pc:sldMkLst>
          <pc:docMk/>
          <pc:sldMk cId="0" sldId="987"/>
        </pc:sldMkLst>
      </pc:sldChg>
      <pc:sldChg chg="addSp delSp modSp mod">
        <pc:chgData name="wang di" userId="6c0d869067c4194b" providerId="LiveId" clId="{59E7A669-61BD-4B39-927D-9C0EFA5092FE}" dt="2022-08-09T07:42:18.410" v="56" actId="1076"/>
        <pc:sldMkLst>
          <pc:docMk/>
          <pc:sldMk cId="0" sldId="989"/>
        </pc:sldMkLst>
      </pc:sldChg>
      <pc:sldChg chg="addSp delSp modSp mod">
        <pc:chgData name="wang di" userId="6c0d869067c4194b" providerId="LiveId" clId="{59E7A669-61BD-4B39-927D-9C0EFA5092FE}" dt="2022-08-09T07:42:42.617" v="65" actId="1076"/>
        <pc:sldMkLst>
          <pc:docMk/>
          <pc:sldMk cId="0" sldId="992"/>
        </pc:sldMkLst>
      </pc:sldChg>
      <pc:sldChg chg="addSp delSp modSp mod">
        <pc:chgData name="wang di" userId="6c0d869067c4194b" providerId="LiveId" clId="{59E7A669-61BD-4B39-927D-9C0EFA5092FE}" dt="2022-08-09T07:42:51.555" v="68" actId="1076"/>
        <pc:sldMkLst>
          <pc:docMk/>
          <pc:sldMk cId="0" sldId="994"/>
        </pc:sldMkLst>
      </pc:sldChg>
      <pc:sldChg chg="addSp delSp modSp mod">
        <pc:chgData name="wang di" userId="6c0d869067c4194b" providerId="LiveId" clId="{59E7A669-61BD-4B39-927D-9C0EFA5092FE}" dt="2022-08-09T07:43:00.170" v="71" actId="1076"/>
        <pc:sldMkLst>
          <pc:docMk/>
          <pc:sldMk cId="0" sldId="995"/>
        </pc:sldMkLst>
      </pc:sldChg>
      <pc:sldChg chg="addSp delSp modSp mod">
        <pc:chgData name="wang di" userId="6c0d869067c4194b" providerId="LiveId" clId="{59E7A669-61BD-4B39-927D-9C0EFA5092FE}" dt="2022-08-09T07:55:20.802" v="250" actId="1076"/>
        <pc:sldMkLst>
          <pc:docMk/>
          <pc:sldMk cId="0" sldId="996"/>
        </pc:sldMkLst>
      </pc:sldChg>
      <pc:sldChg chg="addSp delSp modSp mod">
        <pc:chgData name="wang di" userId="6c0d869067c4194b" providerId="LiveId" clId="{59E7A669-61BD-4B39-927D-9C0EFA5092FE}" dt="2022-08-09T07:43:30.745" v="83" actId="1076"/>
        <pc:sldMkLst>
          <pc:docMk/>
          <pc:sldMk cId="0" sldId="997"/>
        </pc:sldMkLst>
      </pc:sldChg>
      <pc:sldChg chg="addSp delSp modSp mod">
        <pc:chgData name="wang di" userId="6c0d869067c4194b" providerId="LiveId" clId="{59E7A669-61BD-4B39-927D-9C0EFA5092FE}" dt="2022-08-09T07:43:51.430" v="89"/>
        <pc:sldMkLst>
          <pc:docMk/>
          <pc:sldMk cId="0" sldId="999"/>
        </pc:sldMkLst>
      </pc:sldChg>
      <pc:sldChg chg="addSp delSp modSp mod">
        <pc:chgData name="wang di" userId="6c0d869067c4194b" providerId="LiveId" clId="{59E7A669-61BD-4B39-927D-9C0EFA5092FE}" dt="2022-08-09T07:43:46.611" v="87"/>
        <pc:sldMkLst>
          <pc:docMk/>
          <pc:sldMk cId="0" sldId="1000"/>
        </pc:sldMkLst>
      </pc:sldChg>
      <pc:sldChg chg="addSp delSp modSp mod">
        <pc:chgData name="wang di" userId="6c0d869067c4194b" providerId="LiveId" clId="{59E7A669-61BD-4B39-927D-9C0EFA5092FE}" dt="2022-08-09T07:42:08.651" v="53" actId="1076"/>
        <pc:sldMkLst>
          <pc:docMk/>
          <pc:sldMk cId="0" sldId="1001"/>
        </pc:sldMkLst>
      </pc:sldChg>
      <pc:sldChg chg="addSp delSp modSp mod">
        <pc:chgData name="wang di" userId="6c0d869067c4194b" providerId="LiveId" clId="{59E7A669-61BD-4B39-927D-9C0EFA5092FE}" dt="2022-08-09T07:41:48.427" v="48" actId="1076"/>
        <pc:sldMkLst>
          <pc:docMk/>
          <pc:sldMk cId="0" sldId="1018"/>
        </pc:sldMkLst>
      </pc:sldChg>
      <pc:sldChg chg="addSp delSp modSp mod">
        <pc:chgData name="wang di" userId="6c0d869067c4194b" providerId="LiveId" clId="{59E7A669-61BD-4B39-927D-9C0EFA5092FE}" dt="2022-08-09T07:42:27.011" v="59" actId="1076"/>
        <pc:sldMkLst>
          <pc:docMk/>
          <pc:sldMk cId="0" sldId="1019"/>
        </pc:sldMkLst>
      </pc:sldChg>
      <pc:sldChg chg="addSp delSp modSp mod">
        <pc:chgData name="wang di" userId="6c0d869067c4194b" providerId="LiveId" clId="{59E7A669-61BD-4B39-927D-9C0EFA5092FE}" dt="2022-08-09T07:43:22.097" v="80" actId="1076"/>
        <pc:sldMkLst>
          <pc:docMk/>
          <pc:sldMk cId="0" sldId="1021"/>
        </pc:sldMkLst>
      </pc:sldChg>
      <pc:sldChg chg="addSp delSp modSp mod">
        <pc:chgData name="wang di" userId="6c0d869067c4194b" providerId="LiveId" clId="{59E7A669-61BD-4B39-927D-9C0EFA5092FE}" dt="2022-08-09T07:43:57.187" v="91"/>
        <pc:sldMkLst>
          <pc:docMk/>
          <pc:sldMk cId="0" sldId="1022"/>
        </pc:sldMkLst>
      </pc:sldChg>
      <pc:sldChg chg="addSp delSp modSp mod">
        <pc:chgData name="wang di" userId="6c0d869067c4194b" providerId="LiveId" clId="{59E7A669-61BD-4B39-927D-9C0EFA5092FE}" dt="2022-08-09T07:44:21.273" v="94" actId="1076"/>
        <pc:sldMkLst>
          <pc:docMk/>
          <pc:sldMk cId="1917354270" sldId="1023"/>
        </pc:sldMkLst>
      </pc:sldChg>
      <pc:sldChg chg="addSp delSp modSp del mod">
        <pc:chgData name="wang di" userId="6c0d869067c4194b" providerId="LiveId" clId="{59E7A669-61BD-4B39-927D-9C0EFA5092FE}" dt="2022-08-09T07:49:00.990" v="127" actId="2696"/>
        <pc:sldMkLst>
          <pc:docMk/>
          <pc:sldMk cId="2447544752" sldId="1024"/>
        </pc:sldMkLst>
      </pc:sldChg>
    </pc:docChg>
  </pc:docChgLst>
  <pc:docChgLst>
    <pc:chgData name="di wang" userId="6c0d869067c4194b" providerId="LiveId" clId="{7A3097EC-C95D-464A-B633-2B84C7561E18}"/>
    <pc:docChg chg="undo redo custSel addSld delSld modSld sldOrd">
      <pc:chgData name="di wang" userId="6c0d869067c4194b" providerId="LiveId" clId="{7A3097EC-C95D-464A-B633-2B84C7561E18}" dt="2023-10-12T14:22:48.463" v="3496" actId="1076"/>
      <pc:docMkLst>
        <pc:docMk/>
      </pc:docMkLst>
      <pc:sldChg chg="addSp delSp modSp add del mod">
        <pc:chgData name="di wang" userId="6c0d869067c4194b" providerId="LiveId" clId="{7A3097EC-C95D-464A-B633-2B84C7561E18}" dt="2023-10-12T14:21:56.126" v="3495" actId="1076"/>
        <pc:sldMkLst>
          <pc:docMk/>
          <pc:sldMk cId="0" sldId="828"/>
        </pc:sldMkLst>
      </pc:sldChg>
      <pc:sldChg chg="addSp delSp modSp del mod">
        <pc:chgData name="di wang" userId="6c0d869067c4194b" providerId="LiveId" clId="{7A3097EC-C95D-464A-B633-2B84C7561E18}" dt="2023-10-12T14:18:48.218" v="3442" actId="20577"/>
        <pc:sldMkLst>
          <pc:docMk/>
          <pc:sldMk cId="0" sldId="951"/>
        </pc:sldMkLst>
      </pc:sldChg>
      <pc:sldChg chg="addSp delSp modSp mod delAnim modAnim">
        <pc:chgData name="di wang" userId="6c0d869067c4194b" providerId="LiveId" clId="{7A3097EC-C95D-464A-B633-2B84C7561E18}" dt="2023-10-12T14:17:20.923" v="3422" actId="1076"/>
        <pc:sldMkLst>
          <pc:docMk/>
          <pc:sldMk cId="0" sldId="981"/>
        </pc:sldMkLst>
      </pc:sldChg>
      <pc:sldChg chg="addSp delSp modSp add del mod ord delAnim">
        <pc:chgData name="di wang" userId="6c0d869067c4194b" providerId="LiveId" clId="{7A3097EC-C95D-464A-B633-2B84C7561E18}" dt="2023-10-12T14:21:53.708" v="3492" actId="1076"/>
        <pc:sldMkLst>
          <pc:docMk/>
          <pc:sldMk cId="0" sldId="987"/>
        </pc:sldMkLst>
      </pc:sldChg>
      <pc:sldChg chg="addSp delSp modSp add del mod delAnim">
        <pc:chgData name="di wang" userId="6c0d869067c4194b" providerId="LiveId" clId="{7A3097EC-C95D-464A-B633-2B84C7561E18}" dt="2023-10-12T14:14:29.040" v="3381"/>
        <pc:sldMkLst>
          <pc:docMk/>
          <pc:sldMk cId="0" sldId="989"/>
        </pc:sldMkLst>
      </pc:sldChg>
      <pc:sldChg chg="delSp modSp del mod">
        <pc:chgData name="di wang" userId="6c0d869067c4194b" providerId="LiveId" clId="{7A3097EC-C95D-464A-B633-2B84C7561E18}" dt="2023-10-06T11:56:37.239" v="1656" actId="2696"/>
        <pc:sldMkLst>
          <pc:docMk/>
          <pc:sldMk cId="0" sldId="992"/>
        </pc:sldMkLst>
      </pc:sldChg>
      <pc:sldChg chg="addSp delSp modSp del mod">
        <pc:chgData name="di wang" userId="6c0d869067c4194b" providerId="LiveId" clId="{7A3097EC-C95D-464A-B633-2B84C7561E18}" dt="2023-10-12T14:18:53.901" v="3444" actId="20577"/>
        <pc:sldMkLst>
          <pc:docMk/>
          <pc:sldMk cId="0" sldId="994"/>
        </pc:sldMkLst>
      </pc:sldChg>
      <pc:sldChg chg="addSp delSp modSp del mod">
        <pc:chgData name="di wang" userId="6c0d869067c4194b" providerId="LiveId" clId="{7A3097EC-C95D-464A-B633-2B84C7561E18}" dt="2023-10-12T14:18:59.152" v="3448" actId="20577"/>
        <pc:sldMkLst>
          <pc:docMk/>
          <pc:sldMk cId="0" sldId="995"/>
        </pc:sldMkLst>
      </pc:sldChg>
      <pc:sldChg chg="addSp delSp modSp del mod">
        <pc:chgData name="di wang" userId="6c0d869067c4194b" providerId="LiveId" clId="{7A3097EC-C95D-464A-B633-2B84C7561E18}" dt="2023-10-12T14:19:08.370" v="3450" actId="20577"/>
        <pc:sldMkLst>
          <pc:docMk/>
          <pc:sldMk cId="0" sldId="996"/>
        </pc:sldMkLst>
      </pc:sldChg>
      <pc:sldChg chg="del">
        <pc:chgData name="di wang" userId="6c0d869067c4194b" providerId="LiveId" clId="{7A3097EC-C95D-464A-B633-2B84C7561E18}" dt="2023-10-05T14:03:52.411" v="849" actId="2696"/>
        <pc:sldMkLst>
          <pc:docMk/>
          <pc:sldMk cId="0" sldId="997"/>
        </pc:sldMkLst>
      </pc:sldChg>
      <pc:sldChg chg="del">
        <pc:chgData name="di wang" userId="6c0d869067c4194b" providerId="LiveId" clId="{7A3097EC-C95D-464A-B633-2B84C7561E18}" dt="2023-10-05T14:03:58.191" v="851" actId="2696"/>
        <pc:sldMkLst>
          <pc:docMk/>
          <pc:sldMk cId="0" sldId="999"/>
        </pc:sldMkLst>
      </pc:sldChg>
      <pc:sldChg chg="del">
        <pc:chgData name="di wang" userId="6c0d869067c4194b" providerId="LiveId" clId="{7A3097EC-C95D-464A-B633-2B84C7561E18}" dt="2023-10-05T14:03:55.476" v="850" actId="2696"/>
        <pc:sldMkLst>
          <pc:docMk/>
          <pc:sldMk cId="0" sldId="1000"/>
        </pc:sldMkLst>
      </pc:sldChg>
      <pc:sldChg chg="del ord">
        <pc:chgData name="di wang" userId="6c0d869067c4194b" providerId="LiveId" clId="{7A3097EC-C95D-464A-B633-2B84C7561E18}" dt="2023-10-05T14:03:45.817" v="848" actId="2696"/>
        <pc:sldMkLst>
          <pc:docMk/>
          <pc:sldMk cId="0" sldId="1001"/>
        </pc:sldMkLst>
      </pc:sldChg>
      <pc:sldChg chg="delSp del mod">
        <pc:chgData name="di wang" userId="6c0d869067c4194b" providerId="LiveId" clId="{7A3097EC-C95D-464A-B633-2B84C7561E18}" dt="2023-10-05T06:31:23.046" v="136" actId="2696"/>
        <pc:sldMkLst>
          <pc:docMk/>
          <pc:sldMk cId="0" sldId="1018"/>
        </pc:sldMkLst>
      </pc:sldChg>
      <pc:sldChg chg="del ord">
        <pc:chgData name="di wang" userId="6c0d869067c4194b" providerId="LiveId" clId="{7A3097EC-C95D-464A-B633-2B84C7561E18}" dt="2023-10-05T06:57:20.277" v="314" actId="2696"/>
        <pc:sldMkLst>
          <pc:docMk/>
          <pc:sldMk cId="0" sldId="1019"/>
        </pc:sldMkLst>
      </pc:sldChg>
      <pc:sldChg chg="del">
        <pc:chgData name="di wang" userId="6c0d869067c4194b" providerId="LiveId" clId="{7A3097EC-C95D-464A-B633-2B84C7561E18}" dt="2023-10-05T06:57:05.064" v="312" actId="2696"/>
        <pc:sldMkLst>
          <pc:docMk/>
          <pc:sldMk cId="0" sldId="1021"/>
        </pc:sldMkLst>
      </pc:sldChg>
      <pc:sldChg chg="del">
        <pc:chgData name="di wang" userId="6c0d869067c4194b" providerId="LiveId" clId="{7A3097EC-C95D-464A-B633-2B84C7561E18}" dt="2023-10-05T06:57:08.420" v="313" actId="2696"/>
        <pc:sldMkLst>
          <pc:docMk/>
          <pc:sldMk cId="0" sldId="1022"/>
        </pc:sldMkLst>
      </pc:sldChg>
      <pc:sldChg chg="delSp modSp del mod">
        <pc:chgData name="di wang" userId="6c0d869067c4194b" providerId="LiveId" clId="{7A3097EC-C95D-464A-B633-2B84C7561E18}" dt="2023-10-05T06:31:19.260" v="135" actId="2696"/>
        <pc:sldMkLst>
          <pc:docMk/>
          <pc:sldMk cId="1917354270" sldId="1023"/>
        </pc:sldMkLst>
      </pc:sldChg>
      <pc:sldChg chg="add del">
        <pc:chgData name="di wang" userId="6c0d869067c4194b" providerId="LiveId" clId="{7A3097EC-C95D-464A-B633-2B84C7561E18}" dt="2023-10-05T06:28:48.921" v="121" actId="2696"/>
        <pc:sldMkLst>
          <pc:docMk/>
          <pc:sldMk cId="4177773677" sldId="1024"/>
        </pc:sldMkLst>
      </pc:sldChg>
      <pc:sldChg chg="addSp modSp add del mod ord">
        <pc:chgData name="di wang" userId="6c0d869067c4194b" providerId="LiveId" clId="{7A3097EC-C95D-464A-B633-2B84C7561E18}" dt="2023-10-12T14:21:55.250" v="3494" actId="1076"/>
        <pc:sldMkLst>
          <pc:docMk/>
          <pc:sldMk cId="3103441985" sldId="1025"/>
        </pc:sldMkLst>
      </pc:sldChg>
      <pc:sldChg chg="addSp modSp add del mod ord">
        <pc:chgData name="di wang" userId="6c0d869067c4194b" providerId="LiveId" clId="{7A3097EC-C95D-464A-B633-2B84C7561E18}" dt="2023-10-12T14:21:54.551" v="3493" actId="1076"/>
        <pc:sldMkLst>
          <pc:docMk/>
          <pc:sldMk cId="2291818218" sldId="1026"/>
        </pc:sldMkLst>
      </pc:sldChg>
      <pc:sldChg chg="addSp modSp add mod ord">
        <pc:chgData name="di wang" userId="6c0d869067c4194b" providerId="LiveId" clId="{7A3097EC-C95D-464A-B633-2B84C7561E18}" dt="2023-10-12T14:15:42.913" v="3405"/>
        <pc:sldMkLst>
          <pc:docMk/>
          <pc:sldMk cId="3597221654" sldId="1027"/>
        </pc:sldMkLst>
      </pc:sldChg>
      <pc:sldChg chg="addSp modSp add mod ord">
        <pc:chgData name="di wang" userId="6c0d869067c4194b" providerId="LiveId" clId="{7A3097EC-C95D-464A-B633-2B84C7561E18}" dt="2023-10-12T14:14:41.345" v="3385"/>
        <pc:sldMkLst>
          <pc:docMk/>
          <pc:sldMk cId="3988154370" sldId="1028"/>
        </pc:sldMkLst>
      </pc:sldChg>
      <pc:sldChg chg="addSp modSp add mod ord">
        <pc:chgData name="di wang" userId="6c0d869067c4194b" providerId="LiveId" clId="{7A3097EC-C95D-464A-B633-2B84C7561E18}" dt="2023-10-12T14:15:03.965" v="3391"/>
        <pc:sldMkLst>
          <pc:docMk/>
          <pc:sldMk cId="3546416951" sldId="1029"/>
        </pc:sldMkLst>
      </pc:sldChg>
      <pc:sldChg chg="add del">
        <pc:chgData name="di wang" userId="6c0d869067c4194b" providerId="LiveId" clId="{7A3097EC-C95D-464A-B633-2B84C7561E18}" dt="2023-10-05T14:03:22.671" v="842" actId="2696"/>
        <pc:sldMkLst>
          <pc:docMk/>
          <pc:sldMk cId="41031982" sldId="1030"/>
        </pc:sldMkLst>
      </pc:sldChg>
      <pc:sldChg chg="addSp delSp modSp add mod">
        <pc:chgData name="di wang" userId="6c0d869067c4194b" providerId="LiveId" clId="{7A3097EC-C95D-464A-B633-2B84C7561E18}" dt="2023-10-12T14:17:45.389" v="3424" actId="20577"/>
        <pc:sldMkLst>
          <pc:docMk/>
          <pc:sldMk cId="210760639" sldId="1031"/>
        </pc:sldMkLst>
      </pc:sldChg>
      <pc:sldChg chg="addSp delSp modSp add mod ord">
        <pc:chgData name="di wang" userId="6c0d869067c4194b" providerId="LiveId" clId="{7A3097EC-C95D-464A-B633-2B84C7561E18}" dt="2023-10-12T14:17:53.497" v="3426" actId="20577"/>
        <pc:sldMkLst>
          <pc:docMk/>
          <pc:sldMk cId="1294901807" sldId="1032"/>
        </pc:sldMkLst>
      </pc:sldChg>
      <pc:sldChg chg="addSp delSp modSp add mod">
        <pc:chgData name="di wang" userId="6c0d869067c4194b" providerId="LiveId" clId="{7A3097EC-C95D-464A-B633-2B84C7561E18}" dt="2023-10-12T14:17:58.981" v="3428" actId="20577"/>
        <pc:sldMkLst>
          <pc:docMk/>
          <pc:sldMk cId="2867378387" sldId="1033"/>
        </pc:sldMkLst>
      </pc:sldChg>
      <pc:sldChg chg="addSp delSp modSp add mod ord">
        <pc:chgData name="di wang" userId="6c0d869067c4194b" providerId="LiveId" clId="{7A3097EC-C95D-464A-B633-2B84C7561E18}" dt="2023-10-12T14:18:08.629" v="3430" actId="20577"/>
        <pc:sldMkLst>
          <pc:docMk/>
          <pc:sldMk cId="3836064337" sldId="1034"/>
        </pc:sldMkLst>
      </pc:sldChg>
      <pc:sldChg chg="addSp delSp modSp add mod ord">
        <pc:chgData name="di wang" userId="6c0d869067c4194b" providerId="LiveId" clId="{7A3097EC-C95D-464A-B633-2B84C7561E18}" dt="2023-10-12T14:18:16.439" v="3432" actId="20577"/>
        <pc:sldMkLst>
          <pc:docMk/>
          <pc:sldMk cId="784969171" sldId="1035"/>
        </pc:sldMkLst>
      </pc:sldChg>
      <pc:sldChg chg="addSp delSp modSp add del mod ord">
        <pc:chgData name="di wang" userId="6c0d869067c4194b" providerId="LiveId" clId="{7A3097EC-C95D-464A-B633-2B84C7561E18}" dt="2023-10-12T05:34:52.407" v="2536" actId="2696"/>
        <pc:sldMkLst>
          <pc:docMk/>
          <pc:sldMk cId="4284642363" sldId="1036"/>
        </pc:sldMkLst>
      </pc:sldChg>
      <pc:sldChg chg="addSp delSp modSp add del mod">
        <pc:chgData name="di wang" userId="6c0d869067c4194b" providerId="LiveId" clId="{7A3097EC-C95D-464A-B633-2B84C7561E18}" dt="2023-10-12T14:08:12.336" v="3299" actId="2696"/>
        <pc:sldMkLst>
          <pc:docMk/>
          <pc:sldMk cId="2617107222" sldId="1037"/>
        </pc:sldMkLst>
      </pc:sldChg>
      <pc:sldChg chg="delSp modSp add del mod">
        <pc:chgData name="di wang" userId="6c0d869067c4194b" providerId="LiveId" clId="{7A3097EC-C95D-464A-B633-2B84C7561E18}" dt="2023-10-05T12:38:23.842" v="552" actId="47"/>
        <pc:sldMkLst>
          <pc:docMk/>
          <pc:sldMk cId="505856211" sldId="1038"/>
        </pc:sldMkLst>
      </pc:sldChg>
      <pc:sldChg chg="addSp delSp modSp add mod ord modAnim">
        <pc:chgData name="di wang" userId="6c0d869067c4194b" providerId="LiveId" clId="{7A3097EC-C95D-464A-B633-2B84C7561E18}" dt="2023-10-12T14:19:39.096" v="3460" actId="20577"/>
        <pc:sldMkLst>
          <pc:docMk/>
          <pc:sldMk cId="1662692819" sldId="1038"/>
        </pc:sldMkLst>
      </pc:sldChg>
      <pc:sldChg chg="del">
        <pc:chgData name="di wang" userId="6c0d869067c4194b" providerId="LiveId" clId="{7A3097EC-C95D-464A-B633-2B84C7561E18}" dt="2023-10-05T12:38:36.841" v="556" actId="2696"/>
        <pc:sldMkLst>
          <pc:docMk/>
          <pc:sldMk cId="1857116668" sldId="1038"/>
        </pc:sldMkLst>
      </pc:sldChg>
      <pc:sldChg chg="del">
        <pc:chgData name="di wang" userId="6c0d869067c4194b" providerId="LiveId" clId="{7A3097EC-C95D-464A-B633-2B84C7561E18}" dt="2023-10-05T12:38:01.331" v="545"/>
        <pc:sldMkLst>
          <pc:docMk/>
          <pc:sldMk cId="2262432156" sldId="1038"/>
        </pc:sldMkLst>
      </pc:sldChg>
      <pc:sldChg chg="addSp modSp add mod ord">
        <pc:chgData name="di wang" userId="6c0d869067c4194b" providerId="LiveId" clId="{7A3097EC-C95D-464A-B633-2B84C7561E18}" dt="2023-10-12T14:18:35.623" v="3438" actId="20577"/>
        <pc:sldMkLst>
          <pc:docMk/>
          <pc:sldMk cId="558598481" sldId="1039"/>
        </pc:sldMkLst>
      </pc:sldChg>
      <pc:sldChg chg="addSp delSp modSp add del mod ord modAnim">
        <pc:chgData name="di wang" userId="6c0d869067c4194b" providerId="LiveId" clId="{7A3097EC-C95D-464A-B633-2B84C7561E18}" dt="2023-10-05T12:40:58.499" v="575" actId="2696"/>
        <pc:sldMkLst>
          <pc:docMk/>
          <pc:sldMk cId="2817163403" sldId="1039"/>
        </pc:sldMkLst>
      </pc:sldChg>
      <pc:sldChg chg="addSp delSp modSp add mod ord">
        <pc:chgData name="di wang" userId="6c0d869067c4194b" providerId="LiveId" clId="{7A3097EC-C95D-464A-B633-2B84C7561E18}" dt="2023-10-12T14:18:25.395" v="3434" actId="20577"/>
        <pc:sldMkLst>
          <pc:docMk/>
          <pc:sldMk cId="3753993394" sldId="1040"/>
        </pc:sldMkLst>
      </pc:sldChg>
      <pc:sldChg chg="addSp delSp modSp mod ord">
        <pc:chgData name="di wang" userId="6c0d869067c4194b" providerId="LiveId" clId="{7A3097EC-C95D-464A-B633-2B84C7561E18}" dt="2023-10-12T14:18:41.699" v="3440" actId="20577"/>
        <pc:sldMkLst>
          <pc:docMk/>
          <pc:sldMk cId="0" sldId="1041"/>
        </pc:sldMkLst>
      </pc:sldChg>
      <pc:sldChg chg="addSp delSp modSp add del mod">
        <pc:chgData name="di wang" userId="6c0d869067c4194b" providerId="LiveId" clId="{7A3097EC-C95D-464A-B633-2B84C7561E18}" dt="2023-10-12T14:19:13.584" v="3452" actId="20577"/>
        <pc:sldMkLst>
          <pc:docMk/>
          <pc:sldMk cId="2293843046" sldId="1042"/>
        </pc:sldMkLst>
      </pc:sldChg>
      <pc:sldChg chg="addSp delSp modSp mod">
        <pc:chgData name="di wang" userId="6c0d869067c4194b" providerId="LiveId" clId="{7A3097EC-C95D-464A-B633-2B84C7561E18}" dt="2023-10-12T14:19:19.427" v="3454" actId="20577"/>
        <pc:sldMkLst>
          <pc:docMk/>
          <pc:sldMk cId="691822673" sldId="1043"/>
        </pc:sldMkLst>
      </pc:sldChg>
      <pc:sldChg chg="addSp delSp modSp mod">
        <pc:chgData name="di wang" userId="6c0d869067c4194b" providerId="LiveId" clId="{7A3097EC-C95D-464A-B633-2B84C7561E18}" dt="2023-10-12T14:19:23.864" v="3456" actId="20577"/>
        <pc:sldMkLst>
          <pc:docMk/>
          <pc:sldMk cId="873781622" sldId="1044"/>
        </pc:sldMkLst>
      </pc:sldChg>
      <pc:sldChg chg="addSp delSp modSp mod">
        <pc:chgData name="di wang" userId="6c0d869067c4194b" providerId="LiveId" clId="{7A3097EC-C95D-464A-B633-2B84C7561E18}" dt="2023-10-12T14:19:31.528" v="3458" actId="20577"/>
        <pc:sldMkLst>
          <pc:docMk/>
          <pc:sldMk cId="2495625901" sldId="1045"/>
        </pc:sldMkLst>
      </pc:sldChg>
      <pc:sldChg chg="modSp del mod">
        <pc:chgData name="di wang" userId="6c0d869067c4194b" providerId="LiveId" clId="{7A3097EC-C95D-464A-B633-2B84C7561E18}" dt="2023-10-12T06:23:17.276" v="2780" actId="2696"/>
        <pc:sldMkLst>
          <pc:docMk/>
          <pc:sldMk cId="1433467207" sldId="1046"/>
        </pc:sldMkLst>
      </pc:sldChg>
      <pc:sldChg chg="addSp delSp modSp add mod">
        <pc:chgData name="di wang" userId="6c0d869067c4194b" providerId="LiveId" clId="{7A3097EC-C95D-464A-B633-2B84C7561E18}" dt="2023-10-12T14:19:45.441" v="3462" actId="20577"/>
        <pc:sldMkLst>
          <pc:docMk/>
          <pc:sldMk cId="3921393382" sldId="1047"/>
        </pc:sldMkLst>
      </pc:sldChg>
      <pc:sldChg chg="addSp delSp modSp add mod">
        <pc:chgData name="di wang" userId="6c0d869067c4194b" providerId="LiveId" clId="{7A3097EC-C95D-464A-B633-2B84C7561E18}" dt="2023-10-12T14:19:50.059" v="3464" actId="20577"/>
        <pc:sldMkLst>
          <pc:docMk/>
          <pc:sldMk cId="4024291701" sldId="1048"/>
        </pc:sldMkLst>
      </pc:sldChg>
      <pc:sldChg chg="addSp delSp modSp add mod">
        <pc:chgData name="di wang" userId="6c0d869067c4194b" providerId="LiveId" clId="{7A3097EC-C95D-464A-B633-2B84C7561E18}" dt="2023-10-12T14:19:55.923" v="3468" actId="20577"/>
        <pc:sldMkLst>
          <pc:docMk/>
          <pc:sldMk cId="1997932725" sldId="1049"/>
        </pc:sldMkLst>
      </pc:sldChg>
      <pc:sldChg chg="add del">
        <pc:chgData name="di wang" userId="6c0d869067c4194b" providerId="LiveId" clId="{7A3097EC-C95D-464A-B633-2B84C7561E18}" dt="2023-10-06T10:01:11.441" v="1198" actId="2696"/>
        <pc:sldMkLst>
          <pc:docMk/>
          <pc:sldMk cId="4227964071" sldId="1050"/>
        </pc:sldMkLst>
      </pc:sldChg>
      <pc:sldChg chg="add del">
        <pc:chgData name="di wang" userId="6c0d869067c4194b" providerId="LiveId" clId="{7A3097EC-C95D-464A-B633-2B84C7561E18}" dt="2023-10-06T10:01:09.277" v="1197" actId="2696"/>
        <pc:sldMkLst>
          <pc:docMk/>
          <pc:sldMk cId="1915877422" sldId="1051"/>
        </pc:sldMkLst>
      </pc:sldChg>
      <pc:sldChg chg="add del">
        <pc:chgData name="di wang" userId="6c0d869067c4194b" providerId="LiveId" clId="{7A3097EC-C95D-464A-B633-2B84C7561E18}" dt="2023-10-06T10:01:07.248" v="1196" actId="2696"/>
        <pc:sldMkLst>
          <pc:docMk/>
          <pc:sldMk cId="275812654" sldId="1052"/>
        </pc:sldMkLst>
      </pc:sldChg>
      <pc:sldChg chg="add del">
        <pc:chgData name="di wang" userId="6c0d869067c4194b" providerId="LiveId" clId="{7A3097EC-C95D-464A-B633-2B84C7561E18}" dt="2023-10-06T10:01:04.948" v="1195" actId="2696"/>
        <pc:sldMkLst>
          <pc:docMk/>
          <pc:sldMk cId="2077957324" sldId="1053"/>
        </pc:sldMkLst>
      </pc:sldChg>
      <pc:sldChg chg="addSp delSp modSp add mod">
        <pc:chgData name="di wang" userId="6c0d869067c4194b" providerId="LiveId" clId="{7A3097EC-C95D-464A-B633-2B84C7561E18}" dt="2023-10-12T14:20:43.631" v="3484" actId="20577"/>
        <pc:sldMkLst>
          <pc:docMk/>
          <pc:sldMk cId="4062043709" sldId="1054"/>
        </pc:sldMkLst>
      </pc:sldChg>
      <pc:sldChg chg="addSp delSp modSp add mod">
        <pc:chgData name="di wang" userId="6c0d869067c4194b" providerId="LiveId" clId="{7A3097EC-C95D-464A-B633-2B84C7561E18}" dt="2023-10-12T14:20:31.968" v="3480" actId="20577"/>
        <pc:sldMkLst>
          <pc:docMk/>
          <pc:sldMk cId="2665105734" sldId="1055"/>
        </pc:sldMkLst>
      </pc:sldChg>
      <pc:sldChg chg="addSp delSp modSp add mod">
        <pc:chgData name="di wang" userId="6c0d869067c4194b" providerId="LiveId" clId="{7A3097EC-C95D-464A-B633-2B84C7561E18}" dt="2023-10-12T14:20:25.972" v="3478" actId="20577"/>
        <pc:sldMkLst>
          <pc:docMk/>
          <pc:sldMk cId="837340197" sldId="1056"/>
        </pc:sldMkLst>
      </pc:sldChg>
      <pc:sldChg chg="addSp delSp modSp add mod">
        <pc:chgData name="di wang" userId="6c0d869067c4194b" providerId="LiveId" clId="{7A3097EC-C95D-464A-B633-2B84C7561E18}" dt="2023-10-12T14:20:08.112" v="3472" actId="20577"/>
        <pc:sldMkLst>
          <pc:docMk/>
          <pc:sldMk cId="503227340" sldId="1057"/>
        </pc:sldMkLst>
      </pc:sldChg>
      <pc:sldChg chg="addSp delSp modSp add mod">
        <pc:chgData name="di wang" userId="6c0d869067c4194b" providerId="LiveId" clId="{7A3097EC-C95D-464A-B633-2B84C7561E18}" dt="2023-10-12T14:20:01.611" v="3470" actId="20577"/>
        <pc:sldMkLst>
          <pc:docMk/>
          <pc:sldMk cId="2242451767" sldId="1058"/>
        </pc:sldMkLst>
      </pc:sldChg>
      <pc:sldChg chg="addSp delSp modSp add mod">
        <pc:chgData name="di wang" userId="6c0d869067c4194b" providerId="LiveId" clId="{7A3097EC-C95D-464A-B633-2B84C7561E18}" dt="2023-10-12T14:20:21.421" v="3476" actId="20577"/>
        <pc:sldMkLst>
          <pc:docMk/>
          <pc:sldMk cId="3971766327" sldId="1059"/>
        </pc:sldMkLst>
      </pc:sldChg>
      <pc:sldChg chg="addSp delSp modSp add mod">
        <pc:chgData name="di wang" userId="6c0d869067c4194b" providerId="LiveId" clId="{7A3097EC-C95D-464A-B633-2B84C7561E18}" dt="2023-10-12T14:20:13.893" v="3474" actId="20577"/>
        <pc:sldMkLst>
          <pc:docMk/>
          <pc:sldMk cId="574025578" sldId="1060"/>
        </pc:sldMkLst>
      </pc:sldChg>
      <pc:sldChg chg="addSp delSp modSp add mod">
        <pc:chgData name="di wang" userId="6c0d869067c4194b" providerId="LiveId" clId="{7A3097EC-C95D-464A-B633-2B84C7561E18}" dt="2023-10-12T14:20:39" v="3482" actId="20577"/>
        <pc:sldMkLst>
          <pc:docMk/>
          <pc:sldMk cId="1017032202" sldId="1061"/>
        </pc:sldMkLst>
      </pc:sldChg>
      <pc:sldChg chg="addSp modSp add del mod">
        <pc:chgData name="di wang" userId="6c0d869067c4194b" providerId="LiveId" clId="{7A3097EC-C95D-464A-B633-2B84C7561E18}" dt="2023-10-12T06:53:43.959" v="2849" actId="2696"/>
        <pc:sldMkLst>
          <pc:docMk/>
          <pc:sldMk cId="1550117079" sldId="1062"/>
        </pc:sldMkLst>
      </pc:sldChg>
      <pc:sldChg chg="addSp delSp modSp add del mod">
        <pc:chgData name="di wang" userId="6c0d869067c4194b" providerId="LiveId" clId="{7A3097EC-C95D-464A-B633-2B84C7561E18}" dt="2023-10-12T07:06:31.952" v="3246" actId="2696"/>
        <pc:sldMkLst>
          <pc:docMk/>
          <pc:sldMk cId="940456886" sldId="1063"/>
        </pc:sldMkLst>
      </pc:sldChg>
      <pc:sldChg chg="addSp delSp modSp add mod">
        <pc:chgData name="di wang" userId="6c0d869067c4194b" providerId="LiveId" clId="{7A3097EC-C95D-464A-B633-2B84C7561E18}" dt="2023-10-12T14:22:48.463" v="3496" actId="1076"/>
        <pc:sldMkLst>
          <pc:docMk/>
          <pc:sldMk cId="349626122" sldId="1064"/>
        </pc:sldMkLst>
      </pc:sldChg>
    </pc:docChg>
  </pc:docChgLst>
  <pc:docChgLst>
    <pc:chgData name="di wang" userId="6c0d869067c4194b" providerId="LiveId" clId="{8DEBC51B-662B-4407-B2C9-C01BD8443224}"/>
    <pc:docChg chg="modSld">
      <pc:chgData name="di wang" userId="6c0d869067c4194b" providerId="LiveId" clId="{8DEBC51B-662B-4407-B2C9-C01BD8443224}" dt="2025-03-01T03:18:11.465" v="27" actId="1076"/>
      <pc:docMkLst>
        <pc:docMk/>
      </pc:docMkLst>
    </pc:docChg>
  </pc:docChgLst>
  <pc:docChgLst>
    <pc:chgData name="di wang" userId="6c0d869067c4194b" providerId="LiveId" clId="{252D3022-25F8-4DFF-8EE6-0BC2AACE084F}"/>
    <pc:docChg chg="undo redo custSel addSld delSld modSld">
      <pc:chgData name="di wang" userId="6c0d869067c4194b" providerId="LiveId" clId="{252D3022-25F8-4DFF-8EE6-0BC2AACE084F}" dt="2024-11-10T02:14:13.595" v="337" actId="20577"/>
      <pc:docMkLst>
        <pc:docMk/>
      </pc:docMkLst>
      <pc:sldChg chg="addSp delSp modSp mod">
        <pc:chgData name="di wang" userId="6c0d869067c4194b" providerId="LiveId" clId="{252D3022-25F8-4DFF-8EE6-0BC2AACE084F}" dt="2024-11-10T01:47:46.687" v="32" actId="1076"/>
        <pc:sldMkLst>
          <pc:docMk/>
          <pc:sldMk cId="0" sldId="828"/>
        </pc:sldMkLst>
      </pc:sldChg>
      <pc:sldChg chg="addSp delSp modSp mod">
        <pc:chgData name="di wang" userId="6c0d869067c4194b" providerId="LiveId" clId="{252D3022-25F8-4DFF-8EE6-0BC2AACE084F}" dt="2024-11-10T02:13:38.418" v="327" actId="20577"/>
        <pc:sldMkLst>
          <pc:docMk/>
          <pc:sldMk cId="0" sldId="981"/>
        </pc:sldMkLst>
      </pc:sldChg>
      <pc:sldChg chg="addSp delSp modSp mod">
        <pc:chgData name="di wang" userId="6c0d869067c4194b" providerId="LiveId" clId="{252D3022-25F8-4DFF-8EE6-0BC2AACE084F}" dt="2024-11-10T02:11:22.710" v="293" actId="948"/>
        <pc:sldMkLst>
          <pc:docMk/>
          <pc:sldMk cId="0" sldId="987"/>
        </pc:sldMkLst>
      </pc:sldChg>
      <pc:sldChg chg="addSp delSp modSp mod">
        <pc:chgData name="di wang" userId="6c0d869067c4194b" providerId="LiveId" clId="{252D3022-25F8-4DFF-8EE6-0BC2AACE084F}" dt="2024-11-10T01:48:03.265" v="37"/>
        <pc:sldMkLst>
          <pc:docMk/>
          <pc:sldMk cId="3103441985" sldId="1025"/>
        </pc:sldMkLst>
      </pc:sldChg>
      <pc:sldChg chg="addSp delSp modSp mod">
        <pc:chgData name="di wang" userId="6c0d869067c4194b" providerId="LiveId" clId="{252D3022-25F8-4DFF-8EE6-0BC2AACE084F}" dt="2024-11-10T02:12:11.427" v="298" actId="20577"/>
        <pc:sldMkLst>
          <pc:docMk/>
          <pc:sldMk cId="210760639" sldId="1031"/>
        </pc:sldMkLst>
      </pc:sldChg>
      <pc:sldChg chg="addSp delSp modSp add del mod">
        <pc:chgData name="di wang" userId="6c0d869067c4194b" providerId="LiveId" clId="{252D3022-25F8-4DFF-8EE6-0BC2AACE084F}" dt="2024-11-10T02:12:24.409" v="304" actId="20577"/>
        <pc:sldMkLst>
          <pc:docMk/>
          <pc:sldMk cId="1294901807" sldId="1032"/>
        </pc:sldMkLst>
      </pc:sldChg>
      <pc:sldChg chg="addSp delSp modSp mod">
        <pc:chgData name="di wang" userId="6c0d869067c4194b" providerId="LiveId" clId="{252D3022-25F8-4DFF-8EE6-0BC2AACE084F}" dt="2024-11-10T02:13:00.040" v="312" actId="20577"/>
        <pc:sldMkLst>
          <pc:docMk/>
          <pc:sldMk cId="3836064337" sldId="1034"/>
        </pc:sldMkLst>
      </pc:sldChg>
      <pc:sldChg chg="addSp delSp modSp mod">
        <pc:chgData name="di wang" userId="6c0d869067c4194b" providerId="LiveId" clId="{252D3022-25F8-4DFF-8EE6-0BC2AACE084F}" dt="2024-11-10T02:13:26.583" v="323" actId="20577"/>
        <pc:sldMkLst>
          <pc:docMk/>
          <pc:sldMk cId="784969171" sldId="1035"/>
        </pc:sldMkLst>
      </pc:sldChg>
      <pc:sldChg chg="addSp delSp modSp del mod">
        <pc:chgData name="di wang" userId="6c0d869067c4194b" providerId="LiveId" clId="{252D3022-25F8-4DFF-8EE6-0BC2AACE084F}" dt="2024-11-10T01:55:17.585" v="176" actId="2696"/>
        <pc:sldMkLst>
          <pc:docMk/>
          <pc:sldMk cId="349626122" sldId="1064"/>
        </pc:sldMkLst>
      </pc:sldChg>
      <pc:sldChg chg="add del setBg">
        <pc:chgData name="di wang" userId="6c0d869067c4194b" providerId="LiveId" clId="{252D3022-25F8-4DFF-8EE6-0BC2AACE084F}" dt="2024-11-10T01:55:25.876" v="178"/>
        <pc:sldMkLst>
          <pc:docMk/>
          <pc:sldMk cId="1101029747" sldId="1064"/>
        </pc:sldMkLst>
      </pc:sldChg>
      <pc:sldChg chg="add del setBg">
        <pc:chgData name="di wang" userId="6c0d869067c4194b" providerId="LiveId" clId="{252D3022-25F8-4DFF-8EE6-0BC2AACE084F}" dt="2024-11-10T01:55:30.298" v="180"/>
        <pc:sldMkLst>
          <pc:docMk/>
          <pc:sldMk cId="3358400656" sldId="1064"/>
        </pc:sldMkLst>
      </pc:sldChg>
      <pc:sldChg chg="addSp delSp modSp mod">
        <pc:chgData name="di wang" userId="6c0d869067c4194b" providerId="LiveId" clId="{252D3022-25F8-4DFF-8EE6-0BC2AACE084F}" dt="2024-11-10T01:52:52.784" v="155"/>
        <pc:sldMkLst>
          <pc:docMk/>
          <pc:sldMk cId="653585167" sldId="1065"/>
        </pc:sldMkLst>
      </pc:sldChg>
      <pc:sldChg chg="addSp delSp modSp mod">
        <pc:chgData name="di wang" userId="6c0d869067c4194b" providerId="LiveId" clId="{252D3022-25F8-4DFF-8EE6-0BC2AACE084F}" dt="2024-11-10T01:53:11.561" v="159"/>
        <pc:sldMkLst>
          <pc:docMk/>
          <pc:sldMk cId="1657723961" sldId="1066"/>
        </pc:sldMkLst>
      </pc:sldChg>
      <pc:sldChg chg="addSp delSp modSp mod">
        <pc:chgData name="di wang" userId="6c0d869067c4194b" providerId="LiveId" clId="{252D3022-25F8-4DFF-8EE6-0BC2AACE084F}" dt="2024-11-10T01:53:48.388" v="166"/>
        <pc:sldMkLst>
          <pc:docMk/>
          <pc:sldMk cId="2658635275" sldId="1067"/>
        </pc:sldMkLst>
      </pc:sldChg>
      <pc:sldChg chg="addSp delSp modSp mod">
        <pc:chgData name="di wang" userId="6c0d869067c4194b" providerId="LiveId" clId="{252D3022-25F8-4DFF-8EE6-0BC2AACE084F}" dt="2024-11-10T01:54:34.287" v="175"/>
        <pc:sldMkLst>
          <pc:docMk/>
          <pc:sldMk cId="750024974" sldId="1068"/>
        </pc:sldMkLst>
      </pc:sldChg>
      <pc:sldChg chg="addSp delSp modSp mod">
        <pc:chgData name="di wang" userId="6c0d869067c4194b" providerId="LiveId" clId="{252D3022-25F8-4DFF-8EE6-0BC2AACE084F}" dt="2024-11-10T02:12:39.478" v="308" actId="20577"/>
        <pc:sldMkLst>
          <pc:docMk/>
          <pc:sldMk cId="2278960386" sldId="1069"/>
        </pc:sldMkLst>
      </pc:sldChg>
      <pc:sldChg chg="addSp delSp modSp del mod">
        <pc:chgData name="di wang" userId="6c0d869067c4194b" providerId="LiveId" clId="{252D3022-25F8-4DFF-8EE6-0BC2AACE084F}" dt="2024-11-10T02:11:31.319" v="294" actId="2696"/>
        <pc:sldMkLst>
          <pc:docMk/>
          <pc:sldMk cId="1231323661" sldId="1070"/>
        </pc:sldMkLst>
      </pc:sldChg>
      <pc:sldChg chg="addSp delSp modSp mod">
        <pc:chgData name="di wang" userId="6c0d869067c4194b" providerId="LiveId" clId="{252D3022-25F8-4DFF-8EE6-0BC2AACE084F}" dt="2024-11-10T02:12:05.920" v="296" actId="20577"/>
        <pc:sldMkLst>
          <pc:docMk/>
          <pc:sldMk cId="4009606448" sldId="1071"/>
        </pc:sldMkLst>
      </pc:sldChg>
      <pc:sldChg chg="addSp delSp modSp mod">
        <pc:chgData name="di wang" userId="6c0d869067c4194b" providerId="LiveId" clId="{252D3022-25F8-4DFF-8EE6-0BC2AACE084F}" dt="2024-11-10T02:12:18.597" v="301" actId="20577"/>
        <pc:sldMkLst>
          <pc:docMk/>
          <pc:sldMk cId="875936214" sldId="1072"/>
        </pc:sldMkLst>
      </pc:sldChg>
      <pc:sldChg chg="addSp delSp modSp add del mod">
        <pc:chgData name="di wang" userId="6c0d869067c4194b" providerId="LiveId" clId="{252D3022-25F8-4DFF-8EE6-0BC2AACE084F}" dt="2024-11-10T02:12:33.493" v="306" actId="20577"/>
        <pc:sldMkLst>
          <pc:docMk/>
          <pc:sldMk cId="314219541" sldId="1075"/>
        </pc:sldMkLst>
      </pc:sldChg>
      <pc:sldChg chg="addSp delSp modSp mod">
        <pc:chgData name="di wang" userId="6c0d869067c4194b" providerId="LiveId" clId="{252D3022-25F8-4DFF-8EE6-0BC2AACE084F}" dt="2024-11-10T02:13:13.401" v="316" actId="20577"/>
        <pc:sldMkLst>
          <pc:docMk/>
          <pc:sldMk cId="3582704650" sldId="1076"/>
        </pc:sldMkLst>
      </pc:sldChg>
      <pc:sldChg chg="addSp delSp modSp mod">
        <pc:chgData name="di wang" userId="6c0d869067c4194b" providerId="LiveId" clId="{252D3022-25F8-4DFF-8EE6-0BC2AACE084F}" dt="2024-11-10T02:13:20.003" v="319" actId="20577"/>
        <pc:sldMkLst>
          <pc:docMk/>
          <pc:sldMk cId="2502439181" sldId="1077"/>
        </pc:sldMkLst>
      </pc:sldChg>
      <pc:sldChg chg="addSp delSp modSp mod">
        <pc:chgData name="di wang" userId="6c0d869067c4194b" providerId="LiveId" clId="{252D3022-25F8-4DFF-8EE6-0BC2AACE084F}" dt="2024-11-10T02:13:48.694" v="329" actId="20577"/>
        <pc:sldMkLst>
          <pc:docMk/>
          <pc:sldMk cId="343589462" sldId="1079"/>
        </pc:sldMkLst>
      </pc:sldChg>
      <pc:sldChg chg="addSp delSp modSp mod">
        <pc:chgData name="di wang" userId="6c0d869067c4194b" providerId="LiveId" clId="{252D3022-25F8-4DFF-8EE6-0BC2AACE084F}" dt="2024-11-10T02:14:13.595" v="337" actId="20577"/>
        <pc:sldMkLst>
          <pc:docMk/>
          <pc:sldMk cId="1803877733" sldId="1080"/>
        </pc:sldMkLst>
      </pc:sldChg>
      <pc:sldChg chg="addSp delSp modSp mod">
        <pc:chgData name="di wang" userId="6c0d869067c4194b" providerId="LiveId" clId="{252D3022-25F8-4DFF-8EE6-0BC2AACE084F}" dt="2024-11-10T02:13:55.508" v="331" actId="20577"/>
        <pc:sldMkLst>
          <pc:docMk/>
          <pc:sldMk cId="522195821" sldId="1081"/>
        </pc:sldMkLst>
      </pc:sldChg>
      <pc:sldChg chg="del">
        <pc:chgData name="di wang" userId="6c0d869067c4194b" providerId="LiveId" clId="{252D3022-25F8-4DFF-8EE6-0BC2AACE084F}" dt="2024-11-10T01:44:11.968" v="8" actId="2696"/>
        <pc:sldMkLst>
          <pc:docMk/>
          <pc:sldMk cId="1583985040" sldId="1082"/>
        </pc:sldMkLst>
      </pc:sldChg>
      <pc:sldChg chg="addSp delSp modSp mod">
        <pc:chgData name="di wang" userId="6c0d869067c4194b" providerId="LiveId" clId="{252D3022-25F8-4DFF-8EE6-0BC2AACE084F}" dt="2024-11-10T01:52:57.204" v="156"/>
        <pc:sldMkLst>
          <pc:docMk/>
          <pc:sldMk cId="908445554" sldId="1092"/>
        </pc:sldMkLst>
      </pc:sldChg>
      <pc:sldChg chg="del">
        <pc:chgData name="di wang" userId="6c0d869067c4194b" providerId="LiveId" clId="{252D3022-25F8-4DFF-8EE6-0BC2AACE084F}" dt="2024-11-10T01:44:19.036" v="9" actId="2696"/>
        <pc:sldMkLst>
          <pc:docMk/>
          <pc:sldMk cId="4051899763" sldId="1096"/>
        </pc:sldMkLst>
      </pc:sldChg>
      <pc:sldChg chg="modSp mod">
        <pc:chgData name="di wang" userId="6c0d869067c4194b" providerId="LiveId" clId="{252D3022-25F8-4DFF-8EE6-0BC2AACE084F}" dt="2024-11-10T02:12:47.091" v="310" actId="20577"/>
        <pc:sldMkLst>
          <pc:docMk/>
          <pc:sldMk cId="3965716700" sldId="1098"/>
        </pc:sldMkLst>
      </pc:sldChg>
      <pc:sldChg chg="addSp delSp modSp mod">
        <pc:chgData name="di wang" userId="6c0d869067c4194b" providerId="LiveId" clId="{252D3022-25F8-4DFF-8EE6-0BC2AACE084F}" dt="2024-11-10T02:13:06.994" v="314" actId="20577"/>
        <pc:sldMkLst>
          <pc:docMk/>
          <pc:sldMk cId="3116249365" sldId="1099"/>
        </pc:sldMkLst>
      </pc:sldChg>
      <pc:sldChg chg="addSp delSp modSp mod">
        <pc:chgData name="di wang" userId="6c0d869067c4194b" providerId="LiveId" clId="{252D3022-25F8-4DFF-8EE6-0BC2AACE084F}" dt="2024-11-10T02:14:02.040" v="333" actId="20577"/>
        <pc:sldMkLst>
          <pc:docMk/>
          <pc:sldMk cId="3352110203" sldId="1100"/>
        </pc:sldMkLst>
      </pc:sldChg>
      <pc:sldChg chg="addSp delSp modSp mod">
        <pc:chgData name="di wang" userId="6c0d869067c4194b" providerId="LiveId" clId="{252D3022-25F8-4DFF-8EE6-0BC2AACE084F}" dt="2024-11-10T02:14:08.334" v="335" actId="20577"/>
        <pc:sldMkLst>
          <pc:docMk/>
          <pc:sldMk cId="1649651219" sldId="1101"/>
        </pc:sldMkLst>
      </pc:sldChg>
      <pc:sldChg chg="addSp delSp modSp mod">
        <pc:chgData name="di wang" userId="6c0d869067c4194b" providerId="LiveId" clId="{252D3022-25F8-4DFF-8EE6-0BC2AACE084F}" dt="2024-11-10T02:13:31.982" v="325" actId="20577"/>
        <pc:sldMkLst>
          <pc:docMk/>
          <pc:sldMk cId="3681220778" sldId="1102"/>
        </pc:sldMkLst>
      </pc:sldChg>
    </pc:docChg>
  </pc:docChgLst>
  <pc:docChgLst>
    <pc:chgData name="wang di" userId="6c0d869067c4194b" providerId="LiveId" clId="{C8254FC5-7C8D-44EA-983B-9805B9733D01}"/>
    <pc:docChg chg="undo custSel delSld modSld">
      <pc:chgData name="wang di" userId="6c0d869067c4194b" providerId="LiveId" clId="{C8254FC5-7C8D-44EA-983B-9805B9733D01}" dt="2022-07-02T03:19:14.384" v="820" actId="21"/>
      <pc:docMkLst>
        <pc:docMk/>
      </pc:docMkLst>
      <pc:sldChg chg="del">
        <pc:chgData name="wang di" userId="6c0d869067c4194b" providerId="LiveId" clId="{C8254FC5-7C8D-44EA-983B-9805B9733D01}" dt="2022-07-02T02:44:14.024" v="470" actId="2696"/>
        <pc:sldMkLst>
          <pc:docMk/>
          <pc:sldMk cId="0" sldId="907"/>
        </pc:sldMkLst>
      </pc:sldChg>
      <pc:sldChg chg="delSp modSp mod">
        <pc:chgData name="wang di" userId="6c0d869067c4194b" providerId="LiveId" clId="{C8254FC5-7C8D-44EA-983B-9805B9733D01}" dt="2022-07-02T03:13:36.810" v="817" actId="114"/>
        <pc:sldMkLst>
          <pc:docMk/>
          <pc:sldMk cId="0" sldId="951"/>
        </pc:sldMkLst>
      </pc:sldChg>
      <pc:sldChg chg="modSp mod">
        <pc:chgData name="wang di" userId="6c0d869067c4194b" providerId="LiveId" clId="{C8254FC5-7C8D-44EA-983B-9805B9733D01}" dt="2022-07-02T03:12:02.514" v="809" actId="114"/>
        <pc:sldMkLst>
          <pc:docMk/>
          <pc:sldMk cId="0" sldId="987"/>
        </pc:sldMkLst>
      </pc:sldChg>
      <pc:sldChg chg="modSp mod">
        <pc:chgData name="wang di" userId="6c0d869067c4194b" providerId="LiveId" clId="{C8254FC5-7C8D-44EA-983B-9805B9733D01}" dt="2022-07-02T03:11:46.331" v="808" actId="114"/>
        <pc:sldMkLst>
          <pc:docMk/>
          <pc:sldMk cId="0" sldId="989"/>
        </pc:sldMkLst>
      </pc:sldChg>
      <pc:sldChg chg="modSp mod">
        <pc:chgData name="wang di" userId="6c0d869067c4194b" providerId="LiveId" clId="{C8254FC5-7C8D-44EA-983B-9805B9733D01}" dt="2022-07-02T03:12:20.586" v="812" actId="114"/>
        <pc:sldMkLst>
          <pc:docMk/>
          <pc:sldMk cId="0" sldId="992"/>
        </pc:sldMkLst>
      </pc:sldChg>
      <pc:sldChg chg="modSp mod">
        <pc:chgData name="wang di" userId="6c0d869067c4194b" providerId="LiveId" clId="{C8254FC5-7C8D-44EA-983B-9805B9733D01}" dt="2022-07-02T03:12:39.033" v="814" actId="114"/>
        <pc:sldMkLst>
          <pc:docMk/>
          <pc:sldMk cId="0" sldId="994"/>
        </pc:sldMkLst>
      </pc:sldChg>
      <pc:sldChg chg="modSp mod">
        <pc:chgData name="wang di" userId="6c0d869067c4194b" providerId="LiveId" clId="{C8254FC5-7C8D-44EA-983B-9805B9733D01}" dt="2022-07-02T03:12:35.019" v="813" actId="114"/>
        <pc:sldMkLst>
          <pc:docMk/>
          <pc:sldMk cId="0" sldId="995"/>
        </pc:sldMkLst>
      </pc:sldChg>
      <pc:sldChg chg="addSp delSp modSp mod delAnim modAnim">
        <pc:chgData name="wang di" userId="6c0d869067c4194b" providerId="LiveId" clId="{C8254FC5-7C8D-44EA-983B-9805B9733D01}" dt="2022-07-02T03:19:14.384" v="820" actId="21"/>
        <pc:sldMkLst>
          <pc:docMk/>
          <pc:sldMk cId="0" sldId="996"/>
        </pc:sldMkLst>
      </pc:sldChg>
      <pc:sldChg chg="modSp mod">
        <pc:chgData name="wang di" userId="6c0d869067c4194b" providerId="LiveId" clId="{C8254FC5-7C8D-44EA-983B-9805B9733D01}" dt="2022-07-02T03:14:04.170" v="818" actId="114"/>
        <pc:sldMkLst>
          <pc:docMk/>
          <pc:sldMk cId="0" sldId="999"/>
        </pc:sldMkLst>
      </pc:sldChg>
      <pc:sldChg chg="modSp mod">
        <pc:chgData name="wang di" userId="6c0d869067c4194b" providerId="LiveId" clId="{C8254FC5-7C8D-44EA-983B-9805B9733D01}" dt="2022-07-02T03:11:21.594" v="805" actId="114"/>
        <pc:sldMkLst>
          <pc:docMk/>
          <pc:sldMk cId="0" sldId="1018"/>
        </pc:sldMkLst>
      </pc:sldChg>
      <pc:sldChg chg="modSp mod">
        <pc:chgData name="wang di" userId="6c0d869067c4194b" providerId="LiveId" clId="{C8254FC5-7C8D-44EA-983B-9805B9733D01}" dt="2022-07-02T03:11:11.035" v="804" actId="114"/>
        <pc:sldMkLst>
          <pc:docMk/>
          <pc:sldMk cId="0" sldId="1019"/>
        </pc:sldMkLst>
      </pc:sldChg>
      <pc:sldChg chg="modSp mod">
        <pc:chgData name="wang di" userId="6c0d869067c4194b" providerId="LiveId" clId="{C8254FC5-7C8D-44EA-983B-9805B9733D01}" dt="2022-07-02T03:11:00.987" v="803" actId="114"/>
        <pc:sldMkLst>
          <pc:docMk/>
          <pc:sldMk cId="0" sldId="1021"/>
        </pc:sldMkLst>
      </pc:sldChg>
      <pc:sldChg chg="modSp mod">
        <pc:chgData name="wang di" userId="6c0d869067c4194b" providerId="LiveId" clId="{C8254FC5-7C8D-44EA-983B-9805B9733D01}" dt="2022-07-02T03:10:51.667" v="802" actId="114"/>
        <pc:sldMkLst>
          <pc:docMk/>
          <pc:sldMk cId="0" sldId="1022"/>
        </pc:sldMkLst>
      </pc:sldChg>
      <pc:sldChg chg="modSp mod">
        <pc:chgData name="wang di" userId="6c0d869067c4194b" providerId="LiveId" clId="{C8254FC5-7C8D-44EA-983B-9805B9733D01}" dt="2022-07-02T03:11:26.906" v="806" actId="114"/>
        <pc:sldMkLst>
          <pc:docMk/>
          <pc:sldMk cId="1917354270" sldId="1023"/>
        </pc:sldMkLst>
      </pc:sldChg>
    </pc:docChg>
  </pc:docChgLst>
  <pc:docChgLst>
    <pc:chgData name="di wang" userId="6c0d869067c4194b" providerId="LiveId" clId="{FD96AEC6-1520-4708-B3DD-4327F3FC65DA}"/>
    <pc:docChg chg="custSel modSld">
      <pc:chgData name="di wang" userId="6c0d869067c4194b" providerId="LiveId" clId="{FD96AEC6-1520-4708-B3DD-4327F3FC65DA}" dt="2024-10-08T02:01:31.505" v="55" actId="962"/>
      <pc:docMkLst>
        <pc:docMk/>
      </pc:docMkLst>
      <pc:sldChg chg="delSp modSp mod">
        <pc:chgData name="di wang" userId="6c0d869067c4194b" providerId="LiveId" clId="{FD96AEC6-1520-4708-B3DD-4327F3FC65DA}" dt="2024-10-08T01:59:50.402" v="17" actId="962"/>
        <pc:sldMkLst>
          <pc:docMk/>
          <pc:sldMk cId="3836064337" sldId="1034"/>
        </pc:sldMkLst>
      </pc:sldChg>
      <pc:sldChg chg="delSp modSp mod">
        <pc:chgData name="di wang" userId="6c0d869067c4194b" providerId="LiveId" clId="{FD96AEC6-1520-4708-B3DD-4327F3FC65DA}" dt="2024-10-08T02:01:31.505" v="55" actId="962"/>
        <pc:sldMkLst>
          <pc:docMk/>
          <pc:sldMk cId="3582704650" sldId="1076"/>
        </pc:sldMkLst>
      </pc:sldChg>
    </pc:docChg>
  </pc:docChgLst>
  <pc:docChgLst>
    <pc:chgData name="wang di" userId="6c0d869067c4194b" providerId="LiveId" clId="{3A7686C1-FDE6-4ECD-B3E8-566025ECDEF1}"/>
    <pc:docChg chg="delSld">
      <pc:chgData name="wang di" userId="6c0d869067c4194b" providerId="LiveId" clId="{3A7686C1-FDE6-4ECD-B3E8-566025ECDEF1}" dt="2022-08-09T07:33:24.994" v="0" actId="2696"/>
      <pc:docMkLst>
        <pc:docMk/>
      </pc:docMkLst>
      <pc:sldChg chg="del">
        <pc:chgData name="wang di" userId="6c0d869067c4194b" providerId="LiveId" clId="{3A7686C1-FDE6-4ECD-B3E8-566025ECDEF1}" dt="2022-08-09T07:33:24.994" v="0" actId="2696"/>
        <pc:sldMkLst>
          <pc:docMk/>
          <pc:sldMk cId="109648865" sldId="102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9C9C4E-7D29-9845-A295-C98B976A741F}" type="datetimeFigureOut">
              <a:rPr kumimoji="1" lang="zh-CN" altLang="en-US" smtClean="0"/>
              <a:t>2025/3/22</a:t>
            </a:fld>
            <a:endParaRPr kumimoji="1"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31E65B-8171-CD4D-8605-BCB5A3D68F61}"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D874D-53E5-4057-8D68-5D0A8FF08734}" type="datetimeFigureOut">
              <a:rPr lang="zh-CN" altLang="en-US" smtClean="0"/>
              <a:t>2025/3/22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E75C9-01B2-4CFF-8516-B34074A4575B}"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656C1E-EC75-4DE1-8F76-315CA23074A6}"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E75C9-01B2-4CFF-8516-B34074A45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officeplus.cn/Template/Home.shtml" TargetMode="External"/><Relationship Id="rId2" Type="http://schemas.openxmlformats.org/officeDocument/2006/relationships/image" Target="../media/image7.jpe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jpeg"/><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hyperlink" Target="http://www.officeplus.cn/Template/Home.shtml" TargetMode="Externa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gradFill flip="none" rotWithShape="1">
            <a:gsLst>
              <a:gs pos="100000">
                <a:schemeClr val="accent2">
                  <a:lumMod val="50000"/>
                </a:schemeClr>
              </a:gs>
              <a:gs pos="41000">
                <a:schemeClr val="accent1">
                  <a:lumMod val="75000"/>
                </a:schemeClr>
              </a:gs>
              <a:gs pos="0">
                <a:schemeClr val="accent3">
                  <a:lumMod val="75000"/>
                </a:schemeClr>
              </a:gs>
              <a:gs pos="72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3" name="文本占位符 6"/>
          <p:cNvSpPr>
            <a:spLocks noGrp="1"/>
          </p:cNvSpPr>
          <p:nvPr>
            <p:ph type="body" sz="quarter" idx="13"/>
          </p:nvPr>
        </p:nvSpPr>
        <p:spPr>
          <a:xfrm>
            <a:off x="2186411" y="2128077"/>
            <a:ext cx="6063491" cy="1041761"/>
          </a:xfrm>
          <a:prstGeom prst="rect">
            <a:avLst/>
          </a:prstGeom>
        </p:spPr>
        <p:txBody>
          <a:bodyPr anchor="t"/>
          <a:lstStyle>
            <a:lvl1pPr marL="0" indent="0" algn="l">
              <a:lnSpc>
                <a:spcPct val="100000"/>
              </a:lnSpc>
              <a:buNone/>
              <a:defRPr sz="5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grpSp>
        <p:nvGrpSpPr>
          <p:cNvPr id="9" name="组 8"/>
          <p:cNvGrpSpPr/>
          <p:nvPr userDrawn="1"/>
        </p:nvGrpSpPr>
        <p:grpSpPr>
          <a:xfrm rot="18636342">
            <a:off x="-4822582" y="-3766296"/>
            <a:ext cx="9526783" cy="6013550"/>
            <a:chOff x="-1833690" y="-2141397"/>
            <a:chExt cx="9526783" cy="9526783"/>
          </a:xfrm>
        </p:grpSpPr>
        <p:sp>
          <p:nvSpPr>
            <p:cNvPr id="7"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8"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grpSp>
      <p:sp>
        <p:nvSpPr>
          <p:cNvPr id="10" name="文本占位符 6"/>
          <p:cNvSpPr>
            <a:spLocks noGrp="1"/>
          </p:cNvSpPr>
          <p:nvPr>
            <p:ph type="body" sz="quarter" idx="14"/>
          </p:nvPr>
        </p:nvSpPr>
        <p:spPr>
          <a:xfrm>
            <a:off x="2186411" y="3169837"/>
            <a:ext cx="6063491" cy="588643"/>
          </a:xfrm>
          <a:prstGeom prst="rect">
            <a:avLst/>
          </a:prstGeom>
        </p:spPr>
        <p:txBody>
          <a:bodyPr anchor="t"/>
          <a:lstStyle>
            <a:lvl1pPr marL="0" indent="0" algn="l">
              <a:lnSpc>
                <a:spcPct val="100000"/>
              </a:lnSpc>
              <a:buNone/>
              <a:defRPr sz="24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grpSp>
        <p:nvGrpSpPr>
          <p:cNvPr id="11" name="组 10"/>
          <p:cNvGrpSpPr/>
          <p:nvPr userDrawn="1"/>
        </p:nvGrpSpPr>
        <p:grpSpPr>
          <a:xfrm rot="18636342">
            <a:off x="4376805" y="6316129"/>
            <a:ext cx="9526783" cy="6013550"/>
            <a:chOff x="-1833690" y="-2141397"/>
            <a:chExt cx="9526783" cy="9526783"/>
          </a:xfrm>
        </p:grpSpPr>
        <p:sp>
          <p:nvSpPr>
            <p:cNvPr id="12"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13"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grpSp>
      <p:sp>
        <p:nvSpPr>
          <p:cNvPr id="14" name="文本占位符 6"/>
          <p:cNvSpPr>
            <a:spLocks noGrp="1"/>
          </p:cNvSpPr>
          <p:nvPr>
            <p:ph type="body" sz="quarter" idx="15"/>
          </p:nvPr>
        </p:nvSpPr>
        <p:spPr>
          <a:xfrm>
            <a:off x="2186411" y="4033469"/>
            <a:ext cx="6063491" cy="588643"/>
          </a:xfrm>
          <a:prstGeom prst="rect">
            <a:avLst/>
          </a:prstGeom>
        </p:spPr>
        <p:txBody>
          <a:bodyPr anchor="t"/>
          <a:lstStyle>
            <a:lvl1pPr marL="285750" indent="-285750" algn="l">
              <a:lnSpc>
                <a:spcPct val="100000"/>
              </a:lnSpc>
              <a:buFont typeface="Arial" panose="020B0604020202020204" pitchFamily="34" charset="0"/>
              <a:buChar char="•"/>
              <a:defRPr sz="14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副标题页_5">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grpSp>
        <p:nvGrpSpPr>
          <p:cNvPr id="7" name="组 6"/>
          <p:cNvGrpSpPr/>
          <p:nvPr userDrawn="1"/>
        </p:nvGrpSpPr>
        <p:grpSpPr>
          <a:xfrm>
            <a:off x="1466461" y="-1803666"/>
            <a:ext cx="5903168"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grpSp>
      <p:sp>
        <p:nvSpPr>
          <p:cNvPr id="8" name="文本占位符 6"/>
          <p:cNvSpPr>
            <a:spLocks noGrp="1"/>
          </p:cNvSpPr>
          <p:nvPr>
            <p:ph type="body" sz="quarter" idx="15" hasCustomPrompt="1"/>
          </p:nvPr>
        </p:nvSpPr>
        <p:spPr>
          <a:xfrm>
            <a:off x="3480528" y="660100"/>
            <a:ext cx="2182944" cy="2373032"/>
          </a:xfrm>
          <a:prstGeom prst="rect">
            <a:avLst/>
          </a:prstGeom>
        </p:spPr>
        <p:txBody>
          <a:bodyPr anchor="t"/>
          <a:lstStyle>
            <a:lvl1pPr marL="0" indent="0" algn="ctr">
              <a:lnSpc>
                <a:spcPct val="100000"/>
              </a:lnSpc>
              <a:buNone/>
              <a:defRPr sz="16600" b="1">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9" name="文本占位符 6"/>
          <p:cNvSpPr>
            <a:spLocks noGrp="1"/>
          </p:cNvSpPr>
          <p:nvPr>
            <p:ph type="body" sz="quarter" idx="16"/>
          </p:nvPr>
        </p:nvSpPr>
        <p:spPr>
          <a:xfrm>
            <a:off x="2793381" y="3033133"/>
            <a:ext cx="3557240" cy="825190"/>
          </a:xfrm>
          <a:prstGeom prst="rect">
            <a:avLst/>
          </a:prstGeom>
        </p:spPr>
        <p:txBody>
          <a:bodyPr anchor="t"/>
          <a:lstStyle>
            <a:lvl1pPr marL="0" indent="0" algn="ctr">
              <a:lnSpc>
                <a:spcPct val="100000"/>
              </a:lnSpc>
              <a:buNone/>
              <a:defRPr sz="4000" b="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grpSp>
        <p:nvGrpSpPr>
          <p:cNvPr id="6" name="组 5"/>
          <p:cNvGrpSpPr/>
          <p:nvPr userDrawn="1"/>
        </p:nvGrpSpPr>
        <p:grpSpPr>
          <a:xfrm rot="17100000" flipH="1">
            <a:off x="-559480" y="809095"/>
            <a:ext cx="12969854" cy="11384133"/>
            <a:chOff x="-3533241" y="-1493421"/>
            <a:chExt cx="10611835" cy="9526783"/>
          </a:xfrm>
        </p:grpSpPr>
        <p:sp>
          <p:nvSpPr>
            <p:cNvPr id="3" name="椭圆 1"/>
            <p:cNvSpPr/>
            <p:nvPr userDrawn="1"/>
          </p:nvSpPr>
          <p:spPr>
            <a:xfrm rot="19800000">
              <a:off x="-3533241" y="-1061330"/>
              <a:ext cx="10611835" cy="8841402"/>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4" name="椭圆 1"/>
            <p:cNvSpPr/>
            <p:nvPr userDrawn="1"/>
          </p:nvSpPr>
          <p:spPr>
            <a:xfrm rot="17526771">
              <a:off x="-3623933" y="-1120658"/>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grpSp>
      <p:sp>
        <p:nvSpPr>
          <p:cNvPr id="10" name="文本占位符 7"/>
          <p:cNvSpPr>
            <a:spLocks noGrp="1"/>
          </p:cNvSpPr>
          <p:nvPr>
            <p:ph type="body" sz="quarter" idx="10" hasCustomPrompt="1"/>
          </p:nvPr>
        </p:nvSpPr>
        <p:spPr>
          <a:xfrm>
            <a:off x="241718" y="258236"/>
            <a:ext cx="3977087"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3" name="椭圆 1"/>
          <p:cNvSpPr/>
          <p:nvPr userDrawn="1"/>
        </p:nvSpPr>
        <p:spPr>
          <a:xfrm rot="19800000">
            <a:off x="3800828" y="-247745"/>
            <a:ext cx="7145087"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5" name="椭圆 1"/>
          <p:cNvSpPr/>
          <p:nvPr userDrawn="1"/>
        </p:nvSpPr>
        <p:spPr>
          <a:xfrm rot="17526771">
            <a:off x="2954804" y="617687"/>
            <a:ext cx="9526783" cy="6585943"/>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6" name="文本占位符 7"/>
          <p:cNvSpPr>
            <a:spLocks noGrp="1"/>
          </p:cNvSpPr>
          <p:nvPr>
            <p:ph type="body" sz="quarter" idx="10" hasCustomPrompt="1"/>
          </p:nvPr>
        </p:nvSpPr>
        <p:spPr>
          <a:xfrm>
            <a:off x="241718" y="258236"/>
            <a:ext cx="3977087"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grpSp>
        <p:nvGrpSpPr>
          <p:cNvPr id="4" name="组 3"/>
          <p:cNvGrpSpPr/>
          <p:nvPr userDrawn="1"/>
        </p:nvGrpSpPr>
        <p:grpSpPr>
          <a:xfrm rot="21247073">
            <a:off x="-1321418" y="-334537"/>
            <a:ext cx="14390649" cy="9077094"/>
            <a:chOff x="-2207941" y="334536"/>
            <a:chExt cx="19187532" cy="9077094"/>
          </a:xfrm>
        </p:grpSpPr>
        <p:sp>
          <p:nvSpPr>
            <p:cNvPr id="3" name="椭圆 1"/>
            <p:cNvSpPr/>
            <p:nvPr userDrawn="1"/>
          </p:nvSpPr>
          <p:spPr>
            <a:xfrm rot="354265">
              <a:off x="-2207941"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6" name="椭圆 1"/>
            <p:cNvSpPr/>
            <p:nvPr userDrawn="1"/>
          </p:nvSpPr>
          <p:spPr>
            <a:xfrm>
              <a:off x="-1709853"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grpSp>
      <p:sp>
        <p:nvSpPr>
          <p:cNvPr id="7" name="文本占位符 7"/>
          <p:cNvSpPr>
            <a:spLocks noGrp="1"/>
          </p:cNvSpPr>
          <p:nvPr>
            <p:ph type="body" sz="quarter" idx="10" hasCustomPrompt="1"/>
          </p:nvPr>
        </p:nvSpPr>
        <p:spPr>
          <a:xfrm>
            <a:off x="4955357" y="258236"/>
            <a:ext cx="3977087" cy="721395"/>
          </a:xfrm>
          <a:prstGeom prst="rect">
            <a:avLst/>
          </a:prstGeom>
          <a:ln w="12700" cmpd="sng">
            <a:noFill/>
          </a:ln>
        </p:spPr>
        <p:txBody>
          <a:bodyPr vert="horz" anchor="ctr"/>
          <a:lstStyle>
            <a:lvl1pPr marL="0" indent="0" algn="r">
              <a:buNone/>
              <a:defRPr sz="2400" b="1">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grpSp>
        <p:nvGrpSpPr>
          <p:cNvPr id="9" name="组 8"/>
          <p:cNvGrpSpPr/>
          <p:nvPr userDrawn="1"/>
        </p:nvGrpSpPr>
        <p:grpSpPr>
          <a:xfrm rot="17100000" flipH="1">
            <a:off x="-3118685" y="-752078"/>
            <a:ext cx="12969854" cy="11384133"/>
            <a:chOff x="-3533241" y="-1493421"/>
            <a:chExt cx="10611835" cy="9526783"/>
          </a:xfrm>
        </p:grpSpPr>
        <p:sp>
          <p:nvSpPr>
            <p:cNvPr id="10" name="椭圆 1"/>
            <p:cNvSpPr/>
            <p:nvPr userDrawn="1"/>
          </p:nvSpPr>
          <p:spPr>
            <a:xfrm rot="19800000">
              <a:off x="-3533241" y="-1061330"/>
              <a:ext cx="10611835" cy="8841402"/>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11" name="椭圆 1"/>
            <p:cNvSpPr/>
            <p:nvPr userDrawn="1"/>
          </p:nvSpPr>
          <p:spPr>
            <a:xfrm rot="17526771">
              <a:off x="-3623933" y="-1120658"/>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grpSp>
      <p:sp>
        <p:nvSpPr>
          <p:cNvPr id="12" name="文本占位符 7"/>
          <p:cNvSpPr>
            <a:spLocks noGrp="1"/>
          </p:cNvSpPr>
          <p:nvPr>
            <p:ph type="body" sz="quarter" idx="10" hasCustomPrompt="1"/>
          </p:nvPr>
        </p:nvSpPr>
        <p:spPr>
          <a:xfrm>
            <a:off x="241718" y="258236"/>
            <a:ext cx="3977087" cy="721395"/>
          </a:xfrm>
          <a:prstGeom prst="rect">
            <a:avLst/>
          </a:prstGeom>
          <a:ln w="12700" cmpd="sng">
            <a:noFill/>
          </a:ln>
        </p:spPr>
        <p:txBody>
          <a:bodyPr vert="horz" anchor="ctr"/>
          <a:lstStyle>
            <a:lvl1pPr marL="0" indent="0" algn="l">
              <a:buNone/>
              <a:defRPr sz="2400" b="1">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_5">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3"/>
            <a:ext cx="9144000" cy="6854653"/>
          </a:xfrm>
          <a:prstGeom prst="rect">
            <a:avLst/>
          </a:prstGeom>
        </p:spPr>
      </p:pic>
      <p:sp>
        <p:nvSpPr>
          <p:cNvPr id="3" name="矩形 2"/>
          <p:cNvSpPr/>
          <p:nvPr userDrawn="1"/>
        </p:nvSpPr>
        <p:spPr>
          <a:xfrm>
            <a:off x="0" y="0"/>
            <a:ext cx="9144000" cy="6858000"/>
          </a:xfrm>
          <a:prstGeom prst="rect">
            <a:avLst/>
          </a:pr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4" name="文本占位符 7"/>
          <p:cNvSpPr>
            <a:spLocks noGrp="1"/>
          </p:cNvSpPr>
          <p:nvPr>
            <p:ph type="body" sz="quarter" idx="10" hasCustomPrompt="1"/>
          </p:nvPr>
        </p:nvSpPr>
        <p:spPr>
          <a:xfrm>
            <a:off x="241718" y="258236"/>
            <a:ext cx="3977087"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页_6">
    <p:bg>
      <p:bgPr>
        <a:solidFill>
          <a:schemeClr val="accent1">
            <a:lumMod val="75000"/>
          </a:schemeClr>
        </a:solidFill>
        <a:effectLst/>
      </p:bgPr>
    </p:bg>
    <p:spTree>
      <p:nvGrpSpPr>
        <p:cNvPr id="1" name=""/>
        <p:cNvGrpSpPr/>
        <p:nvPr/>
      </p:nvGrpSpPr>
      <p:grpSpPr>
        <a:xfrm>
          <a:off x="0" y="0"/>
          <a:ext cx="0" cy="0"/>
          <a:chOff x="0" y="0"/>
          <a:chExt cx="0" cy="0"/>
        </a:xfrm>
      </p:grpSpPr>
      <p:sp>
        <p:nvSpPr>
          <p:cNvPr id="7" name="文本占位符 7"/>
          <p:cNvSpPr>
            <a:spLocks noGrp="1"/>
          </p:cNvSpPr>
          <p:nvPr>
            <p:ph type="body" sz="quarter" idx="10" hasCustomPrompt="1"/>
          </p:nvPr>
        </p:nvSpPr>
        <p:spPr>
          <a:xfrm>
            <a:off x="241718" y="258236"/>
            <a:ext cx="3977087"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3" name="矩形 2"/>
          <p:cNvSpPr/>
          <p:nvPr userDrawn="1"/>
        </p:nvSpPr>
        <p:spPr>
          <a:xfrm>
            <a:off x="0" y="1182031"/>
            <a:ext cx="9144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页_7">
    <p:bg>
      <p:bgPr>
        <a:solidFill>
          <a:schemeClr val="accent2">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241718" y="258236"/>
            <a:ext cx="3977087"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3" name="矩形 2"/>
          <p:cNvSpPr/>
          <p:nvPr userDrawn="1"/>
        </p:nvSpPr>
        <p:spPr>
          <a:xfrm>
            <a:off x="0" y="1182031"/>
            <a:ext cx="9144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页_8">
    <p:bg>
      <p:bgPr>
        <a:solidFill>
          <a:schemeClr val="accent3">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241718" y="258236"/>
            <a:ext cx="3977087"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3" name="矩形 2"/>
          <p:cNvSpPr/>
          <p:nvPr userDrawn="1"/>
        </p:nvSpPr>
        <p:spPr>
          <a:xfrm>
            <a:off x="0" y="1182031"/>
            <a:ext cx="9144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页_9">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grpSp>
        <p:nvGrpSpPr>
          <p:cNvPr id="4" name="组 3"/>
          <p:cNvGrpSpPr/>
          <p:nvPr userDrawn="1"/>
        </p:nvGrpSpPr>
        <p:grpSpPr>
          <a:xfrm rot="21247073">
            <a:off x="-1321418" y="-334537"/>
            <a:ext cx="14390649" cy="9077094"/>
            <a:chOff x="-2207941" y="334536"/>
            <a:chExt cx="19187532" cy="9077094"/>
          </a:xfrm>
        </p:grpSpPr>
        <p:sp>
          <p:nvSpPr>
            <p:cNvPr id="3" name="椭圆 1"/>
            <p:cNvSpPr/>
            <p:nvPr userDrawn="1"/>
          </p:nvSpPr>
          <p:spPr>
            <a:xfrm rot="354265">
              <a:off x="-2207941"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6" name="椭圆 1"/>
            <p:cNvSpPr/>
            <p:nvPr userDrawn="1"/>
          </p:nvSpPr>
          <p:spPr>
            <a:xfrm>
              <a:off x="-1709853"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grpSp>
      <p:sp>
        <p:nvSpPr>
          <p:cNvPr id="8" name="文本占位符 7"/>
          <p:cNvSpPr>
            <a:spLocks noGrp="1"/>
          </p:cNvSpPr>
          <p:nvPr>
            <p:ph type="body" sz="quarter" idx="10" hasCustomPrompt="1"/>
          </p:nvPr>
        </p:nvSpPr>
        <p:spPr>
          <a:xfrm>
            <a:off x="4955357" y="258236"/>
            <a:ext cx="3977087" cy="721395"/>
          </a:xfrm>
          <a:prstGeom prst="rect">
            <a:avLst/>
          </a:prstGeom>
          <a:ln w="12700" cmpd="sng">
            <a:noFill/>
          </a:ln>
        </p:spPr>
        <p:txBody>
          <a:bodyPr vert="horz" anchor="ctr"/>
          <a:lstStyle>
            <a:lvl1pPr marL="0" indent="0" algn="r">
              <a:buNone/>
              <a:defRPr sz="2400" b="1">
                <a:solidFill>
                  <a:schemeClr val="accent4">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_三项目录">
    <p:spTree>
      <p:nvGrpSpPr>
        <p:cNvPr id="1" name=""/>
        <p:cNvGrpSpPr/>
        <p:nvPr/>
      </p:nvGrpSpPr>
      <p:grpSpPr>
        <a:xfrm>
          <a:off x="0" y="0"/>
          <a:ext cx="0" cy="0"/>
          <a:chOff x="0" y="0"/>
          <a:chExt cx="0" cy="0"/>
        </a:xfrm>
      </p:grpSpPr>
      <p:grpSp>
        <p:nvGrpSpPr>
          <p:cNvPr id="6" name="组 5"/>
          <p:cNvGrpSpPr/>
          <p:nvPr userDrawn="1"/>
        </p:nvGrpSpPr>
        <p:grpSpPr>
          <a:xfrm>
            <a:off x="-1518614" y="-1006438"/>
            <a:ext cx="6558699"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grpSp>
      <p:sp>
        <p:nvSpPr>
          <p:cNvPr id="7" name="文本占位符 6"/>
          <p:cNvSpPr>
            <a:spLocks noGrp="1"/>
          </p:cNvSpPr>
          <p:nvPr>
            <p:ph type="body" sz="quarter" idx="13" hasCustomPrompt="1"/>
          </p:nvPr>
        </p:nvSpPr>
        <p:spPr>
          <a:xfrm>
            <a:off x="1203298" y="2011119"/>
            <a:ext cx="2082162" cy="1529527"/>
          </a:xfrm>
          <a:prstGeom prst="rect">
            <a:avLst/>
          </a:prstGeom>
        </p:spPr>
        <p:txBody>
          <a:bodyPr anchor="t"/>
          <a:lstStyle>
            <a:lvl1pPr marL="0" indent="0" algn="ctr">
              <a:lnSpc>
                <a:spcPct val="100000"/>
              </a:lnSpc>
              <a:buNone/>
              <a:defRPr sz="9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标题</a:t>
            </a:r>
          </a:p>
        </p:txBody>
      </p:sp>
      <p:sp>
        <p:nvSpPr>
          <p:cNvPr id="8" name="文本占位符 6"/>
          <p:cNvSpPr>
            <a:spLocks noGrp="1"/>
          </p:cNvSpPr>
          <p:nvPr>
            <p:ph type="body" sz="quarter" idx="14" hasCustomPrompt="1"/>
          </p:nvPr>
        </p:nvSpPr>
        <p:spPr>
          <a:xfrm>
            <a:off x="1203298" y="3545510"/>
            <a:ext cx="2082162" cy="590556"/>
          </a:xfrm>
          <a:prstGeom prst="rect">
            <a:avLst/>
          </a:prstGeom>
        </p:spPr>
        <p:txBody>
          <a:bodyPr anchor="t"/>
          <a:lstStyle>
            <a:lvl1pPr marL="0" indent="0" algn="ctr">
              <a:lnSpc>
                <a:spcPct val="100000"/>
              </a:lnSpc>
              <a:buNone/>
              <a:defRPr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CONTENTS</a:t>
            </a:r>
            <a:endParaRPr kumimoji="1" lang="zh-CN" altLang="en-US"/>
          </a:p>
        </p:txBody>
      </p:sp>
      <p:sp>
        <p:nvSpPr>
          <p:cNvPr id="9" name="文本占位符 6"/>
          <p:cNvSpPr>
            <a:spLocks noGrp="1"/>
          </p:cNvSpPr>
          <p:nvPr>
            <p:ph type="body" sz="quarter" idx="15" hasCustomPrompt="1"/>
          </p:nvPr>
        </p:nvSpPr>
        <p:spPr>
          <a:xfrm>
            <a:off x="5312137" y="1693799"/>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10" name="文本占位符 6"/>
          <p:cNvSpPr>
            <a:spLocks noGrp="1"/>
          </p:cNvSpPr>
          <p:nvPr>
            <p:ph type="body" sz="quarter" idx="16"/>
          </p:nvPr>
        </p:nvSpPr>
        <p:spPr>
          <a:xfrm>
            <a:off x="6011617" y="1693799"/>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
        <p:nvSpPr>
          <p:cNvPr id="15" name="文本占位符 6"/>
          <p:cNvSpPr>
            <a:spLocks noGrp="1"/>
          </p:cNvSpPr>
          <p:nvPr>
            <p:ph type="body" sz="quarter" idx="17" hasCustomPrompt="1"/>
          </p:nvPr>
        </p:nvSpPr>
        <p:spPr>
          <a:xfrm>
            <a:off x="5312137" y="3093408"/>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16" name="文本占位符 6"/>
          <p:cNvSpPr>
            <a:spLocks noGrp="1"/>
          </p:cNvSpPr>
          <p:nvPr>
            <p:ph type="body" sz="quarter" idx="18"/>
          </p:nvPr>
        </p:nvSpPr>
        <p:spPr>
          <a:xfrm>
            <a:off x="6011617" y="3093408"/>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
        <p:nvSpPr>
          <p:cNvPr id="17" name="文本占位符 6"/>
          <p:cNvSpPr>
            <a:spLocks noGrp="1"/>
          </p:cNvSpPr>
          <p:nvPr>
            <p:ph type="body" sz="quarter" idx="19" hasCustomPrompt="1"/>
          </p:nvPr>
        </p:nvSpPr>
        <p:spPr>
          <a:xfrm>
            <a:off x="5314658" y="4493017"/>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18" name="文本占位符 6"/>
          <p:cNvSpPr>
            <a:spLocks noGrp="1"/>
          </p:cNvSpPr>
          <p:nvPr>
            <p:ph type="body" sz="quarter" idx="20"/>
          </p:nvPr>
        </p:nvSpPr>
        <p:spPr>
          <a:xfrm>
            <a:off x="6014140" y="4493017"/>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页_10">
    <p:spTree>
      <p:nvGrpSpPr>
        <p:cNvPr id="1" name=""/>
        <p:cNvGrpSpPr/>
        <p:nvPr/>
      </p:nvGrpSpPr>
      <p:grpSpPr>
        <a:xfrm>
          <a:off x="0" y="0"/>
          <a:ext cx="0" cy="0"/>
          <a:chOff x="0" y="0"/>
          <a:chExt cx="0" cy="0"/>
        </a:xfrm>
      </p:grpSpPr>
      <p:sp>
        <p:nvSpPr>
          <p:cNvPr id="6" name="矩形 5"/>
          <p:cNvSpPr/>
          <p:nvPr userDrawn="1"/>
        </p:nvSpPr>
        <p:spPr>
          <a:xfrm>
            <a:off x="0" y="0"/>
            <a:ext cx="9144000" cy="68580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sp>
        <p:nvSpPr>
          <p:cNvPr id="3" name="椭圆 1"/>
          <p:cNvSpPr/>
          <p:nvPr userDrawn="1"/>
        </p:nvSpPr>
        <p:spPr>
          <a:xfrm rot="19800000">
            <a:off x="3800828" y="-247745"/>
            <a:ext cx="7145087"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5" name="椭圆 1"/>
          <p:cNvSpPr/>
          <p:nvPr userDrawn="1"/>
        </p:nvSpPr>
        <p:spPr>
          <a:xfrm rot="17526771">
            <a:off x="2954804" y="617687"/>
            <a:ext cx="9526783" cy="6585943"/>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8" name="文本占位符 7"/>
          <p:cNvSpPr>
            <a:spLocks noGrp="1"/>
          </p:cNvSpPr>
          <p:nvPr>
            <p:ph type="body" sz="quarter" idx="10" hasCustomPrompt="1"/>
          </p:nvPr>
        </p:nvSpPr>
        <p:spPr>
          <a:xfrm>
            <a:off x="241718" y="258236"/>
            <a:ext cx="3977087"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页_11">
    <p:bg>
      <p:bgPr>
        <a:solidFill>
          <a:schemeClr val="accent5">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241718" y="258236"/>
            <a:ext cx="3977087"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3" name="矩形 2"/>
          <p:cNvSpPr/>
          <p:nvPr userDrawn="1"/>
        </p:nvSpPr>
        <p:spPr>
          <a:xfrm>
            <a:off x="0" y="1182031"/>
            <a:ext cx="9144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330453" y="759873"/>
            <a:ext cx="646331" cy="369332"/>
          </a:xfrm>
          <a:prstGeom prst="rect">
            <a:avLst/>
          </a:prstGeom>
        </p:spPr>
        <p:txBody>
          <a:bodyPr wrap="non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标注</a:t>
            </a:r>
          </a:p>
        </p:txBody>
      </p:sp>
      <p:sp>
        <p:nvSpPr>
          <p:cNvPr id="11" name="矩形 10"/>
          <p:cNvSpPr/>
          <p:nvPr userDrawn="1"/>
        </p:nvSpPr>
        <p:spPr>
          <a:xfrm>
            <a:off x="1929443" y="759875"/>
            <a:ext cx="1051501" cy="3733330"/>
          </a:xfrm>
          <a:prstGeom prst="rect">
            <a:avLst/>
          </a:prstGeom>
        </p:spPr>
        <p:txBody>
          <a:bodyPr wrap="square">
            <a:spAutoFit/>
          </a:bodyPr>
          <a:lstStyle/>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字体使用 </a:t>
            </a: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行距</a:t>
            </a: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背景图片出处</a:t>
            </a:r>
          </a:p>
          <a:p>
            <a:pPr marL="0" marR="0" lvl="0" indent="0" algn="l" defTabSz="609600" rtl="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声明</a:t>
            </a: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p:txBody>
      </p:sp>
      <p:sp>
        <p:nvSpPr>
          <p:cNvPr id="12" name="矩形 11"/>
          <p:cNvSpPr/>
          <p:nvPr userDrawn="1"/>
        </p:nvSpPr>
        <p:spPr>
          <a:xfrm>
            <a:off x="3114759" y="759875"/>
            <a:ext cx="5305759" cy="4506555"/>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英文 </a:t>
            </a:r>
            <a:r>
              <a:rPr kumimoji="0" lang="is-IS" altLang="zh-CN" sz="1400" b="0" i="0" u="none" strike="noStrike" kern="0" cap="none" spc="0" normalizeH="0" baseline="0" noProof="0">
                <a:ln>
                  <a:noFill/>
                </a:ln>
                <a:solidFill>
                  <a:srgbClr val="FFFFFF"/>
                </a:solidFill>
                <a:effectLst/>
                <a:uLnTx/>
                <a:uFillTx/>
                <a:latin typeface="Segoe UI Light" panose="020B0502040204020203"/>
                <a:ea typeface="宋体" panose="02010600030101010101" pitchFamily="2" charset="-122"/>
                <a:cs typeface="Segoe UI Light" panose="020B0502040204020203"/>
              </a:rPr>
              <a:t>Microsoft YaHei</a:t>
            </a:r>
            <a:endParaRPr kumimoji="0" lang="zh-CN" altLang="en-US" sz="1400" b="0" i="0" u="none" strike="noStrike" kern="0" cap="none" spc="0" normalizeH="0" baseline="0" noProof="0">
              <a:ln>
                <a:noFill/>
              </a:ln>
              <a:solidFill>
                <a:srgbClr val="FFFFFF"/>
              </a:solidFill>
              <a:effectLst/>
              <a:uLnTx/>
              <a:uFillTx/>
              <a:latin typeface="Segoe UI Light" panose="020B0502040204020203"/>
              <a:ea typeface="宋体" panose="02010600030101010101" pitchFamily="2"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中文 微软雅黑</a:t>
            </a: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正文 </a:t>
            </a:r>
            <a:r>
              <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1.3</a:t>
            </a: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err="1">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cn.bing.com</a:t>
            </a:r>
            <a:endPar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rPr>
              <a:t>本网站所提供的任何信息内容（包括但不限于 </a:t>
            </a:r>
            <a:r>
              <a:rPr kumimoji="0" lang="en-US" altLang="zh-CN" sz="1335" b="0" i="0" u="none" strike="noStrike" kern="1200" cap="none" spc="0" normalizeH="0" baseline="0" noProof="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PPT</a:t>
            </a:r>
            <a:r>
              <a:rPr kumimoji="0" lang="zh-CN" altLang="en-US" sz="1335" b="0" i="0" u="none" strike="noStrike" kern="1200" cap="none" spc="0" normalizeH="0" baseline="0" noProof="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rPr>
              <a:t>模板、</a:t>
            </a:r>
            <a:r>
              <a:rPr kumimoji="0" lang="en-US" altLang="zh-CN" sz="1335" b="0" i="0" u="none" strike="noStrike" kern="1200" cap="none" spc="0" normalizeH="0" baseline="0" noProof="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Word</a:t>
            </a:r>
            <a:r>
              <a:rPr kumimoji="0" lang="zh-CN" altLang="en-US" sz="1335" b="0" i="0" u="none" strike="noStrike" kern="1200" cap="none" spc="0" normalizeH="0" baseline="0" noProof="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rPr>
              <a:t>文档、</a:t>
            </a:r>
            <a:r>
              <a:rPr kumimoji="0" lang="en-US" altLang="zh-CN" sz="1335" b="0" i="0" u="none" strike="noStrike" kern="1200" cap="none" spc="0" normalizeH="0" baseline="0" noProof="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Excel</a:t>
            </a:r>
            <a:r>
              <a:rPr kumimoji="0" lang="zh-CN" altLang="en-US" sz="1335" b="0" i="0" u="none" strike="noStrike" kern="1200" cap="none" spc="0" normalizeH="0" baseline="0" noProof="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rPr>
              <a:t>图表、图片素材等）均受</a:t>
            </a:r>
            <a:r>
              <a:rPr kumimoji="0" lang="en-US" altLang="zh-CN" sz="1335"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rPr>
              <a:t>中华人民共和国著作权法</a:t>
            </a:r>
            <a:r>
              <a:rPr kumimoji="0" lang="en-US" altLang="zh-CN" sz="1335"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rPr>
              <a:t>、</a:t>
            </a:r>
            <a:r>
              <a:rPr kumimoji="0" lang="en-US" altLang="zh-CN" sz="1335"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rPr>
              <a:t>信息网络传播权保护条例</a:t>
            </a:r>
            <a:r>
              <a:rPr kumimoji="0" lang="en-US" altLang="zh-CN" sz="1335"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rPr>
              <a:t>及其他适用的法律法规的保护，未经权利人书面明确授权，信息内容的任何部分</a:t>
            </a:r>
            <a:r>
              <a:rPr kumimoji="0" lang="en-US" altLang="zh-CN" sz="1335"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rPr>
              <a:t>包括图片或图表</a:t>
            </a:r>
            <a:r>
              <a:rPr kumimoji="0" lang="en-US" altLang="zh-CN" sz="1335"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rPr>
              <a:t>不得被全部或部分的复制、传播、销售，否则将承担法律责任。</a:t>
            </a:r>
          </a:p>
        </p:txBody>
      </p:sp>
      <p:sp>
        <p:nvSpPr>
          <p:cNvPr id="13" name="矩形 12"/>
          <p:cNvSpPr/>
          <p:nvPr userDrawn="1"/>
        </p:nvSpPr>
        <p:spPr>
          <a:xfrm>
            <a:off x="330454" y="182448"/>
            <a:ext cx="777777" cy="246221"/>
          </a:xfrm>
          <a:prstGeom prst="rect">
            <a:avLst/>
          </a:prstGeom>
        </p:spPr>
        <p:txBody>
          <a:bodyPr wrap="non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a:ln>
                  <a:noFill/>
                </a:ln>
                <a:solidFill>
                  <a:prstClr val="white"/>
                </a:solidFill>
                <a:effectLst/>
                <a:uLnTx/>
                <a:uFillTx/>
                <a:latin typeface="Segoe UI Light" panose="020B0502040204020203"/>
                <a:ea typeface="微软雅黑" panose="020B0503020204020204" pitchFamily="34" charset="-122"/>
                <a:cs typeface="Segoe UI Light" panose="020B0502040204020203"/>
              </a:rPr>
              <a:t>OfficePLUS</a:t>
            </a:r>
            <a:endParaRPr kumimoji="0" lang="zh-CN" altLang="en-US" sz="1000" b="0" i="0" u="none" strike="noStrike" kern="0" cap="none" spc="0" normalizeH="0" baseline="0" noProof="0">
              <a:ln>
                <a:noFill/>
              </a:ln>
              <a:solidFill>
                <a:prstClr val="white"/>
              </a:solidFill>
              <a:effectLst/>
              <a:uLnTx/>
              <a:uFillTx/>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模板使用技巧1">
    <p:spTree>
      <p:nvGrpSpPr>
        <p:cNvPr id="1" name=""/>
        <p:cNvGrpSpPr/>
        <p:nvPr/>
      </p:nvGrpSpPr>
      <p:grpSpPr>
        <a:xfrm>
          <a:off x="0" y="0"/>
          <a:ext cx="0" cy="0"/>
          <a:chOff x="0" y="0"/>
          <a:chExt cx="0" cy="0"/>
        </a:xfrm>
      </p:grpSpPr>
      <p:sp>
        <p:nvSpPr>
          <p:cNvPr id="4" name="矩形 3"/>
          <p:cNvSpPr/>
          <p:nvPr userDrawn="1"/>
        </p:nvSpPr>
        <p:spPr>
          <a:xfrm>
            <a:off x="330454" y="759873"/>
            <a:ext cx="1713931" cy="369332"/>
          </a:xfrm>
          <a:prstGeom prst="rect">
            <a:avLst/>
          </a:prstGeom>
        </p:spPr>
        <p:txBody>
          <a:bodyPr wrap="non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lumMod val="75000"/>
                    <a:lumOff val="25000"/>
                  </a:prstClr>
                </a:solidFill>
                <a:effectLst/>
                <a:uLnTx/>
                <a:uFillTx/>
                <a:latin typeface="Segoe UI Light" panose="020B0502040204020203"/>
                <a:ea typeface="微软雅黑" panose="020B0503020204020204" pitchFamily="34" charset="-122"/>
                <a:cs typeface="Segoe UI Light" panose="020B0502040204020203"/>
              </a:rPr>
              <a:t>模板使用技巧</a:t>
            </a:r>
            <a:r>
              <a:rPr kumimoji="0" lang="en-US" altLang="zh-CN" sz="1800" b="0" i="0" u="none" strike="noStrike" kern="1200" cap="none" spc="0" normalizeH="0" baseline="0" noProof="0">
                <a:ln>
                  <a:noFill/>
                </a:ln>
                <a:solidFill>
                  <a:prstClr val="black">
                    <a:lumMod val="75000"/>
                    <a:lumOff val="25000"/>
                  </a:prstClr>
                </a:solidFill>
                <a:effectLst/>
                <a:uLnTx/>
                <a:uFillTx/>
                <a:latin typeface="Segoe UI Light" panose="020B0502040204020203"/>
                <a:ea typeface="微软雅黑" panose="020B0503020204020204" pitchFamily="34" charset="-122"/>
                <a:cs typeface="Segoe UI Light" panose="020B0502040204020203"/>
              </a:rPr>
              <a:t> 1</a:t>
            </a:r>
            <a:endParaRPr kumimoji="0" lang="zh-CN" altLang="en-US" sz="1800" b="0" i="0" u="none" strike="noStrike" kern="1200" cap="none" spc="0" normalizeH="0" baseline="0" noProof="0">
              <a:ln>
                <a:noFill/>
              </a:ln>
              <a:solidFill>
                <a:prstClr val="black">
                  <a:lumMod val="75000"/>
                  <a:lumOff val="25000"/>
                </a:prstClr>
              </a:solidFill>
              <a:effectLst/>
              <a:uLnTx/>
              <a:uFillTx/>
              <a:latin typeface="Segoe UI Light" panose="020B0502040204020203"/>
              <a:ea typeface="微软雅黑" panose="020B0503020204020204" pitchFamily="34" charset="-122"/>
              <a:cs typeface="Segoe UI Light" panose="020B0502040204020203"/>
            </a:endParaRPr>
          </a:p>
        </p:txBody>
      </p:sp>
      <p:sp>
        <p:nvSpPr>
          <p:cNvPr id="5" name="矩形 4"/>
          <p:cNvSpPr/>
          <p:nvPr userDrawn="1"/>
        </p:nvSpPr>
        <p:spPr>
          <a:xfrm>
            <a:off x="330454" y="182448"/>
            <a:ext cx="777777" cy="246221"/>
          </a:xfrm>
          <a:prstGeom prst="rect">
            <a:avLst/>
          </a:prstGeom>
        </p:spPr>
        <p:txBody>
          <a:bodyPr wrap="non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1" lang="en-US" altLang="zh-CN" sz="1000" b="0" i="0" u="none" strike="noStrike" kern="1200" cap="none" spc="0" normalizeH="0" baseline="0" noProof="0">
                <a:ln>
                  <a:noFill/>
                </a:ln>
                <a:solidFill>
                  <a:prstClr val="black">
                    <a:lumMod val="75000"/>
                    <a:lumOff val="25000"/>
                  </a:prstClr>
                </a:solidFill>
                <a:effectLst/>
                <a:uLnTx/>
                <a:uFillTx/>
                <a:latin typeface="Segoe UI Light" panose="020B0502040204020203"/>
                <a:ea typeface="微软雅黑" panose="020B0503020204020204" pitchFamily="34" charset="-122"/>
                <a:cs typeface="Segoe UI Light" panose="020B0502040204020203"/>
              </a:rPr>
              <a:t>OfficePLUS</a:t>
            </a:r>
            <a:endParaRPr kumimoji="0" lang="zh-CN" altLang="en-US" sz="1000" b="0" i="0" u="none" strike="noStrike" kern="1200" cap="none" spc="0" normalizeH="0" baseline="0" noProof="0">
              <a:ln>
                <a:noFill/>
              </a:ln>
              <a:solidFill>
                <a:prstClr val="black">
                  <a:lumMod val="75000"/>
                  <a:lumOff val="25000"/>
                </a:prstClr>
              </a:solidFill>
              <a:effectLst/>
              <a:uLnTx/>
              <a:uFillTx/>
              <a:latin typeface="Segoe UI Light" panose="020B0502040204020203"/>
              <a:ea typeface="微软雅黑" panose="020B0503020204020204" pitchFamily="34" charset="-122"/>
              <a:cs typeface="Segoe UI Light" panose="020B0502040204020203"/>
            </a:endParaRPr>
          </a:p>
        </p:txBody>
      </p:sp>
      <p:sp>
        <p:nvSpPr>
          <p:cNvPr id="9" name="文本框 8"/>
          <p:cNvSpPr txBox="1"/>
          <p:nvPr userDrawn="1"/>
        </p:nvSpPr>
        <p:spPr>
          <a:xfrm>
            <a:off x="323850" y="1174237"/>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一键调整模板颜色</a:t>
            </a:r>
            <a:endParaRPr kumimoji="0" lang="en-US" sz="3200" b="1"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pic>
        <p:nvPicPr>
          <p:cNvPr id="10" name="图片 9"/>
          <p:cNvPicPr>
            <a:picLocks noChangeAspect="1"/>
          </p:cNvPicPr>
          <p:nvPr userDrawn="1"/>
        </p:nvPicPr>
        <p:blipFill>
          <a:blip r:embed="rId2"/>
          <a:stretch>
            <a:fillRect/>
          </a:stretch>
        </p:blipFill>
        <p:spPr>
          <a:xfrm>
            <a:off x="323851" y="2138896"/>
            <a:ext cx="3971924" cy="3847021"/>
          </a:xfrm>
          <a:prstGeom prst="rect">
            <a:avLst/>
          </a:prstGeom>
          <a:ln>
            <a:solidFill>
              <a:schemeClr val="bg1">
                <a:lumMod val="65000"/>
              </a:schemeClr>
            </a:solidFill>
          </a:ln>
        </p:spPr>
      </p:pic>
      <p:pic>
        <p:nvPicPr>
          <p:cNvPr id="11" name="图片 10"/>
          <p:cNvPicPr>
            <a:picLocks noChangeAspect="1"/>
          </p:cNvPicPr>
          <p:nvPr userDrawn="1"/>
        </p:nvPicPr>
        <p:blipFill>
          <a:blip r:embed="rId3"/>
          <a:stretch>
            <a:fillRect/>
          </a:stretch>
        </p:blipFill>
        <p:spPr>
          <a:xfrm>
            <a:off x="4848226" y="2138895"/>
            <a:ext cx="3971925" cy="3847022"/>
          </a:xfrm>
          <a:prstGeom prst="rect">
            <a:avLst/>
          </a:prstGeom>
          <a:ln>
            <a:solidFill>
              <a:schemeClr val="bg1">
                <a:lumMod val="65000"/>
              </a:schemeClr>
            </a:solidFill>
          </a:ln>
        </p:spPr>
      </p:pic>
      <p:sp>
        <p:nvSpPr>
          <p:cNvPr id="12" name="文本框 11"/>
          <p:cNvSpPr txBox="1"/>
          <p:nvPr userDrawn="1"/>
        </p:nvSpPr>
        <p:spPr>
          <a:xfrm>
            <a:off x="250108" y="6061004"/>
            <a:ext cx="31864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选择“设计”</a:t>
            </a:r>
            <a:r>
              <a:rPr kumimoji="0" lang="en-US" altLang="zh-CN"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“变体”</a:t>
            </a:r>
            <a:r>
              <a:rPr kumimoji="0" lang="en-US" altLang="zh-CN"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“颜色”；</a:t>
            </a:r>
            <a:endParaRPr kumimoji="0" lang="en-US"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p:cNvSpPr txBox="1"/>
          <p:nvPr userDrawn="1"/>
        </p:nvSpPr>
        <p:spPr>
          <a:xfrm>
            <a:off x="4770490" y="6061004"/>
            <a:ext cx="439908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选择你喜欢的颜色搭配，模板一秒调整为你选颜色。</a:t>
            </a:r>
            <a:endParaRPr kumimoji="0" lang="en-US"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4" name="图片 13"/>
          <p:cNvPicPr>
            <a:picLocks noChangeAspect="1"/>
          </p:cNvPicPr>
          <p:nvPr userDrawn="1"/>
        </p:nvPicPr>
        <p:blipFill>
          <a:blip r:embed="rId4"/>
          <a:stretch>
            <a:fillRect/>
          </a:stretch>
        </p:blipFill>
        <p:spPr>
          <a:xfrm>
            <a:off x="2254447" y="2609336"/>
            <a:ext cx="614750" cy="819667"/>
          </a:xfrm>
          <a:prstGeom prst="rect">
            <a:avLst/>
          </a:prstGeom>
          <a:effectLst>
            <a:outerShdw blurRad="50800" dist="38100" dir="2700000" algn="tl" rotWithShape="0">
              <a:prstClr val="black">
                <a:alpha val="40000"/>
              </a:prstClr>
            </a:outerShdw>
          </a:effectLst>
        </p:spPr>
      </p:pic>
      <p:pic>
        <p:nvPicPr>
          <p:cNvPr id="15" name="图片 14"/>
          <p:cNvPicPr>
            <a:picLocks noChangeAspect="1"/>
          </p:cNvPicPr>
          <p:nvPr userDrawn="1"/>
        </p:nvPicPr>
        <p:blipFill>
          <a:blip r:embed="rId4"/>
          <a:stretch>
            <a:fillRect/>
          </a:stretch>
        </p:blipFill>
        <p:spPr>
          <a:xfrm>
            <a:off x="8090890" y="4257161"/>
            <a:ext cx="614750" cy="819667"/>
          </a:xfrm>
          <a:prstGeom prst="rect">
            <a:avLst/>
          </a:prstGeom>
          <a:effectLst>
            <a:outerShdw blurRad="50800" dist="38100" dir="2700000" algn="tl" rotWithShape="0">
              <a:prstClr val="black">
                <a:alpha val="40000"/>
              </a:prstClr>
            </a:outerShdw>
          </a:effec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模板使用技巧2">
    <p:spTree>
      <p:nvGrpSpPr>
        <p:cNvPr id="1" name=""/>
        <p:cNvGrpSpPr/>
        <p:nvPr/>
      </p:nvGrpSpPr>
      <p:grpSpPr>
        <a:xfrm>
          <a:off x="0" y="0"/>
          <a:ext cx="0" cy="0"/>
          <a:chOff x="0" y="0"/>
          <a:chExt cx="0" cy="0"/>
        </a:xfrm>
      </p:grpSpPr>
      <p:sp>
        <p:nvSpPr>
          <p:cNvPr id="3" name="矩形 2"/>
          <p:cNvSpPr/>
          <p:nvPr userDrawn="1"/>
        </p:nvSpPr>
        <p:spPr>
          <a:xfrm>
            <a:off x="330452" y="759873"/>
            <a:ext cx="1750800" cy="369332"/>
          </a:xfrm>
          <a:prstGeom prst="rect">
            <a:avLst/>
          </a:prstGeom>
        </p:spPr>
        <p:txBody>
          <a:bodyPr wrap="non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lumMod val="75000"/>
                    <a:lumOff val="25000"/>
                  </a:prstClr>
                </a:solidFill>
                <a:effectLst/>
                <a:uLnTx/>
                <a:uFillTx/>
                <a:latin typeface="Segoe UI Light" panose="020B0502040204020203"/>
                <a:ea typeface="微软雅黑" panose="020B0503020204020204" pitchFamily="34" charset="-122"/>
                <a:cs typeface="Segoe UI Light" panose="020B0502040204020203"/>
              </a:rPr>
              <a:t>模板使用技巧</a:t>
            </a:r>
            <a:r>
              <a:rPr kumimoji="0" lang="en-US" altLang="zh-CN" sz="1800" b="0" i="0" u="none" strike="noStrike" kern="1200" cap="none" spc="0" normalizeH="0" baseline="0" noProof="0">
                <a:ln>
                  <a:noFill/>
                </a:ln>
                <a:solidFill>
                  <a:prstClr val="black">
                    <a:lumMod val="75000"/>
                    <a:lumOff val="25000"/>
                  </a:prstClr>
                </a:solidFill>
                <a:effectLst/>
                <a:uLnTx/>
                <a:uFillTx/>
                <a:latin typeface="Segoe UI Light" panose="020B0502040204020203"/>
                <a:ea typeface="微软雅黑" panose="020B0503020204020204" pitchFamily="34" charset="-122"/>
                <a:cs typeface="Segoe UI Light" panose="020B0502040204020203"/>
              </a:rPr>
              <a:t> 2</a:t>
            </a:r>
            <a:endParaRPr kumimoji="0" lang="zh-CN" altLang="en-US" sz="1800" b="0" i="0" u="none" strike="noStrike" kern="1200" cap="none" spc="0" normalizeH="0" baseline="0" noProof="0">
              <a:ln>
                <a:noFill/>
              </a:ln>
              <a:solidFill>
                <a:prstClr val="black">
                  <a:lumMod val="75000"/>
                  <a:lumOff val="25000"/>
                </a:prstClr>
              </a:solidFill>
              <a:effectLst/>
              <a:uLnTx/>
              <a:uFillTx/>
              <a:latin typeface="Segoe UI Light" panose="020B0502040204020203"/>
              <a:ea typeface="微软雅黑" panose="020B0503020204020204" pitchFamily="34" charset="-122"/>
              <a:cs typeface="Segoe UI Light" panose="020B0502040204020203"/>
            </a:endParaRPr>
          </a:p>
        </p:txBody>
      </p:sp>
      <p:sp>
        <p:nvSpPr>
          <p:cNvPr id="4" name="矩形 3"/>
          <p:cNvSpPr/>
          <p:nvPr userDrawn="1"/>
        </p:nvSpPr>
        <p:spPr>
          <a:xfrm>
            <a:off x="330454" y="182448"/>
            <a:ext cx="777777" cy="246221"/>
          </a:xfrm>
          <a:prstGeom prst="rect">
            <a:avLst/>
          </a:prstGeom>
        </p:spPr>
        <p:txBody>
          <a:bodyPr wrap="non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1" lang="en-US" altLang="zh-CN" sz="1000" b="0" i="0" u="none" strike="noStrike" kern="1200" cap="none" spc="0" normalizeH="0" baseline="0" noProof="0">
                <a:ln>
                  <a:noFill/>
                </a:ln>
                <a:solidFill>
                  <a:prstClr val="black">
                    <a:lumMod val="75000"/>
                    <a:lumOff val="25000"/>
                  </a:prstClr>
                </a:solidFill>
                <a:effectLst/>
                <a:uLnTx/>
                <a:uFillTx/>
                <a:latin typeface="Segoe UI Light" panose="020B0502040204020203"/>
                <a:ea typeface="微软雅黑" panose="020B0503020204020204" pitchFamily="34" charset="-122"/>
                <a:cs typeface="Segoe UI Light" panose="020B0502040204020203"/>
              </a:rPr>
              <a:t>OfficePLUS</a:t>
            </a:r>
            <a:endParaRPr kumimoji="0" lang="zh-CN" altLang="en-US" sz="1000" b="0" i="0" u="none" strike="noStrike" kern="1200" cap="none" spc="0" normalizeH="0" baseline="0" noProof="0">
              <a:ln>
                <a:noFill/>
              </a:ln>
              <a:solidFill>
                <a:prstClr val="black">
                  <a:lumMod val="75000"/>
                  <a:lumOff val="25000"/>
                </a:prstClr>
              </a:solidFill>
              <a:effectLst/>
              <a:uLnTx/>
              <a:uFillTx/>
              <a:latin typeface="Segoe UI Light" panose="020B0502040204020203"/>
              <a:ea typeface="微软雅黑" panose="020B0503020204020204" pitchFamily="34" charset="-122"/>
              <a:cs typeface="Segoe UI Light" panose="020B0502040204020203"/>
            </a:endParaRPr>
          </a:p>
        </p:txBody>
      </p:sp>
      <p:pic>
        <p:nvPicPr>
          <p:cNvPr id="5" name="图片 4"/>
          <p:cNvPicPr>
            <a:picLocks noChangeAspect="1"/>
          </p:cNvPicPr>
          <p:nvPr userDrawn="1"/>
        </p:nvPicPr>
        <p:blipFill>
          <a:blip r:embed="rId2"/>
          <a:stretch>
            <a:fillRect/>
          </a:stretch>
        </p:blipFill>
        <p:spPr>
          <a:xfrm>
            <a:off x="323851" y="2138896"/>
            <a:ext cx="3971924" cy="3847021"/>
          </a:xfrm>
          <a:prstGeom prst="rect">
            <a:avLst/>
          </a:prstGeom>
          <a:ln>
            <a:solidFill>
              <a:schemeClr val="bg1">
                <a:lumMod val="65000"/>
              </a:schemeClr>
            </a:solidFill>
          </a:ln>
        </p:spPr>
      </p:pic>
      <p:pic>
        <p:nvPicPr>
          <p:cNvPr id="6" name="图片 5"/>
          <p:cNvPicPr>
            <a:picLocks noChangeAspect="1"/>
          </p:cNvPicPr>
          <p:nvPr userDrawn="1"/>
        </p:nvPicPr>
        <p:blipFill>
          <a:blip r:embed="rId3"/>
          <a:stretch>
            <a:fillRect/>
          </a:stretch>
        </p:blipFill>
        <p:spPr>
          <a:xfrm>
            <a:off x="4848227" y="2138895"/>
            <a:ext cx="3971925" cy="3847022"/>
          </a:xfrm>
          <a:prstGeom prst="rect">
            <a:avLst/>
          </a:prstGeom>
          <a:ln>
            <a:solidFill>
              <a:schemeClr val="bg1">
                <a:lumMod val="65000"/>
              </a:schemeClr>
            </a:solidFill>
          </a:ln>
        </p:spPr>
      </p:pic>
      <p:sp>
        <p:nvSpPr>
          <p:cNvPr id="7" name="文本框 6"/>
          <p:cNvSpPr txBox="1"/>
          <p:nvPr userDrawn="1"/>
        </p:nvSpPr>
        <p:spPr>
          <a:xfrm>
            <a:off x="323850" y="1174237"/>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随时添加模板样式</a:t>
            </a:r>
            <a:endParaRPr kumimoji="0" lang="en-US" sz="3200" b="1"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userDrawn="1"/>
        </p:nvSpPr>
        <p:spPr>
          <a:xfrm>
            <a:off x="250109" y="6061004"/>
            <a:ext cx="29265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选择“开始”</a:t>
            </a:r>
            <a:r>
              <a:rPr kumimoji="0" lang="en-US" altLang="zh-CN"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“新建幻灯片”；</a:t>
            </a:r>
            <a:endParaRPr kumimoji="0" lang="en-US"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userDrawn="1"/>
        </p:nvSpPr>
        <p:spPr>
          <a:xfrm>
            <a:off x="4770489" y="6061004"/>
            <a:ext cx="523649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选择你需要的页面，如封面页，目录页，副标题页，内容页等</a:t>
            </a:r>
            <a:r>
              <a:rPr kumimoji="0" lang="en-US" altLang="zh-CN"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sz="1200" b="0" i="0" u="none" strike="noStrike" kern="1200" cap="none" spc="151"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0" name="图片 9"/>
          <p:cNvPicPr>
            <a:picLocks noChangeAspect="1"/>
          </p:cNvPicPr>
          <p:nvPr userDrawn="1"/>
        </p:nvPicPr>
        <p:blipFill>
          <a:blip r:embed="rId4"/>
          <a:stretch>
            <a:fillRect/>
          </a:stretch>
        </p:blipFill>
        <p:spPr>
          <a:xfrm>
            <a:off x="525660" y="2428361"/>
            <a:ext cx="614750" cy="819667"/>
          </a:xfrm>
          <a:prstGeom prst="rect">
            <a:avLst/>
          </a:prstGeom>
          <a:effectLst>
            <a:outerShdw blurRad="50800" dist="38100" dir="2700000" algn="tl" rotWithShape="0">
              <a:prstClr val="black">
                <a:alpha val="40000"/>
              </a:prstClr>
            </a:outerShdw>
          </a:effec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关注服务号">
    <p:spTree>
      <p:nvGrpSpPr>
        <p:cNvPr id="1" name=""/>
        <p:cNvGrpSpPr/>
        <p:nvPr/>
      </p:nvGrpSpPr>
      <p:grpSpPr>
        <a:xfrm>
          <a:off x="0" y="0"/>
          <a:ext cx="0" cy="0"/>
          <a:chOff x="0" y="0"/>
          <a:chExt cx="0" cy="0"/>
        </a:xfrm>
      </p:grpSpPr>
      <p:sp>
        <p:nvSpPr>
          <p:cNvPr id="3" name="矩形 2"/>
          <p:cNvSpPr/>
          <p:nvPr userDrawn="1"/>
        </p:nvSpPr>
        <p:spPr>
          <a:xfrm>
            <a:off x="0" y="3429000"/>
            <a:ext cx="9144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圆角 3"/>
          <p:cNvSpPr/>
          <p:nvPr userDrawn="1"/>
        </p:nvSpPr>
        <p:spPr>
          <a:xfrm>
            <a:off x="809600" y="1527629"/>
            <a:ext cx="2852057"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5" name="图片 4" descr="图片包含 纵横字谜, 文字&#10;&#10;已生成极高可信度的说明"/>
          <p:cNvPicPr>
            <a:picLocks noChangeAspect="1"/>
          </p:cNvPicPr>
          <p:nvPr userDrawn="1"/>
        </p:nvPicPr>
        <p:blipFill>
          <a:blip r:embed="rId2">
            <a:clrChange>
              <a:clrFrom>
                <a:srgbClr val="FFFFFF"/>
              </a:clrFrom>
              <a:clrTo>
                <a:srgbClr val="FFFFFF">
                  <a:alpha val="0"/>
                </a:srgbClr>
              </a:clrTo>
            </a:clrChange>
          </a:blip>
          <a:stretch>
            <a:fillRect/>
          </a:stretch>
        </p:blipFill>
        <p:spPr>
          <a:xfrm>
            <a:off x="981050" y="1756229"/>
            <a:ext cx="2509157" cy="3345542"/>
          </a:xfrm>
          <a:prstGeom prst="rect">
            <a:avLst/>
          </a:prstGeom>
        </p:spPr>
      </p:pic>
      <p:sp>
        <p:nvSpPr>
          <p:cNvPr id="6" name="文本框 5"/>
          <p:cNvSpPr txBox="1"/>
          <p:nvPr userDrawn="1"/>
        </p:nvSpPr>
        <p:spPr>
          <a:xfrm>
            <a:off x="3929744" y="1566507"/>
            <a:ext cx="6013185" cy="3647152"/>
          </a:xfrm>
          <a:prstGeom prst="rect">
            <a:avLst/>
          </a:prstGeom>
          <a:noFill/>
        </p:spPr>
        <p:txBody>
          <a:bodyPr wrap="none" rtlCol="0">
            <a:spAutoFit/>
          </a:bodyPr>
          <a:lstStyle/>
          <a:p>
            <a:pPr marL="0" marR="0" lvl="0" indent="0" algn="l" defTabSz="914400" rtl="0" eaLnBrk="1" fontAlgn="auto" latinLnBrk="0" hangingPunct="1">
              <a:lnSpc>
                <a:spcPct val="150000"/>
              </a:lnSpc>
              <a:spcBef>
                <a:spcPts val="600"/>
              </a:spcBef>
              <a:spcAft>
                <a:spcPts val="0"/>
              </a:spcAft>
              <a:buClrTx/>
              <a:buSzTx/>
              <a:buFontTx/>
              <a:buNone/>
              <a:defRPr/>
            </a:pPr>
            <a:r>
              <a:rPr kumimoji="0" lang="zh-CN" altLang="en-US" sz="36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办公模板更新</a:t>
            </a:r>
            <a:endParaRPr kumimoji="0" lang="en-US" altLang="zh-CN" sz="36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ts val="600"/>
              </a:spcBef>
              <a:spcAft>
                <a:spcPts val="0"/>
              </a:spcAft>
              <a:buClrTx/>
              <a:buSzTx/>
              <a:buFontTx/>
              <a:buNone/>
              <a:defRPr/>
            </a:pPr>
            <a:r>
              <a:rPr kumimoji="0" lang="zh-CN" altLang="en-US" sz="36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微软</a:t>
            </a:r>
            <a:endParaRPr kumimoji="0" lang="en-US" altLang="zh-CN" sz="36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ts val="600"/>
              </a:spcBef>
              <a:spcAft>
                <a:spcPts val="0"/>
              </a:spcAft>
              <a:buClrTx/>
              <a:buSzTx/>
              <a:buFontTx/>
              <a:buNone/>
              <a:defRPr/>
            </a:pPr>
            <a:r>
              <a:rPr kumimoji="0" lang="zh-CN" altLang="en-US" sz="36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微信扫码关注</a:t>
            </a:r>
            <a:endParaRPr kumimoji="0" lang="en-US" altLang="zh-CN" sz="36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ts val="600"/>
              </a:spcBef>
              <a:spcAft>
                <a:spcPts val="0"/>
              </a:spcAft>
              <a:buClrTx/>
              <a:buSzTx/>
              <a:buFontTx/>
              <a:buNone/>
              <a:defRPr/>
            </a:pPr>
            <a:r>
              <a:rPr kumimoji="0" lang="zh-CN" altLang="en-US" sz="36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 微软</a:t>
            </a:r>
            <a:r>
              <a:rPr kumimoji="0" lang="en-US" altLang="zh-CN" sz="36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Office</a:t>
            </a:r>
            <a:r>
              <a:rPr kumimoji="0" lang="zh-CN" altLang="en-US" sz="36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文档 」服务号</a:t>
            </a:r>
            <a:endParaRPr kumimoji="0" lang="en-US" altLang="zh-CN" sz="36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p:txBody>
      </p:sp>
      <p:pic>
        <p:nvPicPr>
          <p:cNvPr id="7" name="图片 6">
            <a:hlinkClick r:id="rId3"/>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929744" y="6345797"/>
            <a:ext cx="1284515" cy="226074"/>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使用小程序">
    <p:spTree>
      <p:nvGrpSpPr>
        <p:cNvPr id="1" name=""/>
        <p:cNvGrpSpPr/>
        <p:nvPr/>
      </p:nvGrpSpPr>
      <p:grpSpPr>
        <a:xfrm>
          <a:off x="0" y="0"/>
          <a:ext cx="0" cy="0"/>
          <a:chOff x="0" y="0"/>
          <a:chExt cx="0" cy="0"/>
        </a:xfrm>
      </p:grpSpPr>
      <p:cxnSp>
        <p:nvCxnSpPr>
          <p:cNvPr id="4" name="直接连接符 3"/>
          <p:cNvCxnSpPr/>
          <p:nvPr userDrawn="1"/>
        </p:nvCxnSpPr>
        <p:spPr>
          <a:xfrm>
            <a:off x="0" y="657288"/>
            <a:ext cx="9144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3091550"/>
            <a:ext cx="9144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矩形: 圆角 7"/>
          <p:cNvSpPr/>
          <p:nvPr userDrawn="1"/>
        </p:nvSpPr>
        <p:spPr>
          <a:xfrm>
            <a:off x="466046" y="1362836"/>
            <a:ext cx="2596755"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矩形: 圆角 8"/>
          <p:cNvSpPr/>
          <p:nvPr userDrawn="1"/>
        </p:nvSpPr>
        <p:spPr>
          <a:xfrm>
            <a:off x="3280850" y="1362836"/>
            <a:ext cx="2596755"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文本框 9"/>
          <p:cNvSpPr txBox="1"/>
          <p:nvPr userDrawn="1"/>
        </p:nvSpPr>
        <p:spPr>
          <a:xfrm>
            <a:off x="254155" y="286129"/>
            <a:ext cx="8635697" cy="732508"/>
          </a:xfrm>
          <a:prstGeom prst="rect">
            <a:avLst/>
          </a:prstGeom>
          <a:solidFill>
            <a:schemeClr val="bg1"/>
          </a:solidFill>
        </p:spPr>
        <p:txBody>
          <a:bodyPr wrap="none" rtlCol="0">
            <a:spAutoFit/>
          </a:bodyPr>
          <a:lstStyle/>
          <a:p>
            <a:pPr marL="0" marR="0" lvl="0" indent="0" algn="ctr" defTabSz="914400" rtl="0" eaLnBrk="1" fontAlgn="auto" latinLnBrk="0" hangingPunct="1">
              <a:lnSpc>
                <a:spcPct val="130000"/>
              </a:lnSpc>
              <a:spcBef>
                <a:spcPts val="600"/>
              </a:spcBef>
              <a:spcAft>
                <a:spcPts val="0"/>
              </a:spcAft>
              <a:buClrTx/>
              <a:buSzTx/>
              <a:buFontTx/>
              <a:buNone/>
              <a:defRPr/>
            </a:pPr>
            <a:r>
              <a:rPr kumimoji="0" lang="zh-CN" altLang="en-US" sz="32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 微信扫描小程序码，使用微软移动办公黑科技 </a:t>
            </a:r>
            <a:endParaRPr kumimoji="0" lang="en-US" sz="32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sym typeface="+mn-lt"/>
            </a:endParaRPr>
          </a:p>
        </p:txBody>
      </p:sp>
      <p:cxnSp>
        <p:nvCxnSpPr>
          <p:cNvPr id="11" name="直接连接符 10"/>
          <p:cNvCxnSpPr/>
          <p:nvPr userDrawn="1"/>
        </p:nvCxnSpPr>
        <p:spPr>
          <a:xfrm flipH="1">
            <a:off x="1142318" y="369629"/>
            <a:ext cx="199845"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H="1">
            <a:off x="7801832" y="369629"/>
            <a:ext cx="199845"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userDrawn="1"/>
        </p:nvSpPr>
        <p:spPr>
          <a:xfrm>
            <a:off x="6119813" y="1362836"/>
            <a:ext cx="2596755"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14" name="图片 13"/>
          <p:cNvPicPr>
            <a:picLocks noChangeAspect="1"/>
          </p:cNvPicPr>
          <p:nvPr userDrawn="1"/>
        </p:nvPicPr>
        <p:blipFill rotWithShape="1">
          <a:blip r:embed="rId2">
            <a:clrChange>
              <a:clrFrom>
                <a:srgbClr val="FFFFFF"/>
              </a:clrFrom>
              <a:clrTo>
                <a:srgbClr val="FFFFFF">
                  <a:alpha val="0"/>
                </a:srgbClr>
              </a:clrTo>
            </a:clrChange>
          </a:blip>
          <a:srcRect l="13924" t="13924" r="13924" b="13924"/>
          <a:stretch>
            <a:fillRect/>
          </a:stretch>
        </p:blipFill>
        <p:spPr>
          <a:xfrm>
            <a:off x="3528848" y="1673081"/>
            <a:ext cx="2057400" cy="2743200"/>
          </a:xfrm>
          <a:prstGeom prst="rect">
            <a:avLst/>
          </a:prstGeom>
        </p:spPr>
      </p:pic>
      <p:pic>
        <p:nvPicPr>
          <p:cNvPr id="15" name="图片 14"/>
          <p:cNvPicPr>
            <a:picLocks noChangeAspect="1"/>
          </p:cNvPicPr>
          <p:nvPr userDrawn="1"/>
        </p:nvPicPr>
        <p:blipFill rotWithShape="1">
          <a:blip r:embed="rId3">
            <a:clrChange>
              <a:clrFrom>
                <a:srgbClr val="FFFFFF"/>
              </a:clrFrom>
              <a:clrTo>
                <a:srgbClr val="FFFFFF">
                  <a:alpha val="0"/>
                </a:srgbClr>
              </a:clrTo>
            </a:clrChange>
          </a:blip>
          <a:srcRect l="14439" r="14439"/>
          <a:stretch>
            <a:fillRect/>
          </a:stretch>
        </p:blipFill>
        <p:spPr>
          <a:xfrm>
            <a:off x="6389491" y="1673081"/>
            <a:ext cx="2057400" cy="2743200"/>
          </a:xfrm>
          <a:prstGeom prst="rect">
            <a:avLst/>
          </a:prstGeom>
        </p:spPr>
      </p:pic>
      <p:pic>
        <p:nvPicPr>
          <p:cNvPr id="16" name="图片 15"/>
          <p:cNvPicPr>
            <a:picLocks noChangeAspect="1"/>
          </p:cNvPicPr>
          <p:nvPr userDrawn="1"/>
        </p:nvPicPr>
        <p:blipFill>
          <a:blip r:embed="rId4">
            <a:clrChange>
              <a:clrFrom>
                <a:srgbClr val="FFFFFF"/>
              </a:clrFrom>
              <a:clrTo>
                <a:srgbClr val="FFFFFF">
                  <a:alpha val="0"/>
                </a:srgbClr>
              </a:clrTo>
            </a:clrChange>
          </a:blip>
          <a:stretch>
            <a:fillRect/>
          </a:stretch>
        </p:blipFill>
        <p:spPr>
          <a:xfrm>
            <a:off x="735724" y="1673081"/>
            <a:ext cx="2057400" cy="2743200"/>
          </a:xfrm>
          <a:prstGeom prst="rect">
            <a:avLst/>
          </a:prstGeom>
        </p:spPr>
      </p:pic>
      <p:sp>
        <p:nvSpPr>
          <p:cNvPr id="17" name="文本框 16"/>
          <p:cNvSpPr txBox="1"/>
          <p:nvPr userDrawn="1"/>
        </p:nvSpPr>
        <p:spPr>
          <a:xfrm>
            <a:off x="399307" y="5138742"/>
            <a:ext cx="2730236" cy="954107"/>
          </a:xfrm>
          <a:prstGeom prst="rect">
            <a:avLst/>
          </a:prstGeom>
          <a:noFill/>
        </p:spPr>
        <p:txBody>
          <a:bodyPr wrap="none" rtlCol="0">
            <a:spAutoFit/>
          </a:bodyPr>
          <a:lstStyle/>
          <a:p>
            <a:pPr marL="0" marR="0" lvl="0" indent="0" algn="ctr" defTabSz="914400" rtl="0" eaLnBrk="1" fontAlgn="auto" latinLnBrk="0" hangingPunct="1">
              <a:lnSpc>
                <a:spcPct val="140000"/>
              </a:lnSpc>
              <a:spcBef>
                <a:spcPts val="0"/>
              </a:spcBef>
              <a:spcAft>
                <a:spcPts val="0"/>
              </a:spcAft>
              <a:buClrTx/>
              <a:buSzTx/>
              <a:buFontTx/>
              <a:buNone/>
              <a:defRPr/>
            </a:pPr>
            <a:r>
              <a:rPr kumimoji="0" lang="zh-CN" altLang="en-US" sz="2000" b="0" i="0" u="none" strike="noStrike" kern="0" cap="none" spc="0" normalizeH="0" baseline="0" noProof="0">
                <a:ln>
                  <a:noFill/>
                </a:ln>
                <a:solidFill>
                  <a:prstClr val="white">
                    <a:alpha val="77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在微信访问</a:t>
            </a:r>
            <a:r>
              <a:rPr kumimoji="0" lang="en-US" altLang="zh-CN" sz="2000" b="0" i="0" u="none" strike="noStrike" kern="0" cap="none" spc="0" normalizeH="0" baseline="0" noProof="0">
                <a:ln>
                  <a:noFill/>
                </a:ln>
                <a:solidFill>
                  <a:prstClr val="white">
                    <a:alpha val="77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OneDrive</a:t>
            </a:r>
          </a:p>
          <a:p>
            <a:pPr marL="0" marR="0" lvl="0" indent="0" algn="ctr" defTabSz="914400" rtl="0" eaLnBrk="1" fontAlgn="auto" latinLnBrk="0" hangingPunct="1">
              <a:lnSpc>
                <a:spcPct val="140000"/>
              </a:lnSpc>
              <a:spcBef>
                <a:spcPts val="0"/>
              </a:spcBef>
              <a:spcAft>
                <a:spcPts val="0"/>
              </a:spcAft>
              <a:buClrTx/>
              <a:buSzTx/>
              <a:buFontTx/>
              <a:buNone/>
              <a:defRPr/>
            </a:pPr>
            <a:r>
              <a:rPr kumimoji="0" lang="zh-CN" altLang="en-US" sz="2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 「 微软</a:t>
            </a:r>
            <a:r>
              <a:rPr kumimoji="0" lang="en-US" altLang="zh-CN" sz="2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Office</a:t>
            </a:r>
            <a:r>
              <a:rPr kumimoji="0" lang="zh-CN" altLang="en-US" sz="2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文档 」</a:t>
            </a:r>
            <a:endParaRPr kumimoji="0" lang="en-US" sz="2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lt"/>
            </a:endParaRPr>
          </a:p>
        </p:txBody>
      </p:sp>
      <p:sp>
        <p:nvSpPr>
          <p:cNvPr id="18" name="文本框 17"/>
          <p:cNvSpPr txBox="1"/>
          <p:nvPr userDrawn="1"/>
        </p:nvSpPr>
        <p:spPr>
          <a:xfrm>
            <a:off x="3338329" y="5138742"/>
            <a:ext cx="2467343" cy="954107"/>
          </a:xfrm>
          <a:prstGeom prst="rect">
            <a:avLst/>
          </a:prstGeom>
          <a:noFill/>
        </p:spPr>
        <p:txBody>
          <a:bodyPr wrap="none" rtlCol="0">
            <a:spAutoFit/>
          </a:bodyPr>
          <a:lstStyle/>
          <a:p>
            <a:pPr marL="0" marR="0" lvl="0" indent="0" algn="ctr" defTabSz="914400" rtl="0" eaLnBrk="1" fontAlgn="auto" latinLnBrk="0" hangingPunct="1">
              <a:lnSpc>
                <a:spcPct val="140000"/>
              </a:lnSpc>
              <a:spcBef>
                <a:spcPts val="0"/>
              </a:spcBef>
              <a:spcAft>
                <a:spcPts val="0"/>
              </a:spcAft>
              <a:buClrTx/>
              <a:buSzTx/>
              <a:buFontTx/>
              <a:buNone/>
              <a:defRPr/>
            </a:pPr>
            <a:r>
              <a:rPr kumimoji="0" lang="zh-CN" altLang="en-US" sz="2000" b="0" i="0" u="none" strike="noStrike" kern="0" cap="none" spc="0" normalizeH="0" baseline="0" noProof="0">
                <a:ln>
                  <a:noFill/>
                </a:ln>
                <a:solidFill>
                  <a:prstClr val="white">
                    <a:alpha val="77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让你的文档会说话</a:t>
            </a:r>
            <a:endParaRPr kumimoji="0" lang="en-US" altLang="zh-CN" sz="2000" b="0" i="0" u="none" strike="noStrike" kern="0" cap="none" spc="0" normalizeH="0" baseline="0" noProof="0">
              <a:ln>
                <a:noFill/>
              </a:ln>
              <a:solidFill>
                <a:prstClr val="white">
                  <a:alpha val="77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40000"/>
              </a:lnSpc>
              <a:spcBef>
                <a:spcPts val="0"/>
              </a:spcBef>
              <a:spcAft>
                <a:spcPts val="0"/>
              </a:spcAft>
              <a:buClrTx/>
              <a:buSzTx/>
              <a:buFontTx/>
              <a:buNone/>
              <a:defRPr/>
            </a:pPr>
            <a:r>
              <a:rPr kumimoji="0" lang="zh-CN" altLang="en-US" sz="2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 「 微软听听文档 」</a:t>
            </a:r>
          </a:p>
        </p:txBody>
      </p:sp>
      <p:sp>
        <p:nvSpPr>
          <p:cNvPr id="19" name="文本框 18"/>
          <p:cNvSpPr txBox="1"/>
          <p:nvPr userDrawn="1"/>
        </p:nvSpPr>
        <p:spPr>
          <a:xfrm>
            <a:off x="6171695" y="5138742"/>
            <a:ext cx="2492991" cy="954107"/>
          </a:xfrm>
          <a:prstGeom prst="rect">
            <a:avLst/>
          </a:prstGeom>
          <a:noFill/>
        </p:spPr>
        <p:txBody>
          <a:bodyPr wrap="none" rtlCol="0">
            <a:spAutoFit/>
          </a:bodyPr>
          <a:lstStyle/>
          <a:p>
            <a:pPr marL="0" marR="0" lvl="0" indent="0" algn="ctr" defTabSz="914400" rtl="0" eaLnBrk="1" fontAlgn="auto" latinLnBrk="0" hangingPunct="1">
              <a:lnSpc>
                <a:spcPct val="140000"/>
              </a:lnSpc>
              <a:spcBef>
                <a:spcPts val="0"/>
              </a:spcBef>
              <a:spcAft>
                <a:spcPts val="0"/>
              </a:spcAft>
              <a:buClrTx/>
              <a:buSzTx/>
              <a:buFontTx/>
              <a:buNone/>
              <a:defRPr/>
            </a:pPr>
            <a:r>
              <a:rPr kumimoji="0" lang="zh-CN" altLang="en-US" sz="2000" b="0" i="0" u="none" strike="noStrike" kern="0" cap="none" spc="0" normalizeH="0" baseline="0" noProof="0">
                <a:ln>
                  <a:noFill/>
                </a:ln>
                <a:solidFill>
                  <a:prstClr val="white">
                    <a:alpha val="77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你的文档创作小助手</a:t>
            </a:r>
            <a:endParaRPr kumimoji="0" lang="en-US" altLang="zh-CN" sz="2000" b="0" i="0" u="none" strike="noStrike" kern="0" cap="none" spc="0" normalizeH="0" baseline="0" noProof="0">
              <a:ln>
                <a:noFill/>
              </a:ln>
              <a:solidFill>
                <a:prstClr val="white">
                  <a:alpha val="77000"/>
                </a:prst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40000"/>
              </a:lnSpc>
              <a:spcBef>
                <a:spcPts val="0"/>
              </a:spcBef>
              <a:spcAft>
                <a:spcPts val="0"/>
              </a:spcAft>
              <a:buClrTx/>
              <a:buSzTx/>
              <a:buFontTx/>
              <a:buNone/>
              <a:defRPr/>
            </a:pPr>
            <a:r>
              <a:rPr kumimoji="0" lang="zh-CN" altLang="en-US" sz="2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sym typeface="+mn-lt"/>
              </a:rPr>
              <a:t> 「 微软小蜜 」</a:t>
            </a:r>
          </a:p>
        </p:txBody>
      </p:sp>
      <p:cxnSp>
        <p:nvCxnSpPr>
          <p:cNvPr id="20" name="直接连接符 19"/>
          <p:cNvCxnSpPr/>
          <p:nvPr userDrawn="1"/>
        </p:nvCxnSpPr>
        <p:spPr>
          <a:xfrm>
            <a:off x="3148526" y="5330653"/>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5982161" y="5330653"/>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5"/>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929744" y="6345797"/>
            <a:ext cx="1284515" cy="2260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_四项目录">
    <p:spTree>
      <p:nvGrpSpPr>
        <p:cNvPr id="1" name=""/>
        <p:cNvGrpSpPr/>
        <p:nvPr/>
      </p:nvGrpSpPr>
      <p:grpSpPr>
        <a:xfrm>
          <a:off x="0" y="0"/>
          <a:ext cx="0" cy="0"/>
          <a:chOff x="0" y="0"/>
          <a:chExt cx="0" cy="0"/>
        </a:xfrm>
      </p:grpSpPr>
      <p:grpSp>
        <p:nvGrpSpPr>
          <p:cNvPr id="6" name="组 5"/>
          <p:cNvGrpSpPr/>
          <p:nvPr userDrawn="1"/>
        </p:nvGrpSpPr>
        <p:grpSpPr>
          <a:xfrm>
            <a:off x="-1518614" y="-1006438"/>
            <a:ext cx="6558699"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grpSp>
      <p:sp>
        <p:nvSpPr>
          <p:cNvPr id="7" name="文本占位符 6"/>
          <p:cNvSpPr>
            <a:spLocks noGrp="1"/>
          </p:cNvSpPr>
          <p:nvPr>
            <p:ph type="body" sz="quarter" idx="13" hasCustomPrompt="1"/>
          </p:nvPr>
        </p:nvSpPr>
        <p:spPr>
          <a:xfrm>
            <a:off x="1203298" y="2011119"/>
            <a:ext cx="2082162" cy="1529527"/>
          </a:xfrm>
          <a:prstGeom prst="rect">
            <a:avLst/>
          </a:prstGeom>
        </p:spPr>
        <p:txBody>
          <a:bodyPr anchor="t"/>
          <a:lstStyle>
            <a:lvl1pPr marL="0" indent="0" algn="ctr">
              <a:lnSpc>
                <a:spcPct val="100000"/>
              </a:lnSpc>
              <a:buNone/>
              <a:defRPr sz="9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标题</a:t>
            </a:r>
          </a:p>
        </p:txBody>
      </p:sp>
      <p:sp>
        <p:nvSpPr>
          <p:cNvPr id="8" name="文本占位符 6"/>
          <p:cNvSpPr>
            <a:spLocks noGrp="1"/>
          </p:cNvSpPr>
          <p:nvPr>
            <p:ph type="body" sz="quarter" idx="14" hasCustomPrompt="1"/>
          </p:nvPr>
        </p:nvSpPr>
        <p:spPr>
          <a:xfrm>
            <a:off x="1203298" y="3545510"/>
            <a:ext cx="2082162" cy="590556"/>
          </a:xfrm>
          <a:prstGeom prst="rect">
            <a:avLst/>
          </a:prstGeom>
        </p:spPr>
        <p:txBody>
          <a:bodyPr anchor="t"/>
          <a:lstStyle>
            <a:lvl1pPr marL="0" indent="0" algn="ctr">
              <a:lnSpc>
                <a:spcPct val="100000"/>
              </a:lnSpc>
              <a:buNone/>
              <a:defRPr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CONTENTS</a:t>
            </a:r>
            <a:endParaRPr kumimoji="1" lang="zh-CN" altLang="en-US"/>
          </a:p>
        </p:txBody>
      </p:sp>
      <p:sp>
        <p:nvSpPr>
          <p:cNvPr id="9" name="文本占位符 6"/>
          <p:cNvSpPr>
            <a:spLocks noGrp="1"/>
          </p:cNvSpPr>
          <p:nvPr>
            <p:ph type="body" sz="quarter" idx="15" hasCustomPrompt="1"/>
          </p:nvPr>
        </p:nvSpPr>
        <p:spPr>
          <a:xfrm>
            <a:off x="5414268" y="1537682"/>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10" name="文本占位符 6"/>
          <p:cNvSpPr>
            <a:spLocks noGrp="1"/>
          </p:cNvSpPr>
          <p:nvPr>
            <p:ph type="body" sz="quarter" idx="16"/>
          </p:nvPr>
        </p:nvSpPr>
        <p:spPr>
          <a:xfrm>
            <a:off x="6113749" y="1537682"/>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
        <p:nvSpPr>
          <p:cNvPr id="15" name="文本占位符 6"/>
          <p:cNvSpPr>
            <a:spLocks noGrp="1"/>
          </p:cNvSpPr>
          <p:nvPr>
            <p:ph type="body" sz="quarter" idx="17" hasCustomPrompt="1"/>
          </p:nvPr>
        </p:nvSpPr>
        <p:spPr>
          <a:xfrm>
            <a:off x="5414268" y="2580452"/>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16" name="文本占位符 6"/>
          <p:cNvSpPr>
            <a:spLocks noGrp="1"/>
          </p:cNvSpPr>
          <p:nvPr>
            <p:ph type="body" sz="quarter" idx="18"/>
          </p:nvPr>
        </p:nvSpPr>
        <p:spPr>
          <a:xfrm>
            <a:off x="6113749" y="2580452"/>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
        <p:nvSpPr>
          <p:cNvPr id="13" name="文本占位符 6"/>
          <p:cNvSpPr>
            <a:spLocks noGrp="1"/>
          </p:cNvSpPr>
          <p:nvPr>
            <p:ph type="body" sz="quarter" idx="19" hasCustomPrompt="1"/>
          </p:nvPr>
        </p:nvSpPr>
        <p:spPr>
          <a:xfrm>
            <a:off x="5410021" y="3623222"/>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14" name="文本占位符 6"/>
          <p:cNvSpPr>
            <a:spLocks noGrp="1"/>
          </p:cNvSpPr>
          <p:nvPr>
            <p:ph type="body" sz="quarter" idx="20"/>
          </p:nvPr>
        </p:nvSpPr>
        <p:spPr>
          <a:xfrm>
            <a:off x="6109504" y="3623222"/>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
        <p:nvSpPr>
          <p:cNvPr id="19" name="文本占位符 6"/>
          <p:cNvSpPr>
            <a:spLocks noGrp="1"/>
          </p:cNvSpPr>
          <p:nvPr>
            <p:ph type="body" sz="quarter" idx="21" hasCustomPrompt="1"/>
          </p:nvPr>
        </p:nvSpPr>
        <p:spPr>
          <a:xfrm>
            <a:off x="5410021" y="4665992"/>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20" name="文本占位符 6"/>
          <p:cNvSpPr>
            <a:spLocks noGrp="1"/>
          </p:cNvSpPr>
          <p:nvPr>
            <p:ph type="body" sz="quarter" idx="22"/>
          </p:nvPr>
        </p:nvSpPr>
        <p:spPr>
          <a:xfrm>
            <a:off x="6109504" y="4665992"/>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内容页_6">
    <p:bg>
      <p:bgPr>
        <a:solidFill>
          <a:schemeClr val="accent1">
            <a:lumMod val="75000"/>
          </a:schemeClr>
        </a:solidFill>
        <a:effectLst/>
      </p:bgPr>
    </p:bg>
    <p:spTree>
      <p:nvGrpSpPr>
        <p:cNvPr id="1" name=""/>
        <p:cNvGrpSpPr/>
        <p:nvPr/>
      </p:nvGrpSpPr>
      <p:grpSpPr>
        <a:xfrm>
          <a:off x="0" y="0"/>
          <a:ext cx="0" cy="0"/>
          <a:chOff x="0" y="0"/>
          <a:chExt cx="0" cy="0"/>
        </a:xfrm>
      </p:grpSpPr>
      <p:sp>
        <p:nvSpPr>
          <p:cNvPr id="7" name="文本占位符 7"/>
          <p:cNvSpPr>
            <a:spLocks noGrp="1"/>
          </p:cNvSpPr>
          <p:nvPr>
            <p:ph type="body" sz="quarter" idx="10" hasCustomPrompt="1"/>
          </p:nvPr>
        </p:nvSpPr>
        <p:spPr>
          <a:xfrm>
            <a:off x="241718" y="258236"/>
            <a:ext cx="3977087"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3" name="矩形 2"/>
          <p:cNvSpPr/>
          <p:nvPr userDrawn="1"/>
        </p:nvSpPr>
        <p:spPr>
          <a:xfrm>
            <a:off x="0" y="1182031"/>
            <a:ext cx="9144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_五项目录">
    <p:spTree>
      <p:nvGrpSpPr>
        <p:cNvPr id="1" name=""/>
        <p:cNvGrpSpPr/>
        <p:nvPr/>
      </p:nvGrpSpPr>
      <p:grpSpPr>
        <a:xfrm>
          <a:off x="0" y="0"/>
          <a:ext cx="0" cy="0"/>
          <a:chOff x="0" y="0"/>
          <a:chExt cx="0" cy="0"/>
        </a:xfrm>
      </p:grpSpPr>
      <p:grpSp>
        <p:nvGrpSpPr>
          <p:cNvPr id="6" name="组 5"/>
          <p:cNvGrpSpPr/>
          <p:nvPr userDrawn="1"/>
        </p:nvGrpSpPr>
        <p:grpSpPr>
          <a:xfrm>
            <a:off x="-1518614" y="-1006438"/>
            <a:ext cx="6558699"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grpSp>
      <p:sp>
        <p:nvSpPr>
          <p:cNvPr id="7" name="文本占位符 6"/>
          <p:cNvSpPr>
            <a:spLocks noGrp="1"/>
          </p:cNvSpPr>
          <p:nvPr>
            <p:ph type="body" sz="quarter" idx="13" hasCustomPrompt="1"/>
          </p:nvPr>
        </p:nvSpPr>
        <p:spPr>
          <a:xfrm>
            <a:off x="1203298" y="2011119"/>
            <a:ext cx="2082162" cy="1529527"/>
          </a:xfrm>
          <a:prstGeom prst="rect">
            <a:avLst/>
          </a:prstGeom>
        </p:spPr>
        <p:txBody>
          <a:bodyPr anchor="t"/>
          <a:lstStyle>
            <a:lvl1pPr marL="0" indent="0" algn="ctr">
              <a:lnSpc>
                <a:spcPct val="100000"/>
              </a:lnSpc>
              <a:buNone/>
              <a:defRPr sz="9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标题</a:t>
            </a:r>
          </a:p>
        </p:txBody>
      </p:sp>
      <p:sp>
        <p:nvSpPr>
          <p:cNvPr id="8" name="文本占位符 6"/>
          <p:cNvSpPr>
            <a:spLocks noGrp="1"/>
          </p:cNvSpPr>
          <p:nvPr>
            <p:ph type="body" sz="quarter" idx="14" hasCustomPrompt="1"/>
          </p:nvPr>
        </p:nvSpPr>
        <p:spPr>
          <a:xfrm>
            <a:off x="1203298" y="3545510"/>
            <a:ext cx="2082162" cy="590556"/>
          </a:xfrm>
          <a:prstGeom prst="rect">
            <a:avLst/>
          </a:prstGeom>
        </p:spPr>
        <p:txBody>
          <a:bodyPr anchor="t"/>
          <a:lstStyle>
            <a:lvl1pPr marL="0" indent="0" algn="ctr">
              <a:lnSpc>
                <a:spcPct val="100000"/>
              </a:lnSpc>
              <a:buNone/>
              <a:defRPr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CONTENTS</a:t>
            </a:r>
            <a:endParaRPr kumimoji="1" lang="zh-CN" altLang="en-US"/>
          </a:p>
        </p:txBody>
      </p:sp>
      <p:sp>
        <p:nvSpPr>
          <p:cNvPr id="9" name="文本占位符 6"/>
          <p:cNvSpPr>
            <a:spLocks noGrp="1"/>
          </p:cNvSpPr>
          <p:nvPr>
            <p:ph type="body" sz="quarter" idx="15" hasCustomPrompt="1"/>
          </p:nvPr>
        </p:nvSpPr>
        <p:spPr>
          <a:xfrm>
            <a:off x="5414268" y="1203145"/>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10" name="文本占位符 6"/>
          <p:cNvSpPr>
            <a:spLocks noGrp="1"/>
          </p:cNvSpPr>
          <p:nvPr>
            <p:ph type="body" sz="quarter" idx="16"/>
          </p:nvPr>
        </p:nvSpPr>
        <p:spPr>
          <a:xfrm>
            <a:off x="6113749" y="1203145"/>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
        <p:nvSpPr>
          <p:cNvPr id="15" name="文本占位符 6"/>
          <p:cNvSpPr>
            <a:spLocks noGrp="1"/>
          </p:cNvSpPr>
          <p:nvPr>
            <p:ph type="body" sz="quarter" idx="17" hasCustomPrompt="1"/>
          </p:nvPr>
        </p:nvSpPr>
        <p:spPr>
          <a:xfrm>
            <a:off x="5414268" y="2112101"/>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16" name="文本占位符 6"/>
          <p:cNvSpPr>
            <a:spLocks noGrp="1"/>
          </p:cNvSpPr>
          <p:nvPr>
            <p:ph type="body" sz="quarter" idx="18"/>
          </p:nvPr>
        </p:nvSpPr>
        <p:spPr>
          <a:xfrm>
            <a:off x="6113749" y="2112101"/>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
        <p:nvSpPr>
          <p:cNvPr id="17" name="文本占位符 6"/>
          <p:cNvSpPr>
            <a:spLocks noGrp="1"/>
          </p:cNvSpPr>
          <p:nvPr>
            <p:ph type="body" sz="quarter" idx="19" hasCustomPrompt="1"/>
          </p:nvPr>
        </p:nvSpPr>
        <p:spPr>
          <a:xfrm>
            <a:off x="5414268" y="3021057"/>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18" name="文本占位符 6"/>
          <p:cNvSpPr>
            <a:spLocks noGrp="1"/>
          </p:cNvSpPr>
          <p:nvPr>
            <p:ph type="body" sz="quarter" idx="20"/>
          </p:nvPr>
        </p:nvSpPr>
        <p:spPr>
          <a:xfrm>
            <a:off x="6113749" y="3021057"/>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
        <p:nvSpPr>
          <p:cNvPr id="21" name="文本占位符 6"/>
          <p:cNvSpPr>
            <a:spLocks noGrp="1"/>
          </p:cNvSpPr>
          <p:nvPr>
            <p:ph type="body" sz="quarter" idx="21" hasCustomPrompt="1"/>
          </p:nvPr>
        </p:nvSpPr>
        <p:spPr>
          <a:xfrm>
            <a:off x="5414268" y="3930013"/>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22" name="文本占位符 6"/>
          <p:cNvSpPr>
            <a:spLocks noGrp="1"/>
          </p:cNvSpPr>
          <p:nvPr>
            <p:ph type="body" sz="quarter" idx="22"/>
          </p:nvPr>
        </p:nvSpPr>
        <p:spPr>
          <a:xfrm>
            <a:off x="6113749" y="3930013"/>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
        <p:nvSpPr>
          <p:cNvPr id="23" name="文本占位符 6"/>
          <p:cNvSpPr>
            <a:spLocks noGrp="1"/>
          </p:cNvSpPr>
          <p:nvPr>
            <p:ph type="body" sz="quarter" idx="23" hasCustomPrompt="1"/>
          </p:nvPr>
        </p:nvSpPr>
        <p:spPr>
          <a:xfrm>
            <a:off x="5414268" y="4838969"/>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24" name="文本占位符 6"/>
          <p:cNvSpPr>
            <a:spLocks noGrp="1"/>
          </p:cNvSpPr>
          <p:nvPr>
            <p:ph type="body" sz="quarter" idx="24"/>
          </p:nvPr>
        </p:nvSpPr>
        <p:spPr>
          <a:xfrm>
            <a:off x="6113749" y="4838969"/>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0913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4776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1942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98255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05705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70290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638690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929578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953958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83944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_六项目录">
    <p:spTree>
      <p:nvGrpSpPr>
        <p:cNvPr id="1" name=""/>
        <p:cNvGrpSpPr/>
        <p:nvPr/>
      </p:nvGrpSpPr>
      <p:grpSpPr>
        <a:xfrm>
          <a:off x="0" y="0"/>
          <a:ext cx="0" cy="0"/>
          <a:chOff x="0" y="0"/>
          <a:chExt cx="0" cy="0"/>
        </a:xfrm>
      </p:grpSpPr>
      <p:grpSp>
        <p:nvGrpSpPr>
          <p:cNvPr id="6" name="组 5"/>
          <p:cNvGrpSpPr/>
          <p:nvPr userDrawn="1"/>
        </p:nvGrpSpPr>
        <p:grpSpPr>
          <a:xfrm>
            <a:off x="-1518614" y="-1006438"/>
            <a:ext cx="6558699"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grpSp>
      <p:sp>
        <p:nvSpPr>
          <p:cNvPr id="7" name="文本占位符 6"/>
          <p:cNvSpPr>
            <a:spLocks noGrp="1"/>
          </p:cNvSpPr>
          <p:nvPr>
            <p:ph type="body" sz="quarter" idx="13" hasCustomPrompt="1"/>
          </p:nvPr>
        </p:nvSpPr>
        <p:spPr>
          <a:xfrm>
            <a:off x="1203298" y="2011119"/>
            <a:ext cx="2082162" cy="1529527"/>
          </a:xfrm>
          <a:prstGeom prst="rect">
            <a:avLst/>
          </a:prstGeom>
        </p:spPr>
        <p:txBody>
          <a:bodyPr anchor="t"/>
          <a:lstStyle>
            <a:lvl1pPr marL="0" indent="0" algn="ctr">
              <a:lnSpc>
                <a:spcPct val="100000"/>
              </a:lnSpc>
              <a:buNone/>
              <a:defRPr sz="9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标题</a:t>
            </a:r>
          </a:p>
        </p:txBody>
      </p:sp>
      <p:sp>
        <p:nvSpPr>
          <p:cNvPr id="8" name="文本占位符 6"/>
          <p:cNvSpPr>
            <a:spLocks noGrp="1"/>
          </p:cNvSpPr>
          <p:nvPr>
            <p:ph type="body" sz="quarter" idx="14" hasCustomPrompt="1"/>
          </p:nvPr>
        </p:nvSpPr>
        <p:spPr>
          <a:xfrm>
            <a:off x="1203298" y="3545510"/>
            <a:ext cx="2082162" cy="590556"/>
          </a:xfrm>
          <a:prstGeom prst="rect">
            <a:avLst/>
          </a:prstGeom>
        </p:spPr>
        <p:txBody>
          <a:bodyPr anchor="t"/>
          <a:lstStyle>
            <a:lvl1pPr marL="0" indent="0" algn="ctr">
              <a:lnSpc>
                <a:spcPct val="100000"/>
              </a:lnSpc>
              <a:buNone/>
              <a:defRPr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CONTENTS</a:t>
            </a:r>
            <a:endParaRPr kumimoji="1" lang="zh-CN" altLang="en-US"/>
          </a:p>
        </p:txBody>
      </p:sp>
      <p:sp>
        <p:nvSpPr>
          <p:cNvPr id="9" name="文本占位符 6"/>
          <p:cNvSpPr>
            <a:spLocks noGrp="1"/>
          </p:cNvSpPr>
          <p:nvPr>
            <p:ph type="body" sz="quarter" idx="15" hasCustomPrompt="1"/>
          </p:nvPr>
        </p:nvSpPr>
        <p:spPr>
          <a:xfrm>
            <a:off x="5414268" y="779399"/>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10" name="文本占位符 6"/>
          <p:cNvSpPr>
            <a:spLocks noGrp="1"/>
          </p:cNvSpPr>
          <p:nvPr>
            <p:ph type="body" sz="quarter" idx="16"/>
          </p:nvPr>
        </p:nvSpPr>
        <p:spPr>
          <a:xfrm>
            <a:off x="6113749" y="779399"/>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
        <p:nvSpPr>
          <p:cNvPr id="15" name="文本占位符 6"/>
          <p:cNvSpPr>
            <a:spLocks noGrp="1"/>
          </p:cNvSpPr>
          <p:nvPr>
            <p:ph type="body" sz="quarter" idx="17" hasCustomPrompt="1"/>
          </p:nvPr>
        </p:nvSpPr>
        <p:spPr>
          <a:xfrm>
            <a:off x="5414268" y="1688355"/>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16" name="文本占位符 6"/>
          <p:cNvSpPr>
            <a:spLocks noGrp="1"/>
          </p:cNvSpPr>
          <p:nvPr>
            <p:ph type="body" sz="quarter" idx="18"/>
          </p:nvPr>
        </p:nvSpPr>
        <p:spPr>
          <a:xfrm>
            <a:off x="6113749" y="1688355"/>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
        <p:nvSpPr>
          <p:cNvPr id="17" name="文本占位符 6"/>
          <p:cNvSpPr>
            <a:spLocks noGrp="1"/>
          </p:cNvSpPr>
          <p:nvPr>
            <p:ph type="body" sz="quarter" idx="19" hasCustomPrompt="1"/>
          </p:nvPr>
        </p:nvSpPr>
        <p:spPr>
          <a:xfrm>
            <a:off x="5414268" y="2597311"/>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18" name="文本占位符 6"/>
          <p:cNvSpPr>
            <a:spLocks noGrp="1"/>
          </p:cNvSpPr>
          <p:nvPr>
            <p:ph type="body" sz="quarter" idx="20"/>
          </p:nvPr>
        </p:nvSpPr>
        <p:spPr>
          <a:xfrm>
            <a:off x="6113749" y="2597311"/>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
        <p:nvSpPr>
          <p:cNvPr id="21" name="文本占位符 6"/>
          <p:cNvSpPr>
            <a:spLocks noGrp="1"/>
          </p:cNvSpPr>
          <p:nvPr>
            <p:ph type="body" sz="quarter" idx="21" hasCustomPrompt="1"/>
          </p:nvPr>
        </p:nvSpPr>
        <p:spPr>
          <a:xfrm>
            <a:off x="5414268" y="3506267"/>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22" name="文本占位符 6"/>
          <p:cNvSpPr>
            <a:spLocks noGrp="1"/>
          </p:cNvSpPr>
          <p:nvPr>
            <p:ph type="body" sz="quarter" idx="22"/>
          </p:nvPr>
        </p:nvSpPr>
        <p:spPr>
          <a:xfrm>
            <a:off x="6113749" y="3506267"/>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
        <p:nvSpPr>
          <p:cNvPr id="19" name="文本占位符 6"/>
          <p:cNvSpPr>
            <a:spLocks noGrp="1"/>
          </p:cNvSpPr>
          <p:nvPr>
            <p:ph type="body" sz="quarter" idx="23" hasCustomPrompt="1"/>
          </p:nvPr>
        </p:nvSpPr>
        <p:spPr>
          <a:xfrm>
            <a:off x="5414268" y="4417945"/>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20" name="文本占位符 6"/>
          <p:cNvSpPr>
            <a:spLocks noGrp="1"/>
          </p:cNvSpPr>
          <p:nvPr>
            <p:ph type="body" sz="quarter" idx="24"/>
          </p:nvPr>
        </p:nvSpPr>
        <p:spPr>
          <a:xfrm>
            <a:off x="6113749" y="4417945"/>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
        <p:nvSpPr>
          <p:cNvPr id="25" name="文本占位符 6"/>
          <p:cNvSpPr>
            <a:spLocks noGrp="1"/>
          </p:cNvSpPr>
          <p:nvPr>
            <p:ph type="body" sz="quarter" idx="25" hasCustomPrompt="1"/>
          </p:nvPr>
        </p:nvSpPr>
        <p:spPr>
          <a:xfrm>
            <a:off x="5414268" y="5326901"/>
            <a:ext cx="69948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26" name="文本占位符 6"/>
          <p:cNvSpPr>
            <a:spLocks noGrp="1"/>
          </p:cNvSpPr>
          <p:nvPr>
            <p:ph type="body" sz="quarter" idx="26"/>
          </p:nvPr>
        </p:nvSpPr>
        <p:spPr>
          <a:xfrm>
            <a:off x="6113749" y="5326901"/>
            <a:ext cx="2440172"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24279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内容页_6">
    <p:bg>
      <p:bgPr>
        <a:solidFill>
          <a:schemeClr val="accent1">
            <a:lumMod val="75000"/>
          </a:schemeClr>
        </a:solidFill>
        <a:effectLst/>
      </p:bgPr>
    </p:bg>
    <p:spTree>
      <p:nvGrpSpPr>
        <p:cNvPr id="1" name=""/>
        <p:cNvGrpSpPr/>
        <p:nvPr/>
      </p:nvGrpSpPr>
      <p:grpSpPr>
        <a:xfrm>
          <a:off x="0" y="0"/>
          <a:ext cx="0" cy="0"/>
          <a:chOff x="0" y="0"/>
          <a:chExt cx="0" cy="0"/>
        </a:xfrm>
      </p:grpSpPr>
      <p:sp>
        <p:nvSpPr>
          <p:cNvPr id="7" name="文本占位符 7"/>
          <p:cNvSpPr>
            <a:spLocks noGrp="1"/>
          </p:cNvSpPr>
          <p:nvPr>
            <p:ph type="body" sz="quarter" idx="10" hasCustomPrompt="1"/>
          </p:nvPr>
        </p:nvSpPr>
        <p:spPr>
          <a:xfrm>
            <a:off x="241718" y="258236"/>
            <a:ext cx="3977087"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kumimoji="1" lang="en-US" altLang="zh-CN"/>
              <a:t>CLICK</a:t>
            </a:r>
            <a:r>
              <a:rPr kumimoji="1" lang="zh-CN" altLang="en-US"/>
              <a:t> </a:t>
            </a:r>
            <a:r>
              <a:rPr kumimoji="1" lang="en-US" altLang="zh-CN"/>
              <a:t>HERE</a:t>
            </a:r>
            <a:r>
              <a:rPr kumimoji="1" lang="zh-CN" altLang="en-US"/>
              <a:t> </a:t>
            </a:r>
            <a:r>
              <a:rPr kumimoji="1" lang="en-US" altLang="zh-CN"/>
              <a:t>TO</a:t>
            </a:r>
            <a:r>
              <a:rPr kumimoji="1" lang="zh-CN" altLang="en-US"/>
              <a:t> </a:t>
            </a:r>
            <a:r>
              <a:rPr kumimoji="1" lang="en-US" altLang="zh-CN"/>
              <a:t>ADD</a:t>
            </a:r>
            <a:r>
              <a:rPr kumimoji="1" lang="zh-CN" altLang="en-US"/>
              <a:t> </a:t>
            </a:r>
            <a:r>
              <a:rPr kumimoji="1" lang="en-US" altLang="zh-CN"/>
              <a:t>YOUR</a:t>
            </a:r>
            <a:r>
              <a:rPr kumimoji="1" lang="zh-CN" altLang="en-US"/>
              <a:t> </a:t>
            </a:r>
            <a:r>
              <a:rPr kumimoji="1" lang="en-US" altLang="zh-CN"/>
              <a:t>TITLE</a:t>
            </a:r>
            <a:endParaRPr kumimoji="1" lang="zh-CN" altLang="en-US"/>
          </a:p>
        </p:txBody>
      </p:sp>
      <p:sp>
        <p:nvSpPr>
          <p:cNvPr id="3" name="矩形 2"/>
          <p:cNvSpPr/>
          <p:nvPr userDrawn="1"/>
        </p:nvSpPr>
        <p:spPr>
          <a:xfrm>
            <a:off x="0" y="1182031"/>
            <a:ext cx="9144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a:p>
        </p:txBody>
      </p:sp>
    </p:spTree>
    <p:extLst>
      <p:ext uri="{BB962C8B-B14F-4D97-AF65-F5344CB8AC3E}">
        <p14:creationId xmlns:p14="http://schemas.microsoft.com/office/powerpoint/2010/main" val="261095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_1">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grpSp>
        <p:nvGrpSpPr>
          <p:cNvPr id="7" name="组 6"/>
          <p:cNvGrpSpPr/>
          <p:nvPr userDrawn="1"/>
        </p:nvGrpSpPr>
        <p:grpSpPr>
          <a:xfrm>
            <a:off x="1466461" y="-1803666"/>
            <a:ext cx="5903168"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grpSp>
      <p:sp>
        <p:nvSpPr>
          <p:cNvPr id="8" name="文本占位符 6"/>
          <p:cNvSpPr>
            <a:spLocks noGrp="1"/>
          </p:cNvSpPr>
          <p:nvPr>
            <p:ph type="body" sz="quarter" idx="15" hasCustomPrompt="1"/>
          </p:nvPr>
        </p:nvSpPr>
        <p:spPr>
          <a:xfrm>
            <a:off x="3480528" y="660100"/>
            <a:ext cx="2182944" cy="2373032"/>
          </a:xfrm>
          <a:prstGeom prst="rect">
            <a:avLst/>
          </a:prstGeom>
        </p:spPr>
        <p:txBody>
          <a:bodyPr anchor="t"/>
          <a:lstStyle>
            <a:lvl1pPr marL="0" indent="0" algn="ctr">
              <a:lnSpc>
                <a:spcPct val="100000"/>
              </a:lnSpc>
              <a:buNone/>
              <a:defRPr sz="16600" b="1">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9" name="文本占位符 6"/>
          <p:cNvSpPr>
            <a:spLocks noGrp="1"/>
          </p:cNvSpPr>
          <p:nvPr>
            <p:ph type="body" sz="quarter" idx="16"/>
          </p:nvPr>
        </p:nvSpPr>
        <p:spPr>
          <a:xfrm>
            <a:off x="2793381" y="3033133"/>
            <a:ext cx="3557240" cy="825190"/>
          </a:xfrm>
          <a:prstGeom prst="rect">
            <a:avLst/>
          </a:prstGeom>
        </p:spPr>
        <p:txBody>
          <a:bodyPr anchor="t"/>
          <a:lstStyle>
            <a:lvl1pPr marL="0" indent="0" algn="ctr">
              <a:lnSpc>
                <a:spcPct val="100000"/>
              </a:lnSpc>
              <a:buNone/>
              <a:defRPr sz="4000" b="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副标题页_2">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grpSp>
        <p:nvGrpSpPr>
          <p:cNvPr id="7" name="组 6"/>
          <p:cNvGrpSpPr/>
          <p:nvPr userDrawn="1"/>
        </p:nvGrpSpPr>
        <p:grpSpPr>
          <a:xfrm>
            <a:off x="1466461" y="-1803666"/>
            <a:ext cx="5903168"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grpSp>
      <p:sp>
        <p:nvSpPr>
          <p:cNvPr id="8" name="文本占位符 6"/>
          <p:cNvSpPr>
            <a:spLocks noGrp="1"/>
          </p:cNvSpPr>
          <p:nvPr>
            <p:ph type="body" sz="quarter" idx="15" hasCustomPrompt="1"/>
          </p:nvPr>
        </p:nvSpPr>
        <p:spPr>
          <a:xfrm>
            <a:off x="3480528" y="660100"/>
            <a:ext cx="2182944" cy="2373032"/>
          </a:xfrm>
          <a:prstGeom prst="rect">
            <a:avLst/>
          </a:prstGeom>
        </p:spPr>
        <p:txBody>
          <a:bodyPr anchor="t"/>
          <a:lstStyle>
            <a:lvl1pPr marL="0" indent="0" algn="ctr">
              <a:lnSpc>
                <a:spcPct val="100000"/>
              </a:lnSpc>
              <a:buNone/>
              <a:defRPr sz="16600" b="1">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9" name="文本占位符 6"/>
          <p:cNvSpPr>
            <a:spLocks noGrp="1"/>
          </p:cNvSpPr>
          <p:nvPr>
            <p:ph type="body" sz="quarter" idx="16"/>
          </p:nvPr>
        </p:nvSpPr>
        <p:spPr>
          <a:xfrm>
            <a:off x="2793381" y="3033133"/>
            <a:ext cx="3557240" cy="825190"/>
          </a:xfrm>
          <a:prstGeom prst="rect">
            <a:avLst/>
          </a:prstGeom>
        </p:spPr>
        <p:txBody>
          <a:bodyPr anchor="t"/>
          <a:lstStyle>
            <a:lvl1pPr marL="0" indent="0" algn="ctr">
              <a:lnSpc>
                <a:spcPct val="100000"/>
              </a:lnSpc>
              <a:buNone/>
              <a:defRPr sz="400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副标题页_3">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grpSp>
        <p:nvGrpSpPr>
          <p:cNvPr id="7" name="组 6"/>
          <p:cNvGrpSpPr/>
          <p:nvPr userDrawn="1"/>
        </p:nvGrpSpPr>
        <p:grpSpPr>
          <a:xfrm>
            <a:off x="1466461" y="-1803666"/>
            <a:ext cx="5903168"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grpSp>
      <p:sp>
        <p:nvSpPr>
          <p:cNvPr id="8" name="文本占位符 6"/>
          <p:cNvSpPr>
            <a:spLocks noGrp="1"/>
          </p:cNvSpPr>
          <p:nvPr>
            <p:ph type="body" sz="quarter" idx="15" hasCustomPrompt="1"/>
          </p:nvPr>
        </p:nvSpPr>
        <p:spPr>
          <a:xfrm>
            <a:off x="3480528" y="660100"/>
            <a:ext cx="2182944" cy="2373032"/>
          </a:xfrm>
          <a:prstGeom prst="rect">
            <a:avLst/>
          </a:prstGeom>
        </p:spPr>
        <p:txBody>
          <a:bodyPr anchor="t"/>
          <a:lstStyle>
            <a:lvl1pPr marL="0" indent="0" algn="ctr">
              <a:lnSpc>
                <a:spcPct val="100000"/>
              </a:lnSpc>
              <a:buNone/>
              <a:defRPr sz="16600" b="1">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9" name="文本占位符 6"/>
          <p:cNvSpPr>
            <a:spLocks noGrp="1"/>
          </p:cNvSpPr>
          <p:nvPr>
            <p:ph type="body" sz="quarter" idx="16"/>
          </p:nvPr>
        </p:nvSpPr>
        <p:spPr>
          <a:xfrm>
            <a:off x="2793381" y="3033133"/>
            <a:ext cx="3557240" cy="825190"/>
          </a:xfrm>
          <a:prstGeom prst="rect">
            <a:avLst/>
          </a:prstGeom>
        </p:spPr>
        <p:txBody>
          <a:bodyPr anchor="t"/>
          <a:lstStyle>
            <a:lvl1pPr marL="0" indent="0" algn="ctr">
              <a:lnSpc>
                <a:spcPct val="100000"/>
              </a:lnSpc>
              <a:buNone/>
              <a:defRPr sz="4000" b="0">
                <a:solidFill>
                  <a:schemeClr val="accent3">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副标题页_4">
    <p:spTree>
      <p:nvGrpSpPr>
        <p:cNvPr id="1" name=""/>
        <p:cNvGrpSpPr/>
        <p:nvPr/>
      </p:nvGrpSpPr>
      <p:grpSpPr>
        <a:xfrm>
          <a:off x="0" y="0"/>
          <a:ext cx="0" cy="0"/>
          <a:chOff x="0" y="0"/>
          <a:chExt cx="0" cy="0"/>
        </a:xfrm>
      </p:grpSpPr>
      <p:sp>
        <p:nvSpPr>
          <p:cNvPr id="2" name="矩形 1"/>
          <p:cNvSpPr/>
          <p:nvPr userDrawn="1"/>
        </p:nvSpPr>
        <p:spPr>
          <a:xfrm>
            <a:off x="0" y="0"/>
            <a:ext cx="9144000" cy="685800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p>
        </p:txBody>
      </p:sp>
      <p:grpSp>
        <p:nvGrpSpPr>
          <p:cNvPr id="7" name="组 6"/>
          <p:cNvGrpSpPr/>
          <p:nvPr userDrawn="1"/>
        </p:nvGrpSpPr>
        <p:grpSpPr>
          <a:xfrm>
            <a:off x="1466461" y="-1803666"/>
            <a:ext cx="5903168"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1800"/>
            </a:p>
          </p:txBody>
        </p:sp>
      </p:grpSp>
      <p:sp>
        <p:nvSpPr>
          <p:cNvPr id="8" name="文本占位符 6"/>
          <p:cNvSpPr>
            <a:spLocks noGrp="1"/>
          </p:cNvSpPr>
          <p:nvPr>
            <p:ph type="body" sz="quarter" idx="15" hasCustomPrompt="1"/>
          </p:nvPr>
        </p:nvSpPr>
        <p:spPr>
          <a:xfrm>
            <a:off x="3480528" y="660100"/>
            <a:ext cx="2182944" cy="2373032"/>
          </a:xfrm>
          <a:prstGeom prst="rect">
            <a:avLst/>
          </a:prstGeom>
        </p:spPr>
        <p:txBody>
          <a:bodyPr anchor="t"/>
          <a:lstStyle>
            <a:lvl1pPr marL="0" indent="0" algn="ctr">
              <a:lnSpc>
                <a:spcPct val="100000"/>
              </a:lnSpc>
              <a:buNone/>
              <a:defRPr sz="16600" b="1">
                <a:solidFill>
                  <a:schemeClr val="accent4">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en-US" altLang="zh-CN"/>
              <a:t>00</a:t>
            </a:r>
            <a:endParaRPr kumimoji="1" lang="zh-CN" altLang="en-US"/>
          </a:p>
        </p:txBody>
      </p:sp>
      <p:sp>
        <p:nvSpPr>
          <p:cNvPr id="9" name="文本占位符 6"/>
          <p:cNvSpPr>
            <a:spLocks noGrp="1"/>
          </p:cNvSpPr>
          <p:nvPr>
            <p:ph type="body" sz="quarter" idx="16"/>
          </p:nvPr>
        </p:nvSpPr>
        <p:spPr>
          <a:xfrm>
            <a:off x="2793381" y="3033133"/>
            <a:ext cx="3557240" cy="825190"/>
          </a:xfrm>
          <a:prstGeom prst="rect">
            <a:avLst/>
          </a:prstGeom>
        </p:spPr>
        <p:txBody>
          <a:bodyPr anchor="t"/>
          <a:lstStyle>
            <a:lvl1pPr marL="0" indent="0" algn="ctr">
              <a:lnSpc>
                <a:spcPct val="100000"/>
              </a:lnSpc>
              <a:buNone/>
              <a:defRPr sz="4000" b="0">
                <a:solidFill>
                  <a:schemeClr val="accent4">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vl3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3pPr>
            <a:lvl4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4pPr>
            <a:lvl5pPr algn="ctr">
              <a:defRPr>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2.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3903888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39.xml"/><Relationship Id="rId1" Type="http://schemas.openxmlformats.org/officeDocument/2006/relationships/tags" Target="../tags/tag1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9.xml"/><Relationship Id="rId1" Type="http://schemas.openxmlformats.org/officeDocument/2006/relationships/tags" Target="../tags/tag18.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6.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21.xml"/><Relationship Id="rId7" Type="http://schemas.openxmlformats.org/officeDocument/2006/relationships/image" Target="../media/image40.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24.xml"/><Relationship Id="rId7" Type="http://schemas.openxmlformats.org/officeDocument/2006/relationships/image" Target="../media/image41.png"/><Relationship Id="rId12" Type="http://schemas.openxmlformats.org/officeDocument/2006/relationships/image" Target="../media/image12.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39.xml"/><Relationship Id="rId11" Type="http://schemas.openxmlformats.org/officeDocument/2006/relationships/image" Target="../media/image45.png"/><Relationship Id="rId5" Type="http://schemas.openxmlformats.org/officeDocument/2006/relationships/tags" Target="../tags/tag26.xml"/><Relationship Id="rId10" Type="http://schemas.openxmlformats.org/officeDocument/2006/relationships/image" Target="../media/image44.png"/><Relationship Id="rId4" Type="http://schemas.openxmlformats.org/officeDocument/2006/relationships/tags" Target="../tags/tag25.xml"/><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29.xml"/><Relationship Id="rId7" Type="http://schemas.openxmlformats.org/officeDocument/2006/relationships/image" Target="../media/image41.png"/><Relationship Id="rId12" Type="http://schemas.openxmlformats.org/officeDocument/2006/relationships/image" Target="../media/image12.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39.xml"/><Relationship Id="rId11" Type="http://schemas.openxmlformats.org/officeDocument/2006/relationships/image" Target="../media/image49.png"/><Relationship Id="rId5" Type="http://schemas.openxmlformats.org/officeDocument/2006/relationships/tags" Target="../tags/tag31.xml"/><Relationship Id="rId10" Type="http://schemas.openxmlformats.org/officeDocument/2006/relationships/image" Target="../media/image48.png"/><Relationship Id="rId4" Type="http://schemas.openxmlformats.org/officeDocument/2006/relationships/tags" Target="../tags/tag30.xml"/><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39.xml"/><Relationship Id="rId1" Type="http://schemas.openxmlformats.org/officeDocument/2006/relationships/tags" Target="../tags/tag3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35.xml"/><Relationship Id="rId7" Type="http://schemas.openxmlformats.org/officeDocument/2006/relationships/image" Target="../media/image5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51.png"/><Relationship Id="rId5" Type="http://schemas.openxmlformats.org/officeDocument/2006/relationships/slideLayout" Target="../slideLayouts/slideLayout39.xml"/><Relationship Id="rId10" Type="http://schemas.openxmlformats.org/officeDocument/2006/relationships/image" Target="../media/image12.jpeg"/><Relationship Id="rId4" Type="http://schemas.openxmlformats.org/officeDocument/2006/relationships/tags" Target="../tags/tag36.xml"/><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39.xml"/><Relationship Id="rId1" Type="http://schemas.openxmlformats.org/officeDocument/2006/relationships/tags" Target="../tags/tag37.xml"/><Relationship Id="rId5" Type="http://schemas.openxmlformats.org/officeDocument/2006/relationships/image" Target="../media/image12.jpe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40.xml"/><Relationship Id="rId7" Type="http://schemas.openxmlformats.org/officeDocument/2006/relationships/image" Target="../media/image57.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1.png"/><Relationship Id="rId5" Type="http://schemas.openxmlformats.org/officeDocument/2006/relationships/slideLayout" Target="../slideLayouts/slideLayout39.xml"/><Relationship Id="rId10" Type="http://schemas.openxmlformats.org/officeDocument/2006/relationships/image" Target="../media/image12.jpeg"/><Relationship Id="rId4" Type="http://schemas.openxmlformats.org/officeDocument/2006/relationships/tags" Target="../tags/tag41.xml"/><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slideLayout" Target="../slideLayouts/slideLayout39.xml"/><Relationship Id="rId1" Type="http://schemas.openxmlformats.org/officeDocument/2006/relationships/tags" Target="../tags/tag4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39.xml"/><Relationship Id="rId1" Type="http://schemas.openxmlformats.org/officeDocument/2006/relationships/tags" Target="../tags/tag43.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68.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2.jpeg"/><Relationship Id="rId5" Type="http://schemas.openxmlformats.org/officeDocument/2006/relationships/image" Target="../media/image6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tags" Target="../tags/tag48.xml"/><Relationship Id="rId7" Type="http://schemas.openxmlformats.org/officeDocument/2006/relationships/image" Target="../media/image71.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slideLayout" Target="../slideLayouts/slideLayout39.xml"/><Relationship Id="rId9" Type="http://schemas.openxmlformats.org/officeDocument/2006/relationships/image" Target="../media/image12.jpeg"/></Relationships>
</file>

<file path=ppt/slides/_rels/slide28.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7.png"/><Relationship Id="rId3" Type="http://schemas.openxmlformats.org/officeDocument/2006/relationships/tags" Target="../tags/tag51.xml"/><Relationship Id="rId7" Type="http://schemas.openxmlformats.org/officeDocument/2006/relationships/slideLayout" Target="../slideLayouts/slideLayout39.xml"/><Relationship Id="rId12" Type="http://schemas.openxmlformats.org/officeDocument/2006/relationships/image" Target="../media/image76.png"/><Relationship Id="rId2" Type="http://schemas.openxmlformats.org/officeDocument/2006/relationships/tags" Target="../tags/tag50.xml"/><Relationship Id="rId16" Type="http://schemas.openxmlformats.org/officeDocument/2006/relationships/image" Target="../media/image80.jpg"/><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75.png"/><Relationship Id="rId5" Type="http://schemas.openxmlformats.org/officeDocument/2006/relationships/tags" Target="../tags/tag53.xml"/><Relationship Id="rId15" Type="http://schemas.openxmlformats.org/officeDocument/2006/relationships/image" Target="../media/image79.png"/><Relationship Id="rId10" Type="http://schemas.openxmlformats.org/officeDocument/2006/relationships/image" Target="../media/image74.png"/><Relationship Id="rId4" Type="http://schemas.openxmlformats.org/officeDocument/2006/relationships/tags" Target="../tags/tag52.xml"/><Relationship Id="rId9" Type="http://schemas.openxmlformats.org/officeDocument/2006/relationships/image" Target="../media/image12.jpeg"/><Relationship Id="rId14" Type="http://schemas.openxmlformats.org/officeDocument/2006/relationships/image" Target="../media/image78.png"/></Relationships>
</file>

<file path=ppt/slides/_rels/slide2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tags" Target="../tags/tag57.xml"/><Relationship Id="rId7" Type="http://schemas.openxmlformats.org/officeDocument/2006/relationships/image" Target="../media/image81.png"/><Relationship Id="rId12" Type="http://schemas.openxmlformats.org/officeDocument/2006/relationships/image" Target="../media/image85.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730.png"/><Relationship Id="rId11" Type="http://schemas.openxmlformats.org/officeDocument/2006/relationships/image" Target="../media/image12.jpeg"/><Relationship Id="rId5" Type="http://schemas.openxmlformats.org/officeDocument/2006/relationships/slideLayout" Target="../slideLayouts/slideLayout39.xml"/><Relationship Id="rId10" Type="http://schemas.openxmlformats.org/officeDocument/2006/relationships/image" Target="../media/image84.png"/><Relationship Id="rId4" Type="http://schemas.openxmlformats.org/officeDocument/2006/relationships/tags" Target="../tags/tag58.xml"/><Relationship Id="rId9"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84.png"/><Relationship Id="rId5" Type="http://schemas.openxmlformats.org/officeDocument/2006/relationships/image" Target="../media/image12.jpeg"/><Relationship Id="rId4" Type="http://schemas.openxmlformats.org/officeDocument/2006/relationships/image" Target="../media/image8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9.xml"/><Relationship Id="rId6" Type="http://schemas.openxmlformats.org/officeDocument/2006/relationships/image" Target="../media/image12.jpeg"/><Relationship Id="rId5" Type="http://schemas.openxmlformats.org/officeDocument/2006/relationships/image" Target="../media/image16.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xml"/><Relationship Id="rId7" Type="http://schemas.openxmlformats.org/officeDocument/2006/relationships/image" Target="../media/image1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slideLayout" Target="../slideLayouts/slideLayout39.xml"/><Relationship Id="rId10" Type="http://schemas.openxmlformats.org/officeDocument/2006/relationships/image" Target="../media/image12.jpeg"/><Relationship Id="rId4" Type="http://schemas.openxmlformats.org/officeDocument/2006/relationships/tags" Target="../tags/tag4.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7.xml"/><Relationship Id="rId7" Type="http://schemas.openxmlformats.org/officeDocument/2006/relationships/image" Target="../media/image21.png"/><Relationship Id="rId12" Type="http://schemas.openxmlformats.org/officeDocument/2006/relationships/image" Target="../media/image12.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39.xml"/><Relationship Id="rId11" Type="http://schemas.openxmlformats.org/officeDocument/2006/relationships/image" Target="../media/image25.png"/><Relationship Id="rId5" Type="http://schemas.openxmlformats.org/officeDocument/2006/relationships/tags" Target="../tags/tag9.xml"/><Relationship Id="rId10" Type="http://schemas.openxmlformats.org/officeDocument/2006/relationships/image" Target="../media/image24.png"/><Relationship Id="rId4" Type="http://schemas.openxmlformats.org/officeDocument/2006/relationships/tags" Target="../tags/tag8.xm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2.xml"/><Relationship Id="rId7" Type="http://schemas.openxmlformats.org/officeDocument/2006/relationships/image" Target="../media/image2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Layout" Target="../slideLayouts/slideLayout39.xml"/><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5.xml"/><Relationship Id="rId7" Type="http://schemas.openxmlformats.org/officeDocument/2006/relationships/image" Target="../media/image31.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0.png"/><Relationship Id="rId5" Type="http://schemas.openxmlformats.org/officeDocument/2006/relationships/slideLayout" Target="../slideLayouts/slideLayout39.xml"/><Relationship Id="rId10" Type="http://schemas.openxmlformats.org/officeDocument/2006/relationships/image" Target="../media/image12.jpeg"/><Relationship Id="rId4" Type="http://schemas.openxmlformats.org/officeDocument/2006/relationships/tags" Target="../tags/tag16.xml"/><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2377" y="4620850"/>
            <a:ext cx="1155128" cy="1873729"/>
          </a:xfrm>
          <a:prstGeom prst="rect">
            <a:avLst/>
          </a:prstGeom>
          <a:solidFill>
            <a:srgbClr val="FFFFFF">
              <a:alpha val="96000"/>
            </a:srgbClr>
          </a:solidFill>
        </p:spPr>
        <p:txBody>
          <a:bodyPr wrap="square" rtlCol="0">
            <a:spAutoFit/>
          </a:bodyPr>
          <a:lstStyle/>
          <a:p>
            <a:endParaRPr lang="zh-CN" altLang="en-US"/>
          </a:p>
        </p:txBody>
      </p:sp>
      <p:sp>
        <p:nvSpPr>
          <p:cNvPr id="17" name="文本框 16"/>
          <p:cNvSpPr txBox="1"/>
          <p:nvPr/>
        </p:nvSpPr>
        <p:spPr>
          <a:xfrm flipH="1">
            <a:off x="3869054" y="3605649"/>
            <a:ext cx="3977640" cy="1113766"/>
          </a:xfrm>
          <a:prstGeom prst="rect">
            <a:avLst/>
          </a:prstGeom>
          <a:noFill/>
          <a:ln>
            <a:noFill/>
          </a:ln>
        </p:spPr>
        <p:txBody>
          <a:bodyPr wrap="square" rtlCol="0" anchor="ctr" anchorCtr="1">
            <a:spAutoFit/>
          </a:bodyPr>
          <a:lstStyle/>
          <a:p>
            <a:pPr lvl="0" algn="l">
              <a:lnSpc>
                <a:spcPct val="150000"/>
              </a:lnSpc>
            </a:pPr>
            <a:r>
              <a:rPr lang="zh-CN" altLang="en-US" sz="2400" b="1" dirty="0">
                <a:latin typeface="黑体" panose="02010609060101010101" charset="-122"/>
                <a:ea typeface="黑体" panose="02010609060101010101" charset="-122"/>
                <a:cs typeface="黑体" panose="02010609060101010101" charset="-122"/>
              </a:rPr>
              <a:t>报告人：</a:t>
            </a:r>
            <a:r>
              <a:rPr lang="en-US" altLang="zh-CN" sz="2400" b="1" dirty="0">
                <a:latin typeface="黑体" panose="02010609060101010101" charset="-122"/>
                <a:ea typeface="黑体" panose="02010609060101010101" charset="-122"/>
                <a:cs typeface="黑体" panose="02010609060101010101" charset="-122"/>
              </a:rPr>
              <a:t>  </a:t>
            </a:r>
            <a:r>
              <a:rPr lang="zh-CN" altLang="en-US" sz="2400" b="1" dirty="0">
                <a:latin typeface="黑体" panose="02010609060101010101" charset="-122"/>
                <a:ea typeface="黑体" panose="02010609060101010101" charset="-122"/>
                <a:cs typeface="黑体" panose="02010609060101010101" charset="-122"/>
              </a:rPr>
              <a:t>王</a:t>
            </a:r>
            <a:r>
              <a:rPr lang="en-US" altLang="zh-CN" sz="2400" b="1" dirty="0">
                <a:latin typeface="黑体" panose="02010609060101010101" charset="-122"/>
                <a:ea typeface="黑体" panose="02010609060101010101" charset="-122"/>
                <a:cs typeface="黑体" panose="02010609060101010101" charset="-122"/>
              </a:rPr>
              <a:t>   </a:t>
            </a:r>
            <a:r>
              <a:rPr lang="zh-CN" altLang="en-US" sz="2400" b="1" dirty="0">
                <a:latin typeface="黑体" panose="02010609060101010101" charset="-122"/>
                <a:ea typeface="黑体" panose="02010609060101010101" charset="-122"/>
                <a:cs typeface="黑体" panose="02010609060101010101" charset="-122"/>
              </a:rPr>
              <a:t>迪</a:t>
            </a:r>
          </a:p>
          <a:p>
            <a:pPr lvl="0" algn="l">
              <a:lnSpc>
                <a:spcPct val="150000"/>
              </a:lnSpc>
            </a:pPr>
            <a:r>
              <a:rPr lang="zh-CN" altLang="en-US" sz="2400" b="1" dirty="0">
                <a:latin typeface="黑体" panose="02010609060101010101" charset="-122"/>
                <a:ea typeface="黑体" panose="02010609060101010101" charset="-122"/>
                <a:cs typeface="黑体" panose="02010609060101010101" charset="-122"/>
              </a:rPr>
              <a:t>单</a:t>
            </a:r>
            <a:r>
              <a:rPr lang="en-US" altLang="zh-CN" sz="2400" b="1" dirty="0">
                <a:latin typeface="黑体" panose="02010609060101010101" charset="-122"/>
                <a:ea typeface="黑体" panose="02010609060101010101" charset="-122"/>
                <a:cs typeface="黑体" panose="02010609060101010101" charset="-122"/>
              </a:rPr>
              <a:t>  </a:t>
            </a:r>
            <a:r>
              <a:rPr lang="zh-CN" altLang="en-US" sz="2400" b="1" dirty="0">
                <a:latin typeface="黑体" panose="02010609060101010101" charset="-122"/>
                <a:ea typeface="黑体" panose="02010609060101010101" charset="-122"/>
                <a:cs typeface="黑体" panose="02010609060101010101" charset="-122"/>
              </a:rPr>
              <a:t>位：湖南师范大学</a:t>
            </a:r>
          </a:p>
        </p:txBody>
      </p:sp>
      <p:sp>
        <p:nvSpPr>
          <p:cNvPr id="13" name="矩形 12"/>
          <p:cNvSpPr/>
          <p:nvPr/>
        </p:nvSpPr>
        <p:spPr>
          <a:xfrm>
            <a:off x="542868" y="1624680"/>
            <a:ext cx="8058263" cy="1113766"/>
          </a:xfrm>
          <a:prstGeom prst="rect">
            <a:avLst/>
          </a:prstGeom>
          <a:solidFill>
            <a:srgbClr val="355C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194" tIns="24097" rIns="48194" bIns="24097" numCol="1" spcCol="0" rtlCol="0" fromWordArt="0" anchor="ctr" anchorCtr="0" forceAA="0" compatLnSpc="1">
            <a:noAutofit/>
          </a:bodyPr>
          <a:lstStyle/>
          <a:p>
            <a:pPr algn="ctr"/>
            <a:r>
              <a:rPr lang="en-US" altLang="zh-CN" sz="3200" b="1" dirty="0">
                <a:latin typeface="Times New Roman" panose="02020603050405020304" charset="0"/>
                <a:cs typeface="Times New Roman" panose="02020603050405020304" charset="0"/>
              </a:rPr>
              <a:t>Topological diagrams</a:t>
            </a:r>
          </a:p>
          <a:p>
            <a:pPr algn="ctr"/>
            <a:r>
              <a:rPr lang="en-US" altLang="zh-CN" sz="3200" b="1" dirty="0">
                <a:latin typeface="Times New Roman" panose="02020603050405020304" charset="0"/>
                <a:cs typeface="Times New Roman" panose="02020603050405020304" charset="0"/>
              </a:rPr>
              <a:t> of charmed baryon decays </a:t>
            </a:r>
          </a:p>
        </p:txBody>
      </p:sp>
      <p:cxnSp>
        <p:nvCxnSpPr>
          <p:cNvPr id="5" name="直接连接符 4">
            <a:extLst>
              <a:ext uri="{FF2B5EF4-FFF2-40B4-BE49-F238E27FC236}">
                <a16:creationId xmlns:a16="http://schemas.microsoft.com/office/drawing/2014/main" id="{2C5367F4-110F-38B3-4C23-5AD2E16FB438}"/>
              </a:ext>
            </a:extLst>
          </p:cNvPr>
          <p:cNvCxnSpPr/>
          <p:nvPr/>
        </p:nvCxnSpPr>
        <p:spPr>
          <a:xfrm>
            <a:off x="0" y="74676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sp>
        <p:nvSpPr>
          <p:cNvPr id="2" name="文本框 1">
            <a:extLst>
              <a:ext uri="{FF2B5EF4-FFF2-40B4-BE49-F238E27FC236}">
                <a16:creationId xmlns:a16="http://schemas.microsoft.com/office/drawing/2014/main" id="{1E596BDB-B2A0-E15D-F6E8-3DB1BADA7D57}"/>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3" name="Picture 2">
            <a:extLst>
              <a:ext uri="{FF2B5EF4-FFF2-40B4-BE49-F238E27FC236}">
                <a16:creationId xmlns:a16="http://schemas.microsoft.com/office/drawing/2014/main" id="{B1529C80-4845-B20B-4B8A-BBA83EE80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6DF66A2-0812-F0B9-45B0-EAFFCC45C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505" y="3429000"/>
            <a:ext cx="1804320" cy="1804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文本占位符 1"/>
          <p:cNvSpPr>
            <a:spLocks noGrp="1"/>
          </p:cNvSpPr>
          <p:nvPr>
            <p:ph type="body" sz="quarter" idx="10"/>
          </p:nvPr>
        </p:nvSpPr>
        <p:spPr>
          <a:xfrm>
            <a:off x="238760" y="843915"/>
            <a:ext cx="7845561" cy="68643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Topologies of charmed baryon decays (S)</a:t>
            </a:r>
          </a:p>
        </p:txBody>
      </p:sp>
      <p:sp>
        <p:nvSpPr>
          <p:cNvPr id="6" name="文本框 5"/>
          <p:cNvSpPr txBox="1"/>
          <p:nvPr/>
        </p:nvSpPr>
        <p:spPr>
          <a:xfrm>
            <a:off x="8638413" y="6519446"/>
            <a:ext cx="393056" cy="338554"/>
          </a:xfrm>
          <a:prstGeom prst="rect">
            <a:avLst/>
          </a:prstGeom>
          <a:noFill/>
        </p:spPr>
        <p:txBody>
          <a:bodyPr wrap="none" rtlCol="0">
            <a:spAutoFit/>
          </a:bodyPr>
          <a:lstStyle/>
          <a:p>
            <a:r>
              <a:rPr lang="en-US" altLang="zh-CN" sz="1600" dirty="0"/>
              <a:t>10</a:t>
            </a:r>
            <a:endParaRPr lang="zh-CN" altLang="en-US" sz="1600" dirty="0"/>
          </a:p>
        </p:txBody>
      </p:sp>
      <p:cxnSp>
        <p:nvCxnSpPr>
          <p:cNvPr id="2" name="直接连接符 1"/>
          <p:cNvCxnSpPr/>
          <p:nvPr/>
        </p:nvCxnSpPr>
        <p:spPr>
          <a:xfrm>
            <a:off x="0" y="76708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pic>
        <p:nvPicPr>
          <p:cNvPr id="23" name="图片 22" descr="\documentclass{article}&#10;\usepackage{amsmath}&#10;\pagestyle{empty}&#10;\begin{document}&#10;&#10;\begin{align*}&#10;&amp;~~~~~ \mathcal{A}^S(\mathcal{B}_{c\overline 3}\to \mathcal{B}_8^SM) = \\&amp; ~~~a^S_1(\mathcal{B}_{c\overline 3})_{ij} H^m_{kl}M^i_m ( \mathcal{B}_8^S)^{jkl} + a^S_2(\mathcal{B}_{c\overline 3})_{ij}H^m_{kl}M^i_m ( \mathcal{B}_8^S)^{jlk}+ a^S_3(\mathcal{B}_{c\overline 3})_{ij}H^m_{kl}M^i_m ( \mathcal{B}_8^S)^{klj} \nonumber\\&#10;   &amp; + a^S_4(\mathcal{B}_{c\overline 3})_{ij} H^i_{kl}M^j_m ( \mathcal{B}_8^S)^{klm}  + a^S_5(\mathcal{B}_{c\overline 3})_{ij} H^i_{kl}M^j_m ( \mathcal{B}_8^S)^{kml}  + a^S_6(\mathcal{B}_{c\overline 3})_{ij} H^i_{kl}M^j_m ( \mathcal{B}_8^S)^{lmk} \nonumber\\&#10;   &amp;+ a^S_7(\mathcal{B}_{c\overline 3})_{ij} H^i_{kl}M^k_m ( \mathcal{B}_8^S)^{jlm}+ a^S_8(\mathcal{B}_{c\overline 3})_{ij} H^i_{kl}M^k_m ( \mathcal{B}_8^S)^{jml} + a^S_9(\mathcal{B}_{c\overline 3})_{ij} H^i_{kl}M^k_m ( \mathcal{B}_8^S)^{lmj} \nonumber\\&#10; &amp;+ a^S_{10}(\mathcal{B}_{c\overline 3})_{ij} H^i_{kl}M^l_m ( \mathcal{B}_8^S)^{jkm}  + a^S_{11}(\mathcal{B}_{c\overline 3})_{ij} H^i_{kl}M^l_m ( \mathcal{B}_8^S)^{jmk} + a^S_{12}(\mathcal{B}_{c\overline 3})_{ij} H^i_{kl}M^l_m ( \mathcal{B}_8^S)^{kmj} \nonumber\\&#10;&amp;+ a^S_{13}(\mathcal{B}_{c\overline 3})_{ij} H^m_{kl}M^l_m (\mathcal{B}_8^S)^{ikj}+ a^S_{14}(\mathcal{B}_{c\overline 3})_{ij} H^m_{kl}M^k_m ( \mathcal{B}_8^S)^{ilj} + a^S_{15}(\mathcal{B}_{c\overline 3})_{ij} H^i_{kl}M^m_m ( \mathcal{B}_8^S)^{jkl} \nonumber\\&#10; &amp;+ a^S_{16}(\mathcal{B}_{c\overline 3})_{ij} H^i_{kl}M^m_m (\mathcal{B}_8^S)^{jlk} + a^S_{17}(\mathcal{B}_{c\overline 3})_{ij} H^i_{kl}M^m_m ( \mathcal{B}_8^S)^{klj}  + a^S_{18}(\mathcal{B}_{c\overline 3})_{ij} H^l_{kl}M^i_m ( \mathcal{B}_8^S)^{jkm}\nonumber\\&#10; &amp; + a^S_{19}(\mathcal{B}_{c\overline 3})_{ij} H^l_{kl}M^i_m (\mathcal{B}_8^S)^{jmk} + a^S_{20}(\mathcal{B}_{c\overline 3})_{ij} H^l_{kl}M^i_m (\mathcal{B}_8^S)^{kmj} + a^S_{21}(\mathcal{B}_{c\overline 3})_{ij} H^l_{kl}M^k_m ( \mathcal{B}_8^S)^{imj}\nonumber\\&#10;&amp; + a^S_{22}(\mathcal{B}_{c\overline 3})_{ij} H^l_{kl}M^m_m (\mathcal{B}_8^S)^{ikj} + a^S_{23}(\mathcal{B}_{c\overline 3})_{ij} H^l_{lk}M^i_m ( \mathcal{B}_8^S)^{jkm}+ a^S_{24}(\mathcal{B}_{c\overline 3})_{ij} H^l_{lk}M^i_m ( \mathcal{B}_8^S)^{jmk}\nonumber\\&#10;&amp; + a^S_{25}(\mathcal{B}_{c\overline 3})_{ij} H^l_{lk}M^i_m (\mathcal{B}_8^S)^{kmj} + a^S_{26}(\mathcal{B}_{c\overline 3})_{ij} H^l_{lk}M^k_m ( \mathcal{B}_8^S)^{imj}+ a^S_{27}(\mathcal{B}_{c\overline 3})_{ij} H^l_{lk}M^m_m ( \mathcal{B}_8^S)^{ikj}&#10;\end{align*}&#10;&#10;&#10;\end{document}" title="IguanaTex Bitmap Display">
            <a:extLst>
              <a:ext uri="{FF2B5EF4-FFF2-40B4-BE49-F238E27FC236}">
                <a16:creationId xmlns:a16="http://schemas.microsoft.com/office/drawing/2014/main" id="{58A96848-A873-B34E-7813-BE8446E31099}"/>
              </a:ext>
            </a:extLst>
          </p:cNvPr>
          <p:cNvPicPr>
            <a:picLocks noChangeAspect="1"/>
          </p:cNvPicPr>
          <p:nvPr>
            <p:custDataLst>
              <p:tags r:id="rId1"/>
            </p:custDataLst>
          </p:nvPr>
        </p:nvPicPr>
        <p:blipFill>
          <a:blip r:embed="rId3"/>
          <a:stretch>
            <a:fillRect/>
          </a:stretch>
        </p:blipFill>
        <p:spPr>
          <a:xfrm>
            <a:off x="238761" y="1924812"/>
            <a:ext cx="8543783" cy="3722787"/>
          </a:xfrm>
          <a:prstGeom prst="rect">
            <a:avLst/>
          </a:prstGeom>
        </p:spPr>
      </p:pic>
      <p:sp>
        <p:nvSpPr>
          <p:cNvPr id="3" name="文本框 2">
            <a:extLst>
              <a:ext uri="{FF2B5EF4-FFF2-40B4-BE49-F238E27FC236}">
                <a16:creationId xmlns:a16="http://schemas.microsoft.com/office/drawing/2014/main" id="{A984821F-BC4C-A2A7-0CEB-484006159831}"/>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4" name="Picture 2">
            <a:extLst>
              <a:ext uri="{FF2B5EF4-FFF2-40B4-BE49-F238E27FC236}">
                <a16:creationId xmlns:a16="http://schemas.microsoft.com/office/drawing/2014/main" id="{F687E890-13CF-87C8-81C3-FC00D5965E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901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文本占位符 1"/>
          <p:cNvSpPr>
            <a:spLocks noGrp="1"/>
          </p:cNvSpPr>
          <p:nvPr>
            <p:ph type="body" sz="quarter" idx="10"/>
          </p:nvPr>
        </p:nvSpPr>
        <p:spPr>
          <a:xfrm>
            <a:off x="238760" y="843915"/>
            <a:ext cx="7845561" cy="68643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Topologies of charmed baryon decays (A)</a:t>
            </a:r>
          </a:p>
        </p:txBody>
      </p:sp>
      <p:sp>
        <p:nvSpPr>
          <p:cNvPr id="6" name="文本框 5"/>
          <p:cNvSpPr txBox="1"/>
          <p:nvPr/>
        </p:nvSpPr>
        <p:spPr>
          <a:xfrm>
            <a:off x="8646850" y="6445189"/>
            <a:ext cx="393056" cy="338554"/>
          </a:xfrm>
          <a:prstGeom prst="rect">
            <a:avLst/>
          </a:prstGeom>
          <a:noFill/>
        </p:spPr>
        <p:txBody>
          <a:bodyPr wrap="none" rtlCol="0">
            <a:spAutoFit/>
          </a:bodyPr>
          <a:lstStyle/>
          <a:p>
            <a:r>
              <a:rPr lang="en-US" altLang="zh-CN" sz="1600" dirty="0"/>
              <a:t>11</a:t>
            </a:r>
            <a:endParaRPr lang="zh-CN" altLang="en-US" sz="1600" dirty="0"/>
          </a:p>
        </p:txBody>
      </p:sp>
      <p:cxnSp>
        <p:nvCxnSpPr>
          <p:cNvPr id="2" name="直接连接符 1"/>
          <p:cNvCxnSpPr/>
          <p:nvPr/>
        </p:nvCxnSpPr>
        <p:spPr>
          <a:xfrm>
            <a:off x="0" y="76708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pic>
        <p:nvPicPr>
          <p:cNvPr id="13" name="图片 12" descr="\documentclass{article}&#10;\usepackage{amsmath}&#10;\pagestyle{empty}&#10;\begin{document}&#10;&#10;\begin{align*}&#10;&amp;~~~~~ \mathcal{A}^A(\mathcal{B}_{c\overline 3}\to \mathcal{B}_8^AM) = \\&amp;~~~ a^A_1(\mathcal{B}_{c\overline 3})_{ij} H^m_{kl}M^i_m ( \mathcal{B}_8^A)^{jkl} + a^A_2(\mathcal{B}_{c\overline 3})_{ij}H^m_{kl}M^i_m ( \mathcal{B}_8^A)^{jlk}+ a^A_3(\mathcal{B}_{c\overline 3})_{ij}H^m_{kl}M^i_m ( \mathcal{B}_8^A)^{klj} \nonumber\\&#10;   &amp; + a^A_4(\mathcal{B}_{c\overline 3})_{ij} H^i_{kl}M^j_m (\mathcal{B}_8^A)^{klm}  + a^A_5(\mathcal{B}_{c\overline 3})_{ij} H^i_{kl}M^j_m (\mathcal{B}_8^A)^{kml}  + a^A_6(\mathcal{B}_{c\overline 3})_{ij} H^i_{kl}M^j_m ( \mathcal{B}_8^A)^{lmk} \nonumber\\&#10;   &amp;+ a^A_7(\mathcal{B}_{c\overline 3})_{ij} H^i_{kl}M^k_m (\mathcal{B}_8^A)^{jlm}+ a^A_8(\mathcal{B}_{c\overline 3})_{ij} H^i_{kl}M^k_m (\mathcal{B}_8^A)^{jml} + a^A_9(\mathcal{B}_{c\overline 3})_{ij} H^i_{kl}M^k_m ( \mathcal{B}_8^A)^{lmj} \nonumber\\&#10; &amp;+ a^A_{10}(\mathcal{B}_{c\overline 3})_{ij} H^i_{kl}M^l_m ( \mathcal{B}_8^A)^{jkm}  + a^A_{11}(\mathcal{B}_{c\overline 3})_{ij} H^i_{kl}M^l_m (\mathcal{B}_8^A)^{jmk} + a^A_{12}(\mathcal{B}_{c\overline 3})_{ij} H^i_{kl}M^l_m ( \mathcal{B}_8^A)^{kmj} \nonumber\\&#10;&amp;+ a^A_{13}(\mathcal{B}_{c\overline 3})_{ij} H^m_{kl}M^l_m ( \mathcal{B}_8^A)^{ikj}+ a^A_{14}(\mathcal{B}_{c\overline 3})_{ij} H^m_{kl}M^k_m (\mathcal{B}_8^A)^{ilj} + a^A_{15}(\mathcal{B}_{c\overline 3})_{ij} H^i_{kl}M^m_m ( \mathcal{B}_8^A)^{jkl} \nonumber\\&#10; &amp;+ a^A_{16}(\mathcal{B}_{c\overline 3})_{ij} H^i_{kl}M^m_m ( \mathcal{B}_8^A)^{jlk} + a^A_{17}(\mathcal{B}_{c\overline 3})_{ij} H^i_{kl}M^m_m (\mathcal{B}_8^A)^{klj}  + a^A_{18}(\mathcal{B}_{c\overline 3})_{ij} H^l_{kl}M^i_m ( \mathcal{B}_8^A)^{jkm}\nonumber\\&#10; &amp; + a^A_{19}(\mathcal{B}_{c\overline 3})_{ij} H^l_{kl}M^i_m ( \mathcal{B}_8^A)^{jmk} + a^A_{20}(\mathcal{B}_{c\overline 3})_{ij} H^l_{kl}M^i_m ( \mathcal{B}_8^A)^{kmj} + a^A_{21}(\mathcal{B}_{c\overline 3})_{ij} H^l_{kl}M^k_m ( \mathcal{B}_8^A)^{imj}\nonumber\\&#10;&amp; + a^A_{22}(\mathcal{B}_{c\overline 3})_{ij} H^l_{kl}M^m_m ( \mathcal{B}_8^A)^{ikj} + a^A_{23}(\mathcal{B}_{c\overline 3})_{ij} H^l_{lk}M^i_m ( \mathcal{B}_8^A)^{jkm}+ a^A_{24}(T_{c\overline 3})_{ij} H^l_{lk}M^i_m ( \mathcal{B}_8^A)^{jmk}\nonumber\\&#10;&amp; + a^A_{25}(\mathcal{B}_{c\overline 3})_{ij} H^l_{lk}M^i_m ( \mathcal{B}_8^A)^{kmj} + a^A_{26}(\mathcal{B}_{c\overline 3})_{ij} H^l_{lk}M^k_m ( \mathcal{B}_8^A)^{imj}+ a^A_{27}(\mathcal{B}_{c\overline 3})_{ij} H^l_{lk}M^m_m ( \mathcal{B}_8^A)^{ikj}\nonumber\\&#10;&amp;+ a^A_{28}(\mathcal{B}_{c\overline 3})_{ij} H^m_{kl}M^k_m (\mathcal{B}_8^A)^{ijl} + a^A_{29}(\mathcal{B}_{c\overline 3})_{ij} H^m_{kl}M^l_m (\mathcal{B}_8^A)^{ijk} + a^A_{30}(\mathcal{B}_{c\overline 3})_{ij} H^l_{kl}M^k_m ( \mathcal{B}_8^A)^{ijm} \nonumber\\&#10;&amp;+ a^A_{31}(\mathcal{B}_{c\overline 3})_{ij} H^l_{kl}M^m_m ( \mathcal{B}_8^A)^{ijk}+ a^A_{32}(\mathcal{B}_{c\overline 3})_{ij} H^l_{lk}M^k_m ( \mathcal{B}_8^A)^{ijm}+ a^A_{33}(\mathcal{B}_{c\overline 3})_{ij} H^l_{lk}M^m_m ( \mathcal{B}_8^A)^{ijk}&#10;\end{align*}&#10;&#10;&#10;\end{document}" title="IguanaTex Bitmap Display">
            <a:extLst>
              <a:ext uri="{FF2B5EF4-FFF2-40B4-BE49-F238E27FC236}">
                <a16:creationId xmlns:a16="http://schemas.microsoft.com/office/drawing/2014/main" id="{31230461-FA09-1564-4DA0-68A1F6034F86}"/>
              </a:ext>
            </a:extLst>
          </p:cNvPr>
          <p:cNvPicPr>
            <a:picLocks noChangeAspect="1"/>
          </p:cNvPicPr>
          <p:nvPr>
            <p:custDataLst>
              <p:tags r:id="rId1"/>
            </p:custDataLst>
          </p:nvPr>
        </p:nvPicPr>
        <p:blipFill>
          <a:blip r:embed="rId3"/>
          <a:stretch>
            <a:fillRect/>
          </a:stretch>
        </p:blipFill>
        <p:spPr>
          <a:xfrm>
            <a:off x="250941" y="1798271"/>
            <a:ext cx="8592437" cy="4490143"/>
          </a:xfrm>
          <a:prstGeom prst="rect">
            <a:avLst/>
          </a:prstGeom>
        </p:spPr>
      </p:pic>
      <p:sp>
        <p:nvSpPr>
          <p:cNvPr id="3" name="文本框 2">
            <a:extLst>
              <a:ext uri="{FF2B5EF4-FFF2-40B4-BE49-F238E27FC236}">
                <a16:creationId xmlns:a16="http://schemas.microsoft.com/office/drawing/2014/main" id="{CABFA6BA-8EBE-8936-891A-7945E2E88496}"/>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4" name="Picture 2">
            <a:extLst>
              <a:ext uri="{FF2B5EF4-FFF2-40B4-BE49-F238E27FC236}">
                <a16:creationId xmlns:a16="http://schemas.microsoft.com/office/drawing/2014/main" id="{E66C13FA-2D06-A45E-ED05-96AC5C5F5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1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文本框 5"/>
          <p:cNvSpPr txBox="1"/>
          <p:nvPr/>
        </p:nvSpPr>
        <p:spPr>
          <a:xfrm>
            <a:off x="8646850" y="6445189"/>
            <a:ext cx="393056" cy="338554"/>
          </a:xfrm>
          <a:prstGeom prst="rect">
            <a:avLst/>
          </a:prstGeom>
          <a:noFill/>
        </p:spPr>
        <p:txBody>
          <a:bodyPr wrap="none" rtlCol="0">
            <a:spAutoFit/>
          </a:bodyPr>
          <a:lstStyle/>
          <a:p>
            <a:r>
              <a:rPr lang="en-US" altLang="zh-CN" sz="1600" dirty="0"/>
              <a:t>12</a:t>
            </a:r>
            <a:endParaRPr lang="zh-CN" altLang="en-US" sz="1600" dirty="0"/>
          </a:p>
        </p:txBody>
      </p:sp>
      <p:cxnSp>
        <p:nvCxnSpPr>
          <p:cNvPr id="2" name="直接连接符 1"/>
          <p:cNvCxnSpPr/>
          <p:nvPr/>
        </p:nvCxnSpPr>
        <p:spPr>
          <a:xfrm>
            <a:off x="0" y="76708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sp>
        <p:nvSpPr>
          <p:cNvPr id="5" name="文本占位符 1">
            <a:extLst>
              <a:ext uri="{FF2B5EF4-FFF2-40B4-BE49-F238E27FC236}">
                <a16:creationId xmlns:a16="http://schemas.microsoft.com/office/drawing/2014/main" id="{7578254A-E131-9BA7-F785-065529EA9CBD}"/>
              </a:ext>
            </a:extLst>
          </p:cNvPr>
          <p:cNvSpPr txBox="1">
            <a:spLocks/>
          </p:cNvSpPr>
          <p:nvPr/>
        </p:nvSpPr>
        <p:spPr>
          <a:xfrm>
            <a:off x="238760" y="843915"/>
            <a:ext cx="8469404" cy="686435"/>
          </a:xfrm>
          <a:prstGeom prst="rect">
            <a:avLst/>
          </a:prstGeom>
          <a:ln w="12700" cmpd="sng">
            <a:no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Topologies in charmed baryon </a:t>
            </a:r>
            <a:r>
              <a:rPr lang="en-US" altLang="zh-CN" sz="320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decays (A) </a:t>
            </a:r>
            <a:endPar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endParaRPr>
          </a:p>
        </p:txBody>
      </p:sp>
      <p:pic>
        <p:nvPicPr>
          <p:cNvPr id="12" name="图片 11">
            <a:extLst>
              <a:ext uri="{FF2B5EF4-FFF2-40B4-BE49-F238E27FC236}">
                <a16:creationId xmlns:a16="http://schemas.microsoft.com/office/drawing/2014/main" id="{566620EC-A636-58E9-DC4E-9F24FAF9E7E4}"/>
              </a:ext>
            </a:extLst>
          </p:cNvPr>
          <p:cNvPicPr>
            <a:picLocks noChangeAspect="1"/>
          </p:cNvPicPr>
          <p:nvPr/>
        </p:nvPicPr>
        <p:blipFill>
          <a:blip r:embed="rId2"/>
          <a:stretch>
            <a:fillRect/>
          </a:stretch>
        </p:blipFill>
        <p:spPr>
          <a:xfrm>
            <a:off x="731246" y="1569463"/>
            <a:ext cx="7552601" cy="5078342"/>
          </a:xfrm>
          <a:prstGeom prst="rect">
            <a:avLst/>
          </a:prstGeom>
        </p:spPr>
      </p:pic>
      <p:sp>
        <p:nvSpPr>
          <p:cNvPr id="3" name="文本框 2">
            <a:extLst>
              <a:ext uri="{FF2B5EF4-FFF2-40B4-BE49-F238E27FC236}">
                <a16:creationId xmlns:a16="http://schemas.microsoft.com/office/drawing/2014/main" id="{A0200B09-18A8-E113-1E54-05E767B1AF3E}"/>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4" name="Picture 2">
            <a:extLst>
              <a:ext uri="{FF2B5EF4-FFF2-40B4-BE49-F238E27FC236}">
                <a16:creationId xmlns:a16="http://schemas.microsoft.com/office/drawing/2014/main" id="{179AE4FE-A09F-7E81-C05D-7AC506B09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960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文本框 5"/>
          <p:cNvSpPr txBox="1"/>
          <p:nvPr/>
        </p:nvSpPr>
        <p:spPr>
          <a:xfrm>
            <a:off x="8646850" y="6445189"/>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prstClr val="black"/>
                </a:solidFill>
                <a:latin typeface="Calibri"/>
                <a:ea typeface="宋体" panose="02010600030101010101" pitchFamily="2" charset="-122"/>
              </a:rPr>
              <a:t>13</a:t>
            </a:r>
            <a:endPar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8" name="图片 7">
            <a:extLst>
              <a:ext uri="{FF2B5EF4-FFF2-40B4-BE49-F238E27FC236}">
                <a16:creationId xmlns:a16="http://schemas.microsoft.com/office/drawing/2014/main" id="{8FE7858B-E2CA-A4B9-EB37-113B8E2932E0}"/>
              </a:ext>
            </a:extLst>
          </p:cNvPr>
          <p:cNvPicPr>
            <a:picLocks noChangeAspect="1"/>
          </p:cNvPicPr>
          <p:nvPr/>
        </p:nvPicPr>
        <p:blipFill>
          <a:blip r:embed="rId2"/>
          <a:stretch>
            <a:fillRect/>
          </a:stretch>
        </p:blipFill>
        <p:spPr>
          <a:xfrm>
            <a:off x="743621" y="218604"/>
            <a:ext cx="7656757" cy="6565139"/>
          </a:xfrm>
          <a:prstGeom prst="rect">
            <a:avLst/>
          </a:prstGeom>
        </p:spPr>
      </p:pic>
      <p:sp>
        <p:nvSpPr>
          <p:cNvPr id="2" name="文本框 1">
            <a:extLst>
              <a:ext uri="{FF2B5EF4-FFF2-40B4-BE49-F238E27FC236}">
                <a16:creationId xmlns:a16="http://schemas.microsoft.com/office/drawing/2014/main" id="{474F40A5-49C9-62F9-7BDD-0B39B0ED6614}"/>
              </a:ext>
            </a:extLst>
          </p:cNvPr>
          <p:cNvSpPr txBox="1"/>
          <p:nvPr/>
        </p:nvSpPr>
        <p:spPr>
          <a:xfrm>
            <a:off x="3556204" y="5689444"/>
            <a:ext cx="4621778" cy="830997"/>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36 diagrams:  without quark loop</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24 diagrams:  with quark loop</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矩形 9">
            <a:extLst>
              <a:ext uri="{FF2B5EF4-FFF2-40B4-BE49-F238E27FC236}">
                <a16:creationId xmlns:a16="http://schemas.microsoft.com/office/drawing/2014/main" id="{C4AFC2BF-9BD8-B10E-5D7D-45448E193658}"/>
              </a:ext>
            </a:extLst>
          </p:cNvPr>
          <p:cNvSpPr/>
          <p:nvPr/>
        </p:nvSpPr>
        <p:spPr>
          <a:xfrm>
            <a:off x="6571716" y="2864511"/>
            <a:ext cx="1951898" cy="1247633"/>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a:extLst>
              <a:ext uri="{FF2B5EF4-FFF2-40B4-BE49-F238E27FC236}">
                <a16:creationId xmlns:a16="http://schemas.microsoft.com/office/drawing/2014/main" id="{CFA6C60C-410E-227D-BDEB-3BDF8BBD42AE}"/>
              </a:ext>
            </a:extLst>
          </p:cNvPr>
          <p:cNvSpPr/>
          <p:nvPr/>
        </p:nvSpPr>
        <p:spPr>
          <a:xfrm>
            <a:off x="743621" y="5452217"/>
            <a:ext cx="1951898" cy="126477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矩形 11">
            <a:extLst>
              <a:ext uri="{FF2B5EF4-FFF2-40B4-BE49-F238E27FC236}">
                <a16:creationId xmlns:a16="http://schemas.microsoft.com/office/drawing/2014/main" id="{DEC558BB-991B-729D-010C-2957E88979A5}"/>
              </a:ext>
            </a:extLst>
          </p:cNvPr>
          <p:cNvSpPr/>
          <p:nvPr/>
        </p:nvSpPr>
        <p:spPr>
          <a:xfrm>
            <a:off x="729822" y="4112144"/>
            <a:ext cx="7793792" cy="1273324"/>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65716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405E1-B15B-6975-1407-6D92D21E1C95}"/>
            </a:ext>
          </a:extLst>
        </p:cNvPr>
        <p:cNvGrpSpPr/>
        <p:nvPr/>
      </p:nvGrpSpPr>
      <p:grpSpPr>
        <a:xfrm>
          <a:off x="0" y="0"/>
          <a:ext cx="0" cy="0"/>
          <a:chOff x="0" y="0"/>
          <a:chExt cx="0" cy="0"/>
        </a:xfrm>
      </p:grpSpPr>
      <p:sp>
        <p:nvSpPr>
          <p:cNvPr id="5" name="文本框 4">
            <a:extLst>
              <a:ext uri="{FF2B5EF4-FFF2-40B4-BE49-F238E27FC236}">
                <a16:creationId xmlns:a16="http://schemas.microsoft.com/office/drawing/2014/main" id="{D9D2F6E2-4C0B-FAD7-0320-3B4D787D4B15}"/>
              </a:ext>
            </a:extLst>
          </p:cNvPr>
          <p:cNvSpPr txBox="1"/>
          <p:nvPr/>
        </p:nvSpPr>
        <p:spPr>
          <a:xfrm>
            <a:off x="181720" y="1002554"/>
            <a:ext cx="2892617" cy="768350"/>
          </a:xfrm>
          <a:prstGeom prst="rect">
            <a:avLst/>
          </a:prstGeom>
          <a:noFill/>
        </p:spPr>
        <p:txBody>
          <a:bodyPr wrap="square" rtlCol="0">
            <a:spAutoFit/>
          </a:bodyPr>
          <a:lstStyle/>
          <a:p>
            <a:pPr algn="ctr"/>
            <a:r>
              <a:rPr lang="en-US" altLang="zh-CN" sz="4400" b="1" dirty="0">
                <a:solidFill>
                  <a:srgbClr val="0070C0"/>
                </a:solidFill>
                <a:latin typeface="Times New Roman" panose="02020603050405020304" charset="0"/>
                <a:ea typeface="华文中宋" panose="02010600040101010101" pitchFamily="2" charset="-122"/>
                <a:cs typeface="Times New Roman" panose="02020603050405020304" charset="0"/>
              </a:rPr>
              <a:t>C</a:t>
            </a:r>
            <a:r>
              <a:rPr lang="en-US" altLang="zh-CN" sz="4400" b="1" i="0" dirty="0">
                <a:solidFill>
                  <a:srgbClr val="0070C0"/>
                </a:solidFill>
                <a:effectLst/>
                <a:latin typeface="Times New Roman" panose="02020603050405020304" charset="0"/>
                <a:ea typeface="华文中宋" panose="02010600040101010101" pitchFamily="2" charset="-122"/>
                <a:cs typeface="Times New Roman" panose="02020603050405020304" charset="0"/>
              </a:rPr>
              <a:t>ontents</a:t>
            </a:r>
          </a:p>
        </p:txBody>
      </p:sp>
      <p:cxnSp>
        <p:nvCxnSpPr>
          <p:cNvPr id="3" name="直接连接符 2">
            <a:extLst>
              <a:ext uri="{FF2B5EF4-FFF2-40B4-BE49-F238E27FC236}">
                <a16:creationId xmlns:a16="http://schemas.microsoft.com/office/drawing/2014/main" id="{D4334E50-C944-62E1-0AF1-EB25E26C94D6}"/>
              </a:ext>
            </a:extLst>
          </p:cNvPr>
          <p:cNvCxnSpPr/>
          <p:nvPr/>
        </p:nvCxnSpPr>
        <p:spPr>
          <a:xfrm>
            <a:off x="0" y="74676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grpSp>
        <p:nvGrpSpPr>
          <p:cNvPr id="7" name="组合 2">
            <a:extLst>
              <a:ext uri="{FF2B5EF4-FFF2-40B4-BE49-F238E27FC236}">
                <a16:creationId xmlns:a16="http://schemas.microsoft.com/office/drawing/2014/main" id="{E807D7D1-4CF4-9364-10C6-C6E57E97A7CC}"/>
              </a:ext>
            </a:extLst>
          </p:cNvPr>
          <p:cNvGrpSpPr/>
          <p:nvPr/>
        </p:nvGrpSpPr>
        <p:grpSpPr bwMode="auto">
          <a:xfrm>
            <a:off x="1294765" y="1860071"/>
            <a:ext cx="4972685" cy="779103"/>
            <a:chOff x="-158723" y="-29072"/>
            <a:chExt cx="4345027" cy="862916"/>
          </a:xfrm>
        </p:grpSpPr>
        <p:sp>
          <p:nvSpPr>
            <p:cNvPr id="8" name="TextBox 16">
              <a:extLst>
                <a:ext uri="{FF2B5EF4-FFF2-40B4-BE49-F238E27FC236}">
                  <a16:creationId xmlns:a16="http://schemas.microsoft.com/office/drawing/2014/main" id="{B5F53EC6-A25B-39AD-6548-8D3160CC5A09}"/>
                </a:ext>
              </a:extLst>
            </p:cNvPr>
            <p:cNvSpPr>
              <a:spLocks noChangeArrowheads="1"/>
            </p:cNvSpPr>
            <p:nvPr/>
          </p:nvSpPr>
          <p:spPr bwMode="auto">
            <a:xfrm>
              <a:off x="312879" y="-127"/>
              <a:ext cx="3873425" cy="805026"/>
            </a:xfrm>
            <a:prstGeom prst="roundRect">
              <a:avLst>
                <a:gd name="adj" fmla="val 8176"/>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Motivation</a:t>
              </a:r>
              <a:endParaRPr lang="zh-CN" altLang="en-US"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1" name="椭圆 17">
              <a:extLst>
                <a:ext uri="{FF2B5EF4-FFF2-40B4-BE49-F238E27FC236}">
                  <a16:creationId xmlns:a16="http://schemas.microsoft.com/office/drawing/2014/main" id="{4BE1AFA4-27AA-0A68-1115-070903301172}"/>
                </a:ext>
              </a:extLst>
            </p:cNvPr>
            <p:cNvSpPr>
              <a:spLocks noChangeArrowheads="1"/>
            </p:cNvSpPr>
            <p:nvPr/>
          </p:nvSpPr>
          <p:spPr bwMode="auto">
            <a:xfrm>
              <a:off x="-158723" y="-29072"/>
              <a:ext cx="706919" cy="862916"/>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charset="0"/>
                  <a:ea typeface="Arial Unicode MS" pitchFamily="34" charset="-122"/>
                  <a:cs typeface="Times New Roman" panose="02020603050405020304" charset="0"/>
                  <a:sym typeface="Arial Unicode MS" pitchFamily="34" charset="-122"/>
                </a:rPr>
                <a:t>1</a:t>
              </a:r>
            </a:p>
          </p:txBody>
        </p:sp>
      </p:grpSp>
      <p:grpSp>
        <p:nvGrpSpPr>
          <p:cNvPr id="12" name="组合 2">
            <a:extLst>
              <a:ext uri="{FF2B5EF4-FFF2-40B4-BE49-F238E27FC236}">
                <a16:creationId xmlns:a16="http://schemas.microsoft.com/office/drawing/2014/main" id="{A571C48A-95B9-E8D8-410C-43BC36E23A59}"/>
              </a:ext>
            </a:extLst>
          </p:cNvPr>
          <p:cNvGrpSpPr/>
          <p:nvPr/>
        </p:nvGrpSpPr>
        <p:grpSpPr bwMode="auto">
          <a:xfrm>
            <a:off x="1874551" y="2754475"/>
            <a:ext cx="6026126" cy="766800"/>
            <a:chOff x="167754" y="-19878"/>
            <a:chExt cx="2778979" cy="859812"/>
          </a:xfrm>
        </p:grpSpPr>
        <p:sp>
          <p:nvSpPr>
            <p:cNvPr id="13" name="TextBox 16">
              <a:extLst>
                <a:ext uri="{FF2B5EF4-FFF2-40B4-BE49-F238E27FC236}">
                  <a16:creationId xmlns:a16="http://schemas.microsoft.com/office/drawing/2014/main" id="{45F2AE82-A9B5-A1CE-31CA-2853F9D97F06}"/>
                </a:ext>
              </a:extLst>
            </p:cNvPr>
            <p:cNvSpPr>
              <a:spLocks noChangeArrowheads="1"/>
            </p:cNvSpPr>
            <p:nvPr/>
          </p:nvSpPr>
          <p:spPr bwMode="auto">
            <a:xfrm>
              <a:off x="407273" y="3590"/>
              <a:ext cx="2539460" cy="808148"/>
            </a:xfrm>
            <a:prstGeom prst="roundRect">
              <a:avLst>
                <a:gd name="adj" fmla="val 8176"/>
              </a:avLst>
            </a:prstGeom>
            <a:no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Topologies of charmed baryon decays</a:t>
              </a:r>
            </a:p>
          </p:txBody>
        </p:sp>
        <p:sp>
          <p:nvSpPr>
            <p:cNvPr id="14" name="椭圆 17">
              <a:extLst>
                <a:ext uri="{FF2B5EF4-FFF2-40B4-BE49-F238E27FC236}">
                  <a16:creationId xmlns:a16="http://schemas.microsoft.com/office/drawing/2014/main" id="{38E7598A-EC99-0A9A-D08E-BD60B265714C}"/>
                </a:ext>
              </a:extLst>
            </p:cNvPr>
            <p:cNvSpPr>
              <a:spLocks noChangeArrowheads="1"/>
            </p:cNvSpPr>
            <p:nvPr/>
          </p:nvSpPr>
          <p:spPr bwMode="auto">
            <a:xfrm>
              <a:off x="167754" y="-19878"/>
              <a:ext cx="373091" cy="859812"/>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2</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grpSp>
        <p:nvGrpSpPr>
          <p:cNvPr id="15" name="组合 2">
            <a:extLst>
              <a:ext uri="{FF2B5EF4-FFF2-40B4-BE49-F238E27FC236}">
                <a16:creationId xmlns:a16="http://schemas.microsoft.com/office/drawing/2014/main" id="{3531F417-7E69-0E40-B75B-F10DE8B8AEF3}"/>
              </a:ext>
            </a:extLst>
          </p:cNvPr>
          <p:cNvGrpSpPr/>
          <p:nvPr/>
        </p:nvGrpSpPr>
        <p:grpSpPr bwMode="auto">
          <a:xfrm>
            <a:off x="2566214" y="3658492"/>
            <a:ext cx="5334463" cy="767160"/>
            <a:chOff x="-89608" y="1"/>
            <a:chExt cx="4072579" cy="858512"/>
          </a:xfrm>
          <a:solidFill>
            <a:schemeClr val="accent5">
              <a:lumMod val="20000"/>
              <a:lumOff val="80000"/>
            </a:schemeClr>
          </a:solidFill>
        </p:grpSpPr>
        <p:sp>
          <p:nvSpPr>
            <p:cNvPr id="16" name="TextBox 16">
              <a:extLst>
                <a:ext uri="{FF2B5EF4-FFF2-40B4-BE49-F238E27FC236}">
                  <a16:creationId xmlns:a16="http://schemas.microsoft.com/office/drawing/2014/main" id="{1CD5D8C0-966B-EBA9-A155-1B2757BF8D74}"/>
                </a:ext>
              </a:extLst>
            </p:cNvPr>
            <p:cNvSpPr>
              <a:spLocks noChangeArrowheads="1"/>
            </p:cNvSpPr>
            <p:nvPr/>
          </p:nvSpPr>
          <p:spPr bwMode="auto">
            <a:xfrm>
              <a:off x="312521" y="1"/>
              <a:ext cx="3670450" cy="806546"/>
            </a:xfrm>
            <a:prstGeom prst="roundRect">
              <a:avLst>
                <a:gd name="adj" fmla="val 8176"/>
              </a:avLst>
            </a:prstGeom>
            <a:grp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chemeClr val="accent5"/>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solidFill>
                    <a:schemeClr val="accent5"/>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Linear correlation of topologies</a:t>
              </a:r>
              <a:endParaRPr lang="zh-CN" altLang="en-US" sz="2400" b="1" dirty="0">
                <a:solidFill>
                  <a:schemeClr val="accent5"/>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7" name="椭圆 17">
              <a:extLst>
                <a:ext uri="{FF2B5EF4-FFF2-40B4-BE49-F238E27FC236}">
                  <a16:creationId xmlns:a16="http://schemas.microsoft.com/office/drawing/2014/main" id="{2BA58AF1-6DD4-D746-7ADC-A7D56C1E7544}"/>
                </a:ext>
              </a:extLst>
            </p:cNvPr>
            <p:cNvSpPr>
              <a:spLocks noChangeArrowheads="1"/>
            </p:cNvSpPr>
            <p:nvPr/>
          </p:nvSpPr>
          <p:spPr bwMode="auto">
            <a:xfrm>
              <a:off x="-89608" y="7583"/>
              <a:ext cx="617655" cy="850930"/>
            </a:xfrm>
            <a:prstGeom prst="ellipse">
              <a:avLst/>
            </a:prstGeom>
            <a:grp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solidFill>
                    <a:schemeClr val="accent5"/>
                  </a:solidFill>
                  <a:latin typeface="Times New Roman" panose="02020603050405020304"/>
                  <a:ea typeface="Arial Unicode MS" pitchFamily="34" charset="-122"/>
                  <a:cs typeface="Times New Roman" panose="02020603050405020304"/>
                  <a:sym typeface="Arial Unicode MS" pitchFamily="34" charset="-122"/>
                </a:rPr>
                <a:t>3</a:t>
              </a:r>
              <a:endParaRPr lang="zh-CN" altLang="en-US" sz="2100" b="1" dirty="0">
                <a:solidFill>
                  <a:schemeClr val="accent5"/>
                </a:solidFill>
                <a:latin typeface="Times New Roman" panose="02020603050405020304"/>
                <a:ea typeface="Arial Unicode MS" pitchFamily="34" charset="-122"/>
                <a:cs typeface="Times New Roman" panose="02020603050405020304"/>
                <a:sym typeface="Arial Unicode MS" pitchFamily="34" charset="-122"/>
              </a:endParaRPr>
            </a:p>
          </p:txBody>
        </p:sp>
      </p:grpSp>
      <p:grpSp>
        <p:nvGrpSpPr>
          <p:cNvPr id="18" name="组合 2">
            <a:extLst>
              <a:ext uri="{FF2B5EF4-FFF2-40B4-BE49-F238E27FC236}">
                <a16:creationId xmlns:a16="http://schemas.microsoft.com/office/drawing/2014/main" id="{3A5A85F3-0B83-316E-7426-A2C93F56BCE7}"/>
              </a:ext>
            </a:extLst>
          </p:cNvPr>
          <p:cNvGrpSpPr/>
          <p:nvPr/>
        </p:nvGrpSpPr>
        <p:grpSpPr bwMode="auto">
          <a:xfrm>
            <a:off x="3613480" y="5496079"/>
            <a:ext cx="4949389" cy="766800"/>
            <a:chOff x="-32515" y="114525"/>
            <a:chExt cx="3229120" cy="850930"/>
          </a:xfrm>
        </p:grpSpPr>
        <p:sp>
          <p:nvSpPr>
            <p:cNvPr id="19" name="TextBox 16">
              <a:extLst>
                <a:ext uri="{FF2B5EF4-FFF2-40B4-BE49-F238E27FC236}">
                  <a16:creationId xmlns:a16="http://schemas.microsoft.com/office/drawing/2014/main" id="{B95BBF1F-1649-D949-5859-F821F7F9E3A6}"/>
                </a:ext>
              </a:extLst>
            </p:cNvPr>
            <p:cNvSpPr>
              <a:spLocks noChangeArrowheads="1"/>
            </p:cNvSpPr>
            <p:nvPr/>
          </p:nvSpPr>
          <p:spPr bwMode="auto">
            <a:xfrm>
              <a:off x="324983" y="133945"/>
              <a:ext cx="2871622" cy="799799"/>
            </a:xfrm>
            <a:prstGeom prst="roundRect">
              <a:avLst>
                <a:gd name="adj" fmla="val 8176"/>
              </a:avLst>
            </a:prstGeom>
            <a:no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Summary</a:t>
              </a:r>
            </a:p>
          </p:txBody>
        </p:sp>
        <p:sp>
          <p:nvSpPr>
            <p:cNvPr id="20" name="椭圆 17">
              <a:extLst>
                <a:ext uri="{FF2B5EF4-FFF2-40B4-BE49-F238E27FC236}">
                  <a16:creationId xmlns:a16="http://schemas.microsoft.com/office/drawing/2014/main" id="{120D1432-CD34-3E77-4FE9-A5301A7DED49}"/>
                </a:ext>
              </a:extLst>
            </p:cNvPr>
            <p:cNvSpPr>
              <a:spLocks noChangeArrowheads="1"/>
            </p:cNvSpPr>
            <p:nvPr/>
          </p:nvSpPr>
          <p:spPr bwMode="auto">
            <a:xfrm>
              <a:off x="-32515" y="114525"/>
              <a:ext cx="527837" cy="850930"/>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5</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sp>
        <p:nvSpPr>
          <p:cNvPr id="2" name="文本框 1">
            <a:extLst>
              <a:ext uri="{FF2B5EF4-FFF2-40B4-BE49-F238E27FC236}">
                <a16:creationId xmlns:a16="http://schemas.microsoft.com/office/drawing/2014/main" id="{8C26B978-AD5D-2AAA-EFB1-D8407837CD94}"/>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4" name="Picture 2">
            <a:extLst>
              <a:ext uri="{FF2B5EF4-FFF2-40B4-BE49-F238E27FC236}">
                <a16:creationId xmlns:a16="http://schemas.microsoft.com/office/drawing/2014/main" id="{C6CF0C77-4960-71B9-36A8-B0D356181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2">
            <a:extLst>
              <a:ext uri="{FF2B5EF4-FFF2-40B4-BE49-F238E27FC236}">
                <a16:creationId xmlns:a16="http://schemas.microsoft.com/office/drawing/2014/main" id="{2271B2B0-97E5-CF90-1DFE-CC64B5AC71D7}"/>
              </a:ext>
            </a:extLst>
          </p:cNvPr>
          <p:cNvGrpSpPr/>
          <p:nvPr/>
        </p:nvGrpSpPr>
        <p:grpSpPr bwMode="auto">
          <a:xfrm>
            <a:off x="2970731" y="4594790"/>
            <a:ext cx="5592138" cy="760385"/>
            <a:chOff x="-104071" y="-6001"/>
            <a:chExt cx="4134353" cy="850930"/>
          </a:xfrm>
        </p:grpSpPr>
        <mc:AlternateContent xmlns:mc="http://schemas.openxmlformats.org/markup-compatibility/2006" xmlns:a14="http://schemas.microsoft.com/office/drawing/2010/main">
          <mc:Choice Requires="a14">
            <p:sp>
              <p:nvSpPr>
                <p:cNvPr id="9" name="TextBox 16">
                  <a:extLst>
                    <a:ext uri="{FF2B5EF4-FFF2-40B4-BE49-F238E27FC236}">
                      <a16:creationId xmlns:a16="http://schemas.microsoft.com/office/drawing/2014/main" id="{9432A043-A42F-4DAF-22E1-7C8ED230986D}"/>
                    </a:ext>
                  </a:extLst>
                </p:cNvPr>
                <p:cNvSpPr>
                  <a:spLocks noChangeArrowheads="1"/>
                </p:cNvSpPr>
                <p:nvPr/>
              </p:nvSpPr>
              <p:spPr bwMode="auto">
                <a:xfrm>
                  <a:off x="312521" y="1"/>
                  <a:ext cx="3717761" cy="806546"/>
                </a:xfrm>
                <a:prstGeom prst="roundRect">
                  <a:avLst>
                    <a:gd name="adj" fmla="val 8176"/>
                  </a:avLst>
                </a:prstGeom>
                <a:noFill/>
                <a:ln w="19050" cmpd="sng">
                  <a:solidFill>
                    <a:srgbClr val="A5A5A5"/>
                  </a:solidFill>
                  <a:miter lim="800000"/>
                </a:ln>
                <a:extLst>
                  <a:ext uri="{909E8E84-426E-40DD-AFC4-6F175D3DCCD1}">
                    <a14:hiddenFill>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kumimoji="0" lang="en-US" altLang="zh-CN" sz="2400" b="1" i="0" u="none" strike="noStrike" kern="1200" cap="none" spc="0" normalizeH="0" baseline="0" noProof="0" dirty="0">
                      <a:ln/>
                      <a:solidFill>
                        <a:schemeClr val="tx1"/>
                      </a:solidFill>
                      <a:effectLst/>
                      <a:uLnTx/>
                      <a:uFillTx/>
                      <a:latin typeface="Times New Roman" panose="02020603050405020304" charset="0"/>
                      <a:ea typeface="华文中宋" panose="02010600040101010101" pitchFamily="2" charset="-122"/>
                      <a:cs typeface="Times New Roman" panose="02020603050405020304" charset="0"/>
                    </a:rPr>
                    <a:t>Test the K</a:t>
                  </a:r>
                  <a14:m>
                    <m:oMath xmlns:m="http://schemas.openxmlformats.org/officeDocument/2006/math">
                      <m:acc>
                        <m:accPr>
                          <m:chr m:val="̈"/>
                          <m:ctrlPr>
                            <a:rPr kumimoji="0" lang="zh-CN" altLang="zh-CN" sz="2400" b="1" i="1" u="none" strike="noStrike" kern="1200" cap="none" spc="0" normalizeH="0" baseline="0" noProof="0">
                              <a:ln/>
                              <a:solidFill>
                                <a:schemeClr val="tx1"/>
                              </a:solidFill>
                              <a:effectLst/>
                              <a:uLnTx/>
                              <a:uFillTx/>
                              <a:latin typeface="Cambria Math" panose="02040503050406030204" pitchFamily="18" charset="0"/>
                              <a:ea typeface="华文中宋" panose="02010600040101010101" pitchFamily="2" charset="-122"/>
                              <a:cs typeface="Times New Roman" panose="02020603050405020304" charset="0"/>
                            </a:rPr>
                          </m:ctrlPr>
                        </m:accPr>
                        <m:e>
                          <m:r>
                            <m:rPr>
                              <m:sty m:val="p"/>
                            </m:rPr>
                            <a:rPr kumimoji="0" lang="en-US" altLang="zh-CN" sz="2400" b="1" i="0" u="none" strike="noStrike" kern="1200" cap="none" spc="0" normalizeH="0" baseline="0" noProof="0">
                              <a:ln/>
                              <a:solidFill>
                                <a:schemeClr val="tx1"/>
                              </a:solidFill>
                              <a:effectLst/>
                              <a:uLnTx/>
                              <a:uFillTx/>
                              <a:latin typeface="Cambria Math" panose="02040503050406030204" pitchFamily="18" charset="0"/>
                              <a:ea typeface="华文中宋" panose="02010600040101010101" pitchFamily="2" charset="-122"/>
                              <a:cs typeface="Times New Roman" panose="02020603050405020304" charset="0"/>
                            </a:rPr>
                            <m:t>o</m:t>
                          </m:r>
                        </m:e>
                      </m:acc>
                    </m:oMath>
                  </a14:m>
                  <a:r>
                    <a:rPr kumimoji="0" lang="en-US" altLang="zh-CN" sz="2400" b="1" i="0" u="none" strike="noStrike" kern="1200" cap="none" spc="0" normalizeH="0" baseline="0" noProof="0" dirty="0" err="1">
                      <a:ln/>
                      <a:solidFill>
                        <a:schemeClr val="tx1"/>
                      </a:solidFill>
                      <a:effectLst/>
                      <a:uLnTx/>
                      <a:uFillTx/>
                      <a:latin typeface="Times New Roman" panose="02020603050405020304" charset="0"/>
                      <a:ea typeface="华文中宋" panose="02010600040101010101" pitchFamily="2" charset="-122"/>
                      <a:cs typeface="Times New Roman" panose="02020603050405020304" charset="0"/>
                    </a:rPr>
                    <a:t>rner</a:t>
                  </a:r>
                  <a:r>
                    <a:rPr kumimoji="0" lang="en-US" altLang="zh-CN" sz="2400" b="1" i="0" u="none" strike="noStrike" kern="1200" cap="none" spc="0" normalizeH="0" baseline="0" noProof="0" dirty="0">
                      <a:ln/>
                      <a:solidFill>
                        <a:schemeClr val="tx1"/>
                      </a:solidFill>
                      <a:effectLst/>
                      <a:uLnTx/>
                      <a:uFillTx/>
                      <a:latin typeface="Times New Roman" panose="02020603050405020304" charset="0"/>
                      <a:ea typeface="华文中宋" panose="02010600040101010101" pitchFamily="2" charset="-122"/>
                      <a:cs typeface="Times New Roman" panose="02020603050405020304" charset="0"/>
                    </a:rPr>
                    <a:t>-Pati-Woo theorem</a:t>
                  </a:r>
                  <a:endParaRPr kumimoji="0" lang="en-US" altLang="zh-CN" sz="2400" b="1" i="0" u="none" strike="noStrike" kern="1200" cap="none" spc="0" normalizeH="0" baseline="0" noProof="0" dirty="0">
                    <a:ln/>
                    <a:solidFill>
                      <a:srgbClr val="0070C0"/>
                    </a:solidFill>
                    <a:effectLst>
                      <a:outerShdw blurRad="38100" dist="25400" dir="5400000" algn="ctr" rotWithShape="0">
                        <a:srgbClr val="6E747A">
                          <a:alpha val="43000"/>
                        </a:srgbClr>
                      </a:outerShdw>
                    </a:effectLst>
                    <a:uLnTx/>
                    <a:uFillTx/>
                    <a:latin typeface="Times New Roman" panose="02020603050405020304" charset="0"/>
                    <a:ea typeface="华文中宋" panose="02010600040101010101" pitchFamily="2" charset="-122"/>
                    <a:cs typeface="Times New Roman" panose="02020603050405020304" charset="0"/>
                  </a:endParaRPr>
                </a:p>
              </p:txBody>
            </p:sp>
          </mc:Choice>
          <mc:Fallback xmlns="">
            <p:sp>
              <p:nvSpPr>
                <p:cNvPr id="9" name="TextBox 16">
                  <a:extLst>
                    <a:ext uri="{FF2B5EF4-FFF2-40B4-BE49-F238E27FC236}">
                      <a16:creationId xmlns:a16="http://schemas.microsoft.com/office/drawing/2014/main" id="{9432A043-A42F-4DAF-22E1-7C8ED230986D}"/>
                    </a:ext>
                  </a:extLst>
                </p:cNvPr>
                <p:cNvSpPr>
                  <a:spLocks noRot="1" noChangeAspect="1" noMove="1" noResize="1" noEditPoints="1" noAdjustHandles="1" noChangeArrowheads="1" noChangeShapeType="1" noTextEdit="1"/>
                </p:cNvSpPr>
                <p:nvPr/>
              </p:nvSpPr>
              <p:spPr bwMode="auto">
                <a:xfrm>
                  <a:off x="312521" y="1"/>
                  <a:ext cx="3717761" cy="806546"/>
                </a:xfrm>
                <a:prstGeom prst="roundRect">
                  <a:avLst>
                    <a:gd name="adj" fmla="val 8176"/>
                  </a:avLst>
                </a:prstGeom>
                <a:blipFill>
                  <a:blip r:embed="rId3"/>
                  <a:stretch>
                    <a:fillRect/>
                  </a:stretch>
                </a:blip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sp>
          <p:nvSpPr>
            <p:cNvPr id="10" name="椭圆 17">
              <a:extLst>
                <a:ext uri="{FF2B5EF4-FFF2-40B4-BE49-F238E27FC236}">
                  <a16:creationId xmlns:a16="http://schemas.microsoft.com/office/drawing/2014/main" id="{661A3EAD-1BA4-EB9B-DECF-32EF4D12E263}"/>
                </a:ext>
              </a:extLst>
            </p:cNvPr>
            <p:cNvSpPr>
              <a:spLocks noChangeArrowheads="1"/>
            </p:cNvSpPr>
            <p:nvPr/>
          </p:nvSpPr>
          <p:spPr bwMode="auto">
            <a:xfrm>
              <a:off x="-104071" y="-6001"/>
              <a:ext cx="617655" cy="850930"/>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4</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spTree>
    <p:extLst>
      <p:ext uri="{BB962C8B-B14F-4D97-AF65-F5344CB8AC3E}">
        <p14:creationId xmlns:p14="http://schemas.microsoft.com/office/powerpoint/2010/main" val="4178360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文本占位符 1"/>
          <p:cNvSpPr>
            <a:spLocks noGrp="1"/>
          </p:cNvSpPr>
          <p:nvPr>
            <p:ph type="body" sz="quarter" idx="10"/>
          </p:nvPr>
        </p:nvSpPr>
        <p:spPr>
          <a:xfrm>
            <a:off x="238760" y="843915"/>
            <a:ext cx="6781800" cy="68643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(1,1)-rank Topologies</a:t>
            </a:r>
          </a:p>
        </p:txBody>
      </p:sp>
      <p:sp>
        <p:nvSpPr>
          <p:cNvPr id="6" name="文本框 5"/>
          <p:cNvSpPr txBox="1"/>
          <p:nvPr/>
        </p:nvSpPr>
        <p:spPr>
          <a:xfrm>
            <a:off x="8646850" y="6445189"/>
            <a:ext cx="393056" cy="338554"/>
          </a:xfrm>
          <a:prstGeom prst="rect">
            <a:avLst/>
          </a:prstGeom>
          <a:noFill/>
        </p:spPr>
        <p:txBody>
          <a:bodyPr wrap="none" rtlCol="0">
            <a:spAutoFit/>
          </a:bodyPr>
          <a:lstStyle/>
          <a:p>
            <a:r>
              <a:rPr lang="en-US" altLang="zh-CN" sz="1600" dirty="0"/>
              <a:t>15</a:t>
            </a:r>
            <a:endParaRPr lang="zh-CN" altLang="en-US" sz="1600" dirty="0"/>
          </a:p>
        </p:txBody>
      </p:sp>
      <p:cxnSp>
        <p:nvCxnSpPr>
          <p:cNvPr id="2" name="直接连接符 1"/>
          <p:cNvCxnSpPr/>
          <p:nvPr/>
        </p:nvCxnSpPr>
        <p:spPr>
          <a:xfrm>
            <a:off x="0" y="76708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pic>
        <p:nvPicPr>
          <p:cNvPr id="19" name="图片 18" descr="\documentclass{article}&#10;\usepackage{amsmath}&#10;\pagestyle{empty}&#10;\begin{document}&#10;&#10;\begin{align*}&#10; &amp;~~~~~\mathcal{A}(\mathcal{B}_{c\overline 3}\to \mathcal{B}_8M) = \\ &amp;~~~ A_{1}(\mathcal{B}_{c\overline 3})^{i} H^j_{kl}M^l_i( \mathcal{B}_8)^k_j&#10; +A_{2}(\mathcal{B}_{c\overline 3})^{i} H^j_{lk}M^l_j( \mathcal{B}_8)^k_i+ A_{3}(\mathcal{B}_{c\overline 3})^{i} H^j_{lk}M^l_i( \mathcal{B}_8)^k_j\nonumber\\&#10;&amp;+A_{4}(\mathcal{B}_{c\overline 3})^{i} H^j_{kl}M^l_j( \mathcal{B}_8)^k_i+ A_5(\mathcal{B}_{c\overline 3})^{i} H^j_{ik}M^l_j( \mathcal{B}_8)^k_l+ A_6(\mathcal{B}_{c\overline 3})^{i} H^j_{il}M^l_k( \mathcal{B}_8)^k_j\nonumber\\&#10;&amp;+A_7(\mathcal{B}_{c\overline 3})^{i} H^j_{ki}M^l_j( \mathcal{B}_8)^k_l  + A_8(\mathcal{B}_{c\overline 3})^{i} H^j_{li}M^l_k( \mathcal{B}_8)^k_j+&#10;+ A_9(\mathcal{B}_{c\overline 3})^{i} H^j_{ik}M^l_l( \mathcal{B}_8)^k_j\nonumber\\&#10;&amp;+A_{10}(\mathcal{B}_{c\overline 3})^{i} H^j_{ki}M^l_l( \mathcal{B}_8)^k_j&#10;+A_{11}(\mathcal{B}_{c\overline 3})^{i} H^j_{kj}M^l_j( \mathcal{B}_8)^k_i&#10;+ A_{12}(\mathcal{B}_{c\overline 3})^{i} H^j_{lj}M^l_k( \mathcal{B}_8)^k_i\nonumber\\&#10;&amp; + A_{13}(\mathcal{B}_{c\overline 3})^{i} H^j_{kj}M^l_l( \mathcal{B}_8)^k_i&#10;+A_{14}(\mathcal{B}_{c\overline 3})^{i} H^j_{ij}M^l_k( \mathcal{B}_8)^k_l&#10;+ A_{15}(\mathcal{B}_{c\overline 3})^{i} H^j_{jl} M^l_k&#10;(\mathcal{B}_8)^k_i\nonumber\\&#10;&amp;+A_{16}(\mathcal{B}_{c\overline 3})^{i} H^j_{jk}M^l_l( \mathcal{B}_8)^k_i&#10; + A_{17}(\mathcal{B}_{c\overline 3})^{i} H^j_{jk}M^l_i( \mathcal{B}_8)^k_l&#10; + A_{18}(\mathcal{B}_{c\overline 3})^{i} H^j_{ji}M^l_k( \mathcal{B}_8)^k_l&#10;\end{align*}&#10;&#10;&#10;\end{document}" title="IguanaTex Bitmap Display">
            <a:extLst>
              <a:ext uri="{FF2B5EF4-FFF2-40B4-BE49-F238E27FC236}">
                <a16:creationId xmlns:a16="http://schemas.microsoft.com/office/drawing/2014/main" id="{232B8B64-3AD8-DD59-739E-FAC6B24583B4}"/>
              </a:ext>
            </a:extLst>
          </p:cNvPr>
          <p:cNvPicPr>
            <a:picLocks noChangeAspect="1"/>
          </p:cNvPicPr>
          <p:nvPr>
            <p:custDataLst>
              <p:tags r:id="rId1"/>
            </p:custDataLst>
          </p:nvPr>
        </p:nvPicPr>
        <p:blipFill>
          <a:blip r:embed="rId5"/>
          <a:stretch>
            <a:fillRect/>
          </a:stretch>
        </p:blipFill>
        <p:spPr>
          <a:xfrm>
            <a:off x="559264" y="2995601"/>
            <a:ext cx="8119872" cy="2945892"/>
          </a:xfrm>
          <a:prstGeom prst="rect">
            <a:avLst/>
          </a:prstGeom>
        </p:spPr>
      </p:pic>
      <p:pic>
        <p:nvPicPr>
          <p:cNvPr id="11" name="图片 10" descr="\documentclass{article}&#10;\usepackage{amsmath}&#10;\pagestyle{empty}&#10;\begin{document}&#10;&#10;\begin{eqnarray*}&#10;(\mathcal{B}_{c\overline 3})_{ij}=\epsilon_{ijk}(\mathcal{B}_{c\overline 3})^{k},&#10;\end{eqnarray*}&#10;&#10;&#10;\end{document}" title="IguanaTex Bitmap Display">
            <a:extLst>
              <a:ext uri="{FF2B5EF4-FFF2-40B4-BE49-F238E27FC236}">
                <a16:creationId xmlns:a16="http://schemas.microsoft.com/office/drawing/2014/main" id="{F7AD055C-103E-5F63-277B-88445DE6CA93}"/>
              </a:ext>
            </a:extLst>
          </p:cNvPr>
          <p:cNvPicPr>
            <a:picLocks noChangeAspect="1"/>
          </p:cNvPicPr>
          <p:nvPr>
            <p:custDataLst>
              <p:tags r:id="rId2"/>
            </p:custDataLst>
          </p:nvPr>
        </p:nvPicPr>
        <p:blipFill>
          <a:blip r:embed="rId6"/>
          <a:stretch>
            <a:fillRect/>
          </a:stretch>
        </p:blipFill>
        <p:spPr>
          <a:xfrm>
            <a:off x="680334" y="1969106"/>
            <a:ext cx="2193036" cy="301752"/>
          </a:xfrm>
          <a:prstGeom prst="rect">
            <a:avLst/>
          </a:prstGeom>
        </p:spPr>
      </p:pic>
      <p:pic>
        <p:nvPicPr>
          <p:cNvPr id="9" name="图片 8" descr="\documentclass{article}&#10;\usepackage{amsmath}&#10;\pagestyle{empty}&#10;\begin{document}&#10;&#10;\begin{align*}&#10;(\mathcal{B}_8)^i_j&#10;\end{align*}&#10;&#10;\end{document}" title="IguanaTex Bitmap Display">
            <a:extLst>
              <a:ext uri="{FF2B5EF4-FFF2-40B4-BE49-F238E27FC236}">
                <a16:creationId xmlns:a16="http://schemas.microsoft.com/office/drawing/2014/main" id="{4D25DDE7-16BA-D205-E4B9-5C021585529D}"/>
              </a:ext>
            </a:extLst>
          </p:cNvPr>
          <p:cNvPicPr>
            <a:picLocks noChangeAspect="1"/>
          </p:cNvPicPr>
          <p:nvPr>
            <p:custDataLst>
              <p:tags r:id="rId3"/>
            </p:custDataLst>
          </p:nvPr>
        </p:nvPicPr>
        <p:blipFill>
          <a:blip r:embed="rId7"/>
          <a:stretch>
            <a:fillRect/>
          </a:stretch>
        </p:blipFill>
        <p:spPr>
          <a:xfrm>
            <a:off x="3257004" y="1978677"/>
            <a:ext cx="530352" cy="321564"/>
          </a:xfrm>
          <a:prstGeom prst="rect">
            <a:avLst/>
          </a:prstGeom>
        </p:spPr>
      </p:pic>
      <p:sp>
        <p:nvSpPr>
          <p:cNvPr id="40" name="矩形 39">
            <a:extLst>
              <a:ext uri="{FF2B5EF4-FFF2-40B4-BE49-F238E27FC236}">
                <a16:creationId xmlns:a16="http://schemas.microsoft.com/office/drawing/2014/main" id="{8089699E-E730-F3AC-E158-94DAB25F6791}"/>
              </a:ext>
            </a:extLst>
          </p:cNvPr>
          <p:cNvSpPr/>
          <p:nvPr/>
        </p:nvSpPr>
        <p:spPr>
          <a:xfrm>
            <a:off x="559264" y="1796242"/>
            <a:ext cx="3491443" cy="6864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文本框 6">
            <a:extLst>
              <a:ext uri="{FF2B5EF4-FFF2-40B4-BE49-F238E27FC236}">
                <a16:creationId xmlns:a16="http://schemas.microsoft.com/office/drawing/2014/main" id="{5174649C-7050-F9FC-5417-30C6DD6E4937}"/>
              </a:ext>
            </a:extLst>
          </p:cNvPr>
          <p:cNvSpPr txBox="1"/>
          <p:nvPr/>
        </p:nvSpPr>
        <p:spPr>
          <a:xfrm>
            <a:off x="5185670" y="2533936"/>
            <a:ext cx="1229824" cy="461665"/>
          </a:xfrm>
          <a:prstGeom prst="rect">
            <a:avLst/>
          </a:prstGeom>
          <a:noFill/>
        </p:spPr>
        <p:txBody>
          <a:bodyPr wrap="non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24-6=18</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1A0C86DD-2922-C041-4E58-F280B9F7F81A}"/>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4" name="Picture 2">
            <a:extLst>
              <a:ext uri="{FF2B5EF4-FFF2-40B4-BE49-F238E27FC236}">
                <a16:creationId xmlns:a16="http://schemas.microsoft.com/office/drawing/2014/main" id="{619CBD8A-3BC7-C3C8-6DD5-EDDCBEB977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064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文本占位符 1"/>
          <p:cNvSpPr>
            <a:spLocks noGrp="1"/>
          </p:cNvSpPr>
          <p:nvPr>
            <p:ph type="body" sz="quarter" idx="10"/>
          </p:nvPr>
        </p:nvSpPr>
        <p:spPr>
          <a:xfrm>
            <a:off x="238760" y="843915"/>
            <a:ext cx="6781800" cy="68643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Three indices             Two indices</a:t>
            </a:r>
          </a:p>
        </p:txBody>
      </p:sp>
      <p:sp>
        <p:nvSpPr>
          <p:cNvPr id="6" name="文本框 5"/>
          <p:cNvSpPr txBox="1"/>
          <p:nvPr/>
        </p:nvSpPr>
        <p:spPr>
          <a:xfrm>
            <a:off x="8646850" y="6445189"/>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prstClr val="black"/>
                </a:solidFill>
                <a:latin typeface="Calibri"/>
                <a:ea typeface="宋体" panose="02010600030101010101" pitchFamily="2" charset="-122"/>
              </a:rPr>
              <a:t>16</a:t>
            </a:r>
            <a:endPar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2" name="直接连接符 1"/>
          <p:cNvCxnSpPr/>
          <p:nvPr/>
        </p:nvCxnSpPr>
        <p:spPr>
          <a:xfrm>
            <a:off x="0" y="76708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sp>
        <p:nvSpPr>
          <p:cNvPr id="15" name="箭头: 右 14">
            <a:extLst>
              <a:ext uri="{FF2B5EF4-FFF2-40B4-BE49-F238E27FC236}">
                <a16:creationId xmlns:a16="http://schemas.microsoft.com/office/drawing/2014/main" id="{F609B9FF-59AE-9620-5A48-A02B66ECBFB2}"/>
              </a:ext>
            </a:extLst>
          </p:cNvPr>
          <p:cNvSpPr/>
          <p:nvPr/>
        </p:nvSpPr>
        <p:spPr>
          <a:xfrm>
            <a:off x="3052905" y="1110987"/>
            <a:ext cx="576755" cy="209978"/>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4" name="图片 3" descr="\documentclass{article}&#10;\usepackage{amsmath}&#10;\pagestyle{empty}&#10;\begin{document}&#10;&#10;\begin{align*}&#10;(\mathcal{B}^S_8)^{ijk} &amp; = \epsilon^{kil}(\mathcal{B}_8)^j_l+\epsilon^{kjl}(\mathcal{B}_8)^i_l&#10;\end{align*}&#10;&#10;\end{document}" title="IguanaTex Bitmap Display">
            <a:extLst>
              <a:ext uri="{FF2B5EF4-FFF2-40B4-BE49-F238E27FC236}">
                <a16:creationId xmlns:a16="http://schemas.microsoft.com/office/drawing/2014/main" id="{83A7B739-51AB-2E96-49CE-4CCDE4103612}"/>
              </a:ext>
            </a:extLst>
          </p:cNvPr>
          <p:cNvPicPr>
            <a:picLocks noChangeAspect="1"/>
          </p:cNvPicPr>
          <p:nvPr>
            <p:custDataLst>
              <p:tags r:id="rId1"/>
            </p:custDataLst>
          </p:nvPr>
        </p:nvPicPr>
        <p:blipFill>
          <a:blip r:embed="rId7"/>
          <a:stretch>
            <a:fillRect/>
          </a:stretch>
        </p:blipFill>
        <p:spPr>
          <a:xfrm>
            <a:off x="4474082" y="3320110"/>
            <a:ext cx="3300984" cy="316992"/>
          </a:xfrm>
          <a:prstGeom prst="rect">
            <a:avLst/>
          </a:prstGeom>
        </p:spPr>
      </p:pic>
      <p:pic>
        <p:nvPicPr>
          <p:cNvPr id="22" name="图片 21" descr="\documentclass{article}&#10;\usepackage{amsmath}&#10;\pagestyle{empty}&#10;\begin{document}&#10;&#10;\begin{align*}&#10;(\mathcal{B}^A_8)^{ijk} &amp; = \epsilon^{ijl}(\mathcal{B}_8)^k_l,&#10;\end{align*}&#10;&#10;\end{document}" title="IguanaTex Bitmap Display">
            <a:extLst>
              <a:ext uri="{FF2B5EF4-FFF2-40B4-BE49-F238E27FC236}">
                <a16:creationId xmlns:a16="http://schemas.microsoft.com/office/drawing/2014/main" id="{9CD5C69B-81CB-CB53-2F53-654A061B24CA}"/>
              </a:ext>
            </a:extLst>
          </p:cNvPr>
          <p:cNvPicPr>
            <a:picLocks noChangeAspect="1"/>
          </p:cNvPicPr>
          <p:nvPr>
            <p:custDataLst>
              <p:tags r:id="rId2"/>
            </p:custDataLst>
          </p:nvPr>
        </p:nvPicPr>
        <p:blipFill>
          <a:blip r:embed="rId8"/>
          <a:stretch>
            <a:fillRect/>
          </a:stretch>
        </p:blipFill>
        <p:spPr>
          <a:xfrm>
            <a:off x="1240285" y="3339922"/>
            <a:ext cx="2136648" cy="297180"/>
          </a:xfrm>
          <a:prstGeom prst="rect">
            <a:avLst/>
          </a:prstGeom>
        </p:spPr>
      </p:pic>
      <p:sp>
        <p:nvSpPr>
          <p:cNvPr id="41" name="文本框 40">
            <a:extLst>
              <a:ext uri="{FF2B5EF4-FFF2-40B4-BE49-F238E27FC236}">
                <a16:creationId xmlns:a16="http://schemas.microsoft.com/office/drawing/2014/main" id="{AE1E4DD8-8B6E-6D86-CE93-EEA72861A5D5}"/>
              </a:ext>
            </a:extLst>
          </p:cNvPr>
          <p:cNvSpPr txBox="1"/>
          <p:nvPr/>
        </p:nvSpPr>
        <p:spPr>
          <a:xfrm>
            <a:off x="501159" y="1836828"/>
            <a:ext cx="3199172" cy="83099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Reducing indices via Levi-Civita tensor </a:t>
            </a:r>
          </a:p>
        </p:txBody>
      </p:sp>
      <p:pic>
        <p:nvPicPr>
          <p:cNvPr id="12" name="图片 11" descr="\documentclass{article}&#10;\usepackage{amsmath}&#10;\pagestyle{empty}&#10;\begin{document}&#10;&#10;\begin{align*}&#10;p^S &amp;=\frac{1}{\sqrt{6}}(-2\mathcal{B}_8^{112}+\mathcal{B}_8^{211}+\mathcal{B}_8^{121}), \nonumber\\ p^A &amp;=\frac{1}{\sqrt{2}}(\mathcal{B}_8^{121}-\mathcal{B}_8^{211}).&#10;\end{align*}&#10;&#10;\end{document}" title="IguanaTex Bitmap Display">
            <a:extLst>
              <a:ext uri="{FF2B5EF4-FFF2-40B4-BE49-F238E27FC236}">
                <a16:creationId xmlns:a16="http://schemas.microsoft.com/office/drawing/2014/main" id="{FB4EE08C-70DD-0B7C-0205-4CE16385457D}"/>
              </a:ext>
            </a:extLst>
          </p:cNvPr>
          <p:cNvPicPr>
            <a:picLocks noChangeAspect="1"/>
          </p:cNvPicPr>
          <p:nvPr>
            <p:custDataLst>
              <p:tags r:id="rId3"/>
            </p:custDataLst>
          </p:nvPr>
        </p:nvPicPr>
        <p:blipFill>
          <a:blip r:embed="rId9"/>
          <a:stretch>
            <a:fillRect/>
          </a:stretch>
        </p:blipFill>
        <p:spPr>
          <a:xfrm>
            <a:off x="4164749" y="4632737"/>
            <a:ext cx="3694176" cy="1248156"/>
          </a:xfrm>
          <a:prstGeom prst="rect">
            <a:avLst/>
          </a:prstGeom>
        </p:spPr>
      </p:pic>
      <p:sp>
        <p:nvSpPr>
          <p:cNvPr id="13" name="箭头: 右 12">
            <a:extLst>
              <a:ext uri="{FF2B5EF4-FFF2-40B4-BE49-F238E27FC236}">
                <a16:creationId xmlns:a16="http://schemas.microsoft.com/office/drawing/2014/main" id="{0EB036FC-86B4-81D4-FA5B-CB98F7A493B8}"/>
              </a:ext>
            </a:extLst>
          </p:cNvPr>
          <p:cNvSpPr/>
          <p:nvPr/>
        </p:nvSpPr>
        <p:spPr>
          <a:xfrm>
            <a:off x="2846148" y="5119655"/>
            <a:ext cx="576755" cy="13951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16" name="图片 15" descr="\documentclass{article}&#10;\usepackage{amsmath}&#10;\pagestyle{empty}&#10;\begin{document}&#10;&#10;&#10;$(B)^1_3$&#10;&#10;\end{document}" title="IguanaTex Bitmap Display">
            <a:extLst>
              <a:ext uri="{FF2B5EF4-FFF2-40B4-BE49-F238E27FC236}">
                <a16:creationId xmlns:a16="http://schemas.microsoft.com/office/drawing/2014/main" id="{B6477F3B-B90F-56EA-52ED-1BF636E13A30}"/>
              </a:ext>
            </a:extLst>
          </p:cNvPr>
          <p:cNvPicPr>
            <a:picLocks noChangeAspect="1"/>
          </p:cNvPicPr>
          <p:nvPr>
            <p:custDataLst>
              <p:tags r:id="rId4"/>
            </p:custDataLst>
          </p:nvPr>
        </p:nvPicPr>
        <p:blipFill>
          <a:blip r:embed="rId10"/>
          <a:stretch>
            <a:fillRect/>
          </a:stretch>
        </p:blipFill>
        <p:spPr>
          <a:xfrm>
            <a:off x="1634910" y="5051131"/>
            <a:ext cx="469392" cy="274320"/>
          </a:xfrm>
          <a:prstGeom prst="rect">
            <a:avLst/>
          </a:prstGeom>
        </p:spPr>
      </p:pic>
      <p:pic>
        <p:nvPicPr>
          <p:cNvPr id="18" name="图片 17" descr="\documentclass{article}&#10;\usepackage{amsmath}&#10;\pagestyle{empty}&#10;\begin{document}&#10;&#10;$(\mathcal{B}_8)^{ijk}= \epsilon^{ijl}(\mathcal{B}_8)^k_l$&#10;&#10;&#10;\end{document}" title="IguanaTex Bitmap Display">
            <a:extLst>
              <a:ext uri="{FF2B5EF4-FFF2-40B4-BE49-F238E27FC236}">
                <a16:creationId xmlns:a16="http://schemas.microsoft.com/office/drawing/2014/main" id="{62DAA464-E7E8-9839-7D3C-80DBADE71E33}"/>
              </a:ext>
            </a:extLst>
          </p:cNvPr>
          <p:cNvPicPr>
            <a:picLocks noChangeAspect="1"/>
          </p:cNvPicPr>
          <p:nvPr>
            <p:custDataLst>
              <p:tags r:id="rId5"/>
            </p:custDataLst>
          </p:nvPr>
        </p:nvPicPr>
        <p:blipFill>
          <a:blip r:embed="rId11"/>
          <a:stretch>
            <a:fillRect/>
          </a:stretch>
        </p:blipFill>
        <p:spPr>
          <a:xfrm>
            <a:off x="4685419" y="2230802"/>
            <a:ext cx="2002536" cy="286512"/>
          </a:xfrm>
          <a:prstGeom prst="rect">
            <a:avLst/>
          </a:prstGeom>
        </p:spPr>
      </p:pic>
      <p:sp>
        <p:nvSpPr>
          <p:cNvPr id="23" name="文本框 22">
            <a:extLst>
              <a:ext uri="{FF2B5EF4-FFF2-40B4-BE49-F238E27FC236}">
                <a16:creationId xmlns:a16="http://schemas.microsoft.com/office/drawing/2014/main" id="{480C6841-5372-946E-2A83-9A9381B2E4AB}"/>
              </a:ext>
            </a:extLst>
          </p:cNvPr>
          <p:cNvSpPr txBox="1"/>
          <p:nvPr/>
        </p:nvSpPr>
        <p:spPr>
          <a:xfrm>
            <a:off x="7020560" y="2018002"/>
            <a:ext cx="44114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矩形 23">
            <a:extLst>
              <a:ext uri="{FF2B5EF4-FFF2-40B4-BE49-F238E27FC236}">
                <a16:creationId xmlns:a16="http://schemas.microsoft.com/office/drawing/2014/main" id="{F6CFF9E7-C069-6CB3-EADB-0F3B642375CF}"/>
              </a:ext>
            </a:extLst>
          </p:cNvPr>
          <p:cNvSpPr/>
          <p:nvPr/>
        </p:nvSpPr>
        <p:spPr>
          <a:xfrm>
            <a:off x="1051132" y="3166523"/>
            <a:ext cx="7041735" cy="5944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 name="文本框 4">
            <a:extLst>
              <a:ext uri="{FF2B5EF4-FFF2-40B4-BE49-F238E27FC236}">
                <a16:creationId xmlns:a16="http://schemas.microsoft.com/office/drawing/2014/main" id="{A0C841AD-5AEE-5384-790B-1C1DF2556955}"/>
              </a:ext>
            </a:extLst>
          </p:cNvPr>
          <p:cNvSpPr txBox="1"/>
          <p:nvPr/>
        </p:nvSpPr>
        <p:spPr>
          <a:xfrm>
            <a:off x="6124574" y="3869468"/>
            <a:ext cx="207242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arXiv:2406.14061</a:t>
            </a:r>
            <a:endParaRPr kumimoji="0" lang="zh-CN" altLang="en-US" sz="18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BC4C6D67-ED4A-2F46-CAF8-7E8C4806BA6E}"/>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7" name="Picture 2">
            <a:extLst>
              <a:ext uri="{FF2B5EF4-FFF2-40B4-BE49-F238E27FC236}">
                <a16:creationId xmlns:a16="http://schemas.microsoft.com/office/drawing/2014/main" id="{6BE92B39-EC79-DB8A-3B87-04E0AD0540D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2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6" presetClass="entr" presetSubtype="2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p:bldP spid="2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文本占位符 1"/>
          <p:cNvSpPr>
            <a:spLocks noGrp="1"/>
          </p:cNvSpPr>
          <p:nvPr>
            <p:ph type="body" sz="quarter" idx="10"/>
          </p:nvPr>
        </p:nvSpPr>
        <p:spPr>
          <a:xfrm>
            <a:off x="238760" y="843915"/>
            <a:ext cx="6781800" cy="68643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Linear correlation of topologies</a:t>
            </a:r>
          </a:p>
        </p:txBody>
      </p:sp>
      <p:sp>
        <p:nvSpPr>
          <p:cNvPr id="6" name="文本框 5"/>
          <p:cNvSpPr txBox="1"/>
          <p:nvPr/>
        </p:nvSpPr>
        <p:spPr>
          <a:xfrm>
            <a:off x="8646850" y="6445189"/>
            <a:ext cx="393056" cy="338554"/>
          </a:xfrm>
          <a:prstGeom prst="rect">
            <a:avLst/>
          </a:prstGeom>
          <a:noFill/>
        </p:spPr>
        <p:txBody>
          <a:bodyPr wrap="none" rtlCol="0">
            <a:spAutoFit/>
          </a:bodyPr>
          <a:lstStyle/>
          <a:p>
            <a:r>
              <a:rPr lang="en-US" altLang="zh-CN" sz="1600" dirty="0"/>
              <a:t>17</a:t>
            </a:r>
            <a:endParaRPr lang="zh-CN" altLang="en-US" sz="1600" dirty="0"/>
          </a:p>
        </p:txBody>
      </p:sp>
      <p:cxnSp>
        <p:nvCxnSpPr>
          <p:cNvPr id="2" name="直接连接符 1"/>
          <p:cNvCxnSpPr/>
          <p:nvPr/>
        </p:nvCxnSpPr>
        <p:spPr>
          <a:xfrm>
            <a:off x="0" y="76708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pic>
        <p:nvPicPr>
          <p:cNvPr id="4" name="图片 3" descr="\documentclass{article}&#10;\usepackage{amsmath}&#10;\pagestyle{empty}&#10;\begin{document}&#10;&#10;\begin{align*}&#10;(\mathcal{B}^S_8)^{ijk} &amp; = \epsilon^{kil}(\mathcal{B}_8)^j_l+\epsilon^{kjl}(\mathcal{B}_8)^i_l&#10;\end{align*}&#10;&#10;\end{document}" title="IguanaTex Bitmap Display">
            <a:extLst>
              <a:ext uri="{FF2B5EF4-FFF2-40B4-BE49-F238E27FC236}">
                <a16:creationId xmlns:a16="http://schemas.microsoft.com/office/drawing/2014/main" id="{ED5AC8B4-B410-8A2E-B031-B1087A86BA34}"/>
              </a:ext>
            </a:extLst>
          </p:cNvPr>
          <p:cNvPicPr>
            <a:picLocks noChangeAspect="1"/>
          </p:cNvPicPr>
          <p:nvPr>
            <p:custDataLst>
              <p:tags r:id="rId1"/>
            </p:custDataLst>
          </p:nvPr>
        </p:nvPicPr>
        <p:blipFill>
          <a:blip r:embed="rId7"/>
          <a:stretch>
            <a:fillRect/>
          </a:stretch>
        </p:blipFill>
        <p:spPr>
          <a:xfrm>
            <a:off x="5086638" y="2446939"/>
            <a:ext cx="3300984" cy="316992"/>
          </a:xfrm>
          <a:prstGeom prst="rect">
            <a:avLst/>
          </a:prstGeom>
        </p:spPr>
      </p:pic>
      <p:pic>
        <p:nvPicPr>
          <p:cNvPr id="28" name="图片 27" descr="\documentclass{article}&#10;\usepackage{amsmath}&#10;\pagestyle{empty}&#10;\begin{document}&#10;&#10;\begin{eqnarray*}&#10;(\mathcal{B}_{c\overline 3})_{ij}=\epsilon_{ijk}(\mathcal{B}_{c\overline 3})^{k}&#10;\end{eqnarray*}&#10;&#10;&#10;\end{document}" title="IguanaTex Bitmap Display">
            <a:extLst>
              <a:ext uri="{FF2B5EF4-FFF2-40B4-BE49-F238E27FC236}">
                <a16:creationId xmlns:a16="http://schemas.microsoft.com/office/drawing/2014/main" id="{000D2703-5997-B29E-E502-7B1EAAB4166A}"/>
              </a:ext>
            </a:extLst>
          </p:cNvPr>
          <p:cNvPicPr>
            <a:picLocks noChangeAspect="1"/>
          </p:cNvPicPr>
          <p:nvPr>
            <p:custDataLst>
              <p:tags r:id="rId2"/>
            </p:custDataLst>
          </p:nvPr>
        </p:nvPicPr>
        <p:blipFill>
          <a:blip r:embed="rId8"/>
          <a:stretch>
            <a:fillRect/>
          </a:stretch>
        </p:blipFill>
        <p:spPr>
          <a:xfrm>
            <a:off x="5066788" y="1823775"/>
            <a:ext cx="2118360" cy="301752"/>
          </a:xfrm>
          <a:prstGeom prst="rect">
            <a:avLst/>
          </a:prstGeom>
        </p:spPr>
      </p:pic>
      <p:sp>
        <p:nvSpPr>
          <p:cNvPr id="40" name="矩形 39">
            <a:extLst>
              <a:ext uri="{FF2B5EF4-FFF2-40B4-BE49-F238E27FC236}">
                <a16:creationId xmlns:a16="http://schemas.microsoft.com/office/drawing/2014/main" id="{8089699E-E730-F3AC-E158-94DAB25F6791}"/>
              </a:ext>
            </a:extLst>
          </p:cNvPr>
          <p:cNvSpPr/>
          <p:nvPr/>
        </p:nvSpPr>
        <p:spPr>
          <a:xfrm>
            <a:off x="4831419" y="1702235"/>
            <a:ext cx="3811423" cy="17267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文本框 40">
            <a:extLst>
              <a:ext uri="{FF2B5EF4-FFF2-40B4-BE49-F238E27FC236}">
                <a16:creationId xmlns:a16="http://schemas.microsoft.com/office/drawing/2014/main" id="{AE1E4DD8-8B6E-6D86-CE93-EEA72861A5D5}"/>
              </a:ext>
            </a:extLst>
          </p:cNvPr>
          <p:cNvSpPr txBox="1"/>
          <p:nvPr/>
        </p:nvSpPr>
        <p:spPr>
          <a:xfrm>
            <a:off x="501158" y="1836828"/>
            <a:ext cx="3771739" cy="830997"/>
          </a:xfrm>
          <a:prstGeom prst="rect">
            <a:avLst/>
          </a:prstGeom>
          <a:noFill/>
        </p:spPr>
        <p:txBody>
          <a:bodyPr wrap="square">
            <a:spAutoFit/>
          </a:bodyPr>
          <a:lstStyle/>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Relation between three- and (1,1)-rank octets </a:t>
            </a:r>
          </a:p>
        </p:txBody>
      </p:sp>
      <p:pic>
        <p:nvPicPr>
          <p:cNvPr id="8" name="图片 7" descr="\documentclass{article}&#10;\usepackage{amsmath}&#10;\pagestyle{empty}&#10;\begin{document}&#10;&#10;\begin{align*}&#10;&amp;~~~~~a^S_1(\mathcal{B}_{c\overline 3})_{ij} H^m_{kl}M^i_m ( \mathcal{B}_8^S)^{jkl} =\\&amp; ~~~ a^S_1\epsilon_{ijp}(\mathcal{B}_{c\overline 3})^{p} H^m_{kl}M^i_m \epsilon^{qjl}(\mathcal{B}_8)^k_q+a^S_1\epsilon_{ijp}(\mathcal{B}_{c\overline 3})^{p} H^m_{kl}M^i_m\epsilon^{qkl}(\mathcal{B}_8)^j_q\nonumber\\&#10;&amp; = -a^S_1\,(\mathcal{B}_{c\overline 3})^{i} H^j_{lk}M^l_j( \mathcal{B}_8)^k_i+2a^S_1\,(\mathcal{B}_{c\overline 3})^{i} H^j_{kl}M^l_j( \mathcal{B}_8)^k_i\nonumber\\&amp;~~~~~+a^S_1\,(\mathcal{B}_{c\overline 3})^{i} H^j_{ik}M^l_j( \mathcal{B}_8)^k_l-2a^S_1\,(\mathcal{B}_{c\overline 3})^{i} H^j_{ki}M^l_j( \mathcal{B}_8)^k_l&#10;\end{align*}&#10;&#10;&#10;\end{document}" title="IguanaTex Bitmap Display">
            <a:extLst>
              <a:ext uri="{FF2B5EF4-FFF2-40B4-BE49-F238E27FC236}">
                <a16:creationId xmlns:a16="http://schemas.microsoft.com/office/drawing/2014/main" id="{BA65C284-68C8-613C-EFD8-18A83E99EBB9}"/>
              </a:ext>
            </a:extLst>
          </p:cNvPr>
          <p:cNvPicPr>
            <a:picLocks noChangeAspect="1"/>
          </p:cNvPicPr>
          <p:nvPr>
            <p:custDataLst>
              <p:tags r:id="rId3"/>
            </p:custDataLst>
          </p:nvPr>
        </p:nvPicPr>
        <p:blipFill>
          <a:blip r:embed="rId9"/>
          <a:stretch>
            <a:fillRect/>
          </a:stretch>
        </p:blipFill>
        <p:spPr>
          <a:xfrm>
            <a:off x="1275231" y="3494192"/>
            <a:ext cx="6832092" cy="1623060"/>
          </a:xfrm>
          <a:prstGeom prst="rect">
            <a:avLst/>
          </a:prstGeom>
        </p:spPr>
      </p:pic>
      <p:sp>
        <p:nvSpPr>
          <p:cNvPr id="9" name="文本框 8">
            <a:extLst>
              <a:ext uri="{FF2B5EF4-FFF2-40B4-BE49-F238E27FC236}">
                <a16:creationId xmlns:a16="http://schemas.microsoft.com/office/drawing/2014/main" id="{3915D83B-9030-219C-846D-0A31693683A6}"/>
              </a:ext>
            </a:extLst>
          </p:cNvPr>
          <p:cNvSpPr txBox="1"/>
          <p:nvPr/>
        </p:nvSpPr>
        <p:spPr>
          <a:xfrm>
            <a:off x="709301" y="2772679"/>
            <a:ext cx="1564852" cy="461665"/>
          </a:xfrm>
          <a:prstGeom prst="rect">
            <a:avLst/>
          </a:prstGeom>
          <a:noFill/>
        </p:spPr>
        <p:txBody>
          <a:bodyPr wrap="none" rtlCol="0">
            <a:spAutoFit/>
          </a:bodyPr>
          <a:lstStyle/>
          <a:p>
            <a:pPr marL="285750" indent="-285750">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Example</a:t>
            </a:r>
            <a:endParaRPr lang="zh-CN" altLang="en-US" sz="2400" dirty="0">
              <a:latin typeface="Times New Roman" panose="02020603050405020304" pitchFamily="18" charset="0"/>
              <a:cs typeface="Times New Roman" panose="02020603050405020304" pitchFamily="18" charset="0"/>
            </a:endParaRPr>
          </a:p>
        </p:txBody>
      </p:sp>
      <p:pic>
        <p:nvPicPr>
          <p:cNvPr id="22" name="图片 21" descr="\documentclass{article}&#10;\usepackage{amsmath}&#10;\pagestyle{empty}&#10;\begin{document}&#10;&#10;&#10;\begin{align*}&#10;&amp;A_2 = -\sqrt{6}\,a^S_1+..., \qquad A_4 = 2\sqrt{6}\,a^S_1+...,\\ &amp; A_5 = \sqrt{6}\,a^S_1+...,\qquad A_7 = -2\sqrt{6}\,a^S_1+...&#10;\end{align*}&#10;&#10;\end{document}" title="IguanaTex Bitmap Display">
            <a:extLst>
              <a:ext uri="{FF2B5EF4-FFF2-40B4-BE49-F238E27FC236}">
                <a16:creationId xmlns:a16="http://schemas.microsoft.com/office/drawing/2014/main" id="{BFB128C0-7EDB-A804-E8F5-58ECF2ED33A1}"/>
              </a:ext>
            </a:extLst>
          </p:cNvPr>
          <p:cNvPicPr>
            <a:picLocks noChangeAspect="1"/>
          </p:cNvPicPr>
          <p:nvPr>
            <p:custDataLst>
              <p:tags r:id="rId4"/>
            </p:custDataLst>
          </p:nvPr>
        </p:nvPicPr>
        <p:blipFill>
          <a:blip r:embed="rId10"/>
          <a:stretch>
            <a:fillRect/>
          </a:stretch>
        </p:blipFill>
        <p:spPr>
          <a:xfrm>
            <a:off x="3013212" y="5513936"/>
            <a:ext cx="4626864" cy="728472"/>
          </a:xfrm>
          <a:prstGeom prst="rect">
            <a:avLst/>
          </a:prstGeom>
        </p:spPr>
      </p:pic>
      <p:sp>
        <p:nvSpPr>
          <p:cNvPr id="23" name="箭头: 右 22">
            <a:extLst>
              <a:ext uri="{FF2B5EF4-FFF2-40B4-BE49-F238E27FC236}">
                <a16:creationId xmlns:a16="http://schemas.microsoft.com/office/drawing/2014/main" id="{2827612E-8BDE-79BA-510E-2B5CB15BD1EE}"/>
              </a:ext>
            </a:extLst>
          </p:cNvPr>
          <p:cNvSpPr/>
          <p:nvPr/>
        </p:nvSpPr>
        <p:spPr>
          <a:xfrm>
            <a:off x="1574482" y="5804107"/>
            <a:ext cx="576755" cy="13951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pic>
        <p:nvPicPr>
          <p:cNvPr id="11" name="图片 10" descr="\documentclass{article}&#10;\usepackage{amsmath}&#10;\pagestyle{empty}&#10;\begin{document}&#10;&#10;\begin{align*}&#10;(\mathcal{B}^A_8)^{ijk} &amp; = \epsilon^{ijl}(\mathcal{B}_8)^k_l&#10;\end{align*}&#10;&#10;\end{document}" title="IguanaTex Bitmap Display">
            <a:extLst>
              <a:ext uri="{FF2B5EF4-FFF2-40B4-BE49-F238E27FC236}">
                <a16:creationId xmlns:a16="http://schemas.microsoft.com/office/drawing/2014/main" id="{7726DB83-B700-AA2E-0DD2-9DA02F5527BB}"/>
              </a:ext>
            </a:extLst>
          </p:cNvPr>
          <p:cNvPicPr>
            <a:picLocks noChangeAspect="1"/>
          </p:cNvPicPr>
          <p:nvPr>
            <p:custDataLst>
              <p:tags r:id="rId5"/>
            </p:custDataLst>
          </p:nvPr>
        </p:nvPicPr>
        <p:blipFill>
          <a:blip r:embed="rId11"/>
          <a:stretch>
            <a:fillRect/>
          </a:stretch>
        </p:blipFill>
        <p:spPr>
          <a:xfrm>
            <a:off x="5086638" y="3036722"/>
            <a:ext cx="2060448" cy="297180"/>
          </a:xfrm>
          <a:prstGeom prst="rect">
            <a:avLst/>
          </a:prstGeom>
        </p:spPr>
      </p:pic>
      <p:sp>
        <p:nvSpPr>
          <p:cNvPr id="3" name="文本框 2">
            <a:extLst>
              <a:ext uri="{FF2B5EF4-FFF2-40B4-BE49-F238E27FC236}">
                <a16:creationId xmlns:a16="http://schemas.microsoft.com/office/drawing/2014/main" id="{13DDEBCA-7B70-0CB2-61B2-E201A758A6E1}"/>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5" name="Picture 2">
            <a:extLst>
              <a:ext uri="{FF2B5EF4-FFF2-40B4-BE49-F238E27FC236}">
                <a16:creationId xmlns:a16="http://schemas.microsoft.com/office/drawing/2014/main" id="{AB90047D-7AA4-BF97-2132-7230BC75D07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70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文本占位符 1"/>
          <p:cNvSpPr>
            <a:spLocks noGrp="1"/>
          </p:cNvSpPr>
          <p:nvPr>
            <p:ph type="body" sz="quarter" idx="10"/>
          </p:nvPr>
        </p:nvSpPr>
        <p:spPr>
          <a:xfrm>
            <a:off x="238760" y="843915"/>
            <a:ext cx="6781800" cy="68643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Linear correlation of topologies</a:t>
            </a:r>
          </a:p>
        </p:txBody>
      </p:sp>
      <p:sp>
        <p:nvSpPr>
          <p:cNvPr id="6" name="文本框 5"/>
          <p:cNvSpPr txBox="1"/>
          <p:nvPr/>
        </p:nvSpPr>
        <p:spPr>
          <a:xfrm>
            <a:off x="8655504" y="6445189"/>
            <a:ext cx="393056" cy="338554"/>
          </a:xfrm>
          <a:prstGeom prst="rect">
            <a:avLst/>
          </a:prstGeom>
          <a:noFill/>
        </p:spPr>
        <p:txBody>
          <a:bodyPr wrap="none" rtlCol="0">
            <a:spAutoFit/>
          </a:bodyPr>
          <a:lstStyle/>
          <a:p>
            <a:r>
              <a:rPr lang="en-US" altLang="zh-CN" sz="1600" dirty="0"/>
              <a:t>18</a:t>
            </a:r>
            <a:endParaRPr lang="zh-CN" altLang="en-US" sz="1600" dirty="0"/>
          </a:p>
        </p:txBody>
      </p:sp>
      <p:cxnSp>
        <p:nvCxnSpPr>
          <p:cNvPr id="2" name="直接连接符 1"/>
          <p:cNvCxnSpPr/>
          <p:nvPr/>
        </p:nvCxnSpPr>
        <p:spPr>
          <a:xfrm>
            <a:off x="0" y="76708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pic>
        <p:nvPicPr>
          <p:cNvPr id="11" name="图片 10" descr="\documentclass{article}&#10;\usepackage{amsmath}&#10;\pagestyle{empty}&#10;\begin{document}&#10;&#10;\begin{align*}&#10; A_1  = &amp;\sqrt{2}(a^A_6+a^A_{11}+a^A_{12})-\sqrt{6}(a^S_4-a^S_{5}+2a^S_{10}-a^S_{11}-a^S_{12}), \nonumber\\&#10; A_2  = &amp; \sqrt{2}(-a^A_1+a^A_{3}-a^A_{5}-a^A_8-a^A_{9}+a^A_{14}+2a^A_{28})\\&amp;~~~-\sqrt{6}(a^S_1-2a^S_{2}+a^S_{3}-a^S_{4}&#10; +a^S_{6}-2a^S_7+a^S_{8}+a^S_{9}+3a^S_{14}), \nonumber\\&#10; A_3  = &amp;\sqrt{2}(a^A_5+a^A_{8}+a^A_{9})-\sqrt{6}(a^S_4-a^S_{6}+2a^S_{7}-a^S_{8}&#10; -a^S_{9}), \nonumber\\&#10; A_4  = &amp;\sqrt{2}(-a^A_2-a^A_{3}-a^A_{6}-a^A_{11}-a^A_{12}+a^A_{13}+2a^A_{29})\\&amp;~~~&#10; -\sqrt{6}(-2a^S_1+a^S_{2}+a^S_{3}-a^S_{4}&#10; +a^S_{5}-2a^S_{10}+a^S_{11}+a^S_{12}&#10; +3a^S_{13}), \nonumber\\&#10;&amp;\qquad\qquad ...\\&#10; A_{17}  = &amp;\sqrt{2}(-a^A_5+a^A_{24}+a^A_{25})-\sqrt{6}(-a^S_4+a^S_{6}+2a^S_{23}-a^S_{24}&#10; -a^S_{25}), \nonumber\\&#10; A_{18}  = &amp;\sqrt{2}(-a^A_4+a^A_{23}-a^A_{25})-\sqrt{6}(-a^S_5+a^S_{6}-a^S_{23}+2a^S_{24}&#10; -a^S_{25}).&#10;\end{align*}&#10;&#10;&#10;\end{document}" title="IguanaTex Bitmap Display">
            <a:extLst>
              <a:ext uri="{FF2B5EF4-FFF2-40B4-BE49-F238E27FC236}">
                <a16:creationId xmlns:a16="http://schemas.microsoft.com/office/drawing/2014/main" id="{AD5799A8-3B9D-1618-DE92-518F96897154}"/>
              </a:ext>
            </a:extLst>
          </p:cNvPr>
          <p:cNvPicPr>
            <a:picLocks noChangeAspect="1"/>
          </p:cNvPicPr>
          <p:nvPr>
            <p:custDataLst>
              <p:tags r:id="rId1"/>
            </p:custDataLst>
          </p:nvPr>
        </p:nvPicPr>
        <p:blipFill>
          <a:blip r:embed="rId3"/>
          <a:stretch>
            <a:fillRect/>
          </a:stretch>
        </p:blipFill>
        <p:spPr>
          <a:xfrm>
            <a:off x="680020" y="1858763"/>
            <a:ext cx="7655053" cy="3715512"/>
          </a:xfrm>
          <a:prstGeom prst="rect">
            <a:avLst/>
          </a:prstGeom>
        </p:spPr>
      </p:pic>
      <p:sp>
        <p:nvSpPr>
          <p:cNvPr id="3" name="文本框 2">
            <a:extLst>
              <a:ext uri="{FF2B5EF4-FFF2-40B4-BE49-F238E27FC236}">
                <a16:creationId xmlns:a16="http://schemas.microsoft.com/office/drawing/2014/main" id="{0087708D-1BF0-CDA1-4D73-B2E0321D878F}"/>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4" name="Picture 2">
            <a:extLst>
              <a:ext uri="{FF2B5EF4-FFF2-40B4-BE49-F238E27FC236}">
                <a16:creationId xmlns:a16="http://schemas.microsoft.com/office/drawing/2014/main" id="{CCAB9D75-F561-FF80-2233-0EDF357DB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439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文本占位符 1"/>
          <p:cNvSpPr>
            <a:spLocks noGrp="1"/>
          </p:cNvSpPr>
          <p:nvPr>
            <p:ph type="body" sz="quarter" idx="10"/>
          </p:nvPr>
        </p:nvSpPr>
        <p:spPr>
          <a:xfrm>
            <a:off x="238760" y="843915"/>
            <a:ext cx="6781800" cy="68643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SU(3) irreducible amplitude </a:t>
            </a:r>
          </a:p>
        </p:txBody>
      </p:sp>
      <p:sp>
        <p:nvSpPr>
          <p:cNvPr id="6" name="文本框 5"/>
          <p:cNvSpPr txBox="1"/>
          <p:nvPr/>
        </p:nvSpPr>
        <p:spPr>
          <a:xfrm>
            <a:off x="8646850" y="6445189"/>
            <a:ext cx="393056" cy="338554"/>
          </a:xfrm>
          <a:prstGeom prst="rect">
            <a:avLst/>
          </a:prstGeom>
          <a:noFill/>
        </p:spPr>
        <p:txBody>
          <a:bodyPr wrap="none" rtlCol="0">
            <a:spAutoFit/>
          </a:bodyPr>
          <a:lstStyle/>
          <a:p>
            <a:r>
              <a:rPr lang="en-US" altLang="zh-CN" sz="1600" dirty="0"/>
              <a:t>19</a:t>
            </a:r>
            <a:endParaRPr lang="zh-CN" altLang="en-US" sz="1600" dirty="0"/>
          </a:p>
        </p:txBody>
      </p:sp>
      <p:cxnSp>
        <p:nvCxnSpPr>
          <p:cNvPr id="2" name="直接连接符 1"/>
          <p:cNvCxnSpPr/>
          <p:nvPr/>
        </p:nvCxnSpPr>
        <p:spPr>
          <a:xfrm>
            <a:off x="0" y="76708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sp>
        <p:nvSpPr>
          <p:cNvPr id="19" name="文本框 18">
            <a:extLst>
              <a:ext uri="{FF2B5EF4-FFF2-40B4-BE49-F238E27FC236}">
                <a16:creationId xmlns:a16="http://schemas.microsoft.com/office/drawing/2014/main" id="{12CE4ECA-38A3-57FD-4597-AAD9E23A6B26}"/>
              </a:ext>
            </a:extLst>
          </p:cNvPr>
          <p:cNvSpPr txBox="1"/>
          <p:nvPr/>
        </p:nvSpPr>
        <p:spPr>
          <a:xfrm>
            <a:off x="526796" y="5909175"/>
            <a:ext cx="3301719" cy="461665"/>
          </a:xfrm>
          <a:prstGeom prst="rect">
            <a:avLst/>
          </a:prstGeom>
          <a:noFill/>
        </p:spPr>
        <p:txBody>
          <a:bodyPr wrap="square">
            <a:spAutoFit/>
          </a:bodyPr>
          <a:lstStyle/>
          <a:p>
            <a:r>
              <a:rPr lang="en-US" altLang="zh-CN" sz="2400" b="1" dirty="0">
                <a:latin typeface="Times New Roman" panose="02020603050405020304" pitchFamily="18" charset="0"/>
                <a:cs typeface="Times New Roman" panose="02020603050405020304" pitchFamily="18" charset="0"/>
              </a:rPr>
              <a:t>2-rank TDA = IRA</a:t>
            </a:r>
            <a:endParaRPr lang="zh-CN" altLang="en-US" sz="2400" b="1" dirty="0">
              <a:latin typeface="Times New Roman" panose="02020603050405020304" pitchFamily="18" charset="0"/>
              <a:cs typeface="Times New Roman" panose="02020603050405020304" pitchFamily="18" charset="0"/>
            </a:endParaRPr>
          </a:p>
        </p:txBody>
      </p:sp>
      <p:pic>
        <p:nvPicPr>
          <p:cNvPr id="10" name="图片 9" descr="\documentclass{article}&#10;\usepackage{amsmath}&#10;\pagestyle{empty}&#10;\begin{document}&#10;&#10;\begin{align*}&#10;3 \otimes\overline 3 \otimes 3 =15\oplus\overline{6}\oplus 3_p \oplus 3_t&#10;\end{align*}&#10;&#10;&#10;\end{document}" title="IguanaTex Bitmap Display">
            <a:extLst>
              <a:ext uri="{FF2B5EF4-FFF2-40B4-BE49-F238E27FC236}">
                <a16:creationId xmlns:a16="http://schemas.microsoft.com/office/drawing/2014/main" id="{324C67C1-C9EC-8D5E-1D0E-2B0E449FE9AB}"/>
              </a:ext>
            </a:extLst>
          </p:cNvPr>
          <p:cNvPicPr>
            <a:picLocks noChangeAspect="1"/>
          </p:cNvPicPr>
          <p:nvPr>
            <p:custDataLst>
              <p:tags r:id="rId1"/>
            </p:custDataLst>
          </p:nvPr>
        </p:nvPicPr>
        <p:blipFill>
          <a:blip r:embed="rId6"/>
          <a:stretch>
            <a:fillRect/>
          </a:stretch>
        </p:blipFill>
        <p:spPr>
          <a:xfrm>
            <a:off x="5499872" y="2520453"/>
            <a:ext cx="3072384" cy="277368"/>
          </a:xfrm>
          <a:prstGeom prst="rect">
            <a:avLst/>
          </a:prstGeom>
        </p:spPr>
      </p:pic>
      <p:sp>
        <p:nvSpPr>
          <p:cNvPr id="11" name="矩形 10">
            <a:extLst>
              <a:ext uri="{FF2B5EF4-FFF2-40B4-BE49-F238E27FC236}">
                <a16:creationId xmlns:a16="http://schemas.microsoft.com/office/drawing/2014/main" id="{3D2E1F52-3977-EC94-6EF2-E55F0CCEFE20}"/>
              </a:ext>
            </a:extLst>
          </p:cNvPr>
          <p:cNvSpPr/>
          <p:nvPr/>
        </p:nvSpPr>
        <p:spPr>
          <a:xfrm>
            <a:off x="5422627" y="2431971"/>
            <a:ext cx="3259893" cy="43372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2" name="图片 11" descr="\documentclass{article}&#10;\usepackage{amsmath}&#10;\pagestyle{empty}&#10;\begin{document}&#10;&#10;\begin{align*}&#10;  H^k_{ij}= &amp;\frac{1}{8}H(15)^k_{ij}+\frac{1}{4}\epsilon_{ijl}H(\overline 6)^{lk}+\delta_j^k\Big(\frac{3}{8}H( 3_t)_i-\frac{1}{8}H(3_p)_i\Big)+&#10;  \delta_i^k\Big(\frac{3}{8}H( 3_p)_j-\frac{1}{8}H( 3_t)_j\Big)&#10;\end{align*}&#10;&#10;&#10;\end{document}" title="IguanaTex Bitmap Display">
            <a:extLst>
              <a:ext uri="{FF2B5EF4-FFF2-40B4-BE49-F238E27FC236}">
                <a16:creationId xmlns:a16="http://schemas.microsoft.com/office/drawing/2014/main" id="{C38E5E40-497D-38E6-3E7F-F452E006C442}"/>
              </a:ext>
            </a:extLst>
          </p:cNvPr>
          <p:cNvPicPr>
            <a:picLocks noChangeAspect="1"/>
          </p:cNvPicPr>
          <p:nvPr>
            <p:custDataLst>
              <p:tags r:id="rId2"/>
            </p:custDataLst>
          </p:nvPr>
        </p:nvPicPr>
        <p:blipFill>
          <a:blip r:embed="rId7"/>
          <a:stretch>
            <a:fillRect/>
          </a:stretch>
        </p:blipFill>
        <p:spPr>
          <a:xfrm>
            <a:off x="62242" y="1662342"/>
            <a:ext cx="8860050" cy="495120"/>
          </a:xfrm>
          <a:prstGeom prst="rect">
            <a:avLst/>
          </a:prstGeom>
        </p:spPr>
      </p:pic>
      <p:pic>
        <p:nvPicPr>
          <p:cNvPr id="17" name="图片 16" descr="\documentclass{article}&#10;\usepackage{amsmath}&#10;\pagestyle{empty}&#10;\begin{document}&#10;&#10;\begin{align*}&#10;&amp;~~~~~{\cal A}^{\rm IR}(\mathcal{B}_{c\overline 3}\to \mathcal{B}_8M) =\\ &amp;~~~&#10;b_1(\mathcal{B}_{c\overline 3})^i H(\overline 6)_{ij}^kM^j_l( \mathcal{B}_8)^l_k +b_2(\mathcal{B}_{c\overline 3})^i H(\overline 6)_{ij}^kM^l_k(\mathcal{B}_8)^j_l+ b_3(\mathcal{B}_{c\overline 3})^i H(\overline 6)_{ij}^kM^l_l(\mathcal{B}_8)^j_k\nonumber\\ &amp;  +b_4(\mathcal{B}_{c\overline 3})^i H(\overline 6)_{jl}^kM^j_i(\mathcal{B}_8)^l_k +b_5(\mathcal{B}_{c\overline 3})^i H(\overline 6)_{jl}^kM^l_k(\mathcal{B}_8)^j_i + b_{6}(\mathcal{B}_{c\overline 3})^i H({15})_{ij}^kM^j_l(\mathcal{B}_8)^l_k\nonumber\\&#10;  &amp; + b_{7}(\mathcal{B}_{c\overline 3})^i H({15})_{ij}^kM^l_k(\mathcal{B}_8)^j_l&#10;  +b_{8}(\mathcal{B}_{c\overline 3})^i H({15})_{ij}^kM^l_l(\mathcal{B}_8)^j_k  + b_{9}(\mathcal{B}_{c\overline 3})^i H({15})_{jl}^kM^j_i(\mathcal{B}_8)^l_k \nonumber\\&amp;+ b_{10}(\mathcal{B}_{c\overline 3})^i H({15})_{jl}^kM^l_k(\mathcal{B}_8)^j_i&#10;+b_{11} (\mathcal{B}_{c\overline 3})^i H(3_p)_i M_k^j(\mathcal{B}_8)_j^k&#10;  +b_{12} (\mathcal{B}_{c\overline 3})^i H(3_p)_k M_j^j(\mathcal{B}_8)_i^k\nonumber\\ &amp;+b_{13} (\mathcal{B}_{c\overline 3})^i H(3_p)_k M_i^j(\mathcal{B}_8)_j^k +b_{14} (\mathcal{B}_{c\overline 3})^i H(3_p)_k M_j^k(\mathcal{B}_8)_i^j&#10;+b_{15} (\mathcal{B}_{c\overline 3})^i H(3_t)_i M_k^j(\mathcal{B}_8)_j^k&#10;\nonumber\\  &amp; +b_{16} (\mathcal{B}_{c\overline 3})^i H(3_t)_k M_j^j(\mathcal{B}_8)_i^k +b_{17} (\mathcal{B}_{c\overline 3})^i H(3_t)_k M_i^j(\mathcal{B}_8)_j^k +b_{18} (\mathcal{B}_{c\overline 3})^i H(3_t)_k M_j^k(\mathcal{B}_8)_i^j&#10;\end{align*}&#10;&#10;&#10;\end{document}" title="IguanaTex Bitmap Display">
            <a:extLst>
              <a:ext uri="{FF2B5EF4-FFF2-40B4-BE49-F238E27FC236}">
                <a16:creationId xmlns:a16="http://schemas.microsoft.com/office/drawing/2014/main" id="{D29C86DF-C14D-BCEC-53C2-13C4120030EE}"/>
              </a:ext>
            </a:extLst>
          </p:cNvPr>
          <p:cNvPicPr>
            <a:picLocks noChangeAspect="1"/>
          </p:cNvPicPr>
          <p:nvPr>
            <p:custDataLst>
              <p:tags r:id="rId3"/>
            </p:custDataLst>
          </p:nvPr>
        </p:nvPicPr>
        <p:blipFill>
          <a:blip r:embed="rId8"/>
          <a:stretch>
            <a:fillRect/>
          </a:stretch>
        </p:blipFill>
        <p:spPr>
          <a:xfrm>
            <a:off x="266280" y="2659137"/>
            <a:ext cx="8773626" cy="2860196"/>
          </a:xfrm>
          <a:prstGeom prst="rect">
            <a:avLst/>
          </a:prstGeom>
        </p:spPr>
      </p:pic>
      <p:pic>
        <p:nvPicPr>
          <p:cNvPr id="24" name="图片 23" descr="\documentclass{article}&#10;\usepackage{amsmath}&#10;\pagestyle{empty}&#10;\begin{document}&#10;&#10;\begin{align*}&#10; &amp;b_1  =\frac{A_6-A_8}{4}, \qquad b_2  =\frac{A_5-A_7}{4},  \qquad ...&#10;\end{align*}&#10;&#10;&#10;\end{document}" title="IguanaTex Bitmap Display">
            <a:extLst>
              <a:ext uri="{FF2B5EF4-FFF2-40B4-BE49-F238E27FC236}">
                <a16:creationId xmlns:a16="http://schemas.microsoft.com/office/drawing/2014/main" id="{10775DE9-C7E1-E2D2-4FCD-7DD5EC9EBF7E}"/>
              </a:ext>
            </a:extLst>
          </p:cNvPr>
          <p:cNvPicPr>
            <a:picLocks noChangeAspect="1"/>
          </p:cNvPicPr>
          <p:nvPr>
            <p:custDataLst>
              <p:tags r:id="rId4"/>
            </p:custDataLst>
          </p:nvPr>
        </p:nvPicPr>
        <p:blipFill>
          <a:blip r:embed="rId9"/>
          <a:stretch>
            <a:fillRect/>
          </a:stretch>
        </p:blipFill>
        <p:spPr>
          <a:xfrm>
            <a:off x="4009877" y="5893258"/>
            <a:ext cx="4211177" cy="493497"/>
          </a:xfrm>
          <a:prstGeom prst="rect">
            <a:avLst/>
          </a:prstGeom>
        </p:spPr>
      </p:pic>
      <p:sp>
        <p:nvSpPr>
          <p:cNvPr id="3" name="文本框 2">
            <a:extLst>
              <a:ext uri="{FF2B5EF4-FFF2-40B4-BE49-F238E27FC236}">
                <a16:creationId xmlns:a16="http://schemas.microsoft.com/office/drawing/2014/main" id="{5187F380-E3D9-D2C7-F094-ABF9BF49E932}"/>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4" name="Picture 2">
            <a:extLst>
              <a:ext uri="{FF2B5EF4-FFF2-40B4-BE49-F238E27FC236}">
                <a16:creationId xmlns:a16="http://schemas.microsoft.com/office/drawing/2014/main" id="{6D56DD21-3518-711C-E966-55167454B2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96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1720" y="1002554"/>
            <a:ext cx="2892617" cy="768350"/>
          </a:xfrm>
          <a:prstGeom prst="rect">
            <a:avLst/>
          </a:prstGeom>
          <a:noFill/>
        </p:spPr>
        <p:txBody>
          <a:bodyPr wrap="square" rtlCol="0">
            <a:spAutoFit/>
          </a:bodyPr>
          <a:lstStyle/>
          <a:p>
            <a:pPr algn="ctr"/>
            <a:r>
              <a:rPr lang="en-US" altLang="zh-CN" sz="4400" b="1" dirty="0">
                <a:solidFill>
                  <a:srgbClr val="0070C0"/>
                </a:solidFill>
                <a:latin typeface="Times New Roman" panose="02020603050405020304" charset="0"/>
                <a:ea typeface="华文中宋" panose="02010600040101010101" pitchFamily="2" charset="-122"/>
                <a:cs typeface="Times New Roman" panose="02020603050405020304" charset="0"/>
              </a:rPr>
              <a:t>C</a:t>
            </a:r>
            <a:r>
              <a:rPr lang="en-US" altLang="zh-CN" sz="4400" b="1" i="0" dirty="0">
                <a:solidFill>
                  <a:srgbClr val="0070C0"/>
                </a:solidFill>
                <a:effectLst/>
                <a:latin typeface="Times New Roman" panose="02020603050405020304" charset="0"/>
                <a:ea typeface="华文中宋" panose="02010600040101010101" pitchFamily="2" charset="-122"/>
                <a:cs typeface="Times New Roman" panose="02020603050405020304" charset="0"/>
              </a:rPr>
              <a:t>ontents</a:t>
            </a:r>
          </a:p>
        </p:txBody>
      </p:sp>
      <p:cxnSp>
        <p:nvCxnSpPr>
          <p:cNvPr id="3" name="直接连接符 2"/>
          <p:cNvCxnSpPr/>
          <p:nvPr/>
        </p:nvCxnSpPr>
        <p:spPr>
          <a:xfrm>
            <a:off x="0" y="74676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grpSp>
        <p:nvGrpSpPr>
          <p:cNvPr id="7" name="组合 2"/>
          <p:cNvGrpSpPr/>
          <p:nvPr/>
        </p:nvGrpSpPr>
        <p:grpSpPr bwMode="auto">
          <a:xfrm>
            <a:off x="1294765" y="1860071"/>
            <a:ext cx="4972685" cy="779103"/>
            <a:chOff x="-158723" y="-29072"/>
            <a:chExt cx="4345027" cy="862916"/>
          </a:xfrm>
        </p:grpSpPr>
        <p:sp>
          <p:nvSpPr>
            <p:cNvPr id="8" name="TextBox 16"/>
            <p:cNvSpPr>
              <a:spLocks noChangeArrowheads="1"/>
            </p:cNvSpPr>
            <p:nvPr/>
          </p:nvSpPr>
          <p:spPr bwMode="auto">
            <a:xfrm>
              <a:off x="312879" y="-127"/>
              <a:ext cx="3873425" cy="805026"/>
            </a:xfrm>
            <a:prstGeom prst="roundRect">
              <a:avLst>
                <a:gd name="adj" fmla="val 8176"/>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Motivation</a:t>
              </a:r>
              <a:endParaRPr lang="zh-CN" altLang="en-US"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1" name="椭圆 17"/>
            <p:cNvSpPr>
              <a:spLocks noChangeArrowheads="1"/>
            </p:cNvSpPr>
            <p:nvPr/>
          </p:nvSpPr>
          <p:spPr bwMode="auto">
            <a:xfrm>
              <a:off x="-158723" y="-29072"/>
              <a:ext cx="706919" cy="862916"/>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charset="0"/>
                  <a:ea typeface="Arial Unicode MS" pitchFamily="34" charset="-122"/>
                  <a:cs typeface="Times New Roman" panose="02020603050405020304" charset="0"/>
                  <a:sym typeface="Arial Unicode MS" pitchFamily="34" charset="-122"/>
                </a:rPr>
                <a:t>1</a:t>
              </a:r>
            </a:p>
          </p:txBody>
        </p:sp>
      </p:grpSp>
      <p:grpSp>
        <p:nvGrpSpPr>
          <p:cNvPr id="12" name="组合 2"/>
          <p:cNvGrpSpPr/>
          <p:nvPr/>
        </p:nvGrpSpPr>
        <p:grpSpPr bwMode="auto">
          <a:xfrm>
            <a:off x="1874551" y="2754475"/>
            <a:ext cx="6026126" cy="766800"/>
            <a:chOff x="167754" y="-19878"/>
            <a:chExt cx="2778979" cy="859812"/>
          </a:xfrm>
        </p:grpSpPr>
        <p:sp>
          <p:nvSpPr>
            <p:cNvPr id="13" name="TextBox 16"/>
            <p:cNvSpPr>
              <a:spLocks noChangeArrowheads="1"/>
            </p:cNvSpPr>
            <p:nvPr/>
          </p:nvSpPr>
          <p:spPr bwMode="auto">
            <a:xfrm>
              <a:off x="407273" y="3590"/>
              <a:ext cx="2539460" cy="808148"/>
            </a:xfrm>
            <a:prstGeom prst="roundRect">
              <a:avLst>
                <a:gd name="adj" fmla="val 8176"/>
              </a:avLst>
            </a:prstGeom>
            <a:no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Topologies of charmed baryon decays</a:t>
              </a:r>
            </a:p>
          </p:txBody>
        </p:sp>
        <p:sp>
          <p:nvSpPr>
            <p:cNvPr id="14" name="椭圆 17"/>
            <p:cNvSpPr>
              <a:spLocks noChangeArrowheads="1"/>
            </p:cNvSpPr>
            <p:nvPr/>
          </p:nvSpPr>
          <p:spPr bwMode="auto">
            <a:xfrm>
              <a:off x="167754" y="-19878"/>
              <a:ext cx="373091" cy="859812"/>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2</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grpSp>
        <p:nvGrpSpPr>
          <p:cNvPr id="15" name="组合 2"/>
          <p:cNvGrpSpPr/>
          <p:nvPr/>
        </p:nvGrpSpPr>
        <p:grpSpPr bwMode="auto">
          <a:xfrm>
            <a:off x="2566214" y="3658492"/>
            <a:ext cx="5334463" cy="767160"/>
            <a:chOff x="-89608" y="1"/>
            <a:chExt cx="4072579" cy="858512"/>
          </a:xfrm>
        </p:grpSpPr>
        <p:sp>
          <p:nvSpPr>
            <p:cNvPr id="16" name="TextBox 16"/>
            <p:cNvSpPr>
              <a:spLocks noChangeArrowheads="1"/>
            </p:cNvSpPr>
            <p:nvPr/>
          </p:nvSpPr>
          <p:spPr bwMode="auto">
            <a:xfrm>
              <a:off x="312521" y="1"/>
              <a:ext cx="3670450" cy="806546"/>
            </a:xfrm>
            <a:prstGeom prst="roundRect">
              <a:avLst>
                <a:gd name="adj" fmla="val 8176"/>
              </a:avLst>
            </a:prstGeom>
            <a:no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Linear correlation of topologies</a:t>
              </a:r>
              <a:endParaRPr lang="zh-CN" altLang="en-US"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7" name="椭圆 17"/>
            <p:cNvSpPr>
              <a:spLocks noChangeArrowheads="1"/>
            </p:cNvSpPr>
            <p:nvPr/>
          </p:nvSpPr>
          <p:spPr bwMode="auto">
            <a:xfrm>
              <a:off x="-89608" y="7583"/>
              <a:ext cx="617655" cy="850930"/>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3</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grpSp>
        <p:nvGrpSpPr>
          <p:cNvPr id="18" name="组合 2"/>
          <p:cNvGrpSpPr/>
          <p:nvPr/>
        </p:nvGrpSpPr>
        <p:grpSpPr bwMode="auto">
          <a:xfrm>
            <a:off x="3613480" y="5496079"/>
            <a:ext cx="4949389" cy="766800"/>
            <a:chOff x="-32515" y="114525"/>
            <a:chExt cx="3229120" cy="850930"/>
          </a:xfrm>
        </p:grpSpPr>
        <p:sp>
          <p:nvSpPr>
            <p:cNvPr id="19" name="TextBox 16"/>
            <p:cNvSpPr>
              <a:spLocks noChangeArrowheads="1"/>
            </p:cNvSpPr>
            <p:nvPr/>
          </p:nvSpPr>
          <p:spPr bwMode="auto">
            <a:xfrm>
              <a:off x="324983" y="133945"/>
              <a:ext cx="2871622" cy="799799"/>
            </a:xfrm>
            <a:prstGeom prst="roundRect">
              <a:avLst>
                <a:gd name="adj" fmla="val 8176"/>
              </a:avLst>
            </a:prstGeom>
            <a:no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Summary</a:t>
              </a:r>
            </a:p>
          </p:txBody>
        </p:sp>
        <p:sp>
          <p:nvSpPr>
            <p:cNvPr id="20" name="椭圆 17"/>
            <p:cNvSpPr>
              <a:spLocks noChangeArrowheads="1"/>
            </p:cNvSpPr>
            <p:nvPr/>
          </p:nvSpPr>
          <p:spPr bwMode="auto">
            <a:xfrm>
              <a:off x="-32515" y="114525"/>
              <a:ext cx="527837" cy="850930"/>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5</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sp>
        <p:nvSpPr>
          <p:cNvPr id="2" name="文本框 1">
            <a:extLst>
              <a:ext uri="{FF2B5EF4-FFF2-40B4-BE49-F238E27FC236}">
                <a16:creationId xmlns:a16="http://schemas.microsoft.com/office/drawing/2014/main" id="{C5058A56-22DB-DA10-0C42-7842E61D800E}"/>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4" name="Picture 2">
            <a:extLst>
              <a:ext uri="{FF2B5EF4-FFF2-40B4-BE49-F238E27FC236}">
                <a16:creationId xmlns:a16="http://schemas.microsoft.com/office/drawing/2014/main" id="{CDE89D32-24A5-0AB4-5B66-A184EAB6C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2">
            <a:extLst>
              <a:ext uri="{FF2B5EF4-FFF2-40B4-BE49-F238E27FC236}">
                <a16:creationId xmlns:a16="http://schemas.microsoft.com/office/drawing/2014/main" id="{1C41D869-B16E-D1DB-5FAE-94D8E9963ABC}"/>
              </a:ext>
            </a:extLst>
          </p:cNvPr>
          <p:cNvGrpSpPr/>
          <p:nvPr/>
        </p:nvGrpSpPr>
        <p:grpSpPr bwMode="auto">
          <a:xfrm>
            <a:off x="2970731" y="4594790"/>
            <a:ext cx="5592138" cy="760385"/>
            <a:chOff x="-104071" y="-6001"/>
            <a:chExt cx="4134353" cy="850930"/>
          </a:xfrm>
        </p:grpSpPr>
        <mc:AlternateContent xmlns:mc="http://schemas.openxmlformats.org/markup-compatibility/2006" xmlns:a14="http://schemas.microsoft.com/office/drawing/2010/main">
          <mc:Choice Requires="a14">
            <p:sp>
              <p:nvSpPr>
                <p:cNvPr id="9" name="TextBox 16">
                  <a:extLst>
                    <a:ext uri="{FF2B5EF4-FFF2-40B4-BE49-F238E27FC236}">
                      <a16:creationId xmlns:a16="http://schemas.microsoft.com/office/drawing/2014/main" id="{B6C79AFD-2488-31C8-319F-07D9CD0A3829}"/>
                    </a:ext>
                  </a:extLst>
                </p:cNvPr>
                <p:cNvSpPr>
                  <a:spLocks noChangeArrowheads="1"/>
                </p:cNvSpPr>
                <p:nvPr/>
              </p:nvSpPr>
              <p:spPr bwMode="auto">
                <a:xfrm>
                  <a:off x="312521" y="1"/>
                  <a:ext cx="3717761" cy="806546"/>
                </a:xfrm>
                <a:prstGeom prst="roundRect">
                  <a:avLst>
                    <a:gd name="adj" fmla="val 8176"/>
                  </a:avLst>
                </a:prstGeom>
                <a:noFill/>
                <a:ln w="19050" cmpd="sng">
                  <a:solidFill>
                    <a:srgbClr val="A5A5A5"/>
                  </a:solidFill>
                  <a:miter lim="800000"/>
                </a:ln>
                <a:extLst>
                  <a:ext uri="{909E8E84-426E-40DD-AFC4-6F175D3DCCD1}">
                    <a14:hiddenFill>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kumimoji="0" lang="en-US" altLang="zh-CN" sz="2400" b="1" i="0" u="none" strike="noStrike" kern="1200" cap="none" spc="0" normalizeH="0" baseline="0" noProof="0" dirty="0">
                      <a:ln/>
                      <a:solidFill>
                        <a:schemeClr val="tx1"/>
                      </a:solidFill>
                      <a:effectLst/>
                      <a:uLnTx/>
                      <a:uFillTx/>
                      <a:latin typeface="Times New Roman" panose="02020603050405020304" charset="0"/>
                      <a:ea typeface="华文中宋" panose="02010600040101010101" pitchFamily="2" charset="-122"/>
                      <a:cs typeface="Times New Roman" panose="02020603050405020304" charset="0"/>
                    </a:rPr>
                    <a:t>Test the K</a:t>
                  </a:r>
                  <a14:m>
                    <m:oMath xmlns:m="http://schemas.openxmlformats.org/officeDocument/2006/math">
                      <m:acc>
                        <m:accPr>
                          <m:chr m:val="̈"/>
                          <m:ctrlPr>
                            <a:rPr kumimoji="0" lang="zh-CN" altLang="zh-CN" sz="2400" b="1" i="1" u="none" strike="noStrike" kern="1200" cap="none" spc="0" normalizeH="0" baseline="0" noProof="0">
                              <a:ln/>
                              <a:solidFill>
                                <a:schemeClr val="tx1"/>
                              </a:solidFill>
                              <a:effectLst/>
                              <a:uLnTx/>
                              <a:uFillTx/>
                              <a:latin typeface="Cambria Math" panose="02040503050406030204" pitchFamily="18" charset="0"/>
                              <a:ea typeface="华文中宋" panose="02010600040101010101" pitchFamily="2" charset="-122"/>
                              <a:cs typeface="Times New Roman" panose="02020603050405020304" charset="0"/>
                            </a:rPr>
                          </m:ctrlPr>
                        </m:accPr>
                        <m:e>
                          <m:r>
                            <m:rPr>
                              <m:sty m:val="p"/>
                            </m:rPr>
                            <a:rPr kumimoji="0" lang="en-US" altLang="zh-CN" sz="2400" b="1" i="0" u="none" strike="noStrike" kern="1200" cap="none" spc="0" normalizeH="0" baseline="0" noProof="0">
                              <a:ln/>
                              <a:solidFill>
                                <a:schemeClr val="tx1"/>
                              </a:solidFill>
                              <a:effectLst/>
                              <a:uLnTx/>
                              <a:uFillTx/>
                              <a:latin typeface="Cambria Math" panose="02040503050406030204" pitchFamily="18" charset="0"/>
                              <a:ea typeface="华文中宋" panose="02010600040101010101" pitchFamily="2" charset="-122"/>
                              <a:cs typeface="Times New Roman" panose="02020603050405020304" charset="0"/>
                            </a:rPr>
                            <m:t>o</m:t>
                          </m:r>
                        </m:e>
                      </m:acc>
                    </m:oMath>
                  </a14:m>
                  <a:r>
                    <a:rPr kumimoji="0" lang="en-US" altLang="zh-CN" sz="2400" b="1" i="0" u="none" strike="noStrike" kern="1200" cap="none" spc="0" normalizeH="0" baseline="0" noProof="0" dirty="0" err="1">
                      <a:ln/>
                      <a:solidFill>
                        <a:schemeClr val="tx1"/>
                      </a:solidFill>
                      <a:effectLst/>
                      <a:uLnTx/>
                      <a:uFillTx/>
                      <a:latin typeface="Times New Roman" panose="02020603050405020304" charset="0"/>
                      <a:ea typeface="华文中宋" panose="02010600040101010101" pitchFamily="2" charset="-122"/>
                      <a:cs typeface="Times New Roman" panose="02020603050405020304" charset="0"/>
                    </a:rPr>
                    <a:t>rner</a:t>
                  </a:r>
                  <a:r>
                    <a:rPr kumimoji="0" lang="en-US" altLang="zh-CN" sz="2400" b="1" i="0" u="none" strike="noStrike" kern="1200" cap="none" spc="0" normalizeH="0" baseline="0" noProof="0" dirty="0">
                      <a:ln/>
                      <a:solidFill>
                        <a:schemeClr val="tx1"/>
                      </a:solidFill>
                      <a:effectLst/>
                      <a:uLnTx/>
                      <a:uFillTx/>
                      <a:latin typeface="Times New Roman" panose="02020603050405020304" charset="0"/>
                      <a:ea typeface="华文中宋" panose="02010600040101010101" pitchFamily="2" charset="-122"/>
                      <a:cs typeface="Times New Roman" panose="02020603050405020304" charset="0"/>
                    </a:rPr>
                    <a:t>-Pati-Woo theorem</a:t>
                  </a:r>
                  <a:endParaRPr kumimoji="0" lang="en-US" altLang="zh-CN" sz="2400" b="1" i="0" u="none" strike="noStrike" kern="1200" cap="none" spc="0" normalizeH="0" baseline="0" noProof="0" dirty="0">
                    <a:ln/>
                    <a:solidFill>
                      <a:srgbClr val="0070C0"/>
                    </a:solidFill>
                    <a:effectLst>
                      <a:outerShdw blurRad="38100" dist="25400" dir="5400000" algn="ctr" rotWithShape="0">
                        <a:srgbClr val="6E747A">
                          <a:alpha val="43000"/>
                        </a:srgbClr>
                      </a:outerShdw>
                    </a:effectLst>
                    <a:uLnTx/>
                    <a:uFillTx/>
                    <a:latin typeface="Times New Roman" panose="02020603050405020304" charset="0"/>
                    <a:ea typeface="华文中宋" panose="02010600040101010101" pitchFamily="2" charset="-122"/>
                    <a:cs typeface="Times New Roman" panose="02020603050405020304" charset="0"/>
                  </a:endParaRPr>
                </a:p>
              </p:txBody>
            </p:sp>
          </mc:Choice>
          <mc:Fallback xmlns="">
            <p:sp>
              <p:nvSpPr>
                <p:cNvPr id="9" name="TextBox 16">
                  <a:extLst>
                    <a:ext uri="{FF2B5EF4-FFF2-40B4-BE49-F238E27FC236}">
                      <a16:creationId xmlns:a16="http://schemas.microsoft.com/office/drawing/2014/main" id="{B6C79AFD-2488-31C8-319F-07D9CD0A3829}"/>
                    </a:ext>
                  </a:extLst>
                </p:cNvPr>
                <p:cNvSpPr>
                  <a:spLocks noRot="1" noChangeAspect="1" noMove="1" noResize="1" noEditPoints="1" noAdjustHandles="1" noChangeArrowheads="1" noChangeShapeType="1" noTextEdit="1"/>
                </p:cNvSpPr>
                <p:nvPr/>
              </p:nvSpPr>
              <p:spPr bwMode="auto">
                <a:xfrm>
                  <a:off x="312521" y="1"/>
                  <a:ext cx="3717761" cy="806546"/>
                </a:xfrm>
                <a:prstGeom prst="roundRect">
                  <a:avLst>
                    <a:gd name="adj" fmla="val 8176"/>
                  </a:avLst>
                </a:prstGeom>
                <a:blipFill>
                  <a:blip r:embed="rId3"/>
                  <a:stretch>
                    <a:fillRect/>
                  </a:stretch>
                </a:blip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sp>
          <p:nvSpPr>
            <p:cNvPr id="10" name="椭圆 17">
              <a:extLst>
                <a:ext uri="{FF2B5EF4-FFF2-40B4-BE49-F238E27FC236}">
                  <a16:creationId xmlns:a16="http://schemas.microsoft.com/office/drawing/2014/main" id="{26385E53-2F71-7B27-253C-8D0ACBA27286}"/>
                </a:ext>
              </a:extLst>
            </p:cNvPr>
            <p:cNvSpPr>
              <a:spLocks noChangeArrowheads="1"/>
            </p:cNvSpPr>
            <p:nvPr/>
          </p:nvSpPr>
          <p:spPr bwMode="auto">
            <a:xfrm>
              <a:off x="-104071" y="-6001"/>
              <a:ext cx="617655" cy="850930"/>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4</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spTree>
    <p:extLst>
      <p:ext uri="{BB962C8B-B14F-4D97-AF65-F5344CB8AC3E}">
        <p14:creationId xmlns:p14="http://schemas.microsoft.com/office/powerpoint/2010/main" val="3103441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a:extLst>
            <a:ext uri="{FF2B5EF4-FFF2-40B4-BE49-F238E27FC236}">
              <a16:creationId xmlns:a16="http://schemas.microsoft.com/office/drawing/2014/main" id="{2A66354E-9E2A-AD04-D55A-FF0C307393B1}"/>
            </a:ext>
          </a:extLst>
        </p:cNvPr>
        <p:cNvGrpSpPr/>
        <p:nvPr/>
      </p:nvGrpSpPr>
      <p:grpSpPr>
        <a:xfrm>
          <a:off x="0" y="0"/>
          <a:ext cx="0" cy="0"/>
          <a:chOff x="0" y="0"/>
          <a:chExt cx="0" cy="0"/>
        </a:xfrm>
      </p:grpSpPr>
      <p:sp>
        <p:nvSpPr>
          <p:cNvPr id="21" name="文本占位符 1">
            <a:extLst>
              <a:ext uri="{FF2B5EF4-FFF2-40B4-BE49-F238E27FC236}">
                <a16:creationId xmlns:a16="http://schemas.microsoft.com/office/drawing/2014/main" id="{FBE3DD3F-5723-EF7F-89CD-D1213935C30A}"/>
              </a:ext>
            </a:extLst>
          </p:cNvPr>
          <p:cNvSpPr>
            <a:spLocks noGrp="1"/>
          </p:cNvSpPr>
          <p:nvPr>
            <p:ph type="body" sz="quarter" idx="10"/>
          </p:nvPr>
        </p:nvSpPr>
        <p:spPr>
          <a:xfrm>
            <a:off x="238759" y="843915"/>
            <a:ext cx="8586217" cy="686435"/>
          </a:xfrm>
        </p:spPr>
        <p:txBody>
          <a:bodyPr>
            <a:normAutofit fontScale="85000" lnSpcReduction="10000"/>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3-rank TDA         (1,1)-rank TDA         (1,1)- rank IRA </a:t>
            </a:r>
          </a:p>
        </p:txBody>
      </p:sp>
      <p:sp>
        <p:nvSpPr>
          <p:cNvPr id="6" name="文本框 5">
            <a:extLst>
              <a:ext uri="{FF2B5EF4-FFF2-40B4-BE49-F238E27FC236}">
                <a16:creationId xmlns:a16="http://schemas.microsoft.com/office/drawing/2014/main" id="{C2A0F723-5353-C7E8-27AF-36DCE8D893D1}"/>
              </a:ext>
            </a:extLst>
          </p:cNvPr>
          <p:cNvSpPr txBox="1"/>
          <p:nvPr/>
        </p:nvSpPr>
        <p:spPr>
          <a:xfrm>
            <a:off x="8646850" y="6445189"/>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prstClr val="black"/>
                </a:solidFill>
                <a:latin typeface="Calibri"/>
                <a:ea typeface="宋体" panose="02010600030101010101" pitchFamily="2" charset="-122"/>
              </a:rPr>
              <a:t>20</a:t>
            </a:r>
            <a:endPar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2" name="直接连接符 1">
            <a:extLst>
              <a:ext uri="{FF2B5EF4-FFF2-40B4-BE49-F238E27FC236}">
                <a16:creationId xmlns:a16="http://schemas.microsoft.com/office/drawing/2014/main" id="{3134ADE5-4B20-1BF7-1243-05560239E3B3}"/>
              </a:ext>
            </a:extLst>
          </p:cNvPr>
          <p:cNvCxnSpPr/>
          <p:nvPr/>
        </p:nvCxnSpPr>
        <p:spPr>
          <a:xfrm>
            <a:off x="0" y="76708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pic>
        <p:nvPicPr>
          <p:cNvPr id="32" name="图片 31" descr="\documentclass{article}&#10;\usepackage{amsmath}&#10;\pagestyle{empty}&#10;\begin{document}&#10;&#10;\begin{align*}&#10;b_1&amp; =-(2 a^A_4+a^A_7-a^A_9-a^A_{10}+a^A_{12})/2\\&amp;\qquad\quad+\sqrt{3}(2 a^S_{5}-2 a^S_6-a^S_7+2 a^S_8-a^S_9+a^S_{10}-2 a^S_{11}+a^S_{12})/2,\nonumber\\&#10;b_2&amp;=(a^A_1-a^A_2-2 a^A_3+a^A_5-a^A_6)/2+\sqrt{3}(3 a^S_1-3 a^S_2-a^S_5+a^S_6)/2,\nonumber\\&#10;b_3&amp;=-(a^A_5-a^A_6-a^A_{15}+a^A_{16}+2 a^A_{17})/2+\sqrt{3}(a^S_5-a^S_6+3 a^S_{15}-3 a^S_{16})/2,\nonumber\\&#10;b_4&amp;=(a^A_5-a^A_6+a^A_8+a^A_9-a^A_{11}-a^A_{12})/2&#10;\\&amp;\qquad\quad-\sqrt{3}(a^S_5-a^S_6+2 a^S_7-a^S_8-a^S_9-2 a^S_{10}+a^S_{11}+a^S_{12})/2,\nonumber\\&#10;&amp;\quad\qquad ...\\&#10;b_{18}&amp;=-(3 a^A_1-a^A_2-4 a^A_3+4 a^A_4+3 a^A_5-a^A_6+5 a^A_7+3 a^A_8-2 a^A_9+a^A_{10}-a^A_{11}\\&amp;\qquad\quad-2 a^A_{12}+a^A_{13}-3 a^A_{14}+8 a^A_{18}-8 a^A_{20}-8 a^A_{21}-6 a^A_{28}+2 a^A_{29}-16 a^A_{30})/4\\&amp;\quad\qquad-\sqrt{3}(5 a^S_1-7 a^S_2+2 a^S_3-2 a^S_4-5 a^S_5+7 a^S_6-a^S_7-7 a^S_8+8 a^S_9+3 a^S_{10}\nonumber\\&amp;~~~~~~~~-3 a^S_{11}-3 a^S_{13}+9 a^S_{14}+8 a^S_{18}-16 a^S_{19}+8 a^S_{20}+24 a^S_{21})/4.&#10;\end{align*}&#10;&#10;&#10;\end{document}" title="IguanaTex Bitmap Display">
            <a:extLst>
              <a:ext uri="{FF2B5EF4-FFF2-40B4-BE49-F238E27FC236}">
                <a16:creationId xmlns:a16="http://schemas.microsoft.com/office/drawing/2014/main" id="{F9F88C35-B07A-73EE-29F9-C683F582E859}"/>
              </a:ext>
            </a:extLst>
          </p:cNvPr>
          <p:cNvPicPr>
            <a:picLocks noChangeAspect="1"/>
          </p:cNvPicPr>
          <p:nvPr>
            <p:custDataLst>
              <p:tags r:id="rId1"/>
            </p:custDataLst>
          </p:nvPr>
        </p:nvPicPr>
        <p:blipFill>
          <a:blip r:embed="rId3"/>
          <a:stretch>
            <a:fillRect/>
          </a:stretch>
        </p:blipFill>
        <p:spPr>
          <a:xfrm>
            <a:off x="278892" y="1668412"/>
            <a:ext cx="8586217" cy="4518660"/>
          </a:xfrm>
          <a:prstGeom prst="rect">
            <a:avLst/>
          </a:prstGeom>
        </p:spPr>
      </p:pic>
      <p:sp>
        <p:nvSpPr>
          <p:cNvPr id="5" name="箭头: 右 4">
            <a:extLst>
              <a:ext uri="{FF2B5EF4-FFF2-40B4-BE49-F238E27FC236}">
                <a16:creationId xmlns:a16="http://schemas.microsoft.com/office/drawing/2014/main" id="{23ABB2BD-236C-2226-7D50-713DB8844495}"/>
              </a:ext>
            </a:extLst>
          </p:cNvPr>
          <p:cNvSpPr/>
          <p:nvPr/>
        </p:nvSpPr>
        <p:spPr>
          <a:xfrm>
            <a:off x="2250084" y="1082143"/>
            <a:ext cx="576755" cy="209978"/>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3" name="图片 2">
            <a:extLst>
              <a:ext uri="{FF2B5EF4-FFF2-40B4-BE49-F238E27FC236}">
                <a16:creationId xmlns:a16="http://schemas.microsoft.com/office/drawing/2014/main" id="{2F5F174D-30A7-B273-D81A-8087E1C10462}"/>
              </a:ext>
            </a:extLst>
          </p:cNvPr>
          <p:cNvPicPr>
            <a:picLocks noChangeAspect="1"/>
          </p:cNvPicPr>
          <p:nvPr/>
        </p:nvPicPr>
        <p:blipFill>
          <a:blip r:embed="rId4"/>
          <a:stretch>
            <a:fillRect/>
          </a:stretch>
        </p:blipFill>
        <p:spPr>
          <a:xfrm>
            <a:off x="5247945" y="1084839"/>
            <a:ext cx="579170" cy="207282"/>
          </a:xfrm>
          <a:prstGeom prst="rect">
            <a:avLst/>
          </a:prstGeom>
        </p:spPr>
      </p:pic>
      <p:sp>
        <p:nvSpPr>
          <p:cNvPr id="4" name="文本框 3">
            <a:extLst>
              <a:ext uri="{FF2B5EF4-FFF2-40B4-BE49-F238E27FC236}">
                <a16:creationId xmlns:a16="http://schemas.microsoft.com/office/drawing/2014/main" id="{78353BBB-6A43-F444-FAD1-D05A0D6C4DF6}"/>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7" name="Picture 2">
            <a:extLst>
              <a:ext uri="{FF2B5EF4-FFF2-40B4-BE49-F238E27FC236}">
                <a16:creationId xmlns:a16="http://schemas.microsoft.com/office/drawing/2014/main" id="{3EAC1132-019E-1400-C54E-C9BBDFFABC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20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2" name="直接连接符 1"/>
          <p:cNvCxnSpPr/>
          <p:nvPr/>
        </p:nvCxnSpPr>
        <p:spPr>
          <a:xfrm>
            <a:off x="24765" y="628285"/>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sp>
        <p:nvSpPr>
          <p:cNvPr id="24" name="矩形: 圆角 23">
            <a:extLst>
              <a:ext uri="{FF2B5EF4-FFF2-40B4-BE49-F238E27FC236}">
                <a16:creationId xmlns:a16="http://schemas.microsoft.com/office/drawing/2014/main" id="{B4A2439D-8266-68A6-A25D-112DF3516E06}"/>
              </a:ext>
            </a:extLst>
          </p:cNvPr>
          <p:cNvSpPr/>
          <p:nvPr/>
        </p:nvSpPr>
        <p:spPr>
          <a:xfrm>
            <a:off x="4566565" y="2277669"/>
            <a:ext cx="1162262" cy="864231"/>
          </a:xfrm>
          <a:prstGeom prst="roundRect">
            <a:avLst/>
          </a:prstGeom>
          <a:solidFill>
            <a:schemeClr val="bg2">
              <a:lumMod val="9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文本框 44">
            <a:extLst>
              <a:ext uri="{FF2B5EF4-FFF2-40B4-BE49-F238E27FC236}">
                <a16:creationId xmlns:a16="http://schemas.microsoft.com/office/drawing/2014/main" id="{A4E5AE90-AA0F-1029-E148-C85DA16DC69E}"/>
              </a:ext>
            </a:extLst>
          </p:cNvPr>
          <p:cNvSpPr txBox="1"/>
          <p:nvPr/>
        </p:nvSpPr>
        <p:spPr>
          <a:xfrm>
            <a:off x="4610530" y="2287679"/>
            <a:ext cx="1074333" cy="830997"/>
          </a:xfrm>
          <a:prstGeom prst="rect">
            <a:avLst/>
          </a:prstGeom>
          <a:noFill/>
        </p:spPr>
        <p:txBody>
          <a:bodyPr wrap="square" rtlCol="0">
            <a:spAutoFit/>
          </a:bodyPr>
          <a:lstStyle/>
          <a:p>
            <a:pPr algn="ctr"/>
            <a:r>
              <a:rPr lang="en-US" altLang="zh-CN" sz="2400" b="1" dirty="0">
                <a:latin typeface="Times New Roman" panose="02020603050405020304" pitchFamily="18" charset="0"/>
                <a:cs typeface="Times New Roman" panose="02020603050405020304" pitchFamily="18" charset="0"/>
              </a:rPr>
              <a:t>3-rank</a:t>
            </a:r>
          </a:p>
          <a:p>
            <a:pPr algn="ctr"/>
            <a:r>
              <a:rPr lang="en-US" altLang="zh-CN" sz="2400" b="1" dirty="0">
                <a:latin typeface="Times New Roman" panose="02020603050405020304" pitchFamily="18" charset="0"/>
                <a:cs typeface="Times New Roman" panose="02020603050405020304" pitchFamily="18" charset="0"/>
              </a:rPr>
              <a:t> TDA</a:t>
            </a:r>
            <a:endParaRPr lang="zh-CN" altLang="en-US" sz="2400" b="1" dirty="0">
              <a:latin typeface="Times New Roman" panose="02020603050405020304" pitchFamily="18" charset="0"/>
              <a:cs typeface="Times New Roman" panose="02020603050405020304" pitchFamily="18" charset="0"/>
            </a:endParaRPr>
          </a:p>
        </p:txBody>
      </p:sp>
      <p:sp>
        <p:nvSpPr>
          <p:cNvPr id="46" name="矩形: 圆角 45">
            <a:extLst>
              <a:ext uri="{FF2B5EF4-FFF2-40B4-BE49-F238E27FC236}">
                <a16:creationId xmlns:a16="http://schemas.microsoft.com/office/drawing/2014/main" id="{B05E3FB8-19B7-E9E3-DC67-BE68F65ECD5C}"/>
              </a:ext>
            </a:extLst>
          </p:cNvPr>
          <p:cNvSpPr/>
          <p:nvPr/>
        </p:nvSpPr>
        <p:spPr>
          <a:xfrm>
            <a:off x="7136500" y="2275833"/>
            <a:ext cx="1510349" cy="864231"/>
          </a:xfrm>
          <a:prstGeom prst="roundRect">
            <a:avLst/>
          </a:prstGeom>
          <a:solidFill>
            <a:schemeClr val="bg2">
              <a:lumMod val="9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文本框 46">
            <a:extLst>
              <a:ext uri="{FF2B5EF4-FFF2-40B4-BE49-F238E27FC236}">
                <a16:creationId xmlns:a16="http://schemas.microsoft.com/office/drawing/2014/main" id="{5E6B11A8-FA02-748D-CCA3-E34D5E419C8B}"/>
              </a:ext>
            </a:extLst>
          </p:cNvPr>
          <p:cNvSpPr txBox="1"/>
          <p:nvPr/>
        </p:nvSpPr>
        <p:spPr>
          <a:xfrm>
            <a:off x="7136500" y="2297749"/>
            <a:ext cx="1510350" cy="830997"/>
          </a:xfrm>
          <a:prstGeom prst="rect">
            <a:avLst/>
          </a:prstGeom>
          <a:noFill/>
        </p:spPr>
        <p:txBody>
          <a:bodyPr wrap="none" rtlCol="0">
            <a:spAutoFit/>
          </a:bodyPr>
          <a:lstStyle/>
          <a:p>
            <a:pPr algn="ctr"/>
            <a:r>
              <a:rPr lang="en-US" altLang="zh-CN" sz="2400" b="1" dirty="0">
                <a:latin typeface="Times New Roman" panose="02020603050405020304" pitchFamily="18" charset="0"/>
                <a:cs typeface="Times New Roman" panose="02020603050405020304" pitchFamily="18" charset="0"/>
              </a:rPr>
              <a:t>(1,1)-rank</a:t>
            </a:r>
          </a:p>
          <a:p>
            <a:pPr algn="ctr"/>
            <a:r>
              <a:rPr lang="en-US" altLang="zh-CN" sz="2400" b="1" dirty="0">
                <a:latin typeface="Times New Roman" panose="02020603050405020304" pitchFamily="18" charset="0"/>
                <a:cs typeface="Times New Roman" panose="02020603050405020304" pitchFamily="18" charset="0"/>
              </a:rPr>
              <a:t> TDA</a:t>
            </a:r>
            <a:endParaRPr lang="zh-CN" altLang="en-US" sz="2400" b="1" dirty="0">
              <a:latin typeface="Times New Roman" panose="02020603050405020304" pitchFamily="18" charset="0"/>
              <a:cs typeface="Times New Roman" panose="02020603050405020304" pitchFamily="18" charset="0"/>
            </a:endParaRPr>
          </a:p>
        </p:txBody>
      </p:sp>
      <p:sp>
        <p:nvSpPr>
          <p:cNvPr id="48" name="矩形: 圆角 47">
            <a:extLst>
              <a:ext uri="{FF2B5EF4-FFF2-40B4-BE49-F238E27FC236}">
                <a16:creationId xmlns:a16="http://schemas.microsoft.com/office/drawing/2014/main" id="{A9756527-46FD-0BCA-E095-FD581C15DB1F}"/>
              </a:ext>
            </a:extLst>
          </p:cNvPr>
          <p:cNvSpPr/>
          <p:nvPr/>
        </p:nvSpPr>
        <p:spPr>
          <a:xfrm>
            <a:off x="4566565" y="4523154"/>
            <a:ext cx="1162262" cy="864231"/>
          </a:xfrm>
          <a:prstGeom prst="roundRect">
            <a:avLst/>
          </a:prstGeom>
          <a:solidFill>
            <a:schemeClr val="bg2">
              <a:lumMod val="9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9" name="文本框 48">
            <a:extLst>
              <a:ext uri="{FF2B5EF4-FFF2-40B4-BE49-F238E27FC236}">
                <a16:creationId xmlns:a16="http://schemas.microsoft.com/office/drawing/2014/main" id="{D3ADA4CB-6BE7-D517-67ED-FCA83D964340}"/>
              </a:ext>
            </a:extLst>
          </p:cNvPr>
          <p:cNvSpPr txBox="1"/>
          <p:nvPr/>
        </p:nvSpPr>
        <p:spPr>
          <a:xfrm>
            <a:off x="4610530" y="4539770"/>
            <a:ext cx="1074333" cy="830997"/>
          </a:xfrm>
          <a:prstGeom prst="rect">
            <a:avLst/>
          </a:prstGeom>
          <a:noFill/>
        </p:spPr>
        <p:txBody>
          <a:bodyPr wrap="none" rtlCol="0">
            <a:spAutoFit/>
          </a:bodyPr>
          <a:lstStyle/>
          <a:p>
            <a:pPr algn="ctr"/>
            <a:r>
              <a:rPr lang="en-US" altLang="zh-CN" sz="2400" b="1" dirty="0">
                <a:latin typeface="Times New Roman" panose="02020603050405020304" pitchFamily="18" charset="0"/>
                <a:cs typeface="Times New Roman" panose="02020603050405020304" pitchFamily="18" charset="0"/>
              </a:rPr>
              <a:t>3-rank</a:t>
            </a:r>
          </a:p>
          <a:p>
            <a:pPr algn="ctr"/>
            <a:r>
              <a:rPr lang="en-US" altLang="zh-CN" sz="2400" b="1" dirty="0">
                <a:latin typeface="Times New Roman" panose="02020603050405020304" pitchFamily="18" charset="0"/>
                <a:cs typeface="Times New Roman" panose="02020603050405020304" pitchFamily="18" charset="0"/>
              </a:rPr>
              <a:t> IRA</a:t>
            </a:r>
            <a:endParaRPr lang="zh-CN" altLang="en-US" sz="2400" b="1" dirty="0">
              <a:latin typeface="Times New Roman" panose="02020603050405020304" pitchFamily="18" charset="0"/>
              <a:cs typeface="Times New Roman" panose="02020603050405020304" pitchFamily="18" charset="0"/>
            </a:endParaRPr>
          </a:p>
        </p:txBody>
      </p:sp>
      <p:sp>
        <p:nvSpPr>
          <p:cNvPr id="51" name="矩形: 圆角 50">
            <a:extLst>
              <a:ext uri="{FF2B5EF4-FFF2-40B4-BE49-F238E27FC236}">
                <a16:creationId xmlns:a16="http://schemas.microsoft.com/office/drawing/2014/main" id="{3520668D-3056-E48E-AF5F-B44CD3FF1E34}"/>
              </a:ext>
            </a:extLst>
          </p:cNvPr>
          <p:cNvSpPr/>
          <p:nvPr/>
        </p:nvSpPr>
        <p:spPr>
          <a:xfrm>
            <a:off x="7140655" y="4506536"/>
            <a:ext cx="1506194" cy="864231"/>
          </a:xfrm>
          <a:prstGeom prst="roundRect">
            <a:avLst/>
          </a:prstGeom>
          <a:solidFill>
            <a:schemeClr val="bg2">
              <a:lumMod val="9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FF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2" name="文本框 51">
            <a:extLst>
              <a:ext uri="{FF2B5EF4-FFF2-40B4-BE49-F238E27FC236}">
                <a16:creationId xmlns:a16="http://schemas.microsoft.com/office/drawing/2014/main" id="{65114709-F79A-B829-8218-7A8BBF4612FD}"/>
              </a:ext>
            </a:extLst>
          </p:cNvPr>
          <p:cNvSpPr txBox="1"/>
          <p:nvPr/>
        </p:nvSpPr>
        <p:spPr>
          <a:xfrm>
            <a:off x="7136499" y="4559352"/>
            <a:ext cx="1510350" cy="830997"/>
          </a:xfrm>
          <a:prstGeom prst="rect">
            <a:avLst/>
          </a:prstGeom>
          <a:noFill/>
        </p:spPr>
        <p:txBody>
          <a:bodyPr wrap="none" rtlCol="0">
            <a:spAutoFit/>
          </a:bodyPr>
          <a:lstStyle/>
          <a:p>
            <a:pPr algn="ctr"/>
            <a:r>
              <a:rPr lang="en-US" altLang="zh-CN" sz="2400" b="1" dirty="0">
                <a:latin typeface="Times New Roman" panose="02020603050405020304" pitchFamily="18" charset="0"/>
                <a:cs typeface="Times New Roman" panose="02020603050405020304" pitchFamily="18" charset="0"/>
              </a:rPr>
              <a:t>(1,1)-rank</a:t>
            </a:r>
          </a:p>
          <a:p>
            <a:pPr algn="ctr"/>
            <a:r>
              <a:rPr lang="en-US" altLang="zh-CN" sz="2400" b="1" dirty="0">
                <a:latin typeface="Times New Roman" panose="02020603050405020304" pitchFamily="18" charset="0"/>
                <a:cs typeface="Times New Roman" panose="02020603050405020304" pitchFamily="18" charset="0"/>
              </a:rPr>
              <a:t> IRA</a:t>
            </a:r>
            <a:endParaRPr lang="zh-CN" altLang="en-US" sz="2400" b="1" dirty="0">
              <a:latin typeface="Times New Roman" panose="02020603050405020304" pitchFamily="18" charset="0"/>
              <a:cs typeface="Times New Roman" panose="02020603050405020304" pitchFamily="18" charset="0"/>
            </a:endParaRPr>
          </a:p>
        </p:txBody>
      </p:sp>
      <p:sp>
        <p:nvSpPr>
          <p:cNvPr id="64" name="箭头: 右 63">
            <a:extLst>
              <a:ext uri="{FF2B5EF4-FFF2-40B4-BE49-F238E27FC236}">
                <a16:creationId xmlns:a16="http://schemas.microsoft.com/office/drawing/2014/main" id="{DCD73E4B-B5D9-D35A-3C3E-AA375160D8D0}"/>
              </a:ext>
            </a:extLst>
          </p:cNvPr>
          <p:cNvSpPr/>
          <p:nvPr/>
        </p:nvSpPr>
        <p:spPr>
          <a:xfrm>
            <a:off x="5776945" y="2624883"/>
            <a:ext cx="1327810" cy="162070"/>
          </a:xfrm>
          <a:prstGeom prst="rightArrow">
            <a:avLst/>
          </a:prstGeom>
          <a:solidFill>
            <a:srgbClr val="367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箭头: 右 64">
            <a:extLst>
              <a:ext uri="{FF2B5EF4-FFF2-40B4-BE49-F238E27FC236}">
                <a16:creationId xmlns:a16="http://schemas.microsoft.com/office/drawing/2014/main" id="{8481A38E-F9BE-3AA6-3C3C-6E837B1A669F}"/>
              </a:ext>
            </a:extLst>
          </p:cNvPr>
          <p:cNvSpPr/>
          <p:nvPr/>
        </p:nvSpPr>
        <p:spPr>
          <a:xfrm>
            <a:off x="5768880" y="4874233"/>
            <a:ext cx="1327810" cy="162070"/>
          </a:xfrm>
          <a:prstGeom prst="rightArrow">
            <a:avLst/>
          </a:prstGeom>
          <a:solidFill>
            <a:srgbClr val="367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箭头: 左右 66">
            <a:extLst>
              <a:ext uri="{FF2B5EF4-FFF2-40B4-BE49-F238E27FC236}">
                <a16:creationId xmlns:a16="http://schemas.microsoft.com/office/drawing/2014/main" id="{1DAC0F04-A426-27EE-70ED-67E94F15E8AB}"/>
              </a:ext>
            </a:extLst>
          </p:cNvPr>
          <p:cNvSpPr/>
          <p:nvPr/>
        </p:nvSpPr>
        <p:spPr>
          <a:xfrm rot="16200000">
            <a:off x="7339370" y="3751471"/>
            <a:ext cx="1283417" cy="151636"/>
          </a:xfrm>
          <a:prstGeom prst="leftRightArrow">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箭头: 左右 67">
            <a:extLst>
              <a:ext uri="{FF2B5EF4-FFF2-40B4-BE49-F238E27FC236}">
                <a16:creationId xmlns:a16="http://schemas.microsoft.com/office/drawing/2014/main" id="{743E2C6B-553B-A0D0-764E-BF57CD20EB8B}"/>
              </a:ext>
            </a:extLst>
          </p:cNvPr>
          <p:cNvSpPr/>
          <p:nvPr/>
        </p:nvSpPr>
        <p:spPr>
          <a:xfrm rot="16200000">
            <a:off x="4505988" y="3756708"/>
            <a:ext cx="1283417" cy="151636"/>
          </a:xfrm>
          <a:prstGeom prst="leftRightArrow">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占位符 1">
            <a:extLst>
              <a:ext uri="{FF2B5EF4-FFF2-40B4-BE49-F238E27FC236}">
                <a16:creationId xmlns:a16="http://schemas.microsoft.com/office/drawing/2014/main" id="{8E080B63-6D69-BB67-C2DB-60127C11A27B}"/>
              </a:ext>
            </a:extLst>
          </p:cNvPr>
          <p:cNvSpPr>
            <a:spLocks noGrp="1"/>
          </p:cNvSpPr>
          <p:nvPr>
            <p:ph type="body" sz="quarter" idx="10"/>
          </p:nvPr>
        </p:nvSpPr>
        <p:spPr>
          <a:xfrm>
            <a:off x="238760" y="843915"/>
            <a:ext cx="7845561" cy="68643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Relations between TDA and IRA</a:t>
            </a:r>
          </a:p>
        </p:txBody>
      </p:sp>
      <p:sp>
        <p:nvSpPr>
          <p:cNvPr id="4" name="文本框 3">
            <a:extLst>
              <a:ext uri="{FF2B5EF4-FFF2-40B4-BE49-F238E27FC236}">
                <a16:creationId xmlns:a16="http://schemas.microsoft.com/office/drawing/2014/main" id="{6183C89E-C502-F449-8737-01925808B985}"/>
              </a:ext>
            </a:extLst>
          </p:cNvPr>
          <p:cNvSpPr txBox="1"/>
          <p:nvPr/>
        </p:nvSpPr>
        <p:spPr>
          <a:xfrm>
            <a:off x="8646850" y="6445189"/>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2</a:t>
            </a:r>
            <a:r>
              <a:rPr lang="en-US" altLang="zh-CN" sz="1600" dirty="0">
                <a:solidFill>
                  <a:prstClr val="black"/>
                </a:solidFill>
                <a:latin typeface="Calibri"/>
                <a:ea typeface="宋体" panose="02010600030101010101" pitchFamily="2" charset="-122"/>
              </a:rPr>
              <a:t>1</a:t>
            </a:r>
            <a:endPar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6" name="文本框 5">
            <a:extLst>
              <a:ext uri="{FF2B5EF4-FFF2-40B4-BE49-F238E27FC236}">
                <a16:creationId xmlns:a16="http://schemas.microsoft.com/office/drawing/2014/main" id="{BCB4862C-1548-77E7-73E5-724A621F631D}"/>
              </a:ext>
            </a:extLst>
          </p:cNvPr>
          <p:cNvSpPr txBox="1"/>
          <p:nvPr/>
        </p:nvSpPr>
        <p:spPr>
          <a:xfrm>
            <a:off x="1069323" y="5390349"/>
            <a:ext cx="2876593" cy="954107"/>
          </a:xfrm>
          <a:prstGeom prst="rect">
            <a:avLst/>
          </a:prstGeom>
          <a:noFill/>
        </p:spPr>
        <p:txBody>
          <a:bodyPr wrap="square">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Cross Check by different way ! </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F6F2DB64-3F05-88BC-4ED9-FA0B3ECF2E53}"/>
              </a:ext>
            </a:extLst>
          </p:cNvPr>
          <p:cNvSpPr txBox="1"/>
          <p:nvPr/>
        </p:nvSpPr>
        <p:spPr>
          <a:xfrm>
            <a:off x="291161" y="1974029"/>
            <a:ext cx="4432918" cy="341632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The two third-/(1,1)-rank amplitudes are equivalent</a:t>
            </a:r>
          </a:p>
          <a:p>
            <a:pPr marL="342900" indent="-342900">
              <a:buFont typeface="Wingdings" panose="05000000000000000000" pitchFamily="2" charset="2"/>
              <a:buChar char="Ø"/>
            </a:pPr>
            <a:endParaRPr lang="en-US" altLang="zh-C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Third-rank amplitudes</a:t>
            </a:r>
          </a:p>
          <a:p>
            <a:pPr marL="342900" indent="-342900">
              <a:buFont typeface="Wingdings" panose="05000000000000000000" pitchFamily="2" charset="2"/>
              <a:buChar char="Ø"/>
            </a:pP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p>
          <a:p>
            <a:r>
              <a:rPr lang="en-US" altLang="zh-CN" sz="2400"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(1,1)-</a:t>
            </a:r>
            <a:r>
              <a:rPr lang="en-US" altLang="zh-CN" sz="2400" dirty="0">
                <a:latin typeface="Times New Roman" panose="02020603050405020304" pitchFamily="18" charset="0"/>
                <a:cs typeface="Times New Roman" panose="02020603050405020304" pitchFamily="18" charset="0"/>
              </a:rPr>
              <a:t>rank amplitudes</a:t>
            </a:r>
          </a:p>
          <a:p>
            <a:pPr marL="342900" indent="-342900">
              <a:buFont typeface="Wingdings" panose="05000000000000000000" pitchFamily="2" charset="2"/>
              <a:buChar char="Ø"/>
            </a:pPr>
            <a:endParaRPr lang="zh-CN" altLang="en-US" sz="2400" dirty="0">
              <a:latin typeface="Times New Roman" panose="02020603050405020304" pitchFamily="18" charset="0"/>
              <a:cs typeface="Times New Roman" panose="02020603050405020304" pitchFamily="18" charset="0"/>
            </a:endParaRPr>
          </a:p>
        </p:txBody>
      </p:sp>
      <p:sp>
        <p:nvSpPr>
          <p:cNvPr id="10" name="箭头: 右 9">
            <a:extLst>
              <a:ext uri="{FF2B5EF4-FFF2-40B4-BE49-F238E27FC236}">
                <a16:creationId xmlns:a16="http://schemas.microsoft.com/office/drawing/2014/main" id="{DA682D33-9206-6D38-06B0-38373EAC926C}"/>
              </a:ext>
            </a:extLst>
          </p:cNvPr>
          <p:cNvSpPr/>
          <p:nvPr/>
        </p:nvSpPr>
        <p:spPr>
          <a:xfrm rot="5400000">
            <a:off x="2032109" y="4229840"/>
            <a:ext cx="282013" cy="13079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箭头: 右 10">
            <a:extLst>
              <a:ext uri="{FF2B5EF4-FFF2-40B4-BE49-F238E27FC236}">
                <a16:creationId xmlns:a16="http://schemas.microsoft.com/office/drawing/2014/main" id="{770BD11E-B8C0-421F-E312-4AEA7344606C}"/>
              </a:ext>
            </a:extLst>
          </p:cNvPr>
          <p:cNvSpPr/>
          <p:nvPr/>
        </p:nvSpPr>
        <p:spPr>
          <a:xfrm rot="2198677">
            <a:off x="5444307" y="3767161"/>
            <a:ext cx="1879346" cy="156454"/>
          </a:xfrm>
          <a:prstGeom prst="rightArrow">
            <a:avLst/>
          </a:prstGeom>
          <a:solidFill>
            <a:schemeClr val="accent6">
              <a:lumMod val="20000"/>
              <a:lumOff val="80000"/>
            </a:schemeClr>
          </a:solid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a:extLst>
              <a:ext uri="{FF2B5EF4-FFF2-40B4-BE49-F238E27FC236}">
                <a16:creationId xmlns:a16="http://schemas.microsoft.com/office/drawing/2014/main" id="{BFA6DCBA-A565-0E5C-1302-82E324CBE5BD}"/>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8" name="Picture 2">
            <a:extLst>
              <a:ext uri="{FF2B5EF4-FFF2-40B4-BE49-F238E27FC236}">
                <a16:creationId xmlns:a16="http://schemas.microsoft.com/office/drawing/2014/main" id="{E738D10D-9AB9-FEDF-EB05-1202CDD41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文本占位符 1"/>
          <p:cNvSpPr>
            <a:spLocks noGrp="1"/>
          </p:cNvSpPr>
          <p:nvPr>
            <p:ph type="body" sz="quarter" idx="10"/>
          </p:nvPr>
        </p:nvSpPr>
        <p:spPr>
          <a:xfrm>
            <a:off x="191338" y="878440"/>
            <a:ext cx="7426553" cy="73342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Topologies in the Standard Model</a:t>
            </a:r>
          </a:p>
        </p:txBody>
      </p:sp>
      <p:sp>
        <p:nvSpPr>
          <p:cNvPr id="6" name="文本框 5"/>
          <p:cNvSpPr txBox="1"/>
          <p:nvPr/>
        </p:nvSpPr>
        <p:spPr>
          <a:xfrm>
            <a:off x="8646850" y="6461699"/>
            <a:ext cx="393056" cy="338554"/>
          </a:xfrm>
          <a:prstGeom prst="rect">
            <a:avLst/>
          </a:prstGeom>
          <a:noFill/>
        </p:spPr>
        <p:txBody>
          <a:bodyPr wrap="none" rtlCol="0">
            <a:spAutoFit/>
          </a:bodyPr>
          <a:lstStyle/>
          <a:p>
            <a:r>
              <a:rPr lang="en-US" altLang="zh-CN" sz="1600" dirty="0"/>
              <a:t>22</a:t>
            </a:r>
            <a:endParaRPr lang="zh-CN" altLang="en-US" sz="1600" dirty="0"/>
          </a:p>
        </p:txBody>
      </p:sp>
      <p:cxnSp>
        <p:nvCxnSpPr>
          <p:cNvPr id="2" name="直接连接符 1"/>
          <p:cNvCxnSpPr/>
          <p:nvPr/>
        </p:nvCxnSpPr>
        <p:spPr>
          <a:xfrm>
            <a:off x="0" y="714916"/>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sp>
        <p:nvSpPr>
          <p:cNvPr id="5" name="文本框 4">
            <a:extLst>
              <a:ext uri="{FF2B5EF4-FFF2-40B4-BE49-F238E27FC236}">
                <a16:creationId xmlns:a16="http://schemas.microsoft.com/office/drawing/2014/main" id="{DE1F4A08-BF5B-42BD-3768-696057DC0AE3}"/>
              </a:ext>
            </a:extLst>
          </p:cNvPr>
          <p:cNvSpPr txBox="1"/>
          <p:nvPr/>
        </p:nvSpPr>
        <p:spPr>
          <a:xfrm>
            <a:off x="416859" y="1611865"/>
            <a:ext cx="8445130" cy="461665"/>
          </a:xfrm>
          <a:prstGeom prst="rect">
            <a:avLst/>
          </a:prstGeom>
          <a:noFill/>
        </p:spPr>
        <p:txBody>
          <a:bodyPr wrap="square">
            <a:spAutoFit/>
          </a:bodyPr>
          <a:lstStyle/>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Effective Hamiltonian of charm decay </a:t>
            </a:r>
          </a:p>
        </p:txBody>
      </p:sp>
      <p:pic>
        <p:nvPicPr>
          <p:cNvPr id="7" name="图片 6" descr="\documentclass{article}&#10;\usepackage{amsmath}&#10;\pagestyle{empty}&#10;\begin{document}&#10;&#10; \begin{equation*}&#10; \mathcal H_{\rm eff}={G_F\over \sqrt 2}&#10; \left[\sum_{q=d,s}V_{cq}^*V_{uq}\left(\sum_{q=1}^2C_i(\mu)O_i(\mu)\right)&#10; -V_{cb}^*V_{ub}\left(\sum_{i=3}^6C_i(\mu)O_i(\mu)+C_{8g}(\mu)O_{8g}(\mu)\right)\right]&#10; \end{equation*}&#10;&#10;&#10;\end{document}" title="IguanaTex Bitmap Display">
            <a:extLst>
              <a:ext uri="{FF2B5EF4-FFF2-40B4-BE49-F238E27FC236}">
                <a16:creationId xmlns:a16="http://schemas.microsoft.com/office/drawing/2014/main" id="{8623BEFE-8743-DF5A-7EE3-F40F2A67ECD6}"/>
              </a:ext>
            </a:extLst>
          </p:cNvPr>
          <p:cNvPicPr>
            <a:picLocks noChangeAspect="1"/>
          </p:cNvPicPr>
          <p:nvPr>
            <p:custDataLst>
              <p:tags r:id="rId1"/>
            </p:custDataLst>
          </p:nvPr>
        </p:nvPicPr>
        <p:blipFill>
          <a:blip r:embed="rId6"/>
          <a:stretch>
            <a:fillRect/>
          </a:stretch>
        </p:blipFill>
        <p:spPr>
          <a:xfrm>
            <a:off x="256155" y="2173844"/>
            <a:ext cx="8783751" cy="815761"/>
          </a:xfrm>
          <a:prstGeom prst="rect">
            <a:avLst/>
          </a:prstGeom>
        </p:spPr>
      </p:pic>
      <p:sp>
        <p:nvSpPr>
          <p:cNvPr id="11" name="文本框 10">
            <a:extLst>
              <a:ext uri="{FF2B5EF4-FFF2-40B4-BE49-F238E27FC236}">
                <a16:creationId xmlns:a16="http://schemas.microsoft.com/office/drawing/2014/main" id="{BC43A80C-DFEA-59B1-5DA8-415A35D4360B}"/>
              </a:ext>
            </a:extLst>
          </p:cNvPr>
          <p:cNvSpPr txBox="1"/>
          <p:nvPr/>
        </p:nvSpPr>
        <p:spPr>
          <a:xfrm>
            <a:off x="425465" y="3177936"/>
            <a:ext cx="8445130" cy="461665"/>
          </a:xfrm>
          <a:prstGeom prst="rect">
            <a:avLst/>
          </a:prstGeom>
          <a:noFill/>
        </p:spPr>
        <p:txBody>
          <a:bodyPr wrap="square">
            <a:spAutoFit/>
          </a:bodyPr>
          <a:lstStyle/>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Non-zero </a:t>
            </a:r>
          </a:p>
        </p:txBody>
      </p:sp>
      <p:pic>
        <p:nvPicPr>
          <p:cNvPr id="13" name="图片 12" descr="\documentclass{article}&#10;\usepackage{amsmath}&#10;\pagestyle{empty}&#10;\begin{document}&#10;&#10;$H_{ij}^k$&#10;&#10;&#10;\end{document}" title="IguanaTex Bitmap Display">
            <a:extLst>
              <a:ext uri="{FF2B5EF4-FFF2-40B4-BE49-F238E27FC236}">
                <a16:creationId xmlns:a16="http://schemas.microsoft.com/office/drawing/2014/main" id="{CAA702BF-F8C4-1545-029D-007E6038F686}"/>
              </a:ext>
            </a:extLst>
          </p:cNvPr>
          <p:cNvPicPr>
            <a:picLocks noChangeAspect="1"/>
          </p:cNvPicPr>
          <p:nvPr>
            <p:custDataLst>
              <p:tags r:id="rId2"/>
            </p:custDataLst>
          </p:nvPr>
        </p:nvPicPr>
        <p:blipFill>
          <a:blip r:embed="rId7"/>
          <a:stretch>
            <a:fillRect/>
          </a:stretch>
        </p:blipFill>
        <p:spPr>
          <a:xfrm>
            <a:off x="2223805" y="3350155"/>
            <a:ext cx="350520" cy="315468"/>
          </a:xfrm>
          <a:prstGeom prst="rect">
            <a:avLst/>
          </a:prstGeom>
        </p:spPr>
      </p:pic>
      <p:pic>
        <p:nvPicPr>
          <p:cNvPr id="19" name="图片 18" descr="\documentclass{article}&#10;\usepackage{amsmath}&#10;\pagestyle{empty}&#10;\begin{document}&#10;&#10;\begin{align*}&#10; &amp;(H^{(0)})_{13}^2 = V_{cs}^*V_{ud},  \qquad (H^{(0)})^{2}_{12}=V_{cd}^*V_{ud},\\ &amp; (H^{(0)})^{3}_{13}= V_{cs}^*V_{us}, \qquad (H^{(0)})^{3}_{12}=V_{cd}^*V_{us}&#10;\end{align*}&#10;&#10;&#10;\end{document}" title="IguanaTex Bitmap Display">
            <a:extLst>
              <a:ext uri="{FF2B5EF4-FFF2-40B4-BE49-F238E27FC236}">
                <a16:creationId xmlns:a16="http://schemas.microsoft.com/office/drawing/2014/main" id="{92777874-A716-3F18-3E99-631956D74CFB}"/>
              </a:ext>
            </a:extLst>
          </p:cNvPr>
          <p:cNvPicPr>
            <a:picLocks noChangeAspect="1"/>
          </p:cNvPicPr>
          <p:nvPr>
            <p:custDataLst>
              <p:tags r:id="rId3"/>
            </p:custDataLst>
          </p:nvPr>
        </p:nvPicPr>
        <p:blipFill>
          <a:blip r:embed="rId8"/>
          <a:stretch>
            <a:fillRect/>
          </a:stretch>
        </p:blipFill>
        <p:spPr>
          <a:xfrm>
            <a:off x="2358304" y="3828712"/>
            <a:ext cx="4619244" cy="734568"/>
          </a:xfrm>
          <a:prstGeom prst="rect">
            <a:avLst/>
          </a:prstGeom>
        </p:spPr>
      </p:pic>
      <p:pic>
        <p:nvPicPr>
          <p:cNvPr id="24" name="图片 23" descr="\documentclass{article}&#10;\usepackage{amsmath}&#10;\pagestyle{empty}&#10;\begin{document}&#10;&#10;\begin{align*}&#10; &amp;(H^{(1)})_{11}^1 = -V_{cb}^*V_{ub}, \qquad (H^{(1)})_{21}^2=-V_{cb}^*V_{ub}, \\ &amp; (H^{(1)})_{31}^3=-V_{cb}^*V_{ub}&#10;\end{align*}&#10;&#10;&#10;\end{document}" title="IguanaTex Bitmap Display">
            <a:extLst>
              <a:ext uri="{FF2B5EF4-FFF2-40B4-BE49-F238E27FC236}">
                <a16:creationId xmlns:a16="http://schemas.microsoft.com/office/drawing/2014/main" id="{F34343A1-B342-9918-F454-E725EC6B0823}"/>
              </a:ext>
            </a:extLst>
          </p:cNvPr>
          <p:cNvPicPr>
            <a:picLocks noChangeAspect="1"/>
          </p:cNvPicPr>
          <p:nvPr>
            <p:custDataLst>
              <p:tags r:id="rId4"/>
            </p:custDataLst>
          </p:nvPr>
        </p:nvPicPr>
        <p:blipFill>
          <a:blip r:embed="rId9"/>
          <a:stretch>
            <a:fillRect/>
          </a:stretch>
        </p:blipFill>
        <p:spPr>
          <a:xfrm>
            <a:off x="2389905" y="4849612"/>
            <a:ext cx="4957572" cy="734568"/>
          </a:xfrm>
          <a:prstGeom prst="rect">
            <a:avLst/>
          </a:prstGeom>
        </p:spPr>
      </p:pic>
      <p:sp>
        <p:nvSpPr>
          <p:cNvPr id="26" name="左大括号 25">
            <a:extLst>
              <a:ext uri="{FF2B5EF4-FFF2-40B4-BE49-F238E27FC236}">
                <a16:creationId xmlns:a16="http://schemas.microsoft.com/office/drawing/2014/main" id="{4248EA41-021D-FF93-F639-3F7C4C077823}"/>
              </a:ext>
            </a:extLst>
          </p:cNvPr>
          <p:cNvSpPr/>
          <p:nvPr/>
        </p:nvSpPr>
        <p:spPr>
          <a:xfrm>
            <a:off x="1948918" y="3945158"/>
            <a:ext cx="268380" cy="524494"/>
          </a:xfrm>
          <a:prstGeom prst="lef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左大括号 26">
            <a:extLst>
              <a:ext uri="{FF2B5EF4-FFF2-40B4-BE49-F238E27FC236}">
                <a16:creationId xmlns:a16="http://schemas.microsoft.com/office/drawing/2014/main" id="{E42C13AD-FE98-CF8A-C58C-D48E776236D2}"/>
              </a:ext>
            </a:extLst>
          </p:cNvPr>
          <p:cNvSpPr/>
          <p:nvPr/>
        </p:nvSpPr>
        <p:spPr>
          <a:xfrm>
            <a:off x="1986561" y="4936288"/>
            <a:ext cx="230737" cy="515380"/>
          </a:xfrm>
          <a:prstGeom prst="lef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9E74309E-BCC8-FE1E-02B0-69F03D0E05F7}"/>
              </a:ext>
            </a:extLst>
          </p:cNvPr>
          <p:cNvSpPr txBox="1"/>
          <p:nvPr/>
        </p:nvSpPr>
        <p:spPr>
          <a:xfrm>
            <a:off x="694014" y="3925181"/>
            <a:ext cx="770211" cy="461665"/>
          </a:xfrm>
          <a:prstGeom prst="rect">
            <a:avLst/>
          </a:prstGeom>
          <a:noFill/>
        </p:spPr>
        <p:txBody>
          <a:bodyPr wrap="none" rtlCol="0">
            <a:spAutoFit/>
          </a:bodyPr>
          <a:lstStyle/>
          <a:p>
            <a:r>
              <a:rPr lang="en-US" altLang="zh-CN" sz="2400" b="1" dirty="0">
                <a:latin typeface="Times New Roman" panose="02020603050405020304" pitchFamily="18" charset="0"/>
                <a:cs typeface="Times New Roman" panose="02020603050405020304" pitchFamily="18" charset="0"/>
              </a:rPr>
              <a:t>Tree</a:t>
            </a:r>
            <a:endParaRPr lang="zh-CN" altLang="en-US" sz="2400" b="1"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145A010D-F46B-D654-0A98-355418DDC780}"/>
              </a:ext>
            </a:extLst>
          </p:cNvPr>
          <p:cNvSpPr txBox="1"/>
          <p:nvPr/>
        </p:nvSpPr>
        <p:spPr>
          <a:xfrm>
            <a:off x="694014" y="4969996"/>
            <a:ext cx="1261884" cy="461665"/>
          </a:xfrm>
          <a:prstGeom prst="rect">
            <a:avLst/>
          </a:prstGeom>
          <a:noFill/>
        </p:spPr>
        <p:txBody>
          <a:bodyPr wrap="none" rtlCol="0">
            <a:spAutoFit/>
          </a:bodyPr>
          <a:lstStyle/>
          <a:p>
            <a:r>
              <a:rPr lang="en-US" altLang="zh-CN" sz="2400" b="1" dirty="0">
                <a:latin typeface="Times New Roman" panose="02020603050405020304" pitchFamily="18" charset="0"/>
                <a:cs typeface="Times New Roman" panose="02020603050405020304" pitchFamily="18" charset="0"/>
              </a:rPr>
              <a:t>Penguin</a:t>
            </a:r>
            <a:endParaRPr lang="zh-CN" altLang="en-US" sz="2400" b="1"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A1C745A4-3F74-5636-4B8F-D50028EB979A}"/>
              </a:ext>
            </a:extLst>
          </p:cNvPr>
          <p:cNvSpPr txBox="1"/>
          <p:nvPr/>
        </p:nvSpPr>
        <p:spPr>
          <a:xfrm>
            <a:off x="416859" y="5736698"/>
            <a:ext cx="8445130" cy="461665"/>
          </a:xfrm>
          <a:prstGeom prst="rect">
            <a:avLst/>
          </a:prstGeom>
          <a:noFill/>
        </p:spPr>
        <p:txBody>
          <a:bodyPr wrap="square">
            <a:spAutoFit/>
          </a:bodyPr>
          <a:lstStyle/>
          <a:p>
            <a:pPr marL="342900" indent="-342900">
              <a:buFont typeface="Wingdings" panose="05000000000000000000" pitchFamily="2" charset="2"/>
              <a:buChar char="Ø"/>
            </a:pPr>
            <a:r>
              <a:rPr lang="en-US" altLang="zh-CN" sz="2400" dirty="0">
                <a:solidFill>
                  <a:srgbClr val="0000FF"/>
                </a:solidFill>
                <a:latin typeface="Times New Roman" panose="02020603050405020304" pitchFamily="18" charset="0"/>
                <a:cs typeface="Times New Roman" panose="02020603050405020304" pitchFamily="18" charset="0"/>
              </a:rPr>
              <a:t>13 independent amplitudes in the SU(3)</a:t>
            </a:r>
            <a:r>
              <a:rPr lang="en-US" altLang="zh-CN" sz="1600" dirty="0">
                <a:solidFill>
                  <a:srgbClr val="0000FF"/>
                </a:solidFill>
                <a:latin typeface="Times New Roman" panose="02020603050405020304" pitchFamily="18" charset="0"/>
                <a:cs typeface="Times New Roman" panose="02020603050405020304" pitchFamily="18" charset="0"/>
              </a:rPr>
              <a:t>F</a:t>
            </a:r>
            <a:r>
              <a:rPr lang="en-US" altLang="zh-CN" sz="2400" dirty="0">
                <a:solidFill>
                  <a:srgbClr val="0000FF"/>
                </a:solidFill>
                <a:latin typeface="Times New Roman" panose="02020603050405020304" pitchFamily="18" charset="0"/>
                <a:cs typeface="Times New Roman" panose="02020603050405020304" pitchFamily="18" charset="0"/>
              </a:rPr>
              <a:t> limit:  9+4=13</a:t>
            </a:r>
          </a:p>
        </p:txBody>
      </p:sp>
      <p:sp>
        <p:nvSpPr>
          <p:cNvPr id="3" name="文本框 2">
            <a:extLst>
              <a:ext uri="{FF2B5EF4-FFF2-40B4-BE49-F238E27FC236}">
                <a16:creationId xmlns:a16="http://schemas.microsoft.com/office/drawing/2014/main" id="{7DF533C3-52C3-D878-C88E-A2A8A9B3B016}"/>
              </a:ext>
            </a:extLst>
          </p:cNvPr>
          <p:cNvSpPr txBox="1"/>
          <p:nvPr/>
        </p:nvSpPr>
        <p:spPr>
          <a:xfrm>
            <a:off x="1090532" y="6214913"/>
            <a:ext cx="7556318"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Four decay amplitudes are very small due to small </a:t>
            </a:r>
            <a:r>
              <a:rPr kumimoji="0" lang="el-GR" altLang="zh-CN" sz="2400" b="0" i="1"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λ</a:t>
            </a:r>
            <a:r>
              <a:rPr kumimoji="0" lang="en-US" altLang="zh-CN" sz="1400" b="0" i="1"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a:extLst>
              <a:ext uri="{FF2B5EF4-FFF2-40B4-BE49-F238E27FC236}">
                <a16:creationId xmlns:a16="http://schemas.microsoft.com/office/drawing/2014/main" id="{286F504F-BD23-3CF3-0B0B-44AAD3E91A66}"/>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8" name="Picture 2">
            <a:extLst>
              <a:ext uri="{FF2B5EF4-FFF2-40B4-BE49-F238E27FC236}">
                <a16:creationId xmlns:a16="http://schemas.microsoft.com/office/drawing/2014/main" id="{DCEC359D-592F-0F05-1A74-440377EBB3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89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8ECA0-CA3A-A24B-2EDC-3545CA933EE8}"/>
            </a:ext>
          </a:extLst>
        </p:cNvPr>
        <p:cNvGrpSpPr/>
        <p:nvPr/>
      </p:nvGrpSpPr>
      <p:grpSpPr>
        <a:xfrm>
          <a:off x="0" y="0"/>
          <a:ext cx="0" cy="0"/>
          <a:chOff x="0" y="0"/>
          <a:chExt cx="0" cy="0"/>
        </a:xfrm>
      </p:grpSpPr>
      <p:sp>
        <p:nvSpPr>
          <p:cNvPr id="5" name="文本框 4">
            <a:extLst>
              <a:ext uri="{FF2B5EF4-FFF2-40B4-BE49-F238E27FC236}">
                <a16:creationId xmlns:a16="http://schemas.microsoft.com/office/drawing/2014/main" id="{59965D97-0340-170D-6A59-B787F6FF9DD7}"/>
              </a:ext>
            </a:extLst>
          </p:cNvPr>
          <p:cNvSpPr txBox="1"/>
          <p:nvPr/>
        </p:nvSpPr>
        <p:spPr>
          <a:xfrm>
            <a:off x="181720" y="1002554"/>
            <a:ext cx="2892617" cy="768350"/>
          </a:xfrm>
          <a:prstGeom prst="rect">
            <a:avLst/>
          </a:prstGeom>
          <a:noFill/>
        </p:spPr>
        <p:txBody>
          <a:bodyPr wrap="square" rtlCol="0">
            <a:spAutoFit/>
          </a:bodyPr>
          <a:lstStyle/>
          <a:p>
            <a:pPr algn="ctr"/>
            <a:r>
              <a:rPr lang="en-US" altLang="zh-CN" sz="4400" b="1" dirty="0">
                <a:solidFill>
                  <a:srgbClr val="0070C0"/>
                </a:solidFill>
                <a:latin typeface="Times New Roman" panose="02020603050405020304" charset="0"/>
                <a:ea typeface="华文中宋" panose="02010600040101010101" pitchFamily="2" charset="-122"/>
                <a:cs typeface="Times New Roman" panose="02020603050405020304" charset="0"/>
              </a:rPr>
              <a:t>C</a:t>
            </a:r>
            <a:r>
              <a:rPr lang="en-US" altLang="zh-CN" sz="4400" b="1" i="0" dirty="0">
                <a:solidFill>
                  <a:srgbClr val="0070C0"/>
                </a:solidFill>
                <a:effectLst/>
                <a:latin typeface="Times New Roman" panose="02020603050405020304" charset="0"/>
                <a:ea typeface="华文中宋" panose="02010600040101010101" pitchFamily="2" charset="-122"/>
                <a:cs typeface="Times New Roman" panose="02020603050405020304" charset="0"/>
              </a:rPr>
              <a:t>ontents</a:t>
            </a:r>
          </a:p>
        </p:txBody>
      </p:sp>
      <p:cxnSp>
        <p:nvCxnSpPr>
          <p:cNvPr id="3" name="直接连接符 2">
            <a:extLst>
              <a:ext uri="{FF2B5EF4-FFF2-40B4-BE49-F238E27FC236}">
                <a16:creationId xmlns:a16="http://schemas.microsoft.com/office/drawing/2014/main" id="{68915288-39CB-1E44-C861-C41CD670C5FD}"/>
              </a:ext>
            </a:extLst>
          </p:cNvPr>
          <p:cNvCxnSpPr/>
          <p:nvPr/>
        </p:nvCxnSpPr>
        <p:spPr>
          <a:xfrm>
            <a:off x="0" y="74676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grpSp>
        <p:nvGrpSpPr>
          <p:cNvPr id="7" name="组合 2">
            <a:extLst>
              <a:ext uri="{FF2B5EF4-FFF2-40B4-BE49-F238E27FC236}">
                <a16:creationId xmlns:a16="http://schemas.microsoft.com/office/drawing/2014/main" id="{9D85AE8E-4777-064C-AB66-3184B41EE51A}"/>
              </a:ext>
            </a:extLst>
          </p:cNvPr>
          <p:cNvGrpSpPr/>
          <p:nvPr/>
        </p:nvGrpSpPr>
        <p:grpSpPr bwMode="auto">
          <a:xfrm>
            <a:off x="1294765" y="1860071"/>
            <a:ext cx="4972685" cy="779103"/>
            <a:chOff x="-158723" y="-29072"/>
            <a:chExt cx="4345027" cy="862916"/>
          </a:xfrm>
        </p:grpSpPr>
        <p:sp>
          <p:nvSpPr>
            <p:cNvPr id="8" name="TextBox 16">
              <a:extLst>
                <a:ext uri="{FF2B5EF4-FFF2-40B4-BE49-F238E27FC236}">
                  <a16:creationId xmlns:a16="http://schemas.microsoft.com/office/drawing/2014/main" id="{6BE2C218-873E-1C3E-F450-A0102D4F7CEC}"/>
                </a:ext>
              </a:extLst>
            </p:cNvPr>
            <p:cNvSpPr>
              <a:spLocks noChangeArrowheads="1"/>
            </p:cNvSpPr>
            <p:nvPr/>
          </p:nvSpPr>
          <p:spPr bwMode="auto">
            <a:xfrm>
              <a:off x="312879" y="-127"/>
              <a:ext cx="3873425" cy="805026"/>
            </a:xfrm>
            <a:prstGeom prst="roundRect">
              <a:avLst>
                <a:gd name="adj" fmla="val 8176"/>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Motivation</a:t>
              </a:r>
              <a:endParaRPr lang="zh-CN" altLang="en-US"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1" name="椭圆 17">
              <a:extLst>
                <a:ext uri="{FF2B5EF4-FFF2-40B4-BE49-F238E27FC236}">
                  <a16:creationId xmlns:a16="http://schemas.microsoft.com/office/drawing/2014/main" id="{E7453FF4-E7BB-A3B4-75C2-29F096826EFE}"/>
                </a:ext>
              </a:extLst>
            </p:cNvPr>
            <p:cNvSpPr>
              <a:spLocks noChangeArrowheads="1"/>
            </p:cNvSpPr>
            <p:nvPr/>
          </p:nvSpPr>
          <p:spPr bwMode="auto">
            <a:xfrm>
              <a:off x="-158723" y="-29072"/>
              <a:ext cx="706919" cy="862916"/>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charset="0"/>
                  <a:ea typeface="Arial Unicode MS" pitchFamily="34" charset="-122"/>
                  <a:cs typeface="Times New Roman" panose="02020603050405020304" charset="0"/>
                  <a:sym typeface="Arial Unicode MS" pitchFamily="34" charset="-122"/>
                </a:rPr>
                <a:t>1</a:t>
              </a:r>
            </a:p>
          </p:txBody>
        </p:sp>
      </p:grpSp>
      <p:grpSp>
        <p:nvGrpSpPr>
          <p:cNvPr id="12" name="组合 2">
            <a:extLst>
              <a:ext uri="{FF2B5EF4-FFF2-40B4-BE49-F238E27FC236}">
                <a16:creationId xmlns:a16="http://schemas.microsoft.com/office/drawing/2014/main" id="{67C73B20-AE8E-61C2-D233-EA350368A95D}"/>
              </a:ext>
            </a:extLst>
          </p:cNvPr>
          <p:cNvGrpSpPr/>
          <p:nvPr/>
        </p:nvGrpSpPr>
        <p:grpSpPr bwMode="auto">
          <a:xfrm>
            <a:off x="1874551" y="2754475"/>
            <a:ext cx="6026126" cy="766800"/>
            <a:chOff x="167754" y="-19878"/>
            <a:chExt cx="2778979" cy="859812"/>
          </a:xfrm>
        </p:grpSpPr>
        <p:sp>
          <p:nvSpPr>
            <p:cNvPr id="13" name="TextBox 16">
              <a:extLst>
                <a:ext uri="{FF2B5EF4-FFF2-40B4-BE49-F238E27FC236}">
                  <a16:creationId xmlns:a16="http://schemas.microsoft.com/office/drawing/2014/main" id="{02AC2F03-561B-91FC-F94D-D43D0A09596C}"/>
                </a:ext>
              </a:extLst>
            </p:cNvPr>
            <p:cNvSpPr>
              <a:spLocks noChangeArrowheads="1"/>
            </p:cNvSpPr>
            <p:nvPr/>
          </p:nvSpPr>
          <p:spPr bwMode="auto">
            <a:xfrm>
              <a:off x="407273" y="3590"/>
              <a:ext cx="2539460" cy="808148"/>
            </a:xfrm>
            <a:prstGeom prst="roundRect">
              <a:avLst>
                <a:gd name="adj" fmla="val 8176"/>
              </a:avLst>
            </a:prstGeom>
            <a:no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Topologies of charmed baryon decays</a:t>
              </a:r>
            </a:p>
          </p:txBody>
        </p:sp>
        <p:sp>
          <p:nvSpPr>
            <p:cNvPr id="14" name="椭圆 17">
              <a:extLst>
                <a:ext uri="{FF2B5EF4-FFF2-40B4-BE49-F238E27FC236}">
                  <a16:creationId xmlns:a16="http://schemas.microsoft.com/office/drawing/2014/main" id="{F29FD8A4-6EE5-00FE-7362-F34177D4017B}"/>
                </a:ext>
              </a:extLst>
            </p:cNvPr>
            <p:cNvSpPr>
              <a:spLocks noChangeArrowheads="1"/>
            </p:cNvSpPr>
            <p:nvPr/>
          </p:nvSpPr>
          <p:spPr bwMode="auto">
            <a:xfrm>
              <a:off x="167754" y="-19878"/>
              <a:ext cx="373091" cy="859812"/>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2</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grpSp>
        <p:nvGrpSpPr>
          <p:cNvPr id="15" name="组合 2">
            <a:extLst>
              <a:ext uri="{FF2B5EF4-FFF2-40B4-BE49-F238E27FC236}">
                <a16:creationId xmlns:a16="http://schemas.microsoft.com/office/drawing/2014/main" id="{4DC8E8C8-5A3B-329F-EF71-314474322D0A}"/>
              </a:ext>
            </a:extLst>
          </p:cNvPr>
          <p:cNvGrpSpPr/>
          <p:nvPr/>
        </p:nvGrpSpPr>
        <p:grpSpPr bwMode="auto">
          <a:xfrm>
            <a:off x="2566214" y="3658492"/>
            <a:ext cx="5334463" cy="767160"/>
            <a:chOff x="-89608" y="1"/>
            <a:chExt cx="4072579" cy="858512"/>
          </a:xfrm>
        </p:grpSpPr>
        <p:sp>
          <p:nvSpPr>
            <p:cNvPr id="16" name="TextBox 16">
              <a:extLst>
                <a:ext uri="{FF2B5EF4-FFF2-40B4-BE49-F238E27FC236}">
                  <a16:creationId xmlns:a16="http://schemas.microsoft.com/office/drawing/2014/main" id="{3497DFA4-1275-7A01-0CCD-B6D979E4ED2A}"/>
                </a:ext>
              </a:extLst>
            </p:cNvPr>
            <p:cNvSpPr>
              <a:spLocks noChangeArrowheads="1"/>
            </p:cNvSpPr>
            <p:nvPr/>
          </p:nvSpPr>
          <p:spPr bwMode="auto">
            <a:xfrm>
              <a:off x="312521" y="1"/>
              <a:ext cx="3670450" cy="806546"/>
            </a:xfrm>
            <a:prstGeom prst="roundRect">
              <a:avLst>
                <a:gd name="adj" fmla="val 8176"/>
              </a:avLst>
            </a:prstGeom>
            <a:no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Linear correlation of topologies</a:t>
              </a:r>
              <a:endParaRPr lang="zh-CN" altLang="en-US"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7" name="椭圆 17">
              <a:extLst>
                <a:ext uri="{FF2B5EF4-FFF2-40B4-BE49-F238E27FC236}">
                  <a16:creationId xmlns:a16="http://schemas.microsoft.com/office/drawing/2014/main" id="{7CE0F9AB-321E-8419-391B-847DC371B1CA}"/>
                </a:ext>
              </a:extLst>
            </p:cNvPr>
            <p:cNvSpPr>
              <a:spLocks noChangeArrowheads="1"/>
            </p:cNvSpPr>
            <p:nvPr/>
          </p:nvSpPr>
          <p:spPr bwMode="auto">
            <a:xfrm>
              <a:off x="-89608" y="7583"/>
              <a:ext cx="617655" cy="850930"/>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3</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grpSp>
        <p:nvGrpSpPr>
          <p:cNvPr id="18" name="组合 2">
            <a:extLst>
              <a:ext uri="{FF2B5EF4-FFF2-40B4-BE49-F238E27FC236}">
                <a16:creationId xmlns:a16="http://schemas.microsoft.com/office/drawing/2014/main" id="{CC55C03F-AF6B-1C2C-BE36-F5BD607DF01F}"/>
              </a:ext>
            </a:extLst>
          </p:cNvPr>
          <p:cNvGrpSpPr/>
          <p:nvPr/>
        </p:nvGrpSpPr>
        <p:grpSpPr bwMode="auto">
          <a:xfrm>
            <a:off x="3613480" y="5496079"/>
            <a:ext cx="4949389" cy="766800"/>
            <a:chOff x="-32515" y="114525"/>
            <a:chExt cx="3229120" cy="850930"/>
          </a:xfrm>
        </p:grpSpPr>
        <p:sp>
          <p:nvSpPr>
            <p:cNvPr id="19" name="TextBox 16">
              <a:extLst>
                <a:ext uri="{FF2B5EF4-FFF2-40B4-BE49-F238E27FC236}">
                  <a16:creationId xmlns:a16="http://schemas.microsoft.com/office/drawing/2014/main" id="{A91D39B3-60E1-623B-6FC5-09CB2A7A5E09}"/>
                </a:ext>
              </a:extLst>
            </p:cNvPr>
            <p:cNvSpPr>
              <a:spLocks noChangeArrowheads="1"/>
            </p:cNvSpPr>
            <p:nvPr/>
          </p:nvSpPr>
          <p:spPr bwMode="auto">
            <a:xfrm>
              <a:off x="324983" y="133945"/>
              <a:ext cx="2871622" cy="799799"/>
            </a:xfrm>
            <a:prstGeom prst="roundRect">
              <a:avLst>
                <a:gd name="adj" fmla="val 8176"/>
              </a:avLst>
            </a:prstGeom>
            <a:no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Summary</a:t>
              </a:r>
            </a:p>
          </p:txBody>
        </p:sp>
        <p:sp>
          <p:nvSpPr>
            <p:cNvPr id="20" name="椭圆 17">
              <a:extLst>
                <a:ext uri="{FF2B5EF4-FFF2-40B4-BE49-F238E27FC236}">
                  <a16:creationId xmlns:a16="http://schemas.microsoft.com/office/drawing/2014/main" id="{DA4242A3-817D-A915-C3A4-9F1CE701DE39}"/>
                </a:ext>
              </a:extLst>
            </p:cNvPr>
            <p:cNvSpPr>
              <a:spLocks noChangeArrowheads="1"/>
            </p:cNvSpPr>
            <p:nvPr/>
          </p:nvSpPr>
          <p:spPr bwMode="auto">
            <a:xfrm>
              <a:off x="-32515" y="114525"/>
              <a:ext cx="527837" cy="850930"/>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5</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sp>
        <p:nvSpPr>
          <p:cNvPr id="2" name="文本框 1">
            <a:extLst>
              <a:ext uri="{FF2B5EF4-FFF2-40B4-BE49-F238E27FC236}">
                <a16:creationId xmlns:a16="http://schemas.microsoft.com/office/drawing/2014/main" id="{EFB7DFCA-2B69-CCBC-B8E7-A4982B969FE5}"/>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4" name="Picture 2">
            <a:extLst>
              <a:ext uri="{FF2B5EF4-FFF2-40B4-BE49-F238E27FC236}">
                <a16:creationId xmlns:a16="http://schemas.microsoft.com/office/drawing/2014/main" id="{E26EA984-53CA-94C6-9319-FD191C8A6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2">
            <a:extLst>
              <a:ext uri="{FF2B5EF4-FFF2-40B4-BE49-F238E27FC236}">
                <a16:creationId xmlns:a16="http://schemas.microsoft.com/office/drawing/2014/main" id="{C8480D32-8302-191A-14D4-6D4AF7054E30}"/>
              </a:ext>
            </a:extLst>
          </p:cNvPr>
          <p:cNvGrpSpPr/>
          <p:nvPr/>
        </p:nvGrpSpPr>
        <p:grpSpPr bwMode="auto">
          <a:xfrm>
            <a:off x="2970731" y="4594790"/>
            <a:ext cx="5592138" cy="760385"/>
            <a:chOff x="-104071" y="-6001"/>
            <a:chExt cx="4134353" cy="850930"/>
          </a:xfrm>
          <a:solidFill>
            <a:schemeClr val="accent5">
              <a:lumMod val="20000"/>
              <a:lumOff val="80000"/>
            </a:schemeClr>
          </a:solidFill>
        </p:grpSpPr>
        <mc:AlternateContent xmlns:mc="http://schemas.openxmlformats.org/markup-compatibility/2006" xmlns:a14="http://schemas.microsoft.com/office/drawing/2010/main">
          <mc:Choice Requires="a14">
            <p:sp>
              <p:nvSpPr>
                <p:cNvPr id="9" name="TextBox 16">
                  <a:extLst>
                    <a:ext uri="{FF2B5EF4-FFF2-40B4-BE49-F238E27FC236}">
                      <a16:creationId xmlns:a16="http://schemas.microsoft.com/office/drawing/2014/main" id="{2CC0CDCD-3AE8-036A-C4E4-C215FD6311EE}"/>
                    </a:ext>
                  </a:extLst>
                </p:cNvPr>
                <p:cNvSpPr>
                  <a:spLocks noChangeArrowheads="1"/>
                </p:cNvSpPr>
                <p:nvPr/>
              </p:nvSpPr>
              <p:spPr bwMode="auto">
                <a:xfrm>
                  <a:off x="312521" y="1"/>
                  <a:ext cx="3717761" cy="806546"/>
                </a:xfrm>
                <a:prstGeom prst="roundRect">
                  <a:avLst>
                    <a:gd name="adj" fmla="val 8176"/>
                  </a:avLst>
                </a:prstGeom>
                <a:grp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b="1" dirty="0">
                      <a:solidFill>
                        <a:schemeClr val="accent5"/>
                      </a:solidFill>
                      <a:latin typeface="微软雅黑" panose="020B0503020204020204" pitchFamily="34" charset="-122"/>
                      <a:ea typeface="微软雅黑" panose="020B0503020204020204" pitchFamily="34" charset="-122"/>
                      <a:sym typeface="微软雅黑" panose="020B0503020204020204" pitchFamily="34" charset="-122"/>
                    </a:rPr>
                    <a:t>  </a:t>
                  </a:r>
                  <a:r>
                    <a:rPr kumimoji="0" lang="en-US" altLang="zh-CN" sz="2400" b="1" i="0" u="none" strike="noStrike" kern="1200" cap="none" spc="0" normalizeH="0" baseline="0" noProof="0" dirty="0">
                      <a:ln/>
                      <a:solidFill>
                        <a:schemeClr val="accent5"/>
                      </a:solidFill>
                      <a:effectLst/>
                      <a:uLnTx/>
                      <a:uFillTx/>
                      <a:latin typeface="Times New Roman" panose="02020603050405020304" charset="0"/>
                      <a:ea typeface="华文中宋" panose="02010600040101010101" pitchFamily="2" charset="-122"/>
                      <a:cs typeface="Times New Roman" panose="02020603050405020304" charset="0"/>
                    </a:rPr>
                    <a:t>Test the K</a:t>
                  </a:r>
                  <a14:m>
                    <m:oMath xmlns:m="http://schemas.openxmlformats.org/officeDocument/2006/math">
                      <m:acc>
                        <m:accPr>
                          <m:chr m:val="̈"/>
                          <m:ctrlPr>
                            <a:rPr kumimoji="0" lang="zh-CN" altLang="zh-CN" sz="2400" b="1" i="1" u="none" strike="noStrike" kern="1200" cap="none" spc="0" normalizeH="0" baseline="0" noProof="0">
                              <a:ln/>
                              <a:solidFill>
                                <a:schemeClr val="accent5"/>
                              </a:solidFill>
                              <a:effectLst/>
                              <a:uLnTx/>
                              <a:uFillTx/>
                              <a:latin typeface="Cambria Math" panose="02040503050406030204" pitchFamily="18" charset="0"/>
                              <a:ea typeface="华文中宋" panose="02010600040101010101" pitchFamily="2" charset="-122"/>
                              <a:cs typeface="Times New Roman" panose="02020603050405020304" charset="0"/>
                            </a:rPr>
                          </m:ctrlPr>
                        </m:accPr>
                        <m:e>
                          <m:r>
                            <m:rPr>
                              <m:sty m:val="p"/>
                            </m:rPr>
                            <a:rPr kumimoji="0" lang="en-US" altLang="zh-CN" sz="2400" b="1" i="0" u="none" strike="noStrike" kern="1200" cap="none" spc="0" normalizeH="0" baseline="0" noProof="0">
                              <a:ln/>
                              <a:solidFill>
                                <a:schemeClr val="accent5"/>
                              </a:solidFill>
                              <a:effectLst/>
                              <a:uLnTx/>
                              <a:uFillTx/>
                              <a:latin typeface="Cambria Math" panose="02040503050406030204" pitchFamily="18" charset="0"/>
                              <a:ea typeface="华文中宋" panose="02010600040101010101" pitchFamily="2" charset="-122"/>
                              <a:cs typeface="Times New Roman" panose="02020603050405020304" charset="0"/>
                            </a:rPr>
                            <m:t>o</m:t>
                          </m:r>
                        </m:e>
                      </m:acc>
                    </m:oMath>
                  </a14:m>
                  <a:r>
                    <a:rPr kumimoji="0" lang="en-US" altLang="zh-CN" sz="2400" b="1" i="0" u="none" strike="noStrike" kern="1200" cap="none" spc="0" normalizeH="0" baseline="0" noProof="0" dirty="0" err="1">
                      <a:ln/>
                      <a:solidFill>
                        <a:schemeClr val="accent5"/>
                      </a:solidFill>
                      <a:effectLst/>
                      <a:uLnTx/>
                      <a:uFillTx/>
                      <a:latin typeface="Times New Roman" panose="02020603050405020304" charset="0"/>
                      <a:ea typeface="华文中宋" panose="02010600040101010101" pitchFamily="2" charset="-122"/>
                      <a:cs typeface="Times New Roman" panose="02020603050405020304" charset="0"/>
                    </a:rPr>
                    <a:t>rner</a:t>
                  </a:r>
                  <a:r>
                    <a:rPr kumimoji="0" lang="en-US" altLang="zh-CN" sz="2400" b="1" i="0" u="none" strike="noStrike" kern="1200" cap="none" spc="0" normalizeH="0" baseline="0" noProof="0" dirty="0">
                      <a:ln/>
                      <a:solidFill>
                        <a:schemeClr val="accent5"/>
                      </a:solidFill>
                      <a:effectLst/>
                      <a:uLnTx/>
                      <a:uFillTx/>
                      <a:latin typeface="Times New Roman" panose="02020603050405020304" charset="0"/>
                      <a:ea typeface="华文中宋" panose="02010600040101010101" pitchFamily="2" charset="-122"/>
                      <a:cs typeface="Times New Roman" panose="02020603050405020304" charset="0"/>
                    </a:rPr>
                    <a:t>-Pati-Woo theorem</a:t>
                  </a:r>
                  <a:endParaRPr kumimoji="0" lang="en-US" altLang="zh-CN" sz="2400" b="1" i="0" u="none" strike="noStrike" kern="1200" cap="none" spc="0" normalizeH="0" baseline="0" noProof="0" dirty="0">
                    <a:ln/>
                    <a:solidFill>
                      <a:schemeClr val="accent5"/>
                    </a:solidFill>
                    <a:effectLst>
                      <a:outerShdw blurRad="38100" dist="25400" dir="5400000" algn="ctr" rotWithShape="0">
                        <a:srgbClr val="6E747A">
                          <a:alpha val="43000"/>
                        </a:srgbClr>
                      </a:outerShdw>
                    </a:effectLst>
                    <a:uLnTx/>
                    <a:uFillTx/>
                    <a:latin typeface="Times New Roman" panose="02020603050405020304" charset="0"/>
                    <a:ea typeface="华文中宋" panose="02010600040101010101" pitchFamily="2" charset="-122"/>
                    <a:cs typeface="Times New Roman" panose="02020603050405020304" charset="0"/>
                  </a:endParaRPr>
                </a:p>
              </p:txBody>
            </p:sp>
          </mc:Choice>
          <mc:Fallback xmlns="">
            <p:sp>
              <p:nvSpPr>
                <p:cNvPr id="9" name="TextBox 16">
                  <a:extLst>
                    <a:ext uri="{FF2B5EF4-FFF2-40B4-BE49-F238E27FC236}">
                      <a16:creationId xmlns:a16="http://schemas.microsoft.com/office/drawing/2014/main" id="{2CC0CDCD-3AE8-036A-C4E4-C215FD6311EE}"/>
                    </a:ext>
                  </a:extLst>
                </p:cNvPr>
                <p:cNvSpPr>
                  <a:spLocks noRot="1" noChangeAspect="1" noMove="1" noResize="1" noEditPoints="1" noAdjustHandles="1" noChangeArrowheads="1" noChangeShapeType="1" noTextEdit="1"/>
                </p:cNvSpPr>
                <p:nvPr/>
              </p:nvSpPr>
              <p:spPr bwMode="auto">
                <a:xfrm>
                  <a:off x="312521" y="1"/>
                  <a:ext cx="3717761" cy="806546"/>
                </a:xfrm>
                <a:prstGeom prst="roundRect">
                  <a:avLst>
                    <a:gd name="adj" fmla="val 8176"/>
                  </a:avLst>
                </a:prstGeom>
                <a:blipFill>
                  <a:blip r:embed="rId3"/>
                  <a:stretch>
                    <a:fillRect/>
                  </a:stretch>
                </a:blip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sp>
          <p:nvSpPr>
            <p:cNvPr id="10" name="椭圆 17">
              <a:extLst>
                <a:ext uri="{FF2B5EF4-FFF2-40B4-BE49-F238E27FC236}">
                  <a16:creationId xmlns:a16="http://schemas.microsoft.com/office/drawing/2014/main" id="{53495962-DF20-822D-C3B3-7E57E2F2D880}"/>
                </a:ext>
              </a:extLst>
            </p:cNvPr>
            <p:cNvSpPr>
              <a:spLocks noChangeArrowheads="1"/>
            </p:cNvSpPr>
            <p:nvPr/>
          </p:nvSpPr>
          <p:spPr bwMode="auto">
            <a:xfrm>
              <a:off x="-104071" y="-6001"/>
              <a:ext cx="617655" cy="850930"/>
            </a:xfrm>
            <a:prstGeom prst="ellipse">
              <a:avLst/>
            </a:prstGeom>
            <a:grp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solidFill>
                    <a:schemeClr val="accent5"/>
                  </a:solidFill>
                  <a:latin typeface="Times New Roman" panose="02020603050405020304"/>
                  <a:ea typeface="Arial Unicode MS" pitchFamily="34" charset="-122"/>
                  <a:cs typeface="Times New Roman" panose="02020603050405020304"/>
                  <a:sym typeface="Arial Unicode MS" pitchFamily="34" charset="-122"/>
                </a:rPr>
                <a:t>4</a:t>
              </a:r>
              <a:endParaRPr lang="zh-CN" altLang="en-US" sz="2100" b="1" dirty="0">
                <a:solidFill>
                  <a:schemeClr val="accent5"/>
                </a:solidFill>
                <a:latin typeface="Times New Roman" panose="02020603050405020304"/>
                <a:ea typeface="Arial Unicode MS" pitchFamily="34" charset="-122"/>
                <a:cs typeface="Times New Roman" panose="02020603050405020304"/>
                <a:sym typeface="Arial Unicode MS" pitchFamily="34" charset="-122"/>
              </a:endParaRPr>
            </a:p>
          </p:txBody>
        </p:sp>
      </p:grpSp>
    </p:spTree>
    <p:extLst>
      <p:ext uri="{BB962C8B-B14F-4D97-AF65-F5344CB8AC3E}">
        <p14:creationId xmlns:p14="http://schemas.microsoft.com/office/powerpoint/2010/main" val="2977511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id="{F959685B-5618-F78B-DF8B-2F4F319A8B0D}"/>
              </a:ext>
            </a:extLst>
          </p:cNvPr>
          <p:cNvSpPr txBox="1"/>
          <p:nvPr/>
        </p:nvSpPr>
        <p:spPr>
          <a:xfrm>
            <a:off x="3932949" y="5103934"/>
            <a:ext cx="43502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Decay amplitudes:  </a:t>
            </a:r>
            <a:r>
              <a:rPr lang="en-US" altLang="zh-CN" sz="2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9</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5</a:t>
            </a:r>
          </a:p>
        </p:txBody>
      </p:sp>
      <mc:AlternateContent xmlns:mc="http://schemas.openxmlformats.org/markup-compatibility/2006" xmlns:a14="http://schemas.microsoft.com/office/drawing/2010/main">
        <mc:Choice Requires="a14">
          <p:sp>
            <p:nvSpPr>
              <p:cNvPr id="21" name="文本占位符 1"/>
              <p:cNvSpPr>
                <a:spLocks noGrp="1"/>
              </p:cNvSpPr>
              <p:nvPr>
                <p:ph type="body" sz="quarter" idx="10"/>
              </p:nvPr>
            </p:nvSpPr>
            <p:spPr>
              <a:xfrm>
                <a:off x="191338" y="929910"/>
                <a:ext cx="7426553" cy="73342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The K</a:t>
                </a:r>
                <a14:m>
                  <m:oMath xmlns:m="http://schemas.openxmlformats.org/officeDocument/2006/math">
                    <m:acc>
                      <m:accPr>
                        <m:chr m:val="̈"/>
                        <m:ctrlPr>
                          <a:rPr lang="zh-CN" altLang="zh-CN" sz="3200" i="1">
                            <a:ln/>
                            <a:solidFill>
                              <a:srgbClr val="0070C0"/>
                            </a:solidFill>
                            <a:effectLst>
                              <a:outerShdw blurRad="38100" dist="25400" dir="5400000" algn="ctr" rotWithShape="0">
                                <a:srgbClr val="6E747A">
                                  <a:alpha val="43000"/>
                                </a:srgbClr>
                              </a:outerShdw>
                            </a:effectLst>
                            <a:latin typeface="Cambria Math" panose="02040503050406030204" pitchFamily="18" charset="0"/>
                            <a:ea typeface="华文中宋" panose="02010600040101010101" pitchFamily="2" charset="-122"/>
                            <a:cs typeface="Times New Roman" panose="02020603050405020304" charset="0"/>
                          </a:rPr>
                        </m:ctrlPr>
                      </m:accPr>
                      <m:e>
                        <m:r>
                          <m:rPr>
                            <m:sty m:val="p"/>
                          </m:rPr>
                          <a:rPr lang="en-US" altLang="zh-CN" sz="3200">
                            <a:ln/>
                            <a:solidFill>
                              <a:srgbClr val="0070C0"/>
                            </a:solidFill>
                            <a:effectLst>
                              <a:outerShdw blurRad="38100" dist="25400" dir="5400000" algn="ctr" rotWithShape="0">
                                <a:srgbClr val="6E747A">
                                  <a:alpha val="43000"/>
                                </a:srgbClr>
                              </a:outerShdw>
                            </a:effectLst>
                            <a:latin typeface="Cambria Math" panose="02040503050406030204" pitchFamily="18" charset="0"/>
                            <a:ea typeface="华文中宋" panose="02010600040101010101" pitchFamily="2" charset="-122"/>
                            <a:cs typeface="Times New Roman" panose="02020603050405020304" charset="0"/>
                          </a:rPr>
                          <m:t>o</m:t>
                        </m:r>
                      </m:e>
                    </m:acc>
                  </m:oMath>
                </a14:m>
                <a:r>
                  <a:rPr lang="en-US" altLang="zh-CN" sz="3200" dirty="0" err="1">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rner</a:t>
                </a:r>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-Pati-Woo theorem</a:t>
                </a:r>
              </a:p>
            </p:txBody>
          </p:sp>
        </mc:Choice>
        <mc:Fallback xmlns="">
          <p:sp>
            <p:nvSpPr>
              <p:cNvPr id="21" name="文本占位符 1"/>
              <p:cNvSpPr>
                <a:spLocks noGrp="1" noRot="1" noChangeAspect="1" noMove="1" noResize="1" noEditPoints="1" noAdjustHandles="1" noChangeArrowheads="1" noChangeShapeType="1" noTextEdit="1"/>
              </p:cNvSpPr>
              <p:nvPr>
                <p:ph type="body" sz="quarter" idx="10"/>
              </p:nvPr>
            </p:nvSpPr>
            <p:spPr>
              <a:xfrm>
                <a:off x="191338" y="929910"/>
                <a:ext cx="7426553" cy="733425"/>
              </a:xfrm>
              <a:blipFill>
                <a:blip r:embed="rId3"/>
                <a:stretch>
                  <a:fillRect l="-2379" t="-5833" b="-17500"/>
                </a:stretch>
              </a:blipFill>
            </p:spPr>
            <p:txBody>
              <a:bodyPr/>
              <a:lstStyle/>
              <a:p>
                <a:r>
                  <a:rPr lang="zh-CN" altLang="en-US">
                    <a:noFill/>
                  </a:rPr>
                  <a:t> </a:t>
                </a:r>
              </a:p>
            </p:txBody>
          </p:sp>
        </mc:Fallback>
      </mc:AlternateContent>
      <p:sp>
        <p:nvSpPr>
          <p:cNvPr id="6" name="文本框 5"/>
          <p:cNvSpPr txBox="1"/>
          <p:nvPr/>
        </p:nvSpPr>
        <p:spPr>
          <a:xfrm>
            <a:off x="8646850" y="6461699"/>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prstClr val="black"/>
                </a:solidFill>
                <a:latin typeface="Calibri"/>
                <a:ea typeface="宋体" panose="02010600030101010101" pitchFamily="2" charset="-122"/>
              </a:rPr>
              <a:t>24</a:t>
            </a:r>
            <a:endPar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2" name="直接连接符 1"/>
          <p:cNvCxnSpPr/>
          <p:nvPr/>
        </p:nvCxnSpPr>
        <p:spPr>
          <a:xfrm>
            <a:off x="0" y="714916"/>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E1F4A08-BF5B-42BD-3768-696057DC0AE3}"/>
                  </a:ext>
                </a:extLst>
              </p:cNvPr>
              <p:cNvSpPr txBox="1"/>
              <p:nvPr/>
            </p:nvSpPr>
            <p:spPr>
              <a:xfrm>
                <a:off x="468134" y="1706038"/>
                <a:ext cx="8445130" cy="267765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 </a:t>
                </a:r>
                <a:r>
                  <a:rPr lang="en-US" altLang="zh-CN" sz="2400" b="1" kern="100" dirty="0">
                    <a:solidFill>
                      <a:srgbClr val="000000"/>
                    </a:solidFill>
                    <a:effectLst/>
                    <a:latin typeface="Times New Roman" panose="02020603050405020304" pitchFamily="18" charset="0"/>
                    <a:ea typeface="宋体" panose="02010600030101010101" pitchFamily="2" charset="-122"/>
                  </a:rPr>
                  <a:t>K</a:t>
                </a:r>
                <a14:m>
                  <m:oMath xmlns:m="http://schemas.openxmlformats.org/officeDocument/2006/math">
                    <m:acc>
                      <m:accPr>
                        <m:chr m:val="̈"/>
                        <m:ctrlPr>
                          <a:rPr lang="zh-CN" altLang="zh-CN" sz="2400" b="1" i="1">
                            <a:solidFill>
                              <a:srgbClr val="000000"/>
                            </a:solidFill>
                            <a:effectLst/>
                            <a:latin typeface="Cambria Math" panose="02040503050406030204" pitchFamily="18" charset="0"/>
                            <a:ea typeface="Cambria Math" panose="02040503050406030204" pitchFamily="18" charset="0"/>
                          </a:rPr>
                        </m:ctrlPr>
                      </m:accPr>
                      <m:e>
                        <m:r>
                          <a:rPr lang="en-US" altLang="zh-CN" sz="2400" b="1" i="1" kern="1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𝒐</m:t>
                        </m:r>
                      </m:e>
                    </m:acc>
                  </m:oMath>
                </a14:m>
                <a:r>
                  <a:rPr lang="en-US" altLang="zh-CN" sz="2400" b="1" kern="100" dirty="0">
                    <a:solidFill>
                      <a:srgbClr val="000000"/>
                    </a:solidFill>
                    <a:effectLst/>
                    <a:latin typeface="Times New Roman" panose="02020603050405020304" pitchFamily="18" charset="0"/>
                    <a:ea typeface="宋体" panose="02010600030101010101" pitchFamily="2" charset="-122"/>
                  </a:rPr>
                  <a:t>rner-Pati-Woo</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theorem</a:t>
                </a:r>
                <a:r>
                  <a:rPr kumimoji="0" lang="en-US" altLang="zh-CN" sz="240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If two quarks produced by weak operators enter one baryon, they are anti-symmetric in flavor.</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DE1F4A08-BF5B-42BD-3768-696057DC0AE3}"/>
                  </a:ext>
                </a:extLst>
              </p:cNvPr>
              <p:cNvSpPr txBox="1">
                <a:spLocks noRot="1" noChangeAspect="1" noMove="1" noResize="1" noEditPoints="1" noAdjustHandles="1" noChangeArrowheads="1" noChangeShapeType="1" noTextEdit="1"/>
              </p:cNvSpPr>
              <p:nvPr/>
            </p:nvSpPr>
            <p:spPr>
              <a:xfrm>
                <a:off x="468134" y="1706038"/>
                <a:ext cx="8445130" cy="2677656"/>
              </a:xfrm>
              <a:prstGeom prst="rect">
                <a:avLst/>
              </a:prstGeom>
              <a:blipFill>
                <a:blip r:embed="rId4"/>
                <a:stretch>
                  <a:fillRect l="-1011" t="-1822"/>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55164D39-6D9B-992F-357D-89C63FB12412}"/>
              </a:ext>
            </a:extLst>
          </p:cNvPr>
          <p:cNvSpPr txBox="1"/>
          <p:nvPr/>
        </p:nvSpPr>
        <p:spPr>
          <a:xfrm>
            <a:off x="3932949" y="2657111"/>
            <a:ext cx="483319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J. G. Korner, </a:t>
            </a:r>
            <a:r>
              <a:rPr kumimoji="0" lang="en-US" altLang="zh-CN" sz="1800" b="0" i="0" u="none" strike="noStrike" kern="1200" cap="none" spc="0" normalizeH="0" baseline="0" noProof="0" dirty="0" err="1">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Nucl</a:t>
            </a:r>
            <a:r>
              <a:rPr kumimoji="0" lang="en-US" altLang="zh-CN" sz="18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 Phys. B 25, 282-290 (1971).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J. C. Pati and C. H. Woo, Phys. Rev. D 3, 2920-2922 (1971).</a:t>
            </a:r>
            <a:endParaRPr kumimoji="0" lang="zh-CN" altLang="en-US" sz="18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箭头: 右 13">
            <a:extLst>
              <a:ext uri="{FF2B5EF4-FFF2-40B4-BE49-F238E27FC236}">
                <a16:creationId xmlns:a16="http://schemas.microsoft.com/office/drawing/2014/main" id="{ECC8DD18-A3BB-4E40-BCD8-7EA9A2C05A6C}"/>
              </a:ext>
            </a:extLst>
          </p:cNvPr>
          <p:cNvSpPr/>
          <p:nvPr/>
        </p:nvSpPr>
        <p:spPr>
          <a:xfrm>
            <a:off x="7173980" y="5265010"/>
            <a:ext cx="415626" cy="13951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9" name="图片 8">
            <a:extLst>
              <a:ext uri="{FF2B5EF4-FFF2-40B4-BE49-F238E27FC236}">
                <a16:creationId xmlns:a16="http://schemas.microsoft.com/office/drawing/2014/main" id="{0FB4AB0E-6EA4-19D7-2A1B-4E1A4BDFA5F8}"/>
              </a:ext>
            </a:extLst>
          </p:cNvPr>
          <p:cNvPicPr>
            <a:picLocks noChangeAspect="1"/>
          </p:cNvPicPr>
          <p:nvPr/>
        </p:nvPicPr>
        <p:blipFill>
          <a:blip r:embed="rId5"/>
          <a:stretch>
            <a:fillRect/>
          </a:stretch>
        </p:blipFill>
        <p:spPr>
          <a:xfrm>
            <a:off x="686797" y="3057013"/>
            <a:ext cx="2503918" cy="1340661"/>
          </a:xfrm>
          <a:prstGeom prst="rect">
            <a:avLst/>
          </a:prstGeom>
        </p:spPr>
      </p:pic>
      <p:pic>
        <p:nvPicPr>
          <p:cNvPr id="13" name="图片 12">
            <a:extLst>
              <a:ext uri="{FF2B5EF4-FFF2-40B4-BE49-F238E27FC236}">
                <a16:creationId xmlns:a16="http://schemas.microsoft.com/office/drawing/2014/main" id="{4A368DD8-0B92-B87A-631F-2D068D9CCF6C}"/>
              </a:ext>
            </a:extLst>
          </p:cNvPr>
          <p:cNvPicPr>
            <a:picLocks noChangeAspect="1"/>
          </p:cNvPicPr>
          <p:nvPr/>
        </p:nvPicPr>
        <p:blipFill>
          <a:blip r:embed="rId6"/>
          <a:stretch>
            <a:fillRect/>
          </a:stretch>
        </p:blipFill>
        <p:spPr>
          <a:xfrm>
            <a:off x="686797" y="4515935"/>
            <a:ext cx="2503918" cy="1393309"/>
          </a:xfrm>
          <a:prstGeom prst="rect">
            <a:avLst/>
          </a:prstGeom>
        </p:spPr>
      </p:pic>
      <p:pic>
        <p:nvPicPr>
          <p:cNvPr id="22" name="图片 21" descr="\documentclass{article}&#10;\usepackage{amsmath}&#10;\pagestyle{empty}&#10;\begin{document}&#10;&#10;\begin{align*}&#10;  &amp;a^{S,A}_1 = -a^{S,A}_2,\quad   a^{S,A}_5 = -a^{S,A}_6, \quad a^{S,A}_7 = -a^{S,A}_{10}, \\&amp; a^{S,A}_8 = -a^{S,A}_{11}, \quad a^{S,A}_9 = -a^{S,A}_{12},\quad&#10; a^{S,A}_{15}  = -a^{S,A}_{16},  \\&amp; a^{S}_{3} =a^{S}_{4}= a^{S}_{17} = 0.&#10;\end{align*}&#10;&#10;&#10;\end{document}" title="IguanaTex Bitmap Display">
            <a:extLst>
              <a:ext uri="{FF2B5EF4-FFF2-40B4-BE49-F238E27FC236}">
                <a16:creationId xmlns:a16="http://schemas.microsoft.com/office/drawing/2014/main" id="{CA8D76FD-D46D-B16A-036E-1646C8B3466B}"/>
              </a:ext>
            </a:extLst>
          </p:cNvPr>
          <p:cNvPicPr>
            <a:picLocks noChangeAspect="1"/>
          </p:cNvPicPr>
          <p:nvPr>
            <p:custDataLst>
              <p:tags r:id="rId1"/>
            </p:custDataLst>
          </p:nvPr>
        </p:nvPicPr>
        <p:blipFill>
          <a:blip r:embed="rId7"/>
          <a:stretch>
            <a:fillRect/>
          </a:stretch>
        </p:blipFill>
        <p:spPr>
          <a:xfrm>
            <a:off x="4054699" y="3835082"/>
            <a:ext cx="4711442" cy="1044563"/>
          </a:xfrm>
          <a:prstGeom prst="rect">
            <a:avLst/>
          </a:prstGeom>
        </p:spPr>
      </p:pic>
      <p:sp>
        <p:nvSpPr>
          <p:cNvPr id="24" name="文本框 23">
            <a:extLst>
              <a:ext uri="{FF2B5EF4-FFF2-40B4-BE49-F238E27FC236}">
                <a16:creationId xmlns:a16="http://schemas.microsoft.com/office/drawing/2014/main" id="{42DF1825-6378-7D77-F814-7667C0BFC374}"/>
              </a:ext>
            </a:extLst>
          </p:cNvPr>
          <p:cNvSpPr txBox="1"/>
          <p:nvPr/>
        </p:nvSpPr>
        <p:spPr>
          <a:xfrm>
            <a:off x="6693718" y="5743424"/>
            <a:ext cx="207242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arXiv:2406.14061</a:t>
            </a:r>
            <a:endParaRPr kumimoji="0" lang="zh-CN" altLang="en-US" sz="18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E30146A6-4ABA-6012-22DB-49A94AF9E35D}"/>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7" name="Picture 2">
            <a:extLst>
              <a:ext uri="{FF2B5EF4-FFF2-40B4-BE49-F238E27FC236}">
                <a16:creationId xmlns:a16="http://schemas.microsoft.com/office/drawing/2014/main" id="{4A03FB98-2B85-FEF1-17BA-DFB3190696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1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文本占位符 1"/>
          <p:cNvSpPr>
            <a:spLocks noGrp="1"/>
          </p:cNvSpPr>
          <p:nvPr>
            <p:ph type="body" sz="quarter" idx="10"/>
          </p:nvPr>
        </p:nvSpPr>
        <p:spPr>
          <a:xfrm>
            <a:off x="191338" y="929910"/>
            <a:ext cx="7426553" cy="73342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Dominated SU(3) irreducible amplitudes</a:t>
            </a:r>
          </a:p>
        </p:txBody>
      </p:sp>
      <p:sp>
        <p:nvSpPr>
          <p:cNvPr id="6" name="文本框 5"/>
          <p:cNvSpPr txBox="1"/>
          <p:nvPr/>
        </p:nvSpPr>
        <p:spPr>
          <a:xfrm>
            <a:off x="8646850" y="6461699"/>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prstClr val="black"/>
                </a:solidFill>
                <a:latin typeface="Calibri"/>
                <a:ea typeface="宋体" panose="02010600030101010101" pitchFamily="2" charset="-122"/>
              </a:rPr>
              <a:t>25</a:t>
            </a:r>
            <a:endPar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2" name="直接连接符 1"/>
          <p:cNvCxnSpPr/>
          <p:nvPr/>
        </p:nvCxnSpPr>
        <p:spPr>
          <a:xfrm>
            <a:off x="0" y="714916"/>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sp>
        <p:nvSpPr>
          <p:cNvPr id="4" name="文本框 3">
            <a:extLst>
              <a:ext uri="{FF2B5EF4-FFF2-40B4-BE49-F238E27FC236}">
                <a16:creationId xmlns:a16="http://schemas.microsoft.com/office/drawing/2014/main" id="{75CD9550-6792-4370-3ED2-671DCBA98680}"/>
              </a:ext>
            </a:extLst>
          </p:cNvPr>
          <p:cNvSpPr txBox="1"/>
          <p:nvPr/>
        </p:nvSpPr>
        <p:spPr>
          <a:xfrm>
            <a:off x="3093577" y="5928090"/>
            <a:ext cx="546930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C. Q. </a:t>
            </a:r>
            <a:r>
              <a:rPr kumimoji="0" lang="en-US" altLang="zh-CN" sz="1800" b="0" i="0" u="none" strike="noStrike" kern="1200" cap="none" spc="0" normalizeH="0" baseline="0" noProof="0" dirty="0" err="1">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Geng</a:t>
            </a:r>
            <a:r>
              <a:rPr kumimoji="0" lang="en-US" altLang="zh-CN" sz="18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 X. G. He, X. N. Jin, C. W. Liu and C. Yang, Phys. Rev. D 109, no.7, L071302 (2024).</a:t>
            </a:r>
            <a:endParaRPr kumimoji="0" lang="zh-CN" altLang="en-US" sz="18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6" name="图片 15" descr="\documentclass{article}&#10;\usepackage{amsmath}&#10;\pagestyle{empty}&#10;\begin{document}&#10;&#10;\begin{align*}&#10;b_1^\prime&amp; =b_1-b_4= -(a^A_4 +a^A_5 + a^A_7 +a^A_8) + \sqrt{3}(3a^S_5 + a^S_7 +a^S_8 - 2a^S_9),\nonumber\\&#10;b_2^\prime&amp;=b_2-b_5= -\frac{1}{2}(2a^A_8 +2a^A_9+a^A_{13}-a^A_{14}-2a^A_{28}+2a^A_{29}) \\&amp;\qquad\qquad\qquad+\frac{\sqrt{3}}{2}(4a^S_7 -2 a^S_8-2 a^S_{9}+ 3a^S_{13} -3a^S_{14} ),\nonumber\\&#10;b_3^\prime&amp;=b_3+b_4=  ( a^A_8 +a^A_9+a^A_{15} -a^A_{17}) -\sqrt{3}(2 a^S_7 -a^S_8 - a^S_9-3a^S_{15}),\nonumber\\&#10;b_4^\prime&amp;=b_4-b_5= -\frac{1}{2}(2a^A_1 -2 a^A_3 +a^A_{13}-a^A_{14}-2a^A_{28}+2a^A_{29})\\&amp;\qquad\qquad\qquad-\frac{\sqrt{3}}{2}(6a^S_1 - 3a^S_{13} +3a^S_{14} ),\nonumber\\&#10;b_{5}^\prime&amp;= b_{10} =\frac{1}{4}(a^A_{13}+a^A_{14}+2a^A_{28}+2a^A_{29}) -\frac{\sqrt{3}}{4}(3a^S_{13}+3a^S_{14} ).&#10;\end{align*}&#10;&#10;&#10;\end{document}" title="IguanaTex Bitmap Display">
            <a:extLst>
              <a:ext uri="{FF2B5EF4-FFF2-40B4-BE49-F238E27FC236}">
                <a16:creationId xmlns:a16="http://schemas.microsoft.com/office/drawing/2014/main" id="{242D0920-70B4-1133-9770-B82A9CA446F7}"/>
              </a:ext>
            </a:extLst>
          </p:cNvPr>
          <p:cNvPicPr>
            <a:picLocks noChangeAspect="1"/>
          </p:cNvPicPr>
          <p:nvPr>
            <p:custDataLst>
              <p:tags r:id="rId1"/>
            </p:custDataLst>
          </p:nvPr>
        </p:nvPicPr>
        <p:blipFill>
          <a:blip r:embed="rId3"/>
          <a:stretch>
            <a:fillRect/>
          </a:stretch>
        </p:blipFill>
        <p:spPr>
          <a:xfrm>
            <a:off x="600107" y="1838703"/>
            <a:ext cx="7351777" cy="4000500"/>
          </a:xfrm>
          <a:prstGeom prst="rect">
            <a:avLst/>
          </a:prstGeom>
        </p:spPr>
      </p:pic>
      <p:sp>
        <p:nvSpPr>
          <p:cNvPr id="3" name="文本框 2">
            <a:extLst>
              <a:ext uri="{FF2B5EF4-FFF2-40B4-BE49-F238E27FC236}">
                <a16:creationId xmlns:a16="http://schemas.microsoft.com/office/drawing/2014/main" id="{50B6589F-A7DA-675F-F213-2EF566D39A85}"/>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5" name="Picture 2">
            <a:extLst>
              <a:ext uri="{FF2B5EF4-FFF2-40B4-BE49-F238E27FC236}">
                <a16:creationId xmlns:a16="http://schemas.microsoft.com/office/drawing/2014/main" id="{CC9F5F0F-D173-6B7F-1A65-F2FDACD334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651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a:extLst>
            <a:ext uri="{FF2B5EF4-FFF2-40B4-BE49-F238E27FC236}">
              <a16:creationId xmlns:a16="http://schemas.microsoft.com/office/drawing/2014/main" id="{D8F0BA35-C87C-546D-CD93-B2C6589A1854}"/>
            </a:ext>
          </a:extLst>
        </p:cNvPr>
        <p:cNvGrpSpPr/>
        <p:nvPr/>
      </p:nvGrpSpPr>
      <p:grpSpPr>
        <a:xfrm>
          <a:off x="0" y="0"/>
          <a:ext cx="0" cy="0"/>
          <a:chOff x="0" y="0"/>
          <a:chExt cx="0" cy="0"/>
        </a:xfrm>
      </p:grpSpPr>
      <p:pic>
        <p:nvPicPr>
          <p:cNvPr id="18" name="图片 17" descr="\documentclass{article}&#10;\usepackage{amsmath}&#10;\pagestyle{empty}&#10;\begin{document}&#10;&#10;\begin{align*}&#10;  \mathcal{A}_L(\Lambda_c^+\to \Sigma^0K^+) &amp;= \frac{1}{\sqrt{2}}\Delta(\Lambda_c^+,\pi^+,n,\overline K^{*0},K^+,\Sigma^0) + \frac{1}{\sqrt{2}}\Delta(\Lambda_c^+,\pi^+,n,\Sigma^-,\Sigma^0,K^+)\nonumber\\ &amp;\qquad +\frac{1}{\sqrt{2}}\Delta(\Lambda_c^+,K^+,\Lambda^0, \rho^{0},K^+,\Sigma^0)+\frac{1}{\sqrt{2}}\Delta(\Lambda_c^+,K^+,\Lambda^0, \Xi^-,\Sigma^0,K^+)\\ &#10;  \mathcal{A}_L(\Lambda_c^+\to \Sigma^+K^0) &amp;= \Delta(\Lambda_c^+,\pi^+,n,\Lambda^0,\Sigma^+,K^0) + \Delta(\Lambda_c^+,\pi^+,n,\Sigma^0,\Sigma^+,K^0)\nonumber\\ &amp;\qquad +\Delta(\Lambda_c^+,K^+,\Lambda^0, \rho^{+},K^0,\Sigma^+)+\Delta(\Lambda_c^+,K^+,\Lambda^0, \Xi^0,\Sigma^+,K^0)&#10;\end{align*}&#10;&#10;&#10;\end{document}" title="IguanaTex Bitmap Display">
            <a:extLst>
              <a:ext uri="{FF2B5EF4-FFF2-40B4-BE49-F238E27FC236}">
                <a16:creationId xmlns:a16="http://schemas.microsoft.com/office/drawing/2014/main" id="{8DD227A0-E754-A42B-04A3-EF3845A151D7}"/>
              </a:ext>
            </a:extLst>
          </p:cNvPr>
          <p:cNvPicPr>
            <a:picLocks noChangeAspect="1"/>
          </p:cNvPicPr>
          <p:nvPr>
            <p:custDataLst>
              <p:tags r:id="rId1"/>
            </p:custDataLst>
          </p:nvPr>
        </p:nvPicPr>
        <p:blipFill>
          <a:blip r:embed="rId4"/>
          <a:stretch>
            <a:fillRect/>
          </a:stretch>
        </p:blipFill>
        <p:spPr>
          <a:xfrm>
            <a:off x="561634" y="4929998"/>
            <a:ext cx="7548655" cy="1563642"/>
          </a:xfrm>
          <a:prstGeom prst="rect">
            <a:avLst/>
          </a:prstGeom>
        </p:spPr>
      </p:pic>
      <p:sp>
        <p:nvSpPr>
          <p:cNvPr id="6" name="文本框 5">
            <a:extLst>
              <a:ext uri="{FF2B5EF4-FFF2-40B4-BE49-F238E27FC236}">
                <a16:creationId xmlns:a16="http://schemas.microsoft.com/office/drawing/2014/main" id="{9FBA4ECD-C3B4-83E7-058C-F0B87E6FA60C}"/>
              </a:ext>
            </a:extLst>
          </p:cNvPr>
          <p:cNvSpPr txBox="1"/>
          <p:nvPr/>
        </p:nvSpPr>
        <p:spPr>
          <a:xfrm>
            <a:off x="8646850" y="6445189"/>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2</a:t>
            </a:r>
            <a:r>
              <a:rPr lang="en-US" altLang="zh-CN" sz="1600" dirty="0">
                <a:solidFill>
                  <a:prstClr val="black"/>
                </a:solidFill>
                <a:latin typeface="Calibri"/>
                <a:ea typeface="宋体" panose="02010600030101010101" pitchFamily="2" charset="-122"/>
              </a:rPr>
              <a:t>6</a:t>
            </a:r>
            <a:endPar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2" name="直接连接符 1">
            <a:extLst>
              <a:ext uri="{FF2B5EF4-FFF2-40B4-BE49-F238E27FC236}">
                <a16:creationId xmlns:a16="http://schemas.microsoft.com/office/drawing/2014/main" id="{02AC0DEA-01E7-7BE2-C531-B472560CD6ED}"/>
              </a:ext>
            </a:extLst>
          </p:cNvPr>
          <p:cNvCxnSpPr/>
          <p:nvPr/>
        </p:nvCxnSpPr>
        <p:spPr>
          <a:xfrm>
            <a:off x="0" y="76708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sp>
        <p:nvSpPr>
          <p:cNvPr id="7" name="文本框 6">
            <a:extLst>
              <a:ext uri="{FF2B5EF4-FFF2-40B4-BE49-F238E27FC236}">
                <a16:creationId xmlns:a16="http://schemas.microsoft.com/office/drawing/2014/main" id="{74E4F993-9EC5-734C-F359-CBAA314B7B11}"/>
              </a:ext>
            </a:extLst>
          </p:cNvPr>
          <p:cNvSpPr txBox="1"/>
          <p:nvPr/>
        </p:nvSpPr>
        <p:spPr>
          <a:xfrm>
            <a:off x="5289604" y="1928786"/>
            <a:ext cx="335724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C. Q. </a:t>
            </a:r>
            <a:r>
              <a:rPr kumimoji="0" lang="en-US" altLang="zh-CN" sz="1400" b="0" i="0" u="none" strike="noStrike" kern="1200" cap="none" spc="0" normalizeH="0" baseline="0" noProof="0" dirty="0" err="1">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Geng</a:t>
            </a:r>
            <a:r>
              <a:rPr kumimoji="0" lang="en-US" altLang="zh-CN" sz="14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 C. W. Liu and T. H. Tsai, Phys. Lett. B </a:t>
            </a:r>
            <a:r>
              <a:rPr kumimoji="0" lang="en-US" altLang="zh-CN" sz="1400" b="1"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794</a:t>
            </a:r>
            <a:r>
              <a:rPr kumimoji="0" lang="en-US" altLang="zh-CN" sz="14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 19-28 (2019).</a:t>
            </a:r>
            <a:r>
              <a:rPr kumimoji="0" lang="da-DK" altLang="zh-CN" sz="14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p>
        </p:txBody>
      </p:sp>
      <p:sp>
        <p:nvSpPr>
          <p:cNvPr id="10" name="文本框 9">
            <a:extLst>
              <a:ext uri="{FF2B5EF4-FFF2-40B4-BE49-F238E27FC236}">
                <a16:creationId xmlns:a16="http://schemas.microsoft.com/office/drawing/2014/main" id="{C725782D-8E78-BC8F-032A-7D1FFE9C4E10}"/>
              </a:ext>
            </a:extLst>
          </p:cNvPr>
          <p:cNvSpPr txBox="1"/>
          <p:nvPr/>
        </p:nvSpPr>
        <p:spPr>
          <a:xfrm>
            <a:off x="447793" y="1439092"/>
            <a:ext cx="4340494" cy="40011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Isospin symmetry </a:t>
            </a:r>
            <a:r>
              <a:rPr kumimoji="0" lang="en-US" altLang="zh-CN" sz="2000" b="1" i="0" u="none" strike="noStrike" kern="120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 KPW theorem</a:t>
            </a:r>
          </a:p>
        </p:txBody>
      </p:sp>
      <p:pic>
        <p:nvPicPr>
          <p:cNvPr id="11" name="图片 10" descr="\documentclass{article}&#10;\usepackage{amsmath}&#10;\pagestyle{empty}&#10;\begin{document}&#10;&#10;&#10;$\mathcal{A}(\Lambda^+_c\to \Sigma^{+} K^0 ) = \sqrt{2}\mathcal{A}(\Lambda^+_c\to \Sigma^{ 0}K^+)$&#10;&#10;\end{document}" title="IguanaTex Bitmap Display">
            <a:extLst>
              <a:ext uri="{FF2B5EF4-FFF2-40B4-BE49-F238E27FC236}">
                <a16:creationId xmlns:a16="http://schemas.microsoft.com/office/drawing/2014/main" id="{1798DF9E-70A8-AE59-9A34-64B2BEEEB957}"/>
              </a:ext>
            </a:extLst>
          </p:cNvPr>
          <p:cNvPicPr>
            <a:picLocks noChangeAspect="1"/>
          </p:cNvPicPr>
          <p:nvPr>
            <p:custDataLst>
              <p:tags r:id="rId2"/>
            </p:custDataLst>
          </p:nvPr>
        </p:nvPicPr>
        <p:blipFill>
          <a:blip r:embed="rId5"/>
          <a:stretch>
            <a:fillRect/>
          </a:stretch>
        </p:blipFill>
        <p:spPr>
          <a:xfrm>
            <a:off x="789941" y="2096190"/>
            <a:ext cx="3782059" cy="250087"/>
          </a:xfrm>
          <a:prstGeom prst="rect">
            <a:avLst/>
          </a:prstGeom>
        </p:spPr>
      </p:pic>
      <p:sp>
        <p:nvSpPr>
          <p:cNvPr id="42" name="文本框 41">
            <a:extLst>
              <a:ext uri="{FF2B5EF4-FFF2-40B4-BE49-F238E27FC236}">
                <a16:creationId xmlns:a16="http://schemas.microsoft.com/office/drawing/2014/main" id="{1BA7CF36-E099-2268-E11C-72FBF09C09E8}"/>
              </a:ext>
            </a:extLst>
          </p:cNvPr>
          <p:cNvSpPr txBox="1"/>
          <p:nvPr/>
        </p:nvSpPr>
        <p:spPr>
          <a:xfrm>
            <a:off x="789941" y="207237"/>
            <a:ext cx="38779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强子与重味物理理论实验联合讨论会</a:t>
            </a:r>
          </a:p>
        </p:txBody>
      </p:sp>
      <p:pic>
        <p:nvPicPr>
          <p:cNvPr id="43" name="Picture 2">
            <a:extLst>
              <a:ext uri="{FF2B5EF4-FFF2-40B4-BE49-F238E27FC236}">
                <a16:creationId xmlns:a16="http://schemas.microsoft.com/office/drawing/2014/main" id="{1098390F-589C-4369-11D1-65A7933D48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a:extLst>
              <a:ext uri="{FF2B5EF4-FFF2-40B4-BE49-F238E27FC236}">
                <a16:creationId xmlns:a16="http://schemas.microsoft.com/office/drawing/2014/main" id="{7E227AF6-7B82-96D7-5827-508007E7946E}"/>
              </a:ext>
            </a:extLst>
          </p:cNvPr>
          <p:cNvSpPr/>
          <p:nvPr/>
        </p:nvSpPr>
        <p:spPr>
          <a:xfrm>
            <a:off x="698579" y="1995586"/>
            <a:ext cx="3969347" cy="4001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 name="文本占位符 1">
            <a:extLst>
              <a:ext uri="{FF2B5EF4-FFF2-40B4-BE49-F238E27FC236}">
                <a16:creationId xmlns:a16="http://schemas.microsoft.com/office/drawing/2014/main" id="{5ECD6FF9-EA4E-F1E5-52E5-8AD11F392AC6}"/>
              </a:ext>
            </a:extLst>
          </p:cNvPr>
          <p:cNvSpPr>
            <a:spLocks noGrp="1"/>
          </p:cNvSpPr>
          <p:nvPr>
            <p:ph type="body" sz="quarter" idx="10"/>
          </p:nvPr>
        </p:nvSpPr>
        <p:spPr>
          <a:xfrm>
            <a:off x="157340" y="788917"/>
            <a:ext cx="8371548" cy="675644"/>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Final-state </a:t>
            </a:r>
            <a:r>
              <a:rPr lang="en-US" altLang="zh-CN" sz="3200" dirty="0" err="1">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rescattering</a:t>
            </a:r>
            <a:endPar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endParaRPr>
          </a:p>
        </p:txBody>
      </p:sp>
      <p:pic>
        <p:nvPicPr>
          <p:cNvPr id="22" name="图片 21" descr="图示&#10;&#10;AI 生成的内容可能不正确。">
            <a:extLst>
              <a:ext uri="{FF2B5EF4-FFF2-40B4-BE49-F238E27FC236}">
                <a16:creationId xmlns:a16="http://schemas.microsoft.com/office/drawing/2014/main" id="{27F2A1D8-6FA9-E446-2B8E-3A7E2DD1EEC2}"/>
              </a:ext>
            </a:extLst>
          </p:cNvPr>
          <p:cNvPicPr>
            <a:picLocks noChangeAspect="1"/>
          </p:cNvPicPr>
          <p:nvPr/>
        </p:nvPicPr>
        <p:blipFill>
          <a:blip r:embed="rId7"/>
          <a:stretch>
            <a:fillRect/>
          </a:stretch>
        </p:blipFill>
        <p:spPr>
          <a:xfrm>
            <a:off x="2942407" y="2583347"/>
            <a:ext cx="5586481" cy="2110549"/>
          </a:xfrm>
          <a:prstGeom prst="rect">
            <a:avLst/>
          </a:prstGeom>
        </p:spPr>
      </p:pic>
      <p:sp>
        <p:nvSpPr>
          <p:cNvPr id="23" name="矩形 22">
            <a:extLst>
              <a:ext uri="{FF2B5EF4-FFF2-40B4-BE49-F238E27FC236}">
                <a16:creationId xmlns:a16="http://schemas.microsoft.com/office/drawing/2014/main" id="{FA16BD98-3EEF-C0BE-13EB-A1F932842787}"/>
              </a:ext>
            </a:extLst>
          </p:cNvPr>
          <p:cNvSpPr/>
          <p:nvPr/>
        </p:nvSpPr>
        <p:spPr>
          <a:xfrm>
            <a:off x="2266949" y="4894004"/>
            <a:ext cx="2657476" cy="4616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矩形 23">
            <a:extLst>
              <a:ext uri="{FF2B5EF4-FFF2-40B4-BE49-F238E27FC236}">
                <a16:creationId xmlns:a16="http://schemas.microsoft.com/office/drawing/2014/main" id="{425CD080-6CB8-07F7-70EA-283AC4B0F016}"/>
              </a:ext>
            </a:extLst>
          </p:cNvPr>
          <p:cNvSpPr/>
          <p:nvPr/>
        </p:nvSpPr>
        <p:spPr>
          <a:xfrm>
            <a:off x="2298161" y="5900566"/>
            <a:ext cx="2169063" cy="2996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文本框 24">
            <a:extLst>
              <a:ext uri="{FF2B5EF4-FFF2-40B4-BE49-F238E27FC236}">
                <a16:creationId xmlns:a16="http://schemas.microsoft.com/office/drawing/2014/main" id="{69233F8B-AA6B-CD01-ACB4-EEA92DADB33B}"/>
              </a:ext>
            </a:extLst>
          </p:cNvPr>
          <p:cNvSpPr txBox="1"/>
          <p:nvPr/>
        </p:nvSpPr>
        <p:spPr>
          <a:xfrm>
            <a:off x="474940" y="2658378"/>
            <a:ext cx="1792009" cy="70788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zh-CN" sz="2000" dirty="0">
                <a:solidFill>
                  <a:prstClr val="black"/>
                </a:solidFill>
                <a:latin typeface="Times New Roman" panose="02020603050405020304" charset="0"/>
                <a:ea typeface="宋体" panose="02010600030101010101" pitchFamily="2" charset="-122"/>
                <a:cs typeface="Times New Roman" panose="02020603050405020304" charset="0"/>
              </a:rPr>
              <a:t>Final-state </a:t>
            </a:r>
            <a:r>
              <a:rPr lang="en-US" altLang="zh-CN" sz="2000" dirty="0" err="1">
                <a:solidFill>
                  <a:prstClr val="black"/>
                </a:solidFill>
                <a:latin typeface="Times New Roman" panose="02020603050405020304" charset="0"/>
                <a:ea typeface="宋体" panose="02010600030101010101" pitchFamily="2" charset="-122"/>
                <a:cs typeface="Times New Roman" panose="02020603050405020304" charset="0"/>
              </a:rPr>
              <a:t>rescattering</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27" name="文本框 26">
            <a:extLst>
              <a:ext uri="{FF2B5EF4-FFF2-40B4-BE49-F238E27FC236}">
                <a16:creationId xmlns:a16="http://schemas.microsoft.com/office/drawing/2014/main" id="{649281D6-AE36-8BCE-2ABB-81F863718FF9}"/>
              </a:ext>
            </a:extLst>
          </p:cNvPr>
          <p:cNvSpPr txBox="1"/>
          <p:nvPr/>
        </p:nvSpPr>
        <p:spPr>
          <a:xfrm>
            <a:off x="789941" y="3602366"/>
            <a:ext cx="1905071" cy="738664"/>
          </a:xfrm>
          <a:prstGeom prst="rect">
            <a:avLst/>
          </a:prstGeom>
          <a:noFill/>
        </p:spPr>
        <p:txBody>
          <a:bodyPr wrap="square">
            <a:spAutoFit/>
          </a:bodyPr>
          <a:lstStyle/>
          <a:p>
            <a:pPr>
              <a:defRPr/>
            </a:pPr>
            <a:r>
              <a:rPr lang="en-US" altLang="zh-CN" sz="1400" dirty="0">
                <a:solidFill>
                  <a:srgbClr val="663300"/>
                </a:solidFill>
                <a:latin typeface="Times New Roman" panose="02020603050405020304" pitchFamily="18" charset="0"/>
                <a:ea typeface="宋体" panose="02010600030101010101" pitchFamily="2" charset="-122"/>
                <a:cs typeface="Times New Roman" panose="02020603050405020304" pitchFamily="18" charset="0"/>
              </a:rPr>
              <a:t>C. P. Jia, H. Y. Jiang, J. P. Wang and F. S. Yu, JHEP </a:t>
            </a:r>
            <a:r>
              <a:rPr lang="en-US" altLang="zh-CN" sz="1400" b="1" dirty="0">
                <a:solidFill>
                  <a:srgbClr val="663300"/>
                </a:solidFill>
                <a:latin typeface="Times New Roman" panose="02020603050405020304" pitchFamily="18" charset="0"/>
                <a:ea typeface="宋体" panose="02010600030101010101" pitchFamily="2" charset="-122"/>
                <a:cs typeface="Times New Roman" panose="02020603050405020304" pitchFamily="18" charset="0"/>
              </a:rPr>
              <a:t>11</a:t>
            </a:r>
            <a:r>
              <a:rPr lang="en-US" altLang="zh-CN" sz="1400" dirty="0">
                <a:solidFill>
                  <a:srgbClr val="663300"/>
                </a:solidFill>
                <a:latin typeface="Times New Roman" panose="02020603050405020304" pitchFamily="18" charset="0"/>
                <a:ea typeface="宋体" panose="02010600030101010101" pitchFamily="2" charset="-122"/>
                <a:cs typeface="Times New Roman" panose="02020603050405020304" pitchFamily="18" charset="0"/>
              </a:rPr>
              <a:t>, 072 (2024).</a:t>
            </a:r>
            <a:endParaRPr lang="zh-CN" altLang="en-US" sz="1400" dirty="0">
              <a:solidFill>
                <a:srgbClr val="6633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3953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a:extLst>
            <a:ext uri="{FF2B5EF4-FFF2-40B4-BE49-F238E27FC236}">
              <a16:creationId xmlns:a16="http://schemas.microsoft.com/office/drawing/2014/main" id="{E574026B-910B-6875-F090-F5AD8BC51471}"/>
            </a:ext>
          </a:extLst>
        </p:cNvPr>
        <p:cNvGrpSpPr/>
        <p:nvPr/>
      </p:nvGrpSpPr>
      <p:grpSpPr>
        <a:xfrm>
          <a:off x="0" y="0"/>
          <a:ext cx="0" cy="0"/>
          <a:chOff x="0" y="0"/>
          <a:chExt cx="0" cy="0"/>
        </a:xfrm>
      </p:grpSpPr>
      <p:sp>
        <p:nvSpPr>
          <p:cNvPr id="21" name="文本占位符 1">
            <a:extLst>
              <a:ext uri="{FF2B5EF4-FFF2-40B4-BE49-F238E27FC236}">
                <a16:creationId xmlns:a16="http://schemas.microsoft.com/office/drawing/2014/main" id="{2BE96628-67E6-3545-60C8-5DA8BE75B63E}"/>
              </a:ext>
            </a:extLst>
          </p:cNvPr>
          <p:cNvSpPr>
            <a:spLocks noGrp="1"/>
          </p:cNvSpPr>
          <p:nvPr>
            <p:ph type="body" sz="quarter" idx="10"/>
          </p:nvPr>
        </p:nvSpPr>
        <p:spPr>
          <a:xfrm>
            <a:off x="191338" y="844267"/>
            <a:ext cx="8371548" cy="73342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Final-state </a:t>
            </a:r>
            <a:r>
              <a:rPr lang="en-US" altLang="zh-CN" sz="3200" dirty="0" err="1">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rescattering</a:t>
            </a:r>
            <a:endPar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endParaRPr>
          </a:p>
        </p:txBody>
      </p:sp>
      <p:sp>
        <p:nvSpPr>
          <p:cNvPr id="6" name="文本框 5">
            <a:extLst>
              <a:ext uri="{FF2B5EF4-FFF2-40B4-BE49-F238E27FC236}">
                <a16:creationId xmlns:a16="http://schemas.microsoft.com/office/drawing/2014/main" id="{02AC1D26-DF6B-CDB4-92E6-B291BBE7779A}"/>
              </a:ext>
            </a:extLst>
          </p:cNvPr>
          <p:cNvSpPr txBox="1"/>
          <p:nvPr/>
        </p:nvSpPr>
        <p:spPr>
          <a:xfrm>
            <a:off x="8646850" y="6461699"/>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prstClr val="black"/>
                </a:solidFill>
                <a:latin typeface="Calibri"/>
                <a:ea typeface="宋体" panose="02010600030101010101" pitchFamily="2" charset="-122"/>
              </a:rPr>
              <a:t>27</a:t>
            </a:r>
            <a:endPar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2" name="直接连接符 1">
            <a:extLst>
              <a:ext uri="{FF2B5EF4-FFF2-40B4-BE49-F238E27FC236}">
                <a16:creationId xmlns:a16="http://schemas.microsoft.com/office/drawing/2014/main" id="{EE12DC6C-76E9-47BE-1AD6-11492A8DFC03}"/>
              </a:ext>
            </a:extLst>
          </p:cNvPr>
          <p:cNvCxnSpPr/>
          <p:nvPr/>
        </p:nvCxnSpPr>
        <p:spPr>
          <a:xfrm>
            <a:off x="0" y="714916"/>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pic>
        <p:nvPicPr>
          <p:cNvPr id="5" name="图片 4" descr="\documentclass{article}&#10;\usepackage{amsmath}&#10;\pagestyle{empty}&#10;\begin{document}&#10;&#10;&#10;$\delta=\epsilon$&#10;&#10;\end{document}" title="IguanaTex Bitmap Display">
            <a:extLst>
              <a:ext uri="{FF2B5EF4-FFF2-40B4-BE49-F238E27FC236}">
                <a16:creationId xmlns:a16="http://schemas.microsoft.com/office/drawing/2014/main" id="{A7C2DDA4-76FD-EAD3-186C-5DFD463416C1}"/>
              </a:ext>
            </a:extLst>
          </p:cNvPr>
          <p:cNvPicPr>
            <a:picLocks noChangeAspect="1"/>
          </p:cNvPicPr>
          <p:nvPr>
            <p:custDataLst>
              <p:tags r:id="rId1"/>
            </p:custDataLst>
          </p:nvPr>
        </p:nvPicPr>
        <p:blipFill>
          <a:blip r:embed="rId5"/>
          <a:stretch>
            <a:fillRect/>
          </a:stretch>
        </p:blipFill>
        <p:spPr>
          <a:xfrm>
            <a:off x="3121025" y="5693156"/>
            <a:ext cx="547116" cy="182880"/>
          </a:xfrm>
          <a:prstGeom prst="rect">
            <a:avLst/>
          </a:prstGeom>
        </p:spPr>
      </p:pic>
      <p:pic>
        <p:nvPicPr>
          <p:cNvPr id="13" name="图片 12" descr="图示, 工程绘图&#10;&#10;描述已自动生成">
            <a:extLst>
              <a:ext uri="{FF2B5EF4-FFF2-40B4-BE49-F238E27FC236}">
                <a16:creationId xmlns:a16="http://schemas.microsoft.com/office/drawing/2014/main" id="{7A668B47-C7C7-1F58-B6BD-B3717D2066D4}"/>
              </a:ext>
            </a:extLst>
          </p:cNvPr>
          <p:cNvPicPr>
            <a:picLocks noChangeAspect="1"/>
          </p:cNvPicPr>
          <p:nvPr/>
        </p:nvPicPr>
        <p:blipFill>
          <a:blip r:embed="rId6"/>
          <a:stretch>
            <a:fillRect/>
          </a:stretch>
        </p:blipFill>
        <p:spPr>
          <a:xfrm>
            <a:off x="545096" y="4032031"/>
            <a:ext cx="7631518" cy="2335236"/>
          </a:xfrm>
          <a:prstGeom prst="rect">
            <a:avLst/>
          </a:prstGeom>
        </p:spPr>
      </p:pic>
      <p:pic>
        <p:nvPicPr>
          <p:cNvPr id="14" name="图片 13" descr="图片包含 图示&#10;&#10;描述已自动生成">
            <a:extLst>
              <a:ext uri="{FF2B5EF4-FFF2-40B4-BE49-F238E27FC236}">
                <a16:creationId xmlns:a16="http://schemas.microsoft.com/office/drawing/2014/main" id="{26714635-564F-6DFA-A866-CA1D063A2EBF}"/>
              </a:ext>
            </a:extLst>
          </p:cNvPr>
          <p:cNvPicPr>
            <a:picLocks noChangeAspect="1"/>
          </p:cNvPicPr>
          <p:nvPr/>
        </p:nvPicPr>
        <p:blipFill>
          <a:blip r:embed="rId7"/>
          <a:stretch>
            <a:fillRect/>
          </a:stretch>
        </p:blipFill>
        <p:spPr>
          <a:xfrm>
            <a:off x="1575145" y="1815746"/>
            <a:ext cx="5603934" cy="1643402"/>
          </a:xfrm>
          <a:prstGeom prst="rect">
            <a:avLst/>
          </a:prstGeom>
        </p:spPr>
      </p:pic>
      <p:pic>
        <p:nvPicPr>
          <p:cNvPr id="15" name="图片 14" descr="\documentclass{article}&#10;\usepackage{amsmath}&#10;\pagestyle{empty}&#10;\begin{document}&#10;&#10;$\delta=\epsilon$&#10;&#10;&#10;\end{document}" title="IguanaTex Bitmap Display">
            <a:extLst>
              <a:ext uri="{FF2B5EF4-FFF2-40B4-BE49-F238E27FC236}">
                <a16:creationId xmlns:a16="http://schemas.microsoft.com/office/drawing/2014/main" id="{5D3C89A2-5BFE-639E-DE17-59D3A7BA937F}"/>
              </a:ext>
            </a:extLst>
          </p:cNvPr>
          <p:cNvPicPr>
            <a:picLocks noChangeAspect="1"/>
          </p:cNvPicPr>
          <p:nvPr>
            <p:custDataLst>
              <p:tags r:id="rId2"/>
            </p:custDataLst>
          </p:nvPr>
        </p:nvPicPr>
        <p:blipFill>
          <a:blip r:embed="rId5"/>
          <a:stretch>
            <a:fillRect/>
          </a:stretch>
        </p:blipFill>
        <p:spPr>
          <a:xfrm>
            <a:off x="680637" y="3902901"/>
            <a:ext cx="386163" cy="129080"/>
          </a:xfrm>
          <a:prstGeom prst="rect">
            <a:avLst/>
          </a:prstGeom>
        </p:spPr>
      </p:pic>
      <p:pic>
        <p:nvPicPr>
          <p:cNvPr id="17" name="图片 16" descr="\documentclass{article}&#10;\usepackage{amsmath}&#10;\pagestyle{empty}&#10;\begin{document}&#10;&#10; $\gamma=\delta=\epsilon$&#10;&#10;&#10;\end{document}" title="IguanaTex Bitmap Display">
            <a:extLst>
              <a:ext uri="{FF2B5EF4-FFF2-40B4-BE49-F238E27FC236}">
                <a16:creationId xmlns:a16="http://schemas.microsoft.com/office/drawing/2014/main" id="{F2F36259-149E-3525-801E-10713FC2EA02}"/>
              </a:ext>
            </a:extLst>
          </p:cNvPr>
          <p:cNvPicPr>
            <a:picLocks noChangeAspect="1"/>
          </p:cNvPicPr>
          <p:nvPr>
            <p:custDataLst>
              <p:tags r:id="rId3"/>
            </p:custDataLst>
          </p:nvPr>
        </p:nvPicPr>
        <p:blipFill>
          <a:blip r:embed="rId8"/>
          <a:stretch>
            <a:fillRect/>
          </a:stretch>
        </p:blipFill>
        <p:spPr>
          <a:xfrm>
            <a:off x="8073945" y="3853622"/>
            <a:ext cx="786174" cy="178308"/>
          </a:xfrm>
          <a:prstGeom prst="rect">
            <a:avLst/>
          </a:prstGeom>
        </p:spPr>
      </p:pic>
      <p:sp>
        <p:nvSpPr>
          <p:cNvPr id="19" name="箭头: 下 18">
            <a:extLst>
              <a:ext uri="{FF2B5EF4-FFF2-40B4-BE49-F238E27FC236}">
                <a16:creationId xmlns:a16="http://schemas.microsoft.com/office/drawing/2014/main" id="{5391D4A3-D59A-8A0A-F819-1CCC9B70BCF9}"/>
              </a:ext>
            </a:extLst>
          </p:cNvPr>
          <p:cNvSpPr/>
          <p:nvPr/>
        </p:nvSpPr>
        <p:spPr>
          <a:xfrm>
            <a:off x="2615904" y="3554447"/>
            <a:ext cx="117724" cy="30345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箭头: 下 19">
            <a:extLst>
              <a:ext uri="{FF2B5EF4-FFF2-40B4-BE49-F238E27FC236}">
                <a16:creationId xmlns:a16="http://schemas.microsoft.com/office/drawing/2014/main" id="{CCD9D328-717E-7E03-8B1B-D5C5DFE8E4E4}"/>
              </a:ext>
            </a:extLst>
          </p:cNvPr>
          <p:cNvSpPr/>
          <p:nvPr/>
        </p:nvSpPr>
        <p:spPr>
          <a:xfrm>
            <a:off x="5989608" y="3572290"/>
            <a:ext cx="117724" cy="2856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a:extLst>
              <a:ext uri="{FF2B5EF4-FFF2-40B4-BE49-F238E27FC236}">
                <a16:creationId xmlns:a16="http://schemas.microsoft.com/office/drawing/2014/main" id="{0627E598-0460-70D3-93FF-02F36EC9137F}"/>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23" name="Picture 2">
            <a:extLst>
              <a:ext uri="{FF2B5EF4-FFF2-40B4-BE49-F238E27FC236}">
                <a16:creationId xmlns:a16="http://schemas.microsoft.com/office/drawing/2014/main" id="{0B7DE352-D7F6-E535-105A-E1C4E7C1ED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94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a:extLst>
            <a:ext uri="{FF2B5EF4-FFF2-40B4-BE49-F238E27FC236}">
              <a16:creationId xmlns:a16="http://schemas.microsoft.com/office/drawing/2014/main" id="{A610B566-A8EC-F2B8-730D-784C94B5E939}"/>
            </a:ext>
          </a:extLst>
        </p:cNvPr>
        <p:cNvGrpSpPr/>
        <p:nvPr/>
      </p:nvGrpSpPr>
      <p:grpSpPr>
        <a:xfrm>
          <a:off x="0" y="0"/>
          <a:ext cx="0" cy="0"/>
          <a:chOff x="0" y="0"/>
          <a:chExt cx="0" cy="0"/>
        </a:xfrm>
      </p:grpSpPr>
      <p:sp>
        <p:nvSpPr>
          <p:cNvPr id="26" name="矩形 25">
            <a:extLst>
              <a:ext uri="{FF2B5EF4-FFF2-40B4-BE49-F238E27FC236}">
                <a16:creationId xmlns:a16="http://schemas.microsoft.com/office/drawing/2014/main" id="{C2DE3A8D-2250-28C6-04DC-31BFE2B9DE1F}"/>
              </a:ext>
            </a:extLst>
          </p:cNvPr>
          <p:cNvSpPr/>
          <p:nvPr/>
        </p:nvSpPr>
        <p:spPr>
          <a:xfrm>
            <a:off x="2521632" y="3044616"/>
            <a:ext cx="6196805" cy="557772"/>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B8D050C1-09C1-70C1-9E2C-D03A766CD9C5}"/>
              </a:ext>
            </a:extLst>
          </p:cNvPr>
          <p:cNvSpPr/>
          <p:nvPr/>
        </p:nvSpPr>
        <p:spPr>
          <a:xfrm>
            <a:off x="2521632" y="1793334"/>
            <a:ext cx="6196805" cy="557772"/>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21" name="文本占位符 1">
                <a:extLst>
                  <a:ext uri="{FF2B5EF4-FFF2-40B4-BE49-F238E27FC236}">
                    <a16:creationId xmlns:a16="http://schemas.microsoft.com/office/drawing/2014/main" id="{F9F225DA-2967-051D-7475-12C42E4C3708}"/>
                  </a:ext>
                </a:extLst>
              </p:cNvPr>
              <p:cNvSpPr>
                <a:spLocks noGrp="1"/>
              </p:cNvSpPr>
              <p:nvPr>
                <p:ph type="body" sz="quarter" idx="10"/>
              </p:nvPr>
            </p:nvSpPr>
            <p:spPr>
              <a:xfrm>
                <a:off x="238759" y="843915"/>
                <a:ext cx="7765869" cy="68643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The K</a:t>
                </a:r>
                <a14:m>
                  <m:oMath xmlns:m="http://schemas.openxmlformats.org/officeDocument/2006/math">
                    <m:acc>
                      <m:accPr>
                        <m:chr m:val="̈"/>
                        <m:ctrlPr>
                          <a:rPr lang="zh-CN" altLang="zh-CN" sz="3200" i="1">
                            <a:ln/>
                            <a:solidFill>
                              <a:srgbClr val="0070C0"/>
                            </a:solidFill>
                            <a:effectLst>
                              <a:outerShdw blurRad="38100" dist="25400" dir="5400000" algn="ctr" rotWithShape="0">
                                <a:srgbClr val="6E747A">
                                  <a:alpha val="43000"/>
                                </a:srgbClr>
                              </a:outerShdw>
                            </a:effectLst>
                            <a:latin typeface="Cambria Math" panose="02040503050406030204" pitchFamily="18" charset="0"/>
                            <a:ea typeface="华文中宋" panose="02010600040101010101" pitchFamily="2" charset="-122"/>
                            <a:cs typeface="Times New Roman" panose="02020603050405020304" charset="0"/>
                          </a:rPr>
                        </m:ctrlPr>
                      </m:accPr>
                      <m:e>
                        <m:r>
                          <m:rPr>
                            <m:sty m:val="p"/>
                          </m:rPr>
                          <a:rPr lang="en-US" altLang="zh-CN" sz="3200">
                            <a:ln/>
                            <a:solidFill>
                              <a:srgbClr val="0070C0"/>
                            </a:solidFill>
                            <a:effectLst>
                              <a:outerShdw blurRad="38100" dist="25400" dir="5400000" algn="ctr" rotWithShape="0">
                                <a:srgbClr val="6E747A">
                                  <a:alpha val="43000"/>
                                </a:srgbClr>
                              </a:outerShdw>
                            </a:effectLst>
                            <a:latin typeface="Cambria Math" panose="02040503050406030204" pitchFamily="18" charset="0"/>
                            <a:ea typeface="华文中宋" panose="02010600040101010101" pitchFamily="2" charset="-122"/>
                            <a:cs typeface="Times New Roman" panose="02020603050405020304" charset="0"/>
                          </a:rPr>
                          <m:t>o</m:t>
                        </m:r>
                      </m:e>
                    </m:acc>
                  </m:oMath>
                </a14:m>
                <a:r>
                  <a:rPr lang="en-US" altLang="zh-CN" sz="3200" dirty="0" err="1">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rner</a:t>
                </a:r>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-Pati-Woo theorem</a:t>
                </a:r>
              </a:p>
            </p:txBody>
          </p:sp>
        </mc:Choice>
        <mc:Fallback xmlns="">
          <p:sp>
            <p:nvSpPr>
              <p:cNvPr id="21" name="文本占位符 1">
                <a:extLst>
                  <a:ext uri="{FF2B5EF4-FFF2-40B4-BE49-F238E27FC236}">
                    <a16:creationId xmlns:a16="http://schemas.microsoft.com/office/drawing/2014/main" id="{F9F225DA-2967-051D-7475-12C42E4C3708}"/>
                  </a:ext>
                </a:extLst>
              </p:cNvPr>
              <p:cNvSpPr>
                <a:spLocks noGrp="1" noRot="1" noChangeAspect="1" noMove="1" noResize="1" noEditPoints="1" noAdjustHandles="1" noChangeArrowheads="1" noChangeShapeType="1" noTextEdit="1"/>
              </p:cNvSpPr>
              <p:nvPr>
                <p:ph type="body" sz="quarter" idx="10"/>
              </p:nvPr>
            </p:nvSpPr>
            <p:spPr>
              <a:xfrm>
                <a:off x="238759" y="843915"/>
                <a:ext cx="7765869" cy="686435"/>
              </a:xfrm>
              <a:blipFill>
                <a:blip r:embed="rId8"/>
                <a:stretch>
                  <a:fillRect l="-2276" t="-8850" b="-22124"/>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C72E0782-9D56-EF9B-D58D-FAD756383DFE}"/>
              </a:ext>
            </a:extLst>
          </p:cNvPr>
          <p:cNvSpPr txBox="1"/>
          <p:nvPr/>
        </p:nvSpPr>
        <p:spPr>
          <a:xfrm>
            <a:off x="8646850" y="6445189"/>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28</a:t>
            </a:r>
            <a:endPar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2" name="直接连接符 1">
            <a:extLst>
              <a:ext uri="{FF2B5EF4-FFF2-40B4-BE49-F238E27FC236}">
                <a16:creationId xmlns:a16="http://schemas.microsoft.com/office/drawing/2014/main" id="{714AC05C-1268-8FCF-E206-FA98E9792C68}"/>
              </a:ext>
            </a:extLst>
          </p:cNvPr>
          <p:cNvCxnSpPr/>
          <p:nvPr/>
        </p:nvCxnSpPr>
        <p:spPr>
          <a:xfrm>
            <a:off x="0" y="76708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sp>
        <p:nvSpPr>
          <p:cNvPr id="19" name="文本框 18">
            <a:extLst>
              <a:ext uri="{FF2B5EF4-FFF2-40B4-BE49-F238E27FC236}">
                <a16:creationId xmlns:a16="http://schemas.microsoft.com/office/drawing/2014/main" id="{61AA4A21-9E58-32BE-6875-B2E9C83CA3FE}"/>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20" name="Picture 2">
            <a:extLst>
              <a:ext uri="{FF2B5EF4-FFF2-40B4-BE49-F238E27FC236}">
                <a16:creationId xmlns:a16="http://schemas.microsoft.com/office/drawing/2014/main" id="{31C9C9E7-667D-DED2-B4CE-CD19030E49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pic>
        <p:nvPicPr>
          <p:cNvPr id="25" name="图片 24" descr="\documentclass{article}&#10;\usepackage{amsmath}&#10;\pagestyle{empty}&#10;\begin{document}&#10;&#10;\begin{eqnarray*}&#10;\mathcal{O}(x)=\{\overline{q}_{\alpha,i}(x)(1-\gamma_5)q_{\beta,j}(x)\}&#10;\{\overline{q}_{\gamma,k}(x)(1-\gamma_5)q_{\delta,l}(x)\}&#10;\end{eqnarray*}&#10;&#10;&#10;\end{document}" title="IguanaTex Bitmap Display">
            <a:extLst>
              <a:ext uri="{FF2B5EF4-FFF2-40B4-BE49-F238E27FC236}">
                <a16:creationId xmlns:a16="http://schemas.microsoft.com/office/drawing/2014/main" id="{AAB26662-39A5-CE42-BCB5-88129CBA189F}"/>
              </a:ext>
            </a:extLst>
          </p:cNvPr>
          <p:cNvPicPr>
            <a:picLocks noChangeAspect="1"/>
          </p:cNvPicPr>
          <p:nvPr>
            <p:custDataLst>
              <p:tags r:id="rId1"/>
            </p:custDataLst>
          </p:nvPr>
        </p:nvPicPr>
        <p:blipFill>
          <a:blip r:embed="rId10"/>
          <a:stretch>
            <a:fillRect/>
          </a:stretch>
        </p:blipFill>
        <p:spPr>
          <a:xfrm>
            <a:off x="2600499" y="1926678"/>
            <a:ext cx="6045708" cy="291084"/>
          </a:xfrm>
          <a:prstGeom prst="rect">
            <a:avLst/>
          </a:prstGeom>
        </p:spPr>
      </p:pic>
      <p:pic>
        <p:nvPicPr>
          <p:cNvPr id="50" name="图片 49" descr="\documentclass{article}&#10;\usepackage{amsmath}&#10;\pagestyle{empty}&#10;\begin{document}&#10;&#10;$\alpha$, $\beta$, $\gamma$, $\delta$: color,\quad $i$, $j$, $k$, $l$: flavor&#10;&#10;&#10;\end{document}" title="IguanaTex Bitmap Display">
            <a:extLst>
              <a:ext uri="{FF2B5EF4-FFF2-40B4-BE49-F238E27FC236}">
                <a16:creationId xmlns:a16="http://schemas.microsoft.com/office/drawing/2014/main" id="{7EF23F70-BFC3-CB24-59D1-C490477DB6DE}"/>
              </a:ext>
            </a:extLst>
          </p:cNvPr>
          <p:cNvPicPr>
            <a:picLocks noChangeAspect="1"/>
          </p:cNvPicPr>
          <p:nvPr>
            <p:custDataLst>
              <p:tags r:id="rId2"/>
            </p:custDataLst>
          </p:nvPr>
        </p:nvPicPr>
        <p:blipFill>
          <a:blip r:embed="rId11"/>
          <a:stretch>
            <a:fillRect/>
          </a:stretch>
        </p:blipFill>
        <p:spPr>
          <a:xfrm>
            <a:off x="5963206" y="2432728"/>
            <a:ext cx="3048401" cy="190294"/>
          </a:xfrm>
          <a:prstGeom prst="rect">
            <a:avLst/>
          </a:prstGeom>
        </p:spPr>
      </p:pic>
      <p:pic>
        <p:nvPicPr>
          <p:cNvPr id="22" name="图片 21" descr="\documentclass{article}&#10;\usepackage{amsmath}&#10;\pagestyle{empty}&#10;\begin{document}&#10;&#10;&#10;\begin{eqnarray*}&#10;\mathcal{O}(x)=\{\overline{q}_{\gamma,k}(x)(1-\gamma_5)q_{\beta,j}(x)\}&#10;\{\overline{q}_{\alpha,i}(x)(1-\gamma_5)q_{\delta,l}(x)\}&#10;\end{eqnarray*}&#10;&#10;\end{document}" title="IguanaTex Bitmap Display">
            <a:extLst>
              <a:ext uri="{FF2B5EF4-FFF2-40B4-BE49-F238E27FC236}">
                <a16:creationId xmlns:a16="http://schemas.microsoft.com/office/drawing/2014/main" id="{8D6C81A7-A4B7-2D7E-7311-E548433D255A}"/>
              </a:ext>
            </a:extLst>
          </p:cNvPr>
          <p:cNvPicPr>
            <a:picLocks noChangeAspect="1"/>
          </p:cNvPicPr>
          <p:nvPr>
            <p:custDataLst>
              <p:tags r:id="rId3"/>
            </p:custDataLst>
          </p:nvPr>
        </p:nvPicPr>
        <p:blipFill>
          <a:blip r:embed="rId12"/>
          <a:stretch>
            <a:fillRect/>
          </a:stretch>
        </p:blipFill>
        <p:spPr>
          <a:xfrm>
            <a:off x="2597181" y="3177960"/>
            <a:ext cx="6045708" cy="291084"/>
          </a:xfrm>
          <a:prstGeom prst="rect">
            <a:avLst/>
          </a:prstGeom>
        </p:spPr>
      </p:pic>
      <p:grpSp>
        <p:nvGrpSpPr>
          <p:cNvPr id="56" name="组合 55">
            <a:extLst>
              <a:ext uri="{FF2B5EF4-FFF2-40B4-BE49-F238E27FC236}">
                <a16:creationId xmlns:a16="http://schemas.microsoft.com/office/drawing/2014/main" id="{DD6E9DC7-3C89-E9D3-8E93-7C5D620D8B96}"/>
              </a:ext>
            </a:extLst>
          </p:cNvPr>
          <p:cNvGrpSpPr/>
          <p:nvPr/>
        </p:nvGrpSpPr>
        <p:grpSpPr>
          <a:xfrm>
            <a:off x="4013012" y="4041600"/>
            <a:ext cx="3214044" cy="557772"/>
            <a:chOff x="2964978" y="4027772"/>
            <a:chExt cx="3214044" cy="557772"/>
          </a:xfrm>
        </p:grpSpPr>
        <p:sp>
          <p:nvSpPr>
            <p:cNvPr id="32" name="矩形 31">
              <a:extLst>
                <a:ext uri="{FF2B5EF4-FFF2-40B4-BE49-F238E27FC236}">
                  <a16:creationId xmlns:a16="http://schemas.microsoft.com/office/drawing/2014/main" id="{44FCB896-9586-53D9-ED9F-ED406D5D1F13}"/>
                </a:ext>
              </a:extLst>
            </p:cNvPr>
            <p:cNvSpPr/>
            <p:nvPr/>
          </p:nvSpPr>
          <p:spPr>
            <a:xfrm>
              <a:off x="2964978" y="4027772"/>
              <a:ext cx="3214044" cy="557772"/>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8" name="图片 37" descr="\documentclass{article}&#10;\usepackage{amsmath}&#10;\pagestyle{empty}&#10;\begin{document}&#10;&#10;&#10;$(\alpha,i) \leftrightarrow (\gamma,k)$&#10;&#10;\end{document}" title="IguanaTex Bitmap Display">
              <a:extLst>
                <a:ext uri="{FF2B5EF4-FFF2-40B4-BE49-F238E27FC236}">
                  <a16:creationId xmlns:a16="http://schemas.microsoft.com/office/drawing/2014/main" id="{EED31EDA-9352-A2E8-760A-7EB398217789}"/>
                </a:ext>
              </a:extLst>
            </p:cNvPr>
            <p:cNvPicPr>
              <a:picLocks noChangeAspect="1"/>
            </p:cNvPicPr>
            <p:nvPr>
              <p:custDataLst>
                <p:tags r:id="rId6"/>
              </p:custDataLst>
            </p:nvPr>
          </p:nvPicPr>
          <p:blipFill>
            <a:blip r:embed="rId13"/>
            <a:stretch>
              <a:fillRect/>
            </a:stretch>
          </p:blipFill>
          <p:spPr>
            <a:xfrm>
              <a:off x="3129284" y="4186128"/>
              <a:ext cx="1496568" cy="252984"/>
            </a:xfrm>
            <a:prstGeom prst="rect">
              <a:avLst/>
            </a:prstGeom>
          </p:spPr>
        </p:pic>
        <p:sp>
          <p:nvSpPr>
            <p:cNvPr id="39" name="文本框 38">
              <a:extLst>
                <a:ext uri="{FF2B5EF4-FFF2-40B4-BE49-F238E27FC236}">
                  <a16:creationId xmlns:a16="http://schemas.microsoft.com/office/drawing/2014/main" id="{F97C6760-712D-30F6-2A1F-95F8C70D5C94}"/>
                </a:ext>
              </a:extLst>
            </p:cNvPr>
            <p:cNvSpPr txBox="1"/>
            <p:nvPr/>
          </p:nvSpPr>
          <p:spPr>
            <a:xfrm>
              <a:off x="4915172" y="4121992"/>
              <a:ext cx="1165127" cy="369332"/>
            </a:xfrm>
            <a:prstGeom prst="rect">
              <a:avLst/>
            </a:prstGeom>
            <a:noFill/>
          </p:spPr>
          <p:txBody>
            <a:bodyPr wrap="none" rtlCol="0">
              <a:spAutoFit/>
            </a:bodyPr>
            <a:lstStyle/>
            <a:p>
              <a:r>
                <a:rPr lang="en-US" altLang="zh-CN" dirty="0">
                  <a:solidFill>
                    <a:srgbClr val="2C3BB0"/>
                  </a:solidFill>
                  <a:latin typeface="Times New Roman" panose="02020603050405020304" pitchFamily="18" charset="0"/>
                  <a:cs typeface="Times New Roman" panose="02020603050405020304" pitchFamily="18" charset="0"/>
                </a:rPr>
                <a:t>symmetric</a:t>
              </a:r>
              <a:endParaRPr lang="zh-CN" altLang="en-US" dirty="0">
                <a:solidFill>
                  <a:srgbClr val="2C3BB0"/>
                </a:solidFill>
                <a:latin typeface="Times New Roman" panose="02020603050405020304" pitchFamily="18" charset="0"/>
                <a:cs typeface="Times New Roman" panose="02020603050405020304" pitchFamily="18" charset="0"/>
              </a:endParaRPr>
            </a:p>
          </p:txBody>
        </p:sp>
      </p:grpSp>
      <p:grpSp>
        <p:nvGrpSpPr>
          <p:cNvPr id="57" name="组合 56">
            <a:extLst>
              <a:ext uri="{FF2B5EF4-FFF2-40B4-BE49-F238E27FC236}">
                <a16:creationId xmlns:a16="http://schemas.microsoft.com/office/drawing/2014/main" id="{4AA0FC90-D84C-9B36-1DE5-CFE88A25BAE0}"/>
              </a:ext>
            </a:extLst>
          </p:cNvPr>
          <p:cNvGrpSpPr/>
          <p:nvPr/>
        </p:nvGrpSpPr>
        <p:grpSpPr>
          <a:xfrm>
            <a:off x="4144526" y="5037901"/>
            <a:ext cx="2951015" cy="557772"/>
            <a:chOff x="3129284" y="5008947"/>
            <a:chExt cx="2951015" cy="557772"/>
          </a:xfrm>
        </p:grpSpPr>
        <p:sp>
          <p:nvSpPr>
            <p:cNvPr id="43" name="矩形 42">
              <a:extLst>
                <a:ext uri="{FF2B5EF4-FFF2-40B4-BE49-F238E27FC236}">
                  <a16:creationId xmlns:a16="http://schemas.microsoft.com/office/drawing/2014/main" id="{4C416DC5-252B-FA4F-4958-7677E419BBE1}"/>
                </a:ext>
              </a:extLst>
            </p:cNvPr>
            <p:cNvSpPr/>
            <p:nvPr/>
          </p:nvSpPr>
          <p:spPr>
            <a:xfrm>
              <a:off x="3129284" y="5008947"/>
              <a:ext cx="2951015" cy="557772"/>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1" name="图片 40" descr="\documentclass{article}&#10;\usepackage{amsmath}&#10;\pagestyle{empty}&#10;\begin{document}&#10;&#10;$\alpha \leftrightarrow \gamma$&#10;&#10;&#10;\end{document}" title="IguanaTex Bitmap Display">
              <a:extLst>
                <a:ext uri="{FF2B5EF4-FFF2-40B4-BE49-F238E27FC236}">
                  <a16:creationId xmlns:a16="http://schemas.microsoft.com/office/drawing/2014/main" id="{8E1A39CD-D9D6-217A-A436-10DBFD703565}"/>
                </a:ext>
              </a:extLst>
            </p:cNvPr>
            <p:cNvPicPr>
              <a:picLocks noChangeAspect="1"/>
            </p:cNvPicPr>
            <p:nvPr>
              <p:custDataLst>
                <p:tags r:id="rId5"/>
              </p:custDataLst>
            </p:nvPr>
          </p:nvPicPr>
          <p:blipFill>
            <a:blip r:embed="rId14"/>
            <a:stretch>
              <a:fillRect/>
            </a:stretch>
          </p:blipFill>
          <p:spPr>
            <a:xfrm>
              <a:off x="3417414" y="5226371"/>
              <a:ext cx="685800" cy="184404"/>
            </a:xfrm>
            <a:prstGeom prst="rect">
              <a:avLst/>
            </a:prstGeom>
          </p:spPr>
        </p:pic>
        <p:sp>
          <p:nvSpPr>
            <p:cNvPr id="42" name="文本框 41">
              <a:extLst>
                <a:ext uri="{FF2B5EF4-FFF2-40B4-BE49-F238E27FC236}">
                  <a16:creationId xmlns:a16="http://schemas.microsoft.com/office/drawing/2014/main" id="{864E56F4-E2CE-7455-9C7C-723F80BFECE1}"/>
                </a:ext>
              </a:extLst>
            </p:cNvPr>
            <p:cNvSpPr txBox="1"/>
            <p:nvPr/>
          </p:nvSpPr>
          <p:spPr>
            <a:xfrm>
              <a:off x="4451796" y="5090569"/>
              <a:ext cx="1505540" cy="369332"/>
            </a:xfrm>
            <a:prstGeom prst="rect">
              <a:avLst/>
            </a:prstGeom>
            <a:noFill/>
          </p:spPr>
          <p:txBody>
            <a:bodyPr wrap="none" rtlCol="0">
              <a:spAutoFit/>
            </a:bodyPr>
            <a:lstStyle/>
            <a:p>
              <a:r>
                <a:rPr lang="en-US" altLang="zh-CN" dirty="0">
                  <a:solidFill>
                    <a:srgbClr val="2C3BB0"/>
                  </a:solidFill>
                  <a:latin typeface="Times New Roman" panose="02020603050405020304" pitchFamily="18" charset="0"/>
                  <a:cs typeface="Times New Roman" panose="02020603050405020304" pitchFamily="18" charset="0"/>
                </a:rPr>
                <a:t>antisymmetric</a:t>
              </a:r>
              <a:endParaRPr lang="zh-CN" altLang="en-US" dirty="0">
                <a:solidFill>
                  <a:srgbClr val="2C3BB0"/>
                </a:solidFill>
                <a:latin typeface="Times New Roman" panose="02020603050405020304" pitchFamily="18" charset="0"/>
                <a:cs typeface="Times New Roman" panose="02020603050405020304" pitchFamily="18" charset="0"/>
              </a:endParaRPr>
            </a:p>
          </p:txBody>
        </p:sp>
      </p:grpSp>
      <p:grpSp>
        <p:nvGrpSpPr>
          <p:cNvPr id="58" name="组合 57">
            <a:extLst>
              <a:ext uri="{FF2B5EF4-FFF2-40B4-BE49-F238E27FC236}">
                <a16:creationId xmlns:a16="http://schemas.microsoft.com/office/drawing/2014/main" id="{F649951D-C9D5-F4D4-340A-F6B92FEE3232}"/>
              </a:ext>
            </a:extLst>
          </p:cNvPr>
          <p:cNvGrpSpPr/>
          <p:nvPr/>
        </p:nvGrpSpPr>
        <p:grpSpPr>
          <a:xfrm>
            <a:off x="4144525" y="6007292"/>
            <a:ext cx="2951015" cy="557772"/>
            <a:chOff x="3129284" y="5985510"/>
            <a:chExt cx="2951015" cy="557772"/>
          </a:xfrm>
        </p:grpSpPr>
        <p:sp>
          <p:nvSpPr>
            <p:cNvPr id="44" name="矩形 43">
              <a:extLst>
                <a:ext uri="{FF2B5EF4-FFF2-40B4-BE49-F238E27FC236}">
                  <a16:creationId xmlns:a16="http://schemas.microsoft.com/office/drawing/2014/main" id="{B7C6F497-94BF-EA14-B984-6D193250939B}"/>
                </a:ext>
              </a:extLst>
            </p:cNvPr>
            <p:cNvSpPr/>
            <p:nvPr/>
          </p:nvSpPr>
          <p:spPr>
            <a:xfrm>
              <a:off x="3129284" y="5985510"/>
              <a:ext cx="2951015" cy="557772"/>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8" name="图片 47" descr="\documentclass{article}&#10;\usepackage{amsmath}&#10;\pagestyle{empty}&#10;\begin{document}&#10;&#10;$i \leftrightarrow k$&#10;&#10;&#10;\end{document}" title="IguanaTex Bitmap Display">
              <a:extLst>
                <a:ext uri="{FF2B5EF4-FFF2-40B4-BE49-F238E27FC236}">
                  <a16:creationId xmlns:a16="http://schemas.microsoft.com/office/drawing/2014/main" id="{BCA57490-0D76-4940-2260-75CCBABD7224}"/>
                </a:ext>
              </a:extLst>
            </p:cNvPr>
            <p:cNvPicPr>
              <a:picLocks noChangeAspect="1"/>
            </p:cNvPicPr>
            <p:nvPr>
              <p:custDataLst>
                <p:tags r:id="rId4"/>
              </p:custDataLst>
            </p:nvPr>
          </p:nvPicPr>
          <p:blipFill>
            <a:blip r:embed="rId15"/>
            <a:stretch>
              <a:fillRect/>
            </a:stretch>
          </p:blipFill>
          <p:spPr>
            <a:xfrm>
              <a:off x="3417414" y="6202934"/>
              <a:ext cx="605028" cy="178308"/>
            </a:xfrm>
            <a:prstGeom prst="rect">
              <a:avLst/>
            </a:prstGeom>
          </p:spPr>
        </p:pic>
        <p:sp>
          <p:nvSpPr>
            <p:cNvPr id="46" name="文本框 45">
              <a:extLst>
                <a:ext uri="{FF2B5EF4-FFF2-40B4-BE49-F238E27FC236}">
                  <a16:creationId xmlns:a16="http://schemas.microsoft.com/office/drawing/2014/main" id="{FEFFF769-72CB-1607-9FC0-8D8D1E3CBDBC}"/>
                </a:ext>
              </a:extLst>
            </p:cNvPr>
            <p:cNvSpPr txBox="1"/>
            <p:nvPr/>
          </p:nvSpPr>
          <p:spPr>
            <a:xfrm>
              <a:off x="4451796" y="6067132"/>
              <a:ext cx="1505540" cy="369332"/>
            </a:xfrm>
            <a:prstGeom prst="rect">
              <a:avLst/>
            </a:prstGeom>
            <a:noFill/>
          </p:spPr>
          <p:txBody>
            <a:bodyPr wrap="none" rtlCol="0">
              <a:spAutoFit/>
            </a:bodyPr>
            <a:lstStyle/>
            <a:p>
              <a:r>
                <a:rPr lang="en-US" altLang="zh-CN" dirty="0">
                  <a:solidFill>
                    <a:srgbClr val="2C3BB0"/>
                  </a:solidFill>
                  <a:latin typeface="Times New Roman" panose="02020603050405020304" pitchFamily="18" charset="0"/>
                  <a:cs typeface="Times New Roman" panose="02020603050405020304" pitchFamily="18" charset="0"/>
                </a:rPr>
                <a:t>antisymmetric</a:t>
              </a:r>
              <a:endParaRPr lang="zh-CN" altLang="en-US" dirty="0">
                <a:solidFill>
                  <a:srgbClr val="2C3BB0"/>
                </a:solidFill>
                <a:latin typeface="Times New Roman" panose="02020603050405020304" pitchFamily="18" charset="0"/>
                <a:cs typeface="Times New Roman" panose="02020603050405020304" pitchFamily="18" charset="0"/>
              </a:endParaRPr>
            </a:p>
          </p:txBody>
        </p:sp>
      </p:grpSp>
      <p:sp>
        <p:nvSpPr>
          <p:cNvPr id="51" name="箭头: 下 50">
            <a:extLst>
              <a:ext uri="{FF2B5EF4-FFF2-40B4-BE49-F238E27FC236}">
                <a16:creationId xmlns:a16="http://schemas.microsoft.com/office/drawing/2014/main" id="{8208CAD2-FA92-C69C-207A-4F52E2534965}"/>
              </a:ext>
            </a:extLst>
          </p:cNvPr>
          <p:cNvSpPr/>
          <p:nvPr/>
        </p:nvSpPr>
        <p:spPr>
          <a:xfrm>
            <a:off x="5670036" y="2505822"/>
            <a:ext cx="180000" cy="336936"/>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箭头: 下 51">
            <a:extLst>
              <a:ext uri="{FF2B5EF4-FFF2-40B4-BE49-F238E27FC236}">
                <a16:creationId xmlns:a16="http://schemas.microsoft.com/office/drawing/2014/main" id="{203E4D29-F924-2380-BCF0-17B49A35F14F}"/>
              </a:ext>
            </a:extLst>
          </p:cNvPr>
          <p:cNvSpPr/>
          <p:nvPr/>
        </p:nvSpPr>
        <p:spPr>
          <a:xfrm>
            <a:off x="5695583" y="3700355"/>
            <a:ext cx="180000" cy="228939"/>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箭头: 下 52">
            <a:extLst>
              <a:ext uri="{FF2B5EF4-FFF2-40B4-BE49-F238E27FC236}">
                <a16:creationId xmlns:a16="http://schemas.microsoft.com/office/drawing/2014/main" id="{5552CEBC-3799-3143-F4E0-16BE1F48848F}"/>
              </a:ext>
            </a:extLst>
          </p:cNvPr>
          <p:cNvSpPr/>
          <p:nvPr/>
        </p:nvSpPr>
        <p:spPr>
          <a:xfrm>
            <a:off x="5704229" y="4702144"/>
            <a:ext cx="180000" cy="228939"/>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箭头: 下 53">
            <a:extLst>
              <a:ext uri="{FF2B5EF4-FFF2-40B4-BE49-F238E27FC236}">
                <a16:creationId xmlns:a16="http://schemas.microsoft.com/office/drawing/2014/main" id="{DAD56746-3262-18BE-F2DA-B5871C0C1EDC}"/>
              </a:ext>
            </a:extLst>
          </p:cNvPr>
          <p:cNvSpPr/>
          <p:nvPr/>
        </p:nvSpPr>
        <p:spPr>
          <a:xfrm>
            <a:off x="5694163" y="5687013"/>
            <a:ext cx="180000" cy="228939"/>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文本框 60">
            <a:extLst>
              <a:ext uri="{FF2B5EF4-FFF2-40B4-BE49-F238E27FC236}">
                <a16:creationId xmlns:a16="http://schemas.microsoft.com/office/drawing/2014/main" id="{25E4AAC1-4EF5-6E3B-2D07-4CF7E829D55C}"/>
              </a:ext>
            </a:extLst>
          </p:cNvPr>
          <p:cNvSpPr txBox="1"/>
          <p:nvPr/>
        </p:nvSpPr>
        <p:spPr>
          <a:xfrm>
            <a:off x="990979" y="4816613"/>
            <a:ext cx="2690422"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If two quarks enter baryon</a:t>
            </a:r>
            <a:endParaRPr lang="zh-CN" altLang="en-US" dirty="0">
              <a:latin typeface="Times New Roman" panose="02020603050405020304" pitchFamily="18" charset="0"/>
              <a:cs typeface="Times New Roman" panose="02020603050405020304" pitchFamily="18" charset="0"/>
            </a:endParaRPr>
          </a:p>
        </p:txBody>
      </p:sp>
      <p:sp>
        <p:nvSpPr>
          <p:cNvPr id="62" name="箭头: 右 61">
            <a:extLst>
              <a:ext uri="{FF2B5EF4-FFF2-40B4-BE49-F238E27FC236}">
                <a16:creationId xmlns:a16="http://schemas.microsoft.com/office/drawing/2014/main" id="{DB06A5AB-4C74-5671-8AFF-B466B17EF568}"/>
              </a:ext>
            </a:extLst>
          </p:cNvPr>
          <p:cNvSpPr/>
          <p:nvPr/>
        </p:nvSpPr>
        <p:spPr>
          <a:xfrm>
            <a:off x="3721959" y="5255325"/>
            <a:ext cx="219785" cy="146732"/>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文本框 63">
            <a:extLst>
              <a:ext uri="{FF2B5EF4-FFF2-40B4-BE49-F238E27FC236}">
                <a16:creationId xmlns:a16="http://schemas.microsoft.com/office/drawing/2014/main" id="{7FB43F94-CB34-465D-BD86-ADD6B7167B0C}"/>
              </a:ext>
            </a:extLst>
          </p:cNvPr>
          <p:cNvSpPr txBox="1"/>
          <p:nvPr/>
        </p:nvSpPr>
        <p:spPr>
          <a:xfrm>
            <a:off x="123696" y="3138836"/>
            <a:ext cx="2171618" cy="369332"/>
          </a:xfrm>
          <a:prstGeom prst="rect">
            <a:avLst/>
          </a:prstGeom>
          <a:noFill/>
        </p:spPr>
        <p:txBody>
          <a:bodyPr wrap="square">
            <a:spAutoFit/>
          </a:bodyPr>
          <a:lstStyle/>
          <a:p>
            <a:r>
              <a:rPr lang="en-US" altLang="zh-CN" dirty="0" err="1">
                <a:latin typeface="Times New Roman" panose="02020603050405020304" pitchFamily="18" charset="0"/>
                <a:cs typeface="Times New Roman" panose="02020603050405020304" pitchFamily="18" charset="0"/>
              </a:rPr>
              <a:t>Fierz</a:t>
            </a:r>
            <a:r>
              <a:rPr lang="en-US" altLang="zh-CN" dirty="0">
                <a:latin typeface="Times New Roman" panose="02020603050405020304" pitchFamily="18" charset="0"/>
                <a:cs typeface="Times New Roman" panose="02020603050405020304" pitchFamily="18" charset="0"/>
              </a:rPr>
              <a:t> transformation</a:t>
            </a:r>
            <a:endParaRPr lang="zh-CN" altLang="en-US" dirty="0">
              <a:latin typeface="Times New Roman" panose="02020603050405020304" pitchFamily="18" charset="0"/>
              <a:cs typeface="Times New Roman" panose="02020603050405020304" pitchFamily="18" charset="0"/>
            </a:endParaRPr>
          </a:p>
        </p:txBody>
      </p:sp>
      <p:sp>
        <p:nvSpPr>
          <p:cNvPr id="65" name="箭头: 右 64">
            <a:extLst>
              <a:ext uri="{FF2B5EF4-FFF2-40B4-BE49-F238E27FC236}">
                <a16:creationId xmlns:a16="http://schemas.microsoft.com/office/drawing/2014/main" id="{043D6C30-0B16-D8CF-269A-57D8B8FD44F9}"/>
              </a:ext>
            </a:extLst>
          </p:cNvPr>
          <p:cNvSpPr/>
          <p:nvPr/>
        </p:nvSpPr>
        <p:spPr>
          <a:xfrm>
            <a:off x="2226299" y="3282268"/>
            <a:ext cx="219785" cy="146732"/>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文本框 66">
            <a:extLst>
              <a:ext uri="{FF2B5EF4-FFF2-40B4-BE49-F238E27FC236}">
                <a16:creationId xmlns:a16="http://schemas.microsoft.com/office/drawing/2014/main" id="{624E0C5E-D17E-046C-EF2D-A0172E0E0525}"/>
              </a:ext>
            </a:extLst>
          </p:cNvPr>
          <p:cNvSpPr txBox="1"/>
          <p:nvPr/>
        </p:nvSpPr>
        <p:spPr>
          <a:xfrm>
            <a:off x="1638964" y="5395967"/>
            <a:ext cx="1554181" cy="369332"/>
          </a:xfrm>
          <a:prstGeom prst="rect">
            <a:avLst/>
          </a:prstGeom>
          <a:noFill/>
        </p:spPr>
        <p:txBody>
          <a:bodyPr wrap="square">
            <a:spAutoFit/>
          </a:bodyPr>
          <a:lstStyle/>
          <a:p>
            <a:r>
              <a:rPr lang="en-US" altLang="zh-CN" dirty="0">
                <a:solidFill>
                  <a:srgbClr val="3362A9"/>
                </a:solidFill>
                <a:latin typeface="Times New Roman" panose="02020603050405020304" pitchFamily="18" charset="0"/>
                <a:cs typeface="Times New Roman" panose="02020603050405020304" pitchFamily="18" charset="0"/>
              </a:rPr>
              <a:t>SU(3)</a:t>
            </a:r>
            <a:r>
              <a:rPr lang="en-US" altLang="zh-CN" sz="1200" dirty="0">
                <a:solidFill>
                  <a:srgbClr val="3362A9"/>
                </a:solidFill>
                <a:latin typeface="Times New Roman" panose="02020603050405020304" pitchFamily="18" charset="0"/>
                <a:cs typeface="Times New Roman" panose="02020603050405020304" pitchFamily="18" charset="0"/>
              </a:rPr>
              <a:t>C</a:t>
            </a:r>
            <a:r>
              <a:rPr lang="en-US" altLang="zh-CN" dirty="0">
                <a:solidFill>
                  <a:srgbClr val="3362A9"/>
                </a:solidFill>
                <a:latin typeface="Times New Roman" panose="02020603050405020304" pitchFamily="18" charset="0"/>
                <a:cs typeface="Times New Roman" panose="02020603050405020304" pitchFamily="18" charset="0"/>
              </a:rPr>
              <a:t> singlet</a:t>
            </a:r>
            <a:endParaRPr lang="zh-CN" altLang="en-US" dirty="0">
              <a:solidFill>
                <a:srgbClr val="3362A9"/>
              </a:solidFill>
              <a:latin typeface="Times New Roman" panose="02020603050405020304" pitchFamily="18" charset="0"/>
              <a:cs typeface="Times New Roman" panose="02020603050405020304" pitchFamily="18" charset="0"/>
            </a:endParaRPr>
          </a:p>
        </p:txBody>
      </p:sp>
      <p:sp>
        <p:nvSpPr>
          <p:cNvPr id="68" name="箭头: 下 67">
            <a:extLst>
              <a:ext uri="{FF2B5EF4-FFF2-40B4-BE49-F238E27FC236}">
                <a16:creationId xmlns:a16="http://schemas.microsoft.com/office/drawing/2014/main" id="{FD636903-1205-0D4B-AD4A-02FA909BE879}"/>
              </a:ext>
            </a:extLst>
          </p:cNvPr>
          <p:cNvSpPr/>
          <p:nvPr/>
        </p:nvSpPr>
        <p:spPr>
          <a:xfrm>
            <a:off x="2446084" y="5216085"/>
            <a:ext cx="90000" cy="17988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矩形 70">
            <a:extLst>
              <a:ext uri="{FF2B5EF4-FFF2-40B4-BE49-F238E27FC236}">
                <a16:creationId xmlns:a16="http://schemas.microsoft.com/office/drawing/2014/main" id="{77C4D02D-7EC3-820B-FCE1-EF275A1366B8}"/>
              </a:ext>
            </a:extLst>
          </p:cNvPr>
          <p:cNvSpPr/>
          <p:nvPr/>
        </p:nvSpPr>
        <p:spPr>
          <a:xfrm>
            <a:off x="7516878" y="5024399"/>
            <a:ext cx="323852" cy="584775"/>
          </a:xfrm>
          <a:prstGeom prst="rect">
            <a:avLst/>
          </a:prstGeom>
          <a:noFill/>
        </p:spPr>
        <p:txBody>
          <a:bodyPr wrap="square" lIns="91440" tIns="45720" rIns="91440" bIns="45720">
            <a:spAutoFit/>
          </a:bodyPr>
          <a:lstStyle/>
          <a:p>
            <a:pPr algn="ctr"/>
            <a:r>
              <a:rPr lang="en-US" altLang="zh-CN"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a:t>
            </a:r>
            <a:endParaRPr lang="zh-CN" alt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24FBC731-9CFC-EBC2-3C5F-CEABF2A93652}"/>
              </a:ext>
            </a:extLst>
          </p:cNvPr>
          <p:cNvPicPr>
            <a:picLocks noChangeAspect="1"/>
          </p:cNvPicPr>
          <p:nvPr/>
        </p:nvPicPr>
        <p:blipFill>
          <a:blip r:embed="rId16"/>
          <a:stretch>
            <a:fillRect/>
          </a:stretch>
        </p:blipFill>
        <p:spPr>
          <a:xfrm rot="2697286">
            <a:off x="7564706" y="5184060"/>
            <a:ext cx="1547458" cy="142529"/>
          </a:xfrm>
          <a:prstGeom prst="rect">
            <a:avLst/>
          </a:prstGeom>
        </p:spPr>
      </p:pic>
      <p:sp>
        <p:nvSpPr>
          <p:cNvPr id="3" name="矩形 2">
            <a:extLst>
              <a:ext uri="{FF2B5EF4-FFF2-40B4-BE49-F238E27FC236}">
                <a16:creationId xmlns:a16="http://schemas.microsoft.com/office/drawing/2014/main" id="{6A9C79BA-D32B-3ACD-F61B-4F22F05917CD}"/>
              </a:ext>
            </a:extLst>
          </p:cNvPr>
          <p:cNvSpPr/>
          <p:nvPr/>
        </p:nvSpPr>
        <p:spPr>
          <a:xfrm>
            <a:off x="3555050" y="1817452"/>
            <a:ext cx="811851" cy="4616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id="{8F980076-B642-07B6-2ED6-6D1F5F68DA3E}"/>
              </a:ext>
            </a:extLst>
          </p:cNvPr>
          <p:cNvSpPr/>
          <p:nvPr/>
        </p:nvSpPr>
        <p:spPr>
          <a:xfrm>
            <a:off x="6143634" y="1825817"/>
            <a:ext cx="811851" cy="4616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 name="矩形 7">
            <a:extLst>
              <a:ext uri="{FF2B5EF4-FFF2-40B4-BE49-F238E27FC236}">
                <a16:creationId xmlns:a16="http://schemas.microsoft.com/office/drawing/2014/main" id="{3187D88C-E350-0B69-C97D-EC728752AF3C}"/>
              </a:ext>
            </a:extLst>
          </p:cNvPr>
          <p:cNvSpPr/>
          <p:nvPr/>
        </p:nvSpPr>
        <p:spPr>
          <a:xfrm>
            <a:off x="3555049" y="3116961"/>
            <a:ext cx="811851" cy="4616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42F369C-E9BB-FDBD-FE89-1EDFBB4D37F1}"/>
              </a:ext>
            </a:extLst>
          </p:cNvPr>
          <p:cNvSpPr/>
          <p:nvPr/>
        </p:nvSpPr>
        <p:spPr>
          <a:xfrm>
            <a:off x="6160726" y="3084068"/>
            <a:ext cx="811851" cy="4616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3238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文本占位符 1"/>
              <p:cNvSpPr>
                <a:spLocks noGrp="1"/>
              </p:cNvSpPr>
              <p:nvPr>
                <p:ph type="body" sz="quarter" idx="10"/>
              </p:nvPr>
            </p:nvSpPr>
            <p:spPr>
              <a:xfrm>
                <a:off x="238759" y="843915"/>
                <a:ext cx="7765869" cy="68643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Test the K</a:t>
                </a:r>
                <a14:m>
                  <m:oMath xmlns:m="http://schemas.openxmlformats.org/officeDocument/2006/math">
                    <m:acc>
                      <m:accPr>
                        <m:chr m:val="̈"/>
                        <m:ctrlPr>
                          <a:rPr lang="zh-CN" altLang="zh-CN" sz="3200" i="1">
                            <a:ln/>
                            <a:solidFill>
                              <a:srgbClr val="0070C0"/>
                            </a:solidFill>
                            <a:effectLst>
                              <a:outerShdw blurRad="38100" dist="25400" dir="5400000" algn="ctr" rotWithShape="0">
                                <a:srgbClr val="6E747A">
                                  <a:alpha val="43000"/>
                                </a:srgbClr>
                              </a:outerShdw>
                            </a:effectLst>
                            <a:latin typeface="Cambria Math" panose="02040503050406030204" pitchFamily="18" charset="0"/>
                            <a:ea typeface="华文中宋" panose="02010600040101010101" pitchFamily="2" charset="-122"/>
                            <a:cs typeface="Times New Roman" panose="02020603050405020304" charset="0"/>
                          </a:rPr>
                        </m:ctrlPr>
                      </m:accPr>
                      <m:e>
                        <m:r>
                          <m:rPr>
                            <m:sty m:val="p"/>
                          </m:rPr>
                          <a:rPr lang="en-US" altLang="zh-CN" sz="3200">
                            <a:ln/>
                            <a:solidFill>
                              <a:srgbClr val="0070C0"/>
                            </a:solidFill>
                            <a:effectLst>
                              <a:outerShdw blurRad="38100" dist="25400" dir="5400000" algn="ctr" rotWithShape="0">
                                <a:srgbClr val="6E747A">
                                  <a:alpha val="43000"/>
                                </a:srgbClr>
                              </a:outerShdw>
                            </a:effectLst>
                            <a:latin typeface="Cambria Math" panose="02040503050406030204" pitchFamily="18" charset="0"/>
                            <a:ea typeface="华文中宋" panose="02010600040101010101" pitchFamily="2" charset="-122"/>
                            <a:cs typeface="Times New Roman" panose="02020603050405020304" charset="0"/>
                          </a:rPr>
                          <m:t>o</m:t>
                        </m:r>
                      </m:e>
                    </m:acc>
                  </m:oMath>
                </a14:m>
                <a:r>
                  <a:rPr lang="en-US" altLang="zh-CN" sz="3200" dirty="0" err="1">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rner</a:t>
                </a:r>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-Pati-Woo theorem</a:t>
                </a:r>
              </a:p>
            </p:txBody>
          </p:sp>
        </mc:Choice>
        <mc:Fallback xmlns="">
          <p:sp>
            <p:nvSpPr>
              <p:cNvPr id="21" name="文本占位符 1"/>
              <p:cNvSpPr>
                <a:spLocks noGrp="1" noRot="1" noChangeAspect="1" noMove="1" noResize="1" noEditPoints="1" noAdjustHandles="1" noChangeArrowheads="1" noChangeShapeType="1" noTextEdit="1"/>
              </p:cNvSpPr>
              <p:nvPr>
                <p:ph type="body" sz="quarter" idx="10"/>
              </p:nvPr>
            </p:nvSpPr>
            <p:spPr>
              <a:xfrm>
                <a:off x="238759" y="843915"/>
                <a:ext cx="7765869" cy="686435"/>
              </a:xfrm>
              <a:blipFill>
                <a:blip r:embed="rId6"/>
                <a:stretch>
                  <a:fillRect l="-2276" t="-8850" b="-22124"/>
                </a:stretch>
              </a:blipFill>
            </p:spPr>
            <p:txBody>
              <a:bodyPr/>
              <a:lstStyle/>
              <a:p>
                <a:r>
                  <a:rPr lang="zh-CN" altLang="en-US">
                    <a:noFill/>
                  </a:rPr>
                  <a:t> </a:t>
                </a:r>
              </a:p>
            </p:txBody>
          </p:sp>
        </mc:Fallback>
      </mc:AlternateContent>
      <p:sp>
        <p:nvSpPr>
          <p:cNvPr id="6" name="文本框 5"/>
          <p:cNvSpPr txBox="1"/>
          <p:nvPr/>
        </p:nvSpPr>
        <p:spPr>
          <a:xfrm>
            <a:off x="8646850" y="6445189"/>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29</a:t>
            </a:r>
            <a:endPar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2" name="直接连接符 1"/>
          <p:cNvCxnSpPr/>
          <p:nvPr/>
        </p:nvCxnSpPr>
        <p:spPr>
          <a:xfrm>
            <a:off x="0" y="76708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pic>
        <p:nvPicPr>
          <p:cNvPr id="8" name="图片 7" descr="\documentclass{article}&#10;\usepackage{amsmath}&#10;\pagestyle{empty}&#10;\begin{document}&#10;&#10;&#10;$\mathcal{B}r(\Lambda^+_c\to \Sigma^{+} K^0_S ) = \mathcal{B}r(\Lambda^+_c\to \Sigma^{ 0}K^+)$&#10;&#10;\end{document}" title="IguanaTex Bitmap Display">
            <a:extLst>
              <a:ext uri="{FF2B5EF4-FFF2-40B4-BE49-F238E27FC236}">
                <a16:creationId xmlns:a16="http://schemas.microsoft.com/office/drawing/2014/main" id="{D8B736A5-6A7E-4C68-04C4-317E8983EDFE}"/>
              </a:ext>
            </a:extLst>
          </p:cNvPr>
          <p:cNvPicPr>
            <a:picLocks noChangeAspect="1"/>
          </p:cNvPicPr>
          <p:nvPr>
            <p:custDataLst>
              <p:tags r:id="rId1"/>
            </p:custDataLst>
          </p:nvPr>
        </p:nvPicPr>
        <p:blipFill>
          <a:blip r:embed="rId7"/>
          <a:stretch>
            <a:fillRect/>
          </a:stretch>
        </p:blipFill>
        <p:spPr>
          <a:xfrm>
            <a:off x="1814825" y="2357472"/>
            <a:ext cx="4137169" cy="281050"/>
          </a:xfrm>
          <a:prstGeom prst="rect">
            <a:avLst/>
          </a:prstGeom>
        </p:spPr>
      </p:pic>
      <p:sp>
        <p:nvSpPr>
          <p:cNvPr id="15" name="文本框 14">
            <a:extLst>
              <a:ext uri="{FF2B5EF4-FFF2-40B4-BE49-F238E27FC236}">
                <a16:creationId xmlns:a16="http://schemas.microsoft.com/office/drawing/2014/main" id="{B0EB1524-159F-64C9-CED0-7B72A0436F60}"/>
              </a:ext>
            </a:extLst>
          </p:cNvPr>
          <p:cNvSpPr txBox="1"/>
          <p:nvPr/>
        </p:nvSpPr>
        <p:spPr>
          <a:xfrm>
            <a:off x="3245669" y="4038359"/>
            <a:ext cx="57935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zh-CN" sz="16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M. Ablikim et al. [BESIII], Phys. Rev. D </a:t>
            </a:r>
            <a:r>
              <a:rPr kumimoji="0" lang="da-DK" altLang="zh-CN" sz="1600" b="1"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106</a:t>
            </a:r>
            <a:r>
              <a:rPr kumimoji="0" lang="da-DK" altLang="zh-CN" sz="16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 no.5, 052003 (2022).</a:t>
            </a:r>
            <a:endParaRPr kumimoji="0" lang="zh-CN" altLang="en-US" sz="16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2" name="图片 11" descr="\documentclass{article}&#10;\usepackage{amsmath}&#10;\pagestyle{empty}&#10;\begin{document}&#10;&#10;&#10;\begin{align*}&#10;\mathcal{B}r(\Lambda_c^+\to \Sigma^0K^+) &amp; = (4.7\pm 0.9\pm0.1\pm0.3)\times 10^{-4} \nonumber\\ \mathcal{B}r(\Lambda_c^+\to \Sigma^+K^0_S) &amp; = (4.8\pm 1.4\pm0.2\pm0.3)\times 10^{-4}&#10;\end{align*}&#10;&#10;\end{document}" title="IguanaTex Bitmap Display">
            <a:extLst>
              <a:ext uri="{FF2B5EF4-FFF2-40B4-BE49-F238E27FC236}">
                <a16:creationId xmlns:a16="http://schemas.microsoft.com/office/drawing/2014/main" id="{D971B3B4-9590-5C8A-E037-25A0CEA827D6}"/>
              </a:ext>
            </a:extLst>
          </p:cNvPr>
          <p:cNvPicPr>
            <a:picLocks noChangeAspect="1"/>
          </p:cNvPicPr>
          <p:nvPr>
            <p:custDataLst>
              <p:tags r:id="rId2"/>
            </p:custDataLst>
          </p:nvPr>
        </p:nvPicPr>
        <p:blipFill>
          <a:blip r:embed="rId8"/>
          <a:stretch>
            <a:fillRect/>
          </a:stretch>
        </p:blipFill>
        <p:spPr>
          <a:xfrm>
            <a:off x="1142348" y="3112091"/>
            <a:ext cx="5504688" cy="702564"/>
          </a:xfrm>
          <a:prstGeom prst="rect">
            <a:avLst/>
          </a:prstGeom>
        </p:spPr>
      </p:pic>
      <p:pic>
        <p:nvPicPr>
          <p:cNvPr id="19" name="图片 18" descr="\documentclass{article}&#10;\usepackage{amsmath}&#10;\pagestyle{empty}&#10;\begin{document}&#10;&#10;\begin{align*}&#10;\mathcal{B}r(\Lambda_c^+\to \Sigma^0K^+) &amp; = (3.58\pm 0.19\pm0.06\pm0.19)\times 10^{-4}&#10;\end{align*}&#10;&#10;\end{document}" title="IguanaTex Bitmap Display">
            <a:extLst>
              <a:ext uri="{FF2B5EF4-FFF2-40B4-BE49-F238E27FC236}">
                <a16:creationId xmlns:a16="http://schemas.microsoft.com/office/drawing/2014/main" id="{A7DAE185-02C2-DE3A-7A34-7BEE5F1FB0AC}"/>
              </a:ext>
            </a:extLst>
          </p:cNvPr>
          <p:cNvPicPr>
            <a:picLocks noChangeAspect="1"/>
          </p:cNvPicPr>
          <p:nvPr>
            <p:custDataLst>
              <p:tags r:id="rId3"/>
            </p:custDataLst>
          </p:nvPr>
        </p:nvPicPr>
        <p:blipFill>
          <a:blip r:embed="rId9"/>
          <a:stretch>
            <a:fillRect/>
          </a:stretch>
        </p:blipFill>
        <p:spPr>
          <a:xfrm>
            <a:off x="1142348" y="4594887"/>
            <a:ext cx="5932172" cy="286433"/>
          </a:xfrm>
          <a:prstGeom prst="rect">
            <a:avLst/>
          </a:prstGeom>
        </p:spPr>
      </p:pic>
      <p:sp>
        <p:nvSpPr>
          <p:cNvPr id="17" name="文本框 16">
            <a:extLst>
              <a:ext uri="{FF2B5EF4-FFF2-40B4-BE49-F238E27FC236}">
                <a16:creationId xmlns:a16="http://schemas.microsoft.com/office/drawing/2014/main" id="{4252F017-08C9-168B-FC20-985712B5DFC1}"/>
              </a:ext>
            </a:extLst>
          </p:cNvPr>
          <p:cNvSpPr txBox="1"/>
          <p:nvPr/>
        </p:nvSpPr>
        <p:spPr>
          <a:xfrm>
            <a:off x="4361637" y="5110622"/>
            <a:ext cx="4497981" cy="338554"/>
          </a:xfrm>
          <a:prstGeom prst="rect">
            <a:avLst/>
          </a:prstGeom>
          <a:noFill/>
        </p:spPr>
        <p:txBody>
          <a:bodyPr wrap="square">
            <a:spAutoFit/>
          </a:bodyPr>
          <a:lstStyle/>
          <a:p>
            <a:r>
              <a:rPr lang="en-US" altLang="zh-CN" sz="1600" dirty="0">
                <a:solidFill>
                  <a:srgbClr val="663300"/>
                </a:solidFill>
                <a:latin typeface="Times New Roman" panose="02020603050405020304" pitchFamily="18" charset="0"/>
                <a:ea typeface="宋体" panose="02010600030101010101" pitchFamily="2" charset="-122"/>
                <a:cs typeface="Times New Roman" panose="02020603050405020304" pitchFamily="18" charset="0"/>
              </a:rPr>
              <a:t>L. K. Li et al. [Belle] Sci. Bull. </a:t>
            </a:r>
            <a:r>
              <a:rPr lang="en-US" altLang="zh-CN" sz="1600" b="1" dirty="0">
                <a:solidFill>
                  <a:srgbClr val="663300"/>
                </a:solidFill>
                <a:latin typeface="Times New Roman" panose="02020603050405020304" pitchFamily="18" charset="0"/>
                <a:ea typeface="宋体" panose="02010600030101010101" pitchFamily="2" charset="-122"/>
                <a:cs typeface="Times New Roman" panose="02020603050405020304" pitchFamily="18" charset="0"/>
              </a:rPr>
              <a:t>68</a:t>
            </a:r>
            <a:r>
              <a:rPr lang="en-US" altLang="zh-CN" sz="1600" dirty="0">
                <a:solidFill>
                  <a:srgbClr val="663300"/>
                </a:solidFill>
                <a:latin typeface="Times New Roman" panose="02020603050405020304" pitchFamily="18" charset="0"/>
                <a:ea typeface="宋体" panose="02010600030101010101" pitchFamily="2" charset="-122"/>
                <a:cs typeface="Times New Roman" panose="02020603050405020304" pitchFamily="18" charset="0"/>
              </a:rPr>
              <a:t>, 583-592 (2023).</a:t>
            </a:r>
            <a:endParaRPr lang="zh-CN" altLang="en-US" sz="1600" dirty="0">
              <a:solidFill>
                <a:srgbClr val="6633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图片 4" descr="\documentclass{article}&#10;\usepackage{amsmath}&#10;\pagestyle{empty}&#10;\begin{document}&#10;&#10;&#10;$\mathcal{B}r(\Lambda^+_c\to \Sigma^{+} K^0_S )$&#10;&#10;\end{document}" title="IguanaTex Bitmap Display">
            <a:extLst>
              <a:ext uri="{FF2B5EF4-FFF2-40B4-BE49-F238E27FC236}">
                <a16:creationId xmlns:a16="http://schemas.microsoft.com/office/drawing/2014/main" id="{52864B09-08FD-7942-812A-ABFBE82CA270}"/>
              </a:ext>
            </a:extLst>
          </p:cNvPr>
          <p:cNvPicPr>
            <a:picLocks noChangeAspect="1"/>
          </p:cNvPicPr>
          <p:nvPr>
            <p:custDataLst>
              <p:tags r:id="rId4"/>
            </p:custDataLst>
          </p:nvPr>
        </p:nvPicPr>
        <p:blipFill>
          <a:blip r:embed="rId10"/>
          <a:stretch>
            <a:fillRect/>
          </a:stretch>
        </p:blipFill>
        <p:spPr>
          <a:xfrm>
            <a:off x="2844976" y="5816821"/>
            <a:ext cx="1939614" cy="287924"/>
          </a:xfrm>
          <a:prstGeom prst="rect">
            <a:avLst/>
          </a:prstGeom>
        </p:spPr>
      </p:pic>
      <p:sp>
        <p:nvSpPr>
          <p:cNvPr id="42" name="文本框 41">
            <a:extLst>
              <a:ext uri="{FF2B5EF4-FFF2-40B4-BE49-F238E27FC236}">
                <a16:creationId xmlns:a16="http://schemas.microsoft.com/office/drawing/2014/main" id="{2BAF0FC1-3FC5-DBC5-D1AE-1705A2EEA1D3}"/>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43" name="Picture 2">
            <a:extLst>
              <a:ext uri="{FF2B5EF4-FFF2-40B4-BE49-F238E27FC236}">
                <a16:creationId xmlns:a16="http://schemas.microsoft.com/office/drawing/2014/main" id="{B260FE21-F704-506B-D310-CBFF37CFE50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a:extLst>
              <a:ext uri="{FF2B5EF4-FFF2-40B4-BE49-F238E27FC236}">
                <a16:creationId xmlns:a16="http://schemas.microsoft.com/office/drawing/2014/main" id="{9998B090-264B-E7CA-3291-96BCB121256A}"/>
              </a:ext>
            </a:extLst>
          </p:cNvPr>
          <p:cNvSpPr/>
          <p:nvPr/>
        </p:nvSpPr>
        <p:spPr>
          <a:xfrm>
            <a:off x="1681450" y="2160287"/>
            <a:ext cx="4460969" cy="5944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文本框 2">
            <a:extLst>
              <a:ext uri="{FF2B5EF4-FFF2-40B4-BE49-F238E27FC236}">
                <a16:creationId xmlns:a16="http://schemas.microsoft.com/office/drawing/2014/main" id="{50D4F71C-D5B3-5DD9-814A-E31C1ABBC9F7}"/>
              </a:ext>
            </a:extLst>
          </p:cNvPr>
          <p:cNvSpPr txBox="1"/>
          <p:nvPr/>
        </p:nvSpPr>
        <p:spPr>
          <a:xfrm>
            <a:off x="447791" y="1524726"/>
            <a:ext cx="8248415"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Isospin symmetry </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 KPW theorem</a:t>
            </a:r>
          </a:p>
        </p:txBody>
      </p:sp>
      <p:sp>
        <p:nvSpPr>
          <p:cNvPr id="9" name="矩形 8">
            <a:extLst>
              <a:ext uri="{FF2B5EF4-FFF2-40B4-BE49-F238E27FC236}">
                <a16:creationId xmlns:a16="http://schemas.microsoft.com/office/drawing/2014/main" id="{593C9AB8-2C3B-C322-49A4-F77CC79DCE81}"/>
              </a:ext>
            </a:extLst>
          </p:cNvPr>
          <p:cNvSpPr/>
          <p:nvPr/>
        </p:nvSpPr>
        <p:spPr>
          <a:xfrm>
            <a:off x="6323184" y="2162542"/>
            <a:ext cx="323852" cy="584775"/>
          </a:xfrm>
          <a:prstGeom prst="rect">
            <a:avLst/>
          </a:prstGeom>
          <a:noFill/>
        </p:spPr>
        <p:txBody>
          <a:bodyPr wrap="square" lIns="91440" tIns="45720" rIns="91440" bIns="45720">
            <a:spAutoFit/>
          </a:bodyPr>
          <a:lstStyle/>
          <a:p>
            <a:pPr algn="ctr"/>
            <a:r>
              <a:rPr lang="en-US" altLang="zh-CN"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a:t>
            </a:r>
            <a:endParaRPr lang="zh-CN" alt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417797F4-222D-7165-95ED-5EB2CFE4AA56}"/>
              </a:ext>
            </a:extLst>
          </p:cNvPr>
          <p:cNvPicPr>
            <a:picLocks noChangeAspect="1"/>
          </p:cNvPicPr>
          <p:nvPr/>
        </p:nvPicPr>
        <p:blipFill>
          <a:blip r:embed="rId12"/>
          <a:stretch>
            <a:fillRect/>
          </a:stretch>
        </p:blipFill>
        <p:spPr>
          <a:xfrm>
            <a:off x="1681450" y="5661552"/>
            <a:ext cx="604838" cy="604838"/>
          </a:xfrm>
          <a:prstGeom prst="rect">
            <a:avLst/>
          </a:prstGeom>
        </p:spPr>
      </p:pic>
    </p:spTree>
    <p:extLst>
      <p:ext uri="{BB962C8B-B14F-4D97-AF65-F5344CB8AC3E}">
        <p14:creationId xmlns:p14="http://schemas.microsoft.com/office/powerpoint/2010/main" val="107193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22C3B-9879-441B-57D3-5C656B8ECB3D}"/>
            </a:ext>
          </a:extLst>
        </p:cNvPr>
        <p:cNvGrpSpPr/>
        <p:nvPr/>
      </p:nvGrpSpPr>
      <p:grpSpPr>
        <a:xfrm>
          <a:off x="0" y="0"/>
          <a:ext cx="0" cy="0"/>
          <a:chOff x="0" y="0"/>
          <a:chExt cx="0" cy="0"/>
        </a:xfrm>
      </p:grpSpPr>
      <p:sp>
        <p:nvSpPr>
          <p:cNvPr id="5" name="文本框 4">
            <a:extLst>
              <a:ext uri="{FF2B5EF4-FFF2-40B4-BE49-F238E27FC236}">
                <a16:creationId xmlns:a16="http://schemas.microsoft.com/office/drawing/2014/main" id="{3C3EBF2A-802C-B735-1FC7-EDDAC995C992}"/>
              </a:ext>
            </a:extLst>
          </p:cNvPr>
          <p:cNvSpPr txBox="1"/>
          <p:nvPr/>
        </p:nvSpPr>
        <p:spPr>
          <a:xfrm>
            <a:off x="181720" y="1002554"/>
            <a:ext cx="2892617" cy="768350"/>
          </a:xfrm>
          <a:prstGeom prst="rect">
            <a:avLst/>
          </a:prstGeom>
          <a:noFill/>
        </p:spPr>
        <p:txBody>
          <a:bodyPr wrap="square" rtlCol="0">
            <a:spAutoFit/>
          </a:bodyPr>
          <a:lstStyle/>
          <a:p>
            <a:pPr algn="ctr"/>
            <a:r>
              <a:rPr lang="en-US" altLang="zh-CN" sz="4400" b="1" dirty="0">
                <a:solidFill>
                  <a:srgbClr val="0070C0"/>
                </a:solidFill>
                <a:latin typeface="Times New Roman" panose="02020603050405020304" charset="0"/>
                <a:ea typeface="华文中宋" panose="02010600040101010101" pitchFamily="2" charset="-122"/>
                <a:cs typeface="Times New Roman" panose="02020603050405020304" charset="0"/>
              </a:rPr>
              <a:t>C</a:t>
            </a:r>
            <a:r>
              <a:rPr lang="en-US" altLang="zh-CN" sz="4400" b="1" i="0" dirty="0">
                <a:solidFill>
                  <a:srgbClr val="0070C0"/>
                </a:solidFill>
                <a:effectLst/>
                <a:latin typeface="Times New Roman" panose="02020603050405020304" charset="0"/>
                <a:ea typeface="华文中宋" panose="02010600040101010101" pitchFamily="2" charset="-122"/>
                <a:cs typeface="Times New Roman" panose="02020603050405020304" charset="0"/>
              </a:rPr>
              <a:t>ontents</a:t>
            </a:r>
          </a:p>
        </p:txBody>
      </p:sp>
      <p:cxnSp>
        <p:nvCxnSpPr>
          <p:cNvPr id="3" name="直接连接符 2">
            <a:extLst>
              <a:ext uri="{FF2B5EF4-FFF2-40B4-BE49-F238E27FC236}">
                <a16:creationId xmlns:a16="http://schemas.microsoft.com/office/drawing/2014/main" id="{82870023-94A7-D2AA-FB14-C1001541AB20}"/>
              </a:ext>
            </a:extLst>
          </p:cNvPr>
          <p:cNvCxnSpPr/>
          <p:nvPr/>
        </p:nvCxnSpPr>
        <p:spPr>
          <a:xfrm>
            <a:off x="0" y="74676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grpSp>
        <p:nvGrpSpPr>
          <p:cNvPr id="7" name="组合 2">
            <a:extLst>
              <a:ext uri="{FF2B5EF4-FFF2-40B4-BE49-F238E27FC236}">
                <a16:creationId xmlns:a16="http://schemas.microsoft.com/office/drawing/2014/main" id="{3E154A3B-45B7-9DB7-F038-6FAB582D9439}"/>
              </a:ext>
            </a:extLst>
          </p:cNvPr>
          <p:cNvGrpSpPr/>
          <p:nvPr/>
        </p:nvGrpSpPr>
        <p:grpSpPr bwMode="auto">
          <a:xfrm>
            <a:off x="1294765" y="1860071"/>
            <a:ext cx="4972685" cy="779103"/>
            <a:chOff x="-158723" y="-29072"/>
            <a:chExt cx="4345027" cy="862916"/>
          </a:xfrm>
          <a:solidFill>
            <a:schemeClr val="accent5">
              <a:lumMod val="20000"/>
              <a:lumOff val="80000"/>
            </a:schemeClr>
          </a:solidFill>
        </p:grpSpPr>
        <p:sp>
          <p:nvSpPr>
            <p:cNvPr id="8" name="TextBox 16">
              <a:extLst>
                <a:ext uri="{FF2B5EF4-FFF2-40B4-BE49-F238E27FC236}">
                  <a16:creationId xmlns:a16="http://schemas.microsoft.com/office/drawing/2014/main" id="{443DE06B-9A86-06B9-553E-87ED78C7B56C}"/>
                </a:ext>
              </a:extLst>
            </p:cNvPr>
            <p:cNvSpPr>
              <a:spLocks noChangeArrowheads="1"/>
            </p:cNvSpPr>
            <p:nvPr/>
          </p:nvSpPr>
          <p:spPr bwMode="auto">
            <a:xfrm>
              <a:off x="312879" y="-127"/>
              <a:ext cx="3873425" cy="805026"/>
            </a:xfrm>
            <a:prstGeom prst="roundRect">
              <a:avLst>
                <a:gd name="adj" fmla="val 8176"/>
              </a:avLst>
            </a:prstGeom>
            <a:grp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a:solidFill>
                    <a:schemeClr val="accent5"/>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Motivation</a:t>
              </a:r>
              <a:endParaRPr lang="zh-CN" altLang="en-US" sz="2400" b="1" dirty="0">
                <a:solidFill>
                  <a:schemeClr val="accent5"/>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1" name="椭圆 17">
              <a:extLst>
                <a:ext uri="{FF2B5EF4-FFF2-40B4-BE49-F238E27FC236}">
                  <a16:creationId xmlns:a16="http://schemas.microsoft.com/office/drawing/2014/main" id="{A35005AE-CCA1-1A68-B89A-60D2ACC02523}"/>
                </a:ext>
              </a:extLst>
            </p:cNvPr>
            <p:cNvSpPr>
              <a:spLocks noChangeArrowheads="1"/>
            </p:cNvSpPr>
            <p:nvPr/>
          </p:nvSpPr>
          <p:spPr bwMode="auto">
            <a:xfrm>
              <a:off x="-158723" y="-29072"/>
              <a:ext cx="706919" cy="862916"/>
            </a:xfrm>
            <a:prstGeom prst="ellipse">
              <a:avLst/>
            </a:prstGeom>
            <a:grp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solidFill>
                    <a:schemeClr val="accent5"/>
                  </a:solidFill>
                  <a:latin typeface="Times New Roman" panose="02020603050405020304" charset="0"/>
                  <a:ea typeface="Arial Unicode MS" pitchFamily="34" charset="-122"/>
                  <a:cs typeface="Times New Roman" panose="02020603050405020304" charset="0"/>
                  <a:sym typeface="Arial Unicode MS" pitchFamily="34" charset="-122"/>
                </a:rPr>
                <a:t>1</a:t>
              </a:r>
            </a:p>
          </p:txBody>
        </p:sp>
      </p:grpSp>
      <p:grpSp>
        <p:nvGrpSpPr>
          <p:cNvPr id="12" name="组合 2">
            <a:extLst>
              <a:ext uri="{FF2B5EF4-FFF2-40B4-BE49-F238E27FC236}">
                <a16:creationId xmlns:a16="http://schemas.microsoft.com/office/drawing/2014/main" id="{D74F02CD-4A4F-1E34-DB4D-0EC2D32835B1}"/>
              </a:ext>
            </a:extLst>
          </p:cNvPr>
          <p:cNvGrpSpPr/>
          <p:nvPr/>
        </p:nvGrpSpPr>
        <p:grpSpPr bwMode="auto">
          <a:xfrm>
            <a:off x="1874551" y="2754475"/>
            <a:ext cx="6026126" cy="766800"/>
            <a:chOff x="167754" y="-19878"/>
            <a:chExt cx="2778979" cy="859812"/>
          </a:xfrm>
        </p:grpSpPr>
        <p:sp>
          <p:nvSpPr>
            <p:cNvPr id="13" name="TextBox 16">
              <a:extLst>
                <a:ext uri="{FF2B5EF4-FFF2-40B4-BE49-F238E27FC236}">
                  <a16:creationId xmlns:a16="http://schemas.microsoft.com/office/drawing/2014/main" id="{808374F5-7873-1D42-0777-A38929FF7689}"/>
                </a:ext>
              </a:extLst>
            </p:cNvPr>
            <p:cNvSpPr>
              <a:spLocks noChangeArrowheads="1"/>
            </p:cNvSpPr>
            <p:nvPr/>
          </p:nvSpPr>
          <p:spPr bwMode="auto">
            <a:xfrm>
              <a:off x="407273" y="3590"/>
              <a:ext cx="2539460" cy="808148"/>
            </a:xfrm>
            <a:prstGeom prst="roundRect">
              <a:avLst>
                <a:gd name="adj" fmla="val 8176"/>
              </a:avLst>
            </a:prstGeom>
            <a:no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Topologies of charmed baryon decays</a:t>
              </a:r>
            </a:p>
          </p:txBody>
        </p:sp>
        <p:sp>
          <p:nvSpPr>
            <p:cNvPr id="14" name="椭圆 17">
              <a:extLst>
                <a:ext uri="{FF2B5EF4-FFF2-40B4-BE49-F238E27FC236}">
                  <a16:creationId xmlns:a16="http://schemas.microsoft.com/office/drawing/2014/main" id="{E9ED885C-697D-B3E9-A13B-0ADB28AF2224}"/>
                </a:ext>
              </a:extLst>
            </p:cNvPr>
            <p:cNvSpPr>
              <a:spLocks noChangeArrowheads="1"/>
            </p:cNvSpPr>
            <p:nvPr/>
          </p:nvSpPr>
          <p:spPr bwMode="auto">
            <a:xfrm>
              <a:off x="167754" y="-19878"/>
              <a:ext cx="373091" cy="859812"/>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2</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grpSp>
        <p:nvGrpSpPr>
          <p:cNvPr id="15" name="组合 2">
            <a:extLst>
              <a:ext uri="{FF2B5EF4-FFF2-40B4-BE49-F238E27FC236}">
                <a16:creationId xmlns:a16="http://schemas.microsoft.com/office/drawing/2014/main" id="{740DEF2F-CF49-B013-ED05-E963FE6D028F}"/>
              </a:ext>
            </a:extLst>
          </p:cNvPr>
          <p:cNvGrpSpPr/>
          <p:nvPr/>
        </p:nvGrpSpPr>
        <p:grpSpPr bwMode="auto">
          <a:xfrm>
            <a:off x="2566214" y="3658492"/>
            <a:ext cx="5334463" cy="767160"/>
            <a:chOff x="-89608" y="1"/>
            <a:chExt cx="4072579" cy="858512"/>
          </a:xfrm>
        </p:grpSpPr>
        <p:sp>
          <p:nvSpPr>
            <p:cNvPr id="16" name="TextBox 16">
              <a:extLst>
                <a:ext uri="{FF2B5EF4-FFF2-40B4-BE49-F238E27FC236}">
                  <a16:creationId xmlns:a16="http://schemas.microsoft.com/office/drawing/2014/main" id="{5F675519-206A-301E-1790-45B35256D15E}"/>
                </a:ext>
              </a:extLst>
            </p:cNvPr>
            <p:cNvSpPr>
              <a:spLocks noChangeArrowheads="1"/>
            </p:cNvSpPr>
            <p:nvPr/>
          </p:nvSpPr>
          <p:spPr bwMode="auto">
            <a:xfrm>
              <a:off x="312521" y="1"/>
              <a:ext cx="3670450" cy="806546"/>
            </a:xfrm>
            <a:prstGeom prst="roundRect">
              <a:avLst>
                <a:gd name="adj" fmla="val 8176"/>
              </a:avLst>
            </a:prstGeom>
            <a:no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Linear correlation of topologies</a:t>
              </a:r>
              <a:endParaRPr lang="zh-CN" altLang="en-US"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7" name="椭圆 17">
              <a:extLst>
                <a:ext uri="{FF2B5EF4-FFF2-40B4-BE49-F238E27FC236}">
                  <a16:creationId xmlns:a16="http://schemas.microsoft.com/office/drawing/2014/main" id="{162F6771-ADC0-0314-4F52-2002540665F5}"/>
                </a:ext>
              </a:extLst>
            </p:cNvPr>
            <p:cNvSpPr>
              <a:spLocks noChangeArrowheads="1"/>
            </p:cNvSpPr>
            <p:nvPr/>
          </p:nvSpPr>
          <p:spPr bwMode="auto">
            <a:xfrm>
              <a:off x="-89608" y="7583"/>
              <a:ext cx="617655" cy="850930"/>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3</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grpSp>
        <p:nvGrpSpPr>
          <p:cNvPr id="18" name="组合 2">
            <a:extLst>
              <a:ext uri="{FF2B5EF4-FFF2-40B4-BE49-F238E27FC236}">
                <a16:creationId xmlns:a16="http://schemas.microsoft.com/office/drawing/2014/main" id="{0BE93318-EBDE-4EF1-70C7-B188DC7453B8}"/>
              </a:ext>
            </a:extLst>
          </p:cNvPr>
          <p:cNvGrpSpPr/>
          <p:nvPr/>
        </p:nvGrpSpPr>
        <p:grpSpPr bwMode="auto">
          <a:xfrm>
            <a:off x="3613480" y="5496079"/>
            <a:ext cx="4949389" cy="766800"/>
            <a:chOff x="-32515" y="114525"/>
            <a:chExt cx="3229120" cy="850930"/>
          </a:xfrm>
        </p:grpSpPr>
        <p:sp>
          <p:nvSpPr>
            <p:cNvPr id="19" name="TextBox 16">
              <a:extLst>
                <a:ext uri="{FF2B5EF4-FFF2-40B4-BE49-F238E27FC236}">
                  <a16:creationId xmlns:a16="http://schemas.microsoft.com/office/drawing/2014/main" id="{DC9D546C-D0DD-9ACB-7EC5-9B85355F142A}"/>
                </a:ext>
              </a:extLst>
            </p:cNvPr>
            <p:cNvSpPr>
              <a:spLocks noChangeArrowheads="1"/>
            </p:cNvSpPr>
            <p:nvPr/>
          </p:nvSpPr>
          <p:spPr bwMode="auto">
            <a:xfrm>
              <a:off x="324983" y="133945"/>
              <a:ext cx="2871622" cy="799799"/>
            </a:xfrm>
            <a:prstGeom prst="roundRect">
              <a:avLst>
                <a:gd name="adj" fmla="val 8176"/>
              </a:avLst>
            </a:prstGeom>
            <a:no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Summary</a:t>
              </a:r>
            </a:p>
          </p:txBody>
        </p:sp>
        <p:sp>
          <p:nvSpPr>
            <p:cNvPr id="20" name="椭圆 17">
              <a:extLst>
                <a:ext uri="{FF2B5EF4-FFF2-40B4-BE49-F238E27FC236}">
                  <a16:creationId xmlns:a16="http://schemas.microsoft.com/office/drawing/2014/main" id="{ADE22FB5-5F94-5A79-2460-44D8110E6A8F}"/>
                </a:ext>
              </a:extLst>
            </p:cNvPr>
            <p:cNvSpPr>
              <a:spLocks noChangeArrowheads="1"/>
            </p:cNvSpPr>
            <p:nvPr/>
          </p:nvSpPr>
          <p:spPr bwMode="auto">
            <a:xfrm>
              <a:off x="-32515" y="114525"/>
              <a:ext cx="527837" cy="850930"/>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5</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sp>
        <p:nvSpPr>
          <p:cNvPr id="2" name="文本框 1">
            <a:extLst>
              <a:ext uri="{FF2B5EF4-FFF2-40B4-BE49-F238E27FC236}">
                <a16:creationId xmlns:a16="http://schemas.microsoft.com/office/drawing/2014/main" id="{EDFC804D-907B-09BD-4498-85A072606854}"/>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4" name="Picture 2">
            <a:extLst>
              <a:ext uri="{FF2B5EF4-FFF2-40B4-BE49-F238E27FC236}">
                <a16:creationId xmlns:a16="http://schemas.microsoft.com/office/drawing/2014/main" id="{F16381FC-620C-8110-8FD5-17C72ABBB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2">
            <a:extLst>
              <a:ext uri="{FF2B5EF4-FFF2-40B4-BE49-F238E27FC236}">
                <a16:creationId xmlns:a16="http://schemas.microsoft.com/office/drawing/2014/main" id="{52C12821-7780-7ECD-7CBE-0F3C16A633DA}"/>
              </a:ext>
            </a:extLst>
          </p:cNvPr>
          <p:cNvGrpSpPr/>
          <p:nvPr/>
        </p:nvGrpSpPr>
        <p:grpSpPr bwMode="auto">
          <a:xfrm>
            <a:off x="2970731" y="4594790"/>
            <a:ext cx="5592138" cy="760385"/>
            <a:chOff x="-104071" y="-6001"/>
            <a:chExt cx="4134353" cy="850930"/>
          </a:xfrm>
        </p:grpSpPr>
        <mc:AlternateContent xmlns:mc="http://schemas.openxmlformats.org/markup-compatibility/2006" xmlns:a14="http://schemas.microsoft.com/office/drawing/2010/main">
          <mc:Choice Requires="a14">
            <p:sp>
              <p:nvSpPr>
                <p:cNvPr id="9" name="TextBox 16">
                  <a:extLst>
                    <a:ext uri="{FF2B5EF4-FFF2-40B4-BE49-F238E27FC236}">
                      <a16:creationId xmlns:a16="http://schemas.microsoft.com/office/drawing/2014/main" id="{FDCC3EEE-9E0F-5F9B-4945-0B06E1E9BEF8}"/>
                    </a:ext>
                  </a:extLst>
                </p:cNvPr>
                <p:cNvSpPr>
                  <a:spLocks noChangeArrowheads="1"/>
                </p:cNvSpPr>
                <p:nvPr/>
              </p:nvSpPr>
              <p:spPr bwMode="auto">
                <a:xfrm>
                  <a:off x="312521" y="1"/>
                  <a:ext cx="3717761" cy="806546"/>
                </a:xfrm>
                <a:prstGeom prst="roundRect">
                  <a:avLst>
                    <a:gd name="adj" fmla="val 8176"/>
                  </a:avLst>
                </a:prstGeom>
                <a:noFill/>
                <a:ln w="19050" cmpd="sng">
                  <a:solidFill>
                    <a:srgbClr val="A5A5A5"/>
                  </a:solidFill>
                  <a:miter lim="800000"/>
                </a:ln>
                <a:extLst>
                  <a:ext uri="{909E8E84-426E-40DD-AFC4-6F175D3DCCD1}">
                    <a14:hiddenFill>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kumimoji="0" lang="en-US" altLang="zh-CN" sz="2400" b="1" i="0" u="none" strike="noStrike" kern="1200" cap="none" spc="0" normalizeH="0" baseline="0" noProof="0" dirty="0">
                      <a:ln/>
                      <a:solidFill>
                        <a:schemeClr val="tx1"/>
                      </a:solidFill>
                      <a:effectLst/>
                      <a:uLnTx/>
                      <a:uFillTx/>
                      <a:latin typeface="Times New Roman" panose="02020603050405020304" charset="0"/>
                      <a:ea typeface="华文中宋" panose="02010600040101010101" pitchFamily="2" charset="-122"/>
                      <a:cs typeface="Times New Roman" panose="02020603050405020304" charset="0"/>
                    </a:rPr>
                    <a:t>Test the K</a:t>
                  </a:r>
                  <a14:m>
                    <m:oMath xmlns:m="http://schemas.openxmlformats.org/officeDocument/2006/math">
                      <m:acc>
                        <m:accPr>
                          <m:chr m:val="̈"/>
                          <m:ctrlPr>
                            <a:rPr kumimoji="0" lang="zh-CN" altLang="zh-CN" sz="2400" b="1" i="1" u="none" strike="noStrike" kern="1200" cap="none" spc="0" normalizeH="0" baseline="0" noProof="0">
                              <a:ln/>
                              <a:solidFill>
                                <a:schemeClr val="tx1"/>
                              </a:solidFill>
                              <a:effectLst/>
                              <a:uLnTx/>
                              <a:uFillTx/>
                              <a:latin typeface="Cambria Math" panose="02040503050406030204" pitchFamily="18" charset="0"/>
                              <a:ea typeface="华文中宋" panose="02010600040101010101" pitchFamily="2" charset="-122"/>
                              <a:cs typeface="Times New Roman" panose="02020603050405020304" charset="0"/>
                            </a:rPr>
                          </m:ctrlPr>
                        </m:accPr>
                        <m:e>
                          <m:r>
                            <m:rPr>
                              <m:sty m:val="p"/>
                            </m:rPr>
                            <a:rPr kumimoji="0" lang="en-US" altLang="zh-CN" sz="2400" b="1" i="0" u="none" strike="noStrike" kern="1200" cap="none" spc="0" normalizeH="0" baseline="0" noProof="0">
                              <a:ln/>
                              <a:solidFill>
                                <a:schemeClr val="tx1"/>
                              </a:solidFill>
                              <a:effectLst/>
                              <a:uLnTx/>
                              <a:uFillTx/>
                              <a:latin typeface="Cambria Math" panose="02040503050406030204" pitchFamily="18" charset="0"/>
                              <a:ea typeface="华文中宋" panose="02010600040101010101" pitchFamily="2" charset="-122"/>
                              <a:cs typeface="Times New Roman" panose="02020603050405020304" charset="0"/>
                            </a:rPr>
                            <m:t>o</m:t>
                          </m:r>
                        </m:e>
                      </m:acc>
                    </m:oMath>
                  </a14:m>
                  <a:r>
                    <a:rPr kumimoji="0" lang="en-US" altLang="zh-CN" sz="2400" b="1" i="0" u="none" strike="noStrike" kern="1200" cap="none" spc="0" normalizeH="0" baseline="0" noProof="0" dirty="0" err="1">
                      <a:ln/>
                      <a:solidFill>
                        <a:schemeClr val="tx1"/>
                      </a:solidFill>
                      <a:effectLst/>
                      <a:uLnTx/>
                      <a:uFillTx/>
                      <a:latin typeface="Times New Roman" panose="02020603050405020304" charset="0"/>
                      <a:ea typeface="华文中宋" panose="02010600040101010101" pitchFamily="2" charset="-122"/>
                      <a:cs typeface="Times New Roman" panose="02020603050405020304" charset="0"/>
                    </a:rPr>
                    <a:t>rner</a:t>
                  </a:r>
                  <a:r>
                    <a:rPr kumimoji="0" lang="en-US" altLang="zh-CN" sz="2400" b="1" i="0" u="none" strike="noStrike" kern="1200" cap="none" spc="0" normalizeH="0" baseline="0" noProof="0" dirty="0">
                      <a:ln/>
                      <a:solidFill>
                        <a:schemeClr val="tx1"/>
                      </a:solidFill>
                      <a:effectLst/>
                      <a:uLnTx/>
                      <a:uFillTx/>
                      <a:latin typeface="Times New Roman" panose="02020603050405020304" charset="0"/>
                      <a:ea typeface="华文中宋" panose="02010600040101010101" pitchFamily="2" charset="-122"/>
                      <a:cs typeface="Times New Roman" panose="02020603050405020304" charset="0"/>
                    </a:rPr>
                    <a:t>-Pati-Woo theorem</a:t>
                  </a:r>
                  <a:endParaRPr kumimoji="0" lang="en-US" altLang="zh-CN" sz="2400" b="1" i="0" u="none" strike="noStrike" kern="1200" cap="none" spc="0" normalizeH="0" baseline="0" noProof="0" dirty="0">
                    <a:ln/>
                    <a:solidFill>
                      <a:srgbClr val="0070C0"/>
                    </a:solidFill>
                    <a:effectLst>
                      <a:outerShdw blurRad="38100" dist="25400" dir="5400000" algn="ctr" rotWithShape="0">
                        <a:srgbClr val="6E747A">
                          <a:alpha val="43000"/>
                        </a:srgbClr>
                      </a:outerShdw>
                    </a:effectLst>
                    <a:uLnTx/>
                    <a:uFillTx/>
                    <a:latin typeface="Times New Roman" panose="02020603050405020304" charset="0"/>
                    <a:ea typeface="华文中宋" panose="02010600040101010101" pitchFamily="2" charset="-122"/>
                    <a:cs typeface="Times New Roman" panose="02020603050405020304" charset="0"/>
                  </a:endParaRPr>
                </a:p>
              </p:txBody>
            </p:sp>
          </mc:Choice>
          <mc:Fallback xmlns="">
            <p:sp>
              <p:nvSpPr>
                <p:cNvPr id="9" name="TextBox 16">
                  <a:extLst>
                    <a:ext uri="{FF2B5EF4-FFF2-40B4-BE49-F238E27FC236}">
                      <a16:creationId xmlns:a16="http://schemas.microsoft.com/office/drawing/2014/main" id="{FDCC3EEE-9E0F-5F9B-4945-0B06E1E9BEF8}"/>
                    </a:ext>
                  </a:extLst>
                </p:cNvPr>
                <p:cNvSpPr>
                  <a:spLocks noRot="1" noChangeAspect="1" noMove="1" noResize="1" noEditPoints="1" noAdjustHandles="1" noChangeArrowheads="1" noChangeShapeType="1" noTextEdit="1"/>
                </p:cNvSpPr>
                <p:nvPr/>
              </p:nvSpPr>
              <p:spPr bwMode="auto">
                <a:xfrm>
                  <a:off x="312521" y="1"/>
                  <a:ext cx="3717761" cy="806546"/>
                </a:xfrm>
                <a:prstGeom prst="roundRect">
                  <a:avLst>
                    <a:gd name="adj" fmla="val 8176"/>
                  </a:avLst>
                </a:prstGeom>
                <a:blipFill>
                  <a:blip r:embed="rId3"/>
                  <a:stretch>
                    <a:fillRect/>
                  </a:stretch>
                </a:blip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sp>
          <p:nvSpPr>
            <p:cNvPr id="10" name="椭圆 17">
              <a:extLst>
                <a:ext uri="{FF2B5EF4-FFF2-40B4-BE49-F238E27FC236}">
                  <a16:creationId xmlns:a16="http://schemas.microsoft.com/office/drawing/2014/main" id="{B12021C1-E20A-2015-5DE3-CB3343E6AAD4}"/>
                </a:ext>
              </a:extLst>
            </p:cNvPr>
            <p:cNvSpPr>
              <a:spLocks noChangeArrowheads="1"/>
            </p:cNvSpPr>
            <p:nvPr/>
          </p:nvSpPr>
          <p:spPr bwMode="auto">
            <a:xfrm>
              <a:off x="-104071" y="-6001"/>
              <a:ext cx="617655" cy="850930"/>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4</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spTree>
    <p:extLst>
      <p:ext uri="{BB962C8B-B14F-4D97-AF65-F5344CB8AC3E}">
        <p14:creationId xmlns:p14="http://schemas.microsoft.com/office/powerpoint/2010/main" val="2948678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76681-0763-2B70-D997-33DDA3DD8657}"/>
            </a:ext>
          </a:extLst>
        </p:cNvPr>
        <p:cNvGrpSpPr/>
        <p:nvPr/>
      </p:nvGrpSpPr>
      <p:grpSpPr>
        <a:xfrm>
          <a:off x="0" y="0"/>
          <a:ext cx="0" cy="0"/>
          <a:chOff x="0" y="0"/>
          <a:chExt cx="0" cy="0"/>
        </a:xfrm>
      </p:grpSpPr>
      <p:sp>
        <p:nvSpPr>
          <p:cNvPr id="5" name="文本框 4">
            <a:extLst>
              <a:ext uri="{FF2B5EF4-FFF2-40B4-BE49-F238E27FC236}">
                <a16:creationId xmlns:a16="http://schemas.microsoft.com/office/drawing/2014/main" id="{6DEF3C6C-F8DE-4F87-E2E7-CCEAFEE7994C}"/>
              </a:ext>
            </a:extLst>
          </p:cNvPr>
          <p:cNvSpPr txBox="1"/>
          <p:nvPr/>
        </p:nvSpPr>
        <p:spPr>
          <a:xfrm>
            <a:off x="181720" y="1002554"/>
            <a:ext cx="2892617" cy="768350"/>
          </a:xfrm>
          <a:prstGeom prst="rect">
            <a:avLst/>
          </a:prstGeom>
          <a:noFill/>
        </p:spPr>
        <p:txBody>
          <a:bodyPr wrap="square" rtlCol="0">
            <a:spAutoFit/>
          </a:bodyPr>
          <a:lstStyle/>
          <a:p>
            <a:pPr algn="ctr"/>
            <a:r>
              <a:rPr lang="en-US" altLang="zh-CN" sz="4400" b="1" dirty="0">
                <a:solidFill>
                  <a:srgbClr val="0070C0"/>
                </a:solidFill>
                <a:latin typeface="Times New Roman" panose="02020603050405020304" charset="0"/>
                <a:ea typeface="华文中宋" panose="02010600040101010101" pitchFamily="2" charset="-122"/>
                <a:cs typeface="Times New Roman" panose="02020603050405020304" charset="0"/>
              </a:rPr>
              <a:t>C</a:t>
            </a:r>
            <a:r>
              <a:rPr lang="en-US" altLang="zh-CN" sz="4400" b="1" i="0" dirty="0">
                <a:solidFill>
                  <a:srgbClr val="0070C0"/>
                </a:solidFill>
                <a:effectLst/>
                <a:latin typeface="Times New Roman" panose="02020603050405020304" charset="0"/>
                <a:ea typeface="华文中宋" panose="02010600040101010101" pitchFamily="2" charset="-122"/>
                <a:cs typeface="Times New Roman" panose="02020603050405020304" charset="0"/>
              </a:rPr>
              <a:t>ontents</a:t>
            </a:r>
          </a:p>
        </p:txBody>
      </p:sp>
      <p:cxnSp>
        <p:nvCxnSpPr>
          <p:cNvPr id="3" name="直接连接符 2">
            <a:extLst>
              <a:ext uri="{FF2B5EF4-FFF2-40B4-BE49-F238E27FC236}">
                <a16:creationId xmlns:a16="http://schemas.microsoft.com/office/drawing/2014/main" id="{5310EC5A-4BA9-17E6-F60F-078A6E8DAAA8}"/>
              </a:ext>
            </a:extLst>
          </p:cNvPr>
          <p:cNvCxnSpPr/>
          <p:nvPr/>
        </p:nvCxnSpPr>
        <p:spPr>
          <a:xfrm>
            <a:off x="0" y="74676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grpSp>
        <p:nvGrpSpPr>
          <p:cNvPr id="7" name="组合 2">
            <a:extLst>
              <a:ext uri="{FF2B5EF4-FFF2-40B4-BE49-F238E27FC236}">
                <a16:creationId xmlns:a16="http://schemas.microsoft.com/office/drawing/2014/main" id="{9BD9FF5A-65C4-B8AC-C628-4C2AA0C5820E}"/>
              </a:ext>
            </a:extLst>
          </p:cNvPr>
          <p:cNvGrpSpPr/>
          <p:nvPr/>
        </p:nvGrpSpPr>
        <p:grpSpPr bwMode="auto">
          <a:xfrm>
            <a:off x="1294765" y="1860071"/>
            <a:ext cx="4972685" cy="779103"/>
            <a:chOff x="-158723" y="-29072"/>
            <a:chExt cx="4345027" cy="862916"/>
          </a:xfrm>
        </p:grpSpPr>
        <p:sp>
          <p:nvSpPr>
            <p:cNvPr id="8" name="TextBox 16">
              <a:extLst>
                <a:ext uri="{FF2B5EF4-FFF2-40B4-BE49-F238E27FC236}">
                  <a16:creationId xmlns:a16="http://schemas.microsoft.com/office/drawing/2014/main" id="{03982F28-4E10-D161-AF42-FD570CF2A36B}"/>
                </a:ext>
              </a:extLst>
            </p:cNvPr>
            <p:cNvSpPr>
              <a:spLocks noChangeArrowheads="1"/>
            </p:cNvSpPr>
            <p:nvPr/>
          </p:nvSpPr>
          <p:spPr bwMode="auto">
            <a:xfrm>
              <a:off x="312879" y="-127"/>
              <a:ext cx="3873425" cy="805026"/>
            </a:xfrm>
            <a:prstGeom prst="roundRect">
              <a:avLst>
                <a:gd name="adj" fmla="val 8176"/>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Motivation</a:t>
              </a:r>
              <a:endParaRPr lang="zh-CN" altLang="en-US"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1" name="椭圆 17">
              <a:extLst>
                <a:ext uri="{FF2B5EF4-FFF2-40B4-BE49-F238E27FC236}">
                  <a16:creationId xmlns:a16="http://schemas.microsoft.com/office/drawing/2014/main" id="{CA4AFCB7-902F-A35C-144A-121995769E4A}"/>
                </a:ext>
              </a:extLst>
            </p:cNvPr>
            <p:cNvSpPr>
              <a:spLocks noChangeArrowheads="1"/>
            </p:cNvSpPr>
            <p:nvPr/>
          </p:nvSpPr>
          <p:spPr bwMode="auto">
            <a:xfrm>
              <a:off x="-158723" y="-29072"/>
              <a:ext cx="706919" cy="862916"/>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charset="0"/>
                  <a:ea typeface="Arial Unicode MS" pitchFamily="34" charset="-122"/>
                  <a:cs typeface="Times New Roman" panose="02020603050405020304" charset="0"/>
                  <a:sym typeface="Arial Unicode MS" pitchFamily="34" charset="-122"/>
                </a:rPr>
                <a:t>1</a:t>
              </a:r>
            </a:p>
          </p:txBody>
        </p:sp>
      </p:grpSp>
      <p:grpSp>
        <p:nvGrpSpPr>
          <p:cNvPr id="12" name="组合 2">
            <a:extLst>
              <a:ext uri="{FF2B5EF4-FFF2-40B4-BE49-F238E27FC236}">
                <a16:creationId xmlns:a16="http://schemas.microsoft.com/office/drawing/2014/main" id="{6AF1AF46-32D2-DCE6-D2C4-605A2E06D46A}"/>
              </a:ext>
            </a:extLst>
          </p:cNvPr>
          <p:cNvGrpSpPr/>
          <p:nvPr/>
        </p:nvGrpSpPr>
        <p:grpSpPr bwMode="auto">
          <a:xfrm>
            <a:off x="1874551" y="2754475"/>
            <a:ext cx="6026126" cy="766800"/>
            <a:chOff x="167754" y="-19878"/>
            <a:chExt cx="2778979" cy="859812"/>
          </a:xfrm>
        </p:grpSpPr>
        <p:sp>
          <p:nvSpPr>
            <p:cNvPr id="13" name="TextBox 16">
              <a:extLst>
                <a:ext uri="{FF2B5EF4-FFF2-40B4-BE49-F238E27FC236}">
                  <a16:creationId xmlns:a16="http://schemas.microsoft.com/office/drawing/2014/main" id="{3D6F4C40-E6ED-2D07-0AD0-B7A03D60ED7F}"/>
                </a:ext>
              </a:extLst>
            </p:cNvPr>
            <p:cNvSpPr>
              <a:spLocks noChangeArrowheads="1"/>
            </p:cNvSpPr>
            <p:nvPr/>
          </p:nvSpPr>
          <p:spPr bwMode="auto">
            <a:xfrm>
              <a:off x="407273" y="3590"/>
              <a:ext cx="2539460" cy="808148"/>
            </a:xfrm>
            <a:prstGeom prst="roundRect">
              <a:avLst>
                <a:gd name="adj" fmla="val 8176"/>
              </a:avLst>
            </a:prstGeom>
            <a:no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Topologies of charmed baryon decays</a:t>
              </a:r>
            </a:p>
          </p:txBody>
        </p:sp>
        <p:sp>
          <p:nvSpPr>
            <p:cNvPr id="14" name="椭圆 17">
              <a:extLst>
                <a:ext uri="{FF2B5EF4-FFF2-40B4-BE49-F238E27FC236}">
                  <a16:creationId xmlns:a16="http://schemas.microsoft.com/office/drawing/2014/main" id="{02F78F75-7E76-7F11-C817-F84C49A2ED68}"/>
                </a:ext>
              </a:extLst>
            </p:cNvPr>
            <p:cNvSpPr>
              <a:spLocks noChangeArrowheads="1"/>
            </p:cNvSpPr>
            <p:nvPr/>
          </p:nvSpPr>
          <p:spPr bwMode="auto">
            <a:xfrm>
              <a:off x="167754" y="-19878"/>
              <a:ext cx="373091" cy="859812"/>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2</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grpSp>
        <p:nvGrpSpPr>
          <p:cNvPr id="15" name="组合 2">
            <a:extLst>
              <a:ext uri="{FF2B5EF4-FFF2-40B4-BE49-F238E27FC236}">
                <a16:creationId xmlns:a16="http://schemas.microsoft.com/office/drawing/2014/main" id="{5FD72620-F11E-7CE9-0671-400EA8066E3F}"/>
              </a:ext>
            </a:extLst>
          </p:cNvPr>
          <p:cNvGrpSpPr/>
          <p:nvPr/>
        </p:nvGrpSpPr>
        <p:grpSpPr bwMode="auto">
          <a:xfrm>
            <a:off x="2566214" y="3658492"/>
            <a:ext cx="5334463" cy="767160"/>
            <a:chOff x="-89608" y="1"/>
            <a:chExt cx="4072579" cy="858512"/>
          </a:xfrm>
        </p:grpSpPr>
        <p:sp>
          <p:nvSpPr>
            <p:cNvPr id="16" name="TextBox 16">
              <a:extLst>
                <a:ext uri="{FF2B5EF4-FFF2-40B4-BE49-F238E27FC236}">
                  <a16:creationId xmlns:a16="http://schemas.microsoft.com/office/drawing/2014/main" id="{01A395BD-4C5D-9A6E-F74F-2EB8E5794CBA}"/>
                </a:ext>
              </a:extLst>
            </p:cNvPr>
            <p:cNvSpPr>
              <a:spLocks noChangeArrowheads="1"/>
            </p:cNvSpPr>
            <p:nvPr/>
          </p:nvSpPr>
          <p:spPr bwMode="auto">
            <a:xfrm>
              <a:off x="312521" y="1"/>
              <a:ext cx="3670450" cy="806546"/>
            </a:xfrm>
            <a:prstGeom prst="roundRect">
              <a:avLst>
                <a:gd name="adj" fmla="val 8176"/>
              </a:avLst>
            </a:prstGeom>
            <a:no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Linear correlation of topologies</a:t>
              </a:r>
              <a:endParaRPr lang="zh-CN" altLang="en-US"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7" name="椭圆 17">
              <a:extLst>
                <a:ext uri="{FF2B5EF4-FFF2-40B4-BE49-F238E27FC236}">
                  <a16:creationId xmlns:a16="http://schemas.microsoft.com/office/drawing/2014/main" id="{7EEA5AC9-AFC2-0853-B51C-07D457DE7AD2}"/>
                </a:ext>
              </a:extLst>
            </p:cNvPr>
            <p:cNvSpPr>
              <a:spLocks noChangeArrowheads="1"/>
            </p:cNvSpPr>
            <p:nvPr/>
          </p:nvSpPr>
          <p:spPr bwMode="auto">
            <a:xfrm>
              <a:off x="-89608" y="7583"/>
              <a:ext cx="617655" cy="850930"/>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3</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grpSp>
        <p:nvGrpSpPr>
          <p:cNvPr id="18" name="组合 2">
            <a:extLst>
              <a:ext uri="{FF2B5EF4-FFF2-40B4-BE49-F238E27FC236}">
                <a16:creationId xmlns:a16="http://schemas.microsoft.com/office/drawing/2014/main" id="{8E6F189A-69B0-4D7B-CEAF-5E8F9794ED45}"/>
              </a:ext>
            </a:extLst>
          </p:cNvPr>
          <p:cNvGrpSpPr/>
          <p:nvPr/>
        </p:nvGrpSpPr>
        <p:grpSpPr bwMode="auto">
          <a:xfrm>
            <a:off x="3613480" y="5496079"/>
            <a:ext cx="4949389" cy="766800"/>
            <a:chOff x="-32515" y="114525"/>
            <a:chExt cx="3229120" cy="850930"/>
          </a:xfrm>
          <a:solidFill>
            <a:schemeClr val="accent5">
              <a:lumMod val="20000"/>
              <a:lumOff val="80000"/>
            </a:schemeClr>
          </a:solidFill>
        </p:grpSpPr>
        <p:sp>
          <p:nvSpPr>
            <p:cNvPr id="19" name="TextBox 16">
              <a:extLst>
                <a:ext uri="{FF2B5EF4-FFF2-40B4-BE49-F238E27FC236}">
                  <a16:creationId xmlns:a16="http://schemas.microsoft.com/office/drawing/2014/main" id="{341207ED-392F-EFBB-0D71-9AF37163626C}"/>
                </a:ext>
              </a:extLst>
            </p:cNvPr>
            <p:cNvSpPr>
              <a:spLocks noChangeArrowheads="1"/>
            </p:cNvSpPr>
            <p:nvPr/>
          </p:nvSpPr>
          <p:spPr bwMode="auto">
            <a:xfrm>
              <a:off x="324983" y="133945"/>
              <a:ext cx="2871622" cy="799799"/>
            </a:xfrm>
            <a:prstGeom prst="roundRect">
              <a:avLst>
                <a:gd name="adj" fmla="val 8176"/>
              </a:avLst>
            </a:prstGeom>
            <a:grp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chemeClr val="accent5"/>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solidFill>
                    <a:schemeClr val="accent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Summary</a:t>
              </a:r>
            </a:p>
          </p:txBody>
        </p:sp>
        <p:sp>
          <p:nvSpPr>
            <p:cNvPr id="20" name="椭圆 17">
              <a:extLst>
                <a:ext uri="{FF2B5EF4-FFF2-40B4-BE49-F238E27FC236}">
                  <a16:creationId xmlns:a16="http://schemas.microsoft.com/office/drawing/2014/main" id="{ACF32216-5588-72EE-D1F2-98E1521ADA2B}"/>
                </a:ext>
              </a:extLst>
            </p:cNvPr>
            <p:cNvSpPr>
              <a:spLocks noChangeArrowheads="1"/>
            </p:cNvSpPr>
            <p:nvPr/>
          </p:nvSpPr>
          <p:spPr bwMode="auto">
            <a:xfrm>
              <a:off x="-32515" y="114525"/>
              <a:ext cx="527837" cy="850930"/>
            </a:xfrm>
            <a:prstGeom prst="ellipse">
              <a:avLst/>
            </a:prstGeom>
            <a:grp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solidFill>
                    <a:schemeClr val="accent5"/>
                  </a:solidFill>
                  <a:latin typeface="Times New Roman" panose="02020603050405020304"/>
                  <a:ea typeface="Arial Unicode MS" pitchFamily="34" charset="-122"/>
                  <a:cs typeface="Times New Roman" panose="02020603050405020304"/>
                  <a:sym typeface="Arial Unicode MS" pitchFamily="34" charset="-122"/>
                </a:rPr>
                <a:t>5</a:t>
              </a:r>
              <a:endParaRPr lang="zh-CN" altLang="en-US" sz="2100" b="1" dirty="0">
                <a:solidFill>
                  <a:schemeClr val="accent5"/>
                </a:solidFill>
                <a:latin typeface="Times New Roman" panose="02020603050405020304"/>
                <a:ea typeface="Arial Unicode MS" pitchFamily="34" charset="-122"/>
                <a:cs typeface="Times New Roman" panose="02020603050405020304"/>
                <a:sym typeface="Arial Unicode MS" pitchFamily="34" charset="-122"/>
              </a:endParaRPr>
            </a:p>
          </p:txBody>
        </p:sp>
      </p:grpSp>
      <p:sp>
        <p:nvSpPr>
          <p:cNvPr id="2" name="文本框 1">
            <a:extLst>
              <a:ext uri="{FF2B5EF4-FFF2-40B4-BE49-F238E27FC236}">
                <a16:creationId xmlns:a16="http://schemas.microsoft.com/office/drawing/2014/main" id="{D334CE02-67AF-A4A9-F24B-04B7AE463AE7}"/>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4" name="Picture 2">
            <a:extLst>
              <a:ext uri="{FF2B5EF4-FFF2-40B4-BE49-F238E27FC236}">
                <a16:creationId xmlns:a16="http://schemas.microsoft.com/office/drawing/2014/main" id="{660940FC-462D-7812-999E-BCE9D0D37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2">
            <a:extLst>
              <a:ext uri="{FF2B5EF4-FFF2-40B4-BE49-F238E27FC236}">
                <a16:creationId xmlns:a16="http://schemas.microsoft.com/office/drawing/2014/main" id="{77A9C89E-BCBF-D446-7CA9-3EC41B6733FE}"/>
              </a:ext>
            </a:extLst>
          </p:cNvPr>
          <p:cNvGrpSpPr/>
          <p:nvPr/>
        </p:nvGrpSpPr>
        <p:grpSpPr bwMode="auto">
          <a:xfrm>
            <a:off x="2970731" y="4594790"/>
            <a:ext cx="5592138" cy="760385"/>
            <a:chOff x="-104071" y="-6001"/>
            <a:chExt cx="4134353" cy="850930"/>
          </a:xfrm>
        </p:grpSpPr>
        <mc:AlternateContent xmlns:mc="http://schemas.openxmlformats.org/markup-compatibility/2006" xmlns:a14="http://schemas.microsoft.com/office/drawing/2010/main">
          <mc:Choice Requires="a14">
            <p:sp>
              <p:nvSpPr>
                <p:cNvPr id="9" name="TextBox 16">
                  <a:extLst>
                    <a:ext uri="{FF2B5EF4-FFF2-40B4-BE49-F238E27FC236}">
                      <a16:creationId xmlns:a16="http://schemas.microsoft.com/office/drawing/2014/main" id="{C178C6B4-87B8-A49E-1B24-722854E4F644}"/>
                    </a:ext>
                  </a:extLst>
                </p:cNvPr>
                <p:cNvSpPr>
                  <a:spLocks noChangeArrowheads="1"/>
                </p:cNvSpPr>
                <p:nvPr/>
              </p:nvSpPr>
              <p:spPr bwMode="auto">
                <a:xfrm>
                  <a:off x="312521" y="1"/>
                  <a:ext cx="3717761" cy="806546"/>
                </a:xfrm>
                <a:prstGeom prst="roundRect">
                  <a:avLst>
                    <a:gd name="adj" fmla="val 8176"/>
                  </a:avLst>
                </a:prstGeom>
                <a:noFill/>
                <a:ln w="19050" cmpd="sng">
                  <a:solidFill>
                    <a:srgbClr val="A5A5A5"/>
                  </a:solidFill>
                  <a:miter lim="800000"/>
                </a:ln>
                <a:extLst>
                  <a:ext uri="{909E8E84-426E-40DD-AFC4-6F175D3DCCD1}">
                    <a14:hiddenFill>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kumimoji="0" lang="en-US" altLang="zh-CN" sz="2400" b="1" i="0" u="none" strike="noStrike" kern="1200" cap="none" spc="0" normalizeH="0" baseline="0" noProof="0" dirty="0">
                      <a:ln/>
                      <a:solidFill>
                        <a:schemeClr val="tx1"/>
                      </a:solidFill>
                      <a:effectLst/>
                      <a:uLnTx/>
                      <a:uFillTx/>
                      <a:latin typeface="Times New Roman" panose="02020603050405020304" charset="0"/>
                      <a:ea typeface="华文中宋" panose="02010600040101010101" pitchFamily="2" charset="-122"/>
                      <a:cs typeface="Times New Roman" panose="02020603050405020304" charset="0"/>
                    </a:rPr>
                    <a:t>Test the K</a:t>
                  </a:r>
                  <a14:m>
                    <m:oMath xmlns:m="http://schemas.openxmlformats.org/officeDocument/2006/math">
                      <m:acc>
                        <m:accPr>
                          <m:chr m:val="̈"/>
                          <m:ctrlPr>
                            <a:rPr kumimoji="0" lang="zh-CN" altLang="zh-CN" sz="2400" b="1" i="1" u="none" strike="noStrike" kern="1200" cap="none" spc="0" normalizeH="0" baseline="0" noProof="0">
                              <a:ln/>
                              <a:solidFill>
                                <a:schemeClr val="tx1"/>
                              </a:solidFill>
                              <a:effectLst/>
                              <a:uLnTx/>
                              <a:uFillTx/>
                              <a:latin typeface="Cambria Math" panose="02040503050406030204" pitchFamily="18" charset="0"/>
                              <a:ea typeface="华文中宋" panose="02010600040101010101" pitchFamily="2" charset="-122"/>
                              <a:cs typeface="Times New Roman" panose="02020603050405020304" charset="0"/>
                            </a:rPr>
                          </m:ctrlPr>
                        </m:accPr>
                        <m:e>
                          <m:r>
                            <m:rPr>
                              <m:sty m:val="p"/>
                            </m:rPr>
                            <a:rPr kumimoji="0" lang="en-US" altLang="zh-CN" sz="2400" b="1" i="0" u="none" strike="noStrike" kern="1200" cap="none" spc="0" normalizeH="0" baseline="0" noProof="0">
                              <a:ln/>
                              <a:solidFill>
                                <a:schemeClr val="tx1"/>
                              </a:solidFill>
                              <a:effectLst/>
                              <a:uLnTx/>
                              <a:uFillTx/>
                              <a:latin typeface="Cambria Math" panose="02040503050406030204" pitchFamily="18" charset="0"/>
                              <a:ea typeface="华文中宋" panose="02010600040101010101" pitchFamily="2" charset="-122"/>
                              <a:cs typeface="Times New Roman" panose="02020603050405020304" charset="0"/>
                            </a:rPr>
                            <m:t>o</m:t>
                          </m:r>
                        </m:e>
                      </m:acc>
                    </m:oMath>
                  </a14:m>
                  <a:r>
                    <a:rPr kumimoji="0" lang="en-US" altLang="zh-CN" sz="2400" b="1" i="0" u="none" strike="noStrike" kern="1200" cap="none" spc="0" normalizeH="0" baseline="0" noProof="0" dirty="0" err="1">
                      <a:ln/>
                      <a:solidFill>
                        <a:schemeClr val="tx1"/>
                      </a:solidFill>
                      <a:effectLst/>
                      <a:uLnTx/>
                      <a:uFillTx/>
                      <a:latin typeface="Times New Roman" panose="02020603050405020304" charset="0"/>
                      <a:ea typeface="华文中宋" panose="02010600040101010101" pitchFamily="2" charset="-122"/>
                      <a:cs typeface="Times New Roman" panose="02020603050405020304" charset="0"/>
                    </a:rPr>
                    <a:t>rner</a:t>
                  </a:r>
                  <a:r>
                    <a:rPr kumimoji="0" lang="en-US" altLang="zh-CN" sz="2400" b="1" i="0" u="none" strike="noStrike" kern="1200" cap="none" spc="0" normalizeH="0" baseline="0" noProof="0" dirty="0">
                      <a:ln/>
                      <a:solidFill>
                        <a:schemeClr val="tx1"/>
                      </a:solidFill>
                      <a:effectLst/>
                      <a:uLnTx/>
                      <a:uFillTx/>
                      <a:latin typeface="Times New Roman" panose="02020603050405020304" charset="0"/>
                      <a:ea typeface="华文中宋" panose="02010600040101010101" pitchFamily="2" charset="-122"/>
                      <a:cs typeface="Times New Roman" panose="02020603050405020304" charset="0"/>
                    </a:rPr>
                    <a:t>-Pati-Woo theorem</a:t>
                  </a:r>
                  <a:endParaRPr kumimoji="0" lang="en-US" altLang="zh-CN" sz="2400" b="1" i="0" u="none" strike="noStrike" kern="1200" cap="none" spc="0" normalizeH="0" baseline="0" noProof="0" dirty="0">
                    <a:ln/>
                    <a:solidFill>
                      <a:srgbClr val="0070C0"/>
                    </a:solidFill>
                    <a:effectLst>
                      <a:outerShdw blurRad="38100" dist="25400" dir="5400000" algn="ctr" rotWithShape="0">
                        <a:srgbClr val="6E747A">
                          <a:alpha val="43000"/>
                        </a:srgbClr>
                      </a:outerShdw>
                    </a:effectLst>
                    <a:uLnTx/>
                    <a:uFillTx/>
                    <a:latin typeface="Times New Roman" panose="02020603050405020304" charset="0"/>
                    <a:ea typeface="华文中宋" panose="02010600040101010101" pitchFamily="2" charset="-122"/>
                    <a:cs typeface="Times New Roman" panose="02020603050405020304" charset="0"/>
                  </a:endParaRPr>
                </a:p>
              </p:txBody>
            </p:sp>
          </mc:Choice>
          <mc:Fallback xmlns="">
            <p:sp>
              <p:nvSpPr>
                <p:cNvPr id="9" name="TextBox 16">
                  <a:extLst>
                    <a:ext uri="{FF2B5EF4-FFF2-40B4-BE49-F238E27FC236}">
                      <a16:creationId xmlns:a16="http://schemas.microsoft.com/office/drawing/2014/main" id="{C178C6B4-87B8-A49E-1B24-722854E4F644}"/>
                    </a:ext>
                  </a:extLst>
                </p:cNvPr>
                <p:cNvSpPr>
                  <a:spLocks noRot="1" noChangeAspect="1" noMove="1" noResize="1" noEditPoints="1" noAdjustHandles="1" noChangeArrowheads="1" noChangeShapeType="1" noTextEdit="1"/>
                </p:cNvSpPr>
                <p:nvPr/>
              </p:nvSpPr>
              <p:spPr bwMode="auto">
                <a:xfrm>
                  <a:off x="312521" y="1"/>
                  <a:ext cx="3717761" cy="806546"/>
                </a:xfrm>
                <a:prstGeom prst="roundRect">
                  <a:avLst>
                    <a:gd name="adj" fmla="val 8176"/>
                  </a:avLst>
                </a:prstGeom>
                <a:blipFill>
                  <a:blip r:embed="rId3"/>
                  <a:stretch>
                    <a:fillRect/>
                  </a:stretch>
                </a:blip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sp>
          <p:nvSpPr>
            <p:cNvPr id="10" name="椭圆 17">
              <a:extLst>
                <a:ext uri="{FF2B5EF4-FFF2-40B4-BE49-F238E27FC236}">
                  <a16:creationId xmlns:a16="http://schemas.microsoft.com/office/drawing/2014/main" id="{72DE7461-3DAD-CBC3-4560-CFA15EF35A6F}"/>
                </a:ext>
              </a:extLst>
            </p:cNvPr>
            <p:cNvSpPr>
              <a:spLocks noChangeArrowheads="1"/>
            </p:cNvSpPr>
            <p:nvPr/>
          </p:nvSpPr>
          <p:spPr bwMode="auto">
            <a:xfrm>
              <a:off x="-104071" y="-6001"/>
              <a:ext cx="617655" cy="850930"/>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4</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spTree>
    <p:extLst>
      <p:ext uri="{BB962C8B-B14F-4D97-AF65-F5344CB8AC3E}">
        <p14:creationId xmlns:p14="http://schemas.microsoft.com/office/powerpoint/2010/main" val="3050667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文本占位符 1"/>
          <p:cNvSpPr>
            <a:spLocks noGrp="1"/>
          </p:cNvSpPr>
          <p:nvPr>
            <p:ph type="body" sz="quarter" idx="10"/>
          </p:nvPr>
        </p:nvSpPr>
        <p:spPr>
          <a:xfrm>
            <a:off x="191338" y="929910"/>
            <a:ext cx="7426553" cy="73342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Summary</a:t>
            </a:r>
          </a:p>
        </p:txBody>
      </p:sp>
      <p:sp>
        <p:nvSpPr>
          <p:cNvPr id="6" name="文本框 5"/>
          <p:cNvSpPr txBox="1"/>
          <p:nvPr/>
        </p:nvSpPr>
        <p:spPr>
          <a:xfrm>
            <a:off x="8646850" y="6374167"/>
            <a:ext cx="393056" cy="338554"/>
          </a:xfrm>
          <a:prstGeom prst="rect">
            <a:avLst/>
          </a:prstGeom>
          <a:noFill/>
        </p:spPr>
        <p:txBody>
          <a:bodyPr wrap="none" rtlCol="0">
            <a:spAutoFit/>
          </a:bodyPr>
          <a:lstStyle/>
          <a:p>
            <a:r>
              <a:rPr lang="en-US" altLang="zh-CN" sz="1600" dirty="0"/>
              <a:t>31</a:t>
            </a:r>
            <a:endParaRPr lang="zh-CN" altLang="en-US" sz="1600" dirty="0"/>
          </a:p>
        </p:txBody>
      </p:sp>
      <p:cxnSp>
        <p:nvCxnSpPr>
          <p:cNvPr id="2" name="直接连接符 1"/>
          <p:cNvCxnSpPr/>
          <p:nvPr/>
        </p:nvCxnSpPr>
        <p:spPr>
          <a:xfrm>
            <a:off x="0" y="714916"/>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sp>
        <p:nvSpPr>
          <p:cNvPr id="5" name="文本框 4">
            <a:extLst>
              <a:ext uri="{FF2B5EF4-FFF2-40B4-BE49-F238E27FC236}">
                <a16:creationId xmlns:a16="http://schemas.microsoft.com/office/drawing/2014/main" id="{DE1F4A08-BF5B-42BD-3768-696057DC0AE3}"/>
              </a:ext>
            </a:extLst>
          </p:cNvPr>
          <p:cNvSpPr txBox="1"/>
          <p:nvPr/>
        </p:nvSpPr>
        <p:spPr>
          <a:xfrm>
            <a:off x="398248" y="1759047"/>
            <a:ext cx="8445130" cy="2677656"/>
          </a:xfrm>
          <a:prstGeom prst="rect">
            <a:avLst/>
          </a:prstGeom>
          <a:noFill/>
        </p:spPr>
        <p:txBody>
          <a:bodyPr wrap="square">
            <a:spAutoFit/>
          </a:bodyPr>
          <a:lstStyle/>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Topologies contributing to the                     decays are presented.</a:t>
            </a:r>
          </a:p>
          <a:p>
            <a:pPr marL="342900" indent="-342900">
              <a:buFont typeface="Wingdings" panose="05000000000000000000" pitchFamily="2" charset="2"/>
              <a:buChar char="Ø"/>
            </a:pPr>
            <a:endParaRPr lang="en-US" altLang="zh-C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The linear relations of topologies are derived by tensor contraction and SU(3) decomposition.</a:t>
            </a:r>
          </a:p>
          <a:p>
            <a:pPr marL="342900" indent="-342900">
              <a:buFont typeface="Wingdings" panose="05000000000000000000" pitchFamily="2" charset="2"/>
              <a:buChar char="Ø"/>
            </a:pPr>
            <a:endParaRPr lang="en-US" altLang="zh-C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Test the Korner-Pati-Woo theorem under isospin symmetry.</a:t>
            </a:r>
          </a:p>
          <a:p>
            <a:pPr marL="342900" indent="-342900">
              <a:buFont typeface="Wingdings" panose="05000000000000000000" pitchFamily="2" charset="2"/>
              <a:buChar char="Ø"/>
            </a:pPr>
            <a:endParaRPr lang="en-US" altLang="zh-CN" sz="24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6A1DB1B4-0D24-C959-8F07-878861A70F90}"/>
              </a:ext>
            </a:extLst>
          </p:cNvPr>
          <p:cNvSpPr/>
          <p:nvPr/>
        </p:nvSpPr>
        <p:spPr>
          <a:xfrm>
            <a:off x="712706" y="5019168"/>
            <a:ext cx="7718588" cy="923330"/>
          </a:xfrm>
          <a:prstGeom prst="rect">
            <a:avLst/>
          </a:prstGeom>
          <a:noFill/>
        </p:spPr>
        <p:txBody>
          <a:bodyPr wrap="none" lIns="91440" tIns="45720" rIns="91440" bIns="45720">
            <a:spAutoFit/>
          </a:bodyPr>
          <a:lstStyle/>
          <a:p>
            <a:pPr algn="ctr"/>
            <a:r>
              <a:rPr lang="en-US" altLang="zh-CN" sz="5400" b="1" cap="none" spc="0" dirty="0">
                <a:ln w="6600">
                  <a:solidFill>
                    <a:schemeClr val="accent2"/>
                  </a:solidFill>
                  <a:prstDash val="solid"/>
                </a:ln>
                <a:solidFill>
                  <a:srgbClr val="00B0F0"/>
                </a:solidFill>
                <a:effectLst>
                  <a:outerShdw dist="38100" dir="2700000" algn="tl" rotWithShape="0">
                    <a:schemeClr val="accent2"/>
                  </a:outerShdw>
                </a:effectLst>
              </a:rPr>
              <a:t>Thanks for your attention!</a:t>
            </a:r>
            <a:endParaRPr lang="zh-CN" altLang="en-US" sz="5400" b="1" cap="none" spc="0" dirty="0">
              <a:ln w="6600">
                <a:solidFill>
                  <a:schemeClr val="accent2"/>
                </a:solidFill>
                <a:prstDash val="solid"/>
              </a:ln>
              <a:solidFill>
                <a:srgbClr val="00B0F0"/>
              </a:solidFill>
              <a:effectLst>
                <a:outerShdw dist="38100" dir="2700000" algn="tl" rotWithShape="0">
                  <a:schemeClr val="accent2"/>
                </a:outerShdw>
              </a:effectLst>
            </a:endParaRPr>
          </a:p>
        </p:txBody>
      </p:sp>
      <p:pic>
        <p:nvPicPr>
          <p:cNvPr id="7" name="图片 6" descr="\documentclass{article}&#10;\usepackage{amsmath}&#10;\pagestyle{empty}&#10;\begin{document}&#10;&#10;$\mathcal{B}_{c\overline 3}\to \mathcal{B}_8 M$&#10;&#10;&#10;\end{document}" title="IguanaTex Bitmap Display">
            <a:extLst>
              <a:ext uri="{FF2B5EF4-FFF2-40B4-BE49-F238E27FC236}">
                <a16:creationId xmlns:a16="http://schemas.microsoft.com/office/drawing/2014/main" id="{0D0808D2-C84B-B043-8D4A-AA494B6C3432}"/>
              </a:ext>
            </a:extLst>
          </p:cNvPr>
          <p:cNvPicPr>
            <a:picLocks noChangeAspect="1"/>
          </p:cNvPicPr>
          <p:nvPr>
            <p:custDataLst>
              <p:tags r:id="rId1"/>
            </p:custDataLst>
          </p:nvPr>
        </p:nvPicPr>
        <p:blipFill>
          <a:blip r:embed="rId4"/>
          <a:stretch>
            <a:fillRect/>
          </a:stretch>
        </p:blipFill>
        <p:spPr>
          <a:xfrm>
            <a:off x="4667926" y="1905500"/>
            <a:ext cx="1303020" cy="251460"/>
          </a:xfrm>
          <a:prstGeom prst="rect">
            <a:avLst/>
          </a:prstGeom>
        </p:spPr>
      </p:pic>
      <p:sp>
        <p:nvSpPr>
          <p:cNvPr id="4" name="文本框 3">
            <a:extLst>
              <a:ext uri="{FF2B5EF4-FFF2-40B4-BE49-F238E27FC236}">
                <a16:creationId xmlns:a16="http://schemas.microsoft.com/office/drawing/2014/main" id="{2966BBB6-D128-6CB4-5EC4-A3EDC5C91F4C}"/>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8" name="Picture 2">
            <a:extLst>
              <a:ext uri="{FF2B5EF4-FFF2-40B4-BE49-F238E27FC236}">
                <a16:creationId xmlns:a16="http://schemas.microsoft.com/office/drawing/2014/main" id="{A1837A5E-16E1-ACE4-7809-4ECD410AA2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descr="\documentclass{article}&#10;\usepackage{amsmath}&#10;\pagestyle{empty}&#10;\begin{document}&#10;&#10;&#10;$\mathcal{B}r(\Lambda^+_c\to \Sigma^{+} K^0_S )$&#10;&#10;\end{document}" title="IguanaTex Bitmap Display">
            <a:extLst>
              <a:ext uri="{FF2B5EF4-FFF2-40B4-BE49-F238E27FC236}">
                <a16:creationId xmlns:a16="http://schemas.microsoft.com/office/drawing/2014/main" id="{ED67022C-AD3A-0990-58F7-491A79876A56}"/>
              </a:ext>
            </a:extLst>
          </p:cNvPr>
          <p:cNvPicPr>
            <a:picLocks noChangeAspect="1"/>
          </p:cNvPicPr>
          <p:nvPr>
            <p:custDataLst>
              <p:tags r:id="rId2"/>
            </p:custDataLst>
          </p:nvPr>
        </p:nvPicPr>
        <p:blipFill>
          <a:blip r:embed="rId6"/>
          <a:stretch>
            <a:fillRect/>
          </a:stretch>
        </p:blipFill>
        <p:spPr>
          <a:xfrm>
            <a:off x="1247123" y="4236759"/>
            <a:ext cx="1991703" cy="295656"/>
          </a:xfrm>
          <a:prstGeom prst="rect">
            <a:avLst/>
          </a:prstGeom>
        </p:spPr>
      </p:pic>
    </p:spTree>
    <p:extLst>
      <p:ext uri="{BB962C8B-B14F-4D97-AF65-F5344CB8AC3E}">
        <p14:creationId xmlns:p14="http://schemas.microsoft.com/office/powerpoint/2010/main" val="180387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文本框 5"/>
          <p:cNvSpPr txBox="1"/>
          <p:nvPr/>
        </p:nvSpPr>
        <p:spPr>
          <a:xfrm>
            <a:off x="8646850" y="6461699"/>
            <a:ext cx="2888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solidFill>
                  <a:prstClr val="black"/>
                </a:solidFill>
                <a:latin typeface="Calibri"/>
                <a:ea typeface="宋体" panose="02010600030101010101" pitchFamily="2" charset="-122"/>
              </a:rPr>
              <a:t>4</a:t>
            </a:r>
            <a:endPar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2" name="直接连接符 1"/>
          <p:cNvCxnSpPr/>
          <p:nvPr/>
        </p:nvCxnSpPr>
        <p:spPr>
          <a:xfrm>
            <a:off x="0" y="714916"/>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sp>
        <p:nvSpPr>
          <p:cNvPr id="8" name="文本框 7">
            <a:extLst>
              <a:ext uri="{FF2B5EF4-FFF2-40B4-BE49-F238E27FC236}">
                <a16:creationId xmlns:a16="http://schemas.microsoft.com/office/drawing/2014/main" id="{F624A4AA-11CF-F2EB-1D2A-D589CB301E0B}"/>
              </a:ext>
            </a:extLst>
          </p:cNvPr>
          <p:cNvSpPr txBox="1"/>
          <p:nvPr/>
        </p:nvSpPr>
        <p:spPr>
          <a:xfrm>
            <a:off x="747085" y="2008577"/>
            <a:ext cx="4890135" cy="94929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Non-perturbative</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Three quarks, complex system</a:t>
            </a:r>
          </a:p>
        </p:txBody>
      </p:sp>
      <p:pic>
        <p:nvPicPr>
          <p:cNvPr id="12" name="图片 11" descr="图示&#10;&#10;描述已自动生成">
            <a:extLst>
              <a:ext uri="{FF2B5EF4-FFF2-40B4-BE49-F238E27FC236}">
                <a16:creationId xmlns:a16="http://schemas.microsoft.com/office/drawing/2014/main" id="{CA62960F-4C27-3C74-2F82-A808FDF87209}"/>
              </a:ext>
            </a:extLst>
          </p:cNvPr>
          <p:cNvPicPr>
            <a:picLocks noChangeAspect="1"/>
          </p:cNvPicPr>
          <p:nvPr/>
        </p:nvPicPr>
        <p:blipFill>
          <a:blip r:embed="rId2"/>
          <a:stretch>
            <a:fillRect/>
          </a:stretch>
        </p:blipFill>
        <p:spPr>
          <a:xfrm>
            <a:off x="5492289" y="1612454"/>
            <a:ext cx="2876965" cy="1812442"/>
          </a:xfrm>
          <a:prstGeom prst="rect">
            <a:avLst/>
          </a:prstGeom>
        </p:spPr>
      </p:pic>
      <p:pic>
        <p:nvPicPr>
          <p:cNvPr id="13" name="图片 12">
            <a:extLst>
              <a:ext uri="{FF2B5EF4-FFF2-40B4-BE49-F238E27FC236}">
                <a16:creationId xmlns:a16="http://schemas.microsoft.com/office/drawing/2014/main" id="{61545A9B-9256-10CD-A818-BEEDEA9D0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58" y="3221696"/>
            <a:ext cx="3365807" cy="3025417"/>
          </a:xfrm>
          <a:prstGeom prst="rect">
            <a:avLst/>
          </a:prstGeom>
        </p:spPr>
      </p:pic>
      <p:sp>
        <p:nvSpPr>
          <p:cNvPr id="14" name="文本框 13">
            <a:extLst>
              <a:ext uri="{FF2B5EF4-FFF2-40B4-BE49-F238E27FC236}">
                <a16:creationId xmlns:a16="http://schemas.microsoft.com/office/drawing/2014/main" id="{51E8AFC7-EFB4-F2D2-2D03-DA819293DC4A}"/>
              </a:ext>
            </a:extLst>
          </p:cNvPr>
          <p:cNvSpPr txBox="1"/>
          <p:nvPr/>
        </p:nvSpPr>
        <p:spPr>
          <a:xfrm>
            <a:off x="4398653" y="4232831"/>
            <a:ext cx="2477135" cy="46037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1" i="0" u="none" strike="noStrike" kern="12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After 2016</a:t>
            </a:r>
          </a:p>
        </p:txBody>
      </p:sp>
      <p:sp>
        <p:nvSpPr>
          <p:cNvPr id="15" name="文本框 14">
            <a:extLst>
              <a:ext uri="{FF2B5EF4-FFF2-40B4-BE49-F238E27FC236}">
                <a16:creationId xmlns:a16="http://schemas.microsoft.com/office/drawing/2014/main" id="{434144C7-D983-B2A5-FBF9-849A332044D9}"/>
              </a:ext>
            </a:extLst>
          </p:cNvPr>
          <p:cNvSpPr txBox="1"/>
          <p:nvPr/>
        </p:nvSpPr>
        <p:spPr>
          <a:xfrm>
            <a:off x="4252766" y="4708464"/>
            <a:ext cx="4563574" cy="17532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993300"/>
                </a:solidFill>
                <a:effectLst/>
                <a:uLnTx/>
                <a:uFillTx/>
                <a:latin typeface="Times New Roman" panose="02020603050405020304" charset="0"/>
                <a:ea typeface="宋体" panose="02010600030101010101" pitchFamily="2" charset="-122"/>
                <a:cs typeface="Times New Roman" panose="02020603050405020304" charset="0"/>
              </a:rPr>
              <a:t>Lu:2016ogy, Wang:2017azm, Shi:2017dto, Geng:2017esc, Geng:2017mxn, Wang:2017gxe, He:2018php, Wang:2018utj, He:2018joe, Geng:2018plk, Geng:2018bow, Jia:2019zxi, Geng:2019bfz, Wang:2020gmn, Li:2021rfj, He:2021qnc, Wang:2022wrb  …</a:t>
            </a:r>
          </a:p>
        </p:txBody>
      </p:sp>
      <p:graphicFrame>
        <p:nvGraphicFramePr>
          <p:cNvPr id="16" name="对象 15">
            <a:extLst>
              <a:ext uri="{FF2B5EF4-FFF2-40B4-BE49-F238E27FC236}">
                <a16:creationId xmlns:a16="http://schemas.microsoft.com/office/drawing/2014/main" id="{A3612B85-5279-4531-711D-89D2335AA5C0}"/>
              </a:ext>
            </a:extLst>
          </p:cNvPr>
          <p:cNvGraphicFramePr>
            <a:graphicFrameLocks noChangeAspect="1"/>
          </p:cNvGraphicFramePr>
          <p:nvPr/>
        </p:nvGraphicFramePr>
        <p:xfrm>
          <a:off x="6077372" y="3493691"/>
          <a:ext cx="1706360" cy="396000"/>
        </p:xfrm>
        <a:graphic>
          <a:graphicData uri="http://schemas.openxmlformats.org/presentationml/2006/ole">
            <mc:AlternateContent xmlns:mc="http://schemas.openxmlformats.org/markup-compatibility/2006">
              <mc:Choice xmlns:v="urn:schemas-microsoft-com:vml" Requires="v">
                <p:oleObj name="AxMath" r:id="rId4" imgW="914400" imgH="914400" progId="Equation.AxMath">
                  <p:embed/>
                </p:oleObj>
              </mc:Choice>
              <mc:Fallback>
                <p:oleObj name="AxMath" r:id="rId4" imgW="914400" imgH="914400" progId="Equation.AxMath">
                  <p:embed/>
                  <p:pic>
                    <p:nvPicPr>
                      <p:cNvPr id="16" name="对象 15">
                        <a:extLst>
                          <a:ext uri="{FF2B5EF4-FFF2-40B4-BE49-F238E27FC236}">
                            <a16:creationId xmlns:a16="http://schemas.microsoft.com/office/drawing/2014/main" id="{A3612B85-5279-4531-711D-89D2335AA5C0}"/>
                          </a:ext>
                        </a:extLst>
                      </p:cNvPr>
                      <p:cNvPicPr/>
                      <p:nvPr/>
                    </p:nvPicPr>
                    <p:blipFill>
                      <a:blip r:embed="rId5"/>
                      <a:stretch>
                        <a:fillRect/>
                      </a:stretch>
                    </p:blipFill>
                    <p:spPr>
                      <a:xfrm>
                        <a:off x="6077372" y="3493691"/>
                        <a:ext cx="1706360" cy="396000"/>
                      </a:xfrm>
                      <a:prstGeom prst="rect">
                        <a:avLst/>
                      </a:prstGeom>
                    </p:spPr>
                  </p:pic>
                </p:oleObj>
              </mc:Fallback>
            </mc:AlternateContent>
          </a:graphicData>
        </a:graphic>
      </p:graphicFrame>
      <p:sp>
        <p:nvSpPr>
          <p:cNvPr id="17" name="文本占位符 1">
            <a:extLst>
              <a:ext uri="{FF2B5EF4-FFF2-40B4-BE49-F238E27FC236}">
                <a16:creationId xmlns:a16="http://schemas.microsoft.com/office/drawing/2014/main" id="{791355C3-6065-50DD-C421-A0AF1CD1C9DF}"/>
              </a:ext>
            </a:extLst>
          </p:cNvPr>
          <p:cNvSpPr>
            <a:spLocks noGrp="1"/>
          </p:cNvSpPr>
          <p:nvPr>
            <p:ph type="body" sz="quarter" idx="10"/>
          </p:nvPr>
        </p:nvSpPr>
        <p:spPr>
          <a:xfrm>
            <a:off x="191338" y="929910"/>
            <a:ext cx="7426553" cy="73342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Charmed baryon weak decay</a:t>
            </a:r>
          </a:p>
        </p:txBody>
      </p:sp>
      <p:sp>
        <p:nvSpPr>
          <p:cNvPr id="3" name="文本框 2">
            <a:extLst>
              <a:ext uri="{FF2B5EF4-FFF2-40B4-BE49-F238E27FC236}">
                <a16:creationId xmlns:a16="http://schemas.microsoft.com/office/drawing/2014/main" id="{FC4CC7C7-B061-484A-8A28-1EC33BA1E442}"/>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4" name="Picture 2">
            <a:extLst>
              <a:ext uri="{FF2B5EF4-FFF2-40B4-BE49-F238E27FC236}">
                <a16:creationId xmlns:a16="http://schemas.microsoft.com/office/drawing/2014/main" id="{53EEDE36-14F2-D99D-E0B4-4FD74BCC2E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44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文本占位符 1"/>
          <p:cNvSpPr>
            <a:spLocks noGrp="1"/>
          </p:cNvSpPr>
          <p:nvPr>
            <p:ph type="body" sz="quarter" idx="10"/>
          </p:nvPr>
        </p:nvSpPr>
        <p:spPr>
          <a:xfrm>
            <a:off x="221353" y="718164"/>
            <a:ext cx="7426553" cy="73342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Topological diagram</a:t>
            </a:r>
          </a:p>
        </p:txBody>
      </p:sp>
      <p:sp>
        <p:nvSpPr>
          <p:cNvPr id="6" name="文本框 5"/>
          <p:cNvSpPr txBox="1"/>
          <p:nvPr/>
        </p:nvSpPr>
        <p:spPr>
          <a:xfrm>
            <a:off x="8646850" y="6461699"/>
            <a:ext cx="288862" cy="338554"/>
          </a:xfrm>
          <a:prstGeom prst="rect">
            <a:avLst/>
          </a:prstGeom>
          <a:noFill/>
        </p:spPr>
        <p:txBody>
          <a:bodyPr wrap="none" rtlCol="0">
            <a:spAutoFit/>
          </a:bodyPr>
          <a:lstStyle/>
          <a:p>
            <a:r>
              <a:rPr lang="en-US" altLang="zh-CN" sz="1600" dirty="0"/>
              <a:t>5</a:t>
            </a:r>
            <a:endParaRPr lang="zh-CN" altLang="en-US" sz="1600" dirty="0"/>
          </a:p>
        </p:txBody>
      </p:sp>
      <p:cxnSp>
        <p:nvCxnSpPr>
          <p:cNvPr id="2" name="直接连接符 1"/>
          <p:cNvCxnSpPr/>
          <p:nvPr/>
        </p:nvCxnSpPr>
        <p:spPr>
          <a:xfrm>
            <a:off x="0" y="714916"/>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sp>
        <p:nvSpPr>
          <p:cNvPr id="5" name="文本框 4">
            <a:extLst>
              <a:ext uri="{FF2B5EF4-FFF2-40B4-BE49-F238E27FC236}">
                <a16:creationId xmlns:a16="http://schemas.microsoft.com/office/drawing/2014/main" id="{DE1F4A08-BF5B-42BD-3768-696057DC0AE3}"/>
              </a:ext>
            </a:extLst>
          </p:cNvPr>
          <p:cNvSpPr txBox="1"/>
          <p:nvPr/>
        </p:nvSpPr>
        <p:spPr>
          <a:xfrm>
            <a:off x="337476" y="1383201"/>
            <a:ext cx="8598236" cy="1484830"/>
          </a:xfrm>
          <a:prstGeom prst="rect">
            <a:avLst/>
          </a:prstGeom>
          <a:noFill/>
        </p:spPr>
        <p:txBody>
          <a:bodyPr wrap="square">
            <a:spAutoFit/>
          </a:bodyPr>
          <a:lstStyle/>
          <a:p>
            <a:pPr marL="342900" indent="-342900">
              <a:lnSpc>
                <a:spcPct val="130000"/>
              </a:lnSpc>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Defined according to the topologies of quark flow in weak decays</a:t>
            </a:r>
          </a:p>
          <a:p>
            <a:pPr marL="342900" indent="-342900">
              <a:lnSpc>
                <a:spcPct val="130000"/>
              </a:lnSpc>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Include all strong interaction effects, perturbative and non-perturbative</a:t>
            </a:r>
          </a:p>
        </p:txBody>
      </p:sp>
      <p:cxnSp>
        <p:nvCxnSpPr>
          <p:cNvPr id="12" name="直接连接符 11">
            <a:extLst>
              <a:ext uri="{FF2B5EF4-FFF2-40B4-BE49-F238E27FC236}">
                <a16:creationId xmlns:a16="http://schemas.microsoft.com/office/drawing/2014/main" id="{6BB90DBA-6DA0-6217-FBF4-4ACB42AE4827}"/>
              </a:ext>
            </a:extLst>
          </p:cNvPr>
          <p:cNvCxnSpPr>
            <a:cxnSpLocks/>
          </p:cNvCxnSpPr>
          <p:nvPr/>
        </p:nvCxnSpPr>
        <p:spPr>
          <a:xfrm>
            <a:off x="76912" y="4126644"/>
            <a:ext cx="907563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A55468BF-A806-0E29-C9B2-D42846F874A2}"/>
              </a:ext>
            </a:extLst>
          </p:cNvPr>
          <p:cNvSpPr txBox="1"/>
          <p:nvPr/>
        </p:nvSpPr>
        <p:spPr>
          <a:xfrm>
            <a:off x="416859" y="4054704"/>
            <a:ext cx="8518853" cy="2241960"/>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Two baryon octets:</a:t>
            </a:r>
          </a:p>
          <a:p>
            <a:pPr>
              <a:lnSpc>
                <a:spcPct val="150000"/>
              </a:lnSpc>
            </a:pPr>
            <a:endParaRPr lang="en-US" altLang="zh-CN" sz="2400"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Completeness  of topologies, missing penguin diagrams</a:t>
            </a:r>
          </a:p>
          <a:p>
            <a:pPr marL="342900" indent="-342900">
              <a:lnSpc>
                <a:spcPct val="150000"/>
              </a:lnSpc>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Relation between topologies and SU(3) irreducible amplitudes</a:t>
            </a:r>
            <a:endParaRPr lang="zh-CN" altLang="en-US" sz="2400" dirty="0">
              <a:latin typeface="Times New Roman" panose="02020603050405020304" pitchFamily="18" charset="0"/>
              <a:cs typeface="Times New Roman" panose="02020603050405020304" pitchFamily="18" charset="0"/>
            </a:endParaRPr>
          </a:p>
        </p:txBody>
      </p:sp>
      <p:pic>
        <p:nvPicPr>
          <p:cNvPr id="4" name="图片 3" descr="\documentclass{article}&#10;\usepackage{amsmath}&#10;\pagestyle{empty}&#10;\begin{document}&#10;&#10;\begin{align*}&#10;  \Sigma^+ &amp; = \frac{1}{\sqrt{6}}(2\mathcal{B}_8^{113}-\mathcal{B}_8^{311}-\mathcal{B}_8^{131}),...&#10;\end{align*}&#10;\end{document}" title="IguanaTex Bitmap Display">
            <a:extLst>
              <a:ext uri="{FF2B5EF4-FFF2-40B4-BE49-F238E27FC236}">
                <a16:creationId xmlns:a16="http://schemas.microsoft.com/office/drawing/2014/main" id="{A24BA5F3-F5E5-F7BB-9D91-964B9CA4837A}"/>
              </a:ext>
            </a:extLst>
          </p:cNvPr>
          <p:cNvPicPr>
            <a:picLocks noChangeAspect="1"/>
          </p:cNvPicPr>
          <p:nvPr>
            <p:custDataLst>
              <p:tags r:id="rId1"/>
            </p:custDataLst>
          </p:nvPr>
        </p:nvPicPr>
        <p:blipFill>
          <a:blip r:embed="rId6"/>
          <a:stretch>
            <a:fillRect/>
          </a:stretch>
        </p:blipFill>
        <p:spPr>
          <a:xfrm>
            <a:off x="1058836" y="4588267"/>
            <a:ext cx="3782568" cy="577596"/>
          </a:xfrm>
          <a:prstGeom prst="rect">
            <a:avLst/>
          </a:prstGeom>
        </p:spPr>
      </p:pic>
      <p:pic>
        <p:nvPicPr>
          <p:cNvPr id="14" name="图片 13" descr="\documentclass{article}&#10;\usepackage{amsmath}&#10;\pagestyle{empty}&#10;\begin{document}&#10;&#10;\begin{align*}&#10;  \Sigma^+ &amp; = \frac{1}{\sqrt{2}}(\mathcal{B}_8^{311}-\mathcal{B}_8^{131}),...&#10;\end{align*}&#10;&#10;&#10;\end{document}" title="IguanaTex Bitmap Display">
            <a:extLst>
              <a:ext uri="{FF2B5EF4-FFF2-40B4-BE49-F238E27FC236}">
                <a16:creationId xmlns:a16="http://schemas.microsoft.com/office/drawing/2014/main" id="{475DCB41-CB25-01D1-CDF5-4D909F72FEBD}"/>
              </a:ext>
            </a:extLst>
          </p:cNvPr>
          <p:cNvPicPr>
            <a:picLocks noChangeAspect="1"/>
          </p:cNvPicPr>
          <p:nvPr>
            <p:custDataLst>
              <p:tags r:id="rId2"/>
            </p:custDataLst>
          </p:nvPr>
        </p:nvPicPr>
        <p:blipFill>
          <a:blip r:embed="rId7"/>
          <a:stretch>
            <a:fillRect/>
          </a:stretch>
        </p:blipFill>
        <p:spPr>
          <a:xfrm>
            <a:off x="5616322" y="4584124"/>
            <a:ext cx="2859024" cy="577596"/>
          </a:xfrm>
          <a:prstGeom prst="rect">
            <a:avLst/>
          </a:prstGeom>
        </p:spPr>
      </p:pic>
      <p:pic>
        <p:nvPicPr>
          <p:cNvPr id="15" name="图片 14" descr="\documentclass{article}&#10;\usepackage{amsmath}&#10;\pagestyle{empty}&#10;\begin{document}&#10;&#10;$( \mathcal{B}_8^S)^{ijk}/( \mathcal{B}_8^A)^{ijk}$&#10;&#10;&#10;\end{document}" title="IguanaTex Bitmap Display">
            <a:extLst>
              <a:ext uri="{FF2B5EF4-FFF2-40B4-BE49-F238E27FC236}">
                <a16:creationId xmlns:a16="http://schemas.microsoft.com/office/drawing/2014/main" id="{0C95F694-359D-C17F-9306-DDC4B06C47AD}"/>
              </a:ext>
            </a:extLst>
          </p:cNvPr>
          <p:cNvPicPr>
            <a:picLocks noChangeAspect="1"/>
          </p:cNvPicPr>
          <p:nvPr>
            <p:custDataLst>
              <p:tags r:id="rId3"/>
            </p:custDataLst>
          </p:nvPr>
        </p:nvPicPr>
        <p:blipFill>
          <a:blip r:embed="rId8"/>
          <a:stretch>
            <a:fillRect/>
          </a:stretch>
        </p:blipFill>
        <p:spPr>
          <a:xfrm>
            <a:off x="1831423" y="6467983"/>
            <a:ext cx="1711452" cy="283464"/>
          </a:xfrm>
          <a:prstGeom prst="rect">
            <a:avLst/>
          </a:prstGeom>
        </p:spPr>
      </p:pic>
      <p:pic>
        <p:nvPicPr>
          <p:cNvPr id="16" name="图片 15" descr="\documentclass{article}&#10;\usepackage{amsmath}&#10;\pagestyle{empty}&#10;\begin{document}&#10;&#10;$(\mathcal{B}_8)^i_j$&#10;&#10;&#10;\end{document}" title="IguanaTex Bitmap Display">
            <a:extLst>
              <a:ext uri="{FF2B5EF4-FFF2-40B4-BE49-F238E27FC236}">
                <a16:creationId xmlns:a16="http://schemas.microsoft.com/office/drawing/2014/main" id="{953660BC-7496-1B8E-7DBE-1C99F6D57AE6}"/>
              </a:ext>
            </a:extLst>
          </p:cNvPr>
          <p:cNvPicPr>
            <a:picLocks noChangeAspect="1"/>
          </p:cNvPicPr>
          <p:nvPr>
            <p:custDataLst>
              <p:tags r:id="rId4"/>
            </p:custDataLst>
          </p:nvPr>
        </p:nvPicPr>
        <p:blipFill>
          <a:blip r:embed="rId9"/>
          <a:stretch>
            <a:fillRect/>
          </a:stretch>
        </p:blipFill>
        <p:spPr>
          <a:xfrm>
            <a:off x="5351146" y="6453352"/>
            <a:ext cx="530352" cy="310896"/>
          </a:xfrm>
          <a:prstGeom prst="rect">
            <a:avLst/>
          </a:prstGeom>
        </p:spPr>
      </p:pic>
      <p:sp>
        <p:nvSpPr>
          <p:cNvPr id="17" name="箭头: 左右 16">
            <a:extLst>
              <a:ext uri="{FF2B5EF4-FFF2-40B4-BE49-F238E27FC236}">
                <a16:creationId xmlns:a16="http://schemas.microsoft.com/office/drawing/2014/main" id="{F383BE91-E94D-3B7D-830D-5D0078C4C197}"/>
              </a:ext>
            </a:extLst>
          </p:cNvPr>
          <p:cNvSpPr/>
          <p:nvPr/>
        </p:nvSpPr>
        <p:spPr>
          <a:xfrm flipV="1">
            <a:off x="4124044" y="6520269"/>
            <a:ext cx="645932" cy="177062"/>
          </a:xfrm>
          <a:prstGeom prst="lef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8" name="直接连接符 17">
            <a:extLst>
              <a:ext uri="{FF2B5EF4-FFF2-40B4-BE49-F238E27FC236}">
                <a16:creationId xmlns:a16="http://schemas.microsoft.com/office/drawing/2014/main" id="{1A14A866-4D3F-EC7E-2A4B-D9BA81BFA7FD}"/>
              </a:ext>
            </a:extLst>
          </p:cNvPr>
          <p:cNvCxnSpPr/>
          <p:nvPr/>
        </p:nvCxnSpPr>
        <p:spPr>
          <a:xfrm>
            <a:off x="-107510" y="7504167"/>
            <a:ext cx="895527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F9EB8197-70F3-7D64-86E9-BED2047B1D20}"/>
              </a:ext>
            </a:extLst>
          </p:cNvPr>
          <p:cNvSpPr txBox="1"/>
          <p:nvPr/>
        </p:nvSpPr>
        <p:spPr>
          <a:xfrm>
            <a:off x="294477" y="3014100"/>
            <a:ext cx="8757358" cy="923330"/>
          </a:xfrm>
          <a:prstGeom prst="rect">
            <a:avLst/>
          </a:prstGeom>
          <a:noFill/>
        </p:spPr>
        <p:txBody>
          <a:bodyPr wrap="square">
            <a:spAutoFit/>
          </a:bodyPr>
          <a:lstStyle/>
          <a:p>
            <a:r>
              <a:rPr lang="en-US" altLang="zh-CN" dirty="0">
                <a:solidFill>
                  <a:srgbClr val="663300"/>
                </a:solidFill>
                <a:latin typeface="Times New Roman" panose="02020603050405020304" pitchFamily="18" charset="0"/>
                <a:cs typeface="Times New Roman" panose="02020603050405020304" pitchFamily="18" charset="0"/>
              </a:rPr>
              <a:t>X. G. He, Y. J. Shi and W. Wang, Eur. Phys. J. C , no.5, 359 (2020).  H. J. Zhao, Y. L. Wang, Y. K. Hsiao and Y. Yu, JHEP 02, 165 (2020).  Y. K. Hsiao, Y. L. Wang and H. J. Zhao, JHEP 09, 035 (2022). H. Zhong, F. Xu and H. Y. Cheng, [arXiv:2404.01350 [hep-</a:t>
            </a:r>
            <a:r>
              <a:rPr lang="en-US" altLang="zh-CN" dirty="0" err="1">
                <a:solidFill>
                  <a:srgbClr val="663300"/>
                </a:solidFill>
                <a:latin typeface="Times New Roman" panose="02020603050405020304" pitchFamily="18" charset="0"/>
                <a:cs typeface="Times New Roman" panose="02020603050405020304" pitchFamily="18" charset="0"/>
              </a:rPr>
              <a:t>ph</a:t>
            </a:r>
            <a:r>
              <a:rPr lang="en-US" altLang="zh-CN" dirty="0">
                <a:solidFill>
                  <a:srgbClr val="663300"/>
                </a:solidFill>
                <a:latin typeface="Times New Roman" panose="02020603050405020304" pitchFamily="18" charset="0"/>
                <a:cs typeface="Times New Roman" panose="02020603050405020304" pitchFamily="18" charset="0"/>
              </a:rPr>
              <a:t>]].</a:t>
            </a:r>
            <a:endParaRPr lang="zh-CN" altLang="en-US" dirty="0">
              <a:solidFill>
                <a:srgbClr val="663300"/>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2305E24E-189F-02F1-49B8-2BA51407BBA7}"/>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8" name="Picture 2">
            <a:extLst>
              <a:ext uri="{FF2B5EF4-FFF2-40B4-BE49-F238E27FC236}">
                <a16:creationId xmlns:a16="http://schemas.microsoft.com/office/drawing/2014/main" id="{662B0F63-38DE-8D68-29C2-40C49236A3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D4154-A08F-854C-E32A-514569989B8C}"/>
            </a:ext>
          </a:extLst>
        </p:cNvPr>
        <p:cNvGrpSpPr/>
        <p:nvPr/>
      </p:nvGrpSpPr>
      <p:grpSpPr>
        <a:xfrm>
          <a:off x="0" y="0"/>
          <a:ext cx="0" cy="0"/>
          <a:chOff x="0" y="0"/>
          <a:chExt cx="0" cy="0"/>
        </a:xfrm>
      </p:grpSpPr>
      <p:sp>
        <p:nvSpPr>
          <p:cNvPr id="5" name="文本框 4">
            <a:extLst>
              <a:ext uri="{FF2B5EF4-FFF2-40B4-BE49-F238E27FC236}">
                <a16:creationId xmlns:a16="http://schemas.microsoft.com/office/drawing/2014/main" id="{6363EAA9-2DC1-46DE-0765-FE3AFBD86603}"/>
              </a:ext>
            </a:extLst>
          </p:cNvPr>
          <p:cNvSpPr txBox="1"/>
          <p:nvPr/>
        </p:nvSpPr>
        <p:spPr>
          <a:xfrm>
            <a:off x="181720" y="1002554"/>
            <a:ext cx="2892617" cy="768350"/>
          </a:xfrm>
          <a:prstGeom prst="rect">
            <a:avLst/>
          </a:prstGeom>
          <a:noFill/>
        </p:spPr>
        <p:txBody>
          <a:bodyPr wrap="square" rtlCol="0">
            <a:spAutoFit/>
          </a:bodyPr>
          <a:lstStyle/>
          <a:p>
            <a:pPr algn="ctr"/>
            <a:r>
              <a:rPr lang="en-US" altLang="zh-CN" sz="4400" b="1" dirty="0">
                <a:solidFill>
                  <a:srgbClr val="0070C0"/>
                </a:solidFill>
                <a:latin typeface="Times New Roman" panose="02020603050405020304" charset="0"/>
                <a:ea typeface="华文中宋" panose="02010600040101010101" pitchFamily="2" charset="-122"/>
                <a:cs typeface="Times New Roman" panose="02020603050405020304" charset="0"/>
              </a:rPr>
              <a:t>C</a:t>
            </a:r>
            <a:r>
              <a:rPr lang="en-US" altLang="zh-CN" sz="4400" b="1" i="0" dirty="0">
                <a:solidFill>
                  <a:srgbClr val="0070C0"/>
                </a:solidFill>
                <a:effectLst/>
                <a:latin typeface="Times New Roman" panose="02020603050405020304" charset="0"/>
                <a:ea typeface="华文中宋" panose="02010600040101010101" pitchFamily="2" charset="-122"/>
                <a:cs typeface="Times New Roman" panose="02020603050405020304" charset="0"/>
              </a:rPr>
              <a:t>ontents</a:t>
            </a:r>
          </a:p>
        </p:txBody>
      </p:sp>
      <p:cxnSp>
        <p:nvCxnSpPr>
          <p:cNvPr id="3" name="直接连接符 2">
            <a:extLst>
              <a:ext uri="{FF2B5EF4-FFF2-40B4-BE49-F238E27FC236}">
                <a16:creationId xmlns:a16="http://schemas.microsoft.com/office/drawing/2014/main" id="{4333DA46-38F1-B8F0-9F5B-069C57056846}"/>
              </a:ext>
            </a:extLst>
          </p:cNvPr>
          <p:cNvCxnSpPr/>
          <p:nvPr/>
        </p:nvCxnSpPr>
        <p:spPr>
          <a:xfrm>
            <a:off x="0" y="74676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grpSp>
        <p:nvGrpSpPr>
          <p:cNvPr id="7" name="组合 2">
            <a:extLst>
              <a:ext uri="{FF2B5EF4-FFF2-40B4-BE49-F238E27FC236}">
                <a16:creationId xmlns:a16="http://schemas.microsoft.com/office/drawing/2014/main" id="{F49F00E5-2033-1868-EB14-A90F0A134F63}"/>
              </a:ext>
            </a:extLst>
          </p:cNvPr>
          <p:cNvGrpSpPr/>
          <p:nvPr/>
        </p:nvGrpSpPr>
        <p:grpSpPr bwMode="auto">
          <a:xfrm>
            <a:off x="1294765" y="1860071"/>
            <a:ext cx="4972685" cy="779103"/>
            <a:chOff x="-158723" y="-29072"/>
            <a:chExt cx="4345027" cy="862916"/>
          </a:xfrm>
        </p:grpSpPr>
        <p:sp>
          <p:nvSpPr>
            <p:cNvPr id="8" name="TextBox 16">
              <a:extLst>
                <a:ext uri="{FF2B5EF4-FFF2-40B4-BE49-F238E27FC236}">
                  <a16:creationId xmlns:a16="http://schemas.microsoft.com/office/drawing/2014/main" id="{217C827A-297B-EFDC-D323-1FFF787188C4}"/>
                </a:ext>
              </a:extLst>
            </p:cNvPr>
            <p:cNvSpPr>
              <a:spLocks noChangeArrowheads="1"/>
            </p:cNvSpPr>
            <p:nvPr/>
          </p:nvSpPr>
          <p:spPr bwMode="auto">
            <a:xfrm>
              <a:off x="312879" y="-127"/>
              <a:ext cx="3873425" cy="805026"/>
            </a:xfrm>
            <a:prstGeom prst="roundRect">
              <a:avLst>
                <a:gd name="adj" fmla="val 8176"/>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Motivation</a:t>
              </a:r>
              <a:endParaRPr lang="zh-CN" altLang="en-US"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1" name="椭圆 17">
              <a:extLst>
                <a:ext uri="{FF2B5EF4-FFF2-40B4-BE49-F238E27FC236}">
                  <a16:creationId xmlns:a16="http://schemas.microsoft.com/office/drawing/2014/main" id="{43972649-02DD-7E1E-6E4A-C5814C6D1D3A}"/>
                </a:ext>
              </a:extLst>
            </p:cNvPr>
            <p:cNvSpPr>
              <a:spLocks noChangeArrowheads="1"/>
            </p:cNvSpPr>
            <p:nvPr/>
          </p:nvSpPr>
          <p:spPr bwMode="auto">
            <a:xfrm>
              <a:off x="-158723" y="-29072"/>
              <a:ext cx="706919" cy="862916"/>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charset="0"/>
                  <a:ea typeface="Arial Unicode MS" pitchFamily="34" charset="-122"/>
                  <a:cs typeface="Times New Roman" panose="02020603050405020304" charset="0"/>
                  <a:sym typeface="Arial Unicode MS" pitchFamily="34" charset="-122"/>
                </a:rPr>
                <a:t>1</a:t>
              </a:r>
            </a:p>
          </p:txBody>
        </p:sp>
      </p:grpSp>
      <p:grpSp>
        <p:nvGrpSpPr>
          <p:cNvPr id="12" name="组合 2">
            <a:extLst>
              <a:ext uri="{FF2B5EF4-FFF2-40B4-BE49-F238E27FC236}">
                <a16:creationId xmlns:a16="http://schemas.microsoft.com/office/drawing/2014/main" id="{A551BCD9-E994-CB69-14A2-3C116F1FB198}"/>
              </a:ext>
            </a:extLst>
          </p:cNvPr>
          <p:cNvGrpSpPr/>
          <p:nvPr/>
        </p:nvGrpSpPr>
        <p:grpSpPr bwMode="auto">
          <a:xfrm>
            <a:off x="1874551" y="2754475"/>
            <a:ext cx="6026126" cy="766800"/>
            <a:chOff x="167754" y="-19878"/>
            <a:chExt cx="2778979" cy="859812"/>
          </a:xfrm>
          <a:solidFill>
            <a:schemeClr val="accent5">
              <a:lumMod val="20000"/>
              <a:lumOff val="80000"/>
            </a:schemeClr>
          </a:solidFill>
        </p:grpSpPr>
        <p:sp>
          <p:nvSpPr>
            <p:cNvPr id="13" name="TextBox 16">
              <a:extLst>
                <a:ext uri="{FF2B5EF4-FFF2-40B4-BE49-F238E27FC236}">
                  <a16:creationId xmlns:a16="http://schemas.microsoft.com/office/drawing/2014/main" id="{425F55C0-8C4C-064B-F652-0432A8BCB91F}"/>
                </a:ext>
              </a:extLst>
            </p:cNvPr>
            <p:cNvSpPr>
              <a:spLocks noChangeArrowheads="1"/>
            </p:cNvSpPr>
            <p:nvPr/>
          </p:nvSpPr>
          <p:spPr bwMode="auto">
            <a:xfrm>
              <a:off x="407273" y="3590"/>
              <a:ext cx="2539460" cy="808148"/>
            </a:xfrm>
            <a:prstGeom prst="roundRect">
              <a:avLst>
                <a:gd name="adj" fmla="val 8176"/>
              </a:avLst>
            </a:prstGeom>
            <a:grp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solidFill>
                    <a:schemeClr val="accent5"/>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Topologies</a:t>
              </a:r>
              <a:r>
                <a:rPr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altLang="zh-CN" sz="2400" b="1" dirty="0">
                  <a:solidFill>
                    <a:schemeClr val="accent5"/>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of charmed baryon decays</a:t>
              </a:r>
            </a:p>
          </p:txBody>
        </p:sp>
        <p:sp>
          <p:nvSpPr>
            <p:cNvPr id="14" name="椭圆 17">
              <a:extLst>
                <a:ext uri="{FF2B5EF4-FFF2-40B4-BE49-F238E27FC236}">
                  <a16:creationId xmlns:a16="http://schemas.microsoft.com/office/drawing/2014/main" id="{D83B4C62-2FD1-0F0B-275B-E1FB2528E808}"/>
                </a:ext>
              </a:extLst>
            </p:cNvPr>
            <p:cNvSpPr>
              <a:spLocks noChangeArrowheads="1"/>
            </p:cNvSpPr>
            <p:nvPr/>
          </p:nvSpPr>
          <p:spPr bwMode="auto">
            <a:xfrm>
              <a:off x="167754" y="-19878"/>
              <a:ext cx="373091" cy="859812"/>
            </a:xfrm>
            <a:prstGeom prst="ellipse">
              <a:avLst/>
            </a:prstGeom>
            <a:grp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solidFill>
                    <a:schemeClr val="accent5"/>
                  </a:solidFill>
                  <a:latin typeface="Times New Roman" panose="02020603050405020304"/>
                  <a:ea typeface="Arial Unicode MS" pitchFamily="34" charset="-122"/>
                  <a:cs typeface="Times New Roman" panose="02020603050405020304"/>
                  <a:sym typeface="Arial Unicode MS" pitchFamily="34" charset="-122"/>
                </a:rPr>
                <a:t>2</a:t>
              </a:r>
              <a:endParaRPr lang="zh-CN" altLang="en-US" sz="2100" b="1" dirty="0">
                <a:solidFill>
                  <a:schemeClr val="accent5"/>
                </a:solidFill>
                <a:latin typeface="Times New Roman" panose="02020603050405020304"/>
                <a:ea typeface="Arial Unicode MS" pitchFamily="34" charset="-122"/>
                <a:cs typeface="Times New Roman" panose="02020603050405020304"/>
                <a:sym typeface="Arial Unicode MS" pitchFamily="34" charset="-122"/>
              </a:endParaRPr>
            </a:p>
          </p:txBody>
        </p:sp>
      </p:grpSp>
      <p:grpSp>
        <p:nvGrpSpPr>
          <p:cNvPr id="15" name="组合 2">
            <a:extLst>
              <a:ext uri="{FF2B5EF4-FFF2-40B4-BE49-F238E27FC236}">
                <a16:creationId xmlns:a16="http://schemas.microsoft.com/office/drawing/2014/main" id="{B2D8A14B-942F-709F-8475-A6811EC3CE46}"/>
              </a:ext>
            </a:extLst>
          </p:cNvPr>
          <p:cNvGrpSpPr/>
          <p:nvPr/>
        </p:nvGrpSpPr>
        <p:grpSpPr bwMode="auto">
          <a:xfrm>
            <a:off x="2566214" y="3658492"/>
            <a:ext cx="5334463" cy="767160"/>
            <a:chOff x="-89608" y="1"/>
            <a:chExt cx="4072579" cy="858512"/>
          </a:xfrm>
        </p:grpSpPr>
        <p:sp>
          <p:nvSpPr>
            <p:cNvPr id="16" name="TextBox 16">
              <a:extLst>
                <a:ext uri="{FF2B5EF4-FFF2-40B4-BE49-F238E27FC236}">
                  <a16:creationId xmlns:a16="http://schemas.microsoft.com/office/drawing/2014/main" id="{66E1A80E-3B5E-B7AC-DD6C-73A5C6B68E61}"/>
                </a:ext>
              </a:extLst>
            </p:cNvPr>
            <p:cNvSpPr>
              <a:spLocks noChangeArrowheads="1"/>
            </p:cNvSpPr>
            <p:nvPr/>
          </p:nvSpPr>
          <p:spPr bwMode="auto">
            <a:xfrm>
              <a:off x="312521" y="1"/>
              <a:ext cx="3670450" cy="806546"/>
            </a:xfrm>
            <a:prstGeom prst="roundRect">
              <a:avLst>
                <a:gd name="adj" fmla="val 8176"/>
              </a:avLst>
            </a:prstGeom>
            <a:no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Linear correlation of topologies</a:t>
              </a:r>
              <a:endParaRPr lang="zh-CN" altLang="en-US" sz="2400" b="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7" name="椭圆 17">
              <a:extLst>
                <a:ext uri="{FF2B5EF4-FFF2-40B4-BE49-F238E27FC236}">
                  <a16:creationId xmlns:a16="http://schemas.microsoft.com/office/drawing/2014/main" id="{98BD973E-99F9-D6B8-1958-FE005588AD5B}"/>
                </a:ext>
              </a:extLst>
            </p:cNvPr>
            <p:cNvSpPr>
              <a:spLocks noChangeArrowheads="1"/>
            </p:cNvSpPr>
            <p:nvPr/>
          </p:nvSpPr>
          <p:spPr bwMode="auto">
            <a:xfrm>
              <a:off x="-89608" y="7583"/>
              <a:ext cx="617655" cy="850930"/>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3</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grpSp>
        <p:nvGrpSpPr>
          <p:cNvPr id="18" name="组合 2">
            <a:extLst>
              <a:ext uri="{FF2B5EF4-FFF2-40B4-BE49-F238E27FC236}">
                <a16:creationId xmlns:a16="http://schemas.microsoft.com/office/drawing/2014/main" id="{BAA898D8-DFC0-9DCA-778B-9D8B78B1BD29}"/>
              </a:ext>
            </a:extLst>
          </p:cNvPr>
          <p:cNvGrpSpPr/>
          <p:nvPr/>
        </p:nvGrpSpPr>
        <p:grpSpPr bwMode="auto">
          <a:xfrm>
            <a:off x="3613480" y="5496079"/>
            <a:ext cx="4949389" cy="766800"/>
            <a:chOff x="-32515" y="114525"/>
            <a:chExt cx="3229120" cy="850930"/>
          </a:xfrm>
        </p:grpSpPr>
        <p:sp>
          <p:nvSpPr>
            <p:cNvPr id="19" name="TextBox 16">
              <a:extLst>
                <a:ext uri="{FF2B5EF4-FFF2-40B4-BE49-F238E27FC236}">
                  <a16:creationId xmlns:a16="http://schemas.microsoft.com/office/drawing/2014/main" id="{C69291B7-5189-F4D2-C147-31628AB62886}"/>
                </a:ext>
              </a:extLst>
            </p:cNvPr>
            <p:cNvSpPr>
              <a:spLocks noChangeArrowheads="1"/>
            </p:cNvSpPr>
            <p:nvPr/>
          </p:nvSpPr>
          <p:spPr bwMode="auto">
            <a:xfrm>
              <a:off x="324983" y="133945"/>
              <a:ext cx="2871622" cy="799799"/>
            </a:xfrm>
            <a:prstGeom prst="roundRect">
              <a:avLst>
                <a:gd name="adj" fmla="val 8176"/>
              </a:avLst>
            </a:prstGeom>
            <a:no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Summary</a:t>
              </a:r>
            </a:p>
          </p:txBody>
        </p:sp>
        <p:sp>
          <p:nvSpPr>
            <p:cNvPr id="20" name="椭圆 17">
              <a:extLst>
                <a:ext uri="{FF2B5EF4-FFF2-40B4-BE49-F238E27FC236}">
                  <a16:creationId xmlns:a16="http://schemas.microsoft.com/office/drawing/2014/main" id="{0DED5B4E-B1E7-2B99-02E6-89A4DF238540}"/>
                </a:ext>
              </a:extLst>
            </p:cNvPr>
            <p:cNvSpPr>
              <a:spLocks noChangeArrowheads="1"/>
            </p:cNvSpPr>
            <p:nvPr/>
          </p:nvSpPr>
          <p:spPr bwMode="auto">
            <a:xfrm>
              <a:off x="-32515" y="114525"/>
              <a:ext cx="527837" cy="850930"/>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5</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sp>
        <p:nvSpPr>
          <p:cNvPr id="2" name="文本框 1">
            <a:extLst>
              <a:ext uri="{FF2B5EF4-FFF2-40B4-BE49-F238E27FC236}">
                <a16:creationId xmlns:a16="http://schemas.microsoft.com/office/drawing/2014/main" id="{0E50DCDC-7178-D435-3164-4B969E4AF013}"/>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4" name="Picture 2">
            <a:extLst>
              <a:ext uri="{FF2B5EF4-FFF2-40B4-BE49-F238E27FC236}">
                <a16:creationId xmlns:a16="http://schemas.microsoft.com/office/drawing/2014/main" id="{132EA513-357F-B366-C7A9-B02DE63A0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2">
            <a:extLst>
              <a:ext uri="{FF2B5EF4-FFF2-40B4-BE49-F238E27FC236}">
                <a16:creationId xmlns:a16="http://schemas.microsoft.com/office/drawing/2014/main" id="{689EBC5D-D85C-16DC-CF8F-9E32D4741503}"/>
              </a:ext>
            </a:extLst>
          </p:cNvPr>
          <p:cNvGrpSpPr/>
          <p:nvPr/>
        </p:nvGrpSpPr>
        <p:grpSpPr bwMode="auto">
          <a:xfrm>
            <a:off x="2970731" y="4594790"/>
            <a:ext cx="5592138" cy="760385"/>
            <a:chOff x="-104071" y="-6001"/>
            <a:chExt cx="4134353" cy="850930"/>
          </a:xfrm>
        </p:grpSpPr>
        <mc:AlternateContent xmlns:mc="http://schemas.openxmlformats.org/markup-compatibility/2006" xmlns:a14="http://schemas.microsoft.com/office/drawing/2010/main">
          <mc:Choice Requires="a14">
            <p:sp>
              <p:nvSpPr>
                <p:cNvPr id="9" name="TextBox 16">
                  <a:extLst>
                    <a:ext uri="{FF2B5EF4-FFF2-40B4-BE49-F238E27FC236}">
                      <a16:creationId xmlns:a16="http://schemas.microsoft.com/office/drawing/2014/main" id="{E9C07801-4464-5E49-2F68-211CFDD41F85}"/>
                    </a:ext>
                  </a:extLst>
                </p:cNvPr>
                <p:cNvSpPr>
                  <a:spLocks noChangeArrowheads="1"/>
                </p:cNvSpPr>
                <p:nvPr/>
              </p:nvSpPr>
              <p:spPr bwMode="auto">
                <a:xfrm>
                  <a:off x="312521" y="1"/>
                  <a:ext cx="3717761" cy="806546"/>
                </a:xfrm>
                <a:prstGeom prst="roundRect">
                  <a:avLst>
                    <a:gd name="adj" fmla="val 8176"/>
                  </a:avLst>
                </a:prstGeom>
                <a:noFill/>
                <a:ln w="19050" cmpd="sng">
                  <a:solidFill>
                    <a:srgbClr val="A5A5A5"/>
                  </a:solidFill>
                  <a:miter lim="800000"/>
                </a:ln>
                <a:extLst>
                  <a:ext uri="{909E8E84-426E-40DD-AFC4-6F175D3DCCD1}">
                    <a14:hiddenFill>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a:t>
                  </a:r>
                  <a:r>
                    <a:rPr kumimoji="0" lang="en-US" altLang="zh-CN" sz="2400" b="1" i="0" u="none" strike="noStrike" kern="1200" cap="none" spc="0" normalizeH="0" baseline="0" noProof="0" dirty="0">
                      <a:ln/>
                      <a:solidFill>
                        <a:schemeClr val="tx1"/>
                      </a:solidFill>
                      <a:effectLst/>
                      <a:uLnTx/>
                      <a:uFillTx/>
                      <a:latin typeface="Times New Roman" panose="02020603050405020304" charset="0"/>
                      <a:ea typeface="华文中宋" panose="02010600040101010101" pitchFamily="2" charset="-122"/>
                      <a:cs typeface="Times New Roman" panose="02020603050405020304" charset="0"/>
                    </a:rPr>
                    <a:t>Test the K</a:t>
                  </a:r>
                  <a14:m>
                    <m:oMath xmlns:m="http://schemas.openxmlformats.org/officeDocument/2006/math">
                      <m:acc>
                        <m:accPr>
                          <m:chr m:val="̈"/>
                          <m:ctrlPr>
                            <a:rPr kumimoji="0" lang="zh-CN" altLang="zh-CN" sz="2400" b="1" i="1" u="none" strike="noStrike" kern="1200" cap="none" spc="0" normalizeH="0" baseline="0" noProof="0">
                              <a:ln/>
                              <a:solidFill>
                                <a:schemeClr val="tx1"/>
                              </a:solidFill>
                              <a:effectLst/>
                              <a:uLnTx/>
                              <a:uFillTx/>
                              <a:latin typeface="Cambria Math" panose="02040503050406030204" pitchFamily="18" charset="0"/>
                              <a:ea typeface="华文中宋" panose="02010600040101010101" pitchFamily="2" charset="-122"/>
                              <a:cs typeface="Times New Roman" panose="02020603050405020304" charset="0"/>
                            </a:rPr>
                          </m:ctrlPr>
                        </m:accPr>
                        <m:e>
                          <m:r>
                            <m:rPr>
                              <m:sty m:val="p"/>
                            </m:rPr>
                            <a:rPr kumimoji="0" lang="en-US" altLang="zh-CN" sz="2400" b="1" i="0" u="none" strike="noStrike" kern="1200" cap="none" spc="0" normalizeH="0" baseline="0" noProof="0">
                              <a:ln/>
                              <a:solidFill>
                                <a:schemeClr val="tx1"/>
                              </a:solidFill>
                              <a:effectLst/>
                              <a:uLnTx/>
                              <a:uFillTx/>
                              <a:latin typeface="Cambria Math" panose="02040503050406030204" pitchFamily="18" charset="0"/>
                              <a:ea typeface="华文中宋" panose="02010600040101010101" pitchFamily="2" charset="-122"/>
                              <a:cs typeface="Times New Roman" panose="02020603050405020304" charset="0"/>
                            </a:rPr>
                            <m:t>o</m:t>
                          </m:r>
                        </m:e>
                      </m:acc>
                    </m:oMath>
                  </a14:m>
                  <a:r>
                    <a:rPr kumimoji="0" lang="en-US" altLang="zh-CN" sz="2400" b="1" i="0" u="none" strike="noStrike" kern="1200" cap="none" spc="0" normalizeH="0" baseline="0" noProof="0" dirty="0" err="1">
                      <a:ln/>
                      <a:solidFill>
                        <a:schemeClr val="tx1"/>
                      </a:solidFill>
                      <a:effectLst/>
                      <a:uLnTx/>
                      <a:uFillTx/>
                      <a:latin typeface="Times New Roman" panose="02020603050405020304" charset="0"/>
                      <a:ea typeface="华文中宋" panose="02010600040101010101" pitchFamily="2" charset="-122"/>
                      <a:cs typeface="Times New Roman" panose="02020603050405020304" charset="0"/>
                    </a:rPr>
                    <a:t>rner</a:t>
                  </a:r>
                  <a:r>
                    <a:rPr kumimoji="0" lang="en-US" altLang="zh-CN" sz="2400" b="1" i="0" u="none" strike="noStrike" kern="1200" cap="none" spc="0" normalizeH="0" baseline="0" noProof="0" dirty="0">
                      <a:ln/>
                      <a:solidFill>
                        <a:schemeClr val="tx1"/>
                      </a:solidFill>
                      <a:effectLst/>
                      <a:uLnTx/>
                      <a:uFillTx/>
                      <a:latin typeface="Times New Roman" panose="02020603050405020304" charset="0"/>
                      <a:ea typeface="华文中宋" panose="02010600040101010101" pitchFamily="2" charset="-122"/>
                      <a:cs typeface="Times New Roman" panose="02020603050405020304" charset="0"/>
                    </a:rPr>
                    <a:t>-Pati-Woo theorem</a:t>
                  </a:r>
                  <a:endParaRPr kumimoji="0" lang="en-US" altLang="zh-CN" sz="2400" b="1" i="0" u="none" strike="noStrike" kern="1200" cap="none" spc="0" normalizeH="0" baseline="0" noProof="0" dirty="0">
                    <a:ln/>
                    <a:solidFill>
                      <a:srgbClr val="0070C0"/>
                    </a:solidFill>
                    <a:effectLst>
                      <a:outerShdw blurRad="38100" dist="25400" dir="5400000" algn="ctr" rotWithShape="0">
                        <a:srgbClr val="6E747A">
                          <a:alpha val="43000"/>
                        </a:srgbClr>
                      </a:outerShdw>
                    </a:effectLst>
                    <a:uLnTx/>
                    <a:uFillTx/>
                    <a:latin typeface="Times New Roman" panose="02020603050405020304" charset="0"/>
                    <a:ea typeface="华文中宋" panose="02010600040101010101" pitchFamily="2" charset="-122"/>
                    <a:cs typeface="Times New Roman" panose="02020603050405020304" charset="0"/>
                  </a:endParaRPr>
                </a:p>
              </p:txBody>
            </p:sp>
          </mc:Choice>
          <mc:Fallback xmlns="">
            <p:sp>
              <p:nvSpPr>
                <p:cNvPr id="9" name="TextBox 16">
                  <a:extLst>
                    <a:ext uri="{FF2B5EF4-FFF2-40B4-BE49-F238E27FC236}">
                      <a16:creationId xmlns:a16="http://schemas.microsoft.com/office/drawing/2014/main" id="{E9C07801-4464-5E49-2F68-211CFDD41F85}"/>
                    </a:ext>
                  </a:extLst>
                </p:cNvPr>
                <p:cNvSpPr>
                  <a:spLocks noRot="1" noChangeAspect="1" noMove="1" noResize="1" noEditPoints="1" noAdjustHandles="1" noChangeArrowheads="1" noChangeShapeType="1" noTextEdit="1"/>
                </p:cNvSpPr>
                <p:nvPr/>
              </p:nvSpPr>
              <p:spPr bwMode="auto">
                <a:xfrm>
                  <a:off x="312521" y="1"/>
                  <a:ext cx="3717761" cy="806546"/>
                </a:xfrm>
                <a:prstGeom prst="roundRect">
                  <a:avLst>
                    <a:gd name="adj" fmla="val 8176"/>
                  </a:avLst>
                </a:prstGeom>
                <a:blipFill>
                  <a:blip r:embed="rId3"/>
                  <a:stretch>
                    <a:fillRect/>
                  </a:stretch>
                </a:blipFill>
                <a:ln w="19050" cmpd="sng">
                  <a:solidFill>
                    <a:srgbClr val="A5A5A5"/>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sp>
          <p:nvSpPr>
            <p:cNvPr id="10" name="椭圆 17">
              <a:extLst>
                <a:ext uri="{FF2B5EF4-FFF2-40B4-BE49-F238E27FC236}">
                  <a16:creationId xmlns:a16="http://schemas.microsoft.com/office/drawing/2014/main" id="{0F56C109-8AD8-0F12-39CD-5841AD00BF98}"/>
                </a:ext>
              </a:extLst>
            </p:cNvPr>
            <p:cNvSpPr>
              <a:spLocks noChangeArrowheads="1"/>
            </p:cNvSpPr>
            <p:nvPr/>
          </p:nvSpPr>
          <p:spPr bwMode="auto">
            <a:xfrm>
              <a:off x="-104071" y="-6001"/>
              <a:ext cx="617655" cy="850930"/>
            </a:xfrm>
            <a:prstGeom prst="ellipse">
              <a:avLst/>
            </a:prstGeom>
            <a:solidFill>
              <a:schemeClr val="bg1"/>
            </a:solidFill>
            <a:ln w="19050" cmpd="sng">
              <a:solidFill>
                <a:srgbClr val="A5A5A5"/>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100" b="1" dirty="0">
                  <a:latin typeface="Times New Roman" panose="02020603050405020304"/>
                  <a:ea typeface="Arial Unicode MS" pitchFamily="34" charset="-122"/>
                  <a:cs typeface="Times New Roman" panose="02020603050405020304"/>
                  <a:sym typeface="Arial Unicode MS" pitchFamily="34" charset="-122"/>
                </a:rPr>
                <a:t>4</a:t>
              </a:r>
              <a:endParaRPr lang="zh-CN" altLang="en-US" sz="2100" b="1" dirty="0">
                <a:latin typeface="Times New Roman" panose="02020603050405020304"/>
                <a:ea typeface="Arial Unicode MS" pitchFamily="34" charset="-122"/>
                <a:cs typeface="Times New Roman" panose="02020603050405020304"/>
                <a:sym typeface="Arial Unicode MS" pitchFamily="34" charset="-122"/>
              </a:endParaRPr>
            </a:p>
          </p:txBody>
        </p:sp>
      </p:grpSp>
    </p:spTree>
    <p:extLst>
      <p:ext uri="{BB962C8B-B14F-4D97-AF65-F5344CB8AC3E}">
        <p14:creationId xmlns:p14="http://schemas.microsoft.com/office/powerpoint/2010/main" val="321003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文本占位符 1"/>
          <p:cNvSpPr>
            <a:spLocks noGrp="1"/>
          </p:cNvSpPr>
          <p:nvPr>
            <p:ph type="body" sz="quarter" idx="10"/>
          </p:nvPr>
        </p:nvSpPr>
        <p:spPr>
          <a:xfrm>
            <a:off x="238759" y="843915"/>
            <a:ext cx="7765869" cy="68643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Topologies of charmed baryon decays</a:t>
            </a:r>
          </a:p>
        </p:txBody>
      </p:sp>
      <p:sp>
        <p:nvSpPr>
          <p:cNvPr id="6" name="文本框 5"/>
          <p:cNvSpPr txBox="1"/>
          <p:nvPr/>
        </p:nvSpPr>
        <p:spPr>
          <a:xfrm>
            <a:off x="8646850" y="6445189"/>
            <a:ext cx="288862" cy="338554"/>
          </a:xfrm>
          <a:prstGeom prst="rect">
            <a:avLst/>
          </a:prstGeom>
          <a:noFill/>
        </p:spPr>
        <p:txBody>
          <a:bodyPr wrap="none" rtlCol="0">
            <a:spAutoFit/>
          </a:bodyPr>
          <a:lstStyle/>
          <a:p>
            <a:r>
              <a:rPr lang="en-US" altLang="zh-CN" sz="1600" dirty="0"/>
              <a:t>7</a:t>
            </a:r>
            <a:endParaRPr lang="zh-CN" altLang="en-US" sz="1600" dirty="0"/>
          </a:p>
        </p:txBody>
      </p:sp>
      <p:cxnSp>
        <p:nvCxnSpPr>
          <p:cNvPr id="2" name="直接连接符 1"/>
          <p:cNvCxnSpPr/>
          <p:nvPr/>
        </p:nvCxnSpPr>
        <p:spPr>
          <a:xfrm>
            <a:off x="0" y="76708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pic>
        <p:nvPicPr>
          <p:cNvPr id="4" name="图片 3" descr="\documentclass{article}&#10;\usepackage{amsmath}&#10;\pagestyle{empty}&#10;\begin{document}&#10;&#10; \begin{equation*}&#10; \mathcal H_{\rm eff}={G_F\over \sqrt 2}&#10; \left[\sum_{q=d,s}V_{cq}^*V_{uq}\left(\sum_{q=1}^2C_i(\mu)O_i(\mu)\right)&#10; -V_{cb}^*V_{ub}\left(\sum_{i=3}^6C_i(\mu)O_i(\mu)+C_{8g}(\mu)O_{8g}(\mu)\right)\right]&#10; \end{equation*}&#10;&#10;&#10;\end{document}" title="IguanaTex Bitmap Display">
            <a:extLst>
              <a:ext uri="{FF2B5EF4-FFF2-40B4-BE49-F238E27FC236}">
                <a16:creationId xmlns:a16="http://schemas.microsoft.com/office/drawing/2014/main" id="{78662EB0-2532-0776-1E1C-070D3C6FDCDE}"/>
              </a:ext>
            </a:extLst>
          </p:cNvPr>
          <p:cNvPicPr>
            <a:picLocks noChangeAspect="1"/>
          </p:cNvPicPr>
          <p:nvPr>
            <p:custDataLst>
              <p:tags r:id="rId1"/>
            </p:custDataLst>
          </p:nvPr>
        </p:nvPicPr>
        <p:blipFill>
          <a:blip r:embed="rId7"/>
          <a:stretch>
            <a:fillRect/>
          </a:stretch>
        </p:blipFill>
        <p:spPr>
          <a:xfrm>
            <a:off x="115671" y="2288754"/>
            <a:ext cx="8783751" cy="815761"/>
          </a:xfrm>
          <a:prstGeom prst="rect">
            <a:avLst/>
          </a:prstGeom>
        </p:spPr>
      </p:pic>
      <p:pic>
        <p:nvPicPr>
          <p:cNvPr id="14" name="图片 13" descr="\documentclass{article}&#10;\usepackage{amsmath}&#10;\pagestyle{empty}&#10;\begin{document}&#10;&#10;\begin{equation*}&#10; \mathcal H_{\rm eff}= \sum_p \sum_{i,j,k=1}^3 (H^{(p)})_{ij}^{k}O_{ij}^{(p)k}&#10;\end{equation*}&#10;&#10;&#10;\end{document}" title="IguanaTex Bitmap Display">
            <a:extLst>
              <a:ext uri="{FF2B5EF4-FFF2-40B4-BE49-F238E27FC236}">
                <a16:creationId xmlns:a16="http://schemas.microsoft.com/office/drawing/2014/main" id="{CCD73BD6-0B12-AB7C-91BB-8AE2F781C212}"/>
              </a:ext>
            </a:extLst>
          </p:cNvPr>
          <p:cNvPicPr>
            <a:picLocks noChangeAspect="1"/>
          </p:cNvPicPr>
          <p:nvPr>
            <p:custDataLst>
              <p:tags r:id="rId2"/>
            </p:custDataLst>
          </p:nvPr>
        </p:nvPicPr>
        <p:blipFill>
          <a:blip r:embed="rId8"/>
          <a:stretch>
            <a:fillRect/>
          </a:stretch>
        </p:blipFill>
        <p:spPr>
          <a:xfrm>
            <a:off x="623002" y="3326612"/>
            <a:ext cx="3276600" cy="775716"/>
          </a:xfrm>
          <a:prstGeom prst="rect">
            <a:avLst/>
          </a:prstGeom>
        </p:spPr>
      </p:pic>
      <p:pic>
        <p:nvPicPr>
          <p:cNvPr id="19" name="图片 18" descr="\documentclass{article}&#10;\usepackage{amsmath}&#10;\pagestyle{empty}&#10;\begin{document}&#10;&#10;\begin{equation*}&#10;O_{ij}^{(p)k} = \frac{G_F}{\sqrt{2}} \sum_{\rm color} \sum_{\rm current}C_p(\overline q_iq_k)(\overline q_jc)&#10;\end{equation*}&#10;&#10;&#10;\end{document}" title="IguanaTex Bitmap Display">
            <a:extLst>
              <a:ext uri="{FF2B5EF4-FFF2-40B4-BE49-F238E27FC236}">
                <a16:creationId xmlns:a16="http://schemas.microsoft.com/office/drawing/2014/main" id="{D2F5706C-46E4-D23A-C489-804C51BC80D0}"/>
              </a:ext>
            </a:extLst>
          </p:cNvPr>
          <p:cNvPicPr>
            <a:picLocks noChangeAspect="1"/>
          </p:cNvPicPr>
          <p:nvPr>
            <p:custDataLst>
              <p:tags r:id="rId3"/>
            </p:custDataLst>
          </p:nvPr>
        </p:nvPicPr>
        <p:blipFill>
          <a:blip r:embed="rId9"/>
          <a:stretch>
            <a:fillRect/>
          </a:stretch>
        </p:blipFill>
        <p:spPr>
          <a:xfrm>
            <a:off x="4794334" y="3392449"/>
            <a:ext cx="3976116" cy="655320"/>
          </a:xfrm>
          <a:prstGeom prst="rect">
            <a:avLst/>
          </a:prstGeom>
        </p:spPr>
      </p:pic>
      <p:sp>
        <p:nvSpPr>
          <p:cNvPr id="10" name="文本框 9">
            <a:extLst>
              <a:ext uri="{FF2B5EF4-FFF2-40B4-BE49-F238E27FC236}">
                <a16:creationId xmlns:a16="http://schemas.microsoft.com/office/drawing/2014/main" id="{6C83EEE4-A696-227C-F993-51847DDF3241}"/>
              </a:ext>
            </a:extLst>
          </p:cNvPr>
          <p:cNvSpPr txBox="1"/>
          <p:nvPr/>
        </p:nvSpPr>
        <p:spPr>
          <a:xfrm>
            <a:off x="4068090" y="4110137"/>
            <a:ext cx="1997120" cy="461665"/>
          </a:xfrm>
          <a:prstGeom prst="rect">
            <a:avLst/>
          </a:prstGeom>
          <a:noFill/>
        </p:spPr>
        <p:txBody>
          <a:bodyPr wrap="square">
            <a:spAutoFit/>
          </a:bodyPr>
          <a:lstStyle/>
          <a:p>
            <a:r>
              <a:rPr lang="en-US" altLang="zh-CN" sz="2400" b="1" dirty="0">
                <a:solidFill>
                  <a:srgbClr val="0000FF"/>
                </a:solidFill>
                <a:latin typeface="Times New Roman" panose="02020603050405020304" pitchFamily="18" charset="0"/>
                <a:cs typeface="Times New Roman" panose="02020603050405020304" pitchFamily="18" charset="0"/>
              </a:rPr>
              <a:t>Operato</a:t>
            </a:r>
            <a:r>
              <a:rPr lang="en-US" altLang="zh-CN" sz="2400" b="1" dirty="0">
                <a:solidFill>
                  <a:srgbClr val="0000FF"/>
                </a:solidFill>
              </a:rPr>
              <a:t>r</a:t>
            </a:r>
            <a:endParaRPr lang="zh-CN" altLang="en-US" sz="2400" b="1" dirty="0">
              <a:solidFill>
                <a:srgbClr val="0000FF"/>
              </a:solidFill>
            </a:endParaRPr>
          </a:p>
        </p:txBody>
      </p:sp>
      <p:sp>
        <p:nvSpPr>
          <p:cNvPr id="11" name="文本框 10">
            <a:extLst>
              <a:ext uri="{FF2B5EF4-FFF2-40B4-BE49-F238E27FC236}">
                <a16:creationId xmlns:a16="http://schemas.microsoft.com/office/drawing/2014/main" id="{B920372C-07F4-B315-B586-3348E343D710}"/>
              </a:ext>
            </a:extLst>
          </p:cNvPr>
          <p:cNvSpPr txBox="1"/>
          <p:nvPr/>
        </p:nvSpPr>
        <p:spPr>
          <a:xfrm>
            <a:off x="2673330" y="4242842"/>
            <a:ext cx="937560" cy="461665"/>
          </a:xfrm>
          <a:prstGeom prst="rect">
            <a:avLst/>
          </a:prstGeom>
          <a:noFill/>
        </p:spPr>
        <p:txBody>
          <a:bodyPr wrap="square">
            <a:spAutoFit/>
          </a:bodyPr>
          <a:lstStyle/>
          <a:p>
            <a:r>
              <a:rPr lang="en-US" altLang="zh-CN" sz="2400" b="1" dirty="0">
                <a:solidFill>
                  <a:srgbClr val="0000FF"/>
                </a:solidFill>
                <a:latin typeface="Times New Roman" panose="02020603050405020304" pitchFamily="18" charset="0"/>
                <a:cs typeface="Times New Roman" panose="02020603050405020304" pitchFamily="18" charset="0"/>
              </a:rPr>
              <a:t>CKM</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cxnSp>
        <p:nvCxnSpPr>
          <p:cNvPr id="12" name="直接箭头连接符 11">
            <a:extLst>
              <a:ext uri="{FF2B5EF4-FFF2-40B4-BE49-F238E27FC236}">
                <a16:creationId xmlns:a16="http://schemas.microsoft.com/office/drawing/2014/main" id="{AA5642F3-1DE6-A860-ED98-18004AFCECF0}"/>
              </a:ext>
            </a:extLst>
          </p:cNvPr>
          <p:cNvCxnSpPr>
            <a:cxnSpLocks/>
          </p:cNvCxnSpPr>
          <p:nvPr/>
        </p:nvCxnSpPr>
        <p:spPr>
          <a:xfrm>
            <a:off x="3610890" y="3949443"/>
            <a:ext cx="457200" cy="2929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9AE6474E-27F6-AC9C-FC67-68E61F9AF8CE}"/>
              </a:ext>
            </a:extLst>
          </p:cNvPr>
          <p:cNvCxnSpPr>
            <a:cxnSpLocks/>
          </p:cNvCxnSpPr>
          <p:nvPr/>
        </p:nvCxnSpPr>
        <p:spPr>
          <a:xfrm>
            <a:off x="2855159" y="3855161"/>
            <a:ext cx="280729" cy="4381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6" name="图片 25" descr="\documentclass{article}&#10;\usepackage{amsmath}&#10;\pagestyle{empty}&#10;\begin{document}&#10;&#10;\begin{align*}&#10;|M^\alpha\rangle = (M^\alpha)^{i}_{j}|M^{i}_{j} \rangle&#10;\end{align*}&#10;&#10;&#10;\end{document}" title="IguanaTex Bitmap Display">
            <a:extLst>
              <a:ext uri="{FF2B5EF4-FFF2-40B4-BE49-F238E27FC236}">
                <a16:creationId xmlns:a16="http://schemas.microsoft.com/office/drawing/2014/main" id="{DC9D00B3-B79B-D013-6A2E-C066834A78B9}"/>
              </a:ext>
            </a:extLst>
          </p:cNvPr>
          <p:cNvPicPr>
            <a:picLocks noChangeAspect="1"/>
          </p:cNvPicPr>
          <p:nvPr>
            <p:custDataLst>
              <p:tags r:id="rId4"/>
            </p:custDataLst>
          </p:nvPr>
        </p:nvPicPr>
        <p:blipFill>
          <a:blip r:embed="rId10"/>
          <a:stretch>
            <a:fillRect/>
          </a:stretch>
        </p:blipFill>
        <p:spPr>
          <a:xfrm>
            <a:off x="1116604" y="5516565"/>
            <a:ext cx="2084168" cy="317057"/>
          </a:xfrm>
          <a:prstGeom prst="rect">
            <a:avLst/>
          </a:prstGeom>
        </p:spPr>
      </p:pic>
      <p:sp>
        <p:nvSpPr>
          <p:cNvPr id="7" name="文本框 6">
            <a:extLst>
              <a:ext uri="{FF2B5EF4-FFF2-40B4-BE49-F238E27FC236}">
                <a16:creationId xmlns:a16="http://schemas.microsoft.com/office/drawing/2014/main" id="{D8C892E8-F21D-7198-CAA8-7D18D6DDAB61}"/>
              </a:ext>
            </a:extLst>
          </p:cNvPr>
          <p:cNvSpPr txBox="1"/>
          <p:nvPr/>
        </p:nvSpPr>
        <p:spPr>
          <a:xfrm>
            <a:off x="7810115" y="5390033"/>
            <a:ext cx="509270" cy="398780"/>
          </a:xfrm>
          <a:prstGeom prst="rect">
            <a:avLst/>
          </a:prstGeom>
          <a:noFill/>
        </p:spPr>
        <p:txBody>
          <a:bodyPr wrap="square" rtlCol="0">
            <a:spAutoFit/>
          </a:bodyPr>
          <a:lstStyle/>
          <a:p>
            <a:r>
              <a:rPr lang="en-US" altLang="zh-CN" sz="2000" dirty="0">
                <a:latin typeface="Times New Roman" panose="02020603050405020304" charset="0"/>
                <a:cs typeface="Times New Roman" panose="02020603050405020304" charset="0"/>
              </a:rPr>
              <a:t>…</a:t>
            </a:r>
          </a:p>
        </p:txBody>
      </p:sp>
      <p:pic>
        <p:nvPicPr>
          <p:cNvPr id="28" name="图片 27" descr="\documentclass{article}&#10;\usepackage{amsmath}&#10;\pagestyle{empty}&#10;\begin{document}&#10;&#10;\begin{eqnarray*}&#10;M^{\pi^0}= \left( \begin{array}{ccc}&#10;   1/\sqrt 2   &amp; 0  &amp; 0 \\&#10;     0 &amp;   -1/\sqrt 2  &amp; 0 \\&#10;    0 &amp; 0 &amp; 0 \\&#10;  \end{array}\right),&#10;\end{eqnarray*}&#10;&#10;\end{document}" title="IguanaTex Bitmap Display">
            <a:extLst>
              <a:ext uri="{FF2B5EF4-FFF2-40B4-BE49-F238E27FC236}">
                <a16:creationId xmlns:a16="http://schemas.microsoft.com/office/drawing/2014/main" id="{04184109-B171-879D-AE20-13D79B109591}"/>
              </a:ext>
            </a:extLst>
          </p:cNvPr>
          <p:cNvPicPr>
            <a:picLocks noChangeAspect="1"/>
          </p:cNvPicPr>
          <p:nvPr>
            <p:custDataLst>
              <p:tags r:id="rId5"/>
            </p:custDataLst>
          </p:nvPr>
        </p:nvPicPr>
        <p:blipFill>
          <a:blip r:embed="rId11"/>
          <a:stretch>
            <a:fillRect/>
          </a:stretch>
        </p:blipFill>
        <p:spPr>
          <a:xfrm>
            <a:off x="3744178" y="5266388"/>
            <a:ext cx="3241134" cy="817412"/>
          </a:xfrm>
          <a:prstGeom prst="rect">
            <a:avLst/>
          </a:prstGeom>
        </p:spPr>
      </p:pic>
      <p:sp>
        <p:nvSpPr>
          <p:cNvPr id="30" name="文本框 29">
            <a:extLst>
              <a:ext uri="{FF2B5EF4-FFF2-40B4-BE49-F238E27FC236}">
                <a16:creationId xmlns:a16="http://schemas.microsoft.com/office/drawing/2014/main" id="{C8F5820B-4B7A-1CC0-A1D8-F1A733082B87}"/>
              </a:ext>
            </a:extLst>
          </p:cNvPr>
          <p:cNvSpPr txBox="1"/>
          <p:nvPr/>
        </p:nvSpPr>
        <p:spPr>
          <a:xfrm>
            <a:off x="238759" y="1607184"/>
            <a:ext cx="5276670" cy="461665"/>
          </a:xfrm>
          <a:prstGeom prst="rect">
            <a:avLst/>
          </a:prstGeom>
          <a:noFill/>
        </p:spPr>
        <p:txBody>
          <a:bodyPr wrap="square">
            <a:spAutoFit/>
          </a:bodyPr>
          <a:lstStyle/>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Effective Hamiltonian </a:t>
            </a:r>
          </a:p>
        </p:txBody>
      </p:sp>
      <p:sp>
        <p:nvSpPr>
          <p:cNvPr id="31" name="文本框 30">
            <a:extLst>
              <a:ext uri="{FF2B5EF4-FFF2-40B4-BE49-F238E27FC236}">
                <a16:creationId xmlns:a16="http://schemas.microsoft.com/office/drawing/2014/main" id="{5391F1DC-3870-0370-54CA-B5EC0212E361}"/>
              </a:ext>
            </a:extLst>
          </p:cNvPr>
          <p:cNvSpPr txBox="1"/>
          <p:nvPr/>
        </p:nvSpPr>
        <p:spPr>
          <a:xfrm>
            <a:off x="357188" y="4696601"/>
            <a:ext cx="5276670" cy="461665"/>
          </a:xfrm>
          <a:prstGeom prst="rect">
            <a:avLst/>
          </a:prstGeom>
          <a:noFill/>
        </p:spPr>
        <p:txBody>
          <a:bodyPr wrap="square">
            <a:spAutoFit/>
          </a:bodyPr>
          <a:lstStyle/>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Hadrons</a:t>
            </a:r>
          </a:p>
        </p:txBody>
      </p:sp>
      <p:sp>
        <p:nvSpPr>
          <p:cNvPr id="8" name="文本框 7">
            <a:extLst>
              <a:ext uri="{FF2B5EF4-FFF2-40B4-BE49-F238E27FC236}">
                <a16:creationId xmlns:a16="http://schemas.microsoft.com/office/drawing/2014/main" id="{2B190AA0-E7FB-980F-DD6B-65B0757AA5D8}"/>
              </a:ext>
            </a:extLst>
          </p:cNvPr>
          <p:cNvSpPr txBox="1"/>
          <p:nvPr/>
        </p:nvSpPr>
        <p:spPr>
          <a:xfrm>
            <a:off x="3135888" y="6245134"/>
            <a:ext cx="548639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rPr>
              <a:t>D. Wang, C. P. Jia and F. S. Yu, JHEP 09, 126 (2021).</a:t>
            </a:r>
            <a:endParaRPr kumimoji="0" lang="zh-CN" altLang="en-US" sz="1800" b="0" i="0" u="none" strike="noStrike" kern="1200" cap="none" spc="0" normalizeH="0" baseline="0" noProof="0" dirty="0">
              <a:ln>
                <a:noFill/>
              </a:ln>
              <a:solidFill>
                <a:srgbClr val="6633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5BCD1AF5-8E8F-C358-EC56-E139D7F3CDA2}"/>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5" name="Picture 2">
            <a:extLst>
              <a:ext uri="{FF2B5EF4-FFF2-40B4-BE49-F238E27FC236}">
                <a16:creationId xmlns:a16="http://schemas.microsoft.com/office/drawing/2014/main" id="{5E8366BE-7A04-7AFD-FB77-3EAECCD7FC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606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文本占位符 1"/>
          <p:cNvSpPr>
            <a:spLocks noGrp="1"/>
          </p:cNvSpPr>
          <p:nvPr>
            <p:ph type="body" sz="quarter" idx="10"/>
          </p:nvPr>
        </p:nvSpPr>
        <p:spPr>
          <a:xfrm>
            <a:off x="238760" y="843915"/>
            <a:ext cx="6781800" cy="68643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Topology            Invariant Tensor </a:t>
            </a:r>
          </a:p>
        </p:txBody>
      </p:sp>
      <p:sp>
        <p:nvSpPr>
          <p:cNvPr id="6" name="文本框 5"/>
          <p:cNvSpPr txBox="1"/>
          <p:nvPr/>
        </p:nvSpPr>
        <p:spPr>
          <a:xfrm>
            <a:off x="8646850" y="6445189"/>
            <a:ext cx="288862" cy="338554"/>
          </a:xfrm>
          <a:prstGeom prst="rect">
            <a:avLst/>
          </a:prstGeom>
          <a:noFill/>
        </p:spPr>
        <p:txBody>
          <a:bodyPr wrap="none" rtlCol="0">
            <a:spAutoFit/>
          </a:bodyPr>
          <a:lstStyle/>
          <a:p>
            <a:r>
              <a:rPr lang="en-US" altLang="zh-CN" sz="1600" dirty="0"/>
              <a:t>8</a:t>
            </a:r>
            <a:endParaRPr lang="zh-CN" altLang="en-US" sz="1600" dirty="0"/>
          </a:p>
        </p:txBody>
      </p:sp>
      <p:cxnSp>
        <p:nvCxnSpPr>
          <p:cNvPr id="2" name="直接连接符 1"/>
          <p:cNvCxnSpPr/>
          <p:nvPr/>
        </p:nvCxnSpPr>
        <p:spPr>
          <a:xfrm>
            <a:off x="0" y="76708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sp>
        <p:nvSpPr>
          <p:cNvPr id="3" name="箭头: 左右 2">
            <a:extLst>
              <a:ext uri="{FF2B5EF4-FFF2-40B4-BE49-F238E27FC236}">
                <a16:creationId xmlns:a16="http://schemas.microsoft.com/office/drawing/2014/main" id="{7F49D9B9-ED0E-EED1-13CB-9AB0BA7862ED}"/>
              </a:ext>
            </a:extLst>
          </p:cNvPr>
          <p:cNvSpPr/>
          <p:nvPr/>
        </p:nvSpPr>
        <p:spPr>
          <a:xfrm>
            <a:off x="2123440" y="1142327"/>
            <a:ext cx="772358" cy="159799"/>
          </a:xfrm>
          <a:prstGeom prst="leftRightArrow">
            <a:avLst/>
          </a:prstGeom>
          <a:solidFill>
            <a:srgbClr val="367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descr="\documentclass{article}&#10;\usepackage{amsmath}&#10;\pagestyle{empty}&#10;\begin{document}&#10;&#10;\begin{align*}&#10;\mathcal{A}(\mathcal{B}^\gamma_{c\overline 3}\to \mathcal{B}_{8}^\alpha M^\beta)&amp; = \langle \mathcal{B}_{8}^\alpha M^\beta |\mathcal{H}_{\rm eff}| \mathcal{B}^\gamma_{c\overline 3}\rangle\nonumber\\&amp;=\sum_p \sum_{\rm Per.}\,\langle \mathcal{B}_{8}^{ijk} M^l_m |\mathcal{O}_{np}^q|[\mathcal{B}_{c\overline 3}]_{rs}\rangle \times (\mathcal{B}_{8}^\alpha)^{ijk}(M^\beta)^l_m H_{np}^q(\mathcal{B}^\gamma_{c\overline 3})_{rs}\\&amp; =\sum_\omega X^{(p)}_{\omega}(C^{(p)}_\omega)_{\alpha\beta\gamma}&#10;\end{align*}&#10;&#10;&#10;\end{document}" title="IguanaTex Bitmap Display">
            <a:extLst>
              <a:ext uri="{FF2B5EF4-FFF2-40B4-BE49-F238E27FC236}">
                <a16:creationId xmlns:a16="http://schemas.microsoft.com/office/drawing/2014/main" id="{6761E7E5-C141-2601-3559-F67423239732}"/>
              </a:ext>
            </a:extLst>
          </p:cNvPr>
          <p:cNvPicPr>
            <a:picLocks noChangeAspect="1"/>
          </p:cNvPicPr>
          <p:nvPr>
            <p:custDataLst>
              <p:tags r:id="rId1"/>
            </p:custDataLst>
          </p:nvPr>
        </p:nvPicPr>
        <p:blipFill>
          <a:blip r:embed="rId5"/>
          <a:stretch>
            <a:fillRect/>
          </a:stretch>
        </p:blipFill>
        <p:spPr>
          <a:xfrm>
            <a:off x="158732" y="1689340"/>
            <a:ext cx="8557039" cy="1717548"/>
          </a:xfrm>
          <a:prstGeom prst="rect">
            <a:avLst/>
          </a:prstGeom>
        </p:spPr>
      </p:pic>
      <p:sp>
        <p:nvSpPr>
          <p:cNvPr id="9" name="文本框 8">
            <a:extLst>
              <a:ext uri="{FF2B5EF4-FFF2-40B4-BE49-F238E27FC236}">
                <a16:creationId xmlns:a16="http://schemas.microsoft.com/office/drawing/2014/main" id="{00C20E2D-8061-EC51-13A6-3D203120AA72}"/>
              </a:ext>
            </a:extLst>
          </p:cNvPr>
          <p:cNvSpPr txBox="1"/>
          <p:nvPr/>
        </p:nvSpPr>
        <p:spPr>
          <a:xfrm>
            <a:off x="1668269" y="3642876"/>
            <a:ext cx="3436702" cy="707886"/>
          </a:xfrm>
          <a:prstGeom prst="rect">
            <a:avLst/>
          </a:prstGeom>
          <a:noFill/>
        </p:spPr>
        <p:txBody>
          <a:bodyPr wrap="square">
            <a:spAutoFit/>
          </a:bodyPr>
          <a:lstStyle/>
          <a:p>
            <a:r>
              <a:rPr lang="en-US" altLang="zh-CN" sz="2000" b="1" dirty="0">
                <a:latin typeface="Times New Roman" panose="02020603050405020304" pitchFamily="18" charset="0"/>
                <a:cs typeface="Times New Roman" panose="02020603050405020304" pitchFamily="18" charset="0"/>
              </a:rPr>
              <a:t>Reduced matrix element, mode-independent</a:t>
            </a:r>
            <a:endParaRPr lang="zh-CN" altLang="en-US" sz="2000" b="1"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C5C9233B-52EF-EFFB-1E5B-8EEBE5C04BAA}"/>
              </a:ext>
            </a:extLst>
          </p:cNvPr>
          <p:cNvSpPr txBox="1"/>
          <p:nvPr/>
        </p:nvSpPr>
        <p:spPr>
          <a:xfrm>
            <a:off x="444878" y="4434027"/>
            <a:ext cx="3767992" cy="461665"/>
          </a:xfrm>
          <a:prstGeom prst="rect">
            <a:avLst/>
          </a:prstGeom>
          <a:noFill/>
        </p:spPr>
        <p:txBody>
          <a:bodyPr wrap="square">
            <a:spAutoFit/>
          </a:bodyPr>
          <a:lstStyle/>
          <a:p>
            <a:r>
              <a:rPr lang="en-US" altLang="zh-CN" sz="2400" b="1" dirty="0">
                <a:latin typeface="Times New Roman" panose="02020603050405020304" pitchFamily="18" charset="0"/>
                <a:cs typeface="Times New Roman" panose="02020603050405020304" pitchFamily="18" charset="0"/>
              </a:rPr>
              <a:t>Wigner-Eckart theorem</a:t>
            </a:r>
            <a:endParaRPr lang="zh-CN" altLang="en-US" sz="2400" b="1" dirty="0">
              <a:latin typeface="Times New Roman" panose="02020603050405020304" pitchFamily="18" charset="0"/>
              <a:cs typeface="Times New Roman" panose="02020603050405020304" pitchFamily="18" charset="0"/>
            </a:endParaRPr>
          </a:p>
        </p:txBody>
      </p:sp>
      <p:cxnSp>
        <p:nvCxnSpPr>
          <p:cNvPr id="15" name="直接箭头连接符 14">
            <a:extLst>
              <a:ext uri="{FF2B5EF4-FFF2-40B4-BE49-F238E27FC236}">
                <a16:creationId xmlns:a16="http://schemas.microsoft.com/office/drawing/2014/main" id="{86536828-CE9D-E28C-8A8C-28408E425A79}"/>
              </a:ext>
            </a:extLst>
          </p:cNvPr>
          <p:cNvCxnSpPr>
            <a:cxnSpLocks/>
          </p:cNvCxnSpPr>
          <p:nvPr/>
        </p:nvCxnSpPr>
        <p:spPr>
          <a:xfrm>
            <a:off x="4535617" y="3025644"/>
            <a:ext cx="7642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3638C51F-23B9-480E-74E0-5728E5CDED58}"/>
              </a:ext>
            </a:extLst>
          </p:cNvPr>
          <p:cNvCxnSpPr>
            <a:cxnSpLocks/>
          </p:cNvCxnSpPr>
          <p:nvPr/>
        </p:nvCxnSpPr>
        <p:spPr>
          <a:xfrm>
            <a:off x="2981673" y="3275491"/>
            <a:ext cx="0" cy="424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7" name="图片 16" descr="\documentclass{article}&#10;\usepackage{amsmath}&#10;\pagestyle{empty}&#10;\begin{document}&#10;&#10;$\langle jm|T_q^{(k)}|j^\prime m^\prime \rangle = \langle j^\prime m^\prime k q|j m \rangle\langle j|T^{(k)}|j^\prime \rangle$&#10;&#10;&#10;\end{document}" title="IguanaTex Bitmap Display">
            <a:extLst>
              <a:ext uri="{FF2B5EF4-FFF2-40B4-BE49-F238E27FC236}">
                <a16:creationId xmlns:a16="http://schemas.microsoft.com/office/drawing/2014/main" id="{9F95A951-EF6D-E236-E2A1-5FBBEC61798D}"/>
              </a:ext>
            </a:extLst>
          </p:cNvPr>
          <p:cNvPicPr>
            <a:picLocks noChangeAspect="1"/>
          </p:cNvPicPr>
          <p:nvPr>
            <p:custDataLst>
              <p:tags r:id="rId2"/>
            </p:custDataLst>
          </p:nvPr>
        </p:nvPicPr>
        <p:blipFill>
          <a:blip r:embed="rId6"/>
          <a:stretch>
            <a:fillRect/>
          </a:stretch>
        </p:blipFill>
        <p:spPr>
          <a:xfrm>
            <a:off x="436042" y="5055675"/>
            <a:ext cx="4373880" cy="330708"/>
          </a:xfrm>
          <a:prstGeom prst="rect">
            <a:avLst/>
          </a:prstGeom>
        </p:spPr>
      </p:pic>
      <p:sp>
        <p:nvSpPr>
          <p:cNvPr id="18" name="矩形 17">
            <a:extLst>
              <a:ext uri="{FF2B5EF4-FFF2-40B4-BE49-F238E27FC236}">
                <a16:creationId xmlns:a16="http://schemas.microsoft.com/office/drawing/2014/main" id="{8FC4D393-A153-157A-7B47-5E37C76B9BA5}"/>
              </a:ext>
            </a:extLst>
          </p:cNvPr>
          <p:cNvSpPr/>
          <p:nvPr/>
        </p:nvSpPr>
        <p:spPr>
          <a:xfrm>
            <a:off x="336982" y="4384737"/>
            <a:ext cx="4572000" cy="113024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6" name="图片 25" descr="\documentclass{article}&#10;\usepackage{amsmath}&#10;\pagestyle{empty}&#10;\begin{document}&#10;&#10;$(\mathcal{B}_{c\overline 3})_{ij} H^m_{kl}M^k_m (\mathcal{B}_8^A)^{ijl}$&#10;&#10;&#10;\end{document}" title="IguanaTex Bitmap Display">
            <a:extLst>
              <a:ext uri="{FF2B5EF4-FFF2-40B4-BE49-F238E27FC236}">
                <a16:creationId xmlns:a16="http://schemas.microsoft.com/office/drawing/2014/main" id="{B7C46415-FB67-184F-D716-C01DB388B1BA}"/>
              </a:ext>
            </a:extLst>
          </p:cNvPr>
          <p:cNvPicPr>
            <a:picLocks noChangeAspect="1"/>
          </p:cNvPicPr>
          <p:nvPr>
            <p:custDataLst>
              <p:tags r:id="rId3"/>
            </p:custDataLst>
          </p:nvPr>
        </p:nvPicPr>
        <p:blipFill>
          <a:blip r:embed="rId7"/>
          <a:stretch>
            <a:fillRect/>
          </a:stretch>
        </p:blipFill>
        <p:spPr>
          <a:xfrm>
            <a:off x="5981363" y="5691972"/>
            <a:ext cx="2334768" cy="292608"/>
          </a:xfrm>
          <a:prstGeom prst="rect">
            <a:avLst/>
          </a:prstGeom>
        </p:spPr>
      </p:pic>
      <p:sp>
        <p:nvSpPr>
          <p:cNvPr id="22" name="文本框 21">
            <a:extLst>
              <a:ext uri="{FF2B5EF4-FFF2-40B4-BE49-F238E27FC236}">
                <a16:creationId xmlns:a16="http://schemas.microsoft.com/office/drawing/2014/main" id="{311C8774-2974-F6B8-4909-5A563016CE8A}"/>
              </a:ext>
            </a:extLst>
          </p:cNvPr>
          <p:cNvSpPr txBox="1"/>
          <p:nvPr/>
        </p:nvSpPr>
        <p:spPr>
          <a:xfrm>
            <a:off x="336982" y="5712691"/>
            <a:ext cx="5171566" cy="400110"/>
          </a:xfrm>
          <a:prstGeom prst="rect">
            <a:avLst/>
          </a:prstGeom>
          <a:noFill/>
        </p:spPr>
        <p:txBody>
          <a:bodyPr wrap="square">
            <a:spAutoFit/>
          </a:bodyPr>
          <a:lstStyle/>
          <a:p>
            <a:pPr marL="285750" indent="-285750">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Index-contraction         Quark flowing</a:t>
            </a:r>
            <a:endParaRPr lang="zh-CN" altLang="en-US" sz="2000" dirty="0">
              <a:latin typeface="Times New Roman" panose="02020603050405020304" pitchFamily="18" charset="0"/>
              <a:cs typeface="Times New Roman" panose="02020603050405020304" pitchFamily="18" charset="0"/>
            </a:endParaRPr>
          </a:p>
        </p:txBody>
      </p:sp>
      <p:sp>
        <p:nvSpPr>
          <p:cNvPr id="23" name="箭头: 左右 22">
            <a:extLst>
              <a:ext uri="{FF2B5EF4-FFF2-40B4-BE49-F238E27FC236}">
                <a16:creationId xmlns:a16="http://schemas.microsoft.com/office/drawing/2014/main" id="{EC036166-0115-E5B2-9A85-F994B0167E20}"/>
              </a:ext>
            </a:extLst>
          </p:cNvPr>
          <p:cNvSpPr/>
          <p:nvPr/>
        </p:nvSpPr>
        <p:spPr>
          <a:xfrm>
            <a:off x="2547826" y="5879222"/>
            <a:ext cx="433847" cy="128601"/>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文本框 24">
            <a:extLst>
              <a:ext uri="{FF2B5EF4-FFF2-40B4-BE49-F238E27FC236}">
                <a16:creationId xmlns:a16="http://schemas.microsoft.com/office/drawing/2014/main" id="{102FDA7B-4002-C9FE-9E07-E4935FF106B6}"/>
              </a:ext>
            </a:extLst>
          </p:cNvPr>
          <p:cNvSpPr txBox="1"/>
          <p:nvPr/>
        </p:nvSpPr>
        <p:spPr>
          <a:xfrm>
            <a:off x="5347026" y="2660124"/>
            <a:ext cx="2214917" cy="707886"/>
          </a:xfrm>
          <a:prstGeom prst="rect">
            <a:avLst/>
          </a:prstGeom>
          <a:noFill/>
        </p:spPr>
        <p:txBody>
          <a:bodyPr wrap="square">
            <a:spAutoFit/>
          </a:bodyPr>
          <a:lstStyle/>
          <a:p>
            <a:r>
              <a:rPr lang="en-US" altLang="zh-CN" sz="2000" b="1" dirty="0">
                <a:latin typeface="Times New Roman" panose="02020603050405020304" pitchFamily="18" charset="0"/>
                <a:cs typeface="Times New Roman" panose="02020603050405020304" pitchFamily="18" charset="0"/>
              </a:rPr>
              <a:t>CG coefficient, mode-dependent</a:t>
            </a:r>
            <a:endParaRPr lang="zh-CN" altLang="en-US" sz="2000" b="1" dirty="0">
              <a:latin typeface="Times New Roman" panose="02020603050405020304" pitchFamily="18" charset="0"/>
              <a:cs typeface="Times New Roman" panose="02020603050405020304" pitchFamily="18" charset="0"/>
            </a:endParaRPr>
          </a:p>
        </p:txBody>
      </p:sp>
      <p:pic>
        <p:nvPicPr>
          <p:cNvPr id="5" name="图片 4" descr="图片包含 图示&#10;&#10;描述已自动生成">
            <a:extLst>
              <a:ext uri="{FF2B5EF4-FFF2-40B4-BE49-F238E27FC236}">
                <a16:creationId xmlns:a16="http://schemas.microsoft.com/office/drawing/2014/main" id="{5FEC4765-8A1E-75A1-10D4-50C09072CD5D}"/>
              </a:ext>
            </a:extLst>
          </p:cNvPr>
          <p:cNvPicPr>
            <a:picLocks noChangeAspect="1"/>
          </p:cNvPicPr>
          <p:nvPr/>
        </p:nvPicPr>
        <p:blipFill>
          <a:blip r:embed="rId8"/>
          <a:stretch>
            <a:fillRect/>
          </a:stretch>
        </p:blipFill>
        <p:spPr>
          <a:xfrm>
            <a:off x="5300959" y="3527583"/>
            <a:ext cx="3506059" cy="1958674"/>
          </a:xfrm>
          <a:prstGeom prst="rect">
            <a:avLst/>
          </a:prstGeom>
        </p:spPr>
      </p:pic>
      <p:sp>
        <p:nvSpPr>
          <p:cNvPr id="12" name="文本框 11">
            <a:extLst>
              <a:ext uri="{FF2B5EF4-FFF2-40B4-BE49-F238E27FC236}">
                <a16:creationId xmlns:a16="http://schemas.microsoft.com/office/drawing/2014/main" id="{A8387DF2-1A4B-CAF8-2E9D-C8AD3209F6EA}"/>
              </a:ext>
            </a:extLst>
          </p:cNvPr>
          <p:cNvSpPr txBox="1"/>
          <p:nvPr/>
        </p:nvSpPr>
        <p:spPr>
          <a:xfrm>
            <a:off x="833929" y="6287233"/>
            <a:ext cx="3013859" cy="369332"/>
          </a:xfrm>
          <a:prstGeom prst="rect">
            <a:avLst/>
          </a:prstGeom>
          <a:noFill/>
        </p:spPr>
        <p:txBody>
          <a:bodyPr wrap="square">
            <a:spAutoFit/>
          </a:bodyPr>
          <a:lstStyle/>
          <a:p>
            <a:r>
              <a:rPr lang="en-US" altLang="zh-CN" dirty="0">
                <a:solidFill>
                  <a:srgbClr val="663300"/>
                </a:solidFill>
                <a:latin typeface="Times New Roman" panose="02020603050405020304" pitchFamily="18" charset="0"/>
                <a:ea typeface="宋体" panose="02010600030101010101" pitchFamily="2" charset="-122"/>
                <a:cs typeface="Times New Roman" panose="02020603050405020304" pitchFamily="18" charset="0"/>
              </a:rPr>
              <a:t>arXiv:2406.14061</a:t>
            </a:r>
            <a:endParaRPr lang="zh-CN" altLang="en-US" dirty="0">
              <a:solidFill>
                <a:srgbClr val="6633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a:extLst>
              <a:ext uri="{FF2B5EF4-FFF2-40B4-BE49-F238E27FC236}">
                <a16:creationId xmlns:a16="http://schemas.microsoft.com/office/drawing/2014/main" id="{63023042-ABCB-9209-469C-6523C2BCB47A}"/>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7" name="Picture 2">
            <a:extLst>
              <a:ext uri="{FF2B5EF4-FFF2-40B4-BE49-F238E27FC236}">
                <a16:creationId xmlns:a16="http://schemas.microsoft.com/office/drawing/2014/main" id="{35633E14-90EF-98D3-AD1A-C255CBF528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6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 name="文本占位符 1"/>
          <p:cNvSpPr>
            <a:spLocks noGrp="1"/>
          </p:cNvSpPr>
          <p:nvPr>
            <p:ph type="body" sz="quarter" idx="10"/>
          </p:nvPr>
        </p:nvSpPr>
        <p:spPr>
          <a:xfrm>
            <a:off x="238760" y="843915"/>
            <a:ext cx="7358451" cy="686435"/>
          </a:xfrm>
        </p:spPr>
        <p:txBody>
          <a:bodyPr>
            <a:normAutofit/>
          </a:bodyPr>
          <a:lstStyle/>
          <a:p>
            <a:r>
              <a:rPr lang="en-US" altLang="zh-CN" sz="3200" dirty="0">
                <a:ln/>
                <a:solidFill>
                  <a:srgbClr val="0070C0"/>
                </a:solidFill>
                <a:effectLst>
                  <a:outerShdw blurRad="38100" dist="25400" dir="5400000" algn="ctr" rotWithShape="0">
                    <a:srgbClr val="6E747A">
                      <a:alpha val="43000"/>
                    </a:srgbClr>
                  </a:outerShdw>
                </a:effectLst>
                <a:latin typeface="Times New Roman" panose="02020603050405020304" charset="0"/>
                <a:ea typeface="华文中宋" panose="02010600040101010101" pitchFamily="2" charset="-122"/>
                <a:cs typeface="Times New Roman" panose="02020603050405020304" charset="0"/>
              </a:rPr>
              <a:t>Completeness of topologies</a:t>
            </a:r>
          </a:p>
        </p:txBody>
      </p:sp>
      <p:sp>
        <p:nvSpPr>
          <p:cNvPr id="6" name="文本框 5"/>
          <p:cNvSpPr txBox="1"/>
          <p:nvPr/>
        </p:nvSpPr>
        <p:spPr>
          <a:xfrm>
            <a:off x="8646850" y="6445189"/>
            <a:ext cx="288862" cy="338554"/>
          </a:xfrm>
          <a:prstGeom prst="rect">
            <a:avLst/>
          </a:prstGeom>
          <a:noFill/>
        </p:spPr>
        <p:txBody>
          <a:bodyPr wrap="none" rtlCol="0">
            <a:spAutoFit/>
          </a:bodyPr>
          <a:lstStyle/>
          <a:p>
            <a:r>
              <a:rPr lang="en-US" altLang="zh-CN" sz="1600" dirty="0"/>
              <a:t>9</a:t>
            </a:r>
            <a:endParaRPr lang="zh-CN" altLang="en-US" sz="1600" dirty="0"/>
          </a:p>
        </p:txBody>
      </p:sp>
      <p:cxnSp>
        <p:nvCxnSpPr>
          <p:cNvPr id="2" name="直接连接符 1"/>
          <p:cNvCxnSpPr/>
          <p:nvPr/>
        </p:nvCxnSpPr>
        <p:spPr>
          <a:xfrm>
            <a:off x="0" y="767080"/>
            <a:ext cx="9015095" cy="0"/>
          </a:xfrm>
          <a:prstGeom prst="line">
            <a:avLst/>
          </a:prstGeom>
          <a:ln w="69850" cmpd="dbl">
            <a:solidFill>
              <a:srgbClr val="3362A9"/>
            </a:solidFill>
            <a:prstDash val="solid"/>
          </a:ln>
        </p:spPr>
        <p:style>
          <a:lnRef idx="1">
            <a:schemeClr val="accent5"/>
          </a:lnRef>
          <a:fillRef idx="0">
            <a:schemeClr val="accent5"/>
          </a:fillRef>
          <a:effectRef idx="0">
            <a:schemeClr val="accent5"/>
          </a:effectRef>
          <a:fontRef idx="minor">
            <a:schemeClr val="tx1"/>
          </a:fontRef>
        </p:style>
      </p:cxnSp>
      <p:sp>
        <p:nvSpPr>
          <p:cNvPr id="4" name="文本框 3">
            <a:extLst>
              <a:ext uri="{FF2B5EF4-FFF2-40B4-BE49-F238E27FC236}">
                <a16:creationId xmlns:a16="http://schemas.microsoft.com/office/drawing/2014/main" id="{4C29935D-5054-6428-9C22-D7F7320BC343}"/>
              </a:ext>
            </a:extLst>
          </p:cNvPr>
          <p:cNvSpPr txBox="1"/>
          <p:nvPr/>
        </p:nvSpPr>
        <p:spPr>
          <a:xfrm>
            <a:off x="493771" y="1674956"/>
            <a:ext cx="8436584" cy="2677656"/>
          </a:xfrm>
          <a:prstGeom prst="rect">
            <a:avLst/>
          </a:prstGeom>
          <a:noFill/>
        </p:spPr>
        <p:txBody>
          <a:bodyPr wrap="square">
            <a:spAutoFit/>
          </a:bodyPr>
          <a:lstStyle/>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Wavefunction of octet baryon</a:t>
            </a:r>
          </a:p>
          <a:p>
            <a:pPr marL="342900" indent="-342900">
              <a:buFont typeface="Wingdings" panose="05000000000000000000" pitchFamily="2" charset="2"/>
              <a:buChar char="Ø"/>
            </a:pP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Decay amplitude</a:t>
            </a:r>
          </a:p>
          <a:p>
            <a:pPr marL="342900" indent="-342900">
              <a:buFont typeface="Wingdings" panose="05000000000000000000" pitchFamily="2" charset="2"/>
              <a:buChar char="Ø"/>
            </a:pPr>
            <a:endParaRPr lang="en-US" altLang="zh-C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Completeness of topologies</a:t>
            </a:r>
          </a:p>
        </p:txBody>
      </p:sp>
      <p:pic>
        <p:nvPicPr>
          <p:cNvPr id="20" name="图片 19" descr="\documentclass{article}&#10;\usepackage{amsmath}&#10;\pagestyle{empty}&#10;\begin{document}&#10;&#10;\begin{align*}&#10;  \Psi = \phi_{\rm flavor}\chi_{\rm spin}\xi_{\rm color}\eta_{\rm space},\qquad &#10; \psi = \frac{1}{\sqrt{2}}(\phi_S\chi_S+\phi_A\chi_A)&#10;\end{align*}&#10;&#10;&#10;\end{document}" title="IguanaTex Bitmap Display">
            <a:extLst>
              <a:ext uri="{FF2B5EF4-FFF2-40B4-BE49-F238E27FC236}">
                <a16:creationId xmlns:a16="http://schemas.microsoft.com/office/drawing/2014/main" id="{D04AEAEB-63A4-8F2D-47E1-E832E3B7CFC8}"/>
              </a:ext>
            </a:extLst>
          </p:cNvPr>
          <p:cNvPicPr>
            <a:picLocks noChangeAspect="1"/>
          </p:cNvPicPr>
          <p:nvPr>
            <p:custDataLst>
              <p:tags r:id="rId1"/>
            </p:custDataLst>
          </p:nvPr>
        </p:nvPicPr>
        <p:blipFill>
          <a:blip r:embed="rId6"/>
          <a:stretch>
            <a:fillRect/>
          </a:stretch>
        </p:blipFill>
        <p:spPr>
          <a:xfrm>
            <a:off x="1551382" y="2149427"/>
            <a:ext cx="6117336" cy="577596"/>
          </a:xfrm>
          <a:prstGeom prst="rect">
            <a:avLst/>
          </a:prstGeom>
        </p:spPr>
      </p:pic>
      <p:pic>
        <p:nvPicPr>
          <p:cNvPr id="8" name="图片 7" descr="\documentclass{article}&#10;\usepackage{amsmath}&#10;\pagestyle{empty}&#10;\begin{document}&#10;&#10;\begin{align*}&#10;\langle \mathcal{B}_{8}^{ijk} M^l_m |\mathcal{O}_{np}^q|[\mathcal{B}_{c\overline 3}]_{rs}\rangle&#10;\end{align*}&#10;&#10;&#10;\end{document}" title="IguanaTex Bitmap Display">
            <a:extLst>
              <a:ext uri="{FF2B5EF4-FFF2-40B4-BE49-F238E27FC236}">
                <a16:creationId xmlns:a16="http://schemas.microsoft.com/office/drawing/2014/main" id="{BCC0FEE7-2FCF-4DAA-5644-FBF55C567D8C}"/>
              </a:ext>
            </a:extLst>
          </p:cNvPr>
          <p:cNvPicPr>
            <a:picLocks noChangeAspect="1"/>
          </p:cNvPicPr>
          <p:nvPr>
            <p:custDataLst>
              <p:tags r:id="rId2"/>
            </p:custDataLst>
          </p:nvPr>
        </p:nvPicPr>
        <p:blipFill>
          <a:blip r:embed="rId7"/>
          <a:stretch>
            <a:fillRect/>
          </a:stretch>
        </p:blipFill>
        <p:spPr>
          <a:xfrm>
            <a:off x="1334118" y="4769049"/>
            <a:ext cx="2348573" cy="341376"/>
          </a:xfrm>
          <a:prstGeom prst="rect">
            <a:avLst/>
          </a:prstGeom>
        </p:spPr>
      </p:pic>
      <p:sp>
        <p:nvSpPr>
          <p:cNvPr id="24" name="矩形 23">
            <a:extLst>
              <a:ext uri="{FF2B5EF4-FFF2-40B4-BE49-F238E27FC236}">
                <a16:creationId xmlns:a16="http://schemas.microsoft.com/office/drawing/2014/main" id="{600CC0BA-4EB3-AF7E-EF5C-ABDA88624162}"/>
              </a:ext>
            </a:extLst>
          </p:cNvPr>
          <p:cNvSpPr/>
          <p:nvPr/>
        </p:nvSpPr>
        <p:spPr>
          <a:xfrm>
            <a:off x="1206316" y="4702607"/>
            <a:ext cx="2650236" cy="480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25">
            <a:extLst>
              <a:ext uri="{FF2B5EF4-FFF2-40B4-BE49-F238E27FC236}">
                <a16:creationId xmlns:a16="http://schemas.microsoft.com/office/drawing/2014/main" id="{2F045EC1-A569-35C9-7814-26074D8DBCFC}"/>
              </a:ext>
            </a:extLst>
          </p:cNvPr>
          <p:cNvSpPr txBox="1"/>
          <p:nvPr/>
        </p:nvSpPr>
        <p:spPr>
          <a:xfrm>
            <a:off x="4908073" y="5928674"/>
            <a:ext cx="3589232" cy="461665"/>
          </a:xfrm>
          <a:prstGeom prst="rect">
            <a:avLst/>
          </a:prstGeom>
          <a:noFill/>
        </p:spPr>
        <p:txBody>
          <a:bodyPr wrap="square" rtlCol="0">
            <a:spAutoFit/>
          </a:bodyPr>
          <a:lstStyle/>
          <a:p>
            <a:r>
              <a:rPr lang="en-US" altLang="zh-CN" sz="2400" dirty="0">
                <a:solidFill>
                  <a:srgbClr val="0000FF"/>
                </a:solidFill>
                <a:latin typeface="Times New Roman" panose="02020603050405020304" pitchFamily="18" charset="0"/>
                <a:cs typeface="Times New Roman" panose="02020603050405020304" pitchFamily="18" charset="0"/>
              </a:rPr>
              <a:t>Computed by permutation! </a:t>
            </a:r>
          </a:p>
        </p:txBody>
      </p:sp>
      <p:pic>
        <p:nvPicPr>
          <p:cNvPr id="44" name="图片 43" descr="\documentclass{article}&#10;\usepackage{amsmath}&#10;\pagestyle{empty}&#10;\begin{document}&#10;&#10;\begin{align*}&#10;N_S+N_A&amp;=A^5_5/2=60,\\ N_A-N_S &amp; = A_{3}^3= 6,\\&#10;N_S= 27, &amp; \qquad N_A=33. &#10;\end{align*}&#10;&#10;&#10;\end{document}" title="IguanaTex Bitmap Display">
            <a:extLst>
              <a:ext uri="{FF2B5EF4-FFF2-40B4-BE49-F238E27FC236}">
                <a16:creationId xmlns:a16="http://schemas.microsoft.com/office/drawing/2014/main" id="{ED014FE2-3C90-8E9A-8C3C-8098DF302388}"/>
              </a:ext>
            </a:extLst>
          </p:cNvPr>
          <p:cNvPicPr>
            <a:picLocks noChangeAspect="1"/>
          </p:cNvPicPr>
          <p:nvPr>
            <p:custDataLst>
              <p:tags r:id="rId3"/>
            </p:custDataLst>
          </p:nvPr>
        </p:nvPicPr>
        <p:blipFill>
          <a:blip r:embed="rId8"/>
          <a:stretch>
            <a:fillRect/>
          </a:stretch>
        </p:blipFill>
        <p:spPr>
          <a:xfrm>
            <a:off x="5289606" y="4497217"/>
            <a:ext cx="2552700" cy="1063752"/>
          </a:xfrm>
          <a:prstGeom prst="rect">
            <a:avLst/>
          </a:prstGeom>
        </p:spPr>
      </p:pic>
      <p:sp>
        <p:nvSpPr>
          <p:cNvPr id="42" name="文本框 41">
            <a:extLst>
              <a:ext uri="{FF2B5EF4-FFF2-40B4-BE49-F238E27FC236}">
                <a16:creationId xmlns:a16="http://schemas.microsoft.com/office/drawing/2014/main" id="{056CD52C-2A8D-1DAD-9DAA-9C55D0F53538}"/>
              </a:ext>
            </a:extLst>
          </p:cNvPr>
          <p:cNvSpPr txBox="1"/>
          <p:nvPr/>
        </p:nvSpPr>
        <p:spPr>
          <a:xfrm>
            <a:off x="1144776" y="5513175"/>
            <a:ext cx="3193701" cy="830997"/>
          </a:xfrm>
          <a:prstGeom prst="rect">
            <a:avLst/>
          </a:prstGeom>
          <a:noFill/>
        </p:spPr>
        <p:txBody>
          <a:bodyPr wrap="square">
            <a:spAutoFit/>
          </a:bodyPr>
          <a:lstStyle/>
          <a:p>
            <a:r>
              <a:rPr lang="en-US" altLang="zh-CN" sz="2400" dirty="0">
                <a:ln/>
                <a:latin typeface="Times New Roman" panose="02020603050405020304" charset="0"/>
                <a:ea typeface="华文中宋" panose="02010600040101010101" pitchFamily="2" charset="-122"/>
                <a:cs typeface="Times New Roman" panose="02020603050405020304" charset="0"/>
              </a:rPr>
              <a:t>Invariant tensor: all indices  are contracted</a:t>
            </a:r>
            <a:endParaRPr lang="zh-CN" altLang="en-US" sz="2400" dirty="0"/>
          </a:p>
        </p:txBody>
      </p:sp>
      <p:pic>
        <p:nvPicPr>
          <p:cNvPr id="9" name="图片 8" descr="\documentclass{article}&#10;\usepackage{amsmath}&#10;\pagestyle{empty}&#10;\begin{document}&#10;&#10;\begin{align*}&#10;  \mathcal{A}(\mathcal{B}_{c\overline 3}\to \mathcal{B}_8 M) = \frac{1}{\sqrt{2}}\big[\mathcal{A}^S(\mathcal{B}_{c\overline 3}\to \mathcal{B}_8^S M) + \mathcal{A}^A(\mathcal{B}_{c\overline 3}\to \mathcal{B}_8^A M)\big]&#10;\end{align*}&#10;&#10;&#10;\end{document}" title="IguanaTex Bitmap Display">
            <a:extLst>
              <a:ext uri="{FF2B5EF4-FFF2-40B4-BE49-F238E27FC236}">
                <a16:creationId xmlns:a16="http://schemas.microsoft.com/office/drawing/2014/main" id="{0BB9089B-D2A4-08A0-04C5-7CD51991389E}"/>
              </a:ext>
            </a:extLst>
          </p:cNvPr>
          <p:cNvPicPr>
            <a:picLocks noChangeAspect="1"/>
          </p:cNvPicPr>
          <p:nvPr>
            <p:custDataLst>
              <p:tags r:id="rId4"/>
            </p:custDataLst>
          </p:nvPr>
        </p:nvPicPr>
        <p:blipFill>
          <a:blip r:embed="rId9"/>
          <a:stretch>
            <a:fillRect/>
          </a:stretch>
        </p:blipFill>
        <p:spPr>
          <a:xfrm>
            <a:off x="1446140" y="3255445"/>
            <a:ext cx="6698004" cy="572647"/>
          </a:xfrm>
          <a:prstGeom prst="rect">
            <a:avLst/>
          </a:prstGeom>
        </p:spPr>
      </p:pic>
      <p:sp>
        <p:nvSpPr>
          <p:cNvPr id="3" name="文本框 2">
            <a:extLst>
              <a:ext uri="{FF2B5EF4-FFF2-40B4-BE49-F238E27FC236}">
                <a16:creationId xmlns:a16="http://schemas.microsoft.com/office/drawing/2014/main" id="{BA2916E3-6A73-D6E2-E004-212FF80FFDD1}"/>
              </a:ext>
            </a:extLst>
          </p:cNvPr>
          <p:cNvSpPr txBox="1"/>
          <p:nvPr/>
        </p:nvSpPr>
        <p:spPr>
          <a:xfrm>
            <a:off x="789941" y="207237"/>
            <a:ext cx="3877985" cy="369332"/>
          </a:xfrm>
          <a:prstGeom prst="rect">
            <a:avLst/>
          </a:prstGeom>
          <a:noFill/>
        </p:spPr>
        <p:txBody>
          <a:bodyPr wrap="none" rtlCol="0">
            <a:spAutoFit/>
          </a:bodyPr>
          <a:lstStyle/>
          <a:p>
            <a:r>
              <a:rPr lang="zh-CN" altLang="en-US" b="1" dirty="0"/>
              <a:t>强子与重味物理理论实验联合讨论会</a:t>
            </a:r>
          </a:p>
        </p:txBody>
      </p:sp>
      <p:pic>
        <p:nvPicPr>
          <p:cNvPr id="5" name="Picture 2">
            <a:extLst>
              <a:ext uri="{FF2B5EF4-FFF2-40B4-BE49-F238E27FC236}">
                <a16:creationId xmlns:a16="http://schemas.microsoft.com/office/drawing/2014/main" id="{5A60C250-26D7-18E8-7578-03372A7F77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866" y="207237"/>
            <a:ext cx="438148" cy="4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9362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284.25"/>
  <p:tag name="ORIGINALWIDTH" val="1861.5"/>
  <p:tag name="LATEXADDIN" val="\documentclass{article}&#10;\usepackage{amsmath}&#10;\pagestyle{empty}&#10;\begin{document}&#10;&#10;\begin{align*}&#10;  \Sigma^+ &amp; = \frac{1}{\sqrt{6}}(2\mathcal{B}_8^{113}-\mathcal{B}_8^{311}-\mathcal{B}_8^{131}),...&#10;\end{align*}&#10;\end{document}"/>
  <p:tag name="IGUANATEXSIZE" val="20"/>
  <p:tag name="IGUANATEXCURSOR" val="207"/>
  <p:tag name="TRANSPARENCY" val="True"/>
  <p:tag name="LATEXENGINEID" val="0"/>
  <p:tag name="TEMPFOLDER" val="C:\Users\王迪\Documents\"/>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845.25"/>
  <p:tag name="ORIGINALWIDTH" val="4208.25"/>
  <p:tag name="LATEXADDIN" val="\documentclass{article}&#10;\usepackage{amsmath}&#10;\pagestyle{empty}&#10;\begin{document}&#10;&#10;\begin{align*}&#10;\mathcal{A}(\mathcal{B}^\gamma_{c\overline 3}\to \mathcal{B}_{8}^\alpha M^\beta)&amp; = \langle \mathcal{B}_{8}^\alpha M^\beta |\mathcal{H}_{\rm eff}| \mathcal{B}^\gamma_{c\overline 3}\rangle\nonumber\\&amp;=\sum_p \sum_{\rm Per.}\,\langle \mathcal{B}_{8}^{ijk} M^l_m |\mathcal{O}_{np}^q|[\mathcal{B}_{c\overline 3}]_{rs}\rangle \times (\mathcal{B}_{8}^\alpha)^{ijk}(M^\beta)^l_m H_{np}^q(\mathcal{B}^\gamma_{c\overline 3})_{rs}\\&amp; =\sum_\omega X^{(p)}_{\omega}(C^{(p)}_\omega)_{\alpha\beta\gamma}&#10;\end{align*}&#10;&#10;&#10;\end{document}"/>
  <p:tag name="IGUANATEXSIZE" val="20"/>
  <p:tag name="IGUANATEXCURSOR" val="475"/>
  <p:tag name="TRANSPARENCY" val="True"/>
  <p:tag name="LATEXENGINEID" val="0"/>
  <p:tag name="TEMPFOLDER" val="C:\Users\王迪\Documents\"/>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62.75"/>
  <p:tag name="ORIGINALWIDTH" val="2152.5"/>
  <p:tag name="LATEXADDIN" val="\documentclass{article}&#10;\usepackage{amsmath}&#10;\pagestyle{empty}&#10;\begin{document}&#10;&#10;$\langle jm|T_q^{(k)}|j^\prime m^\prime \rangle = \langle j^\prime m^\prime k q|j m \rangle\langle j|T^{(k)}|j^\prime \rangle$&#10;&#10;&#10;\end{document}"/>
  <p:tag name="IGUANATEXSIZE" val="20"/>
  <p:tag name="IGUANATEXCURSOR" val="207"/>
  <p:tag name="TRANSPARENCY" val="True"/>
  <p:tag name="LATEXENGINEID" val="0"/>
  <p:tag name="TEMPFOLDER" val="C:\Users\dwang\Documents\123\"/>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44"/>
  <p:tag name="ORIGINALWIDTH" val="1149"/>
  <p:tag name="LATEXADDIN" val="\documentclass{article}&#10;\usepackage{amsmath}&#10;\pagestyle{empty}&#10;\begin{document}&#10;&#10;$(\mathcal{B}_{c\overline 3})_{ij} H^m_{kl}M^k_m (\mathcal{B}_8^A)^{ijl}$&#10;&#10;&#10;\end{document}"/>
  <p:tag name="IGUANATEXSIZE" val="20"/>
  <p:tag name="IGUANATEXCURSOR" val="154"/>
  <p:tag name="TRANSPARENCY" val="True"/>
  <p:tag name="LATEXENGINEID" val="0"/>
  <p:tag name="TEMPFOLDER" val="C:\Users\王迪\Documents\"/>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284.25"/>
  <p:tag name="ORIGINALWIDTH" val="3010.5"/>
  <p:tag name="LATEXADDIN" val="\documentclass{article}&#10;\usepackage{amsmath}&#10;\pagestyle{empty}&#10;\begin{document}&#10;&#10;\begin{align*}&#10;  \Psi = \phi_{\rm flavor}\chi_{\rm spin}\xi_{\rm color}\eta_{\rm space},\qquad &#10; \psi = \frac{1}{\sqrt{2}}(\phi_S\chi_S+\phi_A\chi_A)&#10;\end{align*}&#10;&#10;&#10;\end{document}"/>
  <p:tag name="IGUANATEXSIZE" val="20"/>
  <p:tag name="IGUANATEXCURSOR" val="230"/>
  <p:tag name="TRANSPARENCY" val="True"/>
  <p:tag name="LATEXENGINEID" val="0"/>
  <p:tag name="TEMPFOLDER" val="C:\Users\王迪\Documents\"/>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68"/>
  <p:tag name="ORIGINALWIDTH" val="1155"/>
  <p:tag name="LATEXADDIN" val="\documentclass{article}&#10;\usepackage{amsmath}&#10;\pagestyle{empty}&#10;\begin{document}&#10;&#10;\begin{align*}&#10;\langle \mathcal{B}_{8}^{ijk} M^l_m |\mathcal{O}_{np}^q|[\mathcal{B}_{c\overline 3}]_{rs}\rangle&#10;\end{align*}&#10;&#10;&#10;\end{document}"/>
  <p:tag name="IGUANATEXSIZE" val="20"/>
  <p:tag name="IGUANATEXCURSOR" val="150"/>
  <p:tag name="TRANSPARENCY" val="True"/>
  <p:tag name="LATEXENGINEID" val="0"/>
  <p:tag name="TEMPFOLDER" val="C:\Users\王迪\Documents\"/>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523.5"/>
  <p:tag name="ORIGINALWIDTH" val="1256.25"/>
  <p:tag name="LATEXADDIN" val="\documentclass{article}&#10;\usepackage{amsmath}&#10;\pagestyle{empty}&#10;\begin{document}&#10;&#10;\begin{align*}&#10;N_S+N_A&amp;=A^5_5/2=60,\\ N_A-N_S &amp; = A_{3}^3= 6,\\&#10;N_S= 27, &amp; \qquad N_A=33. &#10;\end{align*}&#10;&#10;&#10;\end{document}"/>
  <p:tag name="IGUANATEXSIZE" val="20"/>
  <p:tag name="IGUANATEXCURSOR" val="170"/>
  <p:tag name="TRANSPARENCY" val="True"/>
  <p:tag name="LATEXENGINEID" val="0"/>
  <p:tag name="TEMPFOLDER" val="C:\Users\王迪\Documents\"/>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284.25"/>
  <p:tag name="ORIGINALWIDTH" val="3324.75"/>
  <p:tag name="LATEXADDIN" val="\documentclass{article}&#10;\usepackage{amsmath}&#10;\pagestyle{empty}&#10;\begin{document}&#10;&#10;\begin{align*}&#10;  \mathcal{A}(\mathcal{B}_{c\overline 3}\to \mathcal{B}_8 M) = \frac{1}{\sqrt{2}}\big[\mathcal{A}^S(\mathcal{B}_{c\overline 3}\to \mathcal{B}_8^S M) + \mathcal{A}^A(\mathcal{B}_{c\overline 3}\to \mathcal{B}_8^A M)\big]&#10;\end{align*}&#10;&#10;&#10;\end{document}"/>
  <p:tag name="IGUANATEXSIZE" val="24"/>
  <p:tag name="IGUANATEXCURSOR" val="314"/>
  <p:tag name="TRANSPARENCY" val="True"/>
  <p:tag name="LATEXENGINEID" val="0"/>
  <p:tag name="TEMPFOLDER" val="C:\Users\王迪\Documents\"/>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2008.5"/>
  <p:tag name="ORIGINALWIDTH" val="4609.5"/>
  <p:tag name="LATEXADDIN" val="\documentclass{article}&#10;\usepackage{amsmath}&#10;\pagestyle{empty}&#10;\begin{document}&#10;&#10;\begin{align*}&#10;&amp;~~~~~ \mathcal{A}^S(\mathcal{B}_{c\overline 3}\to \mathcal{B}_8^SM) = \\&amp; ~~~a^S_1(\mathcal{B}_{c\overline 3})_{ij} H^m_{kl}M^i_m ( \mathcal{B}_8^S)^{jkl} + a^S_2(\mathcal{B}_{c\overline 3})_{ij}H^m_{kl}M^i_m ( \mathcal{B}_8^S)^{jlk}+ a^S_3(\mathcal{B}_{c\overline 3})_{ij}H^m_{kl}M^i_m ( \mathcal{B}_8^S)^{klj} \nonumber\\&#10;   &amp; + a^S_4(\mathcal{B}_{c\overline 3})_{ij} H^i_{kl}M^j_m ( \mathcal{B}_8^S)^{klm}  + a^S_5(\mathcal{B}_{c\overline 3})_{ij} H^i_{kl}M^j_m ( \mathcal{B}_8^S)^{kml}  + a^S_6(\mathcal{B}_{c\overline 3})_{ij} H^i_{kl}M^j_m ( \mathcal{B}_8^S)^{lmk} \nonumber\\&#10;   &amp;+ a^S_7(\mathcal{B}_{c\overline 3})_{ij} H^i_{kl}M^k_m ( \mathcal{B}_8^S)^{jlm}+ a^S_8(\mathcal{B}_{c\overline 3})_{ij} H^i_{kl}M^k_m ( \mathcal{B}_8^S)^{jml} + a^S_9(\mathcal{B}_{c\overline 3})_{ij} H^i_{kl}M^k_m ( \mathcal{B}_8^S)^{lmj} \nonumber\\&#10; &amp;+ a^S_{10}(\mathcal{B}_{c\overline 3})_{ij} H^i_{kl}M^l_m ( \mathcal{B}_8^S)^{jkm}  + a^S_{11}(\mathcal{B}_{c\overline 3})_{ij} H^i_{kl}M^l_m ( \mathcal{B}_8^S)^{jmk} + a^S_{12}(\mathcal{B}_{c\overline 3})_{ij} H^i_{kl}M^l_m ( \mathcal{B}_8^S)^{kmj} \nonumber\\&#10;&amp;+ a^S_{13}(\mathcal{B}_{c\overline 3})_{ij} H^m_{kl}M^l_m (\mathcal{B}_8^S)^{ikj}+ a^S_{14}(\mathcal{B}_{c\overline 3})_{ij} H^m_{kl}M^k_m ( \mathcal{B}_8^S)^{ilj} + a^S_{15}(\mathcal{B}_{c\overline 3})_{ij} H^i_{kl}M^m_m ( \mathcal{B}_8^S)^{jkl} \nonumber\\&#10; &amp;+ a^S_{16}(\mathcal{B}_{c\overline 3})_{ij} H^i_{kl}M^m_m (\mathcal{B}_8^S)^{jlk} + a^S_{17}(\mathcal{B}_{c\overline 3})_{ij} H^i_{kl}M^m_m ( \mathcal{B}_8^S)^{klj}  + a^S_{18}(\mathcal{B}_{c\overline 3})_{ij} H^l_{kl}M^i_m ( \mathcal{B}_8^S)^{jkm}\nonumber\\&#10; &amp; + a^S_{19}(\mathcal{B}_{c\overline 3})_{ij} H^l_{kl}M^i_m (\mathcal{B}_8^S)^{jmk} + a^S_{20}(\mathcal{B}_{c\overline 3})_{ij} H^l_{kl}M^i_m (\mathcal{B}_8^S)^{kmj} + a^S_{21}(\mathcal{B}_{c\overline 3})_{ij} H^l_{kl}M^k_m ( \mathcal{B}_8^S)^{imj}\nonumber\\&#10;&amp; + a^S_{22}(\mathcal{B}_{c\overline 3})_{ij} H^l_{kl}M^m_m (\mathcal{B}_8^S)^{ikj} + a^S_{23}(\mathcal{B}_{c\overline 3})_{ij} H^l_{lk}M^i_m ( \mathcal{B}_8^S)^{jkm}+ a^S_{24}(\mathcal{B}_{c\overline 3})_{ij} H^l_{lk}M^i_m ( \mathcal{B}_8^S)^{jmk}\nonumber\\&#10;&amp; + a^S_{25}(\mathcal{B}_{c\overline 3})_{ij} H^l_{lk}M^i_m (\mathcal{B}_8^S)^{kmj} + a^S_{26}(\mathcal{B}_{c\overline 3})_{ij} H^l_{lk}M^k_m ( \mathcal{B}_8^S)^{imj}+ a^S_{27}(\mathcal{B}_{c\overline 3})_{ij} H^l_{lk}M^m_m ( \mathcal{B}_8^S)^{ikj}&#10;\end{align*}&#10;&#10;&#10;\end{document}"/>
  <p:tag name="IGUANATEXSIZE" val="20"/>
  <p:tag name="IGUANATEXCURSOR" val="2490"/>
  <p:tag name="TRANSPARENCY" val="True"/>
  <p:tag name="LATEXENGINEID" val="0"/>
  <p:tag name="TEMPFOLDER" val="C:\Users\王迪\Documents\"/>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2422.5"/>
  <p:tag name="ORIGINALWIDTH" val="4635.75"/>
  <p:tag name="LATEXADDIN" val="\documentclass{article}&#10;\usepackage{amsmath}&#10;\pagestyle{empty}&#10;\begin{document}&#10;&#10;\begin{align*}&#10;&amp;~~~~~ \mathcal{A}^A(\mathcal{B}_{c\overline 3}\to \mathcal{B}_8^AM) = \\&amp;~~~ a^A_1(\mathcal{B}_{c\overline 3})_{ij} H^m_{kl}M^i_m ( \mathcal{B}_8^A)^{jkl} + a^A_2(\mathcal{B}_{c\overline 3})_{ij}H^m_{kl}M^i_m ( \mathcal{B}_8^A)^{jlk}+ a^A_3(\mathcal{B}_{c\overline 3})_{ij}H^m_{kl}M^i_m ( \mathcal{B}_8^A)^{klj} \nonumber\\&#10;   &amp; + a^A_4(\mathcal{B}_{c\overline 3})_{ij} H^i_{kl}M^j_m (\mathcal{B}_8^A)^{klm}  + a^A_5(\mathcal{B}_{c\overline 3})_{ij} H^i_{kl}M^j_m (\mathcal{B}_8^A)^{kml}  + a^A_6(\mathcal{B}_{c\overline 3})_{ij} H^i_{kl}M^j_m ( \mathcal{B}_8^A)^{lmk} \nonumber\\&#10;   &amp;+ a^A_7(\mathcal{B}_{c\overline 3})_{ij} H^i_{kl}M^k_m (\mathcal{B}_8^A)^{jlm}+ a^A_8(\mathcal{B}_{c\overline 3})_{ij} H^i_{kl}M^k_m (\mathcal{B}_8^A)^{jml} + a^A_9(\mathcal{B}_{c\overline 3})_{ij} H^i_{kl}M^k_m ( \mathcal{B}_8^A)^{lmj} \nonumber\\&#10; &amp;+ a^A_{10}(\mathcal{B}_{c\overline 3})_{ij} H^i_{kl}M^l_m ( \mathcal{B}_8^A)^{jkm}  + a^A_{11}(\mathcal{B}_{c\overline 3})_{ij} H^i_{kl}M^l_m (\mathcal{B}_8^A)^{jmk} + a^A_{12}(\mathcal{B}_{c\overline 3})_{ij} H^i_{kl}M^l_m ( \mathcal{B}_8^A)^{kmj} \nonumber\\&#10;&amp;+ a^A_{13}(\mathcal{B}_{c\overline 3})_{ij} H^m_{kl}M^l_m ( \mathcal{B}_8^A)^{ikj}+ a^A_{14}(\mathcal{B}_{c\overline 3})_{ij} H^m_{kl}M^k_m (\mathcal{B}_8^A)^{ilj} + a^A_{15}(\mathcal{B}_{c\overline 3})_{ij} H^i_{kl}M^m_m ( \mathcal{B}_8^A)^{jkl} \nonumber\\&#10; &amp;+ a^A_{16}(\mathcal{B}_{c\overline 3})_{ij} H^i_{kl}M^m_m ( \mathcal{B}_8^A)^{jlk} + a^A_{17}(\mathcal{B}_{c\overline 3})_{ij} H^i_{kl}M^m_m (\mathcal{B}_8^A)^{klj}  + a^A_{18}(\mathcal{B}_{c\overline 3})_{ij} H^l_{kl}M^i_m ( \mathcal{B}_8^A)^{jkm}\nonumber\\&#10; &amp; + a^A_{19}(\mathcal{B}_{c\overline 3})_{ij} H^l_{kl}M^i_m ( \mathcal{B}_8^A)^{jmk} + a^A_{20}(\mathcal{B}_{c\overline 3})_{ij} H^l_{kl}M^i_m ( \mathcal{B}_8^A)^{kmj} + a^A_{21}(\mathcal{B}_{c\overline 3})_{ij} H^l_{kl}M^k_m ( \mathcal{B}_8^A)^{imj}\nonumber\\&#10;&amp; + a^A_{22}(\mathcal{B}_{c\overline 3})_{ij} H^l_{kl}M^m_m ( \mathcal{B}_8^A)^{ikj} + a^A_{23}(\mathcal{B}_{c\overline 3})_{ij} H^l_{lk}M^i_m ( \mathcal{B}_8^A)^{jkm}+ a^A_{24}(T_{c\overline 3})_{ij} H^l_{lk}M^i_m ( \mathcal{B}_8^A)^{jmk}\nonumber\\&#10;&amp; + a^A_{25}(\mathcal{B}_{c\overline 3})_{ij} H^l_{lk}M^i_m ( \mathcal{B}_8^A)^{kmj} + a^A_{26}(\mathcal{B}_{c\overline 3})_{ij} H^l_{lk}M^k_m ( \mathcal{B}_8^A)^{imj}+ a^A_{27}(\mathcal{B}_{c\overline 3})_{ij} H^l_{lk}M^m_m ( \mathcal{B}_8^A)^{ikj}\nonumber\\&#10;&amp;+ a^A_{28}(\mathcal{B}_{c\overline 3})_{ij} H^m_{kl}M^k_m (\mathcal{B}_8^A)^{ijl} + a^A_{29}(\mathcal{B}_{c\overline 3})_{ij} H^m_{kl}M^l_m (\mathcal{B}_8^A)^{ijk} + a^A_{30}(\mathcal{B}_{c\overline 3})_{ij} H^l_{kl}M^k_m ( \mathcal{B}_8^A)^{ijm} \nonumber\\&#10;&amp;+ a^A_{31}(\mathcal{B}_{c\overline 3})_{ij} H^l_{kl}M^m_m ( \mathcal{B}_8^A)^{ijk}+ a^A_{32}(\mathcal{B}_{c\overline 3})_{ij} H^l_{lk}M^k_m ( \mathcal{B}_8^A)^{ijm}+ a^A_{33}(\mathcal{B}_{c\overline 3})_{ij} H^l_{lk}M^m_m ( \mathcal{B}_8^A)^{ijk}&#10;\end{align*}&#10;&#10;&#10;\end{document}"/>
  <p:tag name="IGUANATEXSIZE" val="20"/>
  <p:tag name="IGUANATEXCURSOR" val="2998"/>
  <p:tag name="TRANSPARENCY" val="True"/>
  <p:tag name="LATEXENGINEID" val="0"/>
  <p:tag name="TEMPFOLDER" val="C:\Users\王迪\Documents\"/>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449.75"/>
  <p:tag name="ORIGINALWIDTH" val="3996"/>
  <p:tag name="LATEXADDIN" val="\documentclass{article}&#10;\usepackage{amsmath}&#10;\pagestyle{empty}&#10;\begin{document}&#10;&#10;\begin{align*}&#10; &amp;~~~~~\mathcal{A}(\mathcal{B}_{c\overline 3}\to \mathcal{B}_8M) = \\ &amp;~~~ A_{1}(\mathcal{B}_{c\overline 3})^{i} H^j_{kl}M^l_i( \mathcal{B}_8)^k_j&#10; +A_{2}(\mathcal{B}_{c\overline 3})^{i} H^j_{lk}M^l_j( \mathcal{B}_8)^k_i+ A_{3}(\mathcal{B}_{c\overline 3})^{i} H^j_{lk}M^l_i( \mathcal{B}_8)^k_j\nonumber\\&#10;&amp;+A_{4}(\mathcal{B}_{c\overline 3})^{i} H^j_{kl}M^l_j( \mathcal{B}_8)^k_i+ A_5(\mathcal{B}_{c\overline 3})^{i} H^j_{ik}M^l_j( \mathcal{B}_8)^k_l+ A_6(\mathcal{B}_{c\overline 3})^{i} H^j_{il}M^l_k( \mathcal{B}_8)^k_j\nonumber\\&#10;&amp;+A_7(\mathcal{B}_{c\overline 3})^{i} H^j_{ki}M^l_j( \mathcal{B}_8)^k_l  + A_8(\mathcal{B}_{c\overline 3})^{i} H^j_{li}M^l_k( \mathcal{B}_8)^k_j+&#10;+ A_9(\mathcal{B}_{c\overline 3})^{i} H^j_{ik}M^l_l( \mathcal{B}_8)^k_j\nonumber\\&#10;&amp;+A_{10}(\mathcal{B}_{c\overline 3})^{i} H^j_{ki}M^l_l( \mathcal{B}_8)^k_j&#10;+A_{11}(\mathcal{B}_{c\overline 3})^{i} H^j_{kj}M^l_j( \mathcal{B}_8)^k_i&#10;+ A_{12}(\mathcal{B}_{c\overline 3})^{i} H^j_{lj}M^l_k( \mathcal{B}_8)^k_i\nonumber\\&#10;&amp; + A_{13}(\mathcal{B}_{c\overline 3})^{i} H^j_{kj}M^l_l( \mathcal{B}_8)^k_i&#10;+A_{14}(\mathcal{B}_{c\overline 3})^{i} H^j_{ij}M^l_k( \mathcal{B}_8)^k_l&#10;+ A_{15}(\mathcal{B}_{c\overline 3})^{i} H^j_{jl} M^l_k&#10;(\mathcal{B}_8)^k_i\nonumber\\&#10;&amp;+A_{16}(\mathcal{B}_{c\overline 3})^{i} H^j_{jk}M^l_l( \mathcal{B}_8)^k_i&#10; + A_{17}(\mathcal{B}_{c\overline 3})^{i} H^j_{jk}M^l_i( \mathcal{B}_8)^k_l&#10; + A_{18}(\mathcal{B}_{c\overline 3})^{i} H^j_{ji}M^l_k( \mathcal{B}_8)^k_l&#10;\end{align*}&#10;&#10;&#10;\end{document}"/>
  <p:tag name="IGUANATEXSIZE" val="20"/>
  <p:tag name="IGUANATEXCURSOR" val="1556"/>
  <p:tag name="TRANSPARENCY" val="True"/>
  <p:tag name="LATEXENGINEID" val="0"/>
  <p:tag name="TEMPFOLDER" val="C:\Users\王迪\Documents\"/>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284.25"/>
  <p:tag name="ORIGINALWIDTH" val="1407"/>
  <p:tag name="LATEXADDIN" val="\documentclass{article}&#10;\usepackage{amsmath}&#10;\pagestyle{empty}&#10;\begin{document}&#10;&#10;\begin{align*}&#10;  \Sigma^+ &amp; = \frac{1}{\sqrt{2}}(\mathcal{B}_8^{311}-\mathcal{B}_8^{131}),...&#10;\end{align*}&#10;&#10;&#10;\end{document}"/>
  <p:tag name="IGUANATEXSIZE" val="20"/>
  <p:tag name="IGUANATEXCURSOR" val="94"/>
  <p:tag name="TRANSPARENCY" val="True"/>
  <p:tag name="LATEXENGINEID" val="0"/>
  <p:tag name="TEMPFOLDER" val="C:\Users\王迪\Documents\"/>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48.5"/>
  <p:tag name="ORIGINALWIDTH" val="1079.25"/>
  <p:tag name="LATEXADDIN" val="\documentclass{article}&#10;\usepackage{amsmath}&#10;\pagestyle{empty}&#10;\begin{document}&#10;&#10;\begin{eqnarray*}&#10;(\mathcal{B}_{c\overline 3})_{ij}=\epsilon_{ijk}(\mathcal{B}_{c\overline 3})^{k},&#10;\end{eqnarray*}&#10;&#10;&#10;\end{document}"/>
  <p:tag name="IGUANATEXSIZE" val="20"/>
  <p:tag name="IGUANATEXCURSOR" val="180"/>
  <p:tag name="TRANSPARENCY" val="True"/>
  <p:tag name="LATEXENGINEID" val="0"/>
  <p:tag name="TEMPFOLDER" val="C:\Users\王迪\Documents\"/>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58.25"/>
  <p:tag name="ORIGINALWIDTH" val="261"/>
  <p:tag name="LATEXADDIN" val="\documentclass{article}&#10;\usepackage{amsmath}&#10;\pagestyle{empty}&#10;\begin{document}&#10;&#10;\begin{align*}&#10;(\mathcal{B}_8)^i_j&#10;\end{align*}&#10;&#10;\end{document}"/>
  <p:tag name="IGUANATEXSIZE" val="20"/>
  <p:tag name="IGUANATEXCURSOR" val="115"/>
  <p:tag name="TRANSPARENCY" val="True"/>
  <p:tag name="LATEXENGINEID" val="0"/>
  <p:tag name="TEMPFOLDER" val="C:\Users\王迪\Documents\"/>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56"/>
  <p:tag name="ORIGINALWIDTH" val="1624.5"/>
  <p:tag name="LATEXADDIN" val="\documentclass{article}&#10;\usepackage{amsmath}&#10;\pagestyle{empty}&#10;\begin{document}&#10;&#10;\begin{align*}&#10;(\mathcal{B}^S_8)^{ijk} &amp; = \epsilon^{kil}(\mathcal{B}_8)^j_l+\epsilon^{kjl}(\mathcal{B}_8)^i_l&#10;\end{align*}&#10;&#10;\end{document}"/>
  <p:tag name="IGUANATEXSIZE" val="20"/>
  <p:tag name="IGUANATEXCURSOR" val="170"/>
  <p:tag name="TRANSPARENCY" val="True"/>
  <p:tag name="LATEXENGINEID" val="0"/>
  <p:tag name="TEMPFOLDER" val="C:\Users\王迪\Documents\"/>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46.25"/>
  <p:tag name="ORIGINALWIDTH" val="1051.5"/>
  <p:tag name="LATEXADDIN" val="\documentclass{article}&#10;\usepackage{amsmath}&#10;\pagestyle{empty}&#10;\begin{document}&#10;&#10;\begin{align*}&#10;(\mathcal{B}^A_8)^{ijk} &amp; = \epsilon^{ijl}(\mathcal{B}_8)^k_l,&#10;\end{align*}&#10;&#10;\end{document}"/>
  <p:tag name="IGUANATEXSIZE" val="20"/>
  <p:tag name="IGUANATEXCURSOR" val="158"/>
  <p:tag name="TRANSPARENCY" val="True"/>
  <p:tag name="LATEXENGINEID" val="0"/>
  <p:tag name="TEMPFOLDER" val="C:\Users\王迪\Documents\"/>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614.25"/>
  <p:tag name="ORIGINALWIDTH" val="1818"/>
  <p:tag name="LATEXADDIN" val="\documentclass{article}&#10;\usepackage{amsmath}&#10;\pagestyle{empty}&#10;\begin{document}&#10;&#10;\begin{align*}&#10;p^S &amp;=\frac{1}{\sqrt{6}}(-2\mathcal{B}_8^{112}+\mathcal{B}_8^{211}+\mathcal{B}_8^{121}), \nonumber\\ p^A &amp;=\frac{1}{\sqrt{2}}(\mathcal{B}_8^{121}-\mathcal{B}_8^{211}).&#10;\end{align*}&#10;&#10;\end{document}"/>
  <p:tag name="IGUANATEXSIZE" val="20"/>
  <p:tag name="IGUANATEXCURSOR" val="101"/>
  <p:tag name="TRANSPARENCY" val="True"/>
  <p:tag name="LATEXENGINEID" val="0"/>
  <p:tag name="TEMPFOLDER" val="C:\Users\王迪\Documents\"/>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35"/>
  <p:tag name="ORIGINALWIDTH" val="231"/>
  <p:tag name="LATEXADDIN" val="\documentclass{article}&#10;\usepackage{amsmath}&#10;\pagestyle{empty}&#10;\begin{document}&#10;&#10;&#10;$(B)^1_3$&#10;&#10;\end{document}"/>
  <p:tag name="IGUANATEXSIZE" val="20"/>
  <p:tag name="IGUANATEXCURSOR" val="90"/>
  <p:tag name="TRANSPARENCY" val="True"/>
  <p:tag name="LATEXENGINEID" val="0"/>
  <p:tag name="TEMPFOLDER" val="C:\Users\王迪\Documents\"/>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41"/>
  <p:tag name="ORIGINALWIDTH" val="985.5"/>
  <p:tag name="LATEXADDIN" val="\documentclass{article}&#10;\usepackage{amsmath}&#10;\pagestyle{empty}&#10;\begin{document}&#10;&#10;$(\mathcal{B}_8)^{ijk}= \epsilon^{ijl}(\mathcal{B}_8)^k_l$&#10;&#10;&#10;\end{document}"/>
  <p:tag name="IGUANATEXSIZE" val="20"/>
  <p:tag name="IGUANATEXCURSOR" val="139"/>
  <p:tag name="TRANSPARENCY" val="True"/>
  <p:tag name="LATEXENGINEID" val="0"/>
  <p:tag name="TEMPFOLDER" val="C:\Users\王迪\Documents\"/>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156"/>
  <p:tag name="ORIGINALWIDTH" val="1624.5"/>
  <p:tag name="LATEXADDIN" val="\documentclass{article}&#10;\usepackage{amsmath}&#10;\pagestyle{empty}&#10;\begin{document}&#10;&#10;\begin{align*}&#10;(\mathcal{B}^S_8)^{ijk} &amp; = \epsilon^{kil}(\mathcal{B}_8)^j_l+\epsilon^{kjl}(\mathcal{B}_8)^i_l&#10;\end{align*}&#10;&#10;\end{document}"/>
  <p:tag name="IGUANATEXSIZE" val="20"/>
  <p:tag name="IGUANATEXCURSOR" val="170"/>
  <p:tag name="TRANSPARENCY" val="True"/>
  <p:tag name="LATEXENGINEID" val="0"/>
  <p:tag name="TEMPFOLDER" val="C:\Users\王迪\Documents\"/>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148.5"/>
  <p:tag name="ORIGINALWIDTH" val="1042.5"/>
  <p:tag name="LATEXADDIN" val="\documentclass{article}&#10;\usepackage{amsmath}&#10;\pagestyle{empty}&#10;\begin{document}&#10;&#10;\begin{eqnarray*}&#10;(\mathcal{B}_{c\overline 3})_{ij}=\epsilon_{ijk}(\mathcal{B}_{c\overline 3})^{k}&#10;\end{eqnarray*}&#10;&#10;&#10;\end{document}"/>
  <p:tag name="IGUANATEXSIZE" val="20"/>
  <p:tag name="IGUANATEXCURSOR" val="179"/>
  <p:tag name="TRANSPARENCY" val="True"/>
  <p:tag name="LATEXENGINEID" val="0"/>
  <p:tag name="TEMPFOLDER" val="C:\Users\王迪\Documents\"/>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798.75"/>
  <p:tag name="ORIGINALWIDTH" val="3362.25"/>
  <p:tag name="LATEXADDIN" val="\documentclass{article}&#10;\usepackage{amsmath}&#10;\pagestyle{empty}&#10;\begin{document}&#10;&#10;\begin{align*}&#10;&amp;~~~~~a^S_1(\mathcal{B}_{c\overline 3})_{ij} H^m_{kl}M^i_m ( \mathcal{B}_8^S)^{jkl} =\\&amp; ~~~ a^S_1\epsilon_{ijp}(\mathcal{B}_{c\overline 3})^{p} H^m_{kl}M^i_m \epsilon^{qjl}(\mathcal{B}_8)^k_q+a^S_1\epsilon_{ijp}(\mathcal{B}_{c\overline 3})^{p} H^m_{kl}M^i_m\epsilon^{qkl}(\mathcal{B}_8)^j_q\nonumber\\&#10;&amp; = -a^S_1\,(\mathcal{B}_{c\overline 3})^{i} H^j_{lk}M^l_j( \mathcal{B}_8)^k_i+2a^S_1\,(\mathcal{B}_{c\overline 3})^{i} H^j_{kl}M^l_j( \mathcal{B}_8)^k_i\nonumber\\&amp;~~~~~+a^S_1\,(\mathcal{B}_{c\overline 3})^{i} H^j_{ik}M^l_j( \mathcal{B}_8)^k_l-2a^S_1\,(\mathcal{B}_{c\overline 3})^{i} H^j_{ki}M^l_j( \mathcal{B}_8)^k_l&#10;\end{align*}&#10;&#10;&#10;\end{document}"/>
  <p:tag name="IGUANATEXSIZE" val="20"/>
  <p:tag name="IGUANATEXCURSOR" val="644"/>
  <p:tag name="TRANSPARENCY" val="True"/>
  <p:tag name="LATEXENGINEID" val="0"/>
  <p:tag name="TEMPFOLDER" val="C:\Users\王迪\Documents\"/>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39.5"/>
  <p:tag name="ORIGINALWIDTH" val="842.25"/>
  <p:tag name="LATEXADDIN" val="\documentclass{article}&#10;\usepackage{amsmath}&#10;\pagestyle{empty}&#10;\begin{document}&#10;&#10;$( \mathcal{B}_8^S)^{ijk}/( \mathcal{B}_8^A)^{ijk}$&#10;&#10;&#10;\end{document}"/>
  <p:tag name="IGUANATEXSIZE" val="20"/>
  <p:tag name="IGUANATEXCURSOR" val="132"/>
  <p:tag name="TRANSPARENCY" val="True"/>
  <p:tag name="LATEXENGINEID" val="0"/>
  <p:tag name="TEMPFOLDER" val="C:\Users\王迪\Documents\"/>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358.5"/>
  <p:tag name="ORIGINALWIDTH" val="2277"/>
  <p:tag name="LATEXADDIN" val="\documentclass{article}&#10;\usepackage{amsmath}&#10;\pagestyle{empty}&#10;\begin{document}&#10;&#10;&#10;\begin{align*}&#10;&amp;A_2 = -\sqrt{6}\,a^S_1+..., \qquad A_4 = 2\sqrt{6}\,a^S_1+...,\\ &amp; A_5 = \sqrt{6}\,a^S_1+...,\qquad A_7 = -2\sqrt{6}\,a^S_1+...&#10;\end{align*}&#10;&#10;\end{document}"/>
  <p:tag name="IGUANATEXSIZE" val="20"/>
  <p:tag name="IGUANATEXCURSOR" val="225"/>
  <p:tag name="TRANSPARENCY" val="True"/>
  <p:tag name="LATEXENGINEID" val="0"/>
  <p:tag name="TEMPFOLDER" val="C:\Users\王迪\Documents\"/>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46.25"/>
  <p:tag name="ORIGINALWIDTH" val="1014"/>
  <p:tag name="LATEXADDIN" val="\documentclass{article}&#10;\usepackage{amsmath}&#10;\pagestyle{empty}&#10;\begin{document}&#10;&#10;\begin{align*}&#10;(\mathcal{B}^A_8)^{ijk} &amp; = \epsilon^{ijl}(\mathcal{B}_8)^k_l&#10;\end{align*}&#10;&#10;\end{document}"/>
  <p:tag name="IGUANATEXSIZE" val="20"/>
  <p:tag name="IGUANATEXCURSOR" val="157"/>
  <p:tag name="TRANSPARENCY" val="True"/>
  <p:tag name="LATEXENGINEID" val="0"/>
  <p:tag name="TEMPFOLDER" val="C:\Users\王迪\Documents\"/>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828.5"/>
  <p:tag name="ORIGINALWIDTH" val="3767.25"/>
  <p:tag name="LATEXADDIN" val="\documentclass{article}&#10;\usepackage{amsmath}&#10;\pagestyle{empty}&#10;\begin{document}&#10;&#10;\begin{align*}&#10; A_1  = &amp;\sqrt{2}(a^A_6+a^A_{11}+a^A_{12})-\sqrt{6}(a^S_4-a^S_{5}+2a^S_{10}-a^S_{11}-a^S_{12}), \nonumber\\&#10; A_2  = &amp; \sqrt{2}(-a^A_1+a^A_{3}-a^A_{5}-a^A_8-a^A_{9}+a^A_{14}+2a^A_{28})\\&amp;~~~-\sqrt{6}(a^S_1-2a^S_{2}+a^S_{3}-a^S_{4}&#10; +a^S_{6}-2a^S_7+a^S_{8}+a^S_{9}+3a^S_{14}), \nonumber\\&#10; A_3  = &amp;\sqrt{2}(a^A_5+a^A_{8}+a^A_{9})-\sqrt{6}(a^S_4-a^S_{6}+2a^S_{7}-a^S_{8}&#10; -a^S_{9}), \nonumber\\&#10; A_4  = &amp;\sqrt{2}(-a^A_2-a^A_{3}-a^A_{6}-a^A_{11}-a^A_{12}+a^A_{13}+2a^A_{29})\\&amp;~~~&#10; -\sqrt{6}(-2a^S_1+a^S_{2}+a^S_{3}-a^S_{4}&#10; +a^S_{5}-2a^S_{10}+a^S_{11}+a^S_{12}&#10; +3a^S_{13}), \nonumber\\&#10;&amp;\qquad\qquad ...\\&#10; A_{17}  = &amp;\sqrt{2}(-a^A_5+a^A_{24}+a^A_{25})-\sqrt{6}(-a^S_4+a^S_{6}+2a^S_{23}-a^S_{24}&#10; -a^S_{25}), \nonumber\\&#10; A_{18}  = &amp;\sqrt{2}(-a^A_4+a^A_{23}-a^A_{25})-\sqrt{6}(-a^S_5+a^S_{6}-a^S_{23}+2a^S_{24}&#10; -a^S_{25}).&#10;\end{align*}&#10;&#10;&#10;\end{document}"/>
  <p:tag name="IGUANATEXSIZE" val="20"/>
  <p:tag name="IGUANATEXCURSOR" val="697"/>
  <p:tag name="TRANSPARENCY" val="True"/>
  <p:tag name="LATEXENGINEID" val="0"/>
  <p:tag name="TEMPFOLDER" val="C:\Users\王迪\Documents\"/>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36.5"/>
  <p:tag name="ORIGINALWIDTH" val="1512"/>
  <p:tag name="LATEXADDIN" val="\documentclass{article}&#10;\usepackage{amsmath}&#10;\pagestyle{empty}&#10;\begin{document}&#10;&#10;\begin{align*}&#10;3 \otimes\overline 3 \otimes 3 =15\oplus\overline{6}\oplus 3_p \oplus 3_t&#10;\end{align*}&#10;&#10;&#10;\end{document}"/>
  <p:tag name="IGUANATEXSIZE" val="20"/>
  <p:tag name="IGUANATEXCURSOR" val="169"/>
  <p:tag name="TRANSPARENCY" val="True"/>
  <p:tag name="LATEXENGINEID" val="0"/>
  <p:tag name="TEMPFOLDER" val="C:\Users\dwang\Documents\123\"/>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256.5"/>
  <p:tag name="ORIGINALWIDTH" val="4590"/>
  <p:tag name="LATEXADDIN" val="\documentclass{article}&#10;\usepackage{amsmath}&#10;\pagestyle{empty}&#10;\begin{document}&#10;&#10;\begin{align*}&#10;  H^k_{ij}= &amp;\frac{1}{8}H(15)^k_{ij}+\frac{1}{4}\epsilon_{ijl}H(\overline 6)^{lk}+\delta_j^k\Big(\frac{3}{8}H( 3_t)_i-\frac{1}{8}H(3_p)_i\Big)+&#10;  \delta_i^k\Big(\frac{3}{8}H( 3_p)_j-\frac{1}{8}H( 3_t)_j\Big)&#10;\end{align*}&#10;&#10;&#10;\end{document}"/>
  <p:tag name="IGUANATEXSIZE" val="20"/>
  <p:tag name="IGUANATEXCURSOR" val="303"/>
  <p:tag name="TRANSPARENCY" val="True"/>
  <p:tag name="LATEXENGINEID" val="0"/>
  <p:tag name="TEMPFOLDER" val="C:\Users\王迪\Documents\"/>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455.75"/>
  <p:tag name="ORIGINALWIDTH" val="4465.5"/>
  <p:tag name="LATEXADDIN" val="\documentclass{article}&#10;\usepackage{amsmath}&#10;\pagestyle{empty}&#10;\begin{document}&#10;&#10;\begin{align*}&#10;&amp;~~~~~{\cal A}^{\rm IR}(\mathcal{B}_{c\overline 3}\to \mathcal{B}_8M) =\\ &amp;~~~&#10;b_1(\mathcal{B}_{c\overline 3})^i H(\overline 6)_{ij}^kM^j_l( \mathcal{B}_8)^l_k +b_2(\mathcal{B}_{c\overline 3})^i H(\overline 6)_{ij}^kM^l_k(\mathcal{B}_8)^j_l+ b_3(\mathcal{B}_{c\overline 3})^i H(\overline 6)_{ij}^kM^l_l(\mathcal{B}_8)^j_k\nonumber\\ &amp;  +b_4(\mathcal{B}_{c\overline 3})^i H(\overline 6)_{jl}^kM^j_i(\mathcal{B}_8)^l_k +b_5(\mathcal{B}_{c\overline 3})^i H(\overline 6)_{jl}^kM^l_k(\mathcal{B}_8)^j_i + b_{6}(\mathcal{B}_{c\overline 3})^i H({15})_{ij}^kM^j_l(\mathcal{B}_8)^l_k\nonumber\\&#10;  &amp; + b_{7}(\mathcal{B}_{c\overline 3})^i H({15})_{ij}^kM^l_k(\mathcal{B}_8)^j_l&#10;  +b_{8}(\mathcal{B}_{c\overline 3})^i H({15})_{ij}^kM^l_l(\mathcal{B}_8)^j_k  + b_{9}(\mathcal{B}_{c\overline 3})^i H({15})_{jl}^kM^j_i(\mathcal{B}_8)^l_k \nonumber\\&amp;+ b_{10}(\mathcal{B}_{c\overline 3})^i H({15})_{jl}^kM^l_k(\mathcal{B}_8)^j_i&#10;+b_{11} (\mathcal{B}_{c\overline 3})^i H(3_p)_i M_k^j(\mathcal{B}_8)_j^k&#10;  +b_{12} (\mathcal{B}_{c\overline 3})^i H(3_p)_k M_j^j(\mathcal{B}_8)_i^k\nonumber\\ &amp;+b_{13} (\mathcal{B}_{c\overline 3})^i H(3_p)_k M_i^j(\mathcal{B}_8)_j^k +b_{14} (\mathcal{B}_{c\overline 3})^i H(3_p)_k M_j^k(\mathcal{B}_8)_i^j&#10;+b_{15} (\mathcal{B}_{c\overline 3})^i H(3_t)_i M_k^j(\mathcal{B}_8)_j^k&#10;\nonumber\\  &amp; +b_{16} (\mathcal{B}_{c\overline 3})^i H(3_t)_k M_j^j(\mathcal{B}_8)_i^k +b_{17} (\mathcal{B}_{c\overline 3})^i H(3_t)_k M_i^j(\mathcal{B}_8)_j^k +b_{18} (\mathcal{B}_{c\overline 3})^i H(3_t)_k M_j^k(\mathcal{B}_8)_i^j&#10;\end{align*}&#10;&#10;&#10;\end{document}"/>
  <p:tag name="IGUANATEXSIZE" val="20"/>
  <p:tag name="IGUANATEXCURSOR" val="169"/>
  <p:tag name="TRANSPARENCY" val="True"/>
  <p:tag name="LATEXENGINEID" val="0"/>
  <p:tag name="TEMPFOLDER" val="C:\Users\王迪\Documents\"/>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258.75"/>
  <p:tag name="ORIGINALWIDTH" val="2208"/>
  <p:tag name="LATEXADDIN" val="\documentclass{article}&#10;\usepackage{amsmath}&#10;\pagestyle{empty}&#10;\begin{document}&#10;&#10;\begin{align*}&#10; &amp;b_1  =\frac{A_6-A_8}{4}, \qquad b_2  =\frac{A_5-A_7}{4},  \qquad ...&#10;\end{align*}&#10;&#10;&#10;\end{document}"/>
  <p:tag name="IGUANATEXSIZE" val="20"/>
  <p:tag name="IGUANATEXCURSOR" val="166"/>
  <p:tag name="TRANSPARENCY" val="True"/>
  <p:tag name="LATEXENGINEID" val="0"/>
  <p:tag name="TEMPFOLDER" val="C:\Users\王迪\Documents\"/>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2223.75"/>
  <p:tag name="ORIGINALWIDTH" val="4225.5"/>
  <p:tag name="LATEXADDIN" val="\documentclass{article}&#10;\usepackage{amsmath}&#10;\pagestyle{empty}&#10;\begin{document}&#10;&#10;\begin{align*}&#10;b_1&amp; =-(2 a^A_4+a^A_7-a^A_9-a^A_{10}+a^A_{12})/2\\&amp;\qquad\quad+\sqrt{3}(2 a^S_{5}-2 a^S_6-a^S_7+2 a^S_8-a^S_9+a^S_{10}-2 a^S_{11}+a^S_{12})/2,\nonumber\\&#10;b_2&amp;=(a^A_1-a^A_2-2 a^A_3+a^A_5-a^A_6)/2+\sqrt{3}(3 a^S_1-3 a^S_2-a^S_5+a^S_6)/2,\nonumber\\&#10;b_3&amp;=-(a^A_5-a^A_6-a^A_{15}+a^A_{16}+2 a^A_{17})/2+\sqrt{3}(a^S_5-a^S_6+3 a^S_{15}-3 a^S_{16})/2,\nonumber\\&#10;b_4&amp;=(a^A_5-a^A_6+a^A_8+a^A_9-a^A_{11}-a^A_{12})/2&#10;\\&amp;\qquad\quad-\sqrt{3}(a^S_5-a^S_6+2 a^S_7-a^S_8-a^S_9-2 a^S_{10}+a^S_{11}+a^S_{12})/2,\nonumber\\&#10;&amp;\quad\qquad ...\\&#10;b_{18}&amp;=-(3 a^A_1-a^A_2-4 a^A_3+4 a^A_4+3 a^A_5-a^A_6+5 a^A_7+3 a^A_8-2 a^A_9+a^A_{10}-a^A_{11}\\&amp;\qquad\quad-2 a^A_{12}+a^A_{13}-3 a^A_{14}+8 a^A_{18}-8 a^A_{20}-8 a^A_{21}-6 a^A_{28}+2 a^A_{29}-16 a^A_{30})/4\\&amp;\quad\qquad-\sqrt{3}(5 a^S_1-7 a^S_2+2 a^S_3-2 a^S_4-5 a^S_5+7 a^S_6-a^S_7-7 a^S_8+8 a^S_9+3 a^S_{10}\nonumber\\&amp;~~~~~~~~-3 a^S_{11}-3 a^S_{13}+9 a^S_{14}+8 a^S_{18}-16 a^S_{19}+8 a^S_{20}+24 a^S_{21})/4.&#10;\end{align*}&#10;&#10;&#10;\end{document}"/>
  <p:tag name="IGUANATEXSIZE" val="20"/>
  <p:tag name="IGUANATEXCURSOR" val="449"/>
  <p:tag name="TRANSPARENCY" val="True"/>
  <p:tag name="LATEXENGINEID" val="0"/>
  <p:tag name="TEMPFOLDER" val="C:\Users\王迪\Documents\"/>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448.5"/>
  <p:tag name="ORIGINALWIDTH" val="4829.25"/>
  <p:tag name="LATEXADDIN" val="\documentclass{article}&#10;\usepackage{amsmath}&#10;\pagestyle{empty}&#10;\begin{document}&#10;&#10; \begin{equation*}&#10; \mathcal H_{\rm eff}={G_F\over \sqrt 2}&#10; \left[\sum_{q=d,s}V_{cq}^*V_{uq}\left(\sum_{q=1}^2C_i(\mu)O_i(\mu)\right)&#10; -V_{cb}^*V_{ub}\left(\sum_{i=3}^6C_i(\mu)O_i(\mu)+C_{8g}(\mu)O_{8g}(\mu)\right)\right]&#10; \end{equation*}&#10;&#10;&#10;\end{document}"/>
  <p:tag name="IGUANATEXSIZE" val="20"/>
  <p:tag name="IGUANATEXCURSOR" val="303"/>
  <p:tag name="TRANSPARENCY" val="True"/>
  <p:tag name="LATEXENGINEID" val="0"/>
  <p:tag name="TEMPFOLDER" val="C:\Users\dwang\Documents\123\"/>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155.25"/>
  <p:tag name="ORIGINALWIDTH" val="172.5"/>
  <p:tag name="LATEXADDIN" val="\documentclass{article}&#10;\usepackage{amsmath}&#10;\pagestyle{empty}&#10;\begin{document}&#10;&#10;$H_{ij}^k$&#10;&#10;&#10;\end{document}"/>
  <p:tag name="IGUANATEXSIZE" val="20"/>
  <p:tag name="IGUANATEXCURSOR" val="90"/>
  <p:tag name="TRANSPARENCY" val="True"/>
  <p:tag name="LATEXENGINEID" val="0"/>
  <p:tag name="TEMPFOLDER" val="C:\Users\王迪\Documents\"/>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53"/>
  <p:tag name="ORIGINALWIDTH" val="261"/>
  <p:tag name="LATEXADDIN" val="\documentclass{article}&#10;\usepackage{amsmath}&#10;\pagestyle{empty}&#10;\begin{document}&#10;&#10;$(\mathcal{B}_8)^i_j$&#10;&#10;&#10;\end{document}"/>
  <p:tag name="IGUANATEXSIZE" val="20"/>
  <p:tag name="IGUANATEXCURSOR" val="83"/>
  <p:tag name="TRANSPARENCY" val="True"/>
  <p:tag name="LATEXENGINEID" val="0"/>
  <p:tag name="TEMPFOLDER" val="C:\Users\王迪\Documents\"/>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361.5"/>
  <p:tag name="ORIGINALWIDTH" val="2273.25"/>
  <p:tag name="LATEXADDIN" val="\documentclass{article}&#10;\usepackage{amsmath}&#10;\pagestyle{empty}&#10;\begin{document}&#10;&#10;\begin{align*}&#10; &amp;(H^{(0)})_{13}^2 = V_{cs}^*V_{ud},  \qquad (H^{(0)})^{2}_{12}=V_{cd}^*V_{ud},\\ &amp; (H^{(0)})^{3}_{13}= V_{cs}^*V_{us}, \qquad (H^{(0)})^{3}_{12}=V_{cd}^*V_{us}&#10;\end{align*}&#10;&#10;&#10;\end{document}"/>
  <p:tag name="IGUANATEXSIZE" val="20"/>
  <p:tag name="IGUANATEXCURSOR" val="256"/>
  <p:tag name="TRANSPARENCY" val="True"/>
  <p:tag name="LATEXENGINEID" val="0"/>
  <p:tag name="TEMPFOLDER" val="C:\Users\王迪\Documents\"/>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361.5"/>
  <p:tag name="ORIGINALWIDTH" val="2439.75"/>
  <p:tag name="LATEXADDIN" val="\documentclass{article}&#10;\usepackage{amsmath}&#10;\pagestyle{empty}&#10;\begin{document}&#10;&#10;\begin{align*}&#10; &amp;(H^{(1)})_{11}^1 = -V_{cb}^*V_{ub}, \qquad (H^{(1)})_{21}^2=-V_{cb}^*V_{ub}, \\ &amp; (H^{(1)})_{31}^3=-V_{cb}^*V_{ub}&#10;\end{align*}&#10;&#10;&#10;\end{document}"/>
  <p:tag name="IGUANATEXSIZE" val="20"/>
  <p:tag name="IGUANATEXCURSOR" val="179"/>
  <p:tag name="TRANSPARENCY" val="True"/>
  <p:tag name="LATEXENGINEID" val="0"/>
  <p:tag name="TEMPFOLDER" val="C:\Users\王迪\Documents\"/>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574.5"/>
  <p:tag name="ORIGINALWIDTH" val="2591.25"/>
  <p:tag name="LATEXADDIN" val="\documentclass{article}&#10;\usepackage{amsmath}&#10;\pagestyle{empty}&#10;\begin{document}&#10;&#10;\begin{align*}&#10;  &amp;a^{S,A}_1 = -a^{S,A}_2,\quad   a^{S,A}_5 = -a^{S,A}_6, \quad a^{S,A}_7 = -a^{S,A}_{10}, \\&amp; a^{S,A}_8 = -a^{S,A}_{11}, \quad a^{S,A}_9 = -a^{S,A}_{12},\quad&#10; a^{S,A}_{15}  = -a^{S,A}_{16},  \\&amp; a^{S}_{3} =a^{S}_{4}= a^{S}_{17} = 0.&#10;\end{align*}&#10;&#10;&#10;\end{document}"/>
  <p:tag name="IGUANATEXSIZE" val="20"/>
  <p:tag name="IGUANATEXCURSOR" val="233"/>
  <p:tag name="TRANSPARENCY" val="True"/>
  <p:tag name="LATEXENGINEID" val="0"/>
  <p:tag name="TEMPFOLDER" val="C:\Users\王迪\Documents\"/>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1968.75"/>
  <p:tag name="ORIGINALWIDTH" val="3618"/>
  <p:tag name="LATEXADDIN" val="\documentclass{article}&#10;\usepackage{amsmath}&#10;\pagestyle{empty}&#10;\begin{document}&#10;&#10;\begin{align*}&#10;b_1^\prime&amp; =b_1-b_4= -(a^A_4 +a^A_5 + a^A_7 +a^A_8) + \sqrt{3}(3a^S_5 + a^S_7 +a^S_8 - 2a^S_9),\nonumber\\&#10;b_2^\prime&amp;=b_2-b_5= -\frac{1}{2}(2a^A_8 +2a^A_9+a^A_{13}-a^A_{14}-2a^A_{28}+2a^A_{29}) \\&amp;\qquad\qquad\qquad+\frac{\sqrt{3}}{2}(4a^S_7 -2 a^S_8-2 a^S_{9}+ 3a^S_{13} -3a^S_{14} ),\nonumber\\&#10;b_3^\prime&amp;=b_3+b_4=  ( a^A_8 +a^A_9+a^A_{15} -a^A_{17}) -\sqrt{3}(2 a^S_7 -a^S_8 - a^S_9-3a^S_{15}),\nonumber\\&#10;b_4^\prime&amp;=b_4-b_5= -\frac{1}{2}(2a^A_1 -2 a^A_3 +a^A_{13}-a^A_{14}-2a^A_{28}+2a^A_{29})\\&amp;\qquad\qquad\qquad-\frac{\sqrt{3}}{2}(6a^S_1 - 3a^S_{13} +3a^S_{14} ),\nonumber\\&#10;b_{5}^\prime&amp;= b_{10} =\frac{1}{4}(a^A_{13}+a^A_{14}+2a^A_{28}+2a^A_{29}) -\frac{\sqrt{3}}{4}(3a^S_{13}+3a^S_{14} ).&#10;\end{align*}&#10;&#10;&#10;\end{document}"/>
  <p:tag name="IGUANATEXSIZE" val="20"/>
  <p:tag name="IGUANATEXCURSOR" val="618"/>
  <p:tag name="TRANSPARENCY" val="True"/>
  <p:tag name="LATEXENGINEID" val="0"/>
  <p:tag name="TEMPFOLDER" val="C:\Users\王迪\Documents\"/>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1005"/>
  <p:tag name="ORIGINALWIDTH" val="4851.75"/>
  <p:tag name="LATEXADDIN" val="\documentclass{article}&#10;\usepackage{amsmath}&#10;\pagestyle{empty}&#10;\begin{document}&#10;&#10;\begin{align*}&#10;  \mathcal{A}_L(\Lambda_c^+\to \Sigma^0K^+) &amp;= \frac{1}{\sqrt{2}}\Delta(\Lambda_c^+,\pi^+,n,\overline K^{*0},K^+,\Sigma^0) + \frac{1}{\sqrt{2}}\Delta(\Lambda_c^+,\pi^+,n,\Sigma^-,\Sigma^0,K^+)\nonumber\\ &amp;\qquad +\frac{1}{\sqrt{2}}\Delta(\Lambda_c^+,K^+,\Lambda^0, \rho^{0},K^+,\Sigma^0)+\frac{1}{\sqrt{2}}\Delta(\Lambda_c^+,K^+,\Lambda^0, \Xi^-,\Sigma^0,K^+)\\ &#10;  \mathcal{A}_L(\Lambda_c^+\to \Sigma^+K^0) &amp;= \Delta(\Lambda_c^+,\pi^+,n,\Lambda^0,\Sigma^+,K^0) + \Delta(\Lambda_c^+,\pi^+,n,\Sigma^0,\Sigma^+,K^0)\nonumber\\ &amp;\qquad +\Delta(\Lambda_c^+,K^+,\Lambda^0, \rho^{+},K^0,\Sigma^+)+\Delta(\Lambda_c^+,K^+,\Lambda^0, \Xi^0,\Sigma^+,K^0)&#10;\end{align*}&#10;&#10;&#10;\end{document}"/>
  <p:tag name="IGUANATEXSIZE" val="20"/>
  <p:tag name="IGUANATEXCURSOR" val="455"/>
  <p:tag name="TRANSPARENCY" val="True"/>
  <p:tag name="LATEXENGINEID" val="0"/>
  <p:tag name="TEMPFOLDER" val="C:\Users\王迪\Documents\"/>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140.25"/>
  <p:tag name="ORIGINALWIDTH" val="2121"/>
  <p:tag name="LATEXADDIN" val="\documentclass{article}&#10;\usepackage{amsmath}&#10;\pagestyle{empty}&#10;\begin{document}&#10;&#10;&#10;$\mathcal{A}(\Lambda^+_c\to \Sigma^{+} K^0 ) = \sqrt{2}\mathcal{A}(\Lambda^+_c\to \Sigma^{ 0}K^+)$&#10;&#10;\end{document}"/>
  <p:tag name="IGUANATEXSIZE" val="18"/>
  <p:tag name="IGUANATEXCURSOR" val="136"/>
  <p:tag name="TRANSPARENCY" val="True"/>
  <p:tag name="LATEXENGINEID" val="0"/>
  <p:tag name="TEMPFOLDER" val="C:\Users\王迪\Documents\"/>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90"/>
  <p:tag name="ORIGINALWIDTH" val="269.25"/>
  <p:tag name="LATEXADDIN" val="\documentclass{article}&#10;\usepackage{amsmath}&#10;\pagestyle{empty}&#10;\begin{document}&#10;&#10;&#10;$\delta=\epsilon$&#10;&#10;\end{document}"/>
  <p:tag name="IGUANATEXSIZE" val="20"/>
  <p:tag name="IGUANATEXCURSOR" val="99"/>
  <p:tag name="TRANSPARENCY" val="True"/>
  <p:tag name="LATEXENGINEID" val="0"/>
  <p:tag name="TEMPFOLDER" val="C:\Users\王迪\Documents\"/>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90"/>
  <p:tag name="ORIGINALWIDTH" val="269.25"/>
  <p:tag name="LATEXADDIN" val="\documentclass{article}&#10;\usepackage{amsmath}&#10;\pagestyle{empty}&#10;\begin{document}&#10;&#10;$\delta=\epsilon$&#10;&#10;&#10;\end{document}"/>
  <p:tag name="IGUANATEXSIZE" val="20"/>
  <p:tag name="IGUANATEXCURSOR" val="98"/>
  <p:tag name="TRANSPARENCY" val="True"/>
  <p:tag name="LATEXENGINEID" val="0"/>
  <p:tag name="TEMPFOLDER" val="C:\Users\王迪\Documents\"/>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115.5"/>
  <p:tag name="ORIGINALWIDTH" val="509.25"/>
  <p:tag name="LATEXADDIN" val="\documentclass{article}&#10;\usepackage{amsmath}&#10;\pagestyle{empty}&#10;\begin{document}&#10;&#10; $\gamma=\delta=\epsilon$&#10;&#10;&#10;\end{document}"/>
  <p:tag name="IGUANATEXSIZE" val="20"/>
  <p:tag name="IGUANATEXCURSOR" val="106"/>
  <p:tag name="TRANSPARENCY" val="True"/>
  <p:tag name="LATEXENGINEID" val="0"/>
  <p:tag name="TEMPFOLDER" val="C:\Users\王迪\Documents\"/>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143.25"/>
  <p:tag name="ORIGINALWIDTH" val="2975.25"/>
  <p:tag name="LATEXADDIN" val="\documentclass{article}&#10;\usepackage{amsmath}&#10;\pagestyle{empty}&#10;\begin{document}&#10;&#10;\begin{eqnarray*}&#10;\mathcal{O}(x)=\{\overline{q}_{\alpha,i}(x)(1-\gamma_5)q_{\beta,j}(x)\}&#10;\{\overline{q}_{\gamma,k}(x)(1-\gamma_5)q_{\delta,l}(x)\}&#10;\end{eqnarray*}&#10;&#10;&#10;\end{document}"/>
  <p:tag name="IGUANATEXSIZE" val="20"/>
  <p:tag name="IGUANATEXCURSOR" val="112"/>
  <p:tag name="TRANSPARENCY" val="True"/>
  <p:tag name="LATEXENGINEID" val="0"/>
  <p:tag name="TEMPFOLDER" val="C:\Users\王迪\Documents\"/>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448.5"/>
  <p:tag name="ORIGINALWIDTH" val="4829.25"/>
  <p:tag name="LATEXADDIN" val="\documentclass{article}&#10;\usepackage{amsmath}&#10;\pagestyle{empty}&#10;\begin{document}&#10;&#10; \begin{equation*}&#10; \mathcal H_{\rm eff}={G_F\over \sqrt 2}&#10; \left[\sum_{q=d,s}V_{cq}^*V_{uq}\left(\sum_{q=1}^2C_i(\mu)O_i(\mu)\right)&#10; -V_{cb}^*V_{ub}\left(\sum_{i=3}^6C_i(\mu)O_i(\mu)+C_{8g}(\mu)O_{8g}(\mu)\right)\right]&#10; \end{equation*}&#10;&#10;&#10;\end{document}"/>
  <p:tag name="IGUANATEXSIZE" val="20"/>
  <p:tag name="IGUANATEXCURSOR" val="303"/>
  <p:tag name="TRANSPARENCY" val="True"/>
  <p:tag name="LATEXENGINEID" val="0"/>
  <p:tag name="TEMPFOLDER" val="C:\Users\dwang\Documents\123\"/>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115.5"/>
  <p:tag name="ORIGINALWIDTH" val="1850.25"/>
  <p:tag name="LATEXADDIN" val="\documentclass{article}&#10;\usepackage{amsmath}&#10;\pagestyle{empty}&#10;\begin{document}&#10;&#10;$\alpha$, $\beta$, $\gamma$, $\delta$: color,\quad $i$, $j$, $k$, $l$: flavor&#10;&#10;&#10;\end{document}"/>
  <p:tag name="IGUANATEXSIZE" val="20"/>
  <p:tag name="IGUANATEXCURSOR" val="126"/>
  <p:tag name="TRANSPARENCY" val="True"/>
  <p:tag name="LATEXENGINEID" val="0"/>
  <p:tag name="TEMPFOLDER" val="C:\Users\王迪\Documents\"/>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43.25"/>
  <p:tag name="ORIGINALWIDTH" val="2975.25"/>
  <p:tag name="LATEXADDIN" val="\documentclass{article}&#10;\usepackage{amsmath}&#10;\pagestyle{empty}&#10;\begin{document}&#10;&#10;&#10;\begin{eqnarray*}&#10;\mathcal{O}(x)=\{\overline{q}_{\gamma,k}(x)(1-\gamma_5)q_{\beta,j}(x)\}&#10;\{\overline{q}_{\alpha,i}(x)(1-\gamma_5)q_{\delta,l}(x)\}&#10;\end{eqnarray*}&#10;&#10;\end{document}"/>
  <p:tag name="IGUANATEXSIZE" val="20"/>
  <p:tag name="IGUANATEXCURSOR" val="244"/>
  <p:tag name="TRANSPARENCY" val="True"/>
  <p:tag name="LATEXENGINEID" val="0"/>
  <p:tag name="TEMPFOLDER" val="C:\Users\王迪\Documents\"/>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87.75"/>
  <p:tag name="ORIGINALWIDTH" val="297.75"/>
  <p:tag name="LATEXADDIN" val="\documentclass{article}&#10;\usepackage{amsmath}&#10;\pagestyle{empty}&#10;\begin{document}&#10;&#10;$i \leftrightarrow k$&#10;&#10;&#10;\end{document}"/>
  <p:tag name="IGUANATEXSIZE" val="20"/>
  <p:tag name="IGUANATEXCURSOR" val="101"/>
  <p:tag name="TRANSPARENCY" val="True"/>
  <p:tag name="LATEXENGINEID" val="0"/>
  <p:tag name="TEMPFOLDER" val="C:\Users\王迪\Documents\"/>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90.75"/>
  <p:tag name="ORIGINALWIDTH" val="337.5"/>
  <p:tag name="LATEXADDIN" val="\documentclass{article}&#10;\usepackage{amsmath}&#10;\pagestyle{empty}&#10;\begin{document}&#10;&#10;$\alpha \leftrightarrow \gamma$&#10;&#10;&#10;\end{document}"/>
  <p:tag name="IGUANATEXSIZE" val="20"/>
  <p:tag name="IGUANATEXCURSOR" val="112"/>
  <p:tag name="TRANSPARENCY" val="True"/>
  <p:tag name="LATEXENGINEID" val="0"/>
  <p:tag name="TEMPFOLDER" val="C:\Users\王迪\Documents\"/>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124.5"/>
  <p:tag name="ORIGINALWIDTH" val="736.5"/>
  <p:tag name="LATEXADDIN" val="\documentclass{article}&#10;\usepackage{amsmath}&#10;\pagestyle{empty}&#10;\begin{document}&#10;&#10;&#10;$(\alpha,i) \leftrightarrow (\gamma,k)$&#10;&#10;\end{document}"/>
  <p:tag name="IGUANATEXSIZE" val="20"/>
  <p:tag name="IGUANATEXCURSOR" val="121"/>
  <p:tag name="TRANSPARENCY" val="True"/>
  <p:tag name="LATEXENGINEID" val="0"/>
  <p:tag name="TEMPFOLDER" val="C:\Users\王迪\Documents\"/>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139.5"/>
  <p:tag name="ORIGINALWIDTH" val="2053.5"/>
  <p:tag name="LATEXADDIN" val="\documentclass{article}&#10;\usepackage{amsmath}&#10;\pagestyle{empty}&#10;\begin{document}&#10;&#10;&#10;$\mathcal{B}r(\Lambda^+_c\to \Sigma^{+} K^0_S ) = \mathcal{B}r(\Lambda^+_c\to \Sigma^{ 0}K^+)$&#10;&#10;\end{document}"/>
  <p:tag name="IGUANATEXSIZE" val="18"/>
  <p:tag name="IGUANATEXCURSOR" val="144"/>
  <p:tag name="TRANSPARENCY" val="True"/>
  <p:tag name="LATEXENGINEID" val="0"/>
  <p:tag name="TEMPFOLDER" val="C:\Users\王迪\Documents\"/>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345.75"/>
  <p:tag name="ORIGINALWIDTH" val="2709"/>
  <p:tag name="LATEXADDIN" val="\documentclass{article}&#10;\usepackage{amsmath}&#10;\pagestyle{empty}&#10;\begin{document}&#10;&#10;&#10;\begin{align*}&#10;\mathcal{B}r(\Lambda_c^+\to \Sigma^0K^+) &amp; = (4.7\pm 0.9\pm0.1\pm0.3)\times 10^{-4} \nonumber\\ \mathcal{B}r(\Lambda_c^+\to \Sigma^+K^0_S) &amp; = (4.8\pm 1.4\pm0.2\pm0.3)\times 10^{-4}&#10;\end{align*}&#10;&#10;\end{document}"/>
  <p:tag name="IGUANATEXSIZE" val="20"/>
  <p:tag name="IGUANATEXCURSOR" val="278"/>
  <p:tag name="TRANSPARENCY" val="True"/>
  <p:tag name="LATEXENGINEID" val="0"/>
  <p:tag name="TEMPFOLDER" val="C:\Users\王迪\Documents\"/>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142.5"/>
  <p:tag name="ORIGINALWIDTH" val="2951.25"/>
  <p:tag name="LATEXADDIN" val="\documentclass{article}&#10;\usepackage{amsmath}&#10;\pagestyle{empty}&#10;\begin{document}&#10;&#10;\begin{align*}&#10;\mathcal{B}r(\Lambda_c^+\to \Sigma^0K^+) &amp; = (3.58\pm 0.19\pm0.06\pm0.19)\times 10^{-4}&#10;\end{align*}&#10;&#10;\end{document}"/>
  <p:tag name="IGUANATEXSIZE" val="20"/>
  <p:tag name="IGUANATEXCURSOR" val="183"/>
  <p:tag name="TRANSPARENCY" val="True"/>
  <p:tag name="LATEXENGINEID" val="0"/>
  <p:tag name="TEMPFOLDER" val="C:\Users\王迪\Documents\"/>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139.5"/>
  <p:tag name="ORIGINALWIDTH" val="939.75"/>
  <p:tag name="LATEXADDIN" val="\documentclass{article}&#10;\usepackage{amsmath}&#10;\pagestyle{empty}&#10;\begin{document}&#10;&#10;&#10;$\mathcal{B}r(\Lambda^+_c\to \Sigma^{+} K^0_S )$&#10;&#10;\end{document}"/>
  <p:tag name="IGUANATEXSIZE" val="18"/>
  <p:tag name="IGUANATEXCURSOR" val="129"/>
  <p:tag name="TRANSPARENCY" val="True"/>
  <p:tag name="LATEXENGINEID" val="0"/>
  <p:tag name="TEMPFOLDER" val="C:\Users\王迪\Documents\"/>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123.75"/>
  <p:tag name="ORIGINALWIDTH" val="641.25"/>
  <p:tag name="LATEXADDIN" val="\documentclass{article}&#10;\usepackage{amsmath}&#10;\pagestyle{empty}&#10;\begin{document}&#10;&#10;$\mathcal{B}_{c\overline 3}\to \mathcal{B}_8 M$&#10;&#10;&#10;\end{document}"/>
  <p:tag name="IGUANATEXSIZE" val="20"/>
  <p:tag name="IGUANATEXCURSOR" val="127"/>
  <p:tag name="TRANSPARENCY" val="True"/>
  <p:tag name="LATEXENGINEID" val="0"/>
  <p:tag name="TEMPFOLDER" val="C:\Users\王迪\Documents\"/>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381.75"/>
  <p:tag name="ORIGINALWIDTH" val="1612.5"/>
  <p:tag name="LATEXADDIN" val="\documentclass{article}&#10;\usepackage{amsmath}&#10;\pagestyle{empty}&#10;\begin{document}&#10;&#10;\begin{equation*}&#10; \mathcal H_{\rm eff}= \sum_p \sum_{i,j,k=1}^3 (H^{(p)})_{ij}^{k}O_{ij}^{(p)k}&#10;\end{equation*}&#10;&#10;&#10;\end{document}"/>
  <p:tag name="IGUANATEXSIZE" val="20"/>
  <p:tag name="IGUANATEXCURSOR" val="161"/>
  <p:tag name="TRANSPARENCY" val="True"/>
  <p:tag name="LATEXENGINEID" val="0"/>
  <p:tag name="TEMPFOLDER" val="C:\Users\王迪\Documents\"/>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139.5"/>
  <p:tag name="ORIGINALWIDTH" val="939.75"/>
  <p:tag name="LATEXADDIN" val="\documentclass{article}&#10;\usepackage{amsmath}&#10;\pagestyle{empty}&#10;\begin{document}&#10;&#10;&#10;$\mathcal{B}r(\Lambda^+_c\to \Sigma^{+} K^0_S )$&#10;&#10;\end{document}"/>
  <p:tag name="IGUANATEXSIZE" val="18"/>
  <p:tag name="IGUANATEXCURSOR" val="129"/>
  <p:tag name="TRANSPARENCY" val="True"/>
  <p:tag name="LATEXENGINEID" val="0"/>
  <p:tag name="TEMPFOLDER" val="C:\Users\王迪\Documents\"/>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322.5"/>
  <p:tag name="ORIGINALWIDTH" val="1956.75"/>
  <p:tag name="LATEXADDIN" val="\documentclass{article}&#10;\usepackage{amsmath}&#10;\pagestyle{empty}&#10;\begin{document}&#10;&#10;\begin{equation*}&#10;O_{ij}^{(p)k} = \frac{G_F}{\sqrt{2}} \sum_{\rm color} \sum_{\rm current}C_p(\overline q_iq_k)(\overline q_jc)&#10;\end{equation*}&#10;&#10;&#10;\end{document}"/>
  <p:tag name="IGUANATEXSIZE" val="20"/>
  <p:tag name="IGUANATEXCURSOR" val="208"/>
  <p:tag name="TRANSPARENCY" val="True"/>
  <p:tag name="LATEXENGINEID" val="0"/>
  <p:tag name="TEMPFOLDER" val="C:\Users\王迪\OneDrive\桌面\"/>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58.25"/>
  <p:tag name="ORIGINALWIDTH" val="1040.25"/>
  <p:tag name="LATEXADDIN" val="\documentclass{article}&#10;\usepackage{amsmath}&#10;\pagestyle{empty}&#10;\begin{document}&#10;&#10;\begin{align*}&#10;|M^\alpha\rangle = (M^\alpha)^{i}_{j}|M^{i}_{j} \rangle&#10;\end{align*}&#10;&#10;&#10;\end{document}"/>
  <p:tag name="IGUANATEXSIZE" val="20"/>
  <p:tag name="IGUANATEXCURSOR" val="118"/>
  <p:tag name="TRANSPARENCY" val="True"/>
  <p:tag name="LATEXENGINEID" val="0"/>
  <p:tag name="TEMPFOLDER" val="C:\Users\王迪\Documents\"/>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451.5"/>
  <p:tag name="ORIGINALWIDTH" val="1790.25"/>
  <p:tag name="LATEXADDIN" val="\documentclass{article}&#10;\usepackage{amsmath}&#10;\pagestyle{empty}&#10;\begin{document}&#10;&#10;\begin{eqnarray*}&#10;M^{\pi^0}= \left( \begin{array}{ccc}&#10;   1/\sqrt 2   &amp; 0  &amp; 0 \\&#10;     0 &amp;   -1/\sqrt 2  &amp; 0 \\&#10;    0 &amp; 0 &amp; 0 \\&#10;  \end{array}\right),&#10;\end{eqnarray*}&#10;&#10;\end{document}"/>
  <p:tag name="IGUANATEXSIZE" val="20"/>
  <p:tag name="IGUANATEXCURSOR" val="101"/>
  <p:tag name="TRANSPARENCY" val="True"/>
  <p:tag name="LATEXENGINEID" val="0"/>
  <p:tag name="TEMPFOLDER" val="C:\Users\王迪\Documents\"/>
  <p:tag name="LATEXFORMHEIGHT" val="312"/>
  <p:tag name="LATEXFORMWIDTH" val="384"/>
  <p:tag name="LATEXFORMWRAP" val="True"/>
  <p:tag name="BITMAPVECTOR" val="0"/>
</p:tagLst>
</file>

<file path=ppt/theme/theme1.xml><?xml version="1.0" encoding="utf-8"?>
<a:theme xmlns:a="http://schemas.openxmlformats.org/drawingml/2006/main" name="模板页面">
  <a:themeElements>
    <a:clrScheme name="自定义 39">
      <a:dk1>
        <a:srgbClr val="000000"/>
      </a:dk1>
      <a:lt1>
        <a:srgbClr val="FFFFFF"/>
      </a:lt1>
      <a:dk2>
        <a:srgbClr val="000000"/>
      </a:dk2>
      <a:lt2>
        <a:srgbClr val="FFFDFD"/>
      </a:lt2>
      <a:accent1>
        <a:srgbClr val="39A9DE"/>
      </a:accent1>
      <a:accent2>
        <a:srgbClr val="838FD4"/>
      </a:accent2>
      <a:accent3>
        <a:srgbClr val="41C0B8"/>
      </a:accent3>
      <a:accent4>
        <a:srgbClr val="91CE6F"/>
      </a:accent4>
      <a:accent5>
        <a:srgbClr val="A0CD4E"/>
      </a:accent5>
      <a:accent6>
        <a:srgbClr val="515151"/>
      </a:accent6>
      <a:hlink>
        <a:srgbClr val="0563C1"/>
      </a:hlink>
      <a:folHlink>
        <a:srgbClr val="954F72"/>
      </a:folHlink>
    </a:clrScheme>
    <a:fontScheme name="自定义 46">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模板页面">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模板页面">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总结报告-精致渐变-清新蓝绿-PPT模板</Template>
  <TotalTime>3191</TotalTime>
  <Words>1306</Words>
  <Application>Microsoft Office PowerPoint</Application>
  <PresentationFormat>全屏显示(4:3)</PresentationFormat>
  <Paragraphs>240</Paragraphs>
  <Slides>31</Slides>
  <Notes>2</Notes>
  <HiddenSlides>0</HiddenSlides>
  <MMClips>0</MMClips>
  <ScaleCrop>false</ScaleCrop>
  <HeadingPairs>
    <vt:vector size="8" baseType="variant">
      <vt:variant>
        <vt:lpstr>已用的字体</vt:lpstr>
      </vt:variant>
      <vt:variant>
        <vt:i4>11</vt:i4>
      </vt:variant>
      <vt:variant>
        <vt:lpstr>主题</vt:lpstr>
      </vt:variant>
      <vt:variant>
        <vt:i4>4</vt:i4>
      </vt:variant>
      <vt:variant>
        <vt:lpstr>嵌入 OLE 服务器</vt:lpstr>
      </vt:variant>
      <vt:variant>
        <vt:i4>1</vt:i4>
      </vt:variant>
      <vt:variant>
        <vt:lpstr>幻灯片标题</vt:lpstr>
      </vt:variant>
      <vt:variant>
        <vt:i4>31</vt:i4>
      </vt:variant>
    </vt:vector>
  </HeadingPairs>
  <TitlesOfParts>
    <vt:vector size="47" baseType="lpstr">
      <vt:lpstr>等线</vt:lpstr>
      <vt:lpstr>黑体</vt:lpstr>
      <vt:lpstr>微软雅黑</vt:lpstr>
      <vt:lpstr>Arial</vt:lpstr>
      <vt:lpstr>Calibri</vt:lpstr>
      <vt:lpstr>Calibri Light</vt:lpstr>
      <vt:lpstr>Cambria Math</vt:lpstr>
      <vt:lpstr>Century Gothic</vt:lpstr>
      <vt:lpstr>Segoe UI Light</vt:lpstr>
      <vt:lpstr>Times New Roman</vt:lpstr>
      <vt:lpstr>Wingdings</vt:lpstr>
      <vt:lpstr>模板页面</vt:lpstr>
      <vt:lpstr>OfficePLUS</vt:lpstr>
      <vt:lpstr>1_模板页面</vt:lpstr>
      <vt:lpstr>2_模板页面</vt:lpstr>
      <vt:lpstr>AxMath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di</dc:creator>
  <cp:lastModifiedBy>di wang</cp:lastModifiedBy>
  <cp:revision>320</cp:revision>
  <cp:lastPrinted>2019-03-17T07:21:00Z</cp:lastPrinted>
  <dcterms:created xsi:type="dcterms:W3CDTF">2019-03-13T09:30:00Z</dcterms:created>
  <dcterms:modified xsi:type="dcterms:W3CDTF">2025-03-22T03:06:52Z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v-yunxl@microsoft.com</vt:lpwstr>
  </property>
  <property fmtid="{D5CDD505-2E9C-101B-9397-08002B2CF9AE}" pid="5" name="MSIP_Label_f42aa342-8706-4288-bd11-ebb85995028c_SetDate">
    <vt:lpwstr>2017-12-21T07:59:02.1865679Z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ICV">
    <vt:lpwstr>FAAA471E57F14E81961E705FDB182EB6</vt:lpwstr>
  </property>
  <property fmtid="{D5CDD505-2E9C-101B-9397-08002B2CF9AE}" pid="11" name="KSOProductBuildVer">
    <vt:lpwstr>2052-11.1.0.10463</vt:lpwstr>
  </property>
</Properties>
</file>