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67" r:id="rId3"/>
    <p:sldId id="268" r:id="rId4"/>
    <p:sldId id="26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99" d="100"/>
          <a:sy n="99" d="100"/>
        </p:scale>
        <p:origin x="1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EE00D-DC25-4E63-A35A-AA4715FCEA34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CC853-60DC-499A-BA55-9E1C4347B3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25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688C-AB9A-1459-1C70-644A2A5D4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EE558D-B549-376E-EABD-DE2949413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9F343D-C990-F1FD-F965-17040B38F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6D4366-0ADC-8B48-864A-38139EC90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CC853-60DC-499A-BA55-9E1C4347B38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3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505E5-7BE7-D207-FBF8-B0F6EEC65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A313583-AC02-78CD-A1F0-624FC3850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AC7AC4B-6907-2A29-E7B4-DD6BBA964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0DD42D-C5F1-8C9C-CCBB-9A38D0576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CC853-60DC-499A-BA55-9E1C4347B38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11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4DF6C-8FE3-8241-6B90-72015F6D7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7C2878-1AB6-6C34-8AFF-C5CAFE375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EABFF44-C452-FF88-BCCE-9A5558222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75980F-8420-D207-7E93-CA1358094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CC853-60DC-499A-BA55-9E1C4347B38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34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42DD8-E62C-11CB-CF46-37D80124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C464AD8-37EC-C225-D9A1-77417C062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A3DE66-5015-39C3-CFC9-32CC749F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E4D4DC-557B-BCD4-35AB-E4C2236C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BBCDAF-4AD3-AC16-D6D6-4FAF7B40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70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4BED9E-8580-FC42-4522-620537E7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8C6632-5783-D7F4-F9E3-80D1E8CDE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163652-C4C9-6296-57AB-EE4DDBB3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5E9312-D90A-2C87-5757-E3E0DCE7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8AAB92-21E2-28B8-FE82-13F7EA5F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95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297AB62-C5DF-E559-903F-0E90AE41A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521A38-A474-6D43-C607-8EF3B8841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98892C-217C-5A68-BB42-20909809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C6CE50-23D8-A53B-BDDA-C16139869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DE9C3E-1B9F-AEDF-82EA-3A7E3936E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26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263B07-C3BB-ED75-6BDB-615538F0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B5308A-6EFE-2FF0-B6A7-C0A43A39B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CC3843-7AF4-B394-FEFC-1CD89A6F0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18D0D2-A64B-1CC8-2DF0-ABFFB4E5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3F2E5F-68CB-4DC1-0106-C6E75272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62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8BE57-7667-B966-7AB0-33926857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3C0084-9F78-B655-3332-D1A08878E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6FA60F-200E-0BF4-B640-48FB927D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ECDF91-2CED-C50E-F97B-6247B8BF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E5C2DB-A1F3-557F-F27E-107E91DE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3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55AF31-EA2E-976C-1135-3C5D148FC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D435BB-D51D-E0AB-FDC0-0CA06A719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E71DBC-B2B7-9B92-FC4F-F085E3A18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22EB55-D69B-B7E6-B4C4-AC93389C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F13CB5-4CFB-E5E5-6FFE-D43BE003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1D12A3-5343-E4A1-23E1-E50FDF45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13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D4F171-5166-59B5-E62E-D1CD4DBD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FAD639-886F-7A49-9B86-BD6B1F9F1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244333-1E2A-3099-A647-8CBC5D906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7937EB6-BE55-B6BE-C572-BC72F43BA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43DD80-0011-5C3F-65C0-482D1D895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5CE3FA-87CC-D4C3-4509-46544667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6A2B1DF-C55B-B61C-163D-920C734D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1B73A35-2A83-B428-A838-0E29F0DA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1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BB7E3-AC4C-4344-92B2-E7F140D6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53566AA-36BC-5952-9059-9CA6279C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E5D97C7-77FE-25C6-EAEB-EC9F5C10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4E3548-6A28-85D2-A19A-ED8B7BC0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12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87F2E10-2E97-701D-964E-E0F9CC65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700FF11-0070-FC04-9042-D9222E86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F3CA38-0DEF-AC57-1E82-2BA49FF0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93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A4011C-E868-CBC1-FFF2-758F664D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8DE610-1165-8159-C434-1A594B11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5B8859-E6B5-41B8-A6A1-73B452971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2358F4-8FF8-4335-7E79-5EA17D59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E6DEE5-A414-8634-296B-3E0114B30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678572-4C62-A66E-923D-EC944643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6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6FA9E1-4FC4-01BB-091B-009D5D47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E80DACB-BD9B-23AE-FE37-24647CB95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DB0E349-4F5B-9A46-1993-77F3646AA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3267D7-1207-3DDD-77BC-9285ECDB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6C7B51-D7E8-35B8-F618-3DFE9A29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345AF7-E280-E600-64E6-48FFD206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81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C4F9754-4C2C-9DB8-15BF-FA9101FF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58AC1D-B4B1-D5E2-E61F-1885689E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A4A7FF-8507-205D-34BA-96AEF8140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46A2-D13E-47B9-917C-618A4AE5769D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F23F68-F92B-993C-D9E1-1173FDAA7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017688-7792-F9A8-2A14-289EEA38D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19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D4B4615-9B9F-855E-4D7D-66E0E012299E}"/>
              </a:ext>
            </a:extLst>
          </p:cNvPr>
          <p:cNvSpPr txBox="1"/>
          <p:nvPr/>
        </p:nvSpPr>
        <p:spPr>
          <a:xfrm>
            <a:off x="4464784" y="2921168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三维总图进展</a:t>
            </a:r>
            <a:endParaRPr lang="en-US" altLang="zh-CN" sz="4000" dirty="0"/>
          </a:p>
          <a:p>
            <a:pPr algn="ctr"/>
            <a:r>
              <a:rPr lang="en-US" altLang="zh-CN" sz="2000" dirty="0"/>
              <a:t>2024-12-02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2392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6D8CB-EB68-0EFC-F7B5-AD253F1F4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5712B51-D25B-071F-D6F7-1E9581280CD3}"/>
              </a:ext>
            </a:extLst>
          </p:cNvPr>
          <p:cNvSpPr txBox="1"/>
          <p:nvPr/>
        </p:nvSpPr>
        <p:spPr>
          <a:xfrm>
            <a:off x="0" y="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机械三维总图更新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564" y="1694567"/>
            <a:ext cx="4608186" cy="324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146" y="1694567"/>
            <a:ext cx="4541036" cy="324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1C8E445-13A3-66B1-CD13-1B0D36114AE6}"/>
              </a:ext>
            </a:extLst>
          </p:cNvPr>
          <p:cNvSpPr txBox="1"/>
          <p:nvPr/>
        </p:nvSpPr>
        <p:spPr>
          <a:xfrm>
            <a:off x="698143" y="521732"/>
            <a:ext cx="59388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更新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1)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OTK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冷却结构厚度增加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2)ITK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连接结构修改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423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5294C-69A3-2B8B-84A0-BD0225984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4A881A3-F25B-A797-52EF-0CA5C01488BC}"/>
              </a:ext>
            </a:extLst>
          </p:cNvPr>
          <p:cNvSpPr txBox="1"/>
          <p:nvPr/>
        </p:nvSpPr>
        <p:spPr>
          <a:xfrm>
            <a:off x="0" y="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机械三维总图更新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732D948-CDE8-4793-ED08-FE11345F449D}"/>
              </a:ext>
            </a:extLst>
          </p:cNvPr>
          <p:cNvSpPr txBox="1"/>
          <p:nvPr/>
        </p:nvSpPr>
        <p:spPr>
          <a:xfrm>
            <a:off x="357922" y="422271"/>
            <a:ext cx="59388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1)TPC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连接结构，厚度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25mm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，会和端部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OTK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产生干涉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8BC343-20C6-1EB2-7163-7FD4B8188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463" y="1198865"/>
            <a:ext cx="4980244" cy="40142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2E0A95D-0FB1-262C-AD84-EA9B0AE9E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188" y="4004096"/>
            <a:ext cx="2927286" cy="25720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BC3E3E-DF08-5DA1-999C-0333B4C0B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634" y="715995"/>
            <a:ext cx="4817444" cy="31774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901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38FE6-EEDB-9CED-F0E7-54FF81B1D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3729A1D-50DE-BEC0-158C-FE22E6544FB4}"/>
              </a:ext>
            </a:extLst>
          </p:cNvPr>
          <p:cNvSpPr txBox="1"/>
          <p:nvPr/>
        </p:nvSpPr>
        <p:spPr>
          <a:xfrm>
            <a:off x="0" y="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机械三维总图更新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1458738-B30B-EAFA-9911-5BA6E9F1C534}"/>
              </a:ext>
            </a:extLst>
          </p:cNvPr>
          <p:cNvSpPr txBox="1"/>
          <p:nvPr/>
        </p:nvSpPr>
        <p:spPr>
          <a:xfrm>
            <a:off x="279133" y="399836"/>
            <a:ext cx="59388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2)ITK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最内层端盖的内径目前为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75mm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，但是束流管的圆筒连接结构，内径为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81.5mm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。两者之间会产生干涉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9B1156-297D-0117-446B-9B96F787E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935" y="280068"/>
            <a:ext cx="5748940" cy="3148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BB53D56-873A-537D-A852-775D13C76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3" y="1438854"/>
            <a:ext cx="5999748" cy="4410140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668A862-C57C-BC12-B5D6-361B5387813F}"/>
              </a:ext>
            </a:extLst>
          </p:cNvPr>
          <p:cNvCxnSpPr>
            <a:cxnSpLocks/>
          </p:cNvCxnSpPr>
          <p:nvPr/>
        </p:nvCxnSpPr>
        <p:spPr>
          <a:xfrm flipH="1" flipV="1">
            <a:off x="3667548" y="3797902"/>
            <a:ext cx="196995" cy="24055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23132FBB-5EE0-51F9-0633-78B4BB811851}"/>
              </a:ext>
            </a:extLst>
          </p:cNvPr>
          <p:cNvSpPr txBox="1"/>
          <p:nvPr/>
        </p:nvSpPr>
        <p:spPr>
          <a:xfrm>
            <a:off x="3766045" y="6203482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最内层端盖半径</a:t>
            </a:r>
            <a:r>
              <a:rPr lang="en-US" altLang="zh-CN" dirty="0"/>
              <a:t>75mm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31CEBF6-80BF-A952-C59D-82BE1C3AE7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976" t="36822" b="15689"/>
          <a:stretch/>
        </p:blipFill>
        <p:spPr>
          <a:xfrm>
            <a:off x="6857200" y="3643924"/>
            <a:ext cx="2565132" cy="2631892"/>
          </a:xfrm>
          <a:prstGeom prst="rect">
            <a:avLst/>
          </a:prstGeom>
        </p:spPr>
      </p:pic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48A38EE9-8A02-BBDA-2EDD-EE00EC196822}"/>
              </a:ext>
            </a:extLst>
          </p:cNvPr>
          <p:cNvCxnSpPr>
            <a:cxnSpLocks/>
          </p:cNvCxnSpPr>
          <p:nvPr/>
        </p:nvCxnSpPr>
        <p:spPr>
          <a:xfrm flipH="1" flipV="1">
            <a:off x="8610074" y="4610501"/>
            <a:ext cx="1342448" cy="798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0C54611F-49C4-7D68-0526-B83946E0764E}"/>
              </a:ext>
            </a:extLst>
          </p:cNvPr>
          <p:cNvSpPr txBox="1"/>
          <p:nvPr/>
        </p:nvSpPr>
        <p:spPr>
          <a:xfrm>
            <a:off x="9667296" y="538052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干涉点</a:t>
            </a:r>
          </a:p>
        </p:txBody>
      </p:sp>
    </p:spTree>
    <p:extLst>
      <p:ext uri="{BB962C8B-B14F-4D97-AF65-F5344CB8AC3E}">
        <p14:creationId xmlns:p14="http://schemas.microsoft.com/office/powerpoint/2010/main" val="4069465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94</Words>
  <Application>Microsoft Office PowerPoint</Application>
  <PresentationFormat>宽屏</PresentationFormat>
  <Paragraphs>18</Paragraphs>
  <Slides>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Luke Xia</dc:creator>
  <cp:lastModifiedBy>Luke Xia</cp:lastModifiedBy>
  <cp:revision>39</cp:revision>
  <dcterms:created xsi:type="dcterms:W3CDTF">2024-11-03T11:45:00Z</dcterms:created>
  <dcterms:modified xsi:type="dcterms:W3CDTF">2024-12-02T01:47:14Z</dcterms:modified>
</cp:coreProperties>
</file>