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166" r:id="rId2"/>
    <p:sldId id="1190" r:id="rId3"/>
    <p:sldId id="1196" r:id="rId4"/>
    <p:sldId id="1192" r:id="rId5"/>
    <p:sldId id="1193" r:id="rId6"/>
    <p:sldId id="1194" r:id="rId7"/>
    <p:sldId id="1195" r:id="rId8"/>
    <p:sldId id="1197" r:id="rId9"/>
    <p:sldId id="1198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世宇 刘" initials="世刘" lastIdx="1" clrIdx="0">
    <p:extLst>
      <p:ext uri="{19B8F6BF-5375-455C-9EA6-DF929625EA0E}">
        <p15:presenceInfo xmlns:p15="http://schemas.microsoft.com/office/powerpoint/2012/main" userId="b626c24b73a672c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82" autoAdjust="0"/>
    <p:restoredTop sz="68236" autoAdjust="0"/>
  </p:normalViewPr>
  <p:slideViewPr>
    <p:cSldViewPr snapToGrid="0">
      <p:cViewPr varScale="1">
        <p:scale>
          <a:sx n="77" d="100"/>
          <a:sy n="77" d="100"/>
        </p:scale>
        <p:origin x="1676" y="60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yu Liu" userId="0db170d9efe7a527" providerId="LiveId" clId="{266DABEF-02A1-4B90-8C19-E3B347D566A4}"/>
    <pc:docChg chg="undo redo custSel addSld delSld modSld sldOrd">
      <pc:chgData name="Shiyu Liu" userId="0db170d9efe7a527" providerId="LiveId" clId="{266DABEF-02A1-4B90-8C19-E3B347D566A4}" dt="2024-08-19T03:21:19.116" v="7578" actId="20577"/>
      <pc:docMkLst>
        <pc:docMk/>
      </pc:docMkLst>
      <pc:sldChg chg="modSp add mod modNotesTx">
        <pc:chgData name="Shiyu Liu" userId="0db170d9efe7a527" providerId="LiveId" clId="{266DABEF-02A1-4B90-8C19-E3B347D566A4}" dt="2024-08-14T01:53:07.660" v="3680"/>
        <pc:sldMkLst>
          <pc:docMk/>
          <pc:sldMk cId="0" sldId="1166"/>
        </pc:sldMkLst>
        <pc:spChg chg="mod">
          <ac:chgData name="Shiyu Liu" userId="0db170d9efe7a527" providerId="LiveId" clId="{266DABEF-02A1-4B90-8C19-E3B347D566A4}" dt="2024-08-08T15:47:27.711" v="2506" actId="20577"/>
          <ac:spMkLst>
            <pc:docMk/>
            <pc:sldMk cId="0" sldId="1166"/>
            <ac:spMk id="2" creationId="{00000000-0000-0000-0000-000000000000}"/>
          </ac:spMkLst>
        </pc:spChg>
        <pc:spChg chg="mod">
          <ac:chgData name="Shiyu Liu" userId="0db170d9efe7a527" providerId="LiveId" clId="{266DABEF-02A1-4B90-8C19-E3B347D566A4}" dt="2024-08-05T01:02:12.383" v="11"/>
          <ac:spMkLst>
            <pc:docMk/>
            <pc:sldMk cId="0" sldId="1166"/>
            <ac:spMk id="4" creationId="{00000000-0000-0000-0000-000000000000}"/>
          </ac:spMkLst>
        </pc:spChg>
      </pc:sldChg>
      <pc:sldChg chg="new del">
        <pc:chgData name="Shiyu Liu" userId="0db170d9efe7a527" providerId="LiveId" clId="{266DABEF-02A1-4B90-8C19-E3B347D566A4}" dt="2024-08-05T01:03:13.837" v="28" actId="47"/>
        <pc:sldMkLst>
          <pc:docMk/>
          <pc:sldMk cId="191852861" sldId="1167"/>
        </pc:sldMkLst>
      </pc:sldChg>
      <pc:sldChg chg="add del">
        <pc:chgData name="Shiyu Liu" userId="0db170d9efe7a527" providerId="LiveId" clId="{266DABEF-02A1-4B90-8C19-E3B347D566A4}" dt="2024-08-05T01:03:20.794" v="30" actId="47"/>
        <pc:sldMkLst>
          <pc:docMk/>
          <pc:sldMk cId="0" sldId="1168"/>
        </pc:sldMkLst>
      </pc:sldChg>
      <pc:sldChg chg="modSp add mod setBg modNotesTx">
        <pc:chgData name="Shiyu Liu" userId="0db170d9efe7a527" providerId="LiveId" clId="{266DABEF-02A1-4B90-8C19-E3B347D566A4}" dt="2024-08-14T02:05:33.009" v="3790" actId="20577"/>
        <pc:sldMkLst>
          <pc:docMk/>
          <pc:sldMk cId="2343224504" sldId="1190"/>
        </pc:sldMkLst>
        <pc:spChg chg="mod">
          <ac:chgData name="Shiyu Liu" userId="0db170d9efe7a527" providerId="LiveId" clId="{266DABEF-02A1-4B90-8C19-E3B347D566A4}" dt="2024-08-14T02:02:38.419" v="3764" actId="113"/>
          <ac:spMkLst>
            <pc:docMk/>
            <pc:sldMk cId="2343224504" sldId="1190"/>
            <ac:spMk id="23" creationId="{8824CC52-1ED7-5F76-EFC6-2CD337AB160F}"/>
          </ac:spMkLst>
        </pc:spChg>
      </pc:sldChg>
      <pc:sldChg chg="new del">
        <pc:chgData name="Shiyu Liu" userId="0db170d9efe7a527" providerId="LiveId" clId="{266DABEF-02A1-4B90-8C19-E3B347D566A4}" dt="2024-08-05T01:21:22.595" v="52" actId="47"/>
        <pc:sldMkLst>
          <pc:docMk/>
          <pc:sldMk cId="716532264" sldId="1191"/>
        </pc:sldMkLst>
      </pc:sldChg>
      <pc:sldChg chg="modSp add mod modNotesTx">
        <pc:chgData name="Shiyu Liu" userId="0db170d9efe7a527" providerId="LiveId" clId="{266DABEF-02A1-4B90-8C19-E3B347D566A4}" dt="2024-08-05T01:25:27.226" v="92"/>
        <pc:sldMkLst>
          <pc:docMk/>
          <pc:sldMk cId="1717379368" sldId="1239"/>
        </pc:sldMkLst>
        <pc:spChg chg="mod">
          <ac:chgData name="Shiyu Liu" userId="0db170d9efe7a527" providerId="LiveId" clId="{266DABEF-02A1-4B90-8C19-E3B347D566A4}" dt="2024-08-05T01:24:01.254" v="78" actId="20577"/>
          <ac:spMkLst>
            <pc:docMk/>
            <pc:sldMk cId="1717379368" sldId="1239"/>
            <ac:spMk id="12" creationId="{3F1F8D3F-2434-9F89-3527-BDB0DFC635B3}"/>
          </ac:spMkLst>
        </pc:spChg>
      </pc:sldChg>
      <pc:sldChg chg="delSp modSp add mod modNotesTx">
        <pc:chgData name="Shiyu Liu" userId="0db170d9efe7a527" providerId="LiveId" clId="{266DABEF-02A1-4B90-8C19-E3B347D566A4}" dt="2024-08-14T02:16:28.247" v="3861" actId="20577"/>
        <pc:sldMkLst>
          <pc:docMk/>
          <pc:sldMk cId="142229577" sldId="1260"/>
        </pc:sldMkLst>
        <pc:spChg chg="del">
          <ac:chgData name="Shiyu Liu" userId="0db170d9efe7a527" providerId="LiveId" clId="{266DABEF-02A1-4B90-8C19-E3B347D566A4}" dt="2024-08-14T02:13:15.576" v="3805" actId="478"/>
          <ac:spMkLst>
            <pc:docMk/>
            <pc:sldMk cId="142229577" sldId="1260"/>
            <ac:spMk id="12" creationId="{8889DEEF-F0AD-F3C3-870C-129D97FA2ADA}"/>
          </ac:spMkLst>
        </pc:spChg>
        <pc:spChg chg="mod">
          <ac:chgData name="Shiyu Liu" userId="0db170d9efe7a527" providerId="LiveId" clId="{266DABEF-02A1-4B90-8C19-E3B347D566A4}" dt="2024-08-14T02:14:52.901" v="3821" actId="20577"/>
          <ac:spMkLst>
            <pc:docMk/>
            <pc:sldMk cId="142229577" sldId="1260"/>
            <ac:spMk id="18" creationId="{5F8A0D52-D545-93E9-06AD-FEA76E6B759A}"/>
          </ac:spMkLst>
        </pc:spChg>
        <pc:spChg chg="mod">
          <ac:chgData name="Shiyu Liu" userId="0db170d9efe7a527" providerId="LiveId" clId="{266DABEF-02A1-4B90-8C19-E3B347D566A4}" dt="2024-08-14T02:14:16.582" v="3817" actId="1076"/>
          <ac:spMkLst>
            <pc:docMk/>
            <pc:sldMk cId="142229577" sldId="1260"/>
            <ac:spMk id="20" creationId="{C0203F61-6423-D128-454D-BDFA84F1B7AA}"/>
          </ac:spMkLst>
        </pc:spChg>
        <pc:spChg chg="mod">
          <ac:chgData name="Shiyu Liu" userId="0db170d9efe7a527" providerId="LiveId" clId="{266DABEF-02A1-4B90-8C19-E3B347D566A4}" dt="2024-08-14T02:14:24.236" v="3818" actId="1076"/>
          <ac:spMkLst>
            <pc:docMk/>
            <pc:sldMk cId="142229577" sldId="1260"/>
            <ac:spMk id="22" creationId="{6EDECB37-2013-DAB6-8574-50EE638A827D}"/>
          </ac:spMkLst>
        </pc:spChg>
        <pc:spChg chg="mod">
          <ac:chgData name="Shiyu Liu" userId="0db170d9efe7a527" providerId="LiveId" clId="{266DABEF-02A1-4B90-8C19-E3B347D566A4}" dt="2024-08-14T02:16:18.511" v="3859" actId="1076"/>
          <ac:spMkLst>
            <pc:docMk/>
            <pc:sldMk cId="142229577" sldId="1260"/>
            <ac:spMk id="25" creationId="{1534A262-1676-5171-E348-CB614FCA7AFE}"/>
          </ac:spMkLst>
        </pc:spChg>
        <pc:grpChg chg="mod">
          <ac:chgData name="Shiyu Liu" userId="0db170d9efe7a527" providerId="LiveId" clId="{266DABEF-02A1-4B90-8C19-E3B347D566A4}" dt="2024-08-14T02:13:37.955" v="3809" actId="1076"/>
          <ac:grpSpMkLst>
            <pc:docMk/>
            <pc:sldMk cId="142229577" sldId="1260"/>
            <ac:grpSpMk id="2" creationId="{133AE2B8-16B4-60C1-B26F-F2516169E222}"/>
          </ac:grpSpMkLst>
        </pc:grpChg>
        <pc:picChg chg="mod">
          <ac:chgData name="Shiyu Liu" userId="0db170d9efe7a527" providerId="LiveId" clId="{266DABEF-02A1-4B90-8C19-E3B347D566A4}" dt="2024-08-14T02:14:16.582" v="3817" actId="1076"/>
          <ac:picMkLst>
            <pc:docMk/>
            <pc:sldMk cId="142229577" sldId="1260"/>
            <ac:picMk id="4" creationId="{11B3F179-E70E-8E2B-D4AB-42CAD4F53678}"/>
          </ac:picMkLst>
        </pc:picChg>
      </pc:sldChg>
      <pc:sldChg chg="modSp add del mod modNotesTx">
        <pc:chgData name="Shiyu Liu" userId="0db170d9efe7a527" providerId="LiveId" clId="{266DABEF-02A1-4B90-8C19-E3B347D566A4}" dt="2024-08-06T01:53:51.834" v="341" actId="47"/>
        <pc:sldMkLst>
          <pc:docMk/>
          <pc:sldMk cId="4211706034" sldId="1266"/>
        </pc:sldMkLst>
        <pc:spChg chg="mod">
          <ac:chgData name="Shiyu Liu" userId="0db170d9efe7a527" providerId="LiveId" clId="{266DABEF-02A1-4B90-8C19-E3B347D566A4}" dt="2024-08-05T02:37:53.946" v="190" actId="20577"/>
          <ac:spMkLst>
            <pc:docMk/>
            <pc:sldMk cId="4211706034" sldId="1266"/>
            <ac:spMk id="3" creationId="{BE90F593-ABC2-8FD9-0040-EF7CB8D4DB5D}"/>
          </ac:spMkLst>
        </pc:spChg>
      </pc:sldChg>
      <pc:sldChg chg="addSp delSp modSp add mod modNotesTx">
        <pc:chgData name="Shiyu Liu" userId="0db170d9efe7a527" providerId="LiveId" clId="{266DABEF-02A1-4B90-8C19-E3B347D566A4}" dt="2024-08-14T07:24:12.924" v="4265" actId="20577"/>
        <pc:sldMkLst>
          <pc:docMk/>
          <pc:sldMk cId="1624363909" sldId="1274"/>
        </pc:sldMkLst>
        <pc:spChg chg="del mod">
          <ac:chgData name="Shiyu Liu" userId="0db170d9efe7a527" providerId="LiveId" clId="{266DABEF-02A1-4B90-8C19-E3B347D566A4}" dt="2024-08-05T01:39:54.631" v="97"/>
          <ac:spMkLst>
            <pc:docMk/>
            <pc:sldMk cId="1624363909" sldId="1274"/>
            <ac:spMk id="2" creationId="{144346F6-32B3-B460-E9B7-1D85BC4714AE}"/>
          </ac:spMkLst>
        </pc:spChg>
        <pc:spChg chg="mod">
          <ac:chgData name="Shiyu Liu" userId="0db170d9efe7a527" providerId="LiveId" clId="{266DABEF-02A1-4B90-8C19-E3B347D566A4}" dt="2024-08-05T01:58:40.948" v="148" actId="14100"/>
          <ac:spMkLst>
            <pc:docMk/>
            <pc:sldMk cId="1624363909" sldId="1274"/>
            <ac:spMk id="5" creationId="{C731B2C8-F82E-0065-779D-E049459613C8}"/>
          </ac:spMkLst>
        </pc:spChg>
        <pc:spChg chg="del mod">
          <ac:chgData name="Shiyu Liu" userId="0db170d9efe7a527" providerId="LiveId" clId="{266DABEF-02A1-4B90-8C19-E3B347D566A4}" dt="2024-08-14T01:52:38.765" v="3660" actId="478"/>
          <ac:spMkLst>
            <pc:docMk/>
            <pc:sldMk cId="1624363909" sldId="1274"/>
            <ac:spMk id="7" creationId="{7CF26360-E2BB-9C4C-214B-064426F193E1}"/>
          </ac:spMkLst>
        </pc:spChg>
        <pc:spChg chg="add mod">
          <ac:chgData name="Shiyu Liu" userId="0db170d9efe7a527" providerId="LiveId" clId="{266DABEF-02A1-4B90-8C19-E3B347D566A4}" dt="2024-08-05T01:40:58.832" v="118"/>
          <ac:spMkLst>
            <pc:docMk/>
            <pc:sldMk cId="1624363909" sldId="1274"/>
            <ac:spMk id="11" creationId="{B4300185-DB39-4ACA-AC04-94CFFC9BA35A}"/>
          </ac:spMkLst>
        </pc:spChg>
        <pc:spChg chg="mod">
          <ac:chgData name="Shiyu Liu" userId="0db170d9efe7a527" providerId="LiveId" clId="{266DABEF-02A1-4B90-8C19-E3B347D566A4}" dt="2024-08-05T01:59:54.428" v="162" actId="1076"/>
          <ac:spMkLst>
            <pc:docMk/>
            <pc:sldMk cId="1624363909" sldId="1274"/>
            <ac:spMk id="12" creationId="{89D05F9C-E0B2-EFF7-E76F-214F96BA19BF}"/>
          </ac:spMkLst>
        </pc:spChg>
        <pc:spChg chg="mod">
          <ac:chgData name="Shiyu Liu" userId="0db170d9efe7a527" providerId="LiveId" clId="{266DABEF-02A1-4B90-8C19-E3B347D566A4}" dt="2024-08-14T01:52:41.313" v="3661" actId="1076"/>
          <ac:spMkLst>
            <pc:docMk/>
            <pc:sldMk cId="1624363909" sldId="1274"/>
            <ac:spMk id="13" creationId="{566C7C6E-2299-477A-B65C-222842B00B6E}"/>
          </ac:spMkLst>
        </pc:spChg>
        <pc:spChg chg="add mod">
          <ac:chgData name="Shiyu Liu" userId="0db170d9efe7a527" providerId="LiveId" clId="{266DABEF-02A1-4B90-8C19-E3B347D566A4}" dt="2024-08-05T01:51:02.761" v="146" actId="1076"/>
          <ac:spMkLst>
            <pc:docMk/>
            <pc:sldMk cId="1624363909" sldId="1274"/>
            <ac:spMk id="15" creationId="{6F0C38F8-E3C3-4EE7-A0DF-585DFEA4D41C}"/>
          </ac:spMkLst>
        </pc:spChg>
        <pc:spChg chg="del mod">
          <ac:chgData name="Shiyu Liu" userId="0db170d9efe7a527" providerId="LiveId" clId="{266DABEF-02A1-4B90-8C19-E3B347D566A4}" dt="2024-08-14T01:52:43.570" v="3662" actId="478"/>
          <ac:spMkLst>
            <pc:docMk/>
            <pc:sldMk cId="1624363909" sldId="1274"/>
            <ac:spMk id="16" creationId="{25FCF5D3-C828-2404-E007-9B71A85BC75C}"/>
          </ac:spMkLst>
        </pc:spChg>
        <pc:spChg chg="add mod">
          <ac:chgData name="Shiyu Liu" userId="0db170d9efe7a527" providerId="LiveId" clId="{266DABEF-02A1-4B90-8C19-E3B347D566A4}" dt="2024-08-05T02:00:07.131" v="165" actId="1076"/>
          <ac:spMkLst>
            <pc:docMk/>
            <pc:sldMk cId="1624363909" sldId="1274"/>
            <ac:spMk id="17" creationId="{ECB5D917-F3C7-4E22-AD8F-0C5C0F2DE3FE}"/>
          </ac:spMkLst>
        </pc:spChg>
        <pc:spChg chg="del">
          <ac:chgData name="Shiyu Liu" userId="0db170d9efe7a527" providerId="LiveId" clId="{266DABEF-02A1-4B90-8C19-E3B347D566A4}" dt="2024-08-05T01:40:41.597" v="111" actId="478"/>
          <ac:spMkLst>
            <pc:docMk/>
            <pc:sldMk cId="1624363909" sldId="1274"/>
            <ac:spMk id="18" creationId="{2A92586E-8C5E-BFED-9E3C-A35DDD903C29}"/>
          </ac:spMkLst>
        </pc:spChg>
        <pc:spChg chg="add del mod">
          <ac:chgData name="Shiyu Liu" userId="0db170d9efe7a527" providerId="LiveId" clId="{266DABEF-02A1-4B90-8C19-E3B347D566A4}" dt="2024-08-05T01:59:23.027" v="157" actId="478"/>
          <ac:spMkLst>
            <pc:docMk/>
            <pc:sldMk cId="1624363909" sldId="1274"/>
            <ac:spMk id="19" creationId="{F74D9DE3-FD9E-4AFC-8F71-F724CC82B954}"/>
          </ac:spMkLst>
        </pc:spChg>
        <pc:picChg chg="mod">
          <ac:chgData name="Shiyu Liu" userId="0db170d9efe7a527" providerId="LiveId" clId="{266DABEF-02A1-4B90-8C19-E3B347D566A4}" dt="2024-08-14T05:47:25.448" v="3960" actId="1076"/>
          <ac:picMkLst>
            <pc:docMk/>
            <pc:sldMk cId="1624363909" sldId="1274"/>
            <ac:picMk id="3" creationId="{36FE8FCF-6DD2-B33E-C35B-F6EB30A8B356}"/>
          </ac:picMkLst>
        </pc:picChg>
        <pc:picChg chg="add mod">
          <ac:chgData name="Shiyu Liu" userId="0db170d9efe7a527" providerId="LiveId" clId="{266DABEF-02A1-4B90-8C19-E3B347D566A4}" dt="2024-08-14T05:47:26.690" v="3961" actId="1076"/>
          <ac:picMkLst>
            <pc:docMk/>
            <pc:sldMk cId="1624363909" sldId="1274"/>
            <ac:picMk id="6" creationId="{E8CC5F9F-BDA9-4534-A5BB-D5F068917181}"/>
          </ac:picMkLst>
        </pc:picChg>
        <pc:picChg chg="del">
          <ac:chgData name="Shiyu Liu" userId="0db170d9efe7a527" providerId="LiveId" clId="{266DABEF-02A1-4B90-8C19-E3B347D566A4}" dt="2024-08-05T01:39:54.630" v="95" actId="478"/>
          <ac:picMkLst>
            <pc:docMk/>
            <pc:sldMk cId="1624363909" sldId="1274"/>
            <ac:picMk id="9" creationId="{FD4CCE3E-3EB4-B5A9-404A-DA9966676018}"/>
          </ac:picMkLst>
        </pc:picChg>
        <pc:picChg chg="del">
          <ac:chgData name="Shiyu Liu" userId="0db170d9efe7a527" providerId="LiveId" clId="{266DABEF-02A1-4B90-8C19-E3B347D566A4}" dt="2024-08-05T01:39:55.680" v="98" actId="478"/>
          <ac:picMkLst>
            <pc:docMk/>
            <pc:sldMk cId="1624363909" sldId="1274"/>
            <ac:picMk id="10" creationId="{FFB538E8-B978-2BA2-179C-2EA5CDD33405}"/>
          </ac:picMkLst>
        </pc:picChg>
      </pc:sldChg>
      <pc:sldChg chg="new del">
        <pc:chgData name="Shiyu Liu" userId="0db170d9efe7a527" providerId="LiveId" clId="{266DABEF-02A1-4B90-8C19-E3B347D566A4}" dt="2024-08-05T02:32:55.168" v="167" actId="47"/>
        <pc:sldMkLst>
          <pc:docMk/>
          <pc:sldMk cId="582845709" sldId="1275"/>
        </pc:sldMkLst>
      </pc:sldChg>
      <pc:sldChg chg="addSp delSp modSp new add del mod ord modNotesTx">
        <pc:chgData name="Shiyu Liu" userId="0db170d9efe7a527" providerId="LiveId" clId="{266DABEF-02A1-4B90-8C19-E3B347D566A4}" dt="2024-08-19T01:20:24.697" v="6855" actId="47"/>
        <pc:sldMkLst>
          <pc:docMk/>
          <pc:sldMk cId="2492949994" sldId="1275"/>
        </pc:sldMkLst>
        <pc:spChg chg="add mod">
          <ac:chgData name="Shiyu Liu" userId="0db170d9efe7a527" providerId="LiveId" clId="{266DABEF-02A1-4B90-8C19-E3B347D566A4}" dt="2024-08-05T03:02:00.480" v="193" actId="20577"/>
          <ac:spMkLst>
            <pc:docMk/>
            <pc:sldMk cId="2492949994" sldId="1275"/>
            <ac:spMk id="2" creationId="{ED13EAF0-A3D6-4B48-957D-66E6758C11EF}"/>
          </ac:spMkLst>
        </pc:spChg>
        <pc:spChg chg="add mod">
          <ac:chgData name="Shiyu Liu" userId="0db170d9efe7a527" providerId="LiveId" clId="{266DABEF-02A1-4B90-8C19-E3B347D566A4}" dt="2024-08-14T08:51:20.270" v="4855" actId="2085"/>
          <ac:spMkLst>
            <pc:docMk/>
            <pc:sldMk cId="2492949994" sldId="1275"/>
            <ac:spMk id="3" creationId="{FCF641C5-A51E-420D-80F4-C1EBB5E981DA}"/>
          </ac:spMkLst>
        </pc:spChg>
        <pc:spChg chg="add del">
          <ac:chgData name="Shiyu Liu" userId="0db170d9efe7a527" providerId="LiveId" clId="{266DABEF-02A1-4B90-8C19-E3B347D566A4}" dt="2024-08-05T03:03:26.133" v="199" actId="478"/>
          <ac:spMkLst>
            <pc:docMk/>
            <pc:sldMk cId="2492949994" sldId="1275"/>
            <ac:spMk id="4" creationId="{7B3DE2DE-4C81-4DED-B58C-25DC86770B9F}"/>
          </ac:spMkLst>
        </pc:spChg>
        <pc:spChg chg="add mod">
          <ac:chgData name="Shiyu Liu" userId="0db170d9efe7a527" providerId="LiveId" clId="{266DABEF-02A1-4B90-8C19-E3B347D566A4}" dt="2024-08-06T02:13:16.307" v="362"/>
          <ac:spMkLst>
            <pc:docMk/>
            <pc:sldMk cId="2492949994" sldId="1275"/>
            <ac:spMk id="5" creationId="{370F1E24-7B5D-4734-AE65-131770DAB591}"/>
          </ac:spMkLst>
        </pc:spChg>
        <pc:spChg chg="add del mod">
          <ac:chgData name="Shiyu Liu" userId="0db170d9efe7a527" providerId="LiveId" clId="{266DABEF-02A1-4B90-8C19-E3B347D566A4}" dt="2024-08-05T03:03:23.720" v="198" actId="478"/>
          <ac:spMkLst>
            <pc:docMk/>
            <pc:sldMk cId="2492949994" sldId="1275"/>
            <ac:spMk id="6" creationId="{8CA42032-9177-4B29-B80E-39DC818418BF}"/>
          </ac:spMkLst>
        </pc:spChg>
        <pc:spChg chg="add mod">
          <ac:chgData name="Shiyu Liu" userId="0db170d9efe7a527" providerId="LiveId" clId="{266DABEF-02A1-4B90-8C19-E3B347D566A4}" dt="2024-08-18T05:36:28.606" v="6406" actId="1076"/>
          <ac:spMkLst>
            <pc:docMk/>
            <pc:sldMk cId="2492949994" sldId="1275"/>
            <ac:spMk id="6" creationId="{C364F46B-2FFB-4620-8070-88018B1A69D1}"/>
          </ac:spMkLst>
        </pc:spChg>
        <pc:spChg chg="add del mod">
          <ac:chgData name="Shiyu Liu" userId="0db170d9efe7a527" providerId="LiveId" clId="{266DABEF-02A1-4B90-8C19-E3B347D566A4}" dt="2024-08-19T01:13:34.767" v="6841" actId="47"/>
          <ac:spMkLst>
            <pc:docMk/>
            <pc:sldMk cId="2492949994" sldId="1275"/>
            <ac:spMk id="7" creationId="{057278CE-A812-4002-B90A-7A5F4CDC16BB}"/>
          </ac:spMkLst>
        </pc:spChg>
        <pc:spChg chg="add del mod">
          <ac:chgData name="Shiyu Liu" userId="0db170d9efe7a527" providerId="LiveId" clId="{266DABEF-02A1-4B90-8C19-E3B347D566A4}" dt="2024-08-19T01:03:40.017" v="6724" actId="478"/>
          <ac:spMkLst>
            <pc:docMk/>
            <pc:sldMk cId="2492949994" sldId="1275"/>
            <ac:spMk id="8" creationId="{9FEA1FCF-516F-479C-9873-4AC4E77C130D}"/>
          </ac:spMkLst>
        </pc:spChg>
        <pc:spChg chg="add mod">
          <ac:chgData name="Shiyu Liu" userId="0db170d9efe7a527" providerId="LiveId" clId="{266DABEF-02A1-4B90-8C19-E3B347D566A4}" dt="2024-08-18T05:36:28.606" v="6406" actId="1076"/>
          <ac:spMkLst>
            <pc:docMk/>
            <pc:sldMk cId="2492949994" sldId="1275"/>
            <ac:spMk id="9" creationId="{5E91AF43-9411-486F-8294-C47D163E37AA}"/>
          </ac:spMkLst>
        </pc:spChg>
        <pc:spChg chg="add del mod">
          <ac:chgData name="Shiyu Liu" userId="0db170d9efe7a527" providerId="LiveId" clId="{266DABEF-02A1-4B90-8C19-E3B347D566A4}" dt="2024-08-06T02:23:29.562" v="441"/>
          <ac:spMkLst>
            <pc:docMk/>
            <pc:sldMk cId="2492949994" sldId="1275"/>
            <ac:spMk id="9" creationId="{C223B204-D1C6-4854-8ACA-2D1C086C9925}"/>
          </ac:spMkLst>
        </pc:spChg>
        <pc:spChg chg="add del mod">
          <ac:chgData name="Shiyu Liu" userId="0db170d9efe7a527" providerId="LiveId" clId="{266DABEF-02A1-4B90-8C19-E3B347D566A4}" dt="2024-08-19T01:03:40.354" v="6725" actId="478"/>
          <ac:spMkLst>
            <pc:docMk/>
            <pc:sldMk cId="2492949994" sldId="1275"/>
            <ac:spMk id="12" creationId="{E904DD31-4FB1-42CA-B18D-BEF1D4D78F63}"/>
          </ac:spMkLst>
        </pc:spChg>
        <pc:spChg chg="add del mod">
          <ac:chgData name="Shiyu Liu" userId="0db170d9efe7a527" providerId="LiveId" clId="{266DABEF-02A1-4B90-8C19-E3B347D566A4}" dt="2024-08-19T01:14:32.177" v="6850" actId="478"/>
          <ac:spMkLst>
            <pc:docMk/>
            <pc:sldMk cId="2492949994" sldId="1275"/>
            <ac:spMk id="13" creationId="{5944FAC2-B2E2-45FB-8FF7-C6611700D9A2}"/>
          </ac:spMkLst>
        </pc:spChg>
        <pc:spChg chg="add mod">
          <ac:chgData name="Shiyu Liu" userId="0db170d9efe7a527" providerId="LiveId" clId="{266DABEF-02A1-4B90-8C19-E3B347D566A4}" dt="2024-08-19T00:46:44.218" v="6697" actId="1076"/>
          <ac:spMkLst>
            <pc:docMk/>
            <pc:sldMk cId="2492949994" sldId="1275"/>
            <ac:spMk id="14" creationId="{7139D745-6821-4E23-A2E2-268F7F3CED3C}"/>
          </ac:spMkLst>
        </pc:spChg>
        <pc:spChg chg="add mod">
          <ac:chgData name="Shiyu Liu" userId="0db170d9efe7a527" providerId="LiveId" clId="{266DABEF-02A1-4B90-8C19-E3B347D566A4}" dt="2024-08-19T00:46:44.218" v="6697" actId="1076"/>
          <ac:spMkLst>
            <pc:docMk/>
            <pc:sldMk cId="2492949994" sldId="1275"/>
            <ac:spMk id="15" creationId="{4D44F7AC-3EE5-4B61-88DB-63070D0D61B4}"/>
          </ac:spMkLst>
        </pc:spChg>
        <pc:spChg chg="add mod">
          <ac:chgData name="Shiyu Liu" userId="0db170d9efe7a527" providerId="LiveId" clId="{266DABEF-02A1-4B90-8C19-E3B347D566A4}" dt="2024-08-19T00:46:44.218" v="6697" actId="1076"/>
          <ac:spMkLst>
            <pc:docMk/>
            <pc:sldMk cId="2492949994" sldId="1275"/>
            <ac:spMk id="18" creationId="{3931CC8E-091F-472D-96C5-D56945864158}"/>
          </ac:spMkLst>
        </pc:spChg>
        <pc:spChg chg="add del mod">
          <ac:chgData name="Shiyu Liu" userId="0db170d9efe7a527" providerId="LiveId" clId="{266DABEF-02A1-4B90-8C19-E3B347D566A4}" dt="2024-08-19T01:14:32.177" v="6850" actId="478"/>
          <ac:spMkLst>
            <pc:docMk/>
            <pc:sldMk cId="2492949994" sldId="1275"/>
            <ac:spMk id="21" creationId="{5D1C2439-4F59-42E7-804B-D7B74A1E023A}"/>
          </ac:spMkLst>
        </pc:spChg>
        <pc:spChg chg="add del mod">
          <ac:chgData name="Shiyu Liu" userId="0db170d9efe7a527" providerId="LiveId" clId="{266DABEF-02A1-4B90-8C19-E3B347D566A4}" dt="2024-08-06T02:29:51.440" v="503" actId="478"/>
          <ac:spMkLst>
            <pc:docMk/>
            <pc:sldMk cId="2492949994" sldId="1275"/>
            <ac:spMk id="21" creationId="{CC7EC509-FCE8-47A9-98EE-9E59FA7C0899}"/>
          </ac:spMkLst>
        </pc:spChg>
        <pc:spChg chg="add mod">
          <ac:chgData name="Shiyu Liu" userId="0db170d9efe7a527" providerId="LiveId" clId="{266DABEF-02A1-4B90-8C19-E3B347D566A4}" dt="2024-08-19T00:46:44.218" v="6697" actId="1076"/>
          <ac:spMkLst>
            <pc:docMk/>
            <pc:sldMk cId="2492949994" sldId="1275"/>
            <ac:spMk id="23" creationId="{0AEF7D11-1D1E-41E7-A369-C5839B948F08}"/>
          </ac:spMkLst>
        </pc:spChg>
        <pc:picChg chg="add mod">
          <ac:chgData name="Shiyu Liu" userId="0db170d9efe7a527" providerId="LiveId" clId="{266DABEF-02A1-4B90-8C19-E3B347D566A4}" dt="2024-08-19T00:46:44.218" v="6697" actId="1076"/>
          <ac:picMkLst>
            <pc:docMk/>
            <pc:sldMk cId="2492949994" sldId="1275"/>
            <ac:picMk id="4" creationId="{7A4A1542-1FB8-409A-BD42-E9B65FED2D3B}"/>
          </ac:picMkLst>
        </pc:picChg>
        <pc:picChg chg="add del mod">
          <ac:chgData name="Shiyu Liu" userId="0db170d9efe7a527" providerId="LiveId" clId="{266DABEF-02A1-4B90-8C19-E3B347D566A4}" dt="2024-08-05T03:15:45.307" v="265" actId="478"/>
          <ac:picMkLst>
            <pc:docMk/>
            <pc:sldMk cId="2492949994" sldId="1275"/>
            <ac:picMk id="10" creationId="{8D8A17DB-718C-4331-965A-0E1FD0E290C7}"/>
          </ac:picMkLst>
        </pc:picChg>
        <pc:picChg chg="add del mod">
          <ac:chgData name="Shiyu Liu" userId="0db170d9efe7a527" providerId="LiveId" clId="{266DABEF-02A1-4B90-8C19-E3B347D566A4}" dt="2024-08-06T02:24:31.567" v="448" actId="478"/>
          <ac:picMkLst>
            <pc:docMk/>
            <pc:sldMk cId="2492949994" sldId="1275"/>
            <ac:picMk id="11" creationId="{D7FDDC0C-5FEB-45B1-AA86-2339C680DFCE}"/>
          </ac:picMkLst>
        </pc:picChg>
        <pc:picChg chg="add del mod">
          <ac:chgData name="Shiyu Liu" userId="0db170d9efe7a527" providerId="LiveId" clId="{266DABEF-02A1-4B90-8C19-E3B347D566A4}" dt="2024-08-05T03:15:45.754" v="266" actId="478"/>
          <ac:picMkLst>
            <pc:docMk/>
            <pc:sldMk cId="2492949994" sldId="1275"/>
            <ac:picMk id="12" creationId="{34F34DCD-88C8-4C36-8704-FA884C4188CC}"/>
          </ac:picMkLst>
        </pc:picChg>
        <pc:picChg chg="add del mod">
          <ac:chgData name="Shiyu Liu" userId="0db170d9efe7a527" providerId="LiveId" clId="{266DABEF-02A1-4B90-8C19-E3B347D566A4}" dt="2024-08-05T03:16:01.849" v="270" actId="478"/>
          <ac:picMkLst>
            <pc:docMk/>
            <pc:sldMk cId="2492949994" sldId="1275"/>
            <ac:picMk id="14" creationId="{FBB42279-E978-41BD-87C0-A575EE97EACB}"/>
          </ac:picMkLst>
        </pc:picChg>
        <pc:picChg chg="add del mod">
          <ac:chgData name="Shiyu Liu" userId="0db170d9efe7a527" providerId="LiveId" clId="{266DABEF-02A1-4B90-8C19-E3B347D566A4}" dt="2024-08-06T01:54:24.026" v="352" actId="478"/>
          <ac:picMkLst>
            <pc:docMk/>
            <pc:sldMk cId="2492949994" sldId="1275"/>
            <ac:picMk id="16" creationId="{EBBEBFE2-1082-4ADA-950E-744E7B8E55D3}"/>
          </ac:picMkLst>
        </pc:picChg>
        <pc:picChg chg="add mod">
          <ac:chgData name="Shiyu Liu" userId="0db170d9efe7a527" providerId="LiveId" clId="{266DABEF-02A1-4B90-8C19-E3B347D566A4}" dt="2024-08-19T01:19:26.648" v="6852" actId="1076"/>
          <ac:picMkLst>
            <pc:docMk/>
            <pc:sldMk cId="2492949994" sldId="1275"/>
            <ac:picMk id="16" creationId="{EC8DC4A3-4F4B-495D-AFA1-E70679BC6E7E}"/>
          </ac:picMkLst>
        </pc:picChg>
        <pc:picChg chg="add del mod">
          <ac:chgData name="Shiyu Liu" userId="0db170d9efe7a527" providerId="LiveId" clId="{266DABEF-02A1-4B90-8C19-E3B347D566A4}" dt="2024-08-19T01:14:32.177" v="6850" actId="478"/>
          <ac:picMkLst>
            <pc:docMk/>
            <pc:sldMk cId="2492949994" sldId="1275"/>
            <ac:picMk id="17" creationId="{49B0300D-3F1D-4FB5-9D0F-91E787FD0D82}"/>
          </ac:picMkLst>
        </pc:picChg>
        <pc:picChg chg="add del mod">
          <ac:chgData name="Shiyu Liu" userId="0db170d9efe7a527" providerId="LiveId" clId="{266DABEF-02A1-4B90-8C19-E3B347D566A4}" dt="2024-08-06T01:54:23.455" v="351" actId="478"/>
          <ac:picMkLst>
            <pc:docMk/>
            <pc:sldMk cId="2492949994" sldId="1275"/>
            <ac:picMk id="17" creationId="{538A6DFD-4CF6-4112-93C7-2A0387D32F4D}"/>
          </ac:picMkLst>
        </pc:picChg>
        <pc:picChg chg="add del mod">
          <ac:chgData name="Shiyu Liu" userId="0db170d9efe7a527" providerId="LiveId" clId="{266DABEF-02A1-4B90-8C19-E3B347D566A4}" dt="2024-08-06T01:54:22.924" v="350" actId="478"/>
          <ac:picMkLst>
            <pc:docMk/>
            <pc:sldMk cId="2492949994" sldId="1275"/>
            <ac:picMk id="19" creationId="{14CAAFD2-175A-412C-847C-EDCFB8D2FB7B}"/>
          </ac:picMkLst>
        </pc:picChg>
        <pc:picChg chg="add del mod">
          <ac:chgData name="Shiyu Liu" userId="0db170d9efe7a527" providerId="LiveId" clId="{266DABEF-02A1-4B90-8C19-E3B347D566A4}" dt="2024-08-19T01:14:32.177" v="6850" actId="478"/>
          <ac:picMkLst>
            <pc:docMk/>
            <pc:sldMk cId="2492949994" sldId="1275"/>
            <ac:picMk id="19" creationId="{D2CE8CA7-C4F3-46D7-8C8A-4B7DE9D9C38E}"/>
          </ac:picMkLst>
        </pc:picChg>
        <pc:picChg chg="add del mod">
          <ac:chgData name="Shiyu Liu" userId="0db170d9efe7a527" providerId="LiveId" clId="{266DABEF-02A1-4B90-8C19-E3B347D566A4}" dt="2024-08-19T01:03:39.714" v="6723" actId="478"/>
          <ac:picMkLst>
            <pc:docMk/>
            <pc:sldMk cId="2492949994" sldId="1275"/>
            <ac:picMk id="20" creationId="{A9A47159-31F7-43D3-99F3-D53665D8642B}"/>
          </ac:picMkLst>
        </pc:picChg>
        <pc:picChg chg="add del mod">
          <ac:chgData name="Shiyu Liu" userId="0db170d9efe7a527" providerId="LiveId" clId="{266DABEF-02A1-4B90-8C19-E3B347D566A4}" dt="2024-08-19T01:14:32.177" v="6850" actId="478"/>
          <ac:picMkLst>
            <pc:docMk/>
            <pc:sldMk cId="2492949994" sldId="1275"/>
            <ac:picMk id="22" creationId="{EBF5177C-9B5B-4A96-B7A9-0CBEB463A7D6}"/>
          </ac:picMkLst>
        </pc:picChg>
        <pc:picChg chg="add del mod">
          <ac:chgData name="Shiyu Liu" userId="0db170d9efe7a527" providerId="LiveId" clId="{266DABEF-02A1-4B90-8C19-E3B347D566A4}" dt="2024-08-19T01:05:58.818" v="6802" actId="478"/>
          <ac:picMkLst>
            <pc:docMk/>
            <pc:sldMk cId="2492949994" sldId="1275"/>
            <ac:picMk id="24" creationId="{19CA41CF-1C89-4C2A-B351-38F6B4DB8DEF}"/>
          </ac:picMkLst>
        </pc:picChg>
        <pc:picChg chg="add mod">
          <ac:chgData name="Shiyu Liu" userId="0db170d9efe7a527" providerId="LiveId" clId="{266DABEF-02A1-4B90-8C19-E3B347D566A4}" dt="2024-08-19T01:19:17.605" v="6851" actId="1076"/>
          <ac:picMkLst>
            <pc:docMk/>
            <pc:sldMk cId="2492949994" sldId="1275"/>
            <ac:picMk id="25" creationId="{FB9CC3E5-5060-420A-9A1C-904ED7EC7207}"/>
          </ac:picMkLst>
        </pc:picChg>
        <pc:cxnChg chg="add mod">
          <ac:chgData name="Shiyu Liu" userId="0db170d9efe7a527" providerId="LiveId" clId="{266DABEF-02A1-4B90-8C19-E3B347D566A4}" dt="2024-08-19T01:06:24.674" v="6810" actId="1076"/>
          <ac:cxnSpMkLst>
            <pc:docMk/>
            <pc:sldMk cId="2492949994" sldId="1275"/>
            <ac:cxnSpMk id="11" creationId="{0B439F8C-0DE8-4191-840F-D257018B1E57}"/>
          </ac:cxnSpMkLst>
        </pc:cxnChg>
      </pc:sldChg>
      <pc:sldChg chg="new del">
        <pc:chgData name="Shiyu Liu" userId="0db170d9efe7a527" providerId="LiveId" clId="{266DABEF-02A1-4B90-8C19-E3B347D566A4}" dt="2024-08-06T01:35:16.288" v="305" actId="47"/>
        <pc:sldMkLst>
          <pc:docMk/>
          <pc:sldMk cId="361194870" sldId="1276"/>
        </pc:sldMkLst>
      </pc:sldChg>
      <pc:sldChg chg="new del">
        <pc:chgData name="Shiyu Liu" userId="0db170d9efe7a527" providerId="LiveId" clId="{266DABEF-02A1-4B90-8C19-E3B347D566A4}" dt="2024-08-06T01:51:28.676" v="321" actId="47"/>
        <pc:sldMkLst>
          <pc:docMk/>
          <pc:sldMk cId="2251477049" sldId="1276"/>
        </pc:sldMkLst>
      </pc:sldChg>
      <pc:sldChg chg="new del">
        <pc:chgData name="Shiyu Liu" userId="0db170d9efe7a527" providerId="LiveId" clId="{266DABEF-02A1-4B90-8C19-E3B347D566A4}" dt="2024-08-06T01:51:27.774" v="320" actId="47"/>
        <pc:sldMkLst>
          <pc:docMk/>
          <pc:sldMk cId="737626524" sldId="1277"/>
        </pc:sldMkLst>
      </pc:sldChg>
      <pc:sldChg chg="addSp delSp modSp add mod modNotesTx">
        <pc:chgData name="Shiyu Liu" userId="0db170d9efe7a527" providerId="LiveId" clId="{266DABEF-02A1-4B90-8C19-E3B347D566A4}" dt="2024-08-19T03:13:53.849" v="7363" actId="20577"/>
        <pc:sldMkLst>
          <pc:docMk/>
          <pc:sldMk cId="114840889" sldId="1301"/>
        </pc:sldMkLst>
        <pc:spChg chg="mod ord">
          <ac:chgData name="Shiyu Liu" userId="0db170d9efe7a527" providerId="LiveId" clId="{266DABEF-02A1-4B90-8C19-E3B347D566A4}" dt="2024-08-19T03:12:44.654" v="7358" actId="1076"/>
          <ac:spMkLst>
            <pc:docMk/>
            <pc:sldMk cId="114840889" sldId="1301"/>
            <ac:spMk id="3" creationId="{A54FE417-BAD9-B575-292B-9FC3D50FCFEC}"/>
          </ac:spMkLst>
        </pc:spChg>
        <pc:spChg chg="del mod">
          <ac:chgData name="Shiyu Liu" userId="0db170d9efe7a527" providerId="LiveId" clId="{266DABEF-02A1-4B90-8C19-E3B347D566A4}" dt="2024-08-18T05:43:11.118" v="6434"/>
          <ac:spMkLst>
            <pc:docMk/>
            <pc:sldMk cId="114840889" sldId="1301"/>
            <ac:spMk id="4" creationId="{1B0A18F4-EEBE-9AF3-2F47-B7973B53E84B}"/>
          </ac:spMkLst>
        </pc:spChg>
        <pc:spChg chg="add del mod">
          <ac:chgData name="Shiyu Liu" userId="0db170d9efe7a527" providerId="LiveId" clId="{266DABEF-02A1-4B90-8C19-E3B347D566A4}" dt="2024-08-19T00:55:10.787" v="6716" actId="478"/>
          <ac:spMkLst>
            <pc:docMk/>
            <pc:sldMk cId="114840889" sldId="1301"/>
            <ac:spMk id="4" creationId="{659D9F73-14D2-49AE-B5BF-44F2EEDE5267}"/>
          </ac:spMkLst>
        </pc:spChg>
        <pc:spChg chg="add mod">
          <ac:chgData name="Shiyu Liu" userId="0db170d9efe7a527" providerId="LiveId" clId="{266DABEF-02A1-4B90-8C19-E3B347D566A4}" dt="2024-08-19T03:13:44.616" v="7361" actId="1076"/>
          <ac:spMkLst>
            <pc:docMk/>
            <pc:sldMk cId="114840889" sldId="1301"/>
            <ac:spMk id="5" creationId="{500A36ED-256E-4B2C-A112-2180F26101DF}"/>
          </ac:spMkLst>
        </pc:spChg>
        <pc:spChg chg="add mod ord">
          <ac:chgData name="Shiyu Liu" userId="0db170d9efe7a527" providerId="LiveId" clId="{266DABEF-02A1-4B90-8C19-E3B347D566A4}" dt="2024-08-19T01:13:30.389" v="6835" actId="1076"/>
          <ac:spMkLst>
            <pc:docMk/>
            <pc:sldMk cId="114840889" sldId="1301"/>
            <ac:spMk id="6" creationId="{5F7C7821-4AD1-455D-9C4D-211770DE13B2}"/>
          </ac:spMkLst>
        </pc:spChg>
        <pc:spChg chg="del">
          <ac:chgData name="Shiyu Liu" userId="0db170d9efe7a527" providerId="LiveId" clId="{266DABEF-02A1-4B90-8C19-E3B347D566A4}" dt="2024-08-06T01:52:23.885" v="324" actId="478"/>
          <ac:spMkLst>
            <pc:docMk/>
            <pc:sldMk cId="114840889" sldId="1301"/>
            <ac:spMk id="7" creationId="{9E96C1A1-D200-6C80-6E33-1B4862E0A139}"/>
          </ac:spMkLst>
        </pc:spChg>
        <pc:spChg chg="add del mod">
          <ac:chgData name="Shiyu Liu" userId="0db170d9efe7a527" providerId="LiveId" clId="{266DABEF-02A1-4B90-8C19-E3B347D566A4}" dt="2024-08-18T05:44:29.486" v="6460"/>
          <ac:spMkLst>
            <pc:docMk/>
            <pc:sldMk cId="114840889" sldId="1301"/>
            <ac:spMk id="7" creationId="{FD284111-4225-45DE-AD34-A0A706C7749D}"/>
          </ac:spMkLst>
        </pc:spChg>
        <pc:spChg chg="add mod">
          <ac:chgData name="Shiyu Liu" userId="0db170d9efe7a527" providerId="LiveId" clId="{266DABEF-02A1-4B90-8C19-E3B347D566A4}" dt="2024-08-19T01:13:29.588" v="6834" actId="1076"/>
          <ac:spMkLst>
            <pc:docMk/>
            <pc:sldMk cId="114840889" sldId="1301"/>
            <ac:spMk id="8" creationId="{59F5B200-2CA0-47F1-BB94-01CDBA798D47}"/>
          </ac:spMkLst>
        </pc:spChg>
        <pc:spChg chg="add del mod">
          <ac:chgData name="Shiyu Liu" userId="0db170d9efe7a527" providerId="LiveId" clId="{266DABEF-02A1-4B90-8C19-E3B347D566A4}" dt="2024-08-18T06:00:11.368" v="6475" actId="478"/>
          <ac:spMkLst>
            <pc:docMk/>
            <pc:sldMk cId="114840889" sldId="1301"/>
            <ac:spMk id="9" creationId="{95EADB02-DD74-4B64-A840-539CDA8BD9AB}"/>
          </ac:spMkLst>
        </pc:spChg>
        <pc:spChg chg="mod">
          <ac:chgData name="Shiyu Liu" userId="0db170d9efe7a527" providerId="LiveId" clId="{266DABEF-02A1-4B90-8C19-E3B347D566A4}" dt="2024-08-19T03:13:53.849" v="7363" actId="20577"/>
          <ac:spMkLst>
            <pc:docMk/>
            <pc:sldMk cId="114840889" sldId="1301"/>
            <ac:spMk id="11" creationId="{8CD13499-E031-9475-A391-E04D0205FFC8}"/>
          </ac:spMkLst>
        </pc:spChg>
        <pc:spChg chg="del mod">
          <ac:chgData name="Shiyu Liu" userId="0db170d9efe7a527" providerId="LiveId" clId="{266DABEF-02A1-4B90-8C19-E3B347D566A4}" dt="2024-08-18T05:43:11.117" v="6432"/>
          <ac:spMkLst>
            <pc:docMk/>
            <pc:sldMk cId="114840889" sldId="1301"/>
            <ac:spMk id="12" creationId="{E40C0738-CA4F-8BD2-09CC-1CDBEBCC3D61}"/>
          </ac:spMkLst>
        </pc:spChg>
        <pc:spChg chg="mod">
          <ac:chgData name="Shiyu Liu" userId="0db170d9efe7a527" providerId="LiveId" clId="{266DABEF-02A1-4B90-8C19-E3B347D566A4}" dt="2024-08-18T05:42:35.424" v="6424" actId="1076"/>
          <ac:spMkLst>
            <pc:docMk/>
            <pc:sldMk cId="114840889" sldId="1301"/>
            <ac:spMk id="17" creationId="{53F39B65-76B0-6320-072F-E52BDE8DD1D5}"/>
          </ac:spMkLst>
        </pc:spChg>
        <pc:spChg chg="del">
          <ac:chgData name="Shiyu Liu" userId="0db170d9efe7a527" providerId="LiveId" clId="{266DABEF-02A1-4B90-8C19-E3B347D566A4}" dt="2024-08-06T01:52:22.626" v="323" actId="478"/>
          <ac:spMkLst>
            <pc:docMk/>
            <pc:sldMk cId="114840889" sldId="1301"/>
            <ac:spMk id="18" creationId="{19804CB0-B16D-384F-565A-F6E7CD6BB9EC}"/>
          </ac:spMkLst>
        </pc:spChg>
        <pc:spChg chg="add del">
          <ac:chgData name="Shiyu Liu" userId="0db170d9efe7a527" providerId="LiveId" clId="{266DABEF-02A1-4B90-8C19-E3B347D566A4}" dt="2024-08-18T06:13:54.991" v="6477" actId="478"/>
          <ac:spMkLst>
            <pc:docMk/>
            <pc:sldMk cId="114840889" sldId="1301"/>
            <ac:spMk id="21" creationId="{5D59AAED-FB9E-4B7C-9B99-6F9317C34B5D}"/>
          </ac:spMkLst>
        </pc:spChg>
        <pc:spChg chg="add mod">
          <ac:chgData name="Shiyu Liu" userId="0db170d9efe7a527" providerId="LiveId" clId="{266DABEF-02A1-4B90-8C19-E3B347D566A4}" dt="2024-08-19T01:13:29.588" v="6834" actId="1076"/>
          <ac:spMkLst>
            <pc:docMk/>
            <pc:sldMk cId="114840889" sldId="1301"/>
            <ac:spMk id="25" creationId="{21F3D1F3-A093-4035-9664-E7077A5128D9}"/>
          </ac:spMkLst>
        </pc:spChg>
        <pc:spChg chg="add del">
          <ac:chgData name="Shiyu Liu" userId="0db170d9efe7a527" providerId="LiveId" clId="{266DABEF-02A1-4B90-8C19-E3B347D566A4}" dt="2024-08-18T06:14:31.307" v="6487" actId="478"/>
          <ac:spMkLst>
            <pc:docMk/>
            <pc:sldMk cId="114840889" sldId="1301"/>
            <ac:spMk id="32" creationId="{4C026C61-887A-4E4C-9481-654EEB105C4F}"/>
          </ac:spMkLst>
        </pc:spChg>
        <pc:spChg chg="add del mod">
          <ac:chgData name="Shiyu Liu" userId="0db170d9efe7a527" providerId="LiveId" clId="{266DABEF-02A1-4B90-8C19-E3B347D566A4}" dt="2024-08-18T06:15:13.048" v="6492" actId="478"/>
          <ac:spMkLst>
            <pc:docMk/>
            <pc:sldMk cId="114840889" sldId="1301"/>
            <ac:spMk id="33" creationId="{E3D1FFBD-8FD7-423F-90D6-3BDFB9F629A3}"/>
          </ac:spMkLst>
        </pc:spChg>
        <pc:spChg chg="add del">
          <ac:chgData name="Shiyu Liu" userId="0db170d9efe7a527" providerId="LiveId" clId="{266DABEF-02A1-4B90-8C19-E3B347D566A4}" dt="2024-08-18T06:16:07.923" v="6507" actId="478"/>
          <ac:spMkLst>
            <pc:docMk/>
            <pc:sldMk cId="114840889" sldId="1301"/>
            <ac:spMk id="35" creationId="{65B0027E-25BC-42D9-AE64-1ABD07AF929A}"/>
          </ac:spMkLst>
        </pc:spChg>
        <pc:spChg chg="add del">
          <ac:chgData name="Shiyu Liu" userId="0db170d9efe7a527" providerId="LiveId" clId="{266DABEF-02A1-4B90-8C19-E3B347D566A4}" dt="2024-08-18T06:16:39.171" v="6509" actId="478"/>
          <ac:spMkLst>
            <pc:docMk/>
            <pc:sldMk cId="114840889" sldId="1301"/>
            <ac:spMk id="36" creationId="{31FEFAA8-EAD4-473C-95EC-7A08E62B11D2}"/>
          </ac:spMkLst>
        </pc:spChg>
        <pc:spChg chg="add mod">
          <ac:chgData name="Shiyu Liu" userId="0db170d9efe7a527" providerId="LiveId" clId="{266DABEF-02A1-4B90-8C19-E3B347D566A4}" dt="2024-08-19T00:48:04.656" v="6715" actId="1076"/>
          <ac:spMkLst>
            <pc:docMk/>
            <pc:sldMk cId="114840889" sldId="1301"/>
            <ac:spMk id="48" creationId="{D6FC4795-5BAF-41FB-8965-63F97F3780EE}"/>
          </ac:spMkLst>
        </pc:spChg>
        <pc:spChg chg="add del mod">
          <ac:chgData name="Shiyu Liu" userId="0db170d9efe7a527" providerId="LiveId" clId="{266DABEF-02A1-4B90-8C19-E3B347D566A4}" dt="2024-08-18T06:29:37.286" v="6648" actId="478"/>
          <ac:spMkLst>
            <pc:docMk/>
            <pc:sldMk cId="114840889" sldId="1301"/>
            <ac:spMk id="50" creationId="{E0CDE6ED-E742-47ED-A42D-62A88F86626F}"/>
          </ac:spMkLst>
        </pc:spChg>
        <pc:spChg chg="add mod">
          <ac:chgData name="Shiyu Liu" userId="0db170d9efe7a527" providerId="LiveId" clId="{266DABEF-02A1-4B90-8C19-E3B347D566A4}" dt="2024-08-19T01:13:29.017" v="6833" actId="1076"/>
          <ac:spMkLst>
            <pc:docMk/>
            <pc:sldMk cId="114840889" sldId="1301"/>
            <ac:spMk id="54" creationId="{A85DC52F-4DEA-41FE-B2A9-80AFAD875116}"/>
          </ac:spMkLst>
        </pc:spChg>
        <pc:grpChg chg="add mod">
          <ac:chgData name="Shiyu Liu" userId="0db170d9efe7a527" providerId="LiveId" clId="{266DABEF-02A1-4B90-8C19-E3B347D566A4}" dt="2024-08-19T01:13:30.389" v="6835" actId="1076"/>
          <ac:grpSpMkLst>
            <pc:docMk/>
            <pc:sldMk cId="114840889" sldId="1301"/>
            <ac:grpSpMk id="47" creationId="{A2AC7AEB-0496-4039-9166-9650467ED40F}"/>
          </ac:grpSpMkLst>
        </pc:grpChg>
        <pc:graphicFrameChg chg="add del modGraphic">
          <ac:chgData name="Shiyu Liu" userId="0db170d9efe7a527" providerId="LiveId" clId="{266DABEF-02A1-4B90-8C19-E3B347D566A4}" dt="2024-08-14T07:48:37.694" v="4309" actId="478"/>
          <ac:graphicFrameMkLst>
            <pc:docMk/>
            <pc:sldMk cId="114840889" sldId="1301"/>
            <ac:graphicFrameMk id="7" creationId="{479387EB-4152-40B4-8984-5BB7D6546CDF}"/>
          </ac:graphicFrameMkLst>
        </pc:graphicFrameChg>
        <pc:graphicFrameChg chg="del">
          <ac:chgData name="Shiyu Liu" userId="0db170d9efe7a527" providerId="LiveId" clId="{266DABEF-02A1-4B90-8C19-E3B347D566A4}" dt="2024-08-06T01:52:24.820" v="326" actId="478"/>
          <ac:graphicFrameMkLst>
            <pc:docMk/>
            <pc:sldMk cId="114840889" sldId="1301"/>
            <ac:graphicFrameMk id="9" creationId="{BB531779-E734-396E-3684-867357CFB8CC}"/>
          </ac:graphicFrameMkLst>
        </pc:graphicFrameChg>
        <pc:graphicFrameChg chg="mod">
          <ac:chgData name="Shiyu Liu" userId="0db170d9efe7a527" providerId="LiveId" clId="{266DABEF-02A1-4B90-8C19-E3B347D566A4}" dt="2024-08-19T01:13:29.588" v="6834" actId="1076"/>
          <ac:graphicFrameMkLst>
            <pc:docMk/>
            <pc:sldMk cId="114840889" sldId="1301"/>
            <ac:graphicFrameMk id="10" creationId="{DA3C4BEE-D344-0D8B-20F9-5CF54025F65E}"/>
          </ac:graphicFrameMkLst>
        </pc:graphicFrameChg>
        <pc:graphicFrameChg chg="del mod">
          <ac:chgData name="Shiyu Liu" userId="0db170d9efe7a527" providerId="LiveId" clId="{266DABEF-02A1-4B90-8C19-E3B347D566A4}" dt="2024-08-18T04:36:36.259" v="6275" actId="478"/>
          <ac:graphicFrameMkLst>
            <pc:docMk/>
            <pc:sldMk cId="114840889" sldId="1301"/>
            <ac:graphicFrameMk id="14" creationId="{DA62EFF8-CD11-CD26-1FF9-D16496474036}"/>
          </ac:graphicFrameMkLst>
        </pc:graphicFrameChg>
        <pc:graphicFrameChg chg="add mod">
          <ac:chgData name="Shiyu Liu" userId="0db170d9efe7a527" providerId="LiveId" clId="{266DABEF-02A1-4B90-8C19-E3B347D566A4}" dt="2024-08-19T01:13:30.389" v="6835" actId="1076"/>
          <ac:graphicFrameMkLst>
            <pc:docMk/>
            <pc:sldMk cId="114840889" sldId="1301"/>
            <ac:graphicFrameMk id="49" creationId="{4C790274-9A7A-4F8F-B826-3D1B49652722}"/>
          </ac:graphicFrameMkLst>
        </pc:graphicFrameChg>
        <pc:picChg chg="del">
          <ac:chgData name="Shiyu Liu" userId="0db170d9efe7a527" providerId="LiveId" clId="{266DABEF-02A1-4B90-8C19-E3B347D566A4}" dt="2024-08-06T01:52:24.310" v="325" actId="478"/>
          <ac:picMkLst>
            <pc:docMk/>
            <pc:sldMk cId="114840889" sldId="1301"/>
            <ac:picMk id="5" creationId="{0B321154-BA4D-1E62-46DB-78AFAAEA79C2}"/>
          </ac:picMkLst>
        </pc:picChg>
        <pc:picChg chg="del mod">
          <ac:chgData name="Shiyu Liu" userId="0db170d9efe7a527" providerId="LiveId" clId="{266DABEF-02A1-4B90-8C19-E3B347D566A4}" dt="2024-08-18T06:17:41.266" v="6517" actId="478"/>
          <ac:picMkLst>
            <pc:docMk/>
            <pc:sldMk cId="114840889" sldId="1301"/>
            <ac:picMk id="6" creationId="{0ABB70A7-AD06-FC84-89E1-503837B39827}"/>
          </ac:picMkLst>
        </pc:picChg>
        <pc:picChg chg="mod">
          <ac:chgData name="Shiyu Liu" userId="0db170d9efe7a527" providerId="LiveId" clId="{266DABEF-02A1-4B90-8C19-E3B347D566A4}" dt="2024-08-19T03:13:42.393" v="7360" actId="1076"/>
          <ac:picMkLst>
            <pc:docMk/>
            <pc:sldMk cId="114840889" sldId="1301"/>
            <ac:picMk id="13" creationId="{FDD5A148-3028-5842-F40E-B72B2EE49E3C}"/>
          </ac:picMkLst>
        </pc:picChg>
        <pc:picChg chg="mod">
          <ac:chgData name="Shiyu Liu" userId="0db170d9efe7a527" providerId="LiveId" clId="{266DABEF-02A1-4B90-8C19-E3B347D566A4}" dt="2024-08-18T05:42:27.370" v="6423" actId="1076"/>
          <ac:picMkLst>
            <pc:docMk/>
            <pc:sldMk cId="114840889" sldId="1301"/>
            <ac:picMk id="15" creationId="{6880DEDB-0902-4184-AE59-BB511EFEF2EF}"/>
          </ac:picMkLst>
        </pc:picChg>
        <pc:picChg chg="mod">
          <ac:chgData name="Shiyu Liu" userId="0db170d9efe7a527" providerId="LiveId" clId="{266DABEF-02A1-4B90-8C19-E3B347D566A4}" dt="2024-08-18T05:41:17.350" v="6410" actId="1076"/>
          <ac:picMkLst>
            <pc:docMk/>
            <pc:sldMk cId="114840889" sldId="1301"/>
            <ac:picMk id="16" creationId="{60AE06A4-E263-B29C-8099-E2C2F85FD608}"/>
          </ac:picMkLst>
        </pc:picChg>
        <pc:picChg chg="add mod">
          <ac:chgData name="Shiyu Liu" userId="0db170d9efe7a527" providerId="LiveId" clId="{266DABEF-02A1-4B90-8C19-E3B347D566A4}" dt="2024-08-18T05:42:17.933" v="6420" actId="571"/>
          <ac:picMkLst>
            <pc:docMk/>
            <pc:sldMk cId="114840889" sldId="1301"/>
            <ac:picMk id="18" creationId="{5BAEFE22-A57F-47B2-9324-03874C69469B}"/>
          </ac:picMkLst>
        </pc:picChg>
        <pc:picChg chg="add mod">
          <ac:chgData name="Shiyu Liu" userId="0db170d9efe7a527" providerId="LiveId" clId="{266DABEF-02A1-4B90-8C19-E3B347D566A4}" dt="2024-08-18T05:42:17.933" v="6420" actId="571"/>
          <ac:picMkLst>
            <pc:docMk/>
            <pc:sldMk cId="114840889" sldId="1301"/>
            <ac:picMk id="20" creationId="{CB0DF2B2-4E48-471A-94DA-68E740F68CA2}"/>
          </ac:picMkLst>
        </pc:picChg>
        <pc:picChg chg="add del mod">
          <ac:chgData name="Shiyu Liu" userId="0db170d9efe7a527" providerId="LiveId" clId="{266DABEF-02A1-4B90-8C19-E3B347D566A4}" dt="2024-08-18T06:16:42.052" v="6510" actId="478"/>
          <ac:picMkLst>
            <pc:docMk/>
            <pc:sldMk cId="114840889" sldId="1301"/>
            <ac:picMk id="34" creationId="{D83117F6-F0AC-47F9-A920-0EBDE30D36EC}"/>
          </ac:picMkLst>
        </pc:picChg>
        <pc:picChg chg="add mod">
          <ac:chgData name="Shiyu Liu" userId="0db170d9efe7a527" providerId="LiveId" clId="{266DABEF-02A1-4B90-8C19-E3B347D566A4}" dt="2024-08-18T06:22:40.455" v="6543" actId="164"/>
          <ac:picMkLst>
            <pc:docMk/>
            <pc:sldMk cId="114840889" sldId="1301"/>
            <ac:picMk id="38" creationId="{927CF362-D9C2-4C1F-97CE-EE3D5F79B41D}"/>
          </ac:picMkLst>
        </pc:picChg>
        <pc:picChg chg="add mod">
          <ac:chgData name="Shiyu Liu" userId="0db170d9efe7a527" providerId="LiveId" clId="{266DABEF-02A1-4B90-8C19-E3B347D566A4}" dt="2024-08-19T01:22:16.968" v="6857" actId="1076"/>
          <ac:picMkLst>
            <pc:docMk/>
            <pc:sldMk cId="114840889" sldId="1301"/>
            <ac:picMk id="40" creationId="{48AD4486-8762-4458-AFAF-205F6CC92E9F}"/>
          </ac:picMkLst>
        </pc:picChg>
        <pc:picChg chg="add mod">
          <ac:chgData name="Shiyu Liu" userId="0db170d9efe7a527" providerId="LiveId" clId="{266DABEF-02A1-4B90-8C19-E3B347D566A4}" dt="2024-08-18T06:22:40.455" v="6543" actId="164"/>
          <ac:picMkLst>
            <pc:docMk/>
            <pc:sldMk cId="114840889" sldId="1301"/>
            <ac:picMk id="42" creationId="{73914178-94F7-4306-A531-0E9AEC4764AE}"/>
          </ac:picMkLst>
        </pc:picChg>
        <pc:picChg chg="add mod">
          <ac:chgData name="Shiyu Liu" userId="0db170d9efe7a527" providerId="LiveId" clId="{266DABEF-02A1-4B90-8C19-E3B347D566A4}" dt="2024-08-18T06:22:40.455" v="6543" actId="164"/>
          <ac:picMkLst>
            <pc:docMk/>
            <pc:sldMk cId="114840889" sldId="1301"/>
            <ac:picMk id="44" creationId="{C14243EC-433D-42E5-9786-6D0EB585D6B9}"/>
          </ac:picMkLst>
        </pc:picChg>
        <pc:picChg chg="add mod">
          <ac:chgData name="Shiyu Liu" userId="0db170d9efe7a527" providerId="LiveId" clId="{266DABEF-02A1-4B90-8C19-E3B347D566A4}" dt="2024-08-18T06:22:40.455" v="6543" actId="164"/>
          <ac:picMkLst>
            <pc:docMk/>
            <pc:sldMk cId="114840889" sldId="1301"/>
            <ac:picMk id="46" creationId="{28B79D9F-904D-4829-BBD8-A01DD92766A7}"/>
          </ac:picMkLst>
        </pc:picChg>
        <pc:cxnChg chg="mod">
          <ac:chgData name="Shiyu Liu" userId="0db170d9efe7a527" providerId="LiveId" clId="{266DABEF-02A1-4B90-8C19-E3B347D566A4}" dt="2024-08-18T05:41:17.350" v="6410" actId="1076"/>
          <ac:cxnSpMkLst>
            <pc:docMk/>
            <pc:sldMk cId="114840889" sldId="1301"/>
            <ac:cxnSpMk id="19" creationId="{523CBA7F-E0D2-F430-86B4-E9DE5E9F66DD}"/>
          </ac:cxnSpMkLst>
        </pc:cxnChg>
        <pc:cxnChg chg="add del">
          <ac:chgData name="Shiyu Liu" userId="0db170d9efe7a527" providerId="LiveId" clId="{266DABEF-02A1-4B90-8C19-E3B347D566A4}" dt="2024-08-18T06:15:11.768" v="6490" actId="478"/>
          <ac:cxnSpMkLst>
            <pc:docMk/>
            <pc:sldMk cId="114840889" sldId="1301"/>
            <ac:cxnSpMk id="23" creationId="{F879082E-D191-4906-BA19-1A769710BCF4}"/>
          </ac:cxnSpMkLst>
        </pc:cxnChg>
        <pc:cxnChg chg="add del mod">
          <ac:chgData name="Shiyu Liu" userId="0db170d9efe7a527" providerId="LiveId" clId="{266DABEF-02A1-4B90-8C19-E3B347D566A4}" dt="2024-08-18T06:15:12.472" v="6491" actId="478"/>
          <ac:cxnSpMkLst>
            <pc:docMk/>
            <pc:sldMk cId="114840889" sldId="1301"/>
            <ac:cxnSpMk id="24" creationId="{8868A25F-7AB9-4AE6-8D9E-CBEBA24697AE}"/>
          </ac:cxnSpMkLst>
        </pc:cxnChg>
        <pc:cxnChg chg="add del">
          <ac:chgData name="Shiyu Liu" userId="0db170d9efe7a527" providerId="LiveId" clId="{266DABEF-02A1-4B90-8C19-E3B347D566A4}" dt="2024-08-18T06:15:16.064" v="6498" actId="478"/>
          <ac:cxnSpMkLst>
            <pc:docMk/>
            <pc:sldMk cId="114840889" sldId="1301"/>
            <ac:cxnSpMk id="26" creationId="{136B692F-796B-4FE4-BE39-6047BBAE5392}"/>
          </ac:cxnSpMkLst>
        </pc:cxnChg>
        <pc:cxnChg chg="add del mod">
          <ac:chgData name="Shiyu Liu" userId="0db170d9efe7a527" providerId="LiveId" clId="{266DABEF-02A1-4B90-8C19-E3B347D566A4}" dt="2024-08-18T06:15:15.667" v="6497" actId="478"/>
          <ac:cxnSpMkLst>
            <pc:docMk/>
            <pc:sldMk cId="114840889" sldId="1301"/>
            <ac:cxnSpMk id="27" creationId="{EB6838B6-8119-4F78-A5B0-B5D55E2D5AEB}"/>
          </ac:cxnSpMkLst>
        </pc:cxnChg>
        <pc:cxnChg chg="add del mod">
          <ac:chgData name="Shiyu Liu" userId="0db170d9efe7a527" providerId="LiveId" clId="{266DABEF-02A1-4B90-8C19-E3B347D566A4}" dt="2024-08-18T06:15:15.224" v="6496" actId="478"/>
          <ac:cxnSpMkLst>
            <pc:docMk/>
            <pc:sldMk cId="114840889" sldId="1301"/>
            <ac:cxnSpMk id="28" creationId="{9C1785BB-47EB-4828-895B-9EF6CAFFC311}"/>
          </ac:cxnSpMkLst>
        </pc:cxnChg>
        <pc:cxnChg chg="add del mod">
          <ac:chgData name="Shiyu Liu" userId="0db170d9efe7a527" providerId="LiveId" clId="{266DABEF-02A1-4B90-8C19-E3B347D566A4}" dt="2024-08-18T06:15:14.695" v="6495" actId="478"/>
          <ac:cxnSpMkLst>
            <pc:docMk/>
            <pc:sldMk cId="114840889" sldId="1301"/>
            <ac:cxnSpMk id="29" creationId="{18228D6A-A4C2-498D-AB44-BE2ACA17738F}"/>
          </ac:cxnSpMkLst>
        </pc:cxnChg>
        <pc:cxnChg chg="add del mod">
          <ac:chgData name="Shiyu Liu" userId="0db170d9efe7a527" providerId="LiveId" clId="{266DABEF-02A1-4B90-8C19-E3B347D566A4}" dt="2024-08-18T06:15:13.588" v="6493" actId="478"/>
          <ac:cxnSpMkLst>
            <pc:docMk/>
            <pc:sldMk cId="114840889" sldId="1301"/>
            <ac:cxnSpMk id="30" creationId="{9C5D0B47-73DE-42CC-A2F6-387C3D1926CE}"/>
          </ac:cxnSpMkLst>
        </pc:cxnChg>
        <pc:cxnChg chg="add del mod">
          <ac:chgData name="Shiyu Liu" userId="0db170d9efe7a527" providerId="LiveId" clId="{266DABEF-02A1-4B90-8C19-E3B347D566A4}" dt="2024-08-18T06:15:14.237" v="6494" actId="478"/>
          <ac:cxnSpMkLst>
            <pc:docMk/>
            <pc:sldMk cId="114840889" sldId="1301"/>
            <ac:cxnSpMk id="31" creationId="{B62A0C40-8024-4EDA-972F-AD0F70F5472E}"/>
          </ac:cxnSpMkLst>
        </pc:cxnChg>
        <pc:cxnChg chg="add mod">
          <ac:chgData name="Shiyu Liu" userId="0db170d9efe7a527" providerId="LiveId" clId="{266DABEF-02A1-4B90-8C19-E3B347D566A4}" dt="2024-08-19T01:13:29.017" v="6833" actId="1076"/>
          <ac:cxnSpMkLst>
            <pc:docMk/>
            <pc:sldMk cId="114840889" sldId="1301"/>
            <ac:cxnSpMk id="52" creationId="{C340B4B5-2345-4A88-9795-EA979049E875}"/>
          </ac:cxnSpMkLst>
        </pc:cxnChg>
      </pc:sldChg>
      <pc:sldChg chg="modSp add del mod">
        <pc:chgData name="Shiyu Liu" userId="0db170d9efe7a527" providerId="LiveId" clId="{266DABEF-02A1-4B90-8C19-E3B347D566A4}" dt="2024-08-14T07:24:41.433" v="4266" actId="47"/>
        <pc:sldMkLst>
          <pc:docMk/>
          <pc:sldMk cId="3572462707" sldId="1302"/>
        </pc:sldMkLst>
        <pc:spChg chg="mod">
          <ac:chgData name="Shiyu Liu" userId="0db170d9efe7a527" providerId="LiveId" clId="{266DABEF-02A1-4B90-8C19-E3B347D566A4}" dt="2024-08-12T07:50:52.535" v="3659" actId="20577"/>
          <ac:spMkLst>
            <pc:docMk/>
            <pc:sldMk cId="3572462707" sldId="1302"/>
            <ac:spMk id="6" creationId="{53F0C5CD-D7C1-0C3C-4A0D-33DBA3D2D68A}"/>
          </ac:spMkLst>
        </pc:spChg>
      </pc:sldChg>
      <pc:sldChg chg="addSp delSp modSp new mod modNotesTx">
        <pc:chgData name="Shiyu Liu" userId="0db170d9efe7a527" providerId="LiveId" clId="{266DABEF-02A1-4B90-8C19-E3B347D566A4}" dt="2024-08-19T03:17:05.543" v="7564" actId="1076"/>
        <pc:sldMkLst>
          <pc:docMk/>
          <pc:sldMk cId="439628712" sldId="1303"/>
        </pc:sldMkLst>
        <pc:spChg chg="add mod">
          <ac:chgData name="Shiyu Liu" userId="0db170d9efe7a527" providerId="LiveId" clId="{266DABEF-02A1-4B90-8C19-E3B347D566A4}" dt="2024-08-06T03:16:30.588" v="524" actId="1076"/>
          <ac:spMkLst>
            <pc:docMk/>
            <pc:sldMk cId="439628712" sldId="1303"/>
            <ac:spMk id="3" creationId="{5B44A02E-278D-4D9A-838A-3DABF1104815}"/>
          </ac:spMkLst>
        </pc:spChg>
        <pc:spChg chg="add del mod">
          <ac:chgData name="Shiyu Liu" userId="0db170d9efe7a527" providerId="LiveId" clId="{266DABEF-02A1-4B90-8C19-E3B347D566A4}" dt="2024-08-06T03:16:07.939" v="516" actId="22"/>
          <ac:spMkLst>
            <pc:docMk/>
            <pc:sldMk cId="439628712" sldId="1303"/>
            <ac:spMk id="5" creationId="{41B5822A-E464-42FE-93D5-2E7FAEAEF71A}"/>
          </ac:spMkLst>
        </pc:spChg>
        <pc:spChg chg="add mod">
          <ac:chgData name="Shiyu Liu" userId="0db170d9efe7a527" providerId="LiveId" clId="{266DABEF-02A1-4B90-8C19-E3B347D566A4}" dt="2024-08-06T05:59:36.538" v="831" actId="12"/>
          <ac:spMkLst>
            <pc:docMk/>
            <pc:sldMk cId="439628712" sldId="1303"/>
            <ac:spMk id="8" creationId="{74122D63-0140-4DF7-B7D8-6A7BD8A79777}"/>
          </ac:spMkLst>
        </pc:spChg>
        <pc:spChg chg="add del ord">
          <ac:chgData name="Shiyu Liu" userId="0db170d9efe7a527" providerId="LiveId" clId="{266DABEF-02A1-4B90-8C19-E3B347D566A4}" dt="2024-08-06T03:22:43.757" v="575" actId="478"/>
          <ac:spMkLst>
            <pc:docMk/>
            <pc:sldMk cId="439628712" sldId="1303"/>
            <ac:spMk id="11" creationId="{180EA902-432F-4FB4-AAC0-3F049C7E7641}"/>
          </ac:spMkLst>
        </pc:spChg>
        <pc:spChg chg="add mod">
          <ac:chgData name="Shiyu Liu" userId="0db170d9efe7a527" providerId="LiveId" clId="{266DABEF-02A1-4B90-8C19-E3B347D566A4}" dt="2024-08-06T05:59:42.895" v="832" actId="12"/>
          <ac:spMkLst>
            <pc:docMk/>
            <pc:sldMk cId="439628712" sldId="1303"/>
            <ac:spMk id="12" creationId="{C40C4CCB-A6C3-498D-92BF-B7AF3647CE66}"/>
          </ac:spMkLst>
        </pc:spChg>
        <pc:spChg chg="add mod">
          <ac:chgData name="Shiyu Liu" userId="0db170d9efe7a527" providerId="LiveId" clId="{266DABEF-02A1-4B90-8C19-E3B347D566A4}" dt="2024-08-19T01:14:01.734" v="6846" actId="1076"/>
          <ac:spMkLst>
            <pc:docMk/>
            <pc:sldMk cId="439628712" sldId="1303"/>
            <ac:spMk id="13" creationId="{B6D321EC-5E52-4187-824B-160C9070850C}"/>
          </ac:spMkLst>
        </pc:spChg>
        <pc:spChg chg="add mod">
          <ac:chgData name="Shiyu Liu" userId="0db170d9efe7a527" providerId="LiveId" clId="{266DABEF-02A1-4B90-8C19-E3B347D566A4}" dt="2024-08-19T01:14:16.724" v="6848" actId="1076"/>
          <ac:spMkLst>
            <pc:docMk/>
            <pc:sldMk cId="439628712" sldId="1303"/>
            <ac:spMk id="17" creationId="{F64294C2-B41B-4A7D-A70B-4EEA2F0ECA9D}"/>
          </ac:spMkLst>
        </pc:spChg>
        <pc:spChg chg="add del mod">
          <ac:chgData name="Shiyu Liu" userId="0db170d9efe7a527" providerId="LiveId" clId="{266DABEF-02A1-4B90-8C19-E3B347D566A4}" dt="2024-08-19T03:17:05.543" v="7564" actId="1076"/>
          <ac:spMkLst>
            <pc:docMk/>
            <pc:sldMk cId="439628712" sldId="1303"/>
            <ac:spMk id="24" creationId="{05B71D50-31A8-4C05-816C-2A1BF947204A}"/>
          </ac:spMkLst>
        </pc:spChg>
        <pc:picChg chg="add mod">
          <ac:chgData name="Shiyu Liu" userId="0db170d9efe7a527" providerId="LiveId" clId="{266DABEF-02A1-4B90-8C19-E3B347D566A4}" dt="2024-08-14T11:19:38.584" v="5741" actId="1076"/>
          <ac:picMkLst>
            <pc:docMk/>
            <pc:sldMk cId="439628712" sldId="1303"/>
            <ac:picMk id="4" creationId="{949C4B5C-DF7B-435A-88FC-4977C77508B8}"/>
          </ac:picMkLst>
        </pc:picChg>
        <pc:picChg chg="add mod">
          <ac:chgData name="Shiyu Liu" userId="0db170d9efe7a527" providerId="LiveId" clId="{266DABEF-02A1-4B90-8C19-E3B347D566A4}" dt="2024-08-06T05:46:26.281" v="735" actId="1076"/>
          <ac:picMkLst>
            <pc:docMk/>
            <pc:sldMk cId="439628712" sldId="1303"/>
            <ac:picMk id="7" creationId="{9319BAD0-1203-4BB3-BA7C-51C18DBFE590}"/>
          </ac:picMkLst>
        </pc:picChg>
        <pc:picChg chg="add mod">
          <ac:chgData name="Shiyu Liu" userId="0db170d9efe7a527" providerId="LiveId" clId="{266DABEF-02A1-4B90-8C19-E3B347D566A4}" dt="2024-08-06T05:46:26.281" v="735" actId="1076"/>
          <ac:picMkLst>
            <pc:docMk/>
            <pc:sldMk cId="439628712" sldId="1303"/>
            <ac:picMk id="10" creationId="{56C5BD8C-A026-441B-8FFA-B6C992602AD8}"/>
          </ac:picMkLst>
        </pc:picChg>
        <pc:picChg chg="add del mod">
          <ac:chgData name="Shiyu Liu" userId="0db170d9efe7a527" providerId="LiveId" clId="{266DABEF-02A1-4B90-8C19-E3B347D566A4}" dt="2024-08-14T11:18:32.246" v="5736" actId="478"/>
          <ac:picMkLst>
            <pc:docMk/>
            <pc:sldMk cId="439628712" sldId="1303"/>
            <ac:picMk id="14" creationId="{23B5B083-F7F0-4A2D-A1BB-777B53C60E91}"/>
          </ac:picMkLst>
        </pc:picChg>
        <pc:picChg chg="add del mod">
          <ac:chgData name="Shiyu Liu" userId="0db170d9efe7a527" providerId="LiveId" clId="{266DABEF-02A1-4B90-8C19-E3B347D566A4}" dt="2024-08-06T05:17:33.653" v="627" actId="478"/>
          <ac:picMkLst>
            <pc:docMk/>
            <pc:sldMk cId="439628712" sldId="1303"/>
            <ac:picMk id="16" creationId="{74B1FFDD-8E59-4974-AB7B-5AC77FBFD56F}"/>
          </ac:picMkLst>
        </pc:picChg>
        <pc:picChg chg="add mod">
          <ac:chgData name="Shiyu Liu" userId="0db170d9efe7a527" providerId="LiveId" clId="{266DABEF-02A1-4B90-8C19-E3B347D566A4}" dt="2024-08-19T01:14:16.724" v="6848" actId="1076"/>
          <ac:picMkLst>
            <pc:docMk/>
            <pc:sldMk cId="439628712" sldId="1303"/>
            <ac:picMk id="19" creationId="{4ED67504-3BAF-4B64-AF13-69532D766DDD}"/>
          </ac:picMkLst>
        </pc:picChg>
        <pc:picChg chg="add mod">
          <ac:chgData name="Shiyu Liu" userId="0db170d9efe7a527" providerId="LiveId" clId="{266DABEF-02A1-4B90-8C19-E3B347D566A4}" dt="2024-08-19T01:14:23.711" v="6849" actId="1076"/>
          <ac:picMkLst>
            <pc:docMk/>
            <pc:sldMk cId="439628712" sldId="1303"/>
            <ac:picMk id="21" creationId="{7F10E876-B860-4891-AEF2-5F3ACAA31CA2}"/>
          </ac:picMkLst>
        </pc:picChg>
        <pc:picChg chg="add mod">
          <ac:chgData name="Shiyu Liu" userId="0db170d9efe7a527" providerId="LiveId" clId="{266DABEF-02A1-4B90-8C19-E3B347D566A4}" dt="2024-08-06T05:46:32.230" v="737" actId="1076"/>
          <ac:picMkLst>
            <pc:docMk/>
            <pc:sldMk cId="439628712" sldId="1303"/>
            <ac:picMk id="23" creationId="{3716388F-AEA6-4AE1-9223-729F465F9D0B}"/>
          </ac:picMkLst>
        </pc:picChg>
      </pc:sldChg>
      <pc:sldChg chg="addSp delSp modSp new mod modNotesTx">
        <pc:chgData name="Shiyu Liu" userId="0db170d9efe7a527" providerId="LiveId" clId="{266DABEF-02A1-4B90-8C19-E3B347D566A4}" dt="2024-08-19T03:21:19.116" v="7578" actId="20577"/>
        <pc:sldMkLst>
          <pc:docMk/>
          <pc:sldMk cId="604988710" sldId="1304"/>
        </pc:sldMkLst>
        <pc:spChg chg="add del mod">
          <ac:chgData name="Shiyu Liu" userId="0db170d9efe7a527" providerId="LiveId" clId="{266DABEF-02A1-4B90-8C19-E3B347D566A4}" dt="2024-08-19T03:15:25.111" v="7493"/>
          <ac:spMkLst>
            <pc:docMk/>
            <pc:sldMk cId="604988710" sldId="1304"/>
            <ac:spMk id="2" creationId="{0D4846FA-935E-4870-8CD8-A57B0D8776F5}"/>
          </ac:spMkLst>
        </pc:spChg>
        <pc:spChg chg="add del mod">
          <ac:chgData name="Shiyu Liu" userId="0db170d9efe7a527" providerId="LiveId" clId="{266DABEF-02A1-4B90-8C19-E3B347D566A4}" dt="2024-08-06T05:45:49.954" v="724"/>
          <ac:spMkLst>
            <pc:docMk/>
            <pc:sldMk cId="604988710" sldId="1304"/>
            <ac:spMk id="3" creationId="{0D827D35-2721-43F7-8DFF-BA38FCE9095D}"/>
          </ac:spMkLst>
        </pc:spChg>
        <pc:spChg chg="add mod">
          <ac:chgData name="Shiyu Liu" userId="0db170d9efe7a527" providerId="LiveId" clId="{266DABEF-02A1-4B90-8C19-E3B347D566A4}" dt="2024-08-19T03:21:19.116" v="7578" actId="20577"/>
          <ac:spMkLst>
            <pc:docMk/>
            <pc:sldMk cId="604988710" sldId="1304"/>
            <ac:spMk id="3" creationId="{914A1B1B-8F32-457C-9FC9-0F0D4EB4810F}"/>
          </ac:spMkLst>
        </pc:spChg>
        <pc:spChg chg="add mod">
          <ac:chgData name="Shiyu Liu" userId="0db170d9efe7a527" providerId="LiveId" clId="{266DABEF-02A1-4B90-8C19-E3B347D566A4}" dt="2024-08-06T05:45:47.737" v="722" actId="20577"/>
          <ac:spMkLst>
            <pc:docMk/>
            <pc:sldMk cId="604988710" sldId="1304"/>
            <ac:spMk id="4" creationId="{A1F92AD9-033B-4968-A937-43C1073503BD}"/>
          </ac:spMkLst>
        </pc:spChg>
        <pc:spChg chg="add mod">
          <ac:chgData name="Shiyu Liu" userId="0db170d9efe7a527" providerId="LiveId" clId="{266DABEF-02A1-4B90-8C19-E3B347D566A4}" dt="2024-08-06T06:09:57.716" v="884" actId="12"/>
          <ac:spMkLst>
            <pc:docMk/>
            <pc:sldMk cId="604988710" sldId="1304"/>
            <ac:spMk id="7" creationId="{16BA8318-9DC6-4282-ABC2-E3A9BC599F01}"/>
          </ac:spMkLst>
        </pc:spChg>
        <pc:spChg chg="add del mod">
          <ac:chgData name="Shiyu Liu" userId="0db170d9efe7a527" providerId="LiveId" clId="{266DABEF-02A1-4B90-8C19-E3B347D566A4}" dt="2024-08-06T06:10:44.861" v="890"/>
          <ac:spMkLst>
            <pc:docMk/>
            <pc:sldMk cId="604988710" sldId="1304"/>
            <ac:spMk id="10" creationId="{94FDA162-1BCB-469A-93CD-7185BF705336}"/>
          </ac:spMkLst>
        </pc:spChg>
        <pc:spChg chg="add mod">
          <ac:chgData name="Shiyu Liu" userId="0db170d9efe7a527" providerId="LiveId" clId="{266DABEF-02A1-4B90-8C19-E3B347D566A4}" dt="2024-08-06T06:12:11.972" v="947" actId="1076"/>
          <ac:spMkLst>
            <pc:docMk/>
            <pc:sldMk cId="604988710" sldId="1304"/>
            <ac:spMk id="11" creationId="{A5ED7A25-8102-4FB7-BDCA-88B69AB24736}"/>
          </ac:spMkLst>
        </pc:spChg>
        <pc:spChg chg="add del mod">
          <ac:chgData name="Shiyu Liu" userId="0db170d9efe7a527" providerId="LiveId" clId="{266DABEF-02A1-4B90-8C19-E3B347D566A4}" dt="2024-08-06T06:11:27.878" v="934" actId="478"/>
          <ac:spMkLst>
            <pc:docMk/>
            <pc:sldMk cId="604988710" sldId="1304"/>
            <ac:spMk id="12" creationId="{1B88E9F3-F19F-4980-842F-FB147245E914}"/>
          </ac:spMkLst>
        </pc:spChg>
        <pc:spChg chg="add del mod">
          <ac:chgData name="Shiyu Liu" userId="0db170d9efe7a527" providerId="LiveId" clId="{266DABEF-02A1-4B90-8C19-E3B347D566A4}" dt="2024-08-06T07:33:13.494" v="984" actId="478"/>
          <ac:spMkLst>
            <pc:docMk/>
            <pc:sldMk cId="604988710" sldId="1304"/>
            <ac:spMk id="21" creationId="{41ED4C60-1191-4671-93A2-A084702CAA5A}"/>
          </ac:spMkLst>
        </pc:spChg>
        <pc:spChg chg="add mod">
          <ac:chgData name="Shiyu Liu" userId="0db170d9efe7a527" providerId="LiveId" clId="{266DABEF-02A1-4B90-8C19-E3B347D566A4}" dt="2024-08-06T07:35:10.620" v="997" actId="20577"/>
          <ac:spMkLst>
            <pc:docMk/>
            <pc:sldMk cId="604988710" sldId="1304"/>
            <ac:spMk id="22" creationId="{CC996F2F-BB42-4F4D-9EFB-A3A725A529EF}"/>
          </ac:spMkLst>
        </pc:spChg>
        <pc:spChg chg="add del mod">
          <ac:chgData name="Shiyu Liu" userId="0db170d9efe7a527" providerId="LiveId" clId="{266DABEF-02A1-4B90-8C19-E3B347D566A4}" dt="2024-08-06T07:37:56.882" v="1014"/>
          <ac:spMkLst>
            <pc:docMk/>
            <pc:sldMk cId="604988710" sldId="1304"/>
            <ac:spMk id="27" creationId="{4A7C756A-FE13-4A65-AB80-3F4A0BDDCA97}"/>
          </ac:spMkLst>
        </pc:spChg>
        <pc:spChg chg="add del mod">
          <ac:chgData name="Shiyu Liu" userId="0db170d9efe7a527" providerId="LiveId" clId="{266DABEF-02A1-4B90-8C19-E3B347D566A4}" dt="2024-08-06T07:38:05.494" v="1019" actId="478"/>
          <ac:spMkLst>
            <pc:docMk/>
            <pc:sldMk cId="604988710" sldId="1304"/>
            <ac:spMk id="28" creationId="{128EA41C-39B7-4D51-993B-96B4E302D4B3}"/>
          </ac:spMkLst>
        </pc:spChg>
        <pc:spChg chg="add del mod">
          <ac:chgData name="Shiyu Liu" userId="0db170d9efe7a527" providerId="LiveId" clId="{266DABEF-02A1-4B90-8C19-E3B347D566A4}" dt="2024-08-06T07:40:15.820" v="1078" actId="478"/>
          <ac:spMkLst>
            <pc:docMk/>
            <pc:sldMk cId="604988710" sldId="1304"/>
            <ac:spMk id="29" creationId="{0BB94409-6D4C-4593-B052-BCD6F9841742}"/>
          </ac:spMkLst>
        </pc:spChg>
        <pc:spChg chg="add del mod">
          <ac:chgData name="Shiyu Liu" userId="0db170d9efe7a527" providerId="LiveId" clId="{266DABEF-02A1-4B90-8C19-E3B347D566A4}" dt="2024-08-06T07:41:16.857" v="1129" actId="478"/>
          <ac:spMkLst>
            <pc:docMk/>
            <pc:sldMk cId="604988710" sldId="1304"/>
            <ac:spMk id="32" creationId="{28D7EC0A-8CEC-4101-857B-D13D8E198483}"/>
          </ac:spMkLst>
        </pc:spChg>
        <pc:picChg chg="add del mod">
          <ac:chgData name="Shiyu Liu" userId="0db170d9efe7a527" providerId="LiveId" clId="{266DABEF-02A1-4B90-8C19-E3B347D566A4}" dt="2024-08-06T06:52:09.827" v="963" actId="478"/>
          <ac:picMkLst>
            <pc:docMk/>
            <pc:sldMk cId="604988710" sldId="1304"/>
            <ac:picMk id="6" creationId="{4048705C-4B5A-4CA9-B89E-9CA81FC95FE4}"/>
          </ac:picMkLst>
        </pc:picChg>
        <pc:picChg chg="add mod">
          <ac:chgData name="Shiyu Liu" userId="0db170d9efe7a527" providerId="LiveId" clId="{266DABEF-02A1-4B90-8C19-E3B347D566A4}" dt="2024-08-06T06:11:08.198" v="916" actId="1076"/>
          <ac:picMkLst>
            <pc:docMk/>
            <pc:sldMk cId="604988710" sldId="1304"/>
            <ac:picMk id="9" creationId="{225FA6A2-16F1-4124-A6E2-537C40E3B704}"/>
          </ac:picMkLst>
        </pc:picChg>
        <pc:picChg chg="add mod">
          <ac:chgData name="Shiyu Liu" userId="0db170d9efe7a527" providerId="LiveId" clId="{266DABEF-02A1-4B90-8C19-E3B347D566A4}" dt="2024-08-06T06:12:22.848" v="951" actId="1076"/>
          <ac:picMkLst>
            <pc:docMk/>
            <pc:sldMk cId="604988710" sldId="1304"/>
            <ac:picMk id="14" creationId="{FE2BFF5A-407D-4852-908D-1CE40A8C2A60}"/>
          </ac:picMkLst>
        </pc:picChg>
        <pc:picChg chg="add mod">
          <ac:chgData name="Shiyu Liu" userId="0db170d9efe7a527" providerId="LiveId" clId="{266DABEF-02A1-4B90-8C19-E3B347D566A4}" dt="2024-08-06T06:12:25.260" v="952" actId="1076"/>
          <ac:picMkLst>
            <pc:docMk/>
            <pc:sldMk cId="604988710" sldId="1304"/>
            <ac:picMk id="16" creationId="{2F8456E3-1DC9-4106-85A3-3C43F6343B45}"/>
          </ac:picMkLst>
        </pc:picChg>
        <pc:picChg chg="add mod">
          <ac:chgData name="Shiyu Liu" userId="0db170d9efe7a527" providerId="LiveId" clId="{266DABEF-02A1-4B90-8C19-E3B347D566A4}" dt="2024-08-19T03:17:16.925" v="7568" actId="1076"/>
          <ac:picMkLst>
            <pc:docMk/>
            <pc:sldMk cId="604988710" sldId="1304"/>
            <ac:picMk id="18" creationId="{EF1FC430-1D0C-48E3-99F4-30C4439978AD}"/>
          </ac:picMkLst>
        </pc:picChg>
        <pc:picChg chg="add mod">
          <ac:chgData name="Shiyu Liu" userId="0db170d9efe7a527" providerId="LiveId" clId="{266DABEF-02A1-4B90-8C19-E3B347D566A4}" dt="2024-08-06T06:52:49.342" v="968" actId="1076"/>
          <ac:picMkLst>
            <pc:docMk/>
            <pc:sldMk cId="604988710" sldId="1304"/>
            <ac:picMk id="20" creationId="{6709A4E2-DA34-4898-9FEA-911238F72449}"/>
          </ac:picMkLst>
        </pc:picChg>
        <pc:picChg chg="add mod">
          <ac:chgData name="Shiyu Liu" userId="0db170d9efe7a527" providerId="LiveId" clId="{266DABEF-02A1-4B90-8C19-E3B347D566A4}" dt="2024-08-06T07:37:14.279" v="1002" actId="1076"/>
          <ac:picMkLst>
            <pc:docMk/>
            <pc:sldMk cId="604988710" sldId="1304"/>
            <ac:picMk id="24" creationId="{9BEB79FC-9DAA-4261-8FC0-7636AD66C0C7}"/>
          </ac:picMkLst>
        </pc:picChg>
        <pc:picChg chg="add del mod">
          <ac:chgData name="Shiyu Liu" userId="0db170d9efe7a527" providerId="LiveId" clId="{266DABEF-02A1-4B90-8C19-E3B347D566A4}" dt="2024-08-06T07:37:48.303" v="1011" actId="478"/>
          <ac:picMkLst>
            <pc:docMk/>
            <pc:sldMk cId="604988710" sldId="1304"/>
            <ac:picMk id="26" creationId="{823C513E-D47A-4AA4-84DE-05E3FC046376}"/>
          </ac:picMkLst>
        </pc:picChg>
        <pc:picChg chg="add mod">
          <ac:chgData name="Shiyu Liu" userId="0db170d9efe7a527" providerId="LiveId" clId="{266DABEF-02A1-4B90-8C19-E3B347D566A4}" dt="2024-08-06T07:41:48.743" v="1144" actId="1076"/>
          <ac:picMkLst>
            <pc:docMk/>
            <pc:sldMk cId="604988710" sldId="1304"/>
            <ac:picMk id="31" creationId="{65BE0CF8-030C-4235-999F-84A7637170A0}"/>
          </ac:picMkLst>
        </pc:picChg>
        <pc:picChg chg="add mod">
          <ac:chgData name="Shiyu Liu" userId="0db170d9efe7a527" providerId="LiveId" clId="{266DABEF-02A1-4B90-8C19-E3B347D566A4}" dt="2024-08-06T07:41:51.469" v="1145" actId="1076"/>
          <ac:picMkLst>
            <pc:docMk/>
            <pc:sldMk cId="604988710" sldId="1304"/>
            <ac:picMk id="34" creationId="{632B26D2-E81E-4FE2-8A93-CA61F8AE87DA}"/>
          </ac:picMkLst>
        </pc:picChg>
        <pc:picChg chg="add mod">
          <ac:chgData name="Shiyu Liu" userId="0db170d9efe7a527" providerId="LiveId" clId="{266DABEF-02A1-4B90-8C19-E3B347D566A4}" dt="2024-08-06T07:43:41.955" v="1170" actId="1076"/>
          <ac:picMkLst>
            <pc:docMk/>
            <pc:sldMk cId="604988710" sldId="1304"/>
            <ac:picMk id="36" creationId="{2943609B-2CF6-436E-A1AA-B782EDD1B7DA}"/>
          </ac:picMkLst>
        </pc:picChg>
        <pc:picChg chg="add del mod">
          <ac:chgData name="Shiyu Liu" userId="0db170d9efe7a527" providerId="LiveId" clId="{266DABEF-02A1-4B90-8C19-E3B347D566A4}" dt="2024-08-06T07:42:31.054" v="1156" actId="478"/>
          <ac:picMkLst>
            <pc:docMk/>
            <pc:sldMk cId="604988710" sldId="1304"/>
            <ac:picMk id="38" creationId="{770AA851-4092-40FD-96DE-614ACD2AC458}"/>
          </ac:picMkLst>
        </pc:picChg>
        <pc:picChg chg="add del mod">
          <ac:chgData name="Shiyu Liu" userId="0db170d9efe7a527" providerId="LiveId" clId="{266DABEF-02A1-4B90-8C19-E3B347D566A4}" dt="2024-08-06T07:42:43.757" v="1160" actId="478"/>
          <ac:picMkLst>
            <pc:docMk/>
            <pc:sldMk cId="604988710" sldId="1304"/>
            <ac:picMk id="40" creationId="{7E601A1C-4A37-4FA0-A145-71F5E5997BB6}"/>
          </ac:picMkLst>
        </pc:picChg>
        <pc:picChg chg="add mod">
          <ac:chgData name="Shiyu Liu" userId="0db170d9efe7a527" providerId="LiveId" clId="{266DABEF-02A1-4B90-8C19-E3B347D566A4}" dt="2024-08-06T07:43:39.904" v="1169" actId="1076"/>
          <ac:picMkLst>
            <pc:docMk/>
            <pc:sldMk cId="604988710" sldId="1304"/>
            <ac:picMk id="42" creationId="{D76FA600-35FC-4382-9A28-DF026D735650}"/>
          </ac:picMkLst>
        </pc:picChg>
      </pc:sldChg>
      <pc:sldChg chg="addSp delSp modSp new mod">
        <pc:chgData name="Shiyu Liu" userId="0db170d9efe7a527" providerId="LiveId" clId="{266DABEF-02A1-4B90-8C19-E3B347D566A4}" dt="2024-08-19T03:18:33.084" v="7574" actId="113"/>
        <pc:sldMkLst>
          <pc:docMk/>
          <pc:sldMk cId="3814139912" sldId="1305"/>
        </pc:sldMkLst>
        <pc:spChg chg="add mod">
          <ac:chgData name="Shiyu Liu" userId="0db170d9efe7a527" providerId="LiveId" clId="{266DABEF-02A1-4B90-8C19-E3B347D566A4}" dt="2024-08-07T12:03:57.516" v="1545" actId="20577"/>
          <ac:spMkLst>
            <pc:docMk/>
            <pc:sldMk cId="3814139912" sldId="1305"/>
            <ac:spMk id="2" creationId="{7C6374E4-981F-4EEB-8C30-E2A1A8D1F918}"/>
          </ac:spMkLst>
        </pc:spChg>
        <pc:spChg chg="add del mod">
          <ac:chgData name="Shiyu Liu" userId="0db170d9efe7a527" providerId="LiveId" clId="{266DABEF-02A1-4B90-8C19-E3B347D566A4}" dt="2024-08-07T07:04:54.227" v="1188"/>
          <ac:spMkLst>
            <pc:docMk/>
            <pc:sldMk cId="3814139912" sldId="1305"/>
            <ac:spMk id="3" creationId="{D586F2E9-4AE8-4090-A0C6-49ABA3C4229B}"/>
          </ac:spMkLst>
        </pc:spChg>
        <pc:spChg chg="add mod">
          <ac:chgData name="Shiyu Liu" userId="0db170d9efe7a527" providerId="LiveId" clId="{266DABEF-02A1-4B90-8C19-E3B347D566A4}" dt="2024-08-07T15:16:15.904" v="1584" actId="1076"/>
          <ac:spMkLst>
            <pc:docMk/>
            <pc:sldMk cId="3814139912" sldId="1305"/>
            <ac:spMk id="4" creationId="{D4F1D5EF-2648-4856-B4FB-EDE21957DF59}"/>
          </ac:spMkLst>
        </pc:spChg>
        <pc:spChg chg="add del mod">
          <ac:chgData name="Shiyu Liu" userId="0db170d9efe7a527" providerId="LiveId" clId="{266DABEF-02A1-4B90-8C19-E3B347D566A4}" dt="2024-08-07T07:36:07.704" v="1243" actId="478"/>
          <ac:spMkLst>
            <pc:docMk/>
            <pc:sldMk cId="3814139912" sldId="1305"/>
            <ac:spMk id="5" creationId="{5CBB24B3-9B66-4A0B-907C-E6B2D7388AFD}"/>
          </ac:spMkLst>
        </pc:spChg>
        <pc:spChg chg="add del mod">
          <ac:chgData name="Shiyu Liu" userId="0db170d9efe7a527" providerId="LiveId" clId="{266DABEF-02A1-4B90-8C19-E3B347D566A4}" dt="2024-08-07T09:00:51.278" v="1292"/>
          <ac:spMkLst>
            <pc:docMk/>
            <pc:sldMk cId="3814139912" sldId="1305"/>
            <ac:spMk id="10" creationId="{87C371E2-F889-465F-9409-51E2C9C9FCAB}"/>
          </ac:spMkLst>
        </pc:spChg>
        <pc:spChg chg="add del mod">
          <ac:chgData name="Shiyu Liu" userId="0db170d9efe7a527" providerId="LiveId" clId="{266DABEF-02A1-4B90-8C19-E3B347D566A4}" dt="2024-08-07T09:07:21.776" v="1340" actId="478"/>
          <ac:spMkLst>
            <pc:docMk/>
            <pc:sldMk cId="3814139912" sldId="1305"/>
            <ac:spMk id="15" creationId="{7A43B0B5-03C8-46B7-A4F3-C35C24815ED4}"/>
          </ac:spMkLst>
        </pc:spChg>
        <pc:spChg chg="add del mod">
          <ac:chgData name="Shiyu Liu" userId="0db170d9efe7a527" providerId="LiveId" clId="{266DABEF-02A1-4B90-8C19-E3B347D566A4}" dt="2024-08-07T15:16:15.904" v="1584" actId="1076"/>
          <ac:spMkLst>
            <pc:docMk/>
            <pc:sldMk cId="3814139912" sldId="1305"/>
            <ac:spMk id="16" creationId="{DE6E89DB-D89D-4224-B1D0-6FD7F1A5085B}"/>
          </ac:spMkLst>
        </pc:spChg>
        <pc:spChg chg="add del mod">
          <ac:chgData name="Shiyu Liu" userId="0db170d9efe7a527" providerId="LiveId" clId="{266DABEF-02A1-4B90-8C19-E3B347D566A4}" dt="2024-08-07T12:00:12.173" v="1464" actId="478"/>
          <ac:spMkLst>
            <pc:docMk/>
            <pc:sldMk cId="3814139912" sldId="1305"/>
            <ac:spMk id="19" creationId="{DE1A11E5-CDF4-47B3-9170-3803708D334A}"/>
          </ac:spMkLst>
        </pc:spChg>
        <pc:spChg chg="add del mod">
          <ac:chgData name="Shiyu Liu" userId="0db170d9efe7a527" providerId="LiveId" clId="{266DABEF-02A1-4B90-8C19-E3B347D566A4}" dt="2024-08-07T12:00:13.768" v="1465" actId="478"/>
          <ac:spMkLst>
            <pc:docMk/>
            <pc:sldMk cId="3814139912" sldId="1305"/>
            <ac:spMk id="20" creationId="{9F16D49A-86ED-440E-9ABE-7472C18D1C5B}"/>
          </ac:spMkLst>
        </pc:spChg>
        <pc:spChg chg="add del mod">
          <ac:chgData name="Shiyu Liu" userId="0db170d9efe7a527" providerId="LiveId" clId="{266DABEF-02A1-4B90-8C19-E3B347D566A4}" dt="2024-08-19T02:12:53.030" v="6900" actId="478"/>
          <ac:spMkLst>
            <pc:docMk/>
            <pc:sldMk cId="3814139912" sldId="1305"/>
            <ac:spMk id="23" creationId="{4A8B8555-E899-45ED-B3A0-5ACA2C6B8E03}"/>
          </ac:spMkLst>
        </pc:spChg>
        <pc:spChg chg="add del mod">
          <ac:chgData name="Shiyu Liu" userId="0db170d9efe7a527" providerId="LiveId" clId="{266DABEF-02A1-4B90-8C19-E3B347D566A4}" dt="2024-08-19T02:12:54.402" v="6901" actId="478"/>
          <ac:spMkLst>
            <pc:docMk/>
            <pc:sldMk cId="3814139912" sldId="1305"/>
            <ac:spMk id="24" creationId="{B86BFF1D-5B98-4858-ABA2-C3BB169D5BFF}"/>
          </ac:spMkLst>
        </pc:spChg>
        <pc:spChg chg="add mod">
          <ac:chgData name="Shiyu Liu" userId="0db170d9efe7a527" providerId="LiveId" clId="{266DABEF-02A1-4B90-8C19-E3B347D566A4}" dt="2024-08-19T03:18:33.084" v="7574" actId="113"/>
          <ac:spMkLst>
            <pc:docMk/>
            <pc:sldMk cId="3814139912" sldId="1305"/>
            <ac:spMk id="26" creationId="{3FF74857-BA86-435F-86F2-A61FD9D0D90C}"/>
          </ac:spMkLst>
        </pc:spChg>
        <pc:picChg chg="add del mod">
          <ac:chgData name="Shiyu Liu" userId="0db170d9efe7a527" providerId="LiveId" clId="{266DABEF-02A1-4B90-8C19-E3B347D566A4}" dt="2024-08-07T08:28:30.576" v="1277" actId="478"/>
          <ac:picMkLst>
            <pc:docMk/>
            <pc:sldMk cId="3814139912" sldId="1305"/>
            <ac:picMk id="7" creationId="{CFD80EF1-32AB-4DE8-A376-757E786FADA6}"/>
          </ac:picMkLst>
        </pc:picChg>
        <pc:picChg chg="add del mod">
          <ac:chgData name="Shiyu Liu" userId="0db170d9efe7a527" providerId="LiveId" clId="{266DABEF-02A1-4B90-8C19-E3B347D566A4}" dt="2024-08-07T09:00:51.277" v="1290" actId="478"/>
          <ac:picMkLst>
            <pc:docMk/>
            <pc:sldMk cId="3814139912" sldId="1305"/>
            <ac:picMk id="9" creationId="{D917930A-0EB9-4C0D-9240-4FB2A3CB213D}"/>
          </ac:picMkLst>
        </pc:picChg>
        <pc:picChg chg="add del mod">
          <ac:chgData name="Shiyu Liu" userId="0db170d9efe7a527" providerId="LiveId" clId="{266DABEF-02A1-4B90-8C19-E3B347D566A4}" dt="2024-08-07T09:04:38.396" v="1300" actId="478"/>
          <ac:picMkLst>
            <pc:docMk/>
            <pc:sldMk cId="3814139912" sldId="1305"/>
            <ac:picMk id="12" creationId="{6F6EF2AD-96A5-43DB-B8C4-F4577B5B0A2D}"/>
          </ac:picMkLst>
        </pc:picChg>
        <pc:picChg chg="add del mod">
          <ac:chgData name="Shiyu Liu" userId="0db170d9efe7a527" providerId="LiveId" clId="{266DABEF-02A1-4B90-8C19-E3B347D566A4}" dt="2024-08-07T09:17:32.625" v="1380" actId="478"/>
          <ac:picMkLst>
            <pc:docMk/>
            <pc:sldMk cId="3814139912" sldId="1305"/>
            <ac:picMk id="14" creationId="{03C6FE42-D9A0-4D74-BC4A-0363FDE19B1B}"/>
          </ac:picMkLst>
        </pc:picChg>
        <pc:picChg chg="add del mod">
          <ac:chgData name="Shiyu Liu" userId="0db170d9efe7a527" providerId="LiveId" clId="{266DABEF-02A1-4B90-8C19-E3B347D566A4}" dt="2024-08-07T13:45:49.105" v="1547" actId="478"/>
          <ac:picMkLst>
            <pc:docMk/>
            <pc:sldMk cId="3814139912" sldId="1305"/>
            <ac:picMk id="18" creationId="{99CAA1FD-53ED-47D7-97BA-D54C09D9810A}"/>
          </ac:picMkLst>
        </pc:picChg>
        <pc:picChg chg="add mod">
          <ac:chgData name="Shiyu Liu" userId="0db170d9efe7a527" providerId="LiveId" clId="{266DABEF-02A1-4B90-8C19-E3B347D566A4}" dt="2024-08-19T02:13:07.528" v="6905" actId="1076"/>
          <ac:picMkLst>
            <pc:docMk/>
            <pc:sldMk cId="3814139912" sldId="1305"/>
            <ac:picMk id="22" creationId="{9D2A54B4-25B8-421D-A375-68C689597C40}"/>
          </ac:picMkLst>
        </pc:picChg>
      </pc:sldChg>
      <pc:sldChg chg="addSp delSp modSp new mod ord modNotesTx">
        <pc:chgData name="Shiyu Liu" userId="0db170d9efe7a527" providerId="LiveId" clId="{266DABEF-02A1-4B90-8C19-E3B347D566A4}" dt="2024-08-19T03:05:51.458" v="7357" actId="1076"/>
        <pc:sldMkLst>
          <pc:docMk/>
          <pc:sldMk cId="300135409" sldId="1306"/>
        </pc:sldMkLst>
        <pc:spChg chg="add del mod">
          <ac:chgData name="Shiyu Liu" userId="0db170d9efe7a527" providerId="LiveId" clId="{266DABEF-02A1-4B90-8C19-E3B347D566A4}" dt="2024-08-07T15:50:13.806" v="1757" actId="478"/>
          <ac:spMkLst>
            <pc:docMk/>
            <pc:sldMk cId="300135409" sldId="1306"/>
            <ac:spMk id="2" creationId="{36F6323E-9933-4C6E-BFEE-2DE12C31EC7C}"/>
          </ac:spMkLst>
        </pc:spChg>
        <pc:spChg chg="add del mod">
          <ac:chgData name="Shiyu Liu" userId="0db170d9efe7a527" providerId="LiveId" clId="{266DABEF-02A1-4B90-8C19-E3B347D566A4}" dt="2024-08-07T15:56:06.523" v="1771" actId="478"/>
          <ac:spMkLst>
            <pc:docMk/>
            <pc:sldMk cId="300135409" sldId="1306"/>
            <ac:spMk id="4" creationId="{1EF3A09D-1079-4422-8D2C-92ACB84DE766}"/>
          </ac:spMkLst>
        </pc:spChg>
        <pc:spChg chg="add del mod">
          <ac:chgData name="Shiyu Liu" userId="0db170d9efe7a527" providerId="LiveId" clId="{266DABEF-02A1-4B90-8C19-E3B347D566A4}" dt="2024-08-19T02:34:44.985" v="7087"/>
          <ac:spMkLst>
            <pc:docMk/>
            <pc:sldMk cId="300135409" sldId="1306"/>
            <ac:spMk id="4" creationId="{A72C8C9A-2061-4392-BCE9-CE8AD381832C}"/>
          </ac:spMkLst>
        </pc:spChg>
        <pc:spChg chg="add del mod">
          <ac:chgData name="Shiyu Liu" userId="0db170d9efe7a527" providerId="LiveId" clId="{266DABEF-02A1-4B90-8C19-E3B347D566A4}" dt="2024-08-08T02:43:34.277" v="1781"/>
          <ac:spMkLst>
            <pc:docMk/>
            <pc:sldMk cId="300135409" sldId="1306"/>
            <ac:spMk id="5" creationId="{F78E16BD-9D19-4A88-AB4C-132D23AA3CD0}"/>
          </ac:spMkLst>
        </pc:spChg>
        <pc:spChg chg="add mod">
          <ac:chgData name="Shiyu Liu" userId="0db170d9efe7a527" providerId="LiveId" clId="{266DABEF-02A1-4B90-8C19-E3B347D566A4}" dt="2024-08-19T01:48:00.432" v="6887" actId="20577"/>
          <ac:spMkLst>
            <pc:docMk/>
            <pc:sldMk cId="300135409" sldId="1306"/>
            <ac:spMk id="6" creationId="{1313C3E3-1E35-418E-AAA9-32904DBB700F}"/>
          </ac:spMkLst>
        </pc:spChg>
        <pc:spChg chg="add mod">
          <ac:chgData name="Shiyu Liu" userId="0db170d9efe7a527" providerId="LiveId" clId="{266DABEF-02A1-4B90-8C19-E3B347D566A4}" dt="2024-08-19T02:43:35.140" v="7282" actId="1076"/>
          <ac:spMkLst>
            <pc:docMk/>
            <pc:sldMk cId="300135409" sldId="1306"/>
            <ac:spMk id="7" creationId="{7CA07ACA-5053-4D1C-BBE2-43EC47E15DE4}"/>
          </ac:spMkLst>
        </pc:spChg>
        <pc:spChg chg="add del mod">
          <ac:chgData name="Shiyu Liu" userId="0db170d9efe7a527" providerId="LiveId" clId="{266DABEF-02A1-4B90-8C19-E3B347D566A4}" dt="2024-08-19T02:43:58.156" v="7290"/>
          <ac:spMkLst>
            <pc:docMk/>
            <pc:sldMk cId="300135409" sldId="1306"/>
            <ac:spMk id="12" creationId="{E4FC8346-B187-4E90-A826-E45CAAFE8A60}"/>
          </ac:spMkLst>
        </pc:spChg>
        <pc:spChg chg="add del mod">
          <ac:chgData name="Shiyu Liu" userId="0db170d9efe7a527" providerId="LiveId" clId="{266DABEF-02A1-4B90-8C19-E3B347D566A4}" dt="2024-08-08T08:47:33.273" v="1927"/>
          <ac:spMkLst>
            <pc:docMk/>
            <pc:sldMk cId="300135409" sldId="1306"/>
            <ac:spMk id="14" creationId="{D69A8AD8-D75F-4202-91B1-EC006A3E51C6}"/>
          </ac:spMkLst>
        </pc:spChg>
        <pc:spChg chg="add mod">
          <ac:chgData name="Shiyu Liu" userId="0db170d9efe7a527" providerId="LiveId" clId="{266DABEF-02A1-4B90-8C19-E3B347D566A4}" dt="2024-08-19T02:45:22.231" v="7320" actId="1076"/>
          <ac:spMkLst>
            <pc:docMk/>
            <pc:sldMk cId="300135409" sldId="1306"/>
            <ac:spMk id="14" creationId="{DF9F02AA-FD7A-4AA9-91B5-74ACECDDD630}"/>
          </ac:spMkLst>
        </pc:spChg>
        <pc:spChg chg="add del mod">
          <ac:chgData name="Shiyu Liu" userId="0db170d9efe7a527" providerId="LiveId" clId="{266DABEF-02A1-4B90-8C19-E3B347D566A4}" dt="2024-08-08T08:47:53.877" v="1940" actId="478"/>
          <ac:spMkLst>
            <pc:docMk/>
            <pc:sldMk cId="300135409" sldId="1306"/>
            <ac:spMk id="15" creationId="{E1B71359-28FC-4C3E-A523-0112A1ED2BCB}"/>
          </ac:spMkLst>
        </pc:spChg>
        <pc:spChg chg="add del mod">
          <ac:chgData name="Shiyu Liu" userId="0db170d9efe7a527" providerId="LiveId" clId="{266DABEF-02A1-4B90-8C19-E3B347D566A4}" dt="2024-08-19T02:33:53.342" v="7084" actId="478"/>
          <ac:spMkLst>
            <pc:docMk/>
            <pc:sldMk cId="300135409" sldId="1306"/>
            <ac:spMk id="16" creationId="{EF5182D1-E1BD-434E-A53E-F5F975A907C6}"/>
          </ac:spMkLst>
        </pc:spChg>
        <pc:spChg chg="add mod">
          <ac:chgData name="Shiyu Liu" userId="0db170d9efe7a527" providerId="LiveId" clId="{266DABEF-02A1-4B90-8C19-E3B347D566A4}" dt="2024-08-19T02:13:25.489" v="6908" actId="571"/>
          <ac:spMkLst>
            <pc:docMk/>
            <pc:sldMk cId="300135409" sldId="1306"/>
            <ac:spMk id="17" creationId="{2A2FC6B2-92E0-4912-AC90-DDE375253C47}"/>
          </ac:spMkLst>
        </pc:spChg>
        <pc:spChg chg="add del mod">
          <ac:chgData name="Shiyu Liu" userId="0db170d9efe7a527" providerId="LiveId" clId="{266DABEF-02A1-4B90-8C19-E3B347D566A4}" dt="2024-08-08T08:48:20.247" v="1955"/>
          <ac:spMkLst>
            <pc:docMk/>
            <pc:sldMk cId="300135409" sldId="1306"/>
            <ac:spMk id="17" creationId="{C8942A7E-92F3-4D75-ACDE-3E5CBBA776DB}"/>
          </ac:spMkLst>
        </pc:spChg>
        <pc:spChg chg="add del mod">
          <ac:chgData name="Shiyu Liu" userId="0db170d9efe7a527" providerId="LiveId" clId="{266DABEF-02A1-4B90-8C19-E3B347D566A4}" dt="2024-08-19T02:12:25.562" v="6897" actId="478"/>
          <ac:spMkLst>
            <pc:docMk/>
            <pc:sldMk cId="300135409" sldId="1306"/>
            <ac:spMk id="18" creationId="{0CB7DE7F-6C46-4135-BF9F-1D7B8FC586A1}"/>
          </ac:spMkLst>
        </pc:spChg>
        <pc:spChg chg="add mod">
          <ac:chgData name="Shiyu Liu" userId="0db170d9efe7a527" providerId="LiveId" clId="{266DABEF-02A1-4B90-8C19-E3B347D566A4}" dt="2024-08-19T02:13:25.489" v="6908" actId="571"/>
          <ac:spMkLst>
            <pc:docMk/>
            <pc:sldMk cId="300135409" sldId="1306"/>
            <ac:spMk id="19" creationId="{E3EF9220-F8CF-42F2-9942-5DCB9163C804}"/>
          </ac:spMkLst>
        </pc:spChg>
        <pc:spChg chg="add mod">
          <ac:chgData name="Shiyu Liu" userId="0db170d9efe7a527" providerId="LiveId" clId="{266DABEF-02A1-4B90-8C19-E3B347D566A4}" dt="2024-08-08T08:48:36.228" v="1965" actId="571"/>
          <ac:spMkLst>
            <pc:docMk/>
            <pc:sldMk cId="300135409" sldId="1306"/>
            <ac:spMk id="20" creationId="{ACF91CD1-65E7-4861-8670-EA1833DFBEF7}"/>
          </ac:spMkLst>
        </pc:spChg>
        <pc:spChg chg="add mod">
          <ac:chgData name="Shiyu Liu" userId="0db170d9efe7a527" providerId="LiveId" clId="{266DABEF-02A1-4B90-8C19-E3B347D566A4}" dt="2024-08-19T02:13:25.489" v="6908" actId="571"/>
          <ac:spMkLst>
            <pc:docMk/>
            <pc:sldMk cId="300135409" sldId="1306"/>
            <ac:spMk id="20" creationId="{EB281824-0D19-480E-9E9D-F2E79527F2DF}"/>
          </ac:spMkLst>
        </pc:spChg>
        <pc:spChg chg="add del mod">
          <ac:chgData name="Shiyu Liu" userId="0db170d9efe7a527" providerId="LiveId" clId="{266DABEF-02A1-4B90-8C19-E3B347D566A4}" dt="2024-08-19T02:12:27.195" v="6899" actId="478"/>
          <ac:spMkLst>
            <pc:docMk/>
            <pc:sldMk cId="300135409" sldId="1306"/>
            <ac:spMk id="21" creationId="{42058C6A-E904-4DF7-86A9-9B160FAAAD38}"/>
          </ac:spMkLst>
        </pc:spChg>
        <pc:spChg chg="add del mod">
          <ac:chgData name="Shiyu Liu" userId="0db170d9efe7a527" providerId="LiveId" clId="{266DABEF-02A1-4B90-8C19-E3B347D566A4}" dt="2024-08-19T02:12:26.451" v="6898" actId="478"/>
          <ac:spMkLst>
            <pc:docMk/>
            <pc:sldMk cId="300135409" sldId="1306"/>
            <ac:spMk id="22" creationId="{0C30CD09-30CD-4883-ADF6-AA33925AE19A}"/>
          </ac:spMkLst>
        </pc:spChg>
        <pc:spChg chg="add del mod">
          <ac:chgData name="Shiyu Liu" userId="0db170d9efe7a527" providerId="LiveId" clId="{266DABEF-02A1-4B90-8C19-E3B347D566A4}" dt="2024-08-19T02:33:51.649" v="7083" actId="478"/>
          <ac:spMkLst>
            <pc:docMk/>
            <pc:sldMk cId="300135409" sldId="1306"/>
            <ac:spMk id="23" creationId="{0B40B932-2E36-4EE4-8D07-0F5B1AFD7A40}"/>
          </ac:spMkLst>
        </pc:spChg>
        <pc:spChg chg="add del mod">
          <ac:chgData name="Shiyu Liu" userId="0db170d9efe7a527" providerId="LiveId" clId="{266DABEF-02A1-4B90-8C19-E3B347D566A4}" dt="2024-08-19T02:30:20.504" v="6925" actId="478"/>
          <ac:spMkLst>
            <pc:docMk/>
            <pc:sldMk cId="300135409" sldId="1306"/>
            <ac:spMk id="24" creationId="{F97AFF81-6B32-4C23-8197-07F406E0867F}"/>
          </ac:spMkLst>
        </pc:spChg>
        <pc:spChg chg="add mod">
          <ac:chgData name="Shiyu Liu" userId="0db170d9efe7a527" providerId="LiveId" clId="{266DABEF-02A1-4B90-8C19-E3B347D566A4}" dt="2024-08-19T02:13:25.489" v="6908" actId="571"/>
          <ac:spMkLst>
            <pc:docMk/>
            <pc:sldMk cId="300135409" sldId="1306"/>
            <ac:spMk id="25" creationId="{6A30A3E3-E04C-4BCB-AAA1-7235ADD5685B}"/>
          </ac:spMkLst>
        </pc:spChg>
        <pc:spChg chg="add mod">
          <ac:chgData name="Shiyu Liu" userId="0db170d9efe7a527" providerId="LiveId" clId="{266DABEF-02A1-4B90-8C19-E3B347D566A4}" dt="2024-08-19T02:43:35.140" v="7282" actId="1076"/>
          <ac:spMkLst>
            <pc:docMk/>
            <pc:sldMk cId="300135409" sldId="1306"/>
            <ac:spMk id="26" creationId="{3C16D2A3-1640-4ED2-A3C5-84A191482AAA}"/>
          </ac:spMkLst>
        </pc:spChg>
        <pc:spChg chg="add del mod">
          <ac:chgData name="Shiyu Liu" userId="0db170d9efe7a527" providerId="LiveId" clId="{266DABEF-02A1-4B90-8C19-E3B347D566A4}" dt="2024-08-19T02:39:17.199" v="7169" actId="478"/>
          <ac:spMkLst>
            <pc:docMk/>
            <pc:sldMk cId="300135409" sldId="1306"/>
            <ac:spMk id="27" creationId="{9AA3467F-67F8-496E-BCA8-C6DC0793C18F}"/>
          </ac:spMkLst>
        </pc:spChg>
        <pc:spChg chg="add mod">
          <ac:chgData name="Shiyu Liu" userId="0db170d9efe7a527" providerId="LiveId" clId="{266DABEF-02A1-4B90-8C19-E3B347D566A4}" dt="2024-08-19T02:43:35.140" v="7282" actId="1076"/>
          <ac:spMkLst>
            <pc:docMk/>
            <pc:sldMk cId="300135409" sldId="1306"/>
            <ac:spMk id="28" creationId="{13016DB0-4BC6-45EF-B24B-C33EC687F4E9}"/>
          </ac:spMkLst>
        </pc:spChg>
        <pc:spChg chg="add del mod">
          <ac:chgData name="Shiyu Liu" userId="0db170d9efe7a527" providerId="LiveId" clId="{266DABEF-02A1-4B90-8C19-E3B347D566A4}" dt="2024-08-19T02:39:18.614" v="7171" actId="478"/>
          <ac:spMkLst>
            <pc:docMk/>
            <pc:sldMk cId="300135409" sldId="1306"/>
            <ac:spMk id="29" creationId="{20C9688A-B307-4982-9AE0-BF81C604412F}"/>
          </ac:spMkLst>
        </pc:spChg>
        <pc:spChg chg="add mod">
          <ac:chgData name="Shiyu Liu" userId="0db170d9efe7a527" providerId="LiveId" clId="{266DABEF-02A1-4B90-8C19-E3B347D566A4}" dt="2024-08-19T02:43:35.140" v="7282" actId="1076"/>
          <ac:spMkLst>
            <pc:docMk/>
            <pc:sldMk cId="300135409" sldId="1306"/>
            <ac:spMk id="30" creationId="{D5AF8B0F-6A54-49D9-82C3-947DCD4D4783}"/>
          </ac:spMkLst>
        </pc:spChg>
        <pc:spChg chg="add mod">
          <ac:chgData name="Shiyu Liu" userId="0db170d9efe7a527" providerId="LiveId" clId="{266DABEF-02A1-4B90-8C19-E3B347D566A4}" dt="2024-08-19T02:43:24.158" v="7281" actId="1076"/>
          <ac:spMkLst>
            <pc:docMk/>
            <pc:sldMk cId="300135409" sldId="1306"/>
            <ac:spMk id="31" creationId="{8D2B7B87-413B-474F-8387-E8B168300A20}"/>
          </ac:spMkLst>
        </pc:spChg>
        <pc:spChg chg="add del mod">
          <ac:chgData name="Shiyu Liu" userId="0db170d9efe7a527" providerId="LiveId" clId="{266DABEF-02A1-4B90-8C19-E3B347D566A4}" dt="2024-08-08T08:59:41.258" v="2236" actId="478"/>
          <ac:spMkLst>
            <pc:docMk/>
            <pc:sldMk cId="300135409" sldId="1306"/>
            <ac:spMk id="32" creationId="{2496D9B4-C2E1-4148-8CAA-35A9544C0853}"/>
          </ac:spMkLst>
        </pc:spChg>
        <pc:spChg chg="add mod">
          <ac:chgData name="Shiyu Liu" userId="0db170d9efe7a527" providerId="LiveId" clId="{266DABEF-02A1-4B90-8C19-E3B347D566A4}" dt="2024-08-09T07:43:57.598" v="2708" actId="20577"/>
          <ac:spMkLst>
            <pc:docMk/>
            <pc:sldMk cId="300135409" sldId="1306"/>
            <ac:spMk id="33" creationId="{3C354371-EC87-4CC2-9A45-57AD74819AB9}"/>
          </ac:spMkLst>
        </pc:spChg>
        <pc:spChg chg="add mod">
          <ac:chgData name="Shiyu Liu" userId="0db170d9efe7a527" providerId="LiveId" clId="{266DABEF-02A1-4B90-8C19-E3B347D566A4}" dt="2024-08-09T07:44:03.285" v="2709" actId="1076"/>
          <ac:spMkLst>
            <pc:docMk/>
            <pc:sldMk cId="300135409" sldId="1306"/>
            <ac:spMk id="34" creationId="{59CB50E7-FFA9-4375-8C03-7BEB0DA91BBD}"/>
          </ac:spMkLst>
        </pc:spChg>
        <pc:picChg chg="add del mod">
          <ac:chgData name="Shiyu Liu" userId="0db170d9efe7a527" providerId="LiveId" clId="{266DABEF-02A1-4B90-8C19-E3B347D566A4}" dt="2024-08-07T15:56:07.195" v="1772" actId="478"/>
          <ac:picMkLst>
            <pc:docMk/>
            <pc:sldMk cId="300135409" sldId="1306"/>
            <ac:picMk id="3" creationId="{1411B5AB-9632-40A2-93EF-2B12BE265E49}"/>
          </ac:picMkLst>
        </pc:picChg>
        <pc:picChg chg="add del mod">
          <ac:chgData name="Shiyu Liu" userId="0db170d9efe7a527" providerId="LiveId" clId="{266DABEF-02A1-4B90-8C19-E3B347D566A4}" dt="2024-08-19T03:05:41.234" v="7353" actId="478"/>
          <ac:picMkLst>
            <pc:docMk/>
            <pc:sldMk cId="300135409" sldId="1306"/>
            <ac:picMk id="3" creationId="{F9F7FFBA-4766-4902-8DA3-7A27D8857DFE}"/>
          </ac:picMkLst>
        </pc:picChg>
        <pc:picChg chg="add del mod">
          <ac:chgData name="Shiyu Liu" userId="0db170d9efe7a527" providerId="LiveId" clId="{266DABEF-02A1-4B90-8C19-E3B347D566A4}" dt="2024-08-08T04:55:59.045" v="1821" actId="478"/>
          <ac:picMkLst>
            <pc:docMk/>
            <pc:sldMk cId="300135409" sldId="1306"/>
            <ac:picMk id="8" creationId="{71A4ECBC-ECC1-4108-A50C-9782580BBC14}"/>
          </ac:picMkLst>
        </pc:picChg>
        <pc:picChg chg="add del mod">
          <ac:chgData name="Shiyu Liu" userId="0db170d9efe7a527" providerId="LiveId" clId="{266DABEF-02A1-4B90-8C19-E3B347D566A4}" dt="2024-08-08T08:28:23.981" v="1864" actId="478"/>
          <ac:picMkLst>
            <pc:docMk/>
            <pc:sldMk cId="300135409" sldId="1306"/>
            <ac:picMk id="10" creationId="{21B06620-4AAA-4699-8467-5886442E3BC3}"/>
          </ac:picMkLst>
        </pc:picChg>
        <pc:picChg chg="add del mod">
          <ac:chgData name="Shiyu Liu" userId="0db170d9efe7a527" providerId="LiveId" clId="{266DABEF-02A1-4B90-8C19-E3B347D566A4}" dt="2024-08-19T02:12:24.130" v="6896" actId="478"/>
          <ac:picMkLst>
            <pc:docMk/>
            <pc:sldMk cId="300135409" sldId="1306"/>
            <ac:picMk id="11" creationId="{2044BD8D-E85C-4B57-96BA-20EC50EB2F74}"/>
          </ac:picMkLst>
        </pc:picChg>
        <pc:picChg chg="add del mod">
          <ac:chgData name="Shiyu Liu" userId="0db170d9efe7a527" providerId="LiveId" clId="{266DABEF-02A1-4B90-8C19-E3B347D566A4}" dt="2024-08-19T02:11:41.453" v="6888" actId="478"/>
          <ac:picMkLst>
            <pc:docMk/>
            <pc:sldMk cId="300135409" sldId="1306"/>
            <ac:picMk id="13" creationId="{1481C935-DD29-4B64-9B9A-7991F5BB8DAD}"/>
          </ac:picMkLst>
        </pc:picChg>
        <pc:picChg chg="add mod">
          <ac:chgData name="Shiyu Liu" userId="0db170d9efe7a527" providerId="LiveId" clId="{266DABEF-02A1-4B90-8C19-E3B347D566A4}" dt="2024-08-08T08:48:36.228" v="1965" actId="571"/>
          <ac:picMkLst>
            <pc:docMk/>
            <pc:sldMk cId="300135409" sldId="1306"/>
            <ac:picMk id="19" creationId="{E2EC6C66-7E86-480E-A898-8E1F50A6D634}"/>
          </ac:picMkLst>
        </pc:picChg>
        <pc:picChg chg="add mod">
          <ac:chgData name="Shiyu Liu" userId="0db170d9efe7a527" providerId="LiveId" clId="{266DABEF-02A1-4B90-8C19-E3B347D566A4}" dt="2024-08-19T03:05:51.458" v="7357" actId="1076"/>
          <ac:picMkLst>
            <pc:docMk/>
            <pc:sldMk cId="300135409" sldId="1306"/>
            <ac:picMk id="35" creationId="{87EA08F7-77BD-4868-81B0-C53B5A2D4321}"/>
          </ac:picMkLst>
        </pc:picChg>
        <pc:cxnChg chg="add mod">
          <ac:chgData name="Shiyu Liu" userId="0db170d9efe7a527" providerId="LiveId" clId="{266DABEF-02A1-4B90-8C19-E3B347D566A4}" dt="2024-08-19T02:43:35.140" v="7282" actId="1076"/>
          <ac:cxnSpMkLst>
            <pc:docMk/>
            <pc:sldMk cId="300135409" sldId="1306"/>
            <ac:cxnSpMk id="9" creationId="{F7756151-F14F-4019-93FC-6CDE98EDC282}"/>
          </ac:cxnSpMkLst>
        </pc:cxnChg>
        <pc:cxnChg chg="add del mod">
          <ac:chgData name="Shiyu Liu" userId="0db170d9efe7a527" providerId="LiveId" clId="{266DABEF-02A1-4B90-8C19-E3B347D566A4}" dt="2024-08-08T09:00:00.786" v="2240" actId="478"/>
          <ac:cxnSpMkLst>
            <pc:docMk/>
            <pc:sldMk cId="300135409" sldId="1306"/>
            <ac:cxnSpMk id="26" creationId="{7988D81B-243F-4E9D-9537-5F75D7ECC101}"/>
          </ac:cxnSpMkLst>
        </pc:cxnChg>
        <pc:cxnChg chg="add del mod">
          <ac:chgData name="Shiyu Liu" userId="0db170d9efe7a527" providerId="LiveId" clId="{266DABEF-02A1-4B90-8C19-E3B347D566A4}" dt="2024-08-08T08:59:59.981" v="2239" actId="478"/>
          <ac:cxnSpMkLst>
            <pc:docMk/>
            <pc:sldMk cId="300135409" sldId="1306"/>
            <ac:cxnSpMk id="28" creationId="{12DA427F-A409-48D7-8F9F-0E83D9ECB0B2}"/>
          </ac:cxnSpMkLst>
        </pc:cxnChg>
        <pc:cxnChg chg="add mod">
          <ac:chgData name="Shiyu Liu" userId="0db170d9efe7a527" providerId="LiveId" clId="{266DABEF-02A1-4B90-8C19-E3B347D566A4}" dt="2024-08-19T02:43:35.140" v="7282" actId="1076"/>
          <ac:cxnSpMkLst>
            <pc:docMk/>
            <pc:sldMk cId="300135409" sldId="1306"/>
            <ac:cxnSpMk id="32" creationId="{869A2672-6C2D-4469-807D-F119224BF7E8}"/>
          </ac:cxnSpMkLst>
        </pc:cxnChg>
      </pc:sldChg>
      <pc:sldChg chg="new add del">
        <pc:chgData name="Shiyu Liu" userId="0db170d9efe7a527" providerId="LiveId" clId="{266DABEF-02A1-4B90-8C19-E3B347D566A4}" dt="2024-08-07T12:01:49.516" v="1515" actId="680"/>
        <pc:sldMkLst>
          <pc:docMk/>
          <pc:sldMk cId="1742318127" sldId="1306"/>
        </pc:sldMkLst>
      </pc:sldChg>
      <pc:sldChg chg="addSp delSp modSp new mod">
        <pc:chgData name="Shiyu Liu" userId="0db170d9efe7a527" providerId="LiveId" clId="{266DABEF-02A1-4B90-8C19-E3B347D566A4}" dt="2024-08-19T02:58:43.535" v="7344" actId="1076"/>
        <pc:sldMkLst>
          <pc:docMk/>
          <pc:sldMk cId="2197587930" sldId="1307"/>
        </pc:sldMkLst>
        <pc:spChg chg="add del mod">
          <ac:chgData name="Shiyu Liu" userId="0db170d9efe7a527" providerId="LiveId" clId="{266DABEF-02A1-4B90-8C19-E3B347D566A4}" dt="2024-08-08T13:05:02.236" v="2475"/>
          <ac:spMkLst>
            <pc:docMk/>
            <pc:sldMk cId="2197587930" sldId="1307"/>
            <ac:spMk id="2" creationId="{28BFD057-D5A2-40D6-B14A-21A1F83308D8}"/>
          </ac:spMkLst>
        </pc:spChg>
        <pc:spChg chg="del">
          <ac:chgData name="Shiyu Liu" userId="0db170d9efe7a527" providerId="LiveId" clId="{266DABEF-02A1-4B90-8C19-E3B347D566A4}" dt="2024-08-19T02:57:54.081" v="7325" actId="478"/>
          <ac:spMkLst>
            <pc:docMk/>
            <pc:sldMk cId="2197587930" sldId="1307"/>
            <ac:spMk id="2" creationId="{A3FB38D5-B5A3-4B56-86DF-CEFF599FA13C}"/>
          </ac:spMkLst>
        </pc:spChg>
        <pc:spChg chg="add mod">
          <ac:chgData name="Shiyu Liu" userId="0db170d9efe7a527" providerId="LiveId" clId="{266DABEF-02A1-4B90-8C19-E3B347D566A4}" dt="2024-08-08T13:05:19.716" v="2504" actId="20577"/>
          <ac:spMkLst>
            <pc:docMk/>
            <pc:sldMk cId="2197587930" sldId="1307"/>
            <ac:spMk id="3" creationId="{F0DB4B39-5F72-481B-8858-BE3D53680C1C}"/>
          </ac:spMkLst>
        </pc:spChg>
        <pc:spChg chg="add del">
          <ac:chgData name="Shiyu Liu" userId="0db170d9efe7a527" providerId="LiveId" clId="{266DABEF-02A1-4B90-8C19-E3B347D566A4}" dt="2024-08-09T06:52:20.210" v="2513" actId="478"/>
          <ac:spMkLst>
            <pc:docMk/>
            <pc:sldMk cId="2197587930" sldId="1307"/>
            <ac:spMk id="4" creationId="{7B177322-E18C-478C-BC97-4D62FDD68DC8}"/>
          </ac:spMkLst>
        </pc:spChg>
        <pc:spChg chg="add del mod">
          <ac:chgData name="Shiyu Liu" userId="0db170d9efe7a527" providerId="LiveId" clId="{266DABEF-02A1-4B90-8C19-E3B347D566A4}" dt="2024-08-09T07:35:03.825" v="2550"/>
          <ac:spMkLst>
            <pc:docMk/>
            <pc:sldMk cId="2197587930" sldId="1307"/>
            <ac:spMk id="9" creationId="{6A92D479-8456-4122-80DA-76B7FBBE2E22}"/>
          </ac:spMkLst>
        </pc:spChg>
        <pc:spChg chg="add del mod">
          <ac:chgData name="Shiyu Liu" userId="0db170d9efe7a527" providerId="LiveId" clId="{266DABEF-02A1-4B90-8C19-E3B347D566A4}" dt="2024-08-09T07:35:03.826" v="2552"/>
          <ac:spMkLst>
            <pc:docMk/>
            <pc:sldMk cId="2197587930" sldId="1307"/>
            <ac:spMk id="10" creationId="{7150EA9D-E459-4D2B-ACB2-7631876E8AD7}"/>
          </ac:spMkLst>
        </pc:spChg>
        <pc:spChg chg="add mod">
          <ac:chgData name="Shiyu Liu" userId="0db170d9efe7a527" providerId="LiveId" clId="{266DABEF-02A1-4B90-8C19-E3B347D566A4}" dt="2024-08-09T08:53:49.188" v="2775" actId="1076"/>
          <ac:spMkLst>
            <pc:docMk/>
            <pc:sldMk cId="2197587930" sldId="1307"/>
            <ac:spMk id="11" creationId="{4F9C71F8-933B-401F-A0C2-47D31B71C8EF}"/>
          </ac:spMkLst>
        </pc:spChg>
        <pc:spChg chg="add del mod">
          <ac:chgData name="Shiyu Liu" userId="0db170d9efe7a527" providerId="LiveId" clId="{266DABEF-02A1-4B90-8C19-E3B347D566A4}" dt="2024-08-09T08:43:26.493" v="2713"/>
          <ac:spMkLst>
            <pc:docMk/>
            <pc:sldMk cId="2197587930" sldId="1307"/>
            <ac:spMk id="12" creationId="{014F68A5-CCA1-48C1-A5A5-84101988B1DC}"/>
          </ac:spMkLst>
        </pc:spChg>
        <pc:spChg chg="add mod">
          <ac:chgData name="Shiyu Liu" userId="0db170d9efe7a527" providerId="LiveId" clId="{266DABEF-02A1-4B90-8C19-E3B347D566A4}" dt="2024-08-19T02:57:16.267" v="7323" actId="113"/>
          <ac:spMkLst>
            <pc:docMk/>
            <pc:sldMk cId="2197587930" sldId="1307"/>
            <ac:spMk id="13" creationId="{7791C978-CBD7-486F-98BD-ACF4639FFCC6}"/>
          </ac:spMkLst>
        </pc:spChg>
        <pc:spChg chg="add mod">
          <ac:chgData name="Shiyu Liu" userId="0db170d9efe7a527" providerId="LiveId" clId="{266DABEF-02A1-4B90-8C19-E3B347D566A4}" dt="2024-08-09T09:21:48.526" v="3184" actId="1076"/>
          <ac:spMkLst>
            <pc:docMk/>
            <pc:sldMk cId="2197587930" sldId="1307"/>
            <ac:spMk id="14" creationId="{13F3329D-861B-4392-9407-128F462FA26F}"/>
          </ac:spMkLst>
        </pc:spChg>
        <pc:spChg chg="add mod">
          <ac:chgData name="Shiyu Liu" userId="0db170d9efe7a527" providerId="LiveId" clId="{266DABEF-02A1-4B90-8C19-E3B347D566A4}" dt="2024-08-19T02:45:56.510" v="7321" actId="1076"/>
          <ac:spMkLst>
            <pc:docMk/>
            <pc:sldMk cId="2197587930" sldId="1307"/>
            <ac:spMk id="15" creationId="{9F948063-41B1-47D1-9394-F5C1A8407D20}"/>
          </ac:spMkLst>
        </pc:spChg>
        <pc:spChg chg="add mod">
          <ac:chgData name="Shiyu Liu" userId="0db170d9efe7a527" providerId="LiveId" clId="{266DABEF-02A1-4B90-8C19-E3B347D566A4}" dt="2024-08-19T02:57:26.218" v="7324" actId="113"/>
          <ac:spMkLst>
            <pc:docMk/>
            <pc:sldMk cId="2197587930" sldId="1307"/>
            <ac:spMk id="16" creationId="{41D8E2EB-9716-4A26-9C31-BFBEF95577EF}"/>
          </ac:spMkLst>
        </pc:spChg>
        <pc:spChg chg="add del mod">
          <ac:chgData name="Shiyu Liu" userId="0db170d9efe7a527" providerId="LiveId" clId="{266DABEF-02A1-4B90-8C19-E3B347D566A4}" dt="2024-08-09T09:17:45.938" v="3101" actId="478"/>
          <ac:spMkLst>
            <pc:docMk/>
            <pc:sldMk cId="2197587930" sldId="1307"/>
            <ac:spMk id="17" creationId="{53F59B21-E877-49B3-93B6-FF0F8073B037}"/>
          </ac:spMkLst>
        </pc:spChg>
        <pc:spChg chg="add mod">
          <ac:chgData name="Shiyu Liu" userId="0db170d9efe7a527" providerId="LiveId" clId="{266DABEF-02A1-4B90-8C19-E3B347D566A4}" dt="2024-08-19T02:58:41.249" v="7343" actId="1076"/>
          <ac:spMkLst>
            <pc:docMk/>
            <pc:sldMk cId="2197587930" sldId="1307"/>
            <ac:spMk id="18" creationId="{6CC561FE-1F30-4CC9-9801-C5EF01DA8F81}"/>
          </ac:spMkLst>
        </pc:spChg>
        <pc:spChg chg="add del mod">
          <ac:chgData name="Shiyu Liu" userId="0db170d9efe7a527" providerId="LiveId" clId="{266DABEF-02A1-4B90-8C19-E3B347D566A4}" dt="2024-08-19T02:58:33.990" v="7340" actId="1076"/>
          <ac:spMkLst>
            <pc:docMk/>
            <pc:sldMk cId="2197587930" sldId="1307"/>
            <ac:spMk id="20" creationId="{92CD5091-AD11-493F-9495-D9EC51B2AA3F}"/>
          </ac:spMkLst>
        </pc:spChg>
        <pc:spChg chg="add mod">
          <ac:chgData name="Shiyu Liu" userId="0db170d9efe7a527" providerId="LiveId" clId="{266DABEF-02A1-4B90-8C19-E3B347D566A4}" dt="2024-08-19T02:58:13.924" v="7328" actId="1076"/>
          <ac:spMkLst>
            <pc:docMk/>
            <pc:sldMk cId="2197587930" sldId="1307"/>
            <ac:spMk id="21" creationId="{62CE5450-E1AC-4D42-99BB-F7AC421D89C9}"/>
          </ac:spMkLst>
        </pc:spChg>
        <pc:spChg chg="add mod">
          <ac:chgData name="Shiyu Liu" userId="0db170d9efe7a527" providerId="LiveId" clId="{266DABEF-02A1-4B90-8C19-E3B347D566A4}" dt="2024-08-19T02:58:16.178" v="7329" actId="1076"/>
          <ac:spMkLst>
            <pc:docMk/>
            <pc:sldMk cId="2197587930" sldId="1307"/>
            <ac:spMk id="22" creationId="{F8ED7D89-EDA3-4701-AC31-5E48881AF7FA}"/>
          </ac:spMkLst>
        </pc:spChg>
        <pc:spChg chg="add mod">
          <ac:chgData name="Shiyu Liu" userId="0db170d9efe7a527" providerId="LiveId" clId="{266DABEF-02A1-4B90-8C19-E3B347D566A4}" dt="2024-08-19T02:58:43.535" v="7344" actId="1076"/>
          <ac:spMkLst>
            <pc:docMk/>
            <pc:sldMk cId="2197587930" sldId="1307"/>
            <ac:spMk id="23" creationId="{26AD6131-7D00-460F-9D88-5BE762265AC0}"/>
          </ac:spMkLst>
        </pc:spChg>
        <pc:picChg chg="add del mod">
          <ac:chgData name="Shiyu Liu" userId="0db170d9efe7a527" providerId="LiveId" clId="{266DABEF-02A1-4B90-8C19-E3B347D566A4}" dt="2024-08-09T07:34:26.200" v="2535" actId="478"/>
          <ac:picMkLst>
            <pc:docMk/>
            <pc:sldMk cId="2197587930" sldId="1307"/>
            <ac:picMk id="6" creationId="{0E5E82E7-F2F3-41E7-A28D-0AC20DB92EE3}"/>
          </ac:picMkLst>
        </pc:picChg>
        <pc:picChg chg="add mod">
          <ac:chgData name="Shiyu Liu" userId="0db170d9efe7a527" providerId="LiveId" clId="{266DABEF-02A1-4B90-8C19-E3B347D566A4}" dt="2024-08-09T09:21:39.266" v="3180" actId="14100"/>
          <ac:picMkLst>
            <pc:docMk/>
            <pc:sldMk cId="2197587930" sldId="1307"/>
            <ac:picMk id="8" creationId="{BD918FB9-E529-46AC-901C-13F4DEFD14F8}"/>
          </ac:picMkLst>
        </pc:picChg>
      </pc:sldChg>
      <pc:sldChg chg="new del">
        <pc:chgData name="Shiyu Liu" userId="0db170d9efe7a527" providerId="LiveId" clId="{266DABEF-02A1-4B90-8C19-E3B347D566A4}" dt="2024-08-08T05:22:45.273" v="1850" actId="47"/>
        <pc:sldMkLst>
          <pc:docMk/>
          <pc:sldMk cId="3583088337" sldId="1307"/>
        </pc:sldMkLst>
      </pc:sldChg>
      <pc:sldChg chg="addSp delSp modSp new mod modNotesTx">
        <pc:chgData name="Shiyu Liu" userId="0db170d9efe7a527" providerId="LiveId" clId="{266DABEF-02A1-4B90-8C19-E3B347D566A4}" dt="2024-08-15T16:46:49.148" v="6270" actId="20577"/>
        <pc:sldMkLst>
          <pc:docMk/>
          <pc:sldMk cId="599749544" sldId="1308"/>
        </pc:sldMkLst>
        <pc:spChg chg="add mod">
          <ac:chgData name="Shiyu Liu" userId="0db170d9efe7a527" providerId="LiveId" clId="{266DABEF-02A1-4B90-8C19-E3B347D566A4}" dt="2024-08-10T07:35:54.304" v="3246" actId="767"/>
          <ac:spMkLst>
            <pc:docMk/>
            <pc:sldMk cId="599749544" sldId="1308"/>
            <ac:spMk id="2" creationId="{D97220E2-CD54-42B7-B71D-65E89C513F4B}"/>
          </ac:spMkLst>
        </pc:spChg>
        <pc:spChg chg="add del">
          <ac:chgData name="Shiyu Liu" userId="0db170d9efe7a527" providerId="LiveId" clId="{266DABEF-02A1-4B90-8C19-E3B347D566A4}" dt="2024-08-10T07:37:33.820" v="3248" actId="478"/>
          <ac:spMkLst>
            <pc:docMk/>
            <pc:sldMk cId="599749544" sldId="1308"/>
            <ac:spMk id="4" creationId="{CFAA60B2-9081-4326-88FB-B3191572F2E4}"/>
          </ac:spMkLst>
        </pc:spChg>
        <pc:spChg chg="add mod">
          <ac:chgData name="Shiyu Liu" userId="0db170d9efe7a527" providerId="LiveId" clId="{266DABEF-02A1-4B90-8C19-E3B347D566A4}" dt="2024-08-10T07:37:55.676" v="3267" actId="20577"/>
          <ac:spMkLst>
            <pc:docMk/>
            <pc:sldMk cId="599749544" sldId="1308"/>
            <ac:spMk id="5" creationId="{029BA342-1454-4DD1-AFFE-DB0D884DED84}"/>
          </ac:spMkLst>
        </pc:spChg>
        <pc:spChg chg="add del mod">
          <ac:chgData name="Shiyu Liu" userId="0db170d9efe7a527" providerId="LiveId" clId="{266DABEF-02A1-4B90-8C19-E3B347D566A4}" dt="2024-08-12T06:10:15.202" v="3277"/>
          <ac:spMkLst>
            <pc:docMk/>
            <pc:sldMk cId="599749544" sldId="1308"/>
            <ac:spMk id="6" creationId="{09CE9CE3-504D-4302-B012-6D81DCB87BB5}"/>
          </ac:spMkLst>
        </pc:spChg>
        <pc:spChg chg="add mod">
          <ac:chgData name="Shiyu Liu" userId="0db170d9efe7a527" providerId="LiveId" clId="{266DABEF-02A1-4B90-8C19-E3B347D566A4}" dt="2024-08-12T06:12:11.425" v="3361" actId="1076"/>
          <ac:spMkLst>
            <pc:docMk/>
            <pc:sldMk cId="599749544" sldId="1308"/>
            <ac:spMk id="7" creationId="{E5AC7033-14F6-41B5-9950-095AD1134452}"/>
          </ac:spMkLst>
        </pc:spChg>
        <pc:spChg chg="add mod">
          <ac:chgData name="Shiyu Liu" userId="0db170d9efe7a527" providerId="LiveId" clId="{266DABEF-02A1-4B90-8C19-E3B347D566A4}" dt="2024-08-12T07:24:28.109" v="3627" actId="1076"/>
          <ac:spMkLst>
            <pc:docMk/>
            <pc:sldMk cId="599749544" sldId="1308"/>
            <ac:spMk id="8" creationId="{0AB24DC4-EBB8-4024-8C36-FC59D1D6A7E0}"/>
          </ac:spMkLst>
        </pc:spChg>
        <pc:spChg chg="add mod">
          <ac:chgData name="Shiyu Liu" userId="0db170d9efe7a527" providerId="LiveId" clId="{266DABEF-02A1-4B90-8C19-E3B347D566A4}" dt="2024-08-12T07:24:55.905" v="3636" actId="1076"/>
          <ac:spMkLst>
            <pc:docMk/>
            <pc:sldMk cId="599749544" sldId="1308"/>
            <ac:spMk id="9" creationId="{4A79D13F-3237-4838-88F7-B5C0C9F97044}"/>
          </ac:spMkLst>
        </pc:spChg>
        <pc:picChg chg="add del">
          <ac:chgData name="Shiyu Liu" userId="0db170d9efe7a527" providerId="LiveId" clId="{266DABEF-02A1-4B90-8C19-E3B347D566A4}" dt="2024-08-15T16:37:02.022" v="6259" actId="478"/>
          <ac:picMkLst>
            <pc:docMk/>
            <pc:sldMk cId="599749544" sldId="1308"/>
            <ac:picMk id="4" creationId="{B9E8D7AF-752E-44DE-97DF-82323C232E95}"/>
          </ac:picMkLst>
        </pc:picChg>
        <pc:picChg chg="add mod">
          <ac:chgData name="Shiyu Liu" userId="0db170d9efe7a527" providerId="LiveId" clId="{266DABEF-02A1-4B90-8C19-E3B347D566A4}" dt="2024-08-12T07:24:22.465" v="3626" actId="1076"/>
          <ac:picMkLst>
            <pc:docMk/>
            <pc:sldMk cId="599749544" sldId="1308"/>
            <ac:picMk id="4" creationId="{E69FFCC7-C680-4E70-BEC4-D36B33E1FF26}"/>
          </ac:picMkLst>
        </pc:picChg>
        <pc:picChg chg="add mod">
          <ac:chgData name="Shiyu Liu" userId="0db170d9efe7a527" providerId="LiveId" clId="{266DABEF-02A1-4B90-8C19-E3B347D566A4}" dt="2024-08-15T16:46:28.851" v="6268" actId="1076"/>
          <ac:picMkLst>
            <pc:docMk/>
            <pc:sldMk cId="599749544" sldId="1308"/>
            <ac:picMk id="6" creationId="{7597F9D4-458F-4D2A-999C-721266D1544A}"/>
          </ac:picMkLst>
        </pc:picChg>
        <pc:picChg chg="add mod">
          <ac:chgData name="Shiyu Liu" userId="0db170d9efe7a527" providerId="LiveId" clId="{266DABEF-02A1-4B90-8C19-E3B347D566A4}" dt="2024-08-15T16:45:49.812" v="6266" actId="1076"/>
          <ac:picMkLst>
            <pc:docMk/>
            <pc:sldMk cId="599749544" sldId="1308"/>
            <ac:picMk id="11" creationId="{DB3FF1B8-F3F4-4747-9FE5-49611C22B566}"/>
          </ac:picMkLst>
        </pc:picChg>
        <pc:picChg chg="add del mod">
          <ac:chgData name="Shiyu Liu" userId="0db170d9efe7a527" providerId="LiveId" clId="{266DABEF-02A1-4B90-8C19-E3B347D566A4}" dt="2024-08-12T07:46:50.832" v="3637" actId="478"/>
          <ac:picMkLst>
            <pc:docMk/>
            <pc:sldMk cId="599749544" sldId="1308"/>
            <ac:picMk id="11" creationId="{F566C88B-DA65-4A4E-8D64-6ED8891680CE}"/>
          </ac:picMkLst>
        </pc:picChg>
        <pc:picChg chg="add mod">
          <ac:chgData name="Shiyu Liu" userId="0db170d9efe7a527" providerId="LiveId" clId="{266DABEF-02A1-4B90-8C19-E3B347D566A4}" dt="2024-08-12T07:46:57.749" v="3640" actId="1076"/>
          <ac:picMkLst>
            <pc:docMk/>
            <pc:sldMk cId="599749544" sldId="1308"/>
            <ac:picMk id="13" creationId="{FA9E6B54-D51F-45E0-88D4-37D0EB182313}"/>
          </ac:picMkLst>
        </pc:picChg>
        <pc:picChg chg="del">
          <ac:chgData name="Shiyu Liu" userId="0db170d9efe7a527" providerId="LiveId" clId="{266DABEF-02A1-4B90-8C19-E3B347D566A4}" dt="2024-08-15T16:27:46.125" v="6250" actId="478"/>
          <ac:picMkLst>
            <pc:docMk/>
            <pc:sldMk cId="599749544" sldId="1308"/>
            <ac:picMk id="14" creationId="{963CCDB9-F328-48F6-89F1-6E04781568FC}"/>
          </ac:picMkLst>
        </pc:picChg>
      </pc:sldChg>
      <pc:sldChg chg="addSp modSp new mod">
        <pc:chgData name="Shiyu Liu" userId="0db170d9efe7a527" providerId="LiveId" clId="{266DABEF-02A1-4B90-8C19-E3B347D566A4}" dt="2024-08-19T03:00:32.787" v="7352" actId="1076"/>
        <pc:sldMkLst>
          <pc:docMk/>
          <pc:sldMk cId="3939926646" sldId="1309"/>
        </pc:sldMkLst>
        <pc:spChg chg="add mod">
          <ac:chgData name="Shiyu Liu" userId="0db170d9efe7a527" providerId="LiveId" clId="{266DABEF-02A1-4B90-8C19-E3B347D566A4}" dt="2024-08-12T07:50:20.011" v="3657" actId="1076"/>
          <ac:spMkLst>
            <pc:docMk/>
            <pc:sldMk cId="3939926646" sldId="1309"/>
            <ac:spMk id="2" creationId="{121EC2DC-4938-4EE5-85EF-3F4464DE4F29}"/>
          </ac:spMkLst>
        </pc:spChg>
        <pc:spChg chg="mod">
          <ac:chgData name="Shiyu Liu" userId="0db170d9efe7a527" providerId="LiveId" clId="{266DABEF-02A1-4B90-8C19-E3B347D566A4}" dt="2024-08-19T03:00:27.492" v="7350" actId="1076"/>
          <ac:spMkLst>
            <pc:docMk/>
            <pc:sldMk cId="3939926646" sldId="1309"/>
            <ac:spMk id="7" creationId="{B1785C3B-6A67-4D21-825F-29BA6C5AD2C2}"/>
          </ac:spMkLst>
        </pc:spChg>
        <pc:spChg chg="mod">
          <ac:chgData name="Shiyu Liu" userId="0db170d9efe7a527" providerId="LiveId" clId="{266DABEF-02A1-4B90-8C19-E3B347D566A4}" dt="2024-08-19T03:00:32.787" v="7352" actId="1076"/>
          <ac:spMkLst>
            <pc:docMk/>
            <pc:sldMk cId="3939926646" sldId="1309"/>
            <ac:spMk id="8" creationId="{0ED72E93-8D2E-494E-A910-B15EB19BB308}"/>
          </ac:spMkLst>
        </pc:spChg>
      </pc:sldChg>
      <pc:sldChg chg="new del">
        <pc:chgData name="Shiyu Liu" userId="0db170d9efe7a527" providerId="LiveId" clId="{266DABEF-02A1-4B90-8C19-E3B347D566A4}" dt="2024-08-18T04:40:19.457" v="6343" actId="47"/>
        <pc:sldMkLst>
          <pc:docMk/>
          <pc:sldMk cId="1111496047" sldId="1310"/>
        </pc:sldMkLst>
      </pc:sldChg>
      <pc:sldMasterChg chg="delSldLayout">
        <pc:chgData name="Shiyu Liu" userId="0db170d9efe7a527" providerId="LiveId" clId="{266DABEF-02A1-4B90-8C19-E3B347D566A4}" dt="2024-08-05T01:03:20.794" v="30" actId="47"/>
        <pc:sldMasterMkLst>
          <pc:docMk/>
          <pc:sldMasterMk cId="323855775" sldId="2147483648"/>
        </pc:sldMasterMkLst>
        <pc:sldLayoutChg chg="del">
          <pc:chgData name="Shiyu Liu" userId="0db170d9efe7a527" providerId="LiveId" clId="{266DABEF-02A1-4B90-8C19-E3B347D566A4}" dt="2024-08-05T01:03:20.794" v="30" actId="47"/>
          <pc:sldLayoutMkLst>
            <pc:docMk/>
            <pc:sldMasterMk cId="323855775" sldId="2147483648"/>
            <pc:sldLayoutMk cId="4087105767" sldId="2147483650"/>
          </pc:sldLayoutMkLst>
        </pc:sldLayoutChg>
      </pc:sldMaster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2-18T01:45:14.638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48095-2C86-4391-823A-25B86736F963}" type="datetimeFigureOut">
              <a:rPr lang="zh-CN" altLang="en-US" smtClean="0"/>
              <a:t>2024/12/18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A80D7-0E32-46DD-AA6C-E84ECD564E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30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92425" y="830263"/>
            <a:ext cx="3989388" cy="22447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Hello everyone my name is Liu Shiyu, come from 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Shanghai Institute of Optics and Fine Mechanics.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My topic is </a:t>
            </a:r>
            <a:r>
              <a:rPr lang="en-US" altLang="zh-CN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Unambiguous detection of high energy vortex states via the superkick effect. 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/>
              <a:t>Here are some basics ideas about the vortex states.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/>
              <a:t>And </a:t>
            </a:r>
            <a:r>
              <a:rPr lang="en-US" altLang="zh-CN" b="0" i="0" dirty="0">
                <a:solidFill>
                  <a:srgbClr val="525252"/>
                </a:solidFill>
                <a:effectLst/>
                <a:latin typeface="Segoe UI" panose="020B0502040204020203" pitchFamily="34" charset="0"/>
              </a:rPr>
              <a:t>Professor Igor has already made a presentation on this knowledge.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="0" i="0" dirty="0">
              <a:solidFill>
                <a:srgbClr val="525252"/>
              </a:solidFill>
              <a:effectLst/>
              <a:latin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/>
              <a:t>Vortex state is the solution of the wave equation in cylindrical coordinate.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It possesses a nonzero z-projection </a:t>
            </a:r>
            <a:r>
              <a:rPr lang="en-US" altLang="zh-CN" sz="1200" dirty="0"/>
              <a:t>of the intrinsic orbital angular momentum.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/>
              <a:t>The main feature of the vortex state comes from a phase exponential </a:t>
            </a:r>
            <a:r>
              <a:rPr lang="en-US" altLang="zh-CN" sz="1200" dirty="0" err="1"/>
              <a:t>i</a:t>
            </a:r>
            <a:r>
              <a:rPr lang="en-US" altLang="zh-CN" sz="1200" dirty="0"/>
              <a:t>\ell phi.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effectLst/>
                <a:latin typeface="Ubuntu"/>
              </a:rPr>
              <a:t>There are two commonly used </a:t>
            </a:r>
            <a:r>
              <a:rPr lang="en-US" altLang="zh-CN" sz="1200" dirty="0"/>
              <a:t>Vortex State</a:t>
            </a:r>
            <a:r>
              <a:rPr lang="zh-CN" altLang="en-US" sz="1200" dirty="0"/>
              <a:t>：</a:t>
            </a:r>
            <a:r>
              <a:rPr lang="en-US" altLang="zh-CN" b="0" i="0" dirty="0">
                <a:effectLst/>
                <a:latin typeface="Ubuntu"/>
              </a:rPr>
              <a:t> </a:t>
            </a:r>
            <a:r>
              <a:rPr lang="en-US" altLang="zh-CN" sz="1200" dirty="0"/>
              <a:t>Bessel State and Laguerre-Gaussian State</a:t>
            </a:r>
            <a:r>
              <a:rPr lang="zh-CN" altLang="en-US" sz="1200" dirty="0"/>
              <a:t>。</a:t>
            </a:r>
            <a:endParaRPr lang="en-US" altLang="zh-CN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/>
              <a:t>For the  Bessel State</a:t>
            </a:r>
            <a:r>
              <a:rPr lang="zh-CN" altLang="en-US" sz="1200" dirty="0"/>
              <a:t>，</a:t>
            </a:r>
            <a:r>
              <a:rPr lang="en-US" altLang="zh-CN" sz="1200" dirty="0"/>
              <a:t>the magnitude of the transverse momentum is </a:t>
            </a:r>
            <a:r>
              <a:rPr lang="en-US" altLang="zh-CN" b="0" i="0" dirty="0">
                <a:effectLst/>
                <a:latin typeface="Ubuntu"/>
              </a:rPr>
              <a:t>determined</a:t>
            </a:r>
            <a:r>
              <a:rPr lang="en-US" altLang="zh-CN" sz="1200" b="0" i="0" dirty="0">
                <a:effectLst/>
                <a:latin typeface="Ubuntu"/>
              </a:rPr>
              <a:t>. It is kappa in this expression.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dirty="0">
                <a:effectLst/>
                <a:latin typeface="Ubuntu"/>
              </a:rPr>
              <a:t>For the </a:t>
            </a:r>
            <a:r>
              <a:rPr lang="en-US" altLang="zh-CN" sz="1200" dirty="0"/>
              <a:t>Laguerre-Gaussian State,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/>
              <a:t>the magnitude of the transverse momentum have a distribution, the mean value of the magnitude of the transverse momentum is sqrt(l) over sigma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742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b="0" i="0" dirty="0">
                <a:solidFill>
                  <a:srgbClr val="000000"/>
                </a:solidFill>
                <a:effectLst/>
                <a:latin typeface="CMR10"/>
              </a:rPr>
              <a:t>Once a vortex state is produced</a:t>
            </a:r>
            <a:r>
              <a:rPr lang="en-US" altLang="zh-CN" dirty="0"/>
              <a:t> </a:t>
            </a:r>
            <a:r>
              <a:rPr lang="zh-CN" altLang="en-US" dirty="0"/>
              <a:t>，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CMR10"/>
              </a:rPr>
              <a:t>one must verify that</a:t>
            </a:r>
            <a:r>
              <a:rPr lang="en-US" altLang="zh-CN" dirty="0"/>
              <a:t> 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CMR10"/>
              </a:rPr>
              <a:t>it indeed carries a non-zero OAM</a:t>
            </a:r>
            <a:r>
              <a:rPr lang="zh-CN" altLang="en-US" sz="1800" b="0" i="0" dirty="0">
                <a:solidFill>
                  <a:srgbClr val="000000"/>
                </a:solidFill>
                <a:effectLst/>
                <a:latin typeface="CMR10"/>
              </a:rPr>
              <a:t>。</a:t>
            </a:r>
            <a:endParaRPr lang="en-US" altLang="zh-CN" sz="1800" b="0" i="0" dirty="0">
              <a:solidFill>
                <a:srgbClr val="000000"/>
              </a:solidFill>
              <a:effectLst/>
              <a:latin typeface="CMR10"/>
            </a:endParaRPr>
          </a:p>
          <a:p>
            <a:r>
              <a:rPr lang="en-US" altLang="zh-CN" sz="1800" b="0" i="0" dirty="0">
                <a:solidFill>
                  <a:srgbClr val="000000"/>
                </a:solidFill>
                <a:effectLst/>
                <a:latin typeface="CMR10"/>
              </a:rPr>
              <a:t>In low energy regime</a:t>
            </a:r>
            <a:r>
              <a:rPr lang="zh-CN" altLang="en-US" sz="1800" b="0" i="0" dirty="0">
                <a:solidFill>
                  <a:srgbClr val="000000"/>
                </a:solidFill>
                <a:effectLst/>
                <a:latin typeface="CMR10"/>
              </a:rPr>
              <a:t>，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CMR10"/>
              </a:rPr>
              <a:t>this can be done by diffraction. </a:t>
            </a:r>
          </a:p>
          <a:p>
            <a:r>
              <a:rPr lang="en-US" altLang="zh-CN" b="0" i="0" dirty="0">
                <a:effectLst/>
                <a:latin typeface="Ubuntu"/>
              </a:rPr>
              <a:t>Diffraction with gratings of different shapes can reflect the OAM characteristic</a:t>
            </a:r>
            <a:r>
              <a:rPr lang="zh-CN" altLang="en-US" b="0" i="0" dirty="0">
                <a:effectLst/>
                <a:latin typeface="Ubuntu"/>
              </a:rPr>
              <a:t>。</a:t>
            </a:r>
            <a:endParaRPr lang="en-US" altLang="zh-CN" b="0" i="0" dirty="0">
              <a:effectLst/>
              <a:latin typeface="Ubuntu"/>
            </a:endParaRPr>
          </a:p>
          <a:p>
            <a:r>
              <a:rPr lang="en-US" altLang="zh-CN" sz="1800" b="0" i="0" dirty="0">
                <a:solidFill>
                  <a:srgbClr val="000000"/>
                </a:solidFill>
                <a:effectLst/>
                <a:latin typeface="CMR10"/>
              </a:rPr>
              <a:t>At higher energies, this method becomes impossible due to the very short de Broglie wavelength</a:t>
            </a:r>
            <a:r>
              <a:rPr lang="zh-CN" altLang="en-US" sz="1800" b="0" i="0" dirty="0">
                <a:solidFill>
                  <a:srgbClr val="000000"/>
                </a:solidFill>
                <a:effectLst/>
                <a:latin typeface="CMR10"/>
              </a:rPr>
              <a:t>。</a:t>
            </a:r>
            <a:r>
              <a:rPr lang="en-US" altLang="zh-CN" dirty="0"/>
              <a:t> </a:t>
            </a:r>
            <a:br>
              <a:rPr lang="en-US" altLang="zh-CN" dirty="0"/>
            </a:br>
            <a:endParaRPr lang="en-US" altLang="zh-CN" dirty="0"/>
          </a:p>
          <a:p>
            <a:r>
              <a:rPr lang="en-US" altLang="zh-CN" b="0" i="0" dirty="0">
                <a:effectLst/>
                <a:latin typeface="Ubuntu"/>
              </a:rPr>
              <a:t>Recently ,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CMR10"/>
              </a:rPr>
              <a:t> a generalized measurement procedure was suggested to reveal the phase structure of the final wave function.</a:t>
            </a:r>
            <a:r>
              <a:rPr lang="en-US" altLang="zh-CN" dirty="0"/>
              <a:t> </a:t>
            </a:r>
          </a:p>
          <a:p>
            <a:r>
              <a:rPr lang="en-US" altLang="zh-CN" sz="1800" b="0" i="0" dirty="0">
                <a:solidFill>
                  <a:srgbClr val="000000"/>
                </a:solidFill>
                <a:effectLst/>
                <a:latin typeface="CMR10"/>
              </a:rPr>
              <a:t>it relies on a  special detector,</a:t>
            </a:r>
            <a:r>
              <a:rPr lang="en-US" altLang="zh-CN" b="0" i="0" dirty="0">
                <a:solidFill>
                  <a:srgbClr val="202124"/>
                </a:solidFill>
                <a:effectLst/>
                <a:latin typeface="Segoe UI" panose="020B0502040204020203" pitchFamily="34" charset="0"/>
              </a:rPr>
              <a:t> which are yet to be demonstrated at high energies.</a:t>
            </a:r>
          </a:p>
          <a:p>
            <a:endParaRPr lang="en-US" altLang="zh-CN" b="0" i="0" dirty="0">
              <a:solidFill>
                <a:srgbClr val="202124"/>
              </a:solidFill>
              <a:effectLst/>
              <a:latin typeface="Segoe UI" panose="020B0502040204020203" pitchFamily="34" charset="0"/>
            </a:endParaRPr>
          </a:p>
          <a:p>
            <a:r>
              <a:rPr lang="en-US" altLang="zh-CN" b="0" i="0" dirty="0">
                <a:solidFill>
                  <a:srgbClr val="202124"/>
                </a:solidFill>
                <a:effectLst/>
                <a:latin typeface="Segoe UI" panose="020B0502040204020203" pitchFamily="34" charset="0"/>
              </a:rPr>
              <a:t>In our research, </a:t>
            </a:r>
            <a:r>
              <a:rPr lang="en-US" altLang="zh-CN" sz="1200" b="0" i="0" dirty="0">
                <a:solidFill>
                  <a:srgbClr val="000000"/>
                </a:solidFill>
                <a:effectLst/>
                <a:latin typeface="CMR10"/>
              </a:rPr>
              <a:t>we propose a method which can unmistakably reveal the vortex phase in a high energy wave packet.</a:t>
            </a:r>
            <a:br>
              <a:rPr lang="en-US" altLang="zh-CN" dirty="0"/>
            </a:br>
            <a:endParaRPr lang="en-US" altLang="zh-CN" b="0" i="0" dirty="0">
              <a:solidFill>
                <a:srgbClr val="202124"/>
              </a:solidFill>
              <a:effectLst/>
              <a:latin typeface="Segoe UI" panose="020B0502040204020203" pitchFamily="34" charset="0"/>
            </a:endParaRPr>
          </a:p>
          <a:p>
            <a:endParaRPr lang="en-US" altLang="zh-CN" b="0" i="0" dirty="0">
              <a:solidFill>
                <a:srgbClr val="202124"/>
              </a:solidFill>
              <a:effectLst/>
              <a:latin typeface="Segoe UI" panose="020B0502040204020203" pitchFamily="34" charset="0"/>
            </a:endParaRPr>
          </a:p>
          <a:p>
            <a:br>
              <a:rPr lang="en-US" altLang="zh-CN" dirty="0"/>
            </a:br>
            <a:endParaRPr lang="en-US" altLang="zh-CN" b="0" i="0" dirty="0">
              <a:effectLst/>
              <a:latin typeface="Ubuntu"/>
            </a:endParaRPr>
          </a:p>
          <a:p>
            <a:br>
              <a:rPr lang="en-US" altLang="zh-CN" dirty="0"/>
            </a:br>
            <a:br>
              <a:rPr lang="en-US" altLang="zh-CN" dirty="0"/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A80D7-0E32-46DD-AA6C-E84ECD564ED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728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This method relies on the superkick effect. Here, I will give </a:t>
            </a:r>
            <a:r>
              <a:rPr lang="en-US" altLang="zh-CN" sz="1200" dirty="0"/>
              <a:t>An</a:t>
            </a:r>
            <a:r>
              <a:rPr lang="zh-CN" altLang="en-US" sz="1200" dirty="0"/>
              <a:t> </a:t>
            </a:r>
            <a:r>
              <a:rPr lang="en-US" altLang="zh-CN" sz="1200" dirty="0"/>
              <a:t>I</a:t>
            </a:r>
            <a:r>
              <a:rPr lang="zh-CN" altLang="en-US" sz="1200" dirty="0"/>
              <a:t>ntuitive </a:t>
            </a:r>
            <a:r>
              <a:rPr lang="en-US" altLang="zh-CN" sz="1200" dirty="0"/>
              <a:t>Physical Picture about the S</a:t>
            </a:r>
            <a:r>
              <a:rPr lang="zh-CN" altLang="en-US" sz="1200" dirty="0"/>
              <a:t>uperkick </a:t>
            </a:r>
            <a:r>
              <a:rPr lang="en-US" altLang="zh-CN" sz="1200" dirty="0"/>
              <a:t>E</a:t>
            </a:r>
            <a:r>
              <a:rPr lang="zh-CN" altLang="en-US" sz="1200" dirty="0"/>
              <a:t>ffect</a:t>
            </a:r>
            <a:r>
              <a:rPr lang="en-US" altLang="zh-CN" sz="120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/>
              <a:t>The superkick effect was first predicted by Barnett and Berry in 2013.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/>
              <a:t>We know that the phase gradient can produce a local momentum.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/>
              <a:t>In a vortex state,  the </a:t>
            </a:r>
            <a:r>
              <a:rPr lang="en-US" altLang="zh-CN" b="1" dirty="0"/>
              <a:t>local momentum can be written as l/b.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/>
              <a:t>That means </a:t>
            </a:r>
            <a:r>
              <a:rPr lang="en-US" altLang="zh-CN" dirty="0"/>
              <a:t>For a </a:t>
            </a:r>
            <a:r>
              <a:rPr lang="en-US" altLang="zh-CN" b="1" dirty="0"/>
              <a:t>sufficiently small b</a:t>
            </a:r>
            <a:r>
              <a:rPr lang="en-US" altLang="zh-CN" dirty="0"/>
              <a:t>, this local momentum can much larger than the  photon transverse momentum.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/>
              <a:t>So when you place a </a:t>
            </a:r>
            <a:r>
              <a:rPr lang="en-US" altLang="zh-CN" dirty="0" err="1"/>
              <a:t>pointlike</a:t>
            </a:r>
            <a:r>
              <a:rPr lang="en-US" altLang="zh-CN" dirty="0"/>
              <a:t> probe particle at small b,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dirty="0"/>
              <a:t>a photon absorbed by this particle </a:t>
            </a:r>
            <a:r>
              <a:rPr lang="en-US" altLang="zh-CN" b="1" dirty="0"/>
              <a:t>exerts a much larger momentum transfer than it actually carries</a:t>
            </a:r>
            <a:r>
              <a:rPr lang="en-US" altLang="zh-CN" dirty="0"/>
              <a:t>.</a:t>
            </a: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A80D7-0E32-46DD-AA6C-E84ECD564ED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743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dirty="0">
                <a:solidFill>
                  <a:srgbClr val="202124"/>
                </a:solidFill>
                <a:effectLst/>
                <a:latin typeface="Segoe UI" panose="020B0502040204020203" pitchFamily="34" charset="0"/>
              </a:rPr>
              <a:t>Here is our experimental proposal. </a:t>
            </a:r>
          </a:p>
          <a:p>
            <a:r>
              <a:rPr lang="en-US" altLang="zh-CN" sz="1800" b="0" i="0" dirty="0">
                <a:solidFill>
                  <a:srgbClr val="000000"/>
                </a:solidFill>
                <a:effectLst/>
                <a:latin typeface="CMR10"/>
              </a:rPr>
              <a:t>We will illustrate the idea with </a:t>
            </a:r>
            <a:r>
              <a:rPr lang="en-US" altLang="zh-CN" sz="1800" b="0" i="0" dirty="0" err="1">
                <a:solidFill>
                  <a:srgbClr val="000000"/>
                </a:solidFill>
                <a:effectLst/>
                <a:latin typeface="CMR10"/>
              </a:rPr>
              <a:t>Møller</a:t>
            </a:r>
            <a:r>
              <a:rPr lang="en-US" altLang="zh-CN" dirty="0"/>
              <a:t> scattering , and this is the </a:t>
            </a:r>
            <a:r>
              <a:rPr lang="en-US" altLang="zh-CN" dirty="0" err="1"/>
              <a:t>feynman</a:t>
            </a:r>
            <a:r>
              <a:rPr lang="en-US" altLang="zh-CN" dirty="0"/>
              <a:t> diagram of </a:t>
            </a:r>
            <a:r>
              <a:rPr lang="en-US" altLang="zh-CN" dirty="0" err="1"/>
              <a:t>moller</a:t>
            </a:r>
            <a:r>
              <a:rPr lang="en-US" altLang="zh-CN" dirty="0"/>
              <a:t> scattering.</a:t>
            </a:r>
          </a:p>
          <a:p>
            <a:endParaRPr lang="en-US" altLang="zh-CN" dirty="0"/>
          </a:p>
          <a:p>
            <a:r>
              <a:rPr lang="en-US" altLang="zh-CN" sz="1800" b="0" i="0" dirty="0">
                <a:solidFill>
                  <a:srgbClr val="000000"/>
                </a:solidFill>
                <a:effectLst/>
                <a:latin typeface="CMR9"/>
              </a:rPr>
              <a:t>A broad LG and a compact Gaussian wave packets of the transverse sizes </a:t>
            </a:r>
          </a:p>
          <a:p>
            <a:r>
              <a:rPr lang="en-US" altLang="zh-CN" sz="1800" b="0" i="0" dirty="0">
                <a:solidFill>
                  <a:srgbClr val="000000"/>
                </a:solidFill>
                <a:effectLst/>
                <a:latin typeface="CMR9"/>
              </a:rPr>
              <a:t>of </a:t>
            </a:r>
            <a:r>
              <a:rPr lang="en-US" altLang="zh-CN" sz="1800" b="0" i="1" dirty="0">
                <a:solidFill>
                  <a:srgbClr val="000000"/>
                </a:solidFill>
                <a:effectLst/>
                <a:latin typeface="CMMI9"/>
              </a:rPr>
              <a:t>σ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CMR6"/>
              </a:rPr>
              <a:t>1</a:t>
            </a:r>
            <a:r>
              <a:rPr lang="en-US" altLang="zh-CN" sz="1800" b="0" i="1" dirty="0">
                <a:solidFill>
                  <a:srgbClr val="000000"/>
                </a:solidFill>
                <a:effectLst/>
                <a:latin typeface="CMSY6"/>
              </a:rPr>
              <a:t>⊥ 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CMR9"/>
              </a:rPr>
              <a:t>and </a:t>
            </a:r>
            <a:r>
              <a:rPr lang="en-US" altLang="zh-CN" sz="1800" b="0" i="1" dirty="0">
                <a:solidFill>
                  <a:srgbClr val="000000"/>
                </a:solidFill>
                <a:effectLst/>
                <a:latin typeface="CMMI9"/>
              </a:rPr>
              <a:t>σ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CMR6"/>
              </a:rPr>
              <a:t>2</a:t>
            </a:r>
            <a:r>
              <a:rPr lang="en-US" altLang="zh-CN" sz="1800" b="0" i="1" dirty="0">
                <a:solidFill>
                  <a:srgbClr val="000000"/>
                </a:solidFill>
                <a:effectLst/>
                <a:latin typeface="CMSY6"/>
              </a:rPr>
              <a:t>⊥ 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CMR9"/>
              </a:rPr>
              <a:t>collide at a non-zero impact parameter </a:t>
            </a:r>
            <a:r>
              <a:rPr lang="en-US" altLang="zh-CN" sz="1800" b="0" i="1" dirty="0">
                <a:solidFill>
                  <a:srgbClr val="000000"/>
                </a:solidFill>
                <a:effectLst/>
                <a:latin typeface="CMMI9"/>
              </a:rPr>
              <a:t>b 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CMR9"/>
              </a:rPr>
              <a:t>along axis </a:t>
            </a:r>
            <a:r>
              <a:rPr lang="en-US" altLang="zh-CN" sz="1800" b="0" i="1" dirty="0">
                <a:solidFill>
                  <a:srgbClr val="000000"/>
                </a:solidFill>
                <a:effectLst/>
                <a:latin typeface="CMMI9"/>
              </a:rPr>
              <a:t>x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CMR9"/>
              </a:rPr>
              <a:t>.</a:t>
            </a:r>
            <a:r>
              <a:rPr lang="en-US" altLang="zh-CN" dirty="0"/>
              <a:t> </a:t>
            </a:r>
          </a:p>
          <a:p>
            <a:endParaRPr lang="en-US" altLang="zh-CN" dirty="0"/>
          </a:p>
          <a:p>
            <a:r>
              <a:rPr lang="en-US" altLang="zh-CN" dirty="0"/>
              <a:t>Here is the experimental</a:t>
            </a:r>
            <a:r>
              <a:rPr lang="en-US" altLang="zh-CN" b="0" i="0" dirty="0">
                <a:solidFill>
                  <a:srgbClr val="202124"/>
                </a:solidFill>
                <a:effectLst/>
                <a:latin typeface="Segoe UI" panose="020B0502040204020203" pitchFamily="34" charset="0"/>
              </a:rPr>
              <a:t> layout.</a:t>
            </a:r>
          </a:p>
          <a:p>
            <a:endParaRPr lang="en-US" altLang="zh-CN" b="0" i="0" dirty="0">
              <a:solidFill>
                <a:srgbClr val="202124"/>
              </a:solidFill>
              <a:effectLst/>
              <a:latin typeface="Segoe UI" panose="020B0502040204020203" pitchFamily="34" charset="0"/>
            </a:endParaRPr>
          </a:p>
          <a:p>
            <a:r>
              <a:rPr lang="en-US" altLang="zh-CN" b="0" i="0" dirty="0">
                <a:solidFill>
                  <a:srgbClr val="202124"/>
                </a:solidFill>
                <a:effectLst/>
                <a:latin typeface="Segoe UI" panose="020B0502040204020203" pitchFamily="34" charset="0"/>
              </a:rPr>
              <a:t>we expect that</a:t>
            </a:r>
          </a:p>
          <a:p>
            <a:r>
              <a:rPr lang="en-US" altLang="zh-CN" sz="1800" b="0" i="0" dirty="0">
                <a:solidFill>
                  <a:srgbClr val="0000FF"/>
                </a:solidFill>
                <a:effectLst/>
                <a:latin typeface="CMR10"/>
              </a:rPr>
              <a:t>The average value of </a:t>
            </a:r>
            <a:r>
              <a:rPr lang="en-US" altLang="zh-CN" sz="1800" b="0" i="1" dirty="0" err="1">
                <a:solidFill>
                  <a:srgbClr val="0000FF"/>
                </a:solidFill>
                <a:effectLst/>
                <a:latin typeface="CMSY10"/>
              </a:rPr>
              <a:t>K_total</a:t>
            </a:r>
            <a:endParaRPr lang="en-US" altLang="zh-CN" sz="1800" b="0" i="1" dirty="0">
              <a:solidFill>
                <a:srgbClr val="0000FF"/>
              </a:solidFill>
              <a:effectLst/>
              <a:latin typeface="CMSY10"/>
            </a:endParaRPr>
          </a:p>
          <a:p>
            <a:r>
              <a:rPr lang="en-US" altLang="zh-CN" sz="1800" b="0" i="0" dirty="0">
                <a:solidFill>
                  <a:srgbClr val="0000FF"/>
                </a:solidFill>
                <a:effectLst/>
                <a:latin typeface="CMR10"/>
              </a:rPr>
              <a:t>is non-zero and, remarkably, orthogonal to </a:t>
            </a:r>
            <a:r>
              <a:rPr lang="en-US" altLang="zh-CN" sz="1800" b="1" i="0" dirty="0">
                <a:solidFill>
                  <a:srgbClr val="0000FF"/>
                </a:solidFill>
                <a:effectLst/>
                <a:latin typeface="CMBX10"/>
              </a:rPr>
              <a:t>b</a:t>
            </a:r>
            <a:r>
              <a:rPr lang="en-US" altLang="zh-CN" sz="1800" b="0" i="1" dirty="0">
                <a:solidFill>
                  <a:srgbClr val="0000FF"/>
                </a:solidFill>
                <a:effectLst/>
                <a:latin typeface="CMSY7"/>
              </a:rPr>
              <a:t>⊥</a:t>
            </a:r>
            <a:r>
              <a:rPr lang="en-US" altLang="zh-CN" sz="1800" b="0" i="0" dirty="0">
                <a:solidFill>
                  <a:srgbClr val="0000FF"/>
                </a:solidFill>
                <a:effectLst/>
                <a:latin typeface="CMR10"/>
              </a:rPr>
              <a:t>. </a:t>
            </a:r>
          </a:p>
          <a:p>
            <a:r>
              <a:rPr lang="en-US" altLang="zh-CN" sz="1800" b="0" i="1" dirty="0">
                <a:solidFill>
                  <a:srgbClr val="0000FF"/>
                </a:solidFill>
                <a:effectLst/>
                <a:latin typeface="CMSY10"/>
              </a:rPr>
              <a:t>And ⟨</a:t>
            </a:r>
            <a:r>
              <a:rPr lang="en-US" altLang="zh-CN" sz="1800" b="1" i="0" dirty="0">
                <a:solidFill>
                  <a:srgbClr val="0000FF"/>
                </a:solidFill>
                <a:effectLst/>
                <a:latin typeface="CMBX10"/>
              </a:rPr>
              <a:t>K</a:t>
            </a:r>
            <a:r>
              <a:rPr lang="en-US" altLang="zh-CN" sz="1800" b="0" i="1" dirty="0">
                <a:solidFill>
                  <a:srgbClr val="0000FF"/>
                </a:solidFill>
                <a:effectLst/>
                <a:latin typeface="CMSY7"/>
              </a:rPr>
              <a:t>⊥</a:t>
            </a:r>
            <a:r>
              <a:rPr lang="en-US" altLang="zh-CN" sz="1800" b="0" i="1" dirty="0">
                <a:solidFill>
                  <a:srgbClr val="0000FF"/>
                </a:solidFill>
                <a:effectLst/>
                <a:latin typeface="CMSY10"/>
              </a:rPr>
              <a:t>⟩ </a:t>
            </a:r>
            <a:r>
              <a:rPr lang="en-US" altLang="zh-CN" sz="1800" b="0" i="0" dirty="0">
                <a:solidFill>
                  <a:srgbClr val="0000FF"/>
                </a:solidFill>
                <a:effectLst/>
                <a:latin typeface="CMR10"/>
              </a:rPr>
              <a:t>can be much larger than the typical transverse momentum of</a:t>
            </a:r>
          </a:p>
          <a:p>
            <a:r>
              <a:rPr lang="en-US" altLang="zh-CN" sz="1800" b="0" i="0" dirty="0">
                <a:solidFill>
                  <a:srgbClr val="0000FF"/>
                </a:solidFill>
                <a:effectLst/>
                <a:latin typeface="CMR10"/>
              </a:rPr>
              <a:t>the LG state.</a:t>
            </a:r>
            <a:r>
              <a:rPr lang="en-US" altLang="zh-CN" dirty="0"/>
              <a:t> </a:t>
            </a:r>
          </a:p>
          <a:p>
            <a:r>
              <a:rPr lang="en-US" altLang="zh-CN" dirty="0"/>
              <a:t>This effect is known as the superkick effect.</a:t>
            </a: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A80D7-0E32-46DD-AA6C-E84ECD564ED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2063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0" i="0" dirty="0">
                <a:solidFill>
                  <a:srgbClr val="525252"/>
                </a:solidFill>
                <a:effectLst/>
                <a:latin typeface="Segoe UI" panose="020B0502040204020203" pitchFamily="34" charset="0"/>
              </a:rPr>
              <a:t>To validate our ideas</a:t>
            </a:r>
            <a:r>
              <a:rPr lang="en-US" altLang="zh-CN" b="0" i="0" dirty="0">
                <a:solidFill>
                  <a:srgbClr val="202124"/>
                </a:solidFill>
                <a:effectLst/>
                <a:latin typeface="Segoe UI" panose="020B0502040204020203" pitchFamily="34" charset="0"/>
              </a:rPr>
              <a:t>, </a:t>
            </a:r>
            <a:endParaRPr lang="en-US" altLang="zh-CN" dirty="0">
              <a:solidFill>
                <a:srgbClr val="000000"/>
              </a:solidFill>
              <a:latin typeface="CMR1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0000"/>
                </a:solidFill>
                <a:latin typeface="CMR10"/>
              </a:rPr>
              <a:t>W</a:t>
            </a:r>
            <a:r>
              <a:rPr lang="en-US" altLang="zh-CN" sz="1200" b="0" i="0" dirty="0">
                <a:solidFill>
                  <a:srgbClr val="000000"/>
                </a:solidFill>
                <a:effectLst/>
                <a:latin typeface="CMR10"/>
              </a:rPr>
              <a:t>e undertook a numerical study of </a:t>
            </a:r>
            <a:r>
              <a:rPr lang="en-US" altLang="zh-CN" sz="1200" b="0" i="0" dirty="0" err="1">
                <a:solidFill>
                  <a:srgbClr val="000000"/>
                </a:solidFill>
                <a:effectLst/>
                <a:latin typeface="CMR10"/>
              </a:rPr>
              <a:t>Møller</a:t>
            </a:r>
            <a:r>
              <a:rPr lang="en-US" altLang="zh-CN" sz="1200" b="0" i="0" dirty="0">
                <a:solidFill>
                  <a:srgbClr val="000000"/>
                </a:solidFill>
                <a:effectLst/>
                <a:latin typeface="CMR10"/>
              </a:rPr>
              <a:t> scattering of an LG and a Gaussian wave packets using the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i="0" dirty="0">
                <a:solidFill>
                  <a:srgbClr val="000000"/>
                </a:solidFill>
                <a:effectLst/>
                <a:latin typeface="CMR10"/>
              </a:rPr>
              <a:t>exact expressions for the wave functions and scattering amplitude.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i="0" dirty="0">
                <a:solidFill>
                  <a:srgbClr val="000000"/>
                </a:solidFill>
                <a:effectLst/>
                <a:latin typeface="CMR10"/>
              </a:rPr>
              <a:t>Here we calculate the differential probability with respect to the total transvers momentum.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i="0" dirty="0">
                <a:solidFill>
                  <a:srgbClr val="000000"/>
                </a:solidFill>
                <a:effectLst/>
                <a:latin typeface="CMR10"/>
              </a:rPr>
              <a:t>These are the parameters we used in our calculation.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i="0" dirty="0">
              <a:solidFill>
                <a:srgbClr val="000000"/>
              </a:solidFill>
              <a:effectLst/>
              <a:latin typeface="CMR1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0" i="0" dirty="0">
                <a:solidFill>
                  <a:srgbClr val="000000"/>
                </a:solidFill>
                <a:effectLst/>
                <a:latin typeface="CMR10"/>
              </a:rPr>
              <a:t>In Fig. 2(a),(b), we show </a:t>
            </a:r>
            <a:r>
              <a:rPr lang="en-US" altLang="zh-CN" sz="1800" b="0" i="1" dirty="0" err="1">
                <a:solidFill>
                  <a:srgbClr val="000000"/>
                </a:solidFill>
                <a:effectLst/>
                <a:latin typeface="CMMI10"/>
              </a:rPr>
              <a:t>w</a:t>
            </a:r>
            <a:r>
              <a:rPr lang="en-US" altLang="zh-CN" sz="1800" b="0" i="1" dirty="0" err="1">
                <a:solidFill>
                  <a:srgbClr val="000000"/>
                </a:solidFill>
                <a:effectLst/>
                <a:latin typeface="CMMI7"/>
              </a:rPr>
              <a:t>K</a:t>
            </a:r>
            <a:r>
              <a:rPr lang="en-US" altLang="zh-CN" sz="1800" b="0" i="1" dirty="0">
                <a:solidFill>
                  <a:srgbClr val="000000"/>
                </a:solidFill>
                <a:effectLst/>
                <a:latin typeface="CMMI7"/>
              </a:rPr>
              <a:t> 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CMR10"/>
              </a:rPr>
              <a:t>for </a:t>
            </a:r>
            <a:r>
              <a:rPr lang="en-US" altLang="zh-CN" sz="1800" b="0" i="1" dirty="0">
                <a:solidFill>
                  <a:srgbClr val="000000"/>
                </a:solidFill>
                <a:effectLst/>
                <a:latin typeface="CMMI10"/>
              </a:rPr>
              <a:t>b 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CMR10"/>
              </a:rPr>
              <a:t>= 5 and 15 nm, We observe a sizable shift of the intensity peak towards positive </a:t>
            </a:r>
            <a:r>
              <a:rPr lang="en-US" altLang="zh-CN" sz="1800" b="0" i="1" dirty="0">
                <a:solidFill>
                  <a:srgbClr val="000000"/>
                </a:solidFill>
                <a:effectLst/>
                <a:latin typeface="CMMI10"/>
              </a:rPr>
              <a:t>K</a:t>
            </a:r>
            <a:r>
              <a:rPr lang="en-US" altLang="zh-CN" sz="1800" b="0" i="1" dirty="0">
                <a:solidFill>
                  <a:srgbClr val="000000"/>
                </a:solidFill>
                <a:effectLst/>
                <a:latin typeface="CMMI7"/>
              </a:rPr>
              <a:t>y 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CMR10"/>
              </a:rPr>
              <a:t>values, which is orthogonal to </a:t>
            </a:r>
            <a:r>
              <a:rPr lang="en-US" altLang="zh-CN" sz="1800" b="1" i="0" dirty="0">
                <a:solidFill>
                  <a:srgbClr val="000000"/>
                </a:solidFill>
                <a:effectLst/>
                <a:latin typeface="CMBX10"/>
              </a:rPr>
              <a:t>b</a:t>
            </a:r>
            <a:r>
              <a:rPr lang="en-US" altLang="zh-CN" sz="1800" b="0" i="1" dirty="0">
                <a:solidFill>
                  <a:srgbClr val="000000"/>
                </a:solidFill>
                <a:effectLst/>
                <a:latin typeface="CMSY7"/>
              </a:rPr>
              <a:t>x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CMR10"/>
              </a:rPr>
              <a:t>.</a:t>
            </a:r>
            <a:r>
              <a:rPr lang="en-US" altLang="zh-CN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0" i="0" dirty="0">
                <a:solidFill>
                  <a:srgbClr val="0000FF"/>
                </a:solidFill>
                <a:effectLst/>
                <a:latin typeface="CMR10"/>
              </a:rPr>
              <a:t>To demonstrate that </a:t>
            </a:r>
            <a:r>
              <a:rPr lang="en-US" altLang="zh-CN" sz="1800" b="0" i="1" dirty="0">
                <a:solidFill>
                  <a:srgbClr val="0000FF"/>
                </a:solidFill>
                <a:effectLst/>
                <a:latin typeface="CMSY10"/>
              </a:rPr>
              <a:t>⟨</a:t>
            </a:r>
            <a:r>
              <a:rPr lang="en-US" altLang="zh-CN" sz="1800" b="1" i="0" dirty="0">
                <a:solidFill>
                  <a:srgbClr val="0000FF"/>
                </a:solidFill>
                <a:effectLst/>
                <a:latin typeface="CMBX10"/>
              </a:rPr>
              <a:t>K</a:t>
            </a:r>
            <a:r>
              <a:rPr lang="en-US" altLang="zh-CN" sz="1800" b="0" i="1" dirty="0">
                <a:solidFill>
                  <a:srgbClr val="0000FF"/>
                </a:solidFill>
                <a:effectLst/>
                <a:latin typeface="CMSY7"/>
              </a:rPr>
              <a:t>⊥</a:t>
            </a:r>
            <a:r>
              <a:rPr lang="en-US" altLang="zh-CN" sz="1800" b="0" i="1" dirty="0">
                <a:solidFill>
                  <a:srgbClr val="0000FF"/>
                </a:solidFill>
                <a:effectLst/>
                <a:latin typeface="CMSY10"/>
              </a:rPr>
              <a:t>⟩ ⊥ </a:t>
            </a:r>
            <a:r>
              <a:rPr lang="en-US" altLang="zh-CN" sz="1800" b="1" i="0" dirty="0">
                <a:solidFill>
                  <a:srgbClr val="0000FF"/>
                </a:solidFill>
                <a:effectLst/>
                <a:latin typeface="CMBX10"/>
              </a:rPr>
              <a:t>b</a:t>
            </a:r>
            <a:r>
              <a:rPr lang="en-US" altLang="zh-CN" sz="1800" b="0" i="1" dirty="0">
                <a:solidFill>
                  <a:srgbClr val="0000FF"/>
                </a:solidFill>
                <a:effectLst/>
                <a:latin typeface="CMSY7"/>
              </a:rPr>
              <a:t>⊥ </a:t>
            </a:r>
            <a:r>
              <a:rPr lang="en-US" altLang="zh-CN" sz="1800" b="0" i="0" dirty="0">
                <a:solidFill>
                  <a:srgbClr val="0000FF"/>
                </a:solidFill>
                <a:effectLst/>
                <a:latin typeface="CMR10"/>
              </a:rPr>
              <a:t>is indeed an unmistakable feature of a phase vortex,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0" i="0" dirty="0">
                <a:solidFill>
                  <a:srgbClr val="0000FF"/>
                </a:solidFill>
                <a:effectLst/>
                <a:latin typeface="CMR10"/>
              </a:rPr>
              <a:t>in Fig. 2(c)  we show the same </a:t>
            </a:r>
            <a:r>
              <a:rPr lang="en-US" altLang="zh-CN" sz="1800" b="0" i="1" dirty="0" err="1">
                <a:solidFill>
                  <a:srgbClr val="0000FF"/>
                </a:solidFill>
                <a:effectLst/>
                <a:latin typeface="CMMI10"/>
              </a:rPr>
              <a:t>w</a:t>
            </a:r>
            <a:r>
              <a:rPr lang="en-US" altLang="zh-CN" sz="1800" b="0" i="1" dirty="0" err="1">
                <a:solidFill>
                  <a:srgbClr val="0000FF"/>
                </a:solidFill>
                <a:effectLst/>
                <a:latin typeface="CMMI7"/>
              </a:rPr>
              <a:t>K</a:t>
            </a:r>
            <a:r>
              <a:rPr lang="en-US" altLang="zh-CN" sz="1800" b="0" i="0" dirty="0">
                <a:solidFill>
                  <a:srgbClr val="0000FF"/>
                </a:solidFill>
                <a:effectLst/>
                <a:latin typeface="CMR10"/>
              </a:rPr>
              <a:t>(</a:t>
            </a:r>
            <a:r>
              <a:rPr lang="en-US" altLang="zh-CN" sz="1800" b="1" i="0" dirty="0">
                <a:solidFill>
                  <a:srgbClr val="0000FF"/>
                </a:solidFill>
                <a:effectLst/>
                <a:latin typeface="CMBX10"/>
              </a:rPr>
              <a:t>K</a:t>
            </a:r>
            <a:r>
              <a:rPr lang="en-US" altLang="zh-CN" sz="1800" b="0" i="1" dirty="0">
                <a:solidFill>
                  <a:srgbClr val="0000FF"/>
                </a:solidFill>
                <a:effectLst/>
                <a:latin typeface="CMSY7"/>
              </a:rPr>
              <a:t>⊥</a:t>
            </a:r>
            <a:r>
              <a:rPr lang="en-US" altLang="zh-CN" sz="1800" b="0" i="0" dirty="0">
                <a:solidFill>
                  <a:srgbClr val="0000FF"/>
                </a:solidFill>
                <a:effectLst/>
                <a:latin typeface="CMR10"/>
              </a:rPr>
              <a:t>) computed for a non-vortex state which lacks the vortex phase factor in momentum space.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0" i="0" dirty="0">
                <a:solidFill>
                  <a:srgbClr val="0000FF"/>
                </a:solidFill>
                <a:effectLst/>
                <a:latin typeface="CMR10"/>
              </a:rPr>
              <a:t>As expected, off-axis collision of non-vortex states can not generate the </a:t>
            </a:r>
            <a:r>
              <a:rPr lang="en-US" altLang="zh-CN" sz="1800" b="0" i="1" dirty="0">
                <a:solidFill>
                  <a:srgbClr val="0000FF"/>
                </a:solidFill>
                <a:effectLst/>
                <a:latin typeface="CMSY10"/>
              </a:rPr>
              <a:t>⟨</a:t>
            </a:r>
            <a:r>
              <a:rPr lang="en-US" altLang="zh-CN" sz="1800" b="1" i="0" dirty="0">
                <a:solidFill>
                  <a:srgbClr val="0000FF"/>
                </a:solidFill>
                <a:effectLst/>
                <a:latin typeface="CMBX10"/>
              </a:rPr>
              <a:t>K</a:t>
            </a:r>
            <a:r>
              <a:rPr lang="en-US" altLang="zh-CN" sz="1800" b="0" i="1" dirty="0">
                <a:solidFill>
                  <a:srgbClr val="0000FF"/>
                </a:solidFill>
                <a:effectLst/>
                <a:latin typeface="CMSY7"/>
              </a:rPr>
              <a:t>⊥</a:t>
            </a:r>
            <a:r>
              <a:rPr lang="en-US" altLang="zh-CN" sz="1800" b="0" i="1" dirty="0">
                <a:solidFill>
                  <a:srgbClr val="0000FF"/>
                </a:solidFill>
                <a:effectLst/>
                <a:latin typeface="CMSY10"/>
              </a:rPr>
              <a:t>⟩ </a:t>
            </a:r>
            <a:r>
              <a:rPr lang="en-US" altLang="zh-CN" sz="1800" b="0" i="0" dirty="0">
                <a:solidFill>
                  <a:srgbClr val="0000FF"/>
                </a:solidFill>
                <a:effectLst/>
                <a:latin typeface="CMR10"/>
              </a:rPr>
              <a:t>orthogonal to </a:t>
            </a:r>
            <a:r>
              <a:rPr lang="en-US" altLang="zh-CN" sz="1800" b="1" i="0" dirty="0">
                <a:solidFill>
                  <a:srgbClr val="0000FF"/>
                </a:solidFill>
                <a:effectLst/>
                <a:latin typeface="CMBX10"/>
              </a:rPr>
              <a:t>b</a:t>
            </a:r>
            <a:r>
              <a:rPr lang="en-US" altLang="zh-CN" sz="1800" b="0" i="1" dirty="0">
                <a:solidFill>
                  <a:srgbClr val="0000FF"/>
                </a:solidFill>
                <a:effectLst/>
                <a:latin typeface="CMSY7"/>
              </a:rPr>
              <a:t>⊥</a:t>
            </a:r>
            <a:r>
              <a:rPr lang="en-US" altLang="zh-CN" sz="1800" b="0" i="0" dirty="0">
                <a:solidFill>
                  <a:srgbClr val="0000FF"/>
                </a:solidFill>
                <a:effectLst/>
                <a:latin typeface="CMR10"/>
              </a:rPr>
              <a:t>.</a:t>
            </a:r>
            <a:r>
              <a:rPr lang="en-US" altLang="zh-CN" dirty="0"/>
              <a:t> </a:t>
            </a:r>
            <a:br>
              <a:rPr lang="en-US" altLang="zh-CN" dirty="0"/>
            </a:b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altLang="zh-CN" dirty="0"/>
            </a:br>
            <a:br>
              <a:rPr lang="en-US" altLang="zh-CN" dirty="0"/>
            </a:br>
            <a:endParaRPr lang="zh-CN" altLang="en-US" b="1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A80D7-0E32-46DD-AA6C-E84ECD564ED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15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CMR10"/>
                  </a:rPr>
                  <a:t>In the previous page ,all of the situations are ideal.</a:t>
                </a:r>
              </a:p>
              <a:p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CMR10"/>
                  </a:rPr>
                  <a:t>unlimited statistics, absolutely stable beams, and perfect final electron momentum measurement. </a:t>
                </a:r>
                <a:br>
                  <a:rPr lang="en-US" altLang="zh-CN" sz="2800" dirty="0"/>
                </a:b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CMR10"/>
                  </a:rPr>
                  <a:t>In a realistic experiment, these conditions will not be met.</a:t>
                </a:r>
              </a:p>
              <a:p>
                <a:endParaRPr lang="en-US" altLang="zh-CN" sz="2800" dirty="0"/>
              </a:p>
              <a:p>
                <a:r>
                  <a:rPr lang="en-US" altLang="zh-CN" sz="2800" dirty="0"/>
                  <a:t>First, we </a:t>
                </a:r>
                <a:r>
                  <a:rPr lang="en-US" altLang="zh-CN" sz="2800" dirty="0" err="1"/>
                  <a:t>considerd</a:t>
                </a:r>
                <a:r>
                  <a:rPr lang="en-US" altLang="zh-CN" sz="2800" dirty="0"/>
                  <a:t> the 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CMR10"/>
                  </a:rPr>
                  <a:t>transverse jitter, event-by-event fluctuations of the impact parameter </a:t>
                </a:r>
                <a:r>
                  <a:rPr lang="en-US" altLang="zh-CN" sz="1800" b="1" i="0" dirty="0">
                    <a:solidFill>
                      <a:srgbClr val="000000"/>
                    </a:solidFill>
                    <a:effectLst/>
                    <a:latin typeface="CMBX10"/>
                  </a:rPr>
                  <a:t>b</a:t>
                </a:r>
                <a:r>
                  <a:rPr lang="en-US" altLang="zh-CN" sz="1800" b="0" i="1" dirty="0">
                    <a:solidFill>
                      <a:srgbClr val="000000"/>
                    </a:solidFill>
                    <a:effectLst/>
                    <a:latin typeface="CMSY7"/>
                  </a:rPr>
                  <a:t>⊥</a:t>
                </a:r>
                <a:r>
                  <a:rPr lang="en-US" altLang="zh-CN" sz="4000" dirty="0"/>
                  <a:t> .</a:t>
                </a:r>
              </a:p>
              <a:p>
                <a:r>
                  <a:rPr lang="en-US" altLang="zh-CN" sz="4000" dirty="0"/>
                  <a:t>We averaged the differential probability around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4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40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altLang="zh-CN" sz="40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4000" dirty="0"/>
                  <a:t>with radius </a:t>
                </a:r>
                <a14:m>
                  <m:oMath xmlns:m="http://schemas.openxmlformats.org/officeDocument/2006/math">
                    <m:r>
                      <a:rPr lang="en-US" altLang="zh-CN" sz="4000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4000" b="0" i="1" smtClean="0">
                            <a:latin typeface="Cambria Math" panose="02040503050406030204" pitchFamily="18" charset="0"/>
                          </a:rPr>
                          <m:t>2⊥</m:t>
                        </m:r>
                      </m:sub>
                    </m:sSub>
                  </m:oMath>
                </a14:m>
                <a:endParaRPr lang="en-US" altLang="zh-CN" sz="2800" dirty="0"/>
              </a:p>
              <a:p>
                <a:endParaRPr lang="en-US" altLang="zh-CN" sz="2800" dirty="0"/>
              </a:p>
              <a:p>
                <a:r>
                  <a:rPr lang="en-US" altLang="zh-CN" sz="4000" dirty="0">
                    <a:solidFill>
                      <a:srgbClr val="000000"/>
                    </a:solidFill>
                    <a:latin typeface="CMR10"/>
                  </a:rPr>
                  <a:t>To </a:t>
                </a:r>
                <a:r>
                  <a:rPr lang="en-US" altLang="zh-CN" sz="4000" dirty="0" err="1">
                    <a:solidFill>
                      <a:srgbClr val="000000"/>
                    </a:solidFill>
                    <a:latin typeface="CMR10"/>
                  </a:rPr>
                  <a:t>considerd</a:t>
                </a:r>
                <a:r>
                  <a:rPr lang="en-US" altLang="zh-CN" sz="4000" dirty="0">
                    <a:solidFill>
                      <a:srgbClr val="000000"/>
                    </a:solidFill>
                    <a:latin typeface="CMR10"/>
                  </a:rPr>
                  <a:t> the Limited scattering events</a:t>
                </a:r>
                <a:r>
                  <a:rPr lang="zh-CN" altLang="en-US" sz="4000" b="0" i="0" dirty="0">
                    <a:solidFill>
                      <a:srgbClr val="000000"/>
                    </a:solidFill>
                    <a:effectLst/>
                    <a:latin typeface="CMR10"/>
                  </a:rPr>
                  <a:t>，</a:t>
                </a:r>
                <a:r>
                  <a:rPr lang="en-US" altLang="zh-CN" sz="4000" b="0" i="0" dirty="0">
                    <a:solidFill>
                      <a:srgbClr val="000000"/>
                    </a:solidFill>
                    <a:effectLst/>
                    <a:latin typeface="CMR10"/>
                  </a:rPr>
                  <a:t>w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CMR10"/>
                  </a:rPr>
                  <a:t>e integrate ¯ </a:t>
                </a:r>
                <a:r>
                  <a:rPr lang="en-US" altLang="zh-CN" sz="1800" b="0" i="1" dirty="0" err="1">
                    <a:solidFill>
                      <a:srgbClr val="000000"/>
                    </a:solidFill>
                    <a:effectLst/>
                    <a:latin typeface="CMMI10"/>
                  </a:rPr>
                  <a:t>w</a:t>
                </a:r>
                <a:r>
                  <a:rPr lang="en-US" altLang="zh-CN" sz="1800" b="0" i="1" dirty="0" err="1">
                    <a:solidFill>
                      <a:srgbClr val="000000"/>
                    </a:solidFill>
                    <a:effectLst/>
                    <a:latin typeface="CMMI7"/>
                  </a:rPr>
                  <a:t>K</a:t>
                </a:r>
                <a:r>
                  <a:rPr lang="en-US" altLang="zh-CN" sz="1800" b="0" i="1" dirty="0">
                    <a:solidFill>
                      <a:srgbClr val="000000"/>
                    </a:solidFill>
                    <a:effectLst/>
                    <a:latin typeface="CMMI7"/>
                  </a:rPr>
                  <a:t> 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CMR10"/>
                  </a:rPr>
                  <a:t>with respect to </a:t>
                </a:r>
                <a:r>
                  <a:rPr lang="en-US" altLang="zh-CN" sz="1800" b="1" i="0" dirty="0">
                    <a:solidFill>
                      <a:srgbClr val="000000"/>
                    </a:solidFill>
                    <a:effectLst/>
                    <a:latin typeface="CMBX10"/>
                  </a:rPr>
                  <a:t>K</a:t>
                </a:r>
                <a:r>
                  <a:rPr lang="en-US" altLang="zh-CN" sz="1800" b="0" i="1" dirty="0">
                    <a:solidFill>
                      <a:srgbClr val="000000"/>
                    </a:solidFill>
                    <a:effectLst/>
                    <a:latin typeface="CMSY7"/>
                  </a:rPr>
                  <a:t>⊥ 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CMR10"/>
                  </a:rPr>
                  <a:t>and obtain the total scattering probability </a:t>
                </a:r>
                <a:r>
                  <a:rPr lang="en-US" altLang="zh-CN" sz="1800" b="0" i="1" dirty="0">
                    <a:solidFill>
                      <a:srgbClr val="000000"/>
                    </a:solidFill>
                    <a:effectLst/>
                    <a:latin typeface="CMMI10"/>
                  </a:rPr>
                  <a:t>W 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CMR10"/>
                  </a:rPr>
                  <a:t>(¯</a:t>
                </a:r>
                <a:r>
                  <a:rPr lang="en-US" altLang="zh-CN" sz="1800" b="0" i="1" dirty="0">
                    <a:solidFill>
                      <a:srgbClr val="000000"/>
                    </a:solidFill>
                    <a:effectLst/>
                    <a:latin typeface="CMMI10"/>
                  </a:rPr>
                  <a:t>b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CMR10"/>
                  </a:rPr>
                  <a:t>).</a:t>
                </a:r>
                <a:r>
                  <a:rPr lang="en-US" altLang="zh-CN" sz="5400" dirty="0"/>
                  <a:t> </a:t>
                </a:r>
              </a:p>
              <a:p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CMR10"/>
                  </a:rPr>
                  <a:t>we consider electron beams at the average current of 16 </a:t>
                </a:r>
                <a:r>
                  <a:rPr lang="en-US" altLang="zh-CN" sz="1800" b="0" i="0" dirty="0" err="1">
                    <a:solidFill>
                      <a:srgbClr val="000000"/>
                    </a:solidFill>
                    <a:effectLst/>
                    <a:latin typeface="CMR10"/>
                  </a:rPr>
                  <a:t>nA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CMR10"/>
                  </a:rPr>
                  <a:t>, and  an experiment running for 10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CMR7"/>
                  </a:rPr>
                  <a:t>3 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CMR10"/>
                  </a:rPr>
                  <a:t>seconds </a:t>
                </a:r>
              </a:p>
              <a:p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CMR10"/>
                  </a:rPr>
                  <a:t>So there are 10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CMR7"/>
                  </a:rPr>
                  <a:t>14 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CMR10"/>
                  </a:rPr>
                  <a:t>electron collision attempts; at </a:t>
                </a:r>
                <a:r>
                  <a:rPr lang="en-US" altLang="zh-CN" sz="1800" b="0" i="1" dirty="0">
                    <a:solidFill>
                      <a:srgbClr val="000000"/>
                    </a:solidFill>
                    <a:effectLst/>
                    <a:latin typeface="CMMI10"/>
                  </a:rPr>
                  <a:t>b </a:t>
                </a:r>
                <a:r>
                  <a:rPr lang="en-US" altLang="zh-CN" sz="1800" b="0" i="1" dirty="0">
                    <a:solidFill>
                      <a:srgbClr val="000000"/>
                    </a:solidFill>
                    <a:effectLst/>
                    <a:latin typeface="CMSY10"/>
                  </a:rPr>
                  <a:t>∼ </a:t>
                </a:r>
                <a:r>
                  <a:rPr lang="en-US" altLang="zh-CN" sz="1800" b="0" i="1" dirty="0">
                    <a:solidFill>
                      <a:srgbClr val="000000"/>
                    </a:solidFill>
                    <a:effectLst/>
                    <a:latin typeface="CMMI10"/>
                  </a:rPr>
                  <a:t>σ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CMR7"/>
                  </a:rPr>
                  <a:t>1</a:t>
                </a:r>
                <a:r>
                  <a:rPr lang="en-US" altLang="zh-CN" sz="1800" b="0" i="1" dirty="0">
                    <a:solidFill>
                      <a:srgbClr val="000000"/>
                    </a:solidFill>
                    <a:effectLst/>
                    <a:latin typeface="CMSY7"/>
                  </a:rPr>
                  <a:t>⊥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CMR10"/>
                  </a:rPr>
                  <a:t>, we expect to detect </a:t>
                </a:r>
                <a:r>
                  <a:rPr lang="en-US" altLang="zh-CN" sz="1800" b="0" i="1" dirty="0">
                    <a:solidFill>
                      <a:srgbClr val="000000"/>
                    </a:solidFill>
                    <a:effectLst/>
                    <a:latin typeface="CMSY10"/>
                  </a:rPr>
                  <a:t>∼ 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CMR10"/>
                  </a:rPr>
                  <a:t>10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CMR7"/>
                  </a:rPr>
                  <a:t>4 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CMR10"/>
                  </a:rPr>
                  <a:t>events.</a:t>
                </a:r>
                <a:r>
                  <a:rPr lang="en-US" altLang="zh-CN" sz="9600" dirty="0"/>
                  <a:t> </a:t>
                </a:r>
              </a:p>
              <a:p>
                <a:endParaRPr lang="en-US" altLang="zh-CN" sz="9600" dirty="0"/>
              </a:p>
              <a:p>
                <a:r>
                  <a:rPr lang="en-US" altLang="zh-CN" sz="9600" dirty="0"/>
                  <a:t>Then we considered the </a:t>
                </a:r>
                <a:r>
                  <a:rPr lang="en-US" altLang="zh-CN" sz="9600" dirty="0">
                    <a:solidFill>
                      <a:srgbClr val="000000"/>
                    </a:solidFill>
                    <a:latin typeface="CMR10"/>
                  </a:rPr>
                  <a:t>Uncertainty of final momentum. Here we supposed that the detector pixel  size is 20 um. That </a:t>
                </a:r>
                <a:r>
                  <a:rPr lang="en-US" altLang="zh-CN" sz="9600" b="1" i="0" dirty="0">
                    <a:solidFill>
                      <a:srgbClr val="202124"/>
                    </a:solidFill>
                    <a:effectLst/>
                    <a:latin typeface="Segoe UI" panose="020B0502040204020203" pitchFamily="34" charset="0"/>
                  </a:rPr>
                  <a:t>correspond to the scattered electron transverse momentum uncertainty delta k is around 100eV.</a:t>
                </a:r>
              </a:p>
              <a:p>
                <a:endParaRPr lang="en-US" altLang="zh-CN" sz="9600" b="1" i="0" dirty="0">
                  <a:solidFill>
                    <a:srgbClr val="202124"/>
                  </a:solidFill>
                  <a:effectLst/>
                  <a:latin typeface="Segoe UI" panose="020B0502040204020203" pitchFamily="34" charset="0"/>
                </a:endParaRPr>
              </a:p>
              <a:p>
                <a:endParaRPr lang="en-US" altLang="zh-CN" sz="9600" b="1" i="0" dirty="0">
                  <a:solidFill>
                    <a:srgbClr val="202124"/>
                  </a:solidFill>
                  <a:effectLst/>
                  <a:latin typeface="Segoe UI" panose="020B0502040204020203" pitchFamily="34" charset="0"/>
                </a:endParaRPr>
              </a:p>
              <a:p>
                <a:endParaRPr lang="en-US" altLang="zh-CN" sz="9600" b="1" i="0" dirty="0">
                  <a:solidFill>
                    <a:srgbClr val="202124"/>
                  </a:solidFill>
                  <a:effectLst/>
                  <a:latin typeface="Segoe UI" panose="020B0502040204020203" pitchFamily="34" charset="0"/>
                </a:endParaRPr>
              </a:p>
              <a:p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CMR10"/>
                  </a:rPr>
                  <a:t>Given all these imperfections and limited statistics, a </a:t>
                </a:r>
                <a:r>
                  <a:rPr lang="en-US" altLang="zh-CN" sz="2800" b="1" dirty="0"/>
                  <a:t>Statistical significance </a:t>
                </a:r>
                <a:r>
                  <a:rPr lang="en-US" altLang="zh-CN" sz="2800" dirty="0"/>
                  <a:t>is defined to measure the confidence that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zh-CN" alt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800" dirty="0"/>
                  <a:t> is nonzero </a:t>
                </a:r>
                <a:endParaRPr lang="en-US" altLang="zh-CN" sz="2800" b="0" i="0" dirty="0">
                  <a:solidFill>
                    <a:schemeClr val="tx1"/>
                  </a:solidFill>
                  <a:effectLst/>
                  <a:latin typeface="+mn-l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zh-CN" sz="1800" b="0" i="0" dirty="0">
                  <a:solidFill>
                    <a:srgbClr val="000000"/>
                  </a:solidFill>
                  <a:effectLst/>
                  <a:latin typeface="CMR10"/>
                </a:endParaRPr>
              </a:p>
              <a:p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CMR10"/>
                  </a:rPr>
                  <a:t>Although the superkick effect is expected to be the strongest at </a:t>
                </a:r>
                <a:r>
                  <a:rPr lang="en-US" altLang="zh-CN" sz="1800" b="0" i="1" dirty="0">
                    <a:solidFill>
                      <a:srgbClr val="000000"/>
                    </a:solidFill>
                    <a:effectLst/>
                    <a:latin typeface="CMMI10"/>
                  </a:rPr>
                  <a:t>b </a:t>
                </a:r>
                <a:r>
                  <a:rPr lang="en-US" altLang="zh-CN" sz="1800" b="0" i="1" dirty="0">
                    <a:solidFill>
                      <a:srgbClr val="000000"/>
                    </a:solidFill>
                    <a:effectLst/>
                    <a:latin typeface="CMSY10"/>
                  </a:rPr>
                  <a:t>≪ </a:t>
                </a:r>
                <a:r>
                  <a:rPr lang="en-US" altLang="zh-CN" sz="1800" b="0" i="1" dirty="0">
                    <a:solidFill>
                      <a:srgbClr val="000000"/>
                    </a:solidFill>
                    <a:effectLst/>
                    <a:latin typeface="CMMI10"/>
                  </a:rPr>
                  <a:t>σ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CMR7"/>
                  </a:rPr>
                  <a:t>1</a:t>
                </a:r>
                <a:r>
                  <a:rPr lang="en-US" altLang="zh-CN" sz="1800" b="0" i="1" dirty="0">
                    <a:solidFill>
                      <a:srgbClr val="000000"/>
                    </a:solidFill>
                    <a:effectLst/>
                    <a:latin typeface="CMSY7"/>
                  </a:rPr>
                  <a:t>⊥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CMR10"/>
                  </a:rPr>
                  <a:t>, the very low scattering probability makes this effect poorly visible.</a:t>
                </a:r>
                <a:r>
                  <a:rPr lang="en-US" altLang="zh-CN" sz="9600" dirty="0"/>
                  <a:t> </a:t>
                </a:r>
                <a:br>
                  <a:rPr lang="en-US" altLang="zh-CN" sz="9600" dirty="0"/>
                </a:br>
                <a:br>
                  <a:rPr lang="en-US" altLang="zh-CN" sz="9600" dirty="0"/>
                </a:br>
                <a:r>
                  <a:rPr lang="en-US" altLang="zh-CN" sz="9600" dirty="0"/>
                  <a:t>For b around sigma1, this effect is decreased, but the scattered event is more, 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CMR10"/>
                  </a:rPr>
                  <a:t>the statistical significance grows well above 5 and makes the effect clearly visible.</a:t>
                </a:r>
                <a:r>
                  <a:rPr lang="en-US" altLang="zh-CN" sz="9600" dirty="0"/>
                  <a:t> </a:t>
                </a:r>
                <a:br>
                  <a:rPr lang="en-US" altLang="zh-CN" sz="9600" dirty="0"/>
                </a:br>
                <a:endParaRPr lang="en-US" altLang="zh-CN" sz="7200" dirty="0"/>
              </a:p>
              <a:p>
                <a:endParaRPr lang="en-US" altLang="zh-CN" sz="7200" dirty="0"/>
              </a:p>
              <a:p>
                <a:endParaRPr lang="en-US" altLang="zh-CN" sz="7200" dirty="0"/>
              </a:p>
              <a:p>
                <a:br>
                  <a:rPr lang="en-US" altLang="zh-CN" sz="5400" dirty="0"/>
                </a:br>
                <a:br>
                  <a:rPr lang="en-US" altLang="zh-CN" sz="4000" dirty="0"/>
                </a:br>
                <a:endParaRPr lang="en-US" altLang="zh-CN" sz="2800" dirty="0"/>
              </a:p>
              <a:p>
                <a:endParaRPr lang="en-US" altLang="zh-CN" sz="2800" dirty="0"/>
              </a:p>
              <a:p>
                <a:endParaRPr lang="en-US" altLang="zh-CN" sz="2800" dirty="0"/>
              </a:p>
              <a:p>
                <a:endParaRPr lang="en-US" altLang="zh-CN" sz="2800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CMR10"/>
                  </a:rPr>
                  <a:t>The plots in Fig. 2 correspond to the ideal situation.</a:t>
                </a:r>
              </a:p>
              <a:p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CMR10"/>
                  </a:rPr>
                  <a:t>unlimited statistics, absolutely stable beams, and perfect final electron momentum reconstruction. </a:t>
                </a:r>
                <a:br>
                  <a:rPr lang="en-US" altLang="zh-CN" sz="2800" dirty="0"/>
                </a:b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CMR10"/>
                  </a:rPr>
                  <a:t>In a realistic experiment, these conditions will not be met, which requires us to study how uncertainties and limited statistics affect the visibility of the effect.</a:t>
                </a:r>
                <a:r>
                  <a:rPr lang="en-US" altLang="zh-CN" sz="2800" dirty="0"/>
                  <a:t> </a:t>
                </a:r>
              </a:p>
              <a:p>
                <a:endParaRPr lang="en-US" altLang="zh-CN" sz="2800" dirty="0"/>
              </a:p>
              <a:p>
                <a:r>
                  <a:rPr lang="en-US" altLang="zh-CN" sz="2800" dirty="0"/>
                  <a:t>First, we </a:t>
                </a:r>
                <a:r>
                  <a:rPr lang="en-US" altLang="zh-CN" sz="2800" dirty="0" err="1"/>
                  <a:t>considerd</a:t>
                </a:r>
                <a:r>
                  <a:rPr lang="en-US" altLang="zh-CN" sz="2800" dirty="0"/>
                  <a:t> the 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CMR10"/>
                  </a:rPr>
                  <a:t>transverse jitter, event-by-event fluctuations of the impact parameter </a:t>
                </a:r>
                <a:r>
                  <a:rPr lang="en-US" altLang="zh-CN" sz="1800" b="1" i="0" dirty="0">
                    <a:solidFill>
                      <a:srgbClr val="000000"/>
                    </a:solidFill>
                    <a:effectLst/>
                    <a:latin typeface="CMBX10"/>
                  </a:rPr>
                  <a:t>b</a:t>
                </a:r>
                <a:r>
                  <a:rPr lang="en-US" altLang="zh-CN" sz="1800" b="0" i="1" dirty="0">
                    <a:solidFill>
                      <a:srgbClr val="000000"/>
                    </a:solidFill>
                    <a:effectLst/>
                    <a:latin typeface="CMSY7"/>
                  </a:rPr>
                  <a:t>⊥</a:t>
                </a:r>
                <a:r>
                  <a:rPr lang="en-US" altLang="zh-CN" sz="4000" dirty="0"/>
                  <a:t> .</a:t>
                </a:r>
              </a:p>
              <a:p>
                <a:r>
                  <a:rPr lang="en-US" altLang="zh-CN" sz="4000" dirty="0"/>
                  <a:t>We averaged the differential probability around </a:t>
                </a:r>
                <a:r>
                  <a:rPr lang="en-US" altLang="zh-CN" sz="4000" b="0" i="0" dirty="0">
                    <a:latin typeface="Cambria Math" panose="02040503050406030204" pitchFamily="18" charset="0"/>
                  </a:rPr>
                  <a:t>𝑏 ̅  </a:t>
                </a:r>
                <a:r>
                  <a:rPr lang="en-US" altLang="zh-CN" sz="4000" dirty="0"/>
                  <a:t>with radius </a:t>
                </a:r>
                <a:r>
                  <a:rPr lang="en-US" altLang="zh-CN" sz="4000" b="0" i="0">
                    <a:latin typeface="Cambria Math" panose="02040503050406030204" pitchFamily="18" charset="0"/>
                  </a:rPr>
                  <a:t>2𝜎_(2⊥)</a:t>
                </a:r>
                <a:endParaRPr lang="en-US" altLang="zh-CN" sz="2800" dirty="0"/>
              </a:p>
              <a:p>
                <a:endParaRPr lang="en-US" altLang="zh-CN" sz="2800" dirty="0"/>
              </a:p>
              <a:p>
                <a:endParaRPr lang="en-US" altLang="zh-CN" sz="2800" dirty="0"/>
              </a:p>
              <a:p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CMR10"/>
                  </a:rPr>
                  <a:t>To estimate the expected number of events</a:t>
                </a:r>
                <a:r>
                  <a:rPr lang="zh-CN" altLang="en-US" sz="4000" b="0" i="0" dirty="0">
                    <a:solidFill>
                      <a:srgbClr val="000000"/>
                    </a:solidFill>
                    <a:effectLst/>
                    <a:latin typeface="CMR10"/>
                  </a:rPr>
                  <a:t>，</a:t>
                </a:r>
                <a:r>
                  <a:rPr lang="en-US" altLang="zh-CN" sz="4000" b="0" i="0" dirty="0">
                    <a:solidFill>
                      <a:srgbClr val="000000"/>
                    </a:solidFill>
                    <a:effectLst/>
                    <a:latin typeface="CMR10"/>
                  </a:rPr>
                  <a:t>w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CMR10"/>
                  </a:rPr>
                  <a:t>e integrate ¯ </a:t>
                </a:r>
                <a:r>
                  <a:rPr lang="en-US" altLang="zh-CN" sz="1800" b="0" i="1" dirty="0" err="1">
                    <a:solidFill>
                      <a:srgbClr val="000000"/>
                    </a:solidFill>
                    <a:effectLst/>
                    <a:latin typeface="CMMI10"/>
                  </a:rPr>
                  <a:t>w</a:t>
                </a:r>
                <a:r>
                  <a:rPr lang="en-US" altLang="zh-CN" sz="1800" b="0" i="1" dirty="0" err="1">
                    <a:solidFill>
                      <a:srgbClr val="000000"/>
                    </a:solidFill>
                    <a:effectLst/>
                    <a:latin typeface="CMMI7"/>
                  </a:rPr>
                  <a:t>K</a:t>
                </a:r>
                <a:r>
                  <a:rPr lang="en-US" altLang="zh-CN" sz="1800" b="0" i="1" dirty="0">
                    <a:solidFill>
                      <a:srgbClr val="000000"/>
                    </a:solidFill>
                    <a:effectLst/>
                    <a:latin typeface="CMMI7"/>
                  </a:rPr>
                  <a:t> 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CMR10"/>
                  </a:rPr>
                  <a:t>with respect to </a:t>
                </a:r>
                <a:r>
                  <a:rPr lang="en-US" altLang="zh-CN" sz="1800" b="1" i="0" dirty="0">
                    <a:solidFill>
                      <a:srgbClr val="000000"/>
                    </a:solidFill>
                    <a:effectLst/>
                    <a:latin typeface="CMBX10"/>
                  </a:rPr>
                  <a:t>K</a:t>
                </a:r>
                <a:r>
                  <a:rPr lang="en-US" altLang="zh-CN" sz="1800" b="0" i="1" dirty="0">
                    <a:solidFill>
                      <a:srgbClr val="000000"/>
                    </a:solidFill>
                    <a:effectLst/>
                    <a:latin typeface="CMSY7"/>
                  </a:rPr>
                  <a:t>⊥ 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CMR10"/>
                  </a:rPr>
                  <a:t>and obtain the total scattering probability </a:t>
                </a:r>
                <a:r>
                  <a:rPr lang="en-US" altLang="zh-CN" sz="1800" b="0" i="1" dirty="0">
                    <a:solidFill>
                      <a:srgbClr val="000000"/>
                    </a:solidFill>
                    <a:effectLst/>
                    <a:latin typeface="CMMI10"/>
                  </a:rPr>
                  <a:t>W 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CMR10"/>
                  </a:rPr>
                  <a:t>(¯</a:t>
                </a:r>
                <a:r>
                  <a:rPr lang="en-US" altLang="zh-CN" sz="1800" b="0" i="1" dirty="0">
                    <a:solidFill>
                      <a:srgbClr val="000000"/>
                    </a:solidFill>
                    <a:effectLst/>
                    <a:latin typeface="CMMI10"/>
                  </a:rPr>
                  <a:t>b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CMR10"/>
                  </a:rPr>
                  <a:t>).</a:t>
                </a:r>
                <a:r>
                  <a:rPr lang="en-US" altLang="zh-CN" sz="5400" dirty="0"/>
                  <a:t> </a:t>
                </a:r>
              </a:p>
              <a:p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CMR10"/>
                  </a:rPr>
                  <a:t>we consider electron beams at the average current of 16 </a:t>
                </a:r>
                <a:r>
                  <a:rPr lang="en-US" altLang="zh-CN" sz="1800" b="0" i="0" dirty="0" err="1">
                    <a:solidFill>
                      <a:srgbClr val="000000"/>
                    </a:solidFill>
                    <a:effectLst/>
                    <a:latin typeface="CMR10"/>
                  </a:rPr>
                  <a:t>nA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CMR10"/>
                  </a:rPr>
                  <a:t>, which corresponds to 10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CMR7"/>
                  </a:rPr>
                  <a:t>11 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CMR10"/>
                  </a:rPr>
                  <a:t>electrons per second.</a:t>
                </a:r>
                <a:r>
                  <a:rPr lang="en-US" altLang="zh-CN" sz="7200" dirty="0"/>
                  <a:t> </a:t>
                </a:r>
              </a:p>
              <a:p>
                <a:br>
                  <a:rPr lang="en-US" altLang="zh-CN" sz="5400" dirty="0"/>
                </a:br>
                <a:br>
                  <a:rPr lang="en-US" altLang="zh-CN" sz="4000" dirty="0"/>
                </a:br>
                <a:endParaRPr lang="en-US" altLang="zh-CN" sz="2800" dirty="0"/>
              </a:p>
              <a:p>
                <a:endParaRPr lang="en-US" altLang="zh-CN" sz="2800" dirty="0"/>
              </a:p>
              <a:p>
                <a:endParaRPr lang="en-US" altLang="zh-CN" sz="2800" dirty="0"/>
              </a:p>
              <a:p>
                <a:endParaRPr lang="en-US" altLang="zh-CN" sz="2800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A80D7-0E32-46DD-AA6C-E84ECD564ED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463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Here are some conclusions.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A80D7-0E32-46DD-AA6C-E84ECD564ED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249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13" descr="01bkg">
            <a:extLst>
              <a:ext uri="{FF2B5EF4-FFF2-40B4-BE49-F238E27FC236}">
                <a16:creationId xmlns:a16="http://schemas.microsoft.com/office/drawing/2014/main" id="{ECAEEF55-1B84-3C4E-8D66-D3CF96EE60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12192000" cy="6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椭圆 4">
            <a:extLst>
              <a:ext uri="{FF2B5EF4-FFF2-40B4-BE49-F238E27FC236}">
                <a16:creationId xmlns:a16="http://schemas.microsoft.com/office/drawing/2014/main" id="{F1508B9F-8F33-D04F-A83E-D86BAB212E40}"/>
              </a:ext>
            </a:extLst>
          </p:cNvPr>
          <p:cNvSpPr/>
          <p:nvPr userDrawn="1"/>
        </p:nvSpPr>
        <p:spPr>
          <a:xfrm>
            <a:off x="-647698" y="-674688"/>
            <a:ext cx="6913033" cy="5183188"/>
          </a:xfrm>
          <a:prstGeom prst="ellipse">
            <a:avLst/>
          </a:prstGeom>
          <a:solidFill>
            <a:srgbClr val="0066B3">
              <a:alpha val="8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9" name="图片 5" descr="中国科学院院徽.jpg">
            <a:extLst>
              <a:ext uri="{FF2B5EF4-FFF2-40B4-BE49-F238E27FC236}">
                <a16:creationId xmlns:a16="http://schemas.microsoft.com/office/drawing/2014/main" id="{4FF5E842-E746-DF4A-BCBA-83C4847738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0172" y="188640"/>
            <a:ext cx="4475989" cy="3356992"/>
          </a:xfrm>
          <a:prstGeom prst="rect">
            <a:avLst/>
          </a:prstGeom>
        </p:spPr>
      </p:pic>
      <p:sp>
        <p:nvSpPr>
          <p:cNvPr id="10" name="椭圆 6">
            <a:extLst>
              <a:ext uri="{FF2B5EF4-FFF2-40B4-BE49-F238E27FC236}">
                <a16:creationId xmlns:a16="http://schemas.microsoft.com/office/drawing/2014/main" id="{1AD7E1C0-402B-A242-A5BE-2459385A6314}"/>
              </a:ext>
            </a:extLst>
          </p:cNvPr>
          <p:cNvSpPr/>
          <p:nvPr userDrawn="1"/>
        </p:nvSpPr>
        <p:spPr>
          <a:xfrm>
            <a:off x="-647698" y="-674688"/>
            <a:ext cx="6913033" cy="5183188"/>
          </a:xfrm>
          <a:prstGeom prst="ellipse">
            <a:avLst/>
          </a:prstGeom>
          <a:solidFill>
            <a:srgbClr val="0058A8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1400">
              <a:solidFill>
                <a:srgbClr val="FFFFFF"/>
              </a:solidFill>
            </a:endParaRPr>
          </a:p>
        </p:txBody>
      </p:sp>
      <p:pic>
        <p:nvPicPr>
          <p:cNvPr id="11" name="Picture 9" descr="SIOM2">
            <a:extLst>
              <a:ext uri="{FF2B5EF4-FFF2-40B4-BE49-F238E27FC236}">
                <a16:creationId xmlns:a16="http://schemas.microsoft.com/office/drawing/2014/main" id="{A018208A-338F-3D44-A746-C9D9222CB7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99" y="5876930"/>
            <a:ext cx="5376333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9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标题 26">
            <a:extLst>
              <a:ext uri="{FF2B5EF4-FFF2-40B4-BE49-F238E27FC236}">
                <a16:creationId xmlns:a16="http://schemas.microsoft.com/office/drawing/2014/main" id="{05116E9F-FA13-B44B-8758-0777ABDD44DC}"/>
              </a:ext>
            </a:extLst>
          </p:cNvPr>
          <p:cNvSpPr/>
          <p:nvPr userDrawn="1"/>
        </p:nvSpPr>
        <p:spPr bwMode="auto">
          <a:xfrm>
            <a:off x="0" y="130179"/>
            <a:ext cx="12192000" cy="6699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4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65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5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comments" Target="../comments/comment1.xml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81864" y="474184"/>
            <a:ext cx="106867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Unambiguous detection of high energy vortex states via the superkick effect 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4E8E69-7C05-7741-AC77-7F88C400EEF7}"/>
              </a:ext>
            </a:extLst>
          </p:cNvPr>
          <p:cNvSpPr txBox="1"/>
          <p:nvPr/>
        </p:nvSpPr>
        <p:spPr>
          <a:xfrm>
            <a:off x="11771044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A469A56-871C-FF44-9932-2443E5F54BC9}" type="slidenum">
              <a:rPr lang="en-CN"/>
              <a:t>1</a:t>
            </a:fld>
            <a:endParaRPr lang="en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64C0B6A-0A47-4D94-9074-9145D5141AA9}"/>
              </a:ext>
            </a:extLst>
          </p:cNvPr>
          <p:cNvSpPr txBox="1"/>
          <p:nvPr/>
        </p:nvSpPr>
        <p:spPr>
          <a:xfrm>
            <a:off x="3597783" y="4256050"/>
            <a:ext cx="5479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December </a:t>
            </a:r>
            <a:r>
              <a:rPr lang="de-DE" altLang="zh-CN" sz="2800" b="1" dirty="0">
                <a:solidFill>
                  <a:schemeClr val="bg1"/>
                </a:solidFill>
              </a:rPr>
              <a:t>18, 2024 in Zhuhai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6B9161D-B598-4B35-AD28-1762077FF286}"/>
              </a:ext>
            </a:extLst>
          </p:cNvPr>
          <p:cNvSpPr txBox="1"/>
          <p:nvPr/>
        </p:nvSpPr>
        <p:spPr>
          <a:xfrm>
            <a:off x="556978" y="5525942"/>
            <a:ext cx="10854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arXiv:2406.06795 [hep-</a:t>
            </a:r>
            <a:r>
              <a:rPr lang="en-US" altLang="zh-CN" b="1" dirty="0" err="1"/>
              <a:t>ph</a:t>
            </a:r>
            <a:r>
              <a:rPr lang="en-US" altLang="zh-CN" b="1" dirty="0"/>
              <a:t>] </a:t>
            </a:r>
            <a:r>
              <a:rPr lang="en-US" altLang="zh-CN" b="0" i="0" dirty="0" err="1">
                <a:effectLst/>
                <a:latin typeface="Noto Sans" panose="020B0502040504020204" pitchFamily="34" charset="0"/>
              </a:rPr>
              <a:t>Zhengjiang</a:t>
            </a:r>
            <a:r>
              <a:rPr lang="en-US" altLang="zh-CN" b="0" i="0" dirty="0">
                <a:effectLst/>
                <a:latin typeface="Noto Sans" panose="020B0502040504020204" pitchFamily="34" charset="0"/>
              </a:rPr>
              <a:t> Li, Shiyu Liu, Bei Liu, </a:t>
            </a:r>
            <a:r>
              <a:rPr lang="en-US" altLang="zh-CN" b="0" i="0" dirty="0" err="1">
                <a:effectLst/>
                <a:latin typeface="Noto Sans" panose="020B0502040504020204" pitchFamily="34" charset="0"/>
              </a:rPr>
              <a:t>Liangliang</a:t>
            </a:r>
            <a:r>
              <a:rPr lang="en-US" altLang="zh-CN" b="0" i="0" dirty="0">
                <a:effectLst/>
                <a:latin typeface="Noto Sans" panose="020B0502040504020204" pitchFamily="34" charset="0"/>
              </a:rPr>
              <a:t> Ji, and Igor P. Ivanov</a:t>
            </a:r>
            <a:endParaRPr lang="zh-CN" altLang="en-US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60FA810-CD50-4974-8088-DFBEBEA97A71}"/>
              </a:ext>
            </a:extLst>
          </p:cNvPr>
          <p:cNvSpPr txBox="1"/>
          <p:nvPr/>
        </p:nvSpPr>
        <p:spPr>
          <a:xfrm>
            <a:off x="2193003" y="2260600"/>
            <a:ext cx="80644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0" i="0" dirty="0" err="1">
                <a:solidFill>
                  <a:schemeClr val="bg1"/>
                </a:solidFill>
                <a:effectLst/>
                <a:latin typeface="Noto Sans" panose="020B0502040504020204" pitchFamily="34" charset="0"/>
              </a:rPr>
              <a:t>Zhengjiang</a:t>
            </a:r>
            <a:r>
              <a:rPr lang="en-US" altLang="zh-CN" sz="4000" b="0" i="0" dirty="0">
                <a:solidFill>
                  <a:schemeClr val="bg1"/>
                </a:solidFill>
                <a:effectLst/>
                <a:latin typeface="Noto Sans" panose="020B0502040504020204" pitchFamily="34" charset="0"/>
              </a:rPr>
              <a:t> Li, Shiyu Liu, Bei Liu, </a:t>
            </a:r>
            <a:r>
              <a:rPr lang="en-US" altLang="zh-CN" sz="4000" b="0" i="0" dirty="0" err="1">
                <a:solidFill>
                  <a:schemeClr val="bg1"/>
                </a:solidFill>
                <a:effectLst/>
                <a:latin typeface="Noto Sans" panose="020B0502040504020204" pitchFamily="34" charset="0"/>
              </a:rPr>
              <a:t>Liangliang</a:t>
            </a:r>
            <a:r>
              <a:rPr lang="en-US" altLang="zh-CN" sz="4000" b="0" i="0" dirty="0">
                <a:solidFill>
                  <a:schemeClr val="bg1"/>
                </a:solidFill>
                <a:effectLst/>
                <a:latin typeface="Noto Sans" panose="020B0502040504020204" pitchFamily="34" charset="0"/>
              </a:rPr>
              <a:t> Ji, and Igor P. Ivanov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BAEEA2E8-B891-445C-B287-C946150FE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92" y="934990"/>
            <a:ext cx="2931816" cy="3159137"/>
          </a:xfrm>
          <a:prstGeom prst="rect">
            <a:avLst/>
          </a:prstGeom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6DD4BA34-C6F3-5F42-BA19-8248782D2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2402"/>
            <a:ext cx="91440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Vortex States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D59130-940D-3D46-A774-2B1E9DA484CF}"/>
              </a:ext>
            </a:extLst>
          </p:cNvPr>
          <p:cNvSpPr txBox="1"/>
          <p:nvPr/>
        </p:nvSpPr>
        <p:spPr>
          <a:xfrm>
            <a:off x="11771044" y="648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A469A56-871C-FF44-9932-2443E5F54BC9}" type="slidenum">
              <a:rPr lang="en-CN"/>
              <a:t>2</a:t>
            </a:fld>
            <a:endParaRPr lang="en-CN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FC5B77E-3E85-43FE-B5ED-C1BB70738C66}"/>
              </a:ext>
            </a:extLst>
          </p:cNvPr>
          <p:cNvSpPr txBox="1"/>
          <p:nvPr/>
        </p:nvSpPr>
        <p:spPr>
          <a:xfrm>
            <a:off x="3267656" y="1002848"/>
            <a:ext cx="6417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Cylindrical solutions of the wave equation</a:t>
            </a:r>
            <a:endParaRPr lang="zh-CN" altLang="en-US" sz="24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08BE6C0-090F-464D-854C-08EC1BEF1B0A}"/>
              </a:ext>
            </a:extLst>
          </p:cNvPr>
          <p:cNvSpPr txBox="1"/>
          <p:nvPr/>
        </p:nvSpPr>
        <p:spPr>
          <a:xfrm>
            <a:off x="3267655" y="1938988"/>
            <a:ext cx="7084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Possesses a nonzero z-projection of the intrinsic orbital angular momentum (OAM)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8601526-D8FA-4AF0-B2C7-4E337C58A49B}"/>
                  </a:ext>
                </a:extLst>
              </p:cNvPr>
              <p:cNvSpPr txBox="1"/>
              <p:nvPr/>
            </p:nvSpPr>
            <p:spPr>
              <a:xfrm>
                <a:off x="3267656" y="3159472"/>
                <a:ext cx="7287444" cy="474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Vortex feature: phase factor </a:t>
                </a:r>
                <a14:m>
                  <m:oMath xmlns:m="http://schemas.openxmlformats.org/officeDocument/2006/math">
                    <m:r>
                      <a:rPr lang="en-US" altLang="zh-CN" sz="2400" b="0" i="1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∝</m:t>
                        </m:r>
                        <m:r>
                          <a:rPr lang="en-US" altLang="zh-CN" sz="2400" b="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b="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b="0"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en-US" altLang="zh-CN" sz="2400" b="0" i="1">
                            <a:latin typeface="Cambria Math" panose="02040503050406030204" pitchFamily="18" charset="0"/>
                          </a:rPr>
                          <m:t>𝜙</m:t>
                        </m:r>
                      </m:sup>
                    </m:sSup>
                  </m:oMath>
                </a14:m>
                <a:r>
                  <a:rPr lang="en-US" altLang="zh-CN" sz="2400" dirty="0"/>
                  <a:t>,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=ℓℏ</m:t>
                    </m:r>
                  </m:oMath>
                </a14:m>
                <a:endParaRPr lang="en-US" altLang="zh-CN" sz="2400" b="1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8601526-D8FA-4AF0-B2C7-4E337C58A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656" y="3159472"/>
                <a:ext cx="7287444" cy="474810"/>
              </a:xfrm>
              <a:prstGeom prst="rect">
                <a:avLst/>
              </a:prstGeom>
              <a:blipFill>
                <a:blip r:embed="rId4"/>
                <a:stretch>
                  <a:fillRect l="-1088" t="-6410" b="-294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本框 30">
            <a:extLst>
              <a:ext uri="{FF2B5EF4-FFF2-40B4-BE49-F238E27FC236}">
                <a16:creationId xmlns:a16="http://schemas.microsoft.com/office/drawing/2014/main" id="{F3A8A61D-EC36-4744-B905-496F53BE62E2}"/>
              </a:ext>
            </a:extLst>
          </p:cNvPr>
          <p:cNvSpPr txBox="1"/>
          <p:nvPr/>
        </p:nvSpPr>
        <p:spPr>
          <a:xfrm>
            <a:off x="3992469" y="474870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F0F0868-B01E-4367-BD5A-C129B284EB24}"/>
              </a:ext>
            </a:extLst>
          </p:cNvPr>
          <p:cNvSpPr txBox="1"/>
          <p:nvPr/>
        </p:nvSpPr>
        <p:spPr>
          <a:xfrm>
            <a:off x="777711" y="4036706"/>
            <a:ext cx="895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Typical Vortex States: Bessel State and Laguerre-Gaussian State</a:t>
            </a:r>
            <a:endParaRPr lang="zh-CN" altLang="en-US" sz="2400" dirty="0"/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9F077AC0-9703-4504-9FF3-AE4A1C269A75}"/>
              </a:ext>
            </a:extLst>
          </p:cNvPr>
          <p:cNvGrpSpPr/>
          <p:nvPr/>
        </p:nvGrpSpPr>
        <p:grpSpPr>
          <a:xfrm>
            <a:off x="214821" y="4748703"/>
            <a:ext cx="2761083" cy="1739965"/>
            <a:chOff x="1438558" y="4672403"/>
            <a:chExt cx="2999989" cy="1993917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AB682C97-62D3-4C42-81CB-D182CA71D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38558" y="4734390"/>
              <a:ext cx="2999989" cy="1931930"/>
            </a:xfrm>
            <a:prstGeom prst="rect">
              <a:avLst/>
            </a:prstGeom>
          </p:spPr>
        </p:pic>
        <p:sp>
          <p:nvSpPr>
            <p:cNvPr id="37" name="矩形: 圆角 36">
              <a:extLst>
                <a:ext uri="{FF2B5EF4-FFF2-40B4-BE49-F238E27FC236}">
                  <a16:creationId xmlns:a16="http://schemas.microsoft.com/office/drawing/2014/main" id="{7604B67B-A3DF-4DEC-B8EA-C560F27065E9}"/>
                </a:ext>
              </a:extLst>
            </p:cNvPr>
            <p:cNvSpPr/>
            <p:nvPr/>
          </p:nvSpPr>
          <p:spPr>
            <a:xfrm>
              <a:off x="1438558" y="4672403"/>
              <a:ext cx="345758" cy="31972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3DEE727B-CF14-4777-9678-BBE9BD5EA0BB}"/>
              </a:ext>
            </a:extLst>
          </p:cNvPr>
          <p:cNvGrpSpPr/>
          <p:nvPr/>
        </p:nvGrpSpPr>
        <p:grpSpPr>
          <a:xfrm>
            <a:off x="5429428" y="4741404"/>
            <a:ext cx="2761083" cy="1931930"/>
            <a:chOff x="6911378" y="4631047"/>
            <a:chExt cx="3182725" cy="2226953"/>
          </a:xfrm>
        </p:grpSpPr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45F37708-8CAA-442F-9C2F-2BCAF2F96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11378" y="4672403"/>
              <a:ext cx="3182725" cy="2185597"/>
            </a:xfrm>
            <a:prstGeom prst="rect">
              <a:avLst/>
            </a:prstGeom>
          </p:spPr>
        </p:pic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EA1ADFB6-E4CE-4A25-A7B9-D479FD594BD7}"/>
                </a:ext>
              </a:extLst>
            </p:cNvPr>
            <p:cNvSpPr/>
            <p:nvPr/>
          </p:nvSpPr>
          <p:spPr>
            <a:xfrm>
              <a:off x="6911378" y="4631047"/>
              <a:ext cx="345758" cy="31972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2" name="图片 41">
            <a:extLst>
              <a:ext uri="{FF2B5EF4-FFF2-40B4-BE49-F238E27FC236}">
                <a16:creationId xmlns:a16="http://schemas.microsoft.com/office/drawing/2014/main" id="{680BED00-609B-418D-956D-248339BBDB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2891" y="4778636"/>
            <a:ext cx="2990350" cy="518510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1CFFAA79-00F7-4F9A-BBB3-17275D855B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0743" y="4802795"/>
            <a:ext cx="4508552" cy="49435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8ADAC6A-A9D2-4FDB-A91B-B4205E22E8DF}"/>
              </a:ext>
            </a:extLst>
          </p:cNvPr>
          <p:cNvSpPr txBox="1"/>
          <p:nvPr/>
        </p:nvSpPr>
        <p:spPr>
          <a:xfrm>
            <a:off x="8283970" y="55407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AC7AF5D-A06F-4AE4-947D-FA11AB447420}"/>
                  </a:ext>
                </a:extLst>
              </p:cNvPr>
              <p:cNvSpPr txBox="1"/>
              <p:nvPr/>
            </p:nvSpPr>
            <p:spPr>
              <a:xfrm>
                <a:off x="8283970" y="5565545"/>
                <a:ext cx="586699" cy="722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AC7AF5D-A06F-4AE4-947D-FA11AB447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3970" y="5565545"/>
                <a:ext cx="586699" cy="7228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3224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FC29066-8EFB-47B5-90CE-30C16473D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2402"/>
            <a:ext cx="91440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Detection of Vortex Particles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C741526-03C3-4A90-92A5-EB457F4D15EF}"/>
              </a:ext>
            </a:extLst>
          </p:cNvPr>
          <p:cNvSpPr txBox="1"/>
          <p:nvPr/>
        </p:nvSpPr>
        <p:spPr>
          <a:xfrm>
            <a:off x="0" y="949762"/>
            <a:ext cx="5061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Diffraction: (fork, triangular, knife-edge)</a:t>
            </a:r>
            <a:endParaRPr lang="zh-CN" altLang="en-US" sz="20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A7F17ED-6E82-4DD0-91D8-D70BCB371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38" y="1562457"/>
            <a:ext cx="3955978" cy="38202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029AB83-56A7-4FF8-8D43-752F440D729F}"/>
                  </a:ext>
                </a:extLst>
              </p:cNvPr>
              <p:cNvSpPr txBox="1"/>
              <p:nvPr/>
            </p:nvSpPr>
            <p:spPr>
              <a:xfrm>
                <a:off x="1942482" y="5595337"/>
                <a:ext cx="1696490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ℓ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4029AB83-56A7-4FF8-8D43-752F440D7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482" y="5595337"/>
                <a:ext cx="1696490" cy="391582"/>
              </a:xfrm>
              <a:prstGeom prst="rect">
                <a:avLst/>
              </a:prstGeom>
              <a:blipFill>
                <a:blip r:embed="rId4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7F12417D-7AF2-4B1C-B3EC-B60759E3ED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5896" y="1616139"/>
            <a:ext cx="5378997" cy="3309389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1E5D8984-FC5F-4CEB-A6BF-7E37C5AD557C}"/>
              </a:ext>
            </a:extLst>
          </p:cNvPr>
          <p:cNvSpPr txBox="1"/>
          <p:nvPr/>
        </p:nvSpPr>
        <p:spPr>
          <a:xfrm>
            <a:off x="1652511" y="6084335"/>
            <a:ext cx="2348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PhysRevA.89.025803</a:t>
            </a:r>
            <a:endParaRPr lang="zh-CN" altLang="en-US" b="1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01ED5B7-9EC4-44E8-B40D-F4CF4669B94A}"/>
              </a:ext>
            </a:extLst>
          </p:cNvPr>
          <p:cNvSpPr txBox="1"/>
          <p:nvPr/>
        </p:nvSpPr>
        <p:spPr>
          <a:xfrm>
            <a:off x="5941129" y="949762"/>
            <a:ext cx="3417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Generalized Measurement:</a:t>
            </a:r>
            <a:endParaRPr lang="zh-CN" altLang="en-US" sz="20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624C536-2FB4-4995-A275-8ACDF333E175}"/>
              </a:ext>
            </a:extLst>
          </p:cNvPr>
          <p:cNvSpPr txBox="1"/>
          <p:nvPr/>
        </p:nvSpPr>
        <p:spPr>
          <a:xfrm>
            <a:off x="7256235" y="4701031"/>
            <a:ext cx="3289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zh-CN" b="1" dirty="0"/>
              <a:t>Eur. Phys. J. C 82, 1008 (2022)</a:t>
            </a:r>
            <a:endParaRPr lang="zh-CN" altLang="en-US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0FBB7C6-4155-5EB6-30A5-E57CA6A769A0}"/>
              </a:ext>
            </a:extLst>
          </p:cNvPr>
          <p:cNvSpPr txBox="1"/>
          <p:nvPr/>
        </p:nvSpPr>
        <p:spPr>
          <a:xfrm>
            <a:off x="6292735" y="1375277"/>
            <a:ext cx="5216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0" i="0" dirty="0">
                <a:solidFill>
                  <a:srgbClr val="000000"/>
                </a:solidFill>
                <a:effectLst/>
                <a:latin typeface="CMR10"/>
              </a:rPr>
              <a:t>reveal the phase structure of the final wave function.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D62F4A0-73DB-5401-8B69-035FE7932AE8}"/>
              </a:ext>
            </a:extLst>
          </p:cNvPr>
          <p:cNvSpPr txBox="1"/>
          <p:nvPr/>
        </p:nvSpPr>
        <p:spPr>
          <a:xfrm>
            <a:off x="6546720" y="5605405"/>
            <a:ext cx="47087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it relies on a  special detector, which are yet to be demonstrated at high energies.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23505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ACFDA3A7-470D-49FC-BC5F-C1E25772B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2402"/>
            <a:ext cx="91440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Superkick Effect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352EE3E-D643-4355-B145-541283194EBC}"/>
              </a:ext>
            </a:extLst>
          </p:cNvPr>
          <p:cNvSpPr txBox="1"/>
          <p:nvPr/>
        </p:nvSpPr>
        <p:spPr>
          <a:xfrm>
            <a:off x="98854" y="1136365"/>
            <a:ext cx="8293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Barnett and Berry [J. Opt. 15 125701] predicted a “</a:t>
            </a:r>
            <a:r>
              <a:rPr lang="en-US" altLang="zh-CN" sz="2000" b="1" dirty="0"/>
              <a:t>superkick</a:t>
            </a:r>
            <a:r>
              <a:rPr lang="en-US" altLang="zh-CN" sz="2000" dirty="0"/>
              <a:t>” effect. </a:t>
            </a:r>
            <a:endParaRPr lang="zh-CN" altLang="en-US" sz="2000" dirty="0"/>
          </a:p>
        </p:txBody>
      </p:sp>
      <p:pic>
        <p:nvPicPr>
          <p:cNvPr id="5" name="图形 4">
            <a:extLst>
              <a:ext uri="{FF2B5EF4-FFF2-40B4-BE49-F238E27FC236}">
                <a16:creationId xmlns:a16="http://schemas.microsoft.com/office/drawing/2014/main" id="{3BE7FA33-AEB4-458F-B83F-86909E47C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2213773"/>
            <a:ext cx="4762214" cy="443648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3DD2BBA-37D1-4292-ADAD-5DA1E54EF6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1769641"/>
            <a:ext cx="2448272" cy="33204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94EF7A9-BF0B-4A62-90ED-B38E73FF4178}"/>
              </a:ext>
            </a:extLst>
          </p:cNvPr>
          <p:cNvSpPr txBox="1"/>
          <p:nvPr/>
        </p:nvSpPr>
        <p:spPr>
          <a:xfrm>
            <a:off x="4933892" y="2335082"/>
            <a:ext cx="6445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 gradient of the phase produces the </a:t>
            </a:r>
            <a:r>
              <a:rPr lang="en-US" altLang="zh-CN" b="1" dirty="0"/>
              <a:t>local momentum </a:t>
            </a:r>
            <a:r>
              <a:rPr lang="en-US" altLang="zh-CN" dirty="0"/>
              <a:t>: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438B6ED-41FB-43DC-9872-3A60B0158C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8171" y="2835674"/>
            <a:ext cx="988434" cy="511898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C83F655E-E1F0-4002-A201-4C3342EF4316}"/>
              </a:ext>
            </a:extLst>
          </p:cNvPr>
          <p:cNvSpPr txBox="1"/>
          <p:nvPr/>
        </p:nvSpPr>
        <p:spPr>
          <a:xfrm flipH="1">
            <a:off x="4933892" y="3691922"/>
            <a:ext cx="6349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For a </a:t>
            </a:r>
            <a:r>
              <a:rPr lang="en-US" altLang="zh-CN" b="1" dirty="0"/>
              <a:t>sufficiently small b</a:t>
            </a:r>
            <a:r>
              <a:rPr lang="en-US" altLang="zh-CN" dirty="0"/>
              <a:t>, this local momentum can much larger than the  photon transverse momentum 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18FAB991-0B95-41C3-85AB-F9FA059FF6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9961" y="4085657"/>
            <a:ext cx="216024" cy="175078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80C2C3A8-60C8-41FA-8955-D3121B873B7E}"/>
              </a:ext>
            </a:extLst>
          </p:cNvPr>
          <p:cNvSpPr txBox="1"/>
          <p:nvPr/>
        </p:nvSpPr>
        <p:spPr>
          <a:xfrm>
            <a:off x="4933892" y="4798305"/>
            <a:ext cx="6543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 photon absorbed by the </a:t>
            </a:r>
            <a:r>
              <a:rPr lang="en-US" altLang="zh-CN" dirty="0" err="1"/>
              <a:t>pointlike</a:t>
            </a:r>
            <a:r>
              <a:rPr lang="en-US" altLang="zh-CN" dirty="0"/>
              <a:t> probe </a:t>
            </a:r>
            <a:r>
              <a:rPr lang="en-US" altLang="zh-CN" b="1" dirty="0"/>
              <a:t>exerts a much larger momentum transfer than it actually carries</a:t>
            </a:r>
            <a:r>
              <a:rPr lang="en-US" altLang="zh-CN" dirty="0"/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23479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D032AFE-11CC-4BD8-9751-21C1F2760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2402"/>
            <a:ext cx="91440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Proof-of-Principle</a:t>
            </a:r>
            <a:r>
              <a:rPr lang="zh-CN" altLang="en-US" sz="3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Experiment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B789BBC-7FAD-4097-9C60-625DF3CC3BDE}"/>
                  </a:ext>
                </a:extLst>
              </p:cNvPr>
              <p:cNvSpPr txBox="1"/>
              <p:nvPr/>
            </p:nvSpPr>
            <p:spPr>
              <a:xfrm>
                <a:off x="498556" y="1062877"/>
                <a:ext cx="41764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 err="1"/>
                  <a:t>Møller</a:t>
                </a:r>
                <a:r>
                  <a:rPr lang="en-US" altLang="zh-CN" dirty="0"/>
                  <a:t> Scattering: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9B789BBC-7FAD-4097-9C60-625DF3CC3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56" y="1062877"/>
                <a:ext cx="4176464" cy="369332"/>
              </a:xfrm>
              <a:prstGeom prst="rect">
                <a:avLst/>
              </a:prstGeom>
              <a:blipFill>
                <a:blip r:embed="rId3"/>
                <a:stretch>
                  <a:fillRect l="-1022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068E1F3C-6443-4D37-8E0E-D5AC58073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541" y="874524"/>
            <a:ext cx="4475963" cy="28244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273F40A-A5F8-47E1-9000-012D3711018B}"/>
                  </a:ext>
                </a:extLst>
              </p:cNvPr>
              <p:cNvSpPr txBox="1"/>
              <p:nvPr/>
            </p:nvSpPr>
            <p:spPr>
              <a:xfrm>
                <a:off x="498556" y="2971836"/>
                <a:ext cx="574164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CMR9"/>
                  </a:rPr>
                  <a:t>A broad LG and a compact Gaussian wave packets</a:t>
                </a:r>
                <a:r>
                  <a:rPr lang="en-US" altLang="zh-CN" dirty="0"/>
                  <a:t> collide at non-zero impact parameter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CN" dirty="0"/>
                  <a:t> along axis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273F40A-A5F8-47E1-9000-012D37110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556" y="2971836"/>
                <a:ext cx="5741641" cy="646331"/>
              </a:xfrm>
              <a:prstGeom prst="rect">
                <a:avLst/>
              </a:prstGeom>
              <a:blipFill>
                <a:blip r:embed="rId5"/>
                <a:stretch>
                  <a:fillRect l="-955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1E19AC07-6660-40FB-ABB3-1A7A4536F5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985" y="1432209"/>
            <a:ext cx="3826101" cy="151081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A4BD421-1C5D-41B0-9941-8C36067ECB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287" y="3916251"/>
            <a:ext cx="7201447" cy="254256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FC35B4B-A615-414C-93CA-61C61842A154}"/>
              </a:ext>
            </a:extLst>
          </p:cNvPr>
          <p:cNvSpPr txBox="1"/>
          <p:nvPr/>
        </p:nvSpPr>
        <p:spPr>
          <a:xfrm>
            <a:off x="7487813" y="3987202"/>
            <a:ext cx="39321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CMR10"/>
              </a:rPr>
              <a:t>T</a:t>
            </a:r>
            <a:r>
              <a:rPr lang="en-US" altLang="zh-CN" sz="1800" b="0" i="0" dirty="0">
                <a:effectLst/>
                <a:latin typeface="CMR10"/>
              </a:rPr>
              <a:t>he detectors installed close to the beam axis capture the scattered electrons in coincidence and measure their deflection angles.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65432EE-B0A6-4FD6-80C9-A9156A7C0E2C}"/>
                  </a:ext>
                </a:extLst>
              </p:cNvPr>
              <p:cNvSpPr txBox="1"/>
              <p:nvPr/>
            </p:nvSpPr>
            <p:spPr>
              <a:xfrm>
                <a:off x="7487813" y="5404854"/>
                <a:ext cx="439303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The 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total final transverse momentum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3⊥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4⊥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can be determined on event-by-event basis </a:t>
                </a:r>
                <a:br>
                  <a:rPr lang="en-US" altLang="zh-CN" dirty="0"/>
                </a:br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F65432EE-B0A6-4FD6-80C9-A9156A7C0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813" y="5404854"/>
                <a:ext cx="4393037" cy="1200329"/>
              </a:xfrm>
              <a:prstGeom prst="rect">
                <a:avLst/>
              </a:prstGeom>
              <a:blipFill>
                <a:blip r:embed="rId8"/>
                <a:stretch>
                  <a:fillRect l="-832" t="-3046" r="-4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>
            <a:extLst>
              <a:ext uri="{FF2B5EF4-FFF2-40B4-BE49-F238E27FC236}">
                <a16:creationId xmlns:a16="http://schemas.microsoft.com/office/drawing/2014/main" id="{D5A92FCC-CEA1-47F2-9AEA-6C37FF14D6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78704" y="1295377"/>
            <a:ext cx="1925779" cy="27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33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8C85D3E-7909-4B6D-AB4F-B40A7CCD6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2402"/>
            <a:ext cx="91440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Numerical Study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CB6027D-3C1D-432E-95AA-8B14AAE00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1868" y="1657102"/>
            <a:ext cx="5295481" cy="56808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A721FD4-796C-4221-BB18-AC1C66E4A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369" y="2328770"/>
            <a:ext cx="4890301" cy="51963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AF19D6D-428A-4A95-9CAA-4966ED5EA6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7644" y="2329992"/>
            <a:ext cx="4509705" cy="37332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5600EDC-B277-45EC-8C7E-885645387F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369" y="1652264"/>
            <a:ext cx="3919405" cy="57776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DFE2F87-BBEC-493E-9F6D-AE8F7B20E005}"/>
              </a:ext>
            </a:extLst>
          </p:cNvPr>
          <p:cNvSpPr txBox="1"/>
          <p:nvPr/>
        </p:nvSpPr>
        <p:spPr>
          <a:xfrm>
            <a:off x="39870" y="938162"/>
            <a:ext cx="8504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CMR10"/>
              </a:rPr>
              <a:t>W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CMR10"/>
              </a:rPr>
              <a:t>e undertook a numerical study of </a:t>
            </a:r>
            <a:r>
              <a:rPr lang="en-US" altLang="zh-CN" sz="1800" b="0" i="0" dirty="0" err="1">
                <a:solidFill>
                  <a:srgbClr val="000000"/>
                </a:solidFill>
                <a:effectLst/>
                <a:latin typeface="CMR10"/>
              </a:rPr>
              <a:t>Møller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CMR10"/>
              </a:rPr>
              <a:t> scattering of an LG and a Gaussian wave packets using the </a:t>
            </a:r>
            <a:r>
              <a:rPr lang="en-US" altLang="zh-CN" sz="1800" b="1" i="0" dirty="0">
                <a:solidFill>
                  <a:srgbClr val="000000"/>
                </a:solidFill>
                <a:effectLst/>
                <a:latin typeface="CMR10"/>
              </a:rPr>
              <a:t>exact expressions for the wave functions and scattering amplitude</a:t>
            </a:r>
            <a:r>
              <a:rPr lang="en-US" altLang="zh-CN" b="1" dirty="0"/>
              <a:t> </a:t>
            </a:r>
            <a:endParaRPr lang="zh-CN" altLang="en-US" b="1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42C6133-3AFB-43FE-B31F-B2D65A1906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82" y="3485568"/>
            <a:ext cx="8917509" cy="31547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AFC4E57-93B8-4F94-BF98-E3871F56121E}"/>
                  </a:ext>
                </a:extLst>
              </p:cNvPr>
              <p:cNvSpPr txBox="1"/>
              <p:nvPr/>
            </p:nvSpPr>
            <p:spPr>
              <a:xfrm>
                <a:off x="869369" y="2899982"/>
                <a:ext cx="8452432" cy="482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altLang="zh-CN" dirty="0"/>
                  <a:t>MeV,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(unpolarized),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1⊥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altLang="zh-CN" dirty="0"/>
                  <a:t>nm,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2⊥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zh-CN" dirty="0"/>
                  <a:t>nm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8AFC4E57-93B8-4F94-BF98-E3871F561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369" y="2899982"/>
                <a:ext cx="8452432" cy="482440"/>
              </a:xfrm>
              <a:prstGeom prst="rect">
                <a:avLst/>
              </a:prstGeom>
              <a:blipFill>
                <a:blip r:embed="rId8"/>
                <a:stretch>
                  <a:fillRect b="-88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14AA38B-F92F-46A7-94C9-D92F31F672F7}"/>
                  </a:ext>
                </a:extLst>
              </p:cNvPr>
              <p:cNvSpPr txBox="1"/>
              <p:nvPr/>
            </p:nvSpPr>
            <p:spPr>
              <a:xfrm>
                <a:off x="9030091" y="3670683"/>
                <a:ext cx="24739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rgbClr val="000000"/>
                    </a:solidFill>
                    <a:latin typeface="CMR10"/>
                  </a:rPr>
                  <a:t>S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CMR10"/>
                  </a:rPr>
                  <a:t>hift of the center of the momentum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014AA38B-F92F-46A7-94C9-D92F31F67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0091" y="3670683"/>
                <a:ext cx="2473960" cy="646331"/>
              </a:xfrm>
              <a:prstGeom prst="rect">
                <a:avLst/>
              </a:prstGeom>
              <a:blipFill>
                <a:blip r:embed="rId9"/>
                <a:stretch>
                  <a:fillRect l="-1478" t="-4717" r="-985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0E8DC932-5667-4C0D-A886-A3BA7ED50E13}"/>
                  </a:ext>
                </a:extLst>
              </p:cNvPr>
              <p:cNvSpPr txBox="1"/>
              <p:nvPr/>
            </p:nvSpPr>
            <p:spPr>
              <a:xfrm>
                <a:off x="9030091" y="4613989"/>
                <a:ext cx="21107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solidFill>
                      <a:srgbClr val="000000"/>
                    </a:solidFill>
                    <a:latin typeface="CMR10"/>
                  </a:rPr>
                  <a:t>O</a:t>
                </a:r>
                <a:r>
                  <a:rPr lang="en-US" altLang="zh-CN" sz="1800" b="0" i="0" dirty="0">
                    <a:solidFill>
                      <a:srgbClr val="000000"/>
                    </a:solidFill>
                    <a:effectLst/>
                    <a:latin typeface="CMR10"/>
                  </a:rPr>
                  <a:t>rthogonal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0E8DC932-5667-4C0D-A886-A3BA7ED50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0091" y="4613989"/>
                <a:ext cx="2110771" cy="369332"/>
              </a:xfrm>
              <a:prstGeom prst="rect">
                <a:avLst/>
              </a:prstGeom>
              <a:blipFill>
                <a:blip r:embed="rId10"/>
                <a:stretch>
                  <a:fillRect l="-1729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212A06E3-73D5-4F45-A8AD-C4C0A5B49A13}"/>
              </a:ext>
            </a:extLst>
          </p:cNvPr>
          <p:cNvSpPr txBox="1"/>
          <p:nvPr/>
        </p:nvSpPr>
        <p:spPr>
          <a:xfrm>
            <a:off x="9030091" y="5280296"/>
            <a:ext cx="290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CMR10"/>
              </a:rPr>
              <a:t>Without vortex phase factor, the center does not move </a:t>
            </a:r>
            <a:endParaRPr lang="zh-CN" altLang="en-US" dirty="0">
              <a:solidFill>
                <a:srgbClr val="000000"/>
              </a:solidFill>
              <a:latin typeface="CMR10"/>
            </a:endParaRPr>
          </a:p>
        </p:txBody>
      </p:sp>
    </p:spTree>
    <p:extLst>
      <p:ext uri="{BB962C8B-B14F-4D97-AF65-F5344CB8AC3E}">
        <p14:creationId xmlns:p14="http://schemas.microsoft.com/office/powerpoint/2010/main" val="3732855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AD5CEB3-0133-4854-BBEE-39FD6E8A4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2402"/>
            <a:ext cx="91440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Feasibility Study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D33439C-527A-47E8-A2AB-E7B8E0123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967" y="3563123"/>
            <a:ext cx="8188033" cy="271063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34603FC-09BB-4418-B823-EF7903AD59A4}"/>
              </a:ext>
            </a:extLst>
          </p:cNvPr>
          <p:cNvSpPr txBox="1"/>
          <p:nvPr/>
        </p:nvSpPr>
        <p:spPr>
          <a:xfrm>
            <a:off x="40640" y="920235"/>
            <a:ext cx="2824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Realistic experiment</a:t>
            </a:r>
            <a:r>
              <a:rPr lang="zh-CN" altLang="en-US" dirty="0"/>
              <a:t>：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C84DE82-FE8F-422C-8BC2-AF653C22225A}"/>
              </a:ext>
            </a:extLst>
          </p:cNvPr>
          <p:cNvSpPr txBox="1"/>
          <p:nvPr/>
        </p:nvSpPr>
        <p:spPr>
          <a:xfrm>
            <a:off x="294918" y="1407548"/>
            <a:ext cx="2062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800" b="0" i="0" dirty="0">
                <a:solidFill>
                  <a:srgbClr val="000000"/>
                </a:solidFill>
                <a:effectLst/>
                <a:latin typeface="CMR10"/>
              </a:rPr>
              <a:t>transverse jitter: </a:t>
            </a:r>
            <a:br>
              <a:rPr lang="en-US" altLang="zh-CN" dirty="0"/>
            </a:b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49E833F-6E0E-49D0-BF30-A3FF4CCAB5AB}"/>
              </a:ext>
            </a:extLst>
          </p:cNvPr>
          <p:cNvSpPr txBox="1"/>
          <p:nvPr/>
        </p:nvSpPr>
        <p:spPr>
          <a:xfrm>
            <a:off x="294918" y="2017076"/>
            <a:ext cx="2103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rgbClr val="000000"/>
                </a:solidFill>
                <a:latin typeface="CMR10"/>
              </a:rPr>
              <a:t>Limited </a:t>
            </a:r>
            <a:r>
              <a:rPr lang="en-US" altLang="zh-CN" dirty="0" err="1">
                <a:solidFill>
                  <a:srgbClr val="000000"/>
                </a:solidFill>
                <a:latin typeface="CMR10"/>
              </a:rPr>
              <a:t>statictics</a:t>
            </a:r>
            <a:r>
              <a:rPr lang="en-US" altLang="zh-CN" dirty="0">
                <a:solidFill>
                  <a:srgbClr val="000000"/>
                </a:solidFill>
                <a:latin typeface="CMR10"/>
              </a:rPr>
              <a:t>:</a:t>
            </a:r>
            <a:endParaRPr lang="zh-CN" altLang="en-US" dirty="0">
              <a:solidFill>
                <a:srgbClr val="000000"/>
              </a:solidFill>
              <a:latin typeface="CMR1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30DD1ED-BBF8-4793-BDE1-DA0B498BA53C}"/>
                  </a:ext>
                </a:extLst>
              </p:cNvPr>
              <p:cNvSpPr txBox="1"/>
              <p:nvPr/>
            </p:nvSpPr>
            <p:spPr>
              <a:xfrm>
                <a:off x="2296382" y="1404082"/>
                <a:ext cx="6507359" cy="375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Average the differential probability around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altLang="zh-CN" dirty="0"/>
                  <a:t> with radius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2⊥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30DD1ED-BBF8-4793-BDE1-DA0B498BA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6382" y="1404082"/>
                <a:ext cx="6507359" cy="375424"/>
              </a:xfrm>
              <a:prstGeom prst="rect">
                <a:avLst/>
              </a:prstGeom>
              <a:blipFill>
                <a:blip r:embed="rId4"/>
                <a:stretch>
                  <a:fillRect l="-843" t="-6452" b="-241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D12202E-2777-4FFE-84FB-814F92F56194}"/>
                  </a:ext>
                </a:extLst>
              </p:cNvPr>
              <p:cNvSpPr txBox="1"/>
              <p:nvPr/>
            </p:nvSpPr>
            <p:spPr>
              <a:xfrm>
                <a:off x="3451090" y="2578424"/>
                <a:ext cx="3040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The detector pixel size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D12202E-2777-4FFE-84FB-814F92F56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090" y="2578424"/>
                <a:ext cx="3040384" cy="369332"/>
              </a:xfrm>
              <a:prstGeom prst="rect">
                <a:avLst/>
              </a:prstGeom>
              <a:blipFill>
                <a:blip r:embed="rId5"/>
                <a:stretch>
                  <a:fillRect l="-1603"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箭头: 右 10">
            <a:extLst>
              <a:ext uri="{FF2B5EF4-FFF2-40B4-BE49-F238E27FC236}">
                <a16:creationId xmlns:a16="http://schemas.microsoft.com/office/drawing/2014/main" id="{B3E32A77-2BE4-44E7-8C3A-718AA2758E5A}"/>
              </a:ext>
            </a:extLst>
          </p:cNvPr>
          <p:cNvSpPr/>
          <p:nvPr/>
        </p:nvSpPr>
        <p:spPr>
          <a:xfrm>
            <a:off x="6633110" y="2677531"/>
            <a:ext cx="370840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D3A8213-0198-4CC8-81F7-DBADDC33B36C}"/>
                  </a:ext>
                </a:extLst>
              </p:cNvPr>
              <p:cNvSpPr txBox="1"/>
              <p:nvPr/>
            </p:nvSpPr>
            <p:spPr>
              <a:xfrm>
                <a:off x="7042824" y="2580945"/>
                <a:ext cx="50218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Transverse momentum uncertainty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altLang="zh-CN" dirty="0"/>
                  <a:t>eV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9D3A8213-0198-4CC8-81F7-DBADDC33B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824" y="2580945"/>
                <a:ext cx="5021888" cy="369332"/>
              </a:xfrm>
              <a:prstGeom prst="rect">
                <a:avLst/>
              </a:prstGeom>
              <a:blipFill>
                <a:blip r:embed="rId6"/>
                <a:stretch>
                  <a:fillRect l="-971" t="-8197" r="-121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09E0701-08DE-43BE-954C-A402AE913D96}"/>
                  </a:ext>
                </a:extLst>
              </p:cNvPr>
              <p:cNvSpPr txBox="1"/>
              <p:nvPr/>
            </p:nvSpPr>
            <p:spPr>
              <a:xfrm>
                <a:off x="2753692" y="919082"/>
                <a:ext cx="3703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16nA electron beams running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CN" dirty="0"/>
                  <a:t>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E09E0701-08DE-43BE-954C-A402AE913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692" y="919082"/>
                <a:ext cx="3703193" cy="369332"/>
              </a:xfrm>
              <a:prstGeom prst="rect">
                <a:avLst/>
              </a:prstGeom>
              <a:blipFill>
                <a:blip r:embed="rId7"/>
                <a:stretch>
                  <a:fillRect l="-1483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箭头: 右 14">
            <a:extLst>
              <a:ext uri="{FF2B5EF4-FFF2-40B4-BE49-F238E27FC236}">
                <a16:creationId xmlns:a16="http://schemas.microsoft.com/office/drawing/2014/main" id="{22502D79-669E-4E33-A070-FDBDE496DFA1}"/>
              </a:ext>
            </a:extLst>
          </p:cNvPr>
          <p:cNvSpPr/>
          <p:nvPr/>
        </p:nvSpPr>
        <p:spPr>
          <a:xfrm>
            <a:off x="6364752" y="1011415"/>
            <a:ext cx="371328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E7DBCA2-1EE3-462E-AFE1-570055F697D4}"/>
                  </a:ext>
                </a:extLst>
              </p:cNvPr>
              <p:cNvSpPr txBox="1"/>
              <p:nvPr/>
            </p:nvSpPr>
            <p:spPr>
              <a:xfrm>
                <a:off x="6813728" y="908162"/>
                <a:ext cx="39274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</m:oMath>
                </a14:m>
                <a:r>
                  <a:rPr lang="en-US" altLang="zh-CN" dirty="0"/>
                  <a:t> electron collision attempts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6E7DBCA2-1EE3-462E-AFE1-570055F69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728" y="908162"/>
                <a:ext cx="3927485" cy="369332"/>
              </a:xfrm>
              <a:prstGeom prst="rect">
                <a:avLst/>
              </a:prstGeom>
              <a:blipFill>
                <a:blip r:embed="rId8"/>
                <a:stretch>
                  <a:fillRect t="-9836" r="-311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09791850-65C3-4C51-853B-34F09FE15B21}"/>
                  </a:ext>
                </a:extLst>
              </p:cNvPr>
              <p:cNvSpPr txBox="1"/>
              <p:nvPr/>
            </p:nvSpPr>
            <p:spPr>
              <a:xfrm>
                <a:off x="2397994" y="1965108"/>
                <a:ext cx="4979248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Average scattering events at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: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09791850-65C3-4C51-853B-34F09FE15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7994" y="1965108"/>
                <a:ext cx="4979248" cy="404983"/>
              </a:xfrm>
              <a:prstGeom prst="rect">
                <a:avLst/>
              </a:prstGeom>
              <a:blipFill>
                <a:blip r:embed="rId9"/>
                <a:stretch>
                  <a:fillRect l="-979" t="-1493" r="-2081" b="-194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CF3F96F3-94C5-4B6D-ABF5-A0033B3F6B3C}"/>
              </a:ext>
            </a:extLst>
          </p:cNvPr>
          <p:cNvSpPr txBox="1"/>
          <p:nvPr/>
        </p:nvSpPr>
        <p:spPr>
          <a:xfrm>
            <a:off x="45869" y="3378457"/>
            <a:ext cx="3748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Consider all these imperfections: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723AB57-F5D6-4B16-AA65-BE9E243D11DB}"/>
                  </a:ext>
                </a:extLst>
              </p:cNvPr>
              <p:cNvSpPr txBox="1"/>
              <p:nvPr/>
            </p:nvSpPr>
            <p:spPr>
              <a:xfrm>
                <a:off x="364111" y="3967619"/>
                <a:ext cx="3748142" cy="963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Statistical significance </a:t>
                </a:r>
                <a:r>
                  <a:rPr lang="en-US" altLang="zh-CN" dirty="0"/>
                  <a:t>is defined to measure the confidence that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zh-CN" alt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/>
                  <a:t> is nonzero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723AB57-F5D6-4B16-AA65-BE9E243D1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11" y="3967619"/>
                <a:ext cx="3748142" cy="963725"/>
              </a:xfrm>
              <a:prstGeom prst="rect">
                <a:avLst/>
              </a:prstGeom>
              <a:blipFill>
                <a:blip r:embed="rId10"/>
                <a:stretch>
                  <a:fillRect l="-1463" t="-3797" r="-2764" b="-94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图片 20">
            <a:extLst>
              <a:ext uri="{FF2B5EF4-FFF2-40B4-BE49-F238E27FC236}">
                <a16:creationId xmlns:a16="http://schemas.microsoft.com/office/drawing/2014/main" id="{4C5A0D64-0A2B-4D1B-8817-6ABB2A58B8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2015" y="4934662"/>
            <a:ext cx="2948906" cy="9981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F28029D-2DDD-4487-8BF6-A042EAE9C9EF}"/>
                  </a:ext>
                </a:extLst>
              </p:cNvPr>
              <p:cNvSpPr txBox="1"/>
              <p:nvPr/>
            </p:nvSpPr>
            <p:spPr>
              <a:xfrm>
                <a:off x="65793" y="6059267"/>
                <a:ext cx="390491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rgbClr val="C00000"/>
                    </a:solidFill>
                  </a:rPr>
                  <a:t>The effect to be clearly visible if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&gt;5</m:t>
                    </m:r>
                  </m:oMath>
                </a14:m>
                <a:endParaRPr lang="zh-CN" altLang="en-US" dirty="0">
                  <a:solidFill>
                    <a:srgbClr val="C00000"/>
                  </a:solidFill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F28029D-2DDD-4487-8BF6-A042EAE9C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3" y="6059267"/>
                <a:ext cx="3904915" cy="646331"/>
              </a:xfrm>
              <a:prstGeom prst="rect">
                <a:avLst/>
              </a:prstGeom>
              <a:blipFill>
                <a:blip r:embed="rId12"/>
                <a:stretch>
                  <a:fillRect l="-1406" t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8CF60654-60F0-47E7-8D48-EDACF8571D9E}"/>
              </a:ext>
            </a:extLst>
          </p:cNvPr>
          <p:cNvSpPr txBox="1"/>
          <p:nvPr/>
        </p:nvSpPr>
        <p:spPr>
          <a:xfrm>
            <a:off x="289846" y="2584263"/>
            <a:ext cx="3260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rgbClr val="000000"/>
                </a:solidFill>
                <a:latin typeface="CMR10"/>
              </a:rPr>
              <a:t>Uncertainty final momentum:</a:t>
            </a:r>
            <a:endParaRPr lang="zh-CN" altLang="en-US" dirty="0">
              <a:solidFill>
                <a:srgbClr val="000000"/>
              </a:solidFill>
              <a:latin typeface="CMR1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8186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04A5973-A56E-47FB-A67F-45670EA7B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2402"/>
            <a:ext cx="914400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EC4DC3C-9AF3-4535-9600-C153D084E092}"/>
              </a:ext>
            </a:extLst>
          </p:cNvPr>
          <p:cNvSpPr txBox="1"/>
          <p:nvPr/>
        </p:nvSpPr>
        <p:spPr>
          <a:xfrm>
            <a:off x="1336965" y="1559433"/>
            <a:ext cx="92786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b="0" i="0" dirty="0">
                <a:solidFill>
                  <a:srgbClr val="000000"/>
                </a:solidFill>
                <a:effectLst/>
                <a:latin typeface="CMR10"/>
              </a:rPr>
              <a:t>We described a novel, </a:t>
            </a:r>
            <a:r>
              <a:rPr lang="en-US" altLang="zh-CN" sz="2400" b="1" i="0" dirty="0">
                <a:solidFill>
                  <a:srgbClr val="000000"/>
                </a:solidFill>
                <a:effectLst/>
                <a:latin typeface="CMR10"/>
              </a:rPr>
              <a:t>superkick-based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CMR10"/>
              </a:rPr>
              <a:t> method to </a:t>
            </a:r>
            <a:r>
              <a:rPr lang="en-US" altLang="zh-CN" sz="2400" b="1" i="0" dirty="0">
                <a:solidFill>
                  <a:srgbClr val="000000"/>
                </a:solidFill>
                <a:effectLst/>
                <a:latin typeface="CMR10"/>
              </a:rPr>
              <a:t>unmistakably detect the vortex state of a high-energy electron</a:t>
            </a:r>
            <a:r>
              <a:rPr lang="en-US" altLang="zh-CN" sz="2400" dirty="0">
                <a:solidFill>
                  <a:srgbClr val="000000"/>
                </a:solidFill>
                <a:latin typeface="CMR10"/>
              </a:rPr>
              <a:t>.</a:t>
            </a:r>
            <a:endParaRPr lang="zh-CN" altLang="en-US" sz="24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9375DB5-2E54-4804-B4C9-DC20576406B0}"/>
              </a:ext>
            </a:extLst>
          </p:cNvPr>
          <p:cNvSpPr txBox="1"/>
          <p:nvPr/>
        </p:nvSpPr>
        <p:spPr>
          <a:xfrm>
            <a:off x="1336965" y="3148266"/>
            <a:ext cx="1000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0000"/>
                </a:solidFill>
                <a:latin typeface="CMR10"/>
              </a:rPr>
              <a:t>Numerical calculations taking into account </a:t>
            </a:r>
            <a:r>
              <a:rPr lang="en-US" altLang="zh-CN" sz="2400" b="1" dirty="0">
                <a:solidFill>
                  <a:srgbClr val="000000"/>
                </a:solidFill>
                <a:latin typeface="CMR10"/>
              </a:rPr>
              <a:t>experimental imperfections </a:t>
            </a:r>
            <a:r>
              <a:rPr lang="en-US" altLang="zh-CN" sz="2400" dirty="0">
                <a:solidFill>
                  <a:srgbClr val="000000"/>
                </a:solidFill>
                <a:latin typeface="CMR10"/>
              </a:rPr>
              <a:t>confirm that the </a:t>
            </a:r>
            <a:r>
              <a:rPr lang="en-US" altLang="zh-CN" sz="2400" b="1" dirty="0">
                <a:solidFill>
                  <a:srgbClr val="000000"/>
                </a:solidFill>
                <a:latin typeface="CMR10"/>
              </a:rPr>
              <a:t>effect can be detected in a realistic experimental setting</a:t>
            </a:r>
            <a:r>
              <a:rPr lang="en-US" altLang="zh-CN" sz="2400" dirty="0">
                <a:solidFill>
                  <a:srgbClr val="000000"/>
                </a:solidFill>
                <a:latin typeface="CMR10"/>
              </a:rPr>
              <a:t>.</a:t>
            </a:r>
            <a:endParaRPr lang="zh-CN" altLang="en-US" sz="2400" dirty="0">
              <a:solidFill>
                <a:srgbClr val="000000"/>
              </a:solidFill>
              <a:latin typeface="CMR1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5326A80-DBA1-4AB4-BE8E-70BA8A907681}"/>
              </a:ext>
            </a:extLst>
          </p:cNvPr>
          <p:cNvSpPr txBox="1"/>
          <p:nvPr/>
        </p:nvSpPr>
        <p:spPr>
          <a:xfrm>
            <a:off x="1336965" y="4737100"/>
            <a:ext cx="9787890" cy="1627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0000"/>
                </a:solidFill>
                <a:latin typeface="CMR10"/>
              </a:rPr>
              <a:t>Such a proof-of-principle experiment will support the proposal and, at the same time, demonstrate for </a:t>
            </a:r>
            <a:r>
              <a:rPr lang="en-US" altLang="zh-CN" sz="2400" b="1" dirty="0">
                <a:solidFill>
                  <a:srgbClr val="000000"/>
                </a:solidFill>
                <a:latin typeface="CMR10"/>
              </a:rPr>
              <a:t>the first time the reality of the superkick effect itself</a:t>
            </a:r>
            <a:r>
              <a:rPr lang="en-US" altLang="zh-CN" sz="2400" dirty="0">
                <a:solidFill>
                  <a:srgbClr val="000000"/>
                </a:solidFill>
                <a:latin typeface="CMR10"/>
              </a:rPr>
              <a:t>. </a:t>
            </a:r>
            <a:br>
              <a:rPr lang="en-US" altLang="zh-CN" sz="2400" dirty="0">
                <a:solidFill>
                  <a:srgbClr val="000000"/>
                </a:solidFill>
                <a:latin typeface="CMR10"/>
              </a:rPr>
            </a:br>
            <a:endParaRPr lang="zh-CN" altLang="en-US" sz="2400" dirty="0">
              <a:solidFill>
                <a:srgbClr val="000000"/>
              </a:solidFill>
              <a:latin typeface="CMR10"/>
            </a:endParaRPr>
          </a:p>
        </p:txBody>
      </p:sp>
    </p:spTree>
    <p:extLst>
      <p:ext uri="{BB962C8B-B14F-4D97-AF65-F5344CB8AC3E}">
        <p14:creationId xmlns:p14="http://schemas.microsoft.com/office/powerpoint/2010/main" val="3727153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539863C-1A89-48A9-93E2-02FFA809BF20}"/>
              </a:ext>
            </a:extLst>
          </p:cNvPr>
          <p:cNvSpPr txBox="1"/>
          <p:nvPr/>
        </p:nvSpPr>
        <p:spPr>
          <a:xfrm>
            <a:off x="3085400" y="2800350"/>
            <a:ext cx="60212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/>
              <a:t>Thank you!</a:t>
            </a:r>
            <a:endParaRPr lang="zh-CN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553043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12497</TotalTime>
  <Words>1482</Words>
  <Application>Microsoft Office PowerPoint</Application>
  <PresentationFormat>宽屏</PresentationFormat>
  <Paragraphs>145</Paragraphs>
  <Slides>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30" baseType="lpstr">
      <vt:lpstr>CMBX10</vt:lpstr>
      <vt:lpstr>CMMI10</vt:lpstr>
      <vt:lpstr>CMMI7</vt:lpstr>
      <vt:lpstr>CMMI9</vt:lpstr>
      <vt:lpstr>CMR10</vt:lpstr>
      <vt:lpstr>CMR6</vt:lpstr>
      <vt:lpstr>CMR7</vt:lpstr>
      <vt:lpstr>CMR9</vt:lpstr>
      <vt:lpstr>CMSY10</vt:lpstr>
      <vt:lpstr>CMSY6</vt:lpstr>
      <vt:lpstr>CMSY7</vt:lpstr>
      <vt:lpstr>等线</vt:lpstr>
      <vt:lpstr>等线 Light</vt:lpstr>
      <vt:lpstr>微软雅黑</vt:lpstr>
      <vt:lpstr>Arial</vt:lpstr>
      <vt:lpstr>Cambria Math</vt:lpstr>
      <vt:lpstr>Noto Sans</vt:lpstr>
      <vt:lpstr>Segoe UI</vt:lpstr>
      <vt:lpstr>Ubuntu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Shiyu Liu</dc:creator>
  <cp:lastModifiedBy>世宇 刘</cp:lastModifiedBy>
  <cp:revision>201</cp:revision>
  <dcterms:created xsi:type="dcterms:W3CDTF">2024-08-05T01:00:44Z</dcterms:created>
  <dcterms:modified xsi:type="dcterms:W3CDTF">2024-12-17T21:09:33Z</dcterms:modified>
</cp:coreProperties>
</file>