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4" r:id="rId4"/>
    <p:sldId id="257" r:id="rId5"/>
    <p:sldId id="260" r:id="rId6"/>
    <p:sldId id="263" r:id="rId7"/>
    <p:sldId id="268" r:id="rId8"/>
    <p:sldId id="267" r:id="rId9"/>
    <p:sldId id="269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495"/>
            <a:ext cx="7521575" cy="713105"/>
          </a:xfrm>
        </p:spPr>
        <p:txBody>
          <a:bodyPr>
            <a:normAutofit/>
          </a:bodyPr>
          <a:p>
            <a:r>
              <a:rPr lang="en-US" altLang="zh-CN" sz="2220"/>
              <a:t>The Photon Number Distribution of BHLUMI&amp;ReneSANCe</a:t>
            </a:r>
            <a:endParaRPr lang="en-US" altLang="zh-CN" sz="222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03580" y="4305618"/>
            <a:ext cx="9144000" cy="1655762"/>
          </a:xfrm>
        </p:spPr>
        <p:txBody>
          <a:bodyPr/>
          <a:p>
            <a:r>
              <a:rPr lang="en-US" altLang="zh-CN"/>
              <a:t>eps:=infrared cut of soft real photons,E_γ&gt;eps/2*√s</a:t>
            </a:r>
            <a:endParaRPr lang="en-US" altLang="zh-CN"/>
          </a:p>
          <a:p>
            <a:r>
              <a:rPr lang="en-US" altLang="zh-CN"/>
              <a:t>In ReneSANCe,only 1 photon emittance is allowed.</a:t>
            </a:r>
            <a:endParaRPr lang="en-US" altLang="zh-CN"/>
          </a:p>
          <a:p>
            <a:r>
              <a:rPr lang="en-US" altLang="zh-CN"/>
              <a:t>In BHLUMI,multiple photon emittance is included,Possion ditributed.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0555" y="1085850"/>
            <a:ext cx="4088765" cy="2600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45" y="1044575"/>
            <a:ext cx="3890645" cy="26009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14575" y="36455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(log y axis)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88720" y="1430020"/>
            <a:ext cx="4347845" cy="25165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595" y="1273810"/>
            <a:ext cx="4035425" cy="25165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815" y="4244975"/>
            <a:ext cx="4023360" cy="22186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47230" y="4930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No difference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The angle(γ&amp;final e+/e-)ditribution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1311275" y="12363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e+/e- theta cut:&gt;0.0136rad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6047105" y="4842510"/>
            <a:ext cx="53536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Normalization means choose a factor to force the total photon number of BHLUMI to equal with ReneSANCe.</a:t>
            </a:r>
            <a:endParaRPr lang="en-US" altLang="zh-CN"/>
          </a:p>
          <a:p>
            <a:r>
              <a:rPr lang="en-US" altLang="zh-CN"/>
              <a:t>The shape almost coincide after normalization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838200" y="50812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The 2nd peak due to e+/e- theta cut(FSR)</a:t>
            </a:r>
            <a:endParaRPr lang="en-US" altLang="zh-CN"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675" y="1691005"/>
            <a:ext cx="4389755" cy="3075940"/>
          </a:xfrm>
          <a:prstGeom prst="rect">
            <a:avLst/>
          </a:prstGeom>
        </p:spPr>
      </p:pic>
      <p:pic>
        <p:nvPicPr>
          <p:cNvPr id="6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175" y="1691005"/>
            <a:ext cx="4984115" cy="30753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The γ energy ditribution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05230" y="4724400"/>
            <a:ext cx="8748395" cy="2261870"/>
          </a:xfrm>
        </p:spPr>
        <p:txBody>
          <a:bodyPr/>
          <a:p>
            <a:r>
              <a:rPr lang="en-US" altLang="zh-CN">
                <a:sym typeface="+mn-ea"/>
              </a:rPr>
              <a:t>eps:=infrared cut of soft real photons,E_γ&gt;eps/2*√s</a:t>
            </a:r>
            <a:endParaRPr lang="en-US" altLang="zh-CN"/>
          </a:p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640" y="1256665"/>
            <a:ext cx="4631690" cy="3230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410" y="1241425"/>
            <a:ext cx="4789170" cy="3245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Electron distribution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96670" y="1882140"/>
            <a:ext cx="3745230" cy="26758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035" y="1882140"/>
            <a:ext cx="3837940" cy="26758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58845" y="497840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Difference due to electron contribution </a:t>
            </a:r>
            <a:r>
              <a:rPr lang="en-US" altLang="zh-CN">
                <a:sym typeface="+mn-ea"/>
              </a:rPr>
              <a:t>below theta cut</a:t>
            </a:r>
            <a:r>
              <a:rPr lang="en-US" altLang="zh-CN"/>
              <a:t> in BHLUMI</a:t>
            </a:r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LUMLOG(Sub-generator of BHLUMI)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17625" y="1605915"/>
            <a:ext cx="3151505" cy="22078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16380"/>
            <a:ext cx="3594735" cy="25057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405" y="4470400"/>
            <a:ext cx="2904490" cy="19361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Master formula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8200" y="1431925"/>
            <a:ext cx="3195320" cy="43516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3745" y="59696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multiphoton generator of BHLUMI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6596380" y="506603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ReneSANCe</a:t>
            </a:r>
            <a:endParaRPr lang="en-US" altLang="zh-CN"/>
          </a:p>
          <a:p>
            <a:r>
              <a:rPr lang="en-US" altLang="zh-CN"/>
              <a:t>No specific formula for bhabha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5869940" y="55143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Ref.</a:t>
            </a:r>
            <a:endParaRPr lang="en-US" altLang="zh-CN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630" y="5882640"/>
            <a:ext cx="5581650" cy="2952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105" y="185420"/>
            <a:ext cx="5091430" cy="49117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940" y="6228080"/>
            <a:ext cx="5636895" cy="43688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6730" y="6283960"/>
            <a:ext cx="4410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 photon is allowed,but only O(alpha^3) is caculated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Master Formula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5" y="516890"/>
            <a:ext cx="5264785" cy="60591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6950" y="33553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LUMLOG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WPS 演示</Application>
  <PresentationFormat>宽屏</PresentationFormat>
  <Paragraphs>45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The Photon Number Distribution of BHLUMI&amp;ReneSANCe</vt:lpstr>
      <vt:lpstr>PowerPoint 演示文稿</vt:lpstr>
      <vt:lpstr>The angle(γ&amp;intial e+/e-)ditribution</vt:lpstr>
      <vt:lpstr>The γ energy ditribution</vt:lpstr>
      <vt:lpstr>Electron distribution</vt:lpstr>
      <vt:lpstr>LUMLOG(Sub-generator of BHLUMI)</vt:lpstr>
      <vt:lpstr>Master formula</vt:lpstr>
      <vt:lpstr>Master Formula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Exaggerate.</cp:lastModifiedBy>
  <cp:revision>7</cp:revision>
  <dcterms:created xsi:type="dcterms:W3CDTF">2023-08-09T12:44:00Z</dcterms:created>
  <dcterms:modified xsi:type="dcterms:W3CDTF">2024-12-02T17:49:10Z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17C5069B4D8342EF9925A75BE70F282F_13</vt:lpwstr>
  </property>
  <property fmtid="{D5CDD505-2E9C-101B-9397-08002B2CF9AE}" pid="3" name="KSOProductBuildVer">
    <vt:lpwstr>2052-12.1.0.18912</vt:lpwstr>
  </property>
</Properties>
</file>