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953" r:id="rId2"/>
    <p:sldId id="2614" r:id="rId3"/>
    <p:sldId id="2620" r:id="rId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3" autoAdjust="0"/>
    <p:restoredTop sz="90650" autoAdjust="0"/>
  </p:normalViewPr>
  <p:slideViewPr>
    <p:cSldViewPr>
      <p:cViewPr varScale="1">
        <p:scale>
          <a:sx n="98" d="100"/>
          <a:sy n="98" d="100"/>
        </p:scale>
        <p:origin x="147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vertex Detector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002006" y="3880713"/>
            <a:ext cx="1060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Zhijun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Liang</a:t>
            </a:r>
          </a:p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E1E236-A05E-0654-5262-5B299DAD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40" y="1036969"/>
            <a:ext cx="11909920" cy="4840303"/>
          </a:xfrm>
        </p:spPr>
        <p:txBody>
          <a:bodyPr>
            <a:normAutofit/>
          </a:bodyPr>
          <a:lstStyle/>
          <a:p>
            <a:r>
              <a:rPr lang="en-US" altLang="zh-CN" dirty="0"/>
              <a:t>Meeting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CN" dirty="0"/>
              <a:t>J</a:t>
            </a:r>
            <a:r>
              <a:rPr lang="en-US" altLang="zh-CN" dirty="0" err="1"/>
              <a:t>é</a:t>
            </a:r>
            <a:r>
              <a:rPr lang="en-CN" dirty="0"/>
              <a:t>rôme Baudot</a:t>
            </a:r>
            <a:r>
              <a:rPr lang="zh-CN" altLang="en-US" dirty="0"/>
              <a:t> </a:t>
            </a:r>
            <a:r>
              <a:rPr lang="en-US" altLang="zh-CN" dirty="0"/>
              <a:t>(vertex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leader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IPHC )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Pixel2024</a:t>
            </a:r>
          </a:p>
          <a:p>
            <a:pPr lvl="1"/>
            <a:r>
              <a:rPr lang="en-US" altLang="zh-CN" dirty="0"/>
              <a:t>Agree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collaboration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FCPPL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DRD3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</a:p>
          <a:p>
            <a:pPr lvl="1"/>
            <a:r>
              <a:rPr lang="en-US" altLang="zh-CN" dirty="0"/>
              <a:t>Apply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proposals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chip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FCPPL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DRD3</a:t>
            </a:r>
            <a:r>
              <a:rPr lang="zh-CN" altLang="en-US" dirty="0"/>
              <a:t> </a:t>
            </a:r>
            <a:r>
              <a:rPr lang="en-US" altLang="zh-CN" dirty="0"/>
              <a:t>projects</a:t>
            </a:r>
          </a:p>
          <a:p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package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DRD3</a:t>
            </a:r>
            <a:r>
              <a:rPr lang="zh-CN" altLang="en-US" dirty="0"/>
              <a:t> </a:t>
            </a:r>
            <a:r>
              <a:rPr lang="en-US" altLang="zh-CN" dirty="0"/>
              <a:t>workshop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package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chip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</a:p>
          <a:p>
            <a:pPr lvl="1"/>
            <a:r>
              <a:rPr lang="en-US" altLang="zh-CN" dirty="0"/>
              <a:t>Preparing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package</a:t>
            </a:r>
            <a:r>
              <a:rPr lang="zh-CN" altLang="en-US" dirty="0"/>
              <a:t> </a:t>
            </a:r>
            <a:r>
              <a:rPr lang="en-US" altLang="zh-CN" dirty="0"/>
              <a:t>document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E3635-4033-0011-345B-AEF4C227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International</a:t>
            </a:r>
            <a:r>
              <a:rPr lang="zh-CN" altLang="en-US" dirty="0"/>
              <a:t> </a:t>
            </a:r>
            <a:r>
              <a:rPr lang="en-US" altLang="zh-CN" dirty="0"/>
              <a:t>collaboration</a:t>
            </a:r>
            <a:r>
              <a:rPr lang="zh-CN" altLang="en-US" dirty="0"/>
              <a:t> 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1505-A867-E163-D633-D8046259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120BD-77CB-4675-F1C6-8F513C14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333797"/>
            <a:ext cx="7430616" cy="25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6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0FC0D-0E72-E9E5-27A5-3663B926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8282" y="167163"/>
            <a:ext cx="10763325" cy="725470"/>
          </a:xfrm>
        </p:spPr>
        <p:txBody>
          <a:bodyPr/>
          <a:lstStyle/>
          <a:p>
            <a:r>
              <a:rPr lang="en-US" altLang="zh-CN" dirty="0"/>
              <a:t>Ref-TDR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81788-BA29-7B52-0CFC-5A54C3FE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B328D-33FE-89E2-1EB1-066548B957A4}"/>
              </a:ext>
            </a:extLst>
          </p:cNvPr>
          <p:cNvSpPr txBox="1"/>
          <p:nvPr/>
        </p:nvSpPr>
        <p:spPr>
          <a:xfrm>
            <a:off x="119334" y="5252925"/>
            <a:ext cx="6208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400" dirty="0"/>
              <a:t>https://latex.ihep.ac.cn/project/6745179fef5108a66841008a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A81E7A-F82B-D183-6454-81FBEDDE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8849"/>
            <a:ext cx="10972800" cy="3716296"/>
          </a:xfrm>
        </p:spPr>
        <p:txBody>
          <a:bodyPr>
            <a:normAutofit/>
          </a:bodyPr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30</a:t>
            </a:r>
            <a:r>
              <a:rPr lang="zh-CN" altLang="en-US" dirty="0"/>
              <a:t> </a:t>
            </a:r>
            <a:r>
              <a:rPr lang="en-US" altLang="zh-CN" dirty="0"/>
              <a:t>pages</a:t>
            </a:r>
            <a:r>
              <a:rPr lang="zh-CN" altLang="en-US" dirty="0"/>
              <a:t> </a:t>
            </a:r>
            <a:r>
              <a:rPr lang="en-US" altLang="zh-CN" dirty="0"/>
              <a:t>ready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zh-CN" altLang="en-US" dirty="0"/>
              <a:t> </a:t>
            </a:r>
            <a:r>
              <a:rPr lang="en-US" altLang="zh-CN" dirty="0"/>
              <a:t>ready</a:t>
            </a:r>
          </a:p>
          <a:p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Mechanics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6C8840-010C-0662-972B-B94103AE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450" y="111736"/>
            <a:ext cx="6941550" cy="60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46331</TotalTime>
  <Words>123</Words>
  <Application>Microsoft Macintosh PowerPoint</Application>
  <PresentationFormat>Widescreen</PresentationFormat>
  <Paragraphs>23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等线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Presentation</vt:lpstr>
      <vt:lpstr>International collaboration  </vt:lpstr>
      <vt:lpstr>Ref-TDR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Microsoft Office User</cp:lastModifiedBy>
  <cp:revision>2243</cp:revision>
  <cp:lastPrinted>2022-11-06T05:19:21Z</cp:lastPrinted>
  <dcterms:created xsi:type="dcterms:W3CDTF">2012-09-04T11:33:36Z</dcterms:created>
  <dcterms:modified xsi:type="dcterms:W3CDTF">2024-12-12T06:30:41Z</dcterms:modified>
</cp:coreProperties>
</file>