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5" r:id="rId2"/>
    <p:sldId id="328" r:id="rId3"/>
    <p:sldId id="327" r:id="rId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6884" autoAdjust="0"/>
  </p:normalViewPr>
  <p:slideViewPr>
    <p:cSldViewPr snapToGrid="0">
      <p:cViewPr varScale="1">
        <p:scale>
          <a:sx n="79" d="100"/>
          <a:sy n="79" d="100"/>
        </p:scale>
        <p:origin x="138" y="10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602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62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94BC-8E4F-4FE4-BFD7-200BC8CEA736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9754-C4C0-407A-8888-4BB9B0CF73E5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630A-D902-48CE-9076-642DF5632E77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本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6AE4D98B-EEB8-4871-8410-EE8DA11F8027}"/>
              </a:ext>
            </a:extLst>
          </p:cNvPr>
          <p:cNvSpPr/>
          <p:nvPr userDrawn="1"/>
        </p:nvSpPr>
        <p:spPr>
          <a:xfrm>
            <a:off x="0" y="0"/>
            <a:ext cx="12191999" cy="6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C37C925-7F11-4213-9C2F-3709D956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5991497" cy="68797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30A8846-4613-4A3F-978C-224167A1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C797EB-5A30-4A05-920C-677EEA9AFC9C}" type="datetime1">
              <a:rPr lang="zh-CN" altLang="en-US" smtClean="0"/>
              <a:t>2024/12/5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88DF66-C341-4663-B6DB-64FCB332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0617" y="6486984"/>
            <a:ext cx="6670765" cy="3651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3401AE-BF14-42DE-A0D6-BB2202AE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1383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E355D6-1919-46D9-8715-8F94F31CF0E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575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BFA7-F984-4B32-AD84-0D31000BEC4E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4AF1-0147-4174-AA7C-1246CD2E52EE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EA4E-65FC-4779-BFEA-4FBA9893207B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D5BF-F681-4BD2-82E8-8F411A2E19BD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8168-ECD3-4FC1-B98F-B7AB7E6543D3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30DE-02D0-4F8D-AAEE-6F8811AC31F1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C49C5-682F-49CC-BDA7-27B91576B87C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1DA2-8676-4E1B-BA77-A1745AAA34F0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FD64-8A42-4EF3-BB92-613A2ECEE5B7}" type="datetime1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cepc_muon_electroni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读出电子学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latin typeface="Times New Roman" panose="02020603050405020304"/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2024.12.5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weekly report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08ED05ED-8D6F-4290-A873-B6C6F0D71D4F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DC0F3E-87CC-4462-9E60-F4166641FD6E}" type="datetime1">
              <a:rPr lang="zh-CN" altLang="en-US" smtClean="0"/>
              <a:pPr/>
              <a:t>2024/12/5</a:t>
            </a:fld>
            <a:endParaRPr lang="zh-CN" altLang="en-US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4FFDDF4D-7A9B-4614-9943-6B0BC37F8CE9}"/>
              </a:ext>
            </a:extLst>
          </p:cNvPr>
          <p:cNvSpPr txBox="1">
            <a:spLocks/>
          </p:cNvSpPr>
          <p:nvPr/>
        </p:nvSpPr>
        <p:spPr>
          <a:xfrm>
            <a:off x="2743200" y="6492875"/>
            <a:ext cx="67056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mkyuan23@m.fudan.edu.cn</a:t>
            </a:r>
            <a:endParaRPr lang="zh-CN" altLang="en-US" dirty="0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3D0B83D1-C8E2-4F14-9E45-F4A07E6342DE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E355D6-1919-46D9-8715-8F94F31CF0EB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2D16CD1B-4793-A50B-0A56-2F150F07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E27EB10-BDEB-5FE5-77E8-C1F4F310A1B5}"/>
              </a:ext>
            </a:extLst>
          </p:cNvPr>
          <p:cNvSpPr txBox="1"/>
          <p:nvPr/>
        </p:nvSpPr>
        <p:spPr>
          <a:xfrm>
            <a:off x="6261687" y="6027789"/>
            <a:ext cx="58471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hlinkClick r:id="rId3"/>
              </a:rPr>
              <a:t>yuanmk@mail2.sysu.edu.cn / </a:t>
            </a:r>
            <a:r>
              <a:rPr lang="en-US" altLang="zh-CN" sz="1400" dirty="0" err="1">
                <a:hlinkClick r:id="rId3"/>
              </a:rPr>
              <a:t>cepc_muon_electronics</a:t>
            </a:r>
            <a:r>
              <a:rPr lang="en-US" altLang="zh-CN" sz="1400" dirty="0">
                <a:hlinkClick r:id="rId3"/>
              </a:rPr>
              <a:t> · GitLab (ihep.ac.cn)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3950E-3C1B-472D-AC43-E1B2D54F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整体结构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123B16-813A-49AD-819B-E264DB24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2024/12/5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3C8528-4279-4F9C-9A78-96A9571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AEF9A68-C939-E014-F020-1E6F8066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8FED1A5-F5FE-0D11-D0EC-F5EB45EF2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270" y="1263632"/>
            <a:ext cx="5560729" cy="312791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7BEFB06-6F06-703B-6491-DDC98FD181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0691" y="1263632"/>
            <a:ext cx="4591087" cy="368310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50F128F3-8AEC-56C2-AC8C-D01A477CD0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5073" y="5056531"/>
            <a:ext cx="3181350" cy="1257300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931DA2C1-54F7-223F-CA3C-BD51570660EE}"/>
              </a:ext>
            </a:extLst>
          </p:cNvPr>
          <p:cNvSpPr txBox="1"/>
          <p:nvPr/>
        </p:nvSpPr>
        <p:spPr>
          <a:xfrm>
            <a:off x="7531510" y="1078966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某个</a:t>
            </a:r>
            <a:r>
              <a:rPr lang="en-US" altLang="zh-CN" dirty="0"/>
              <a:t>channel</a:t>
            </a:r>
            <a:r>
              <a:rPr lang="zh-CN" altLang="en-US" dirty="0"/>
              <a:t>的</a:t>
            </a:r>
            <a:r>
              <a:rPr lang="en-US" altLang="zh-CN" dirty="0"/>
              <a:t>ADC</a:t>
            </a:r>
            <a:r>
              <a:rPr lang="zh-CN" altLang="en-US" dirty="0"/>
              <a:t>数据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DA021A8-091A-8CCD-BB9B-767F6024F146}"/>
              </a:ext>
            </a:extLst>
          </p:cNvPr>
          <p:cNvSpPr txBox="1"/>
          <p:nvPr/>
        </p:nvSpPr>
        <p:spPr>
          <a:xfrm>
            <a:off x="7827264" y="5409702"/>
            <a:ext cx="257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通信部分能正常工作√</a:t>
            </a:r>
          </a:p>
        </p:txBody>
      </p:sp>
    </p:spTree>
    <p:extLst>
      <p:ext uri="{BB962C8B-B14F-4D97-AF65-F5344CB8AC3E}">
        <p14:creationId xmlns:p14="http://schemas.microsoft.com/office/powerpoint/2010/main" val="39491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3950E-3C1B-472D-AC43-E1B2D54F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 DO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123B16-813A-49AD-819B-E264DB24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2024/12/5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3C8528-4279-4F9C-9A78-96A9571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AEF9A68-C939-E014-F020-1E6F8066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CEC6E9B-65CF-F4AB-0EEC-2DD9C08C4F09}"/>
              </a:ext>
            </a:extLst>
          </p:cNvPr>
          <p:cNvSpPr txBox="1"/>
          <p:nvPr/>
        </p:nvSpPr>
        <p:spPr>
          <a:xfrm>
            <a:off x="257918" y="1073614"/>
            <a:ext cx="6670765" cy="503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dirty="0"/>
              <a:t>近期目标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确保传输至</a:t>
            </a:r>
            <a:r>
              <a:rPr lang="en-US" altLang="zh-CN" dirty="0"/>
              <a:t>PC</a:t>
            </a:r>
            <a:r>
              <a:rPr lang="zh-CN" altLang="en-US" dirty="0"/>
              <a:t>的数据都是正确的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dirty="0"/>
              <a:t>CRC</a:t>
            </a:r>
            <a:r>
              <a:rPr lang="zh-CN" altLang="en-US" dirty="0"/>
              <a:t>检验模块可以通过一个网站生成</a:t>
            </a:r>
            <a:r>
              <a:rPr lang="en-US" altLang="zh-CN" dirty="0" err="1"/>
              <a:t>verilog</a:t>
            </a:r>
            <a:r>
              <a:rPr lang="zh-CN" altLang="en-US" dirty="0"/>
              <a:t>代码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复刻</a:t>
            </a:r>
            <a:r>
              <a:rPr lang="en-US" altLang="zh-CN" dirty="0"/>
              <a:t>Klaus</a:t>
            </a:r>
            <a:r>
              <a:rPr lang="zh-CN" altLang="en-US" dirty="0"/>
              <a:t>的工作</a:t>
            </a:r>
            <a:endParaRPr lang="en-US" altLang="zh-CN" dirty="0"/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添加</a:t>
            </a:r>
            <a:r>
              <a:rPr lang="en-US" altLang="zh-CN" dirty="0"/>
              <a:t>TDC</a:t>
            </a:r>
            <a:r>
              <a:rPr lang="zh-CN" altLang="en-US" dirty="0"/>
              <a:t>测试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连接</a:t>
            </a:r>
            <a:r>
              <a:rPr lang="en-US" altLang="zh-CN" dirty="0" err="1"/>
              <a:t>SiPM</a:t>
            </a:r>
            <a:r>
              <a:rPr lang="zh-CN" altLang="en-US" dirty="0"/>
              <a:t>进行测试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后续进行宇宙线测试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dirty="0"/>
              <a:t>远期目标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一个板卡</a:t>
            </a:r>
            <a:r>
              <a:rPr lang="en-US" altLang="zh-CN" dirty="0"/>
              <a:t>256</a:t>
            </a:r>
            <a:r>
              <a:rPr lang="zh-CN" altLang="en-US" dirty="0"/>
              <a:t>个通道，</a:t>
            </a:r>
            <a:r>
              <a:rPr lang="en-US" altLang="zh-CN" dirty="0"/>
              <a:t>CEPC muon detector prototype</a:t>
            </a:r>
            <a:r>
              <a:rPr lang="zh-CN" altLang="en-US" dirty="0"/>
              <a:t>需要两个板卡（具体资料张老师后续发给我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需要重新设计前端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根据是否有高压微调的需求觉得是否重新设计板卡</a:t>
            </a:r>
            <a:endParaRPr lang="en-US" altLang="zh-CN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B3C027D-D46E-9130-4471-598DBD50C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8924" y="2843501"/>
            <a:ext cx="3122767" cy="382604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C333C22-A2A5-C5C1-79F1-AE9443EB3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196" y="47852"/>
            <a:ext cx="4129058" cy="251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2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33417</TotalTime>
  <Words>166</Words>
  <Application>Microsoft Office PowerPoint</Application>
  <PresentationFormat>宽屏</PresentationFormat>
  <Paragraphs>35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Wingdings</vt:lpstr>
      <vt:lpstr>Office 主题​​</vt:lpstr>
      <vt:lpstr>MPT2321读出电子学</vt:lpstr>
      <vt:lpstr>整体结构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686</cp:revision>
  <dcterms:created xsi:type="dcterms:W3CDTF">2021-11-11T02:50:15Z</dcterms:created>
  <dcterms:modified xsi:type="dcterms:W3CDTF">2024-12-05T11:50:44Z</dcterms:modified>
</cp:coreProperties>
</file>