
<file path=[Content_Types].xml><?xml version="1.0" encoding="utf-8"?>
<Types xmlns="http://schemas.openxmlformats.org/package/2006/content-types">
  <Default Extension="png" ContentType="image/png"/>
  <Default Extension="emf" ContentType="image/x-emf"/>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handoutMasterIdLst>
    <p:handoutMasterId r:id="rId15"/>
  </p:handoutMasterIdLst>
  <p:sldIdLst>
    <p:sldId id="385" r:id="rId3"/>
    <p:sldId id="400" r:id="rId4"/>
    <p:sldId id="387" r:id="rId5"/>
    <p:sldId id="406" r:id="rId7"/>
    <p:sldId id="399" r:id="rId8"/>
    <p:sldId id="396" r:id="rId9"/>
    <p:sldId id="389" r:id="rId10"/>
    <p:sldId id="390" r:id="rId11"/>
    <p:sldId id="394" r:id="rId12"/>
    <p:sldId id="410" r:id="rId13"/>
    <p:sldId id="411" r:id="rId14"/>
  </p:sldIdLst>
  <p:sldSz cx="12192000" cy="6858000"/>
  <p:notesSz cx="6858000" cy="9144000"/>
  <p:custDataLst>
    <p:tags r:id="rId2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74" userDrawn="1">
          <p15:clr>
            <a:srgbClr val="A4A3A4"/>
          </p15:clr>
        </p15:guide>
        <p15:guide id="2" pos="378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熊仪_aYju7RJj" initials="熊" lastIdx="0" clrIdx="0"/>
  <p:cmAuthor id="1" name="哒哒 熊猫" initials="哒哒" lastIdx="1" clrIdx="0"/>
  <p:cmAuthor id="8" name="yifei" initials="y" lastIdx="1" clrIdx="7"/>
  <p:cmAuthor id="2" name="kingsoft" initials="k" lastIdx="1" clrIdx="1"/>
  <p:cmAuthor id="9" name="ADMIN" initials="A" lastIdx="1" clrIdx="8"/>
  <p:cmAuthor id="3" name="zhouzean" initials="z" lastIdx="1" clrIdx="2"/>
  <p:cmAuthor id="4" name="李鹏飞_6bQfzI3a" initials="李" lastIdx="0" clrIdx="0"/>
  <p:cmAuthor id="5" name="李晓菲_MZFnUzi6" initials="李" lastIdx="0" clrIdx="0"/>
  <p:cmAuthor id="6" name="小珞_QjMfU7FR" initials="小" lastIdx="0" clrIdx="0"/>
  <p:cmAuthor id="2001" name="骆倩怡_Znauj26B" initials="authorId_382814100"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5ABD"/>
    <a:srgbClr val="B7B9C0"/>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6" d="100"/>
          <a:sy n="16" d="100"/>
        </p:scale>
        <p:origin x="29" y="58"/>
      </p:cViewPr>
      <p:guideLst>
        <p:guide orient="horz" pos="2474"/>
        <p:guide pos="378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0" Type="http://schemas.openxmlformats.org/officeDocument/2006/relationships/tags" Target="tags/tag82.xml"/><Relationship Id="rId2" Type="http://schemas.openxmlformats.org/officeDocument/2006/relationships/theme" Target="theme/theme1.xml"/><Relationship Id="rId19" Type="http://schemas.openxmlformats.org/officeDocument/2006/relationships/commentAuthors" Target="commentAuthors.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handoutMaster" Target="handoutMasters/handoutMaster1.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MiSans Normal" panose="00000500000000000000" charset="-122"/>
              <a:ea typeface="MiSans Normal" panose="00000500000000000000" charset="-122"/>
              <a:cs typeface="MiSans Normal" panose="000005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MiSans Normal" panose="00000500000000000000" charset="-122"/>
                <a:ea typeface="MiSans Normal" panose="00000500000000000000" charset="-122"/>
                <a:cs typeface="MiSans Normal" panose="00000500000000000000" charset="-122"/>
              </a:rPr>
            </a:fld>
            <a:endParaRPr lang="zh-CN" altLang="en-US">
              <a:latin typeface="MiSans Normal" panose="00000500000000000000" charset="-122"/>
              <a:ea typeface="MiSans Normal" panose="00000500000000000000" charset="-122"/>
              <a:cs typeface="MiSans Normal" panose="000005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MiSans Normal" panose="00000500000000000000" charset="-122"/>
              <a:ea typeface="MiSans Normal" panose="00000500000000000000" charset="-122"/>
              <a:cs typeface="MiSans Normal" panose="000005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MiSans Normal" panose="00000500000000000000" charset="-122"/>
                <a:ea typeface="MiSans Normal" panose="00000500000000000000" charset="-122"/>
                <a:cs typeface="MiSans Normal" panose="00000500000000000000" charset="-122"/>
              </a:rPr>
            </a:fld>
            <a:endParaRPr lang="zh-CN" altLang="en-US">
              <a:latin typeface="MiSans Normal" panose="00000500000000000000" charset="-122"/>
              <a:ea typeface="MiSans Normal" panose="00000500000000000000" charset="-122"/>
              <a:cs typeface="MiSans Normal" panose="00000500000000000000"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iSans Normal" panose="00000500000000000000" charset="-122"/>
                <a:ea typeface="MiSans Normal" panose="00000500000000000000" charset="-122"/>
                <a:cs typeface="MiSans Normal" panose="000005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iSans Normal" panose="00000500000000000000" charset="-122"/>
                <a:ea typeface="MiSans Normal" panose="00000500000000000000" charset="-122"/>
                <a:cs typeface="MiSans Normal" panose="00000500000000000000"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iSans Normal" panose="00000500000000000000" charset="-122"/>
                <a:ea typeface="MiSans Normal" panose="00000500000000000000" charset="-122"/>
                <a:cs typeface="MiSans Normal" panose="000005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iSans Normal" panose="00000500000000000000" charset="-122"/>
                <a:ea typeface="MiSans Normal" panose="00000500000000000000" charset="-122"/>
                <a:cs typeface="MiSans Normal" panose="00000500000000000000"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iSans Normal" panose="00000500000000000000" charset="-122"/>
        <a:ea typeface="MiSans Normal" panose="00000500000000000000" charset="-122"/>
        <a:cs typeface="MiSans Normal" panose="00000500000000000000" charset="-122"/>
      </a:defRPr>
    </a:lvl1pPr>
    <a:lvl2pPr marL="457200" algn="l" defTabSz="914400" rtl="0" eaLnBrk="1" latinLnBrk="0" hangingPunct="1">
      <a:defRPr sz="1200" kern="1200">
        <a:solidFill>
          <a:schemeClr val="tx1"/>
        </a:solidFill>
        <a:latin typeface="MiSans Normal" panose="00000500000000000000" charset="-122"/>
        <a:ea typeface="MiSans Normal" panose="00000500000000000000" charset="-122"/>
        <a:cs typeface="MiSans Normal" panose="00000500000000000000" charset="-122"/>
      </a:defRPr>
    </a:lvl2pPr>
    <a:lvl3pPr marL="914400" algn="l" defTabSz="914400" rtl="0" eaLnBrk="1" latinLnBrk="0" hangingPunct="1">
      <a:defRPr sz="1200" kern="1200">
        <a:solidFill>
          <a:schemeClr val="tx1"/>
        </a:solidFill>
        <a:latin typeface="MiSans Normal" panose="00000500000000000000" charset="-122"/>
        <a:ea typeface="MiSans Normal" panose="00000500000000000000" charset="-122"/>
        <a:cs typeface="MiSans Normal" panose="00000500000000000000" charset="-122"/>
      </a:defRPr>
    </a:lvl3pPr>
    <a:lvl4pPr marL="1371600" algn="l" defTabSz="914400" rtl="0" eaLnBrk="1" latinLnBrk="0" hangingPunct="1">
      <a:defRPr sz="1200" kern="1200">
        <a:solidFill>
          <a:schemeClr val="tx1"/>
        </a:solidFill>
        <a:latin typeface="MiSans Normal" panose="00000500000000000000" charset="-122"/>
        <a:ea typeface="MiSans Normal" panose="00000500000000000000" charset="-122"/>
        <a:cs typeface="MiSans Normal" panose="00000500000000000000" charset="-122"/>
      </a:defRPr>
    </a:lvl4pPr>
    <a:lvl5pPr marL="1828800" algn="l" defTabSz="914400" rtl="0" eaLnBrk="1" latinLnBrk="0" hangingPunct="1">
      <a:defRPr sz="1200" kern="1200">
        <a:solidFill>
          <a:schemeClr val="tx1"/>
        </a:solidFill>
        <a:latin typeface="MiSans Normal" panose="00000500000000000000" charset="-122"/>
        <a:ea typeface="MiSans Normal" panose="00000500000000000000" charset="-122"/>
        <a:cs typeface="MiSans Normal" panose="000005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8" name="正文"/>
          <p:cNvSpPr txBox="1">
            <a:spLocks noGrp="1"/>
          </p:cNvSpPr>
          <p:nvPr>
            <p:ph idx="3"/>
            <p:custDataLst>
              <p:tags r:id="rId2"/>
            </p:custDataLst>
          </p:nvPr>
        </p:nvSpPr>
        <p:spPr>
          <a:xfrm>
            <a:off x="695960" y="1245235"/>
            <a:ext cx="10800080" cy="4931410"/>
          </a:xfrm>
          <a:prstGeom prst="rect">
            <a:avLst/>
          </a:prstGeom>
          <a:ln>
            <a:noFill/>
            <a:prstDash val="sysDash"/>
          </a:ln>
        </p:spPr>
        <p:txBody>
          <a:bodyPr vert="horz" lIns="90000" tIns="46800" rIns="90000" bIns="46800" rtlCol="0">
            <a:normAutofit/>
          </a:bodyPr>
          <a:lstStyle>
            <a:defPPr>
              <a:defRPr lang="zh-CN"/>
            </a:defPPr>
            <a:lvl1pPr marL="228600" marR="0" lvl="0" indent="-228600" algn="l" defTabSz="914400" rtl="0" eaLnBrk="1" fontAlgn="auto" latinLnBrk="0" hangingPunct="1">
              <a:lnSpc>
                <a:spcPct val="130000"/>
              </a:lnSpc>
              <a:spcBef>
                <a:spcPts val="1200"/>
              </a:spcBef>
              <a:spcAft>
                <a:spcPts val="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MiSans Normal" panose="00000500000000000000" charset="-122"/>
                <a:sym typeface="+mn-ea"/>
              </a:defRPr>
            </a:lvl1pPr>
            <a:lvl2pPr marL="449580" marR="0" lvl="1" indent="-231775"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ln>
                  <a:noFill/>
                  <a:prstDash val="sysDot"/>
                </a:ln>
                <a:solidFill>
                  <a:schemeClr val="tx1">
                    <a:lumMod val="50000"/>
                    <a:lumOff val="50000"/>
                  </a:schemeClr>
                </a:solidFill>
                <a:uFillTx/>
                <a:latin typeface="+mn-ea"/>
                <a:ea typeface="+mn-ea"/>
              </a:defRPr>
            </a:lvl2pPr>
            <a:lvl3pPr marL="719455" marR="0" lvl="2" indent="-276225"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ln>
                  <a:noFill/>
                  <a:prstDash val="sysDot"/>
                </a:ln>
                <a:solidFill>
                  <a:schemeClr val="tx1">
                    <a:lumMod val="50000"/>
                    <a:lumOff val="50000"/>
                  </a:schemeClr>
                </a:solidFill>
                <a:uFillTx/>
                <a:latin typeface="+mn-ea"/>
                <a:ea typeface="+mn-ea"/>
              </a:defRPr>
            </a:lvl3pPr>
            <a:lvl4pPr marL="987425" marR="0" lvl="3" indent="-262255" fontAlgn="auto">
              <a:lnSpc>
                <a:spcPct val="120000"/>
              </a:lnSpc>
              <a:spcBef>
                <a:spcPts val="0"/>
              </a:spcBef>
              <a:spcAft>
                <a:spcPts val="300"/>
              </a:spcAft>
              <a:buFont typeface="Wingdings" panose="05000000000000000000" charset="0"/>
              <a:buChar char=""/>
              <a:tabLst>
                <a:tab pos="899795" algn="l"/>
              </a:tabLst>
              <a:defRPr kumimoji="0" sz="1400" b="0" i="0" u="none" strike="noStrike" cap="none" spc="150" normalizeH="0" baseline="0">
                <a:ln>
                  <a:noFill/>
                  <a:prstDash val="sysDot"/>
                </a:ln>
                <a:solidFill>
                  <a:schemeClr val="tx1">
                    <a:lumMod val="50000"/>
                    <a:lumOff val="50000"/>
                  </a:schemeClr>
                </a:solidFill>
                <a:uFillTx/>
                <a:latin typeface="+mn-ea"/>
                <a:ea typeface="+mn-ea"/>
              </a:defRPr>
            </a:lvl4pPr>
            <a:lvl5pPr marL="1256030" marR="0" lvl="4" indent="-262255"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ln>
                  <a:noFill/>
                  <a:prstDash val="sysDot"/>
                </a:ln>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spcBef>
                <a:spcPts val="1200"/>
              </a:spcBef>
              <a:spcAft>
                <a:spcPts val="0"/>
              </a:spcAft>
            </a:pPr>
            <a:r>
              <a:rPr>
                <a:sym typeface="+mn-ea"/>
              </a:rPr>
              <a:t>单击此处编辑母版文本样式</a:t>
            </a:r>
            <a:endParaRPr>
              <a:sym typeface="+mn-ea"/>
            </a:endParaRPr>
          </a:p>
          <a:p>
            <a:pPr lvl="1">
              <a:spcBef>
                <a:spcPts val="1200"/>
              </a:spcBef>
              <a:spcAft>
                <a:spcPts val="0"/>
              </a:spcAft>
            </a:pPr>
            <a:r>
              <a:rPr>
                <a:sym typeface="+mn-ea"/>
              </a:rPr>
              <a:t>第二级</a:t>
            </a:r>
            <a:endParaRPr>
              <a:sym typeface="+mn-ea"/>
            </a:endParaRPr>
          </a:p>
          <a:p>
            <a:pPr lvl="2">
              <a:spcBef>
                <a:spcPts val="1200"/>
              </a:spcBef>
              <a:spcAft>
                <a:spcPts val="0"/>
              </a:spcAft>
            </a:pPr>
            <a:r>
              <a:rPr>
                <a:sym typeface="+mn-ea"/>
              </a:rPr>
              <a:t>第三级</a:t>
            </a:r>
            <a:endParaRPr>
              <a:sym typeface="+mn-ea"/>
            </a:endParaRPr>
          </a:p>
          <a:p>
            <a:pPr lvl="3">
              <a:spcBef>
                <a:spcPts val="1200"/>
              </a:spcBef>
              <a:spcAft>
                <a:spcPts val="0"/>
              </a:spcAft>
            </a:pPr>
            <a:r>
              <a:rPr>
                <a:sym typeface="+mn-ea"/>
              </a:rPr>
              <a:t>第四级</a:t>
            </a:r>
            <a:endParaRPr>
              <a:sym typeface="+mn-ea"/>
            </a:endParaRPr>
          </a:p>
          <a:p>
            <a:pPr lvl="4">
              <a:spcBef>
                <a:spcPts val="1200"/>
              </a:spcBef>
              <a:spcAft>
                <a:spcPts val="0"/>
              </a:spcAft>
            </a:pPr>
            <a:r>
              <a:rPr>
                <a:sym typeface="+mn-ea"/>
              </a:rPr>
              <a:t>第五级</a:t>
            </a:r>
            <a:endParaRPr>
              <a:sym typeface="+mn-ea"/>
            </a:endParaRPr>
          </a:p>
        </p:txBody>
      </p:sp>
      <p:sp>
        <p:nvSpPr>
          <p:cNvPr id="7" name="标题"/>
          <p:cNvSpPr>
            <a:spLocks noGrp="1"/>
          </p:cNvSpPr>
          <p:nvPr>
            <p:ph type="title" idx="1"/>
            <p:custDataLst>
              <p:tags r:id="rId3"/>
            </p:custDataLst>
          </p:nvPr>
        </p:nvSpPr>
        <p:spPr>
          <a:xfrm>
            <a:off x="695960" y="360000"/>
            <a:ext cx="10800080" cy="720000"/>
          </a:xfrm>
          <a:prstGeom prst="rect">
            <a:avLst/>
          </a:prstGeom>
          <a:noFill/>
        </p:spPr>
        <p:txBody>
          <a:bodyPr vert="horz" wrap="square" lIns="0" tIns="0" rIns="0" bIns="0" rtlCol="0" anchor="b" anchorCtr="0">
            <a:normAutofit/>
          </a:bodyPr>
          <a:lstStyle>
            <a:lvl1pPr marL="0" marR="0" lvl="0" algn="l" defTabSz="914400" rtl="0" eaLnBrk="1" fontAlgn="auto" latinLnBrk="0" hangingPunct="1">
              <a:lnSpc>
                <a:spcPct val="100000"/>
              </a:lnSpc>
              <a:buClrTx/>
              <a:buSzTx/>
              <a:buFontTx/>
              <a:buNone/>
              <a:defRPr kumimoji="0" lang="zh-CN" altLang="en-US" sz="3600" b="0" i="0" u="none" strike="noStrike" kern="1200" cap="none" spc="300" normalizeH="0" baseline="0" noProof="1" dirty="0" smtClean="0">
                <a:ln>
                  <a:noFill/>
                  <a:prstDash val="sysDot"/>
                </a:ln>
                <a:solidFill>
                  <a:schemeClr val="tx1">
                    <a:lumMod val="85000"/>
                    <a:lumOff val="15000"/>
                  </a:schemeClr>
                </a:solidFill>
                <a:uFillTx/>
                <a:latin typeface="+mj-lt"/>
                <a:ea typeface="+mj-lt"/>
                <a:cs typeface="MiSans Normal" panose="00000500000000000000" charset="-122"/>
                <a:sym typeface="+mn-ea"/>
              </a:defRPr>
            </a:lvl1pPr>
          </a:lstStyle>
          <a:p>
            <a:pPr lvl="0"/>
            <a:r>
              <a:rPr>
                <a:sym typeface="+mn-ea"/>
              </a:rPr>
              <a:t>单击此处编辑母版标题样式</a:t>
            </a:r>
            <a:endParaRPr>
              <a:sym typeface="+mn-ea"/>
            </a:endParaRPr>
          </a:p>
        </p:txBody>
      </p:sp>
      <p:sp>
        <p:nvSpPr>
          <p:cNvPr id="4" name="日期占位符 3"/>
          <p:cNvSpPr>
            <a:spLocks noGrp="1"/>
          </p:cNvSpPr>
          <p:nvPr>
            <p:ph type="dt" sz="half" idx="10"/>
            <p:custDataLst>
              <p:tags r:id="rId4"/>
            </p:custDataLst>
          </p:nvPr>
        </p:nvSpPr>
        <p:spPr>
          <a:xfrm>
            <a:off x="694055" y="6314440"/>
            <a:ext cx="2618105" cy="316865"/>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6"/>
            </p:custDataLst>
          </p:nvPr>
        </p:nvSpPr>
        <p:spPr>
          <a:xfrm>
            <a:off x="8877300" y="6314440"/>
            <a:ext cx="2618740" cy="316865"/>
          </a:xfrm>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showMasterSp="0">
  <p:cSld name="标题和两栏">
    <p:spTree>
      <p:nvGrpSpPr>
        <p:cNvPr id="1" name=""/>
        <p:cNvGrpSpPr/>
        <p:nvPr/>
      </p:nvGrpSpPr>
      <p:grpSpPr>
        <a:xfrm>
          <a:off x="0" y="0"/>
          <a:ext cx="0" cy="0"/>
          <a:chOff x="0" y="0"/>
          <a:chExt cx="0" cy="0"/>
        </a:xfrm>
      </p:grpSpPr>
      <p:sp>
        <p:nvSpPr>
          <p:cNvPr id="10" name="正文"/>
          <p:cNvSpPr txBox="1">
            <a:spLocks noGrp="1"/>
          </p:cNvSpPr>
          <p:nvPr>
            <p:ph idx="4"/>
            <p:custDataLst>
              <p:tags r:id="rId2"/>
            </p:custDataLst>
          </p:nvPr>
        </p:nvSpPr>
        <p:spPr>
          <a:xfrm>
            <a:off x="6400800" y="1245235"/>
            <a:ext cx="5095240" cy="4930775"/>
          </a:xfrm>
          <a:prstGeom prst="rect">
            <a:avLst/>
          </a:prstGeom>
          <a:ln>
            <a:noFill/>
            <a:prstDash val="sysDash"/>
          </a:ln>
        </p:spPr>
        <p:txBody>
          <a:bodyPr vert="horz" lIns="90000" tIns="46800" rIns="90000" bIns="46800" rtlCol="0">
            <a:normAutofit/>
          </a:bodyPr>
          <a:lstStyle>
            <a:defPPr>
              <a:defRPr lang="zh-CN"/>
            </a:defPPr>
            <a:lvl1pPr marL="228600" marR="0" lvl="0" indent="-228600" algn="l" defTabSz="914400" rtl="0" eaLnBrk="1" fontAlgn="auto" latinLnBrk="0" hangingPunct="1">
              <a:lnSpc>
                <a:spcPct val="130000"/>
              </a:lnSpc>
              <a:spcBef>
                <a:spcPts val="1800"/>
              </a:spcBef>
              <a:spcAft>
                <a:spcPts val="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85000"/>
                    <a:lumOff val="15000"/>
                  </a:schemeClr>
                </a:solidFill>
                <a:uFillTx/>
                <a:latin typeface="+mn-ea"/>
                <a:ea typeface="+mn-ea"/>
                <a:cs typeface="MiSans Normal" panose="00000500000000000000" charset="-122"/>
                <a:sym typeface="+mn-ea"/>
              </a:defRPr>
            </a:lvl1pPr>
            <a:lvl2pPr marL="449580" marR="0" lvl="1" indent="-231775"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ln>
                  <a:noFill/>
                  <a:prstDash val="sysDot"/>
                </a:ln>
                <a:solidFill>
                  <a:schemeClr val="tx1">
                    <a:lumMod val="50000"/>
                    <a:lumOff val="50000"/>
                  </a:schemeClr>
                </a:solidFill>
                <a:uFillTx/>
                <a:latin typeface="+mn-ea"/>
                <a:ea typeface="+mn-ea"/>
              </a:defRPr>
            </a:lvl2pPr>
            <a:lvl3pPr marL="719455" marR="0" lvl="2" indent="-276225"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ln>
                  <a:noFill/>
                  <a:prstDash val="sysDot"/>
                </a:ln>
                <a:solidFill>
                  <a:schemeClr val="tx1">
                    <a:lumMod val="50000"/>
                    <a:lumOff val="50000"/>
                  </a:schemeClr>
                </a:solidFill>
                <a:uFillTx/>
                <a:latin typeface="+mn-ea"/>
                <a:ea typeface="+mn-ea"/>
              </a:defRPr>
            </a:lvl3pPr>
            <a:lvl4pPr marL="987425" marR="0" lvl="3" indent="-262255" fontAlgn="auto">
              <a:lnSpc>
                <a:spcPct val="120000"/>
              </a:lnSpc>
              <a:spcBef>
                <a:spcPts val="0"/>
              </a:spcBef>
              <a:spcAft>
                <a:spcPts val="300"/>
              </a:spcAft>
              <a:buFont typeface="Wingdings" panose="05000000000000000000" charset="0"/>
              <a:buChar char=""/>
              <a:tabLst>
                <a:tab pos="899795" algn="l"/>
              </a:tabLst>
              <a:defRPr kumimoji="0" sz="1400" b="0" i="0" u="none" strike="noStrike" cap="none" spc="150" normalizeH="0" baseline="0">
                <a:ln>
                  <a:noFill/>
                  <a:prstDash val="sysDot"/>
                </a:ln>
                <a:solidFill>
                  <a:schemeClr val="tx1">
                    <a:lumMod val="50000"/>
                    <a:lumOff val="50000"/>
                  </a:schemeClr>
                </a:solidFill>
                <a:uFillTx/>
                <a:latin typeface="+mn-ea"/>
                <a:ea typeface="+mn-ea"/>
              </a:defRPr>
            </a:lvl4pPr>
            <a:lvl5pPr marL="1256030" marR="0" lvl="4" indent="-262255"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ln>
                  <a:noFill/>
                  <a:prstDash val="sysDot"/>
                </a:ln>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9" name="正文"/>
          <p:cNvSpPr txBox="1">
            <a:spLocks noGrp="1"/>
          </p:cNvSpPr>
          <p:nvPr>
            <p:ph idx="3"/>
            <p:custDataLst>
              <p:tags r:id="rId3"/>
            </p:custDataLst>
          </p:nvPr>
        </p:nvSpPr>
        <p:spPr>
          <a:xfrm>
            <a:off x="695960" y="1245235"/>
            <a:ext cx="5088890" cy="4930775"/>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1800"/>
              </a:spcBef>
              <a:spcAft>
                <a:spcPts val="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85000"/>
                    <a:lumOff val="15000"/>
                  </a:schemeClr>
                </a:solidFill>
                <a:uFillTx/>
                <a:latin typeface="+mn-ea"/>
                <a:ea typeface="+mn-ea"/>
                <a:cs typeface="MiSans Normal" panose="00000500000000000000"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spcBef>
                <a:spcPts val="1800"/>
              </a:spcBef>
              <a:spcAft>
                <a:spcPts val="0"/>
              </a:spcAft>
            </a:pPr>
            <a:r>
              <a:rPr>
                <a:sym typeface="+mn-ea"/>
              </a:rPr>
              <a:t>单击此处编辑母版文本样式</a:t>
            </a:r>
            <a:endParaRPr>
              <a:sym typeface="+mn-ea"/>
            </a:endParaRPr>
          </a:p>
          <a:p>
            <a:pPr lvl="1">
              <a:spcBef>
                <a:spcPts val="1800"/>
              </a:spcBef>
              <a:spcAft>
                <a:spcPts val="0"/>
              </a:spcAft>
            </a:pPr>
            <a:r>
              <a:rPr>
                <a:sym typeface="+mn-ea"/>
              </a:rPr>
              <a:t>第二级</a:t>
            </a:r>
            <a:endParaRPr>
              <a:sym typeface="+mn-ea"/>
            </a:endParaRPr>
          </a:p>
          <a:p>
            <a:pPr lvl="2">
              <a:spcBef>
                <a:spcPts val="1800"/>
              </a:spcBef>
              <a:spcAft>
                <a:spcPts val="0"/>
              </a:spcAft>
            </a:pPr>
            <a:r>
              <a:rPr>
                <a:sym typeface="+mn-ea"/>
              </a:rPr>
              <a:t>第三级</a:t>
            </a:r>
            <a:endParaRPr>
              <a:sym typeface="+mn-ea"/>
            </a:endParaRPr>
          </a:p>
          <a:p>
            <a:pPr lvl="3">
              <a:spcBef>
                <a:spcPts val="1800"/>
              </a:spcBef>
              <a:spcAft>
                <a:spcPts val="0"/>
              </a:spcAft>
            </a:pPr>
            <a:r>
              <a:rPr>
                <a:sym typeface="+mn-ea"/>
              </a:rPr>
              <a:t>第四级</a:t>
            </a:r>
            <a:endParaRPr>
              <a:sym typeface="+mn-ea"/>
            </a:endParaRPr>
          </a:p>
          <a:p>
            <a:pPr lvl="4">
              <a:spcBef>
                <a:spcPts val="1800"/>
              </a:spcBef>
              <a:spcAft>
                <a:spcPts val="0"/>
              </a:spcAft>
            </a:pPr>
            <a:r>
              <a:rPr>
                <a:sym typeface="+mn-ea"/>
              </a:rPr>
              <a:t>第五级</a:t>
            </a:r>
            <a:endParaRPr>
              <a:sym typeface="+mn-ea"/>
            </a:endParaRPr>
          </a:p>
        </p:txBody>
      </p:sp>
      <p:sp>
        <p:nvSpPr>
          <p:cNvPr id="8" name="标题"/>
          <p:cNvSpPr>
            <a:spLocks noGrp="1"/>
          </p:cNvSpPr>
          <p:nvPr>
            <p:ph type="title" idx="1"/>
            <p:custDataLst>
              <p:tags r:id="rId4"/>
            </p:custDataLst>
          </p:nvPr>
        </p:nvSpPr>
        <p:spPr>
          <a:xfrm>
            <a:off x="695960" y="360000"/>
            <a:ext cx="10800080" cy="720000"/>
          </a:xfrm>
          <a:prstGeom prst="rect">
            <a:avLst/>
          </a:prstGeom>
          <a:noFill/>
        </p:spPr>
        <p:txBody>
          <a:bodyPr vert="horz" wrap="square" lIns="0" tIns="0" rIns="0" bIns="0" rtlCol="0" anchor="b" anchorCtr="0">
            <a:normAutofit/>
          </a:bodyPr>
          <a:lstStyle>
            <a:lvl1pPr marL="0" marR="0" lvl="0" algn="l" defTabSz="914400" rtl="0" eaLnBrk="1" fontAlgn="auto" latinLnBrk="0" hangingPunct="1">
              <a:lnSpc>
                <a:spcPct val="100000"/>
              </a:lnSpc>
              <a:buClrTx/>
              <a:buSzTx/>
              <a:buFontTx/>
              <a:buNone/>
              <a:defRPr kumimoji="0" lang="zh-CN" altLang="en-US" sz="3600" b="0" i="0" u="none" strike="noStrike" kern="1200" cap="none" spc="300" normalizeH="0" baseline="0" noProof="1" dirty="0" smtClean="0">
                <a:ln>
                  <a:noFill/>
                  <a:prstDash val="sysDot"/>
                </a:ln>
                <a:solidFill>
                  <a:schemeClr val="tx1">
                    <a:lumMod val="85000"/>
                    <a:lumOff val="15000"/>
                  </a:schemeClr>
                </a:solidFill>
                <a:uFillTx/>
                <a:latin typeface="+mj-lt"/>
                <a:ea typeface="+mj-lt"/>
                <a:cs typeface="MiSans Normal" panose="00000500000000000000" charset="-122"/>
              </a:defRPr>
            </a:lvl1pPr>
          </a:lstStyle>
          <a:p>
            <a:pPr lvl="0"/>
            <a:r>
              <a:rPr>
                <a:sym typeface="+mn-ea"/>
              </a:rPr>
              <a:t>单击此处编辑母版标题样式</a:t>
            </a:r>
            <a:endParaRPr>
              <a:sym typeface="+mn-ea"/>
            </a:endParaRPr>
          </a:p>
        </p:txBody>
      </p:sp>
      <p:sp>
        <p:nvSpPr>
          <p:cNvPr id="5" name="日期占位符 4"/>
          <p:cNvSpPr>
            <a:spLocks noGrp="1"/>
          </p:cNvSpPr>
          <p:nvPr>
            <p:ph type="dt" sz="half" idx="10"/>
            <p:custDataLst>
              <p:tags r:id="rId5"/>
            </p:custDataLst>
          </p:nvPr>
        </p:nvSpPr>
        <p:spPr>
          <a:xfrm>
            <a:off x="694055" y="6314440"/>
            <a:ext cx="2618105" cy="316865"/>
          </a:xfrm>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7"/>
            </p:custDataLst>
          </p:nvPr>
        </p:nvSpPr>
        <p:spPr>
          <a:xfrm>
            <a:off x="8877300" y="6314440"/>
            <a:ext cx="2618740" cy="316865"/>
          </a:xfrm>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showMasterSp="0">
  <p:cSld name="标题和比较">
    <p:spTree>
      <p:nvGrpSpPr>
        <p:cNvPr id="1" name=""/>
        <p:cNvGrpSpPr/>
        <p:nvPr/>
      </p:nvGrpSpPr>
      <p:grpSpPr>
        <a:xfrm>
          <a:off x="0" y="0"/>
          <a:ext cx="0" cy="0"/>
          <a:chOff x="0" y="0"/>
          <a:chExt cx="0" cy="0"/>
        </a:xfrm>
      </p:grpSpPr>
      <p:sp>
        <p:nvSpPr>
          <p:cNvPr id="15" name="正文"/>
          <p:cNvSpPr txBox="1">
            <a:spLocks noGrp="1"/>
          </p:cNvSpPr>
          <p:nvPr>
            <p:ph idx="6"/>
            <p:custDataLst>
              <p:tags r:id="rId2"/>
            </p:custDataLst>
          </p:nvPr>
        </p:nvSpPr>
        <p:spPr>
          <a:xfrm>
            <a:off x="6235065" y="1671955"/>
            <a:ext cx="5260975" cy="4504690"/>
          </a:xfrm>
          <a:prstGeom prst="rect">
            <a:avLst/>
          </a:prstGeom>
          <a:ln>
            <a:noFill/>
            <a:prstDash val="sysDash"/>
          </a:ln>
        </p:spPr>
        <p:txBody>
          <a:bodyPr vert="horz" lIns="90000" tIns="46800" rIns="90000" bIns="46800" rtlCol="0">
            <a:normAutofit/>
          </a:bodyPr>
          <a:lstStyle>
            <a:defPPr>
              <a:defRPr lang="zh-CN"/>
            </a:defPPr>
            <a:lvl1pPr marL="228600" marR="0" lvl="0" indent="-228600" algn="l" defTabSz="914400" rtl="0" eaLnBrk="1" fontAlgn="auto" latinLnBrk="0" hangingPunct="1">
              <a:lnSpc>
                <a:spcPct val="130000"/>
              </a:lnSpc>
              <a:spcBef>
                <a:spcPts val="1800"/>
              </a:spcBef>
              <a:spcAft>
                <a:spcPts val="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85000"/>
                    <a:lumOff val="15000"/>
                  </a:schemeClr>
                </a:solidFill>
                <a:uFillTx/>
                <a:latin typeface="+mn-ea"/>
                <a:ea typeface="+mn-ea"/>
                <a:cs typeface="MiSans Normal" panose="00000500000000000000" charset="-122"/>
                <a:sym typeface="+mn-ea"/>
              </a:defRPr>
            </a:lvl1pPr>
            <a:lvl2pPr marL="449580" marR="0" lvl="1" indent="-231775"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ln>
                  <a:noFill/>
                  <a:prstDash val="sysDot"/>
                </a:ln>
                <a:solidFill>
                  <a:schemeClr val="tx1">
                    <a:lumMod val="50000"/>
                    <a:lumOff val="50000"/>
                  </a:schemeClr>
                </a:solidFill>
                <a:uFillTx/>
                <a:latin typeface="+mn-ea"/>
                <a:ea typeface="+mn-ea"/>
              </a:defRPr>
            </a:lvl2pPr>
            <a:lvl3pPr marL="719455" marR="0" lvl="2" indent="-276225"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ln>
                  <a:noFill/>
                  <a:prstDash val="sysDot"/>
                </a:ln>
                <a:solidFill>
                  <a:schemeClr val="tx1">
                    <a:lumMod val="50000"/>
                    <a:lumOff val="50000"/>
                  </a:schemeClr>
                </a:solidFill>
                <a:uFillTx/>
                <a:latin typeface="+mn-ea"/>
                <a:ea typeface="+mn-ea"/>
              </a:defRPr>
            </a:lvl3pPr>
            <a:lvl4pPr marL="987425" marR="0" lvl="3" indent="-262255" fontAlgn="auto">
              <a:lnSpc>
                <a:spcPct val="120000"/>
              </a:lnSpc>
              <a:spcBef>
                <a:spcPts val="0"/>
              </a:spcBef>
              <a:spcAft>
                <a:spcPts val="300"/>
              </a:spcAft>
              <a:buFont typeface="Wingdings" panose="05000000000000000000" charset="0"/>
              <a:buChar char=""/>
              <a:tabLst>
                <a:tab pos="899795" algn="l"/>
              </a:tabLst>
              <a:defRPr kumimoji="0" sz="1400" b="0" i="0" u="none" strike="noStrike" cap="none" spc="150" normalizeH="0" baseline="0">
                <a:ln>
                  <a:noFill/>
                  <a:prstDash val="sysDot"/>
                </a:ln>
                <a:solidFill>
                  <a:schemeClr val="tx1">
                    <a:lumMod val="50000"/>
                    <a:lumOff val="50000"/>
                  </a:schemeClr>
                </a:solidFill>
                <a:uFillTx/>
                <a:latin typeface="+mn-ea"/>
                <a:ea typeface="+mn-ea"/>
              </a:defRPr>
            </a:lvl4pPr>
            <a:lvl5pPr marL="1256030" marR="0" lvl="4" indent="-262255"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ln>
                  <a:noFill/>
                  <a:prstDash val="sysDot"/>
                </a:ln>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14" name="标题"/>
          <p:cNvSpPr txBox="1">
            <a:spLocks noGrp="1"/>
          </p:cNvSpPr>
          <p:nvPr>
            <p:ph type="title" idx="5"/>
            <p:custDataLst>
              <p:tags r:id="rId3"/>
            </p:custDataLst>
          </p:nvPr>
        </p:nvSpPr>
        <p:spPr>
          <a:xfrm>
            <a:off x="6235065" y="1247140"/>
            <a:ext cx="5260975" cy="40005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1" i="0" u="none" strike="noStrike" kern="1200" cap="none" spc="0" normalizeH="0" baseline="0" noProof="1" dirty="0">
                <a:solidFill>
                  <a:schemeClr val="tx1">
                    <a:lumMod val="85000"/>
                    <a:lumOff val="15000"/>
                  </a:schemeClr>
                </a:solidFill>
                <a:latin typeface="+mj-ea"/>
                <a:ea typeface="+mj-ea"/>
                <a:cs typeface="MiSans Normal" panose="00000500000000000000" charset="-122"/>
              </a:defRPr>
            </a:lvl1pPr>
          </a:lstStyle>
          <a:p>
            <a:pPr lvl="0"/>
            <a:r>
              <a:rPr>
                <a:sym typeface="+mn-ea"/>
              </a:rPr>
              <a:t>单击此处编辑母版标题样式</a:t>
            </a:r>
            <a:endParaRPr>
              <a:sym typeface="+mn-ea"/>
            </a:endParaRPr>
          </a:p>
        </p:txBody>
      </p:sp>
      <p:sp>
        <p:nvSpPr>
          <p:cNvPr id="13" name="正文"/>
          <p:cNvSpPr txBox="1">
            <a:spLocks noGrp="1"/>
          </p:cNvSpPr>
          <p:nvPr>
            <p:ph idx="4"/>
            <p:custDataLst>
              <p:tags r:id="rId4"/>
            </p:custDataLst>
          </p:nvPr>
        </p:nvSpPr>
        <p:spPr>
          <a:xfrm>
            <a:off x="695325" y="1671955"/>
            <a:ext cx="5255260" cy="4504690"/>
          </a:xfrm>
          <a:prstGeom prst="rect">
            <a:avLst/>
          </a:prstGeom>
          <a:ln>
            <a:noFill/>
            <a:prstDash val="sysDash"/>
          </a:ln>
        </p:spPr>
        <p:txBody>
          <a:bodyPr vert="horz" lIns="90000" tIns="46800" rIns="90000" bIns="46800" rtlCol="0">
            <a:normAutofit/>
          </a:bodyPr>
          <a:lstStyle>
            <a:defPPr>
              <a:defRPr lang="zh-CN"/>
            </a:defPPr>
            <a:lvl1pPr marL="228600" marR="0" lvl="0" indent="-228600" algn="l" defTabSz="914400" rtl="0" eaLnBrk="1" fontAlgn="auto" latinLnBrk="0" hangingPunct="1">
              <a:lnSpc>
                <a:spcPct val="130000"/>
              </a:lnSpc>
              <a:spcBef>
                <a:spcPts val="1800"/>
              </a:spcBef>
              <a:spcAft>
                <a:spcPts val="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85000"/>
                    <a:lumOff val="15000"/>
                  </a:schemeClr>
                </a:solidFill>
                <a:uFillTx/>
                <a:latin typeface="+mn-ea"/>
                <a:ea typeface="+mn-ea"/>
                <a:cs typeface="MiSans Normal" panose="00000500000000000000" charset="-122"/>
                <a:sym typeface="+mn-ea"/>
              </a:defRPr>
            </a:lvl1pPr>
            <a:lvl2pPr marL="449580" marR="0" lvl="1" indent="-231775"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ln>
                  <a:noFill/>
                  <a:prstDash val="sysDot"/>
                </a:ln>
                <a:solidFill>
                  <a:schemeClr val="tx1">
                    <a:lumMod val="50000"/>
                    <a:lumOff val="50000"/>
                  </a:schemeClr>
                </a:solidFill>
                <a:uFillTx/>
                <a:latin typeface="+mn-ea"/>
                <a:ea typeface="+mn-ea"/>
              </a:defRPr>
            </a:lvl2pPr>
            <a:lvl3pPr marL="719455" marR="0" lvl="2" indent="-276225"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ln>
                  <a:noFill/>
                  <a:prstDash val="sysDot"/>
                </a:ln>
                <a:solidFill>
                  <a:schemeClr val="tx1">
                    <a:lumMod val="50000"/>
                    <a:lumOff val="50000"/>
                  </a:schemeClr>
                </a:solidFill>
                <a:uFillTx/>
                <a:latin typeface="+mn-ea"/>
                <a:ea typeface="+mn-ea"/>
              </a:defRPr>
            </a:lvl3pPr>
            <a:lvl4pPr marL="987425" marR="0" lvl="3" indent="-262255" fontAlgn="auto">
              <a:lnSpc>
                <a:spcPct val="120000"/>
              </a:lnSpc>
              <a:spcBef>
                <a:spcPts val="0"/>
              </a:spcBef>
              <a:spcAft>
                <a:spcPts val="300"/>
              </a:spcAft>
              <a:buFont typeface="Wingdings" panose="05000000000000000000" charset="0"/>
              <a:buChar char=""/>
              <a:tabLst>
                <a:tab pos="899795" algn="l"/>
              </a:tabLst>
              <a:defRPr kumimoji="0" sz="1400" b="0" i="0" u="none" strike="noStrike" cap="none" spc="150" normalizeH="0" baseline="0">
                <a:ln>
                  <a:noFill/>
                  <a:prstDash val="sysDot"/>
                </a:ln>
                <a:solidFill>
                  <a:schemeClr val="tx1">
                    <a:lumMod val="50000"/>
                    <a:lumOff val="50000"/>
                  </a:schemeClr>
                </a:solidFill>
                <a:uFillTx/>
                <a:latin typeface="+mn-ea"/>
                <a:ea typeface="+mn-ea"/>
              </a:defRPr>
            </a:lvl4pPr>
            <a:lvl5pPr marL="1256030" marR="0" lvl="4" indent="-262255"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ln>
                  <a:noFill/>
                  <a:prstDash val="sysDot"/>
                </a:ln>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12" name="标题"/>
          <p:cNvSpPr txBox="1">
            <a:spLocks noGrp="1"/>
          </p:cNvSpPr>
          <p:nvPr>
            <p:ph type="title" idx="3"/>
            <p:custDataLst>
              <p:tags r:id="rId5"/>
            </p:custDataLst>
          </p:nvPr>
        </p:nvSpPr>
        <p:spPr>
          <a:xfrm>
            <a:off x="695325" y="1247140"/>
            <a:ext cx="5255260" cy="40005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1" i="0" u="none" strike="noStrike" kern="1200" cap="none" spc="0" normalizeH="0" baseline="0" noProof="1">
                <a:solidFill>
                  <a:schemeClr val="tx1">
                    <a:lumMod val="85000"/>
                    <a:lumOff val="15000"/>
                  </a:schemeClr>
                </a:solidFill>
                <a:latin typeface="+mj-ea"/>
                <a:ea typeface="+mj-ea"/>
                <a:cs typeface="MiSans Normal" panose="00000500000000000000" charset="-122"/>
              </a:defRPr>
            </a:lvl1pPr>
          </a:lstStyle>
          <a:p>
            <a:pPr lvl="0"/>
            <a:r>
              <a:rPr>
                <a:sym typeface="+mn-ea"/>
              </a:rPr>
              <a:t>单击此处编辑母版标题样式</a:t>
            </a:r>
            <a:endParaRPr>
              <a:sym typeface="+mn-ea"/>
            </a:endParaRPr>
          </a:p>
        </p:txBody>
      </p:sp>
      <p:sp>
        <p:nvSpPr>
          <p:cNvPr id="10" name="标题"/>
          <p:cNvSpPr txBox="1">
            <a:spLocks noGrp="1"/>
          </p:cNvSpPr>
          <p:nvPr>
            <p:ph type="title" idx="1"/>
            <p:custDataLst>
              <p:tags r:id="rId6"/>
            </p:custDataLst>
          </p:nvPr>
        </p:nvSpPr>
        <p:spPr>
          <a:xfrm>
            <a:off x="695960" y="360000"/>
            <a:ext cx="10800080" cy="720000"/>
          </a:xfrm>
          <a:prstGeom prst="rect">
            <a:avLst/>
          </a:prstGeom>
          <a:noFill/>
        </p:spPr>
        <p:txBody>
          <a:bodyPr wrap="square" rtlCol="0" anchor="b" anchorCtr="0">
            <a:normAutofit/>
          </a:bodyPr>
          <a:lstStyle>
            <a:lvl1pPr marL="0" marR="0" lvl="0" algn="l" defTabSz="914400" rtl="0" eaLnBrk="1" fontAlgn="auto" latinLnBrk="0" hangingPunct="1">
              <a:lnSpc>
                <a:spcPct val="100000"/>
              </a:lnSpc>
              <a:buClrTx/>
              <a:buSzTx/>
              <a:buFontTx/>
              <a:buNone/>
              <a:defRPr kumimoji="0" lang="zh-CN" altLang="en-US" sz="3200" b="0" i="0" u="none" strike="noStrike" kern="1200" cap="none" spc="300" normalizeH="0" baseline="0" noProof="1" dirty="0">
                <a:ln>
                  <a:noFill/>
                  <a:prstDash val="sysDot"/>
                </a:ln>
                <a:solidFill>
                  <a:schemeClr val="tx1">
                    <a:lumMod val="85000"/>
                    <a:lumOff val="15000"/>
                  </a:schemeClr>
                </a:solidFill>
                <a:latin typeface="+mj-lt"/>
                <a:ea typeface="+mj-lt"/>
                <a:cs typeface="MiSans Normal" panose="00000500000000000000" charset="-122"/>
                <a:sym typeface="+mn-ea"/>
              </a:defRPr>
            </a:lvl1pPr>
          </a:lstStyle>
          <a:p>
            <a:pPr lvl="0" algn="l">
              <a:buClrTx/>
              <a:buSzTx/>
              <a:buFontTx/>
            </a:pPr>
            <a:r>
              <a:rPr>
                <a:sym typeface="+mn-ea"/>
              </a:rPr>
              <a:t>单击此处编辑母版标题样式</a:t>
            </a:r>
            <a:endParaRPr>
              <a:sym typeface="+mn-ea"/>
            </a:endParaRPr>
          </a:p>
        </p:txBody>
      </p:sp>
      <p:sp>
        <p:nvSpPr>
          <p:cNvPr id="7" name="日期占位符 6"/>
          <p:cNvSpPr>
            <a:spLocks noGrp="1"/>
          </p:cNvSpPr>
          <p:nvPr>
            <p:ph type="dt" sz="half" idx="10"/>
            <p:custDataLst>
              <p:tags r:id="rId7"/>
            </p:custDataLst>
          </p:nvPr>
        </p:nvSpPr>
        <p:spPr>
          <a:xfrm>
            <a:off x="699135" y="6314440"/>
            <a:ext cx="2613025" cy="316865"/>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dirty="0"/>
          </a:p>
        </p:txBody>
      </p:sp>
      <p:sp>
        <p:nvSpPr>
          <p:cNvPr id="9" name="灯片编号占位符 8"/>
          <p:cNvSpPr>
            <a:spLocks noGrp="1"/>
          </p:cNvSpPr>
          <p:nvPr>
            <p:ph type="sldNum" sz="quarter" idx="12"/>
            <p:custDataLst>
              <p:tags r:id="rId9"/>
            </p:custDataLst>
          </p:nvPr>
        </p:nvSpPr>
        <p:spPr>
          <a:xfrm>
            <a:off x="8877300" y="6314440"/>
            <a:ext cx="2618740" cy="316865"/>
          </a:xfrm>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6" name="标题"/>
          <p:cNvSpPr txBox="1">
            <a:spLocks noGrp="1"/>
          </p:cNvSpPr>
          <p:nvPr>
            <p:ph type="title" idx="1"/>
            <p:custDataLst>
              <p:tags r:id="rId2"/>
            </p:custDataLst>
          </p:nvPr>
        </p:nvSpPr>
        <p:spPr>
          <a:xfrm>
            <a:off x="695960" y="360000"/>
            <a:ext cx="10800080" cy="720000"/>
          </a:xfrm>
          <a:prstGeom prst="rect">
            <a:avLst/>
          </a:prstGeom>
          <a:noFill/>
        </p:spPr>
        <p:txBody>
          <a:bodyPr wrap="square" rtlCol="0" anchor="b" anchorCtr="0">
            <a:normAutofit/>
          </a:bodyPr>
          <a:lstStyle>
            <a:lvl1pPr marL="0" marR="0" lvl="0" algn="l" defTabSz="914400" rtl="0" eaLnBrk="1" fontAlgn="auto" latinLnBrk="0" hangingPunct="1">
              <a:lnSpc>
                <a:spcPct val="100000"/>
              </a:lnSpc>
              <a:buClrTx/>
              <a:buSzTx/>
              <a:buFontTx/>
              <a:buNone/>
              <a:defRPr kumimoji="0" lang="zh-CN" altLang="en-US" sz="3200" b="0" i="0" u="none" strike="noStrike" kern="1200" cap="none" spc="300" normalizeH="0" baseline="0" noProof="1" dirty="0">
                <a:ln>
                  <a:noFill/>
                  <a:prstDash val="sysDot"/>
                </a:ln>
                <a:solidFill>
                  <a:schemeClr val="tx1">
                    <a:lumMod val="85000"/>
                    <a:lumOff val="15000"/>
                  </a:schemeClr>
                </a:solidFill>
                <a:latin typeface="+mj-lt"/>
                <a:ea typeface="+mj-lt"/>
                <a:cs typeface="MiSans Normal" panose="00000500000000000000" charset="-122"/>
                <a:sym typeface="+mn-ea"/>
              </a:defRPr>
            </a:lvl1pPr>
          </a:lstStyle>
          <a:p>
            <a:pPr lvl="0" algn="l">
              <a:buClrTx/>
              <a:buSzTx/>
              <a:buFontTx/>
            </a:pPr>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a:xfrm>
            <a:off x="699135" y="6314440"/>
            <a:ext cx="2613025" cy="31686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5" name="灯片编号占位符 4"/>
          <p:cNvSpPr>
            <a:spLocks noGrp="1"/>
          </p:cNvSpPr>
          <p:nvPr>
            <p:ph type="sldNum" sz="quarter" idx="12"/>
            <p:custDataLst>
              <p:tags r:id="rId5"/>
            </p:custDataLst>
          </p:nvPr>
        </p:nvSpPr>
        <p:spPr>
          <a:xfrm>
            <a:off x="8877300" y="6314440"/>
            <a:ext cx="2618740" cy="316865"/>
          </a:xfrm>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95960" y="6356350"/>
            <a:ext cx="2743200" cy="365125"/>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038600" y="6356350"/>
            <a:ext cx="4114800" cy="365125"/>
          </a:xfrm>
        </p:spPr>
        <p:txBody>
          <a:bodyPr/>
          <a:lstStyle/>
          <a:p>
            <a:endParaRPr lang="zh-CN" altLang="en-US" dirty="0"/>
          </a:p>
        </p:txBody>
      </p:sp>
      <p:sp>
        <p:nvSpPr>
          <p:cNvPr id="4" name="灯片编号占位符 3"/>
          <p:cNvSpPr>
            <a:spLocks noGrp="1"/>
          </p:cNvSpPr>
          <p:nvPr>
            <p:ph type="sldNum" sz="quarter" idx="12"/>
            <p:custDataLst>
              <p:tags r:id="rId4"/>
            </p:custDataLst>
          </p:nvPr>
        </p:nvSpPr>
        <p:spPr>
          <a:xfrm>
            <a:off x="8753983" y="6356350"/>
            <a:ext cx="2743200" cy="365125"/>
          </a:xfrm>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showMasterSp="0">
  <p:cSld name="仅内容">
    <p:spTree>
      <p:nvGrpSpPr>
        <p:cNvPr id="1" name=""/>
        <p:cNvGrpSpPr/>
        <p:nvPr/>
      </p:nvGrpSpPr>
      <p:grpSpPr>
        <a:xfrm>
          <a:off x="0" y="0"/>
          <a:ext cx="0" cy="0"/>
          <a:chOff x="0" y="0"/>
          <a:chExt cx="0" cy="0"/>
        </a:xfrm>
      </p:grpSpPr>
      <p:sp>
        <p:nvSpPr>
          <p:cNvPr id="7" name="正文"/>
          <p:cNvSpPr txBox="1">
            <a:spLocks noGrp="1"/>
          </p:cNvSpPr>
          <p:nvPr>
            <p:ph idx="2"/>
            <p:custDataLst>
              <p:tags r:id="rId2"/>
            </p:custDataLst>
          </p:nvPr>
        </p:nvSpPr>
        <p:spPr>
          <a:xfrm>
            <a:off x="695960" y="360045"/>
            <a:ext cx="10801985" cy="5817870"/>
          </a:xfrm>
          <a:prstGeom prst="rect">
            <a:avLst/>
          </a:prstGeom>
          <a:ln>
            <a:noFill/>
            <a:prstDash val="sysDash"/>
          </a:ln>
        </p:spPr>
        <p:txBody>
          <a:bodyPr vert="horz" lIns="90000" tIns="46800" rIns="90000" bIns="46800" rtlCol="0">
            <a:normAutofit/>
          </a:bodyPr>
          <a:lstStyle>
            <a:defPPr>
              <a:defRPr lang="zh-CN"/>
            </a:defPPr>
            <a:lvl1pPr marL="228600" marR="0" lvl="0" indent="-228600" algn="l" defTabSz="914400" rtl="0" eaLnBrk="1" fontAlgn="auto" latinLnBrk="0" hangingPunct="1">
              <a:lnSpc>
                <a:spcPct val="130000"/>
              </a:lnSpc>
              <a:spcBef>
                <a:spcPts val="1800"/>
              </a:spcBef>
              <a:spcAft>
                <a:spcPts val="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85000"/>
                    <a:lumOff val="15000"/>
                  </a:schemeClr>
                </a:solidFill>
                <a:uFillTx/>
                <a:latin typeface="+mn-ea"/>
                <a:ea typeface="+mn-ea"/>
                <a:cs typeface="MiSans Normal" panose="00000500000000000000" charset="-122"/>
                <a:sym typeface="+mn-ea"/>
              </a:defRPr>
            </a:lvl1pPr>
            <a:lvl2pPr marL="449580" marR="0" lvl="1" indent="-231775"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ln>
                  <a:noFill/>
                  <a:prstDash val="sysDot"/>
                </a:ln>
                <a:solidFill>
                  <a:schemeClr val="tx1">
                    <a:lumMod val="50000"/>
                    <a:lumOff val="50000"/>
                  </a:schemeClr>
                </a:solidFill>
                <a:uFillTx/>
                <a:latin typeface="+mn-ea"/>
                <a:ea typeface="+mn-ea"/>
              </a:defRPr>
            </a:lvl2pPr>
            <a:lvl3pPr marL="719455" marR="0" lvl="2" indent="-276225"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ln>
                  <a:noFill/>
                  <a:prstDash val="sysDot"/>
                </a:ln>
                <a:solidFill>
                  <a:schemeClr val="tx1">
                    <a:lumMod val="50000"/>
                    <a:lumOff val="50000"/>
                  </a:schemeClr>
                </a:solidFill>
                <a:uFillTx/>
                <a:latin typeface="+mn-ea"/>
                <a:ea typeface="+mn-ea"/>
              </a:defRPr>
            </a:lvl3pPr>
            <a:lvl4pPr marL="987425" marR="0" lvl="3" indent="-262255" fontAlgn="auto">
              <a:lnSpc>
                <a:spcPct val="120000"/>
              </a:lnSpc>
              <a:spcBef>
                <a:spcPts val="0"/>
              </a:spcBef>
              <a:spcAft>
                <a:spcPts val="300"/>
              </a:spcAft>
              <a:buFont typeface="Wingdings" panose="05000000000000000000" charset="0"/>
              <a:buChar char=""/>
              <a:tabLst>
                <a:tab pos="899795" algn="l"/>
              </a:tabLst>
              <a:defRPr kumimoji="0" sz="1400" b="0" i="0" u="none" strike="noStrike" cap="none" spc="150" normalizeH="0" baseline="0">
                <a:ln>
                  <a:noFill/>
                  <a:prstDash val="sysDot"/>
                </a:ln>
                <a:solidFill>
                  <a:schemeClr val="tx1">
                    <a:lumMod val="50000"/>
                    <a:lumOff val="50000"/>
                  </a:schemeClr>
                </a:solidFill>
                <a:uFillTx/>
                <a:latin typeface="+mn-ea"/>
                <a:ea typeface="+mn-ea"/>
              </a:defRPr>
            </a:lvl4pPr>
            <a:lvl5pPr marL="1256030" marR="0" lvl="4" indent="-262255"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ln>
                  <a:noFill/>
                  <a:prstDash val="sysDot"/>
                </a:ln>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3"/>
            </p:custDataLst>
          </p:nvPr>
        </p:nvSpPr>
        <p:spPr>
          <a:xfrm>
            <a:off x="699135" y="6314440"/>
            <a:ext cx="2613025" cy="316865"/>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5"/>
            </p:custDataLst>
          </p:nvPr>
        </p:nvSpPr>
        <p:spPr>
          <a:xfrm>
            <a:off x="8877300" y="6314440"/>
            <a:ext cx="2618740" cy="316865"/>
          </a:xfrm>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showMasterSp="0">
  <p:cSld name="标题和副标题">
    <p:spTree>
      <p:nvGrpSpPr>
        <p:cNvPr id="1" name=""/>
        <p:cNvGrpSpPr/>
        <p:nvPr/>
      </p:nvGrpSpPr>
      <p:grpSpPr>
        <a:xfrm>
          <a:off x="0" y="0"/>
          <a:ext cx="0" cy="0"/>
          <a:chOff x="0" y="0"/>
          <a:chExt cx="0" cy="0"/>
        </a:xfrm>
      </p:grpSpPr>
      <p:sp>
        <p:nvSpPr>
          <p:cNvPr id="7" name="副标题"/>
          <p:cNvSpPr txBox="1">
            <a:spLocks noGrp="1"/>
          </p:cNvSpPr>
          <p:nvPr>
            <p:ph type="body" idx="2" hasCustomPrompt="1"/>
            <p:custDataLst>
              <p:tags r:id="rId2"/>
            </p:custDataLst>
          </p:nvPr>
        </p:nvSpPr>
        <p:spPr>
          <a:xfrm>
            <a:off x="695960" y="1301750"/>
            <a:ext cx="10799088" cy="405553"/>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0" i="0" u="none" strike="noStrike" kern="1200" cap="none" spc="300" normalizeH="0" baseline="0" noProof="1" dirty="0">
                <a:solidFill>
                  <a:schemeClr val="tx1">
                    <a:lumMod val="75000"/>
                    <a:lumOff val="25000"/>
                  </a:schemeClr>
                </a:solidFill>
                <a:latin typeface="+mn-lt"/>
                <a:ea typeface="+mn-lt"/>
                <a:cs typeface="MiSans Normal" panose="00000500000000000000" charset="-122"/>
              </a:defRPr>
            </a:lvl1pPr>
          </a:lstStyle>
          <a:p>
            <a:pPr lvl="0" algn="l"/>
            <a:r>
              <a:rPr>
                <a:sym typeface="+mn-ea"/>
              </a:rPr>
              <a:t>单击此处编辑母版副标题样式</a:t>
            </a:r>
            <a:endParaRPr>
              <a:sym typeface="+mn-ea"/>
            </a:endParaRPr>
          </a:p>
        </p:txBody>
      </p:sp>
      <p:sp>
        <p:nvSpPr>
          <p:cNvPr id="6" name="标题"/>
          <p:cNvSpPr txBox="1">
            <a:spLocks noGrp="1"/>
          </p:cNvSpPr>
          <p:nvPr>
            <p:ph type="title" idx="1"/>
            <p:custDataLst>
              <p:tags r:id="rId3"/>
            </p:custDataLst>
          </p:nvPr>
        </p:nvSpPr>
        <p:spPr>
          <a:xfrm>
            <a:off x="695960" y="360000"/>
            <a:ext cx="10800080" cy="720000"/>
          </a:xfrm>
          <a:prstGeom prst="rect">
            <a:avLst/>
          </a:prstGeom>
          <a:noFill/>
        </p:spPr>
        <p:txBody>
          <a:bodyPr wrap="square" lIns="0" tIns="0" rIns="0" bIns="0" rtlCol="0" anchor="b" anchorCtr="0">
            <a:normAutofit/>
          </a:bodyPr>
          <a:lstStyle>
            <a:lvl1pPr marL="0" marR="0" lvl="0" algn="l" defTabSz="914400" rtl="0" eaLnBrk="1" fontAlgn="auto" latinLnBrk="0" hangingPunct="1">
              <a:lnSpc>
                <a:spcPct val="100000"/>
              </a:lnSpc>
              <a:buClrTx/>
              <a:buSzTx/>
              <a:buFontTx/>
              <a:buNone/>
              <a:defRPr kumimoji="0" lang="zh-CN" altLang="en-US" sz="3200" b="0" i="0" u="none" strike="noStrike" kern="1200" cap="none" spc="300" normalizeH="0" baseline="0" noProof="1" dirty="0">
                <a:ln>
                  <a:noFill/>
                  <a:prstDash val="sysDot"/>
                </a:ln>
                <a:solidFill>
                  <a:schemeClr val="tx1">
                    <a:lumMod val="85000"/>
                    <a:lumOff val="15000"/>
                  </a:schemeClr>
                </a:solidFill>
                <a:latin typeface="+mj-lt"/>
                <a:ea typeface="+mj-lt"/>
                <a:cs typeface="MiSans Normal" panose="00000500000000000000" charset="-122"/>
                <a:sym typeface="+mn-ea"/>
              </a:defRPr>
            </a:lvl1pPr>
          </a:lstStyle>
          <a:p>
            <a:pPr lvl="0" algn="l">
              <a:buClrTx/>
              <a:buSzTx/>
              <a:buFontTx/>
            </a:pPr>
            <a:r>
              <a:rPr>
                <a:sym typeface="+mn-ea"/>
              </a:rPr>
              <a:t>单击此处编辑母版标题样式</a:t>
            </a:r>
            <a:endParaRPr>
              <a:sym typeface="+mn-ea"/>
            </a:endParaRPr>
          </a:p>
        </p:txBody>
      </p:sp>
      <p:sp>
        <p:nvSpPr>
          <p:cNvPr id="3" name="日期占位符 2"/>
          <p:cNvSpPr>
            <a:spLocks noGrp="1"/>
          </p:cNvSpPr>
          <p:nvPr>
            <p:ph type="dt" sz="half" idx="10"/>
            <p:custDataLst>
              <p:tags r:id="rId4"/>
            </p:custDataLst>
          </p:nvPr>
        </p:nvSpPr>
        <p:spPr>
          <a:xfrm>
            <a:off x="694055" y="6314440"/>
            <a:ext cx="2618105" cy="31686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5" name="灯片编号占位符 4"/>
          <p:cNvSpPr>
            <a:spLocks noGrp="1"/>
          </p:cNvSpPr>
          <p:nvPr>
            <p:ph type="sldNum" sz="quarter" idx="12"/>
            <p:custDataLst>
              <p:tags r:id="rId6"/>
            </p:custDataLst>
          </p:nvPr>
        </p:nvSpPr>
        <p:spPr>
          <a:xfrm>
            <a:off x="8877300" y="6314440"/>
            <a:ext cx="2618740" cy="316865"/>
          </a:xfrm>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hdr="0" ftr="0" dt="0"/>
</p:sldLayout>
</file>

<file path=ppt/slideMasters/_rels/slideMaster1.xml.rels><?xml version="1.0" encoding="UTF-8" standalone="yes"?>
<Relationships xmlns="http://schemas.openxmlformats.org/package/2006/relationships"><Relationship Id="rId9" Type="http://schemas.openxmlformats.org/officeDocument/2006/relationships/tags" Target="../tags/tag37.xml"/><Relationship Id="rId8" Type="http://schemas.openxmlformats.org/officeDocument/2006/relationships/tags" Target="../tags/tag36.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tags" Target="../tags/tag39.xml"/><Relationship Id="rId10" Type="http://schemas.openxmlformats.org/officeDocument/2006/relationships/tags" Target="../tags/tag38.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8"/>
            </p:custDataLst>
          </p:nvPr>
        </p:nvSpPr>
        <p:spPr>
          <a:xfrm>
            <a:off x="695960" y="360000"/>
            <a:ext cx="10800000" cy="720000"/>
          </a:xfrm>
          <a:prstGeom prst="rect">
            <a:avLst/>
          </a:prstGeom>
          <a:noFill/>
        </p:spPr>
        <p:txBody>
          <a:bodyPr vert="horz" wrap="square" lIns="0" tIns="0" rIns="0" bIns="0" rtlCol="0" anchor="b" anchorCtr="0">
            <a:normAutofit/>
          </a:bodyPr>
          <a:lstStyle/>
          <a:p>
            <a:pPr marL="0" marR="0" lvl="0">
              <a:buClrTx/>
              <a:buSzTx/>
              <a:buFontTx/>
            </a:pPr>
            <a:r>
              <a:rPr lang="zh-CN" altLang="en-US" dirty="0"/>
              <a:t>单击此处编辑母版标题样式</a:t>
            </a:r>
            <a:endParaRPr lang="zh-CN" altLang="en-US" dirty="0"/>
          </a:p>
        </p:txBody>
      </p:sp>
      <p:sp>
        <p:nvSpPr>
          <p:cNvPr id="3" name="文本占位符 2"/>
          <p:cNvSpPr>
            <a:spLocks noGrp="1"/>
          </p:cNvSpPr>
          <p:nvPr>
            <p:ph type="body" idx="1"/>
            <p:custDataLst>
              <p:tags r:id="rId9"/>
            </p:custDataLst>
          </p:nvPr>
        </p:nvSpPr>
        <p:spPr>
          <a:xfrm>
            <a:off x="695960" y="1301749"/>
            <a:ext cx="10800000" cy="4873625"/>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KSO_TEMPLATE" hidden="1"/>
          <p:cNvSpPr/>
          <p:nvPr userDrawn="1">
            <p:custDataLst>
              <p:tags r:id="rId10"/>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Slide Number Placeholder 5"/>
          <p:cNvSpPr>
            <a:spLocks noGrp="1"/>
          </p:cNvSpPr>
          <p:nvPr>
            <p:ph type="sldNum" sz="quarter" idx="4"/>
          </p:nvPr>
        </p:nvSpPr>
        <p:spPr>
          <a:xfrm>
            <a:off x="8752840" y="6365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561BA9-CDCF-4958-B8AB-66F3BF063E13}" type="slidenum">
              <a:rPr lang="en-US" smtClean="0"/>
            </a:fld>
            <a:endParaRPr lang="en-US"/>
          </a:p>
        </p:txBody>
      </p:sp>
    </p:spTree>
    <p:custDataLst>
      <p:tags r:id="rId11"/>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mc:AlternateContent xmlns:mc="http://schemas.openxmlformats.org/markup-compatibility/2006">
    <mc:Choice xmlns:p14="http://schemas.microsoft.com/office/powerpoint/2010/main" Requires="p14">
      <p:transition spd="slow" p14:dur="2000"/>
    </mc:Choice>
    <mc:Fallback>
      <p:transition spd="slow"/>
    </mc:Fallback>
  </mc:AlternateContent>
  <p:hf hdr="0" ftr="0" dt="0"/>
  <p:txStyles>
    <p:titleStyle>
      <a:lvl1pPr algn="l" defTabSz="914400" rtl="0" eaLnBrk="1" fontAlgn="auto" latinLnBrk="0" hangingPunct="1">
        <a:lnSpc>
          <a:spcPct val="100000"/>
        </a:lnSpc>
        <a:spcBef>
          <a:spcPct val="0"/>
        </a:spcBef>
        <a:buNone/>
        <a:defRPr kumimoji="0" lang="zh-CN" altLang="en-US" sz="3200" b="1" i="0" u="none" strike="noStrike" kern="1200" cap="none" spc="300" normalizeH="0" baseline="0" smtClean="0">
          <a:ln>
            <a:noFill/>
            <a:prstDash val="sysDot"/>
          </a:ln>
          <a:solidFill>
            <a:schemeClr val="tx1">
              <a:lumMod val="85000"/>
              <a:lumOff val="15000"/>
            </a:schemeClr>
          </a:solidFill>
          <a:effectLst>
            <a:outerShdw blurRad="38100" dist="38100" dir="2700000" algn="tl">
              <a:srgbClr val="000000">
                <a:alpha val="43137"/>
              </a:srgbClr>
            </a:outerShdw>
          </a:effectLst>
          <a:uFillTx/>
          <a:latin typeface="宋体" panose="02010600030101010101" pitchFamily="2" charset="-122"/>
          <a:ea typeface="宋体" panose="02010600030101010101" pitchFamily="2" charset="-122"/>
          <a:cs typeface="MiSans Normal" panose="00000500000000000000"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ea"/>
          <a:ea typeface="+mn-ea"/>
          <a:cs typeface="MiSans Normal" panose="00000500000000000000"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ea"/>
          <a:ea typeface="+mn-ea"/>
          <a:cs typeface="MiSans Normal" panose="00000500000000000000"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ea"/>
          <a:ea typeface="+mn-ea"/>
          <a:cs typeface="MiSans Normal" panose="00000500000000000000"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ea"/>
          <a:ea typeface="+mn-ea"/>
          <a:cs typeface="MiSans Normal" panose="00000500000000000000"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ea"/>
          <a:ea typeface="+mn-ea"/>
          <a:cs typeface="MiSans Normal" panose="000005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40.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7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81.xml"/><Relationship Id="rId2" Type="http://schemas.openxmlformats.org/officeDocument/2006/relationships/image" Target="../media/image28.png"/><Relationship Id="rId1" Type="http://schemas.openxmlformats.org/officeDocument/2006/relationships/tags" Target="../tags/tag8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1.xml"/></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42.xml"/><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tags" Target="../tags/tag47.xml"/><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6" Type="http://schemas.openxmlformats.org/officeDocument/2006/relationships/notesSlide" Target="../notesSlides/notesSlide2.xml"/><Relationship Id="rId35" Type="http://schemas.openxmlformats.org/officeDocument/2006/relationships/slideLayout" Target="../slideLayouts/slideLayout1.xml"/><Relationship Id="rId34" Type="http://schemas.openxmlformats.org/officeDocument/2006/relationships/tags" Target="../tags/tag73.xml"/><Relationship Id="rId33" Type="http://schemas.openxmlformats.org/officeDocument/2006/relationships/tags" Target="../tags/tag72.xml"/><Relationship Id="rId32" Type="http://schemas.openxmlformats.org/officeDocument/2006/relationships/tags" Target="../tags/tag71.xml"/><Relationship Id="rId31" Type="http://schemas.openxmlformats.org/officeDocument/2006/relationships/tags" Target="../tags/tag70.xml"/><Relationship Id="rId30" Type="http://schemas.openxmlformats.org/officeDocument/2006/relationships/tags" Target="../tags/tag69.xml"/><Relationship Id="rId3" Type="http://schemas.openxmlformats.org/officeDocument/2006/relationships/image" Target="../media/image8.png"/><Relationship Id="rId29" Type="http://schemas.openxmlformats.org/officeDocument/2006/relationships/tags" Target="../tags/tag68.xml"/><Relationship Id="rId28" Type="http://schemas.openxmlformats.org/officeDocument/2006/relationships/tags" Target="../tags/tag67.xml"/><Relationship Id="rId27" Type="http://schemas.openxmlformats.org/officeDocument/2006/relationships/tags" Target="../tags/tag66.xml"/><Relationship Id="rId26" Type="http://schemas.openxmlformats.org/officeDocument/2006/relationships/tags" Target="../tags/tag65.xml"/><Relationship Id="rId25" Type="http://schemas.openxmlformats.org/officeDocument/2006/relationships/tags" Target="../tags/tag64.xml"/><Relationship Id="rId24" Type="http://schemas.openxmlformats.org/officeDocument/2006/relationships/tags" Target="../tags/tag63.xml"/><Relationship Id="rId23" Type="http://schemas.openxmlformats.org/officeDocument/2006/relationships/tags" Target="../tags/tag62.xml"/><Relationship Id="rId22" Type="http://schemas.openxmlformats.org/officeDocument/2006/relationships/tags" Target="../tags/tag61.xml"/><Relationship Id="rId21" Type="http://schemas.openxmlformats.org/officeDocument/2006/relationships/tags" Target="../tags/tag60.xml"/><Relationship Id="rId20" Type="http://schemas.openxmlformats.org/officeDocument/2006/relationships/tags" Target="../tags/tag59.xml"/><Relationship Id="rId2" Type="http://schemas.openxmlformats.org/officeDocument/2006/relationships/image" Target="../media/image7.png"/><Relationship Id="rId19" Type="http://schemas.openxmlformats.org/officeDocument/2006/relationships/tags" Target="../tags/tag58.xml"/><Relationship Id="rId18" Type="http://schemas.openxmlformats.org/officeDocument/2006/relationships/tags" Target="../tags/tag57.xml"/><Relationship Id="rId17" Type="http://schemas.openxmlformats.org/officeDocument/2006/relationships/tags" Target="../tags/tag56.xml"/><Relationship Id="rId16" Type="http://schemas.openxmlformats.org/officeDocument/2006/relationships/tags" Target="../tags/tag55.xml"/><Relationship Id="rId15" Type="http://schemas.openxmlformats.org/officeDocument/2006/relationships/tags" Target="../tags/tag54.xml"/><Relationship Id="rId14" Type="http://schemas.openxmlformats.org/officeDocument/2006/relationships/tags" Target="../tags/tag53.xml"/><Relationship Id="rId13" Type="http://schemas.openxmlformats.org/officeDocument/2006/relationships/tags" Target="../tags/tag52.xml"/><Relationship Id="rId12" Type="http://schemas.openxmlformats.org/officeDocument/2006/relationships/tags" Target="../tags/tag51.xml"/><Relationship Id="rId11" Type="http://schemas.openxmlformats.org/officeDocument/2006/relationships/tags" Target="../tags/tag50.xml"/><Relationship Id="rId10" Type="http://schemas.openxmlformats.org/officeDocument/2006/relationships/tags" Target="../tags/tag49.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74.xml"/><Relationship Id="rId2" Type="http://schemas.openxmlformats.org/officeDocument/2006/relationships/image" Target="../media/image10.png"/><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75.xml"/><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1.xml"/><Relationship Id="rId5" Type="http://schemas.openxmlformats.org/officeDocument/2006/relationships/tags" Target="../tags/tag76.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emf"/></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77.xml"/><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4" name="Slide Number Placeholder 3"/>
          <p:cNvSpPr>
            <a:spLocks noGrp="1"/>
          </p:cNvSpPr>
          <p:nvPr>
            <p:ph type="sldNum" sz="quarter" idx="12"/>
          </p:nvPr>
        </p:nvSpPr>
        <p:spPr/>
        <p:txBody>
          <a:bodyPr/>
          <a:p>
            <a:fld id="{49AE70B2-8BF9-45C0-BB95-33D1B9D3A854}" type="slidenum">
              <a:rPr lang="zh-CN" altLang="en-US" smtClean="0"/>
            </a:fld>
            <a:endParaRPr lang="zh-CN" altLang="en-US" dirty="0"/>
          </a:p>
        </p:txBody>
      </p:sp>
      <p:sp>
        <p:nvSpPr>
          <p:cNvPr id="5" name="标题 1"/>
          <p:cNvSpPr>
            <a:spLocks noGrp="1"/>
          </p:cNvSpPr>
          <p:nvPr/>
        </p:nvSpPr>
        <p:spPr>
          <a:xfrm>
            <a:off x="241935" y="1664335"/>
            <a:ext cx="11791950" cy="1221105"/>
          </a:xfrm>
          <a:prstGeom prst="rect">
            <a:avLst/>
          </a:prstGeom>
          <a:noFill/>
        </p:spPr>
        <p:txBody>
          <a:bodyPr vert="horz" wrap="square" lIns="91440" tIns="45720" rIns="91440" bIns="45720" rtlCol="0" anchor="b" anchorCtr="0">
            <a:normAutofit fontScale="90000" lnSpcReduction="10000"/>
          </a:bodyPr>
          <a:lstStyle>
            <a:lvl1pPr marL="0" marR="0" lvl="0" algn="r" defTabSz="914400" rtl="0" eaLnBrk="1" fontAlgn="auto" latinLnBrk="0" hangingPunct="1">
              <a:lnSpc>
                <a:spcPct val="100000"/>
              </a:lnSpc>
              <a:spcBef>
                <a:spcPct val="0"/>
              </a:spcBef>
              <a:buClrTx/>
              <a:buSzTx/>
              <a:buFontTx/>
              <a:buNone/>
              <a:defRPr kumimoji="0" lang="zh-CN" altLang="en-US" sz="7200" b="0" i="0" u="none" strike="noStrike" kern="1200" cap="none" spc="0" normalizeH="0" baseline="0" noProof="1" dirty="0" smtClean="0">
                <a:ln>
                  <a:noFill/>
                  <a:prstDash val="sysDot"/>
                </a:ln>
                <a:solidFill>
                  <a:schemeClr val="tx1">
                    <a:lumMod val="85000"/>
                    <a:lumOff val="15000"/>
                  </a:schemeClr>
                </a:solidFill>
                <a:uFillTx/>
                <a:latin typeface="+mj-ea"/>
                <a:ea typeface="+mj-ea"/>
                <a:cs typeface="MiSans Heavy" panose="00000A00000000000000" charset="-122"/>
                <a:sym typeface="+mn-ea"/>
              </a:defRPr>
            </a:lvl1pPr>
          </a:lstStyle>
          <a:p>
            <a:pPr algn="ctr"/>
            <a:endParaRPr lang="en-US" altLang="en-US" sz="4400" b="1" dirty="0">
              <a:solidFill>
                <a:schemeClr val="accent1">
                  <a:lumMod val="50000"/>
                </a:schemeClr>
              </a:solidFill>
              <a:effectLst/>
            </a:endParaRPr>
          </a:p>
          <a:p>
            <a:pPr algn="ctr"/>
            <a:r>
              <a:rPr lang="zh-CN" altLang="en-US" sz="4400" b="1" dirty="0">
                <a:solidFill>
                  <a:schemeClr val="accent1">
                    <a:lumMod val="50000"/>
                  </a:schemeClr>
                </a:solidFill>
                <a:effectLst/>
              </a:rPr>
              <a:t>塑料闪烁光纤探测器的读出电子学</a:t>
            </a:r>
            <a:endParaRPr lang="zh-CN" altLang="en-US" sz="4400" b="1" dirty="0">
              <a:solidFill>
                <a:schemeClr val="accent1">
                  <a:lumMod val="50000"/>
                </a:schemeClr>
              </a:solidFill>
              <a:effectLst/>
            </a:endParaRPr>
          </a:p>
        </p:txBody>
      </p:sp>
      <p:sp>
        <p:nvSpPr>
          <p:cNvPr id="6" name="副标题 4"/>
          <p:cNvSpPr>
            <a:spLocks noGrp="1"/>
          </p:cNvSpPr>
          <p:nvPr/>
        </p:nvSpPr>
        <p:spPr>
          <a:xfrm>
            <a:off x="1516380" y="3063875"/>
            <a:ext cx="9144000" cy="2589530"/>
          </a:xfrm>
          <a:prstGeom prst="rect">
            <a:avLst/>
          </a:prstGeom>
        </p:spPr>
        <p:txBody>
          <a:bodyPr vert="horz" lIns="91440" tIns="45720" rIns="91440" bIns="4572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ea"/>
                <a:ea typeface="+mn-ea"/>
                <a:cs typeface="MiSans Normal" panose="00000500000000000000"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ea"/>
                <a:ea typeface="+mn-ea"/>
                <a:cs typeface="MiSans Normal" panose="00000500000000000000"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ea"/>
                <a:ea typeface="+mn-ea"/>
                <a:cs typeface="MiSans Normal" panose="00000500000000000000"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ea"/>
                <a:ea typeface="+mn-ea"/>
                <a:cs typeface="MiSans Normal" panose="00000500000000000000"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ea"/>
                <a:ea typeface="+mn-ea"/>
                <a:cs typeface="MiSans Normal" panose="000005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zh-CN" altLang="en-US" sz="2400" dirty="0">
              <a:latin typeface="+mn-lt"/>
            </a:endParaRPr>
          </a:p>
          <a:p>
            <a:pPr marL="0" indent="0" algn="ctr" fontAlgn="auto">
              <a:lnSpc>
                <a:spcPct val="150000"/>
              </a:lnSpc>
              <a:buNone/>
            </a:pPr>
            <a:r>
              <a:rPr lang="zh-CN" altLang="en-US" sz="2400" b="1" dirty="0">
                <a:solidFill>
                  <a:schemeClr val="tx1"/>
                </a:solidFill>
                <a:latin typeface="+mn-lt"/>
              </a:rPr>
              <a:t>吕城翰</a:t>
            </a:r>
            <a:r>
              <a:rPr lang="en-US" altLang="zh-CN" sz="2400" b="1" dirty="0">
                <a:solidFill>
                  <a:schemeClr val="accent1">
                    <a:lumMod val="50000"/>
                  </a:schemeClr>
                </a:solidFill>
                <a:latin typeface="+mn-lt"/>
              </a:rPr>
              <a:t>    </a:t>
            </a:r>
            <a:r>
              <a:rPr lang="zh-CN" altLang="en-US" sz="2400" dirty="0">
                <a:solidFill>
                  <a:schemeClr val="accent1">
                    <a:lumMod val="50000"/>
                  </a:schemeClr>
                </a:solidFill>
                <a:latin typeface="+mn-lt"/>
              </a:rPr>
              <a:t>王泓博</a:t>
            </a:r>
            <a:r>
              <a:rPr lang="en-US" altLang="zh-CN" sz="2400" dirty="0">
                <a:solidFill>
                  <a:schemeClr val="accent1">
                    <a:lumMod val="50000"/>
                  </a:schemeClr>
                </a:solidFill>
                <a:latin typeface="+mn-lt"/>
              </a:rPr>
              <a:t>  </a:t>
            </a:r>
            <a:r>
              <a:rPr lang="zh-CN" altLang="en-US" sz="2400" dirty="0">
                <a:solidFill>
                  <a:schemeClr val="accent1">
                    <a:lumMod val="50000"/>
                  </a:schemeClr>
                </a:solidFill>
                <a:latin typeface="+mn-lt"/>
              </a:rPr>
              <a:t>李慧玲</a:t>
            </a:r>
            <a:r>
              <a:rPr lang="en-US" altLang="en-US" sz="2400" dirty="0">
                <a:solidFill>
                  <a:schemeClr val="accent1">
                    <a:lumMod val="50000"/>
                  </a:schemeClr>
                </a:solidFill>
                <a:latin typeface="+mn-lt"/>
              </a:rPr>
              <a:t>  </a:t>
            </a:r>
            <a:r>
              <a:rPr lang="zh-CN" altLang="en-US" sz="2400" dirty="0">
                <a:solidFill>
                  <a:schemeClr val="accent1">
                    <a:lumMod val="50000"/>
                  </a:schemeClr>
                </a:solidFill>
                <a:latin typeface="+mn-lt"/>
              </a:rPr>
              <a:t>胡坤</a:t>
            </a:r>
            <a:r>
              <a:rPr lang="en-US" altLang="en-US" sz="2400" dirty="0">
                <a:solidFill>
                  <a:schemeClr val="accent1">
                    <a:lumMod val="50000"/>
                  </a:schemeClr>
                </a:solidFill>
                <a:latin typeface="+mn-lt"/>
              </a:rPr>
              <a:t>  </a:t>
            </a:r>
            <a:r>
              <a:rPr lang="zh-CN" altLang="en-US" sz="2400" dirty="0">
                <a:solidFill>
                  <a:schemeClr val="accent1">
                    <a:lumMod val="50000"/>
                  </a:schemeClr>
                </a:solidFill>
                <a:latin typeface="+mn-lt"/>
              </a:rPr>
              <a:t>任祥祥</a:t>
            </a:r>
            <a:r>
              <a:rPr lang="en-US" altLang="en-US" sz="2400" dirty="0">
                <a:solidFill>
                  <a:schemeClr val="accent1">
                    <a:lumMod val="50000"/>
                  </a:schemeClr>
                </a:solidFill>
                <a:latin typeface="+mn-lt"/>
              </a:rPr>
              <a:t> </a:t>
            </a:r>
            <a:r>
              <a:rPr lang="zh-CN" altLang="en-US" sz="2400" dirty="0">
                <a:solidFill>
                  <a:schemeClr val="accent1">
                    <a:lumMod val="50000"/>
                  </a:schemeClr>
                </a:solidFill>
                <a:latin typeface="+mn-lt"/>
              </a:rPr>
              <a:t>许伟伟</a:t>
            </a:r>
            <a:endParaRPr lang="zh-CN" altLang="en-US" sz="2400" dirty="0">
              <a:solidFill>
                <a:schemeClr val="accent1">
                  <a:lumMod val="50000"/>
                </a:schemeClr>
              </a:solidFill>
              <a:latin typeface="+mn-lt"/>
            </a:endParaRPr>
          </a:p>
          <a:p>
            <a:pPr marL="0" indent="0" algn="ctr" fontAlgn="auto">
              <a:lnSpc>
                <a:spcPct val="150000"/>
              </a:lnSpc>
              <a:buNone/>
            </a:pPr>
            <a:endParaRPr lang="zh-CN" altLang="en-US" sz="2400" dirty="0">
              <a:solidFill>
                <a:schemeClr val="accent1">
                  <a:lumMod val="50000"/>
                </a:schemeClr>
              </a:solidFill>
              <a:latin typeface="+mn-lt"/>
            </a:endParaRPr>
          </a:p>
          <a:p>
            <a:pPr marL="0" indent="0" algn="ctr" fontAlgn="auto">
              <a:lnSpc>
                <a:spcPct val="150000"/>
              </a:lnSpc>
              <a:buNone/>
            </a:pPr>
            <a:r>
              <a:rPr lang="en-US" altLang="zh-CN" sz="2400" dirty="0">
                <a:solidFill>
                  <a:schemeClr val="accent1">
                    <a:lumMod val="50000"/>
                  </a:schemeClr>
                </a:solidFill>
                <a:latin typeface="+mn-lt"/>
              </a:rPr>
              <a:t>2025</a:t>
            </a:r>
            <a:r>
              <a:rPr lang="zh-CN" altLang="en-US" sz="2400" dirty="0">
                <a:solidFill>
                  <a:schemeClr val="accent1">
                    <a:lumMod val="50000"/>
                  </a:schemeClr>
                </a:solidFill>
                <a:latin typeface="+mn-lt"/>
              </a:rPr>
              <a:t>年</a:t>
            </a:r>
            <a:r>
              <a:rPr lang="en-US" altLang="zh-CN" sz="2400" dirty="0">
                <a:solidFill>
                  <a:schemeClr val="accent1">
                    <a:lumMod val="50000"/>
                  </a:schemeClr>
                </a:solidFill>
                <a:latin typeface="+mn-lt"/>
              </a:rPr>
              <a:t>7</a:t>
            </a:r>
            <a:r>
              <a:rPr lang="zh-CN" altLang="en-US" sz="2400" dirty="0">
                <a:solidFill>
                  <a:schemeClr val="accent1">
                    <a:lumMod val="50000"/>
                  </a:schemeClr>
                </a:solidFill>
                <a:latin typeface="+mn-lt"/>
              </a:rPr>
              <a:t>月</a:t>
            </a:r>
            <a:r>
              <a:rPr lang="en-US" altLang="zh-CN" sz="2400" dirty="0">
                <a:solidFill>
                  <a:schemeClr val="accent1">
                    <a:lumMod val="50000"/>
                  </a:schemeClr>
                </a:solidFill>
                <a:latin typeface="+mn-lt"/>
              </a:rPr>
              <a:t>17</a:t>
            </a:r>
            <a:r>
              <a:rPr lang="zh-CN" altLang="en-US" sz="2400" dirty="0">
                <a:solidFill>
                  <a:schemeClr val="accent1">
                    <a:lumMod val="50000"/>
                  </a:schemeClr>
                </a:solidFill>
                <a:latin typeface="+mn-lt"/>
              </a:rPr>
              <a:t>日</a:t>
            </a:r>
            <a:endParaRPr lang="zh-CN" altLang="en-US" sz="2400" dirty="0">
              <a:solidFill>
                <a:schemeClr val="accent1">
                  <a:lumMod val="50000"/>
                </a:schemeClr>
              </a:solidFill>
              <a:latin typeface="+mn-lt"/>
            </a:endParaRPr>
          </a:p>
          <a:p>
            <a:pPr marL="0" indent="0" algn="ctr" fontAlgn="auto">
              <a:lnSpc>
                <a:spcPct val="150000"/>
              </a:lnSpc>
              <a:buNone/>
            </a:pPr>
            <a:endParaRPr lang="zh-CN" altLang="en-US" sz="2400" dirty="0">
              <a:solidFill>
                <a:schemeClr val="accent1">
                  <a:lumMod val="50000"/>
                </a:schemeClr>
              </a:solidFill>
              <a:latin typeface="+mn-lt"/>
            </a:endParaRPr>
          </a:p>
        </p:txBody>
      </p:sp>
      <p:pic>
        <p:nvPicPr>
          <p:cNvPr id="3" name="Picture 2" descr="2025314白底红色"/>
          <p:cNvPicPr>
            <a:picLocks noChangeAspect="1"/>
          </p:cNvPicPr>
          <p:nvPr/>
        </p:nvPicPr>
        <p:blipFill>
          <a:blip r:embed="rId1"/>
          <a:stretch>
            <a:fillRect/>
          </a:stretch>
        </p:blipFill>
        <p:spPr>
          <a:xfrm>
            <a:off x="10379075" y="0"/>
            <a:ext cx="1812925" cy="1812925"/>
          </a:xfrm>
          <a:prstGeom prst="rect">
            <a:avLst/>
          </a:prstGeom>
        </p:spPr>
      </p:pic>
      <p:pic>
        <p:nvPicPr>
          <p:cNvPr id="7" name="Picture 6"/>
          <p:cNvPicPr>
            <a:picLocks noChangeAspect="1"/>
          </p:cNvPicPr>
          <p:nvPr/>
        </p:nvPicPr>
        <p:blipFill>
          <a:blip r:embed="rId2"/>
          <a:stretch>
            <a:fillRect/>
          </a:stretch>
        </p:blipFill>
        <p:spPr>
          <a:xfrm>
            <a:off x="8595360" y="83820"/>
            <a:ext cx="1741805" cy="1580515"/>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itle 2"/>
          <p:cNvSpPr>
            <a:spLocks noGrp="1"/>
          </p:cNvSpPr>
          <p:nvPr>
            <p:ph type="title" idx="1"/>
          </p:nvPr>
        </p:nvSpPr>
        <p:spPr>
          <a:xfrm>
            <a:off x="648000" y="0"/>
            <a:ext cx="11544300" cy="720090"/>
          </a:xfrm>
        </p:spPr>
        <p:txBody>
          <a:bodyPr>
            <a:normAutofit/>
          </a:bodyPr>
          <a:p>
            <a:r>
              <a:rPr lang="en-US" altLang="zh-CN">
                <a:effectLst/>
                <a:ea typeface="宋体" panose="02010600030101010101" pitchFamily="2" charset="-122"/>
              </a:rPr>
              <a:t>back up</a:t>
            </a:r>
            <a:endParaRPr lang="en-US" altLang="zh-CN">
              <a:effectLst/>
              <a:ea typeface="宋体" panose="02010600030101010101" pitchFamily="2" charset="-122"/>
            </a:endParaRPr>
          </a:p>
        </p:txBody>
      </p:sp>
      <p:sp>
        <p:nvSpPr>
          <p:cNvPr id="4" name="Slide Number Placeholder 3"/>
          <p:cNvSpPr>
            <a:spLocks noGrp="1"/>
          </p:cNvSpPr>
          <p:nvPr>
            <p:ph type="sldNum" sz="quarter" idx="12"/>
          </p:nvPr>
        </p:nvSpPr>
        <p:spPr/>
        <p:txBody>
          <a:bodyPr/>
          <a:p>
            <a:fld id="{49AE70B2-8BF9-45C0-BB95-33D1B9D3A854}" type="slidenum">
              <a:rPr lang="zh-CN" altLang="en-US" smtClean="0"/>
            </a:fld>
            <a:endParaRPr lang="zh-CN" altLang="en-US" dirty="0"/>
          </a:p>
        </p:txBody>
      </p:sp>
      <p:pic>
        <p:nvPicPr>
          <p:cNvPr id="5" name="Picture 4" descr="d3878a8a45a2f8ac94eed31402fd3c5"/>
          <p:cNvPicPr>
            <a:picLocks noChangeAspect="1"/>
          </p:cNvPicPr>
          <p:nvPr/>
        </p:nvPicPr>
        <p:blipFill>
          <a:blip r:embed="rId1"/>
          <a:srcRect l="24542" t="24532" r="7626" b="9204"/>
          <a:stretch>
            <a:fillRect/>
          </a:stretch>
        </p:blipFill>
        <p:spPr>
          <a:xfrm rot="10800000">
            <a:off x="7810500" y="3813810"/>
            <a:ext cx="1821815" cy="1334770"/>
          </a:xfrm>
          <a:prstGeom prst="rect">
            <a:avLst/>
          </a:prstGeom>
        </p:spPr>
      </p:pic>
      <p:pic>
        <p:nvPicPr>
          <p:cNvPr id="6" name="Picture 5" descr="42e161a0353ecbfd0c2ef926a3ece9a"/>
          <p:cNvPicPr>
            <a:picLocks noChangeAspect="1"/>
          </p:cNvPicPr>
          <p:nvPr/>
        </p:nvPicPr>
        <p:blipFill>
          <a:blip r:embed="rId2"/>
          <a:srcRect l="27347" t="46039" r="16335" b="670"/>
          <a:stretch>
            <a:fillRect/>
          </a:stretch>
        </p:blipFill>
        <p:spPr>
          <a:xfrm rot="16200000">
            <a:off x="7994650" y="1191895"/>
            <a:ext cx="1760220" cy="2221230"/>
          </a:xfrm>
          <a:prstGeom prst="rect">
            <a:avLst/>
          </a:prstGeom>
        </p:spPr>
      </p:pic>
      <p:pic>
        <p:nvPicPr>
          <p:cNvPr id="7" name="Picture 6" descr="dc6cb7920b2f27a39c067bc65f443cf"/>
          <p:cNvPicPr>
            <a:picLocks noChangeAspect="1"/>
          </p:cNvPicPr>
          <p:nvPr/>
        </p:nvPicPr>
        <p:blipFill>
          <a:blip r:embed="rId3"/>
          <a:srcRect t="46689" r="-1779"/>
          <a:stretch>
            <a:fillRect/>
          </a:stretch>
        </p:blipFill>
        <p:spPr>
          <a:xfrm rot="10800000">
            <a:off x="3851275" y="1548765"/>
            <a:ext cx="3325495" cy="1306195"/>
          </a:xfrm>
          <a:prstGeom prst="rect">
            <a:avLst/>
          </a:prstGeom>
        </p:spPr>
      </p:pic>
      <p:pic>
        <p:nvPicPr>
          <p:cNvPr id="8" name="Picture 7"/>
          <p:cNvPicPr/>
          <p:nvPr/>
        </p:nvPicPr>
        <p:blipFill>
          <a:blip r:embed="rId4"/>
          <a:stretch>
            <a:fillRect/>
          </a:stretch>
        </p:blipFill>
        <p:spPr>
          <a:xfrm>
            <a:off x="3436620" y="4067175"/>
            <a:ext cx="3429000" cy="2343150"/>
          </a:xfrm>
          <a:prstGeom prst="rect">
            <a:avLst/>
          </a:prstGeom>
        </p:spPr>
      </p:pic>
      <p:pic>
        <p:nvPicPr>
          <p:cNvPr id="9" name="Picture 8"/>
          <p:cNvPicPr>
            <a:picLocks noChangeAspect="1"/>
          </p:cNvPicPr>
          <p:nvPr/>
        </p:nvPicPr>
        <p:blipFill>
          <a:blip r:embed="rId5"/>
          <a:stretch>
            <a:fillRect/>
          </a:stretch>
        </p:blipFill>
        <p:spPr>
          <a:xfrm>
            <a:off x="690245" y="2623185"/>
            <a:ext cx="2691765" cy="1443990"/>
          </a:xfrm>
          <a:prstGeom prst="rect">
            <a:avLst/>
          </a:prstGeom>
        </p:spPr>
      </p:pic>
      <p:sp>
        <p:nvSpPr>
          <p:cNvPr id="11" name="Text Box 10"/>
          <p:cNvSpPr txBox="1"/>
          <p:nvPr/>
        </p:nvSpPr>
        <p:spPr>
          <a:xfrm>
            <a:off x="4556125" y="1211580"/>
            <a:ext cx="2309495" cy="368300"/>
          </a:xfrm>
          <a:prstGeom prst="rect">
            <a:avLst/>
          </a:prstGeom>
          <a:noFill/>
        </p:spPr>
        <p:txBody>
          <a:bodyPr wrap="square" rtlCol="0">
            <a:spAutoFit/>
          </a:bodyPr>
          <a:p>
            <a:r>
              <a:rPr lang="zh-CN" altLang="en-US"/>
              <a:t>自制光分束器</a:t>
            </a:r>
            <a:endParaRPr lang="zh-CN" altLang="en-US"/>
          </a:p>
        </p:txBody>
      </p:sp>
      <p:sp>
        <p:nvSpPr>
          <p:cNvPr id="12" name="Text Box 11"/>
          <p:cNvSpPr txBox="1"/>
          <p:nvPr/>
        </p:nvSpPr>
        <p:spPr>
          <a:xfrm>
            <a:off x="7693025" y="1121410"/>
            <a:ext cx="3159760" cy="368300"/>
          </a:xfrm>
          <a:prstGeom prst="rect">
            <a:avLst/>
          </a:prstGeom>
          <a:noFill/>
        </p:spPr>
        <p:txBody>
          <a:bodyPr wrap="square" rtlCol="0">
            <a:spAutoFit/>
          </a:bodyPr>
          <a:p>
            <a:r>
              <a:rPr lang="en-US" altLang="zh-CN"/>
              <a:t>SiPM</a:t>
            </a:r>
            <a:r>
              <a:rPr lang="zh-CN" altLang="en-US"/>
              <a:t>阵列</a:t>
            </a:r>
            <a:r>
              <a:rPr lang="en-US" altLang="zh-CN"/>
              <a:t>PCB</a:t>
            </a:r>
            <a:r>
              <a:rPr lang="zh-CN" altLang="en-US"/>
              <a:t>与挡光板</a:t>
            </a:r>
            <a:endParaRPr lang="zh-CN" altLang="en-US"/>
          </a:p>
        </p:txBody>
      </p:sp>
      <p:sp>
        <p:nvSpPr>
          <p:cNvPr id="13" name="Text Box 12"/>
          <p:cNvSpPr txBox="1"/>
          <p:nvPr/>
        </p:nvSpPr>
        <p:spPr>
          <a:xfrm>
            <a:off x="756920" y="1939290"/>
            <a:ext cx="2329180" cy="645160"/>
          </a:xfrm>
          <a:prstGeom prst="rect">
            <a:avLst/>
          </a:prstGeom>
          <a:noFill/>
        </p:spPr>
        <p:txBody>
          <a:bodyPr wrap="square" rtlCol="0">
            <a:spAutoFit/>
          </a:bodyPr>
          <a:p>
            <a:r>
              <a:rPr lang="zh-CN" altLang="en-US"/>
              <a:t>双通道信号发生器</a:t>
            </a:r>
            <a:r>
              <a:rPr lang="en-US" altLang="zh-CN"/>
              <a:t> </a:t>
            </a:r>
            <a:endParaRPr lang="en-US" altLang="zh-CN"/>
          </a:p>
          <a:p>
            <a:r>
              <a:rPr lang="zh-CN" altLang="en-US"/>
              <a:t>鼎阳</a:t>
            </a:r>
            <a:r>
              <a:rPr lang="en-US" altLang="zh-CN"/>
              <a:t>  SDG6052X-E</a:t>
            </a:r>
            <a:endParaRPr lang="en-US" altLang="zh-CN"/>
          </a:p>
        </p:txBody>
      </p:sp>
      <p:sp>
        <p:nvSpPr>
          <p:cNvPr id="14" name="Text Box 13"/>
          <p:cNvSpPr txBox="1"/>
          <p:nvPr/>
        </p:nvSpPr>
        <p:spPr>
          <a:xfrm>
            <a:off x="4326890" y="3508375"/>
            <a:ext cx="2538730" cy="922020"/>
          </a:xfrm>
          <a:prstGeom prst="rect">
            <a:avLst/>
          </a:prstGeom>
          <a:noFill/>
        </p:spPr>
        <p:txBody>
          <a:bodyPr wrap="square" rtlCol="0">
            <a:spAutoFit/>
          </a:bodyPr>
          <a:p>
            <a:r>
              <a:rPr lang="zh-CN" altLang="en-US"/>
              <a:t>四通道示波器</a:t>
            </a:r>
            <a:r>
              <a:rPr lang="en-US" altLang="zh-CN"/>
              <a:t> </a:t>
            </a:r>
            <a:endParaRPr lang="en-US" altLang="zh-CN"/>
          </a:p>
          <a:p>
            <a:r>
              <a:rPr lang="en-US" altLang="zh-CN"/>
              <a:t>Tek   MSO545 </a:t>
            </a:r>
            <a:endParaRPr lang="en-US" altLang="zh-CN"/>
          </a:p>
          <a:p>
            <a:r>
              <a:rPr lang="en-US" altLang="zh-CN"/>
              <a:t> </a:t>
            </a:r>
            <a:endParaRPr lang="en-US" altLang="zh-CN"/>
          </a:p>
        </p:txBody>
      </p:sp>
      <p:cxnSp>
        <p:nvCxnSpPr>
          <p:cNvPr id="15" name="Elbow Connector 14"/>
          <p:cNvCxnSpPr/>
          <p:nvPr/>
        </p:nvCxnSpPr>
        <p:spPr>
          <a:xfrm flipV="1">
            <a:off x="2708275" y="2622550"/>
            <a:ext cx="1299210" cy="1058545"/>
          </a:xfrm>
          <a:prstGeom prst="bentConnector3">
            <a:avLst>
              <a:gd name="adj1" fmla="val 4887"/>
            </a:avLst>
          </a:prstGeom>
          <a:ln w="31750" cap="rnd">
            <a:solidFill>
              <a:srgbClr val="FF0000"/>
            </a:solidFill>
            <a:round/>
            <a:tailEnd type="arrow" w="med" len="med"/>
          </a:ln>
        </p:spPr>
        <p:style>
          <a:lnRef idx="0">
            <a:srgbClr val="FFFFFF"/>
          </a:lnRef>
          <a:fillRef idx="0">
            <a:srgbClr val="FFFFFF"/>
          </a:fillRef>
          <a:effectRef idx="0">
            <a:srgbClr val="FFFFFF"/>
          </a:effectRef>
          <a:fontRef idx="minor">
            <a:schemeClr val="tx1"/>
          </a:fontRef>
        </p:style>
      </p:cxnSp>
      <p:cxnSp>
        <p:nvCxnSpPr>
          <p:cNvPr id="16" name="Elbow Connector 15"/>
          <p:cNvCxnSpPr/>
          <p:nvPr/>
        </p:nvCxnSpPr>
        <p:spPr>
          <a:xfrm rot="5400000" flipV="1">
            <a:off x="2728595" y="4017010"/>
            <a:ext cx="2159635" cy="1602740"/>
          </a:xfrm>
          <a:prstGeom prst="bentConnector3">
            <a:avLst>
              <a:gd name="adj1" fmla="val 100044"/>
            </a:avLst>
          </a:prstGeom>
          <a:ln w="31750" cap="rnd">
            <a:solidFill>
              <a:srgbClr val="FF0000"/>
            </a:solidFill>
            <a:round/>
            <a:tailEnd type="arrow" w="med" len="med"/>
          </a:ln>
        </p:spPr>
        <p:style>
          <a:lnRef idx="0">
            <a:srgbClr val="FFFFFF"/>
          </a:lnRef>
          <a:fillRef idx="0">
            <a:srgbClr val="FFFFFF"/>
          </a:fillRef>
          <a:effectRef idx="0">
            <a:srgbClr val="FFFFFF"/>
          </a:effectRef>
          <a:fontRef idx="minor">
            <a:schemeClr val="tx1"/>
          </a:fontRef>
        </p:style>
      </p:cxnSp>
      <p:sp>
        <p:nvSpPr>
          <p:cNvPr id="17" name="Text Box 16"/>
          <p:cNvSpPr txBox="1"/>
          <p:nvPr/>
        </p:nvSpPr>
        <p:spPr>
          <a:xfrm>
            <a:off x="2750185" y="2254250"/>
            <a:ext cx="1576705" cy="368300"/>
          </a:xfrm>
          <a:prstGeom prst="rect">
            <a:avLst/>
          </a:prstGeom>
          <a:noFill/>
        </p:spPr>
        <p:txBody>
          <a:bodyPr wrap="square" rtlCol="0">
            <a:spAutoFit/>
          </a:bodyPr>
          <a:p>
            <a:r>
              <a:rPr lang="zh-CN" altLang="en-US" b="1">
                <a:solidFill>
                  <a:schemeClr val="accent6"/>
                </a:solidFill>
                <a:effectLst>
                  <a:outerShdw blurRad="38100" dist="38100" dir="2700000" algn="tl">
                    <a:srgbClr val="000000">
                      <a:alpha val="43137"/>
                    </a:srgbClr>
                  </a:outerShdw>
                </a:effectLst>
              </a:rPr>
              <a:t>脉冲</a:t>
            </a:r>
            <a:r>
              <a:rPr lang="zh-CN" altLang="en-US" b="1">
                <a:solidFill>
                  <a:schemeClr val="accent6"/>
                </a:solidFill>
                <a:effectLst>
                  <a:outerShdw blurRad="38100" dist="38100" dir="2700000" algn="tl">
                    <a:srgbClr val="000000">
                      <a:alpha val="43137"/>
                    </a:srgbClr>
                  </a:outerShdw>
                </a:effectLst>
              </a:rPr>
              <a:t>信号</a:t>
            </a:r>
            <a:endParaRPr lang="zh-CN" altLang="en-US" b="1">
              <a:solidFill>
                <a:schemeClr val="accent6"/>
              </a:solidFill>
              <a:effectLst>
                <a:outerShdw blurRad="38100" dist="38100" dir="2700000" algn="tl">
                  <a:srgbClr val="000000">
                    <a:alpha val="43137"/>
                  </a:srgbClr>
                </a:outerShdw>
              </a:effectLst>
            </a:endParaRPr>
          </a:p>
        </p:txBody>
      </p:sp>
      <p:sp>
        <p:nvSpPr>
          <p:cNvPr id="18" name="Text Box 17"/>
          <p:cNvSpPr txBox="1"/>
          <p:nvPr/>
        </p:nvSpPr>
        <p:spPr>
          <a:xfrm>
            <a:off x="3006725" y="5532120"/>
            <a:ext cx="1645920" cy="368300"/>
          </a:xfrm>
          <a:prstGeom prst="rect">
            <a:avLst/>
          </a:prstGeom>
          <a:noFill/>
        </p:spPr>
        <p:txBody>
          <a:bodyPr wrap="square" rtlCol="0">
            <a:spAutoFit/>
          </a:bodyPr>
          <a:p>
            <a:r>
              <a:rPr lang="zh-CN" altLang="en-US" b="1">
                <a:solidFill>
                  <a:schemeClr val="accent6"/>
                </a:solidFill>
                <a:effectLst>
                  <a:outerShdw blurRad="38100" dist="38100" dir="2700000" algn="tl">
                    <a:srgbClr val="000000">
                      <a:alpha val="43137"/>
                    </a:srgbClr>
                  </a:outerShdw>
                </a:effectLst>
              </a:rPr>
              <a:t>触发信号</a:t>
            </a:r>
            <a:endParaRPr lang="zh-CN" altLang="en-US" b="1">
              <a:solidFill>
                <a:schemeClr val="accent6"/>
              </a:solidFill>
              <a:effectLst>
                <a:outerShdw blurRad="38100" dist="38100" dir="2700000" algn="tl">
                  <a:srgbClr val="000000">
                    <a:alpha val="43137"/>
                  </a:srgbClr>
                </a:outerShdw>
              </a:effectLst>
            </a:endParaRPr>
          </a:p>
        </p:txBody>
      </p:sp>
      <p:sp>
        <p:nvSpPr>
          <p:cNvPr id="19" name="Text Box 18"/>
          <p:cNvSpPr txBox="1"/>
          <p:nvPr/>
        </p:nvSpPr>
        <p:spPr>
          <a:xfrm>
            <a:off x="7839710" y="3499485"/>
            <a:ext cx="1797685" cy="368300"/>
          </a:xfrm>
          <a:prstGeom prst="rect">
            <a:avLst/>
          </a:prstGeom>
          <a:noFill/>
        </p:spPr>
        <p:txBody>
          <a:bodyPr wrap="square" rtlCol="0">
            <a:spAutoFit/>
          </a:bodyPr>
          <a:p>
            <a:r>
              <a:rPr lang="zh-CN" altLang="en-US"/>
              <a:t>多路复用</a:t>
            </a:r>
            <a:r>
              <a:rPr lang="en-US" altLang="zh-CN"/>
              <a:t>PCB</a:t>
            </a:r>
            <a:endParaRPr lang="en-US" altLang="zh-CN"/>
          </a:p>
        </p:txBody>
      </p:sp>
      <p:cxnSp>
        <p:nvCxnSpPr>
          <p:cNvPr id="20" name="Elbow Connector 19"/>
          <p:cNvCxnSpPr/>
          <p:nvPr/>
        </p:nvCxnSpPr>
        <p:spPr>
          <a:xfrm flipV="1">
            <a:off x="6951345" y="1891665"/>
            <a:ext cx="2655570" cy="423545"/>
          </a:xfrm>
          <a:prstGeom prst="bentConnector3">
            <a:avLst>
              <a:gd name="adj1" fmla="val 50024"/>
            </a:avLst>
          </a:prstGeom>
          <a:ln w="31750" cap="rnd">
            <a:solidFill>
              <a:srgbClr val="FF0000"/>
            </a:solidFill>
            <a:round/>
            <a:tailEnd type="arrow" w="med" len="med"/>
          </a:ln>
        </p:spPr>
        <p:style>
          <a:lnRef idx="0">
            <a:srgbClr val="FFFFFF"/>
          </a:lnRef>
          <a:fillRef idx="0">
            <a:srgbClr val="FFFFFF"/>
          </a:fillRef>
          <a:effectRef idx="0">
            <a:srgbClr val="FFFFFF"/>
          </a:effectRef>
          <a:fontRef idx="minor">
            <a:schemeClr val="tx1"/>
          </a:fontRef>
        </p:style>
      </p:cxnSp>
      <p:cxnSp>
        <p:nvCxnSpPr>
          <p:cNvPr id="22" name="Elbow Connector 21"/>
          <p:cNvCxnSpPr>
            <a:stCxn id="6" idx="2"/>
            <a:endCxn id="5" idx="1"/>
          </p:cNvCxnSpPr>
          <p:nvPr/>
        </p:nvCxnSpPr>
        <p:spPr>
          <a:xfrm flipH="1">
            <a:off x="9632315" y="2302510"/>
            <a:ext cx="353060" cy="2178685"/>
          </a:xfrm>
          <a:prstGeom prst="bentConnector3">
            <a:avLst>
              <a:gd name="adj1" fmla="val -67446"/>
            </a:avLst>
          </a:prstGeom>
          <a:ln w="31750" cap="rnd">
            <a:solidFill>
              <a:srgbClr val="FF0000"/>
            </a:solidFill>
            <a:round/>
            <a:tailEnd type="arrow" w="med" len="med"/>
          </a:ln>
        </p:spPr>
        <p:style>
          <a:lnRef idx="0">
            <a:srgbClr val="FFFFFF"/>
          </a:lnRef>
          <a:fillRef idx="0">
            <a:srgbClr val="FFFFFF"/>
          </a:fillRef>
          <a:effectRef idx="0">
            <a:srgbClr val="FFFFFF"/>
          </a:effectRef>
          <a:fontRef idx="minor">
            <a:schemeClr val="tx1"/>
          </a:fontRef>
        </p:style>
      </p:cxnSp>
      <p:sp>
        <p:nvSpPr>
          <p:cNvPr id="23" name="Text Box 22"/>
          <p:cNvSpPr txBox="1"/>
          <p:nvPr/>
        </p:nvSpPr>
        <p:spPr>
          <a:xfrm>
            <a:off x="10389235" y="3439795"/>
            <a:ext cx="675005" cy="645160"/>
          </a:xfrm>
          <a:prstGeom prst="rect">
            <a:avLst/>
          </a:prstGeom>
          <a:noFill/>
        </p:spPr>
        <p:txBody>
          <a:bodyPr wrap="square" rtlCol="0">
            <a:spAutoFit/>
          </a:bodyPr>
          <a:p>
            <a:r>
              <a:rPr lang="en-US" altLang="zh-CN" b="1">
                <a:solidFill>
                  <a:schemeClr val="accent6"/>
                </a:solidFill>
                <a:effectLst>
                  <a:outerShdw blurRad="38100" dist="38100" dir="2700000" algn="tl">
                    <a:srgbClr val="000000">
                      <a:alpha val="43137"/>
                    </a:srgbClr>
                  </a:outerShdw>
                </a:effectLst>
              </a:rPr>
              <a:t>SiPM</a:t>
            </a:r>
            <a:r>
              <a:rPr lang="zh-CN" altLang="en-US" b="1">
                <a:solidFill>
                  <a:schemeClr val="accent6"/>
                </a:solidFill>
                <a:effectLst>
                  <a:outerShdw blurRad="38100" dist="38100" dir="2700000" algn="tl">
                    <a:srgbClr val="000000">
                      <a:alpha val="43137"/>
                    </a:srgbClr>
                  </a:outerShdw>
                </a:effectLst>
              </a:rPr>
              <a:t>信号</a:t>
            </a:r>
            <a:endParaRPr lang="zh-CN" altLang="en-US" b="1">
              <a:solidFill>
                <a:schemeClr val="accent6"/>
              </a:solidFill>
              <a:effectLst>
                <a:outerShdw blurRad="38100" dist="38100" dir="2700000" algn="tl">
                  <a:srgbClr val="000000">
                    <a:alpha val="43137"/>
                  </a:srgbClr>
                </a:outerShdw>
              </a:effectLst>
            </a:endParaRPr>
          </a:p>
        </p:txBody>
      </p:sp>
      <p:cxnSp>
        <p:nvCxnSpPr>
          <p:cNvPr id="24" name="Elbow Connector 23"/>
          <p:cNvCxnSpPr>
            <a:stCxn id="5" idx="3"/>
          </p:cNvCxnSpPr>
          <p:nvPr/>
        </p:nvCxnSpPr>
        <p:spPr>
          <a:xfrm rot="10800000" flipV="1">
            <a:off x="4826635" y="4481195"/>
            <a:ext cx="2983865" cy="1339215"/>
          </a:xfrm>
          <a:prstGeom prst="bentConnector3">
            <a:avLst>
              <a:gd name="adj1" fmla="val 49989"/>
            </a:avLst>
          </a:prstGeom>
          <a:ln w="31750" cap="rnd">
            <a:solidFill>
              <a:schemeClr val="accent6"/>
            </a:solidFill>
            <a:round/>
            <a:tailEnd type="arrow" w="med" len="med"/>
          </a:ln>
        </p:spPr>
        <p:style>
          <a:lnRef idx="0">
            <a:srgbClr val="FFFFFF"/>
          </a:lnRef>
          <a:fillRef idx="0">
            <a:srgbClr val="FFFFFF"/>
          </a:fillRef>
          <a:effectRef idx="0">
            <a:srgbClr val="FFFFFF"/>
          </a:effectRef>
          <a:fontRef idx="minor">
            <a:schemeClr val="tx1"/>
          </a:fontRef>
        </p:style>
      </p:cxnSp>
      <p:sp>
        <p:nvSpPr>
          <p:cNvPr id="25" name="Text Box 24"/>
          <p:cNvSpPr txBox="1"/>
          <p:nvPr/>
        </p:nvSpPr>
        <p:spPr>
          <a:xfrm>
            <a:off x="6865620" y="1965325"/>
            <a:ext cx="1422400" cy="337185"/>
          </a:xfrm>
          <a:prstGeom prst="rect">
            <a:avLst/>
          </a:prstGeom>
          <a:noFill/>
        </p:spPr>
        <p:txBody>
          <a:bodyPr wrap="square" rtlCol="0">
            <a:spAutoFit/>
          </a:bodyPr>
          <a:p>
            <a:r>
              <a:rPr lang="zh-CN" altLang="en-US" sz="1600" b="1">
                <a:solidFill>
                  <a:schemeClr val="accent6"/>
                </a:solidFill>
                <a:effectLst>
                  <a:outerShdw blurRad="38100" dist="38100" dir="2700000" algn="tl">
                    <a:srgbClr val="000000">
                      <a:alpha val="43137"/>
                    </a:srgbClr>
                  </a:outerShdw>
                </a:effectLst>
              </a:rPr>
              <a:t>插入对应通道</a:t>
            </a:r>
            <a:endParaRPr lang="zh-CN" altLang="en-US" sz="1600" b="1">
              <a:solidFill>
                <a:schemeClr val="accent6"/>
              </a:solidFill>
              <a:effectLst>
                <a:outerShdw blurRad="38100" dist="38100" dir="2700000" algn="tl">
                  <a:srgbClr val="000000">
                    <a:alpha val="43137"/>
                  </a:srgbClr>
                </a:outerShdw>
              </a:effectLst>
            </a:endParaRPr>
          </a:p>
        </p:txBody>
      </p:sp>
      <p:sp>
        <p:nvSpPr>
          <p:cNvPr id="26" name="Text Box 25"/>
          <p:cNvSpPr txBox="1"/>
          <p:nvPr/>
        </p:nvSpPr>
        <p:spPr>
          <a:xfrm>
            <a:off x="6009005" y="4057015"/>
            <a:ext cx="1831975" cy="368300"/>
          </a:xfrm>
          <a:prstGeom prst="rect">
            <a:avLst/>
          </a:prstGeom>
          <a:noFill/>
        </p:spPr>
        <p:txBody>
          <a:bodyPr wrap="square" rtlCol="0">
            <a:spAutoFit/>
          </a:bodyPr>
          <a:p>
            <a:r>
              <a:rPr lang="zh-CN" altLang="en-US" b="1">
                <a:solidFill>
                  <a:schemeClr val="accent6"/>
                </a:solidFill>
                <a:effectLst>
                  <a:outerShdw blurRad="38100" dist="38100" dir="2700000" algn="tl">
                    <a:srgbClr val="000000">
                      <a:alpha val="43137"/>
                    </a:srgbClr>
                  </a:outerShdw>
                </a:effectLst>
              </a:rPr>
              <a:t>信号道和串扰道</a:t>
            </a:r>
            <a:endParaRPr lang="zh-CN" altLang="en-US" b="1">
              <a:solidFill>
                <a:schemeClr val="accent6"/>
              </a:solidFill>
              <a:effectLst>
                <a:outerShdw blurRad="38100" dist="38100" dir="2700000" algn="tl">
                  <a:srgbClr val="000000">
                    <a:alpha val="43137"/>
                  </a:srgbClr>
                </a:outerShdw>
              </a:effectLst>
            </a:endParaRPr>
          </a:p>
        </p:txBody>
      </p:sp>
      <p:sp>
        <p:nvSpPr>
          <p:cNvPr id="27" name="Text Box 26"/>
          <p:cNvSpPr txBox="1"/>
          <p:nvPr/>
        </p:nvSpPr>
        <p:spPr>
          <a:xfrm>
            <a:off x="8390255" y="683895"/>
            <a:ext cx="2566035" cy="368300"/>
          </a:xfrm>
          <a:prstGeom prst="rect">
            <a:avLst/>
          </a:prstGeom>
          <a:noFill/>
        </p:spPr>
        <p:txBody>
          <a:bodyPr wrap="square" rtlCol="0">
            <a:spAutoFit/>
          </a:bodyPr>
          <a:p>
            <a:r>
              <a:rPr lang="zh-CN" altLang="en-US">
                <a:solidFill>
                  <a:schemeClr val="accent1"/>
                </a:solidFill>
                <a:effectLst>
                  <a:outerShdw blurRad="38100" dist="25400" dir="5400000" algn="ctr" rotWithShape="0">
                    <a:srgbClr val="6E747A">
                      <a:alpha val="43000"/>
                    </a:srgbClr>
                  </a:outerShdw>
                </a:effectLst>
              </a:rPr>
              <a:t>在暗室环境下测试</a:t>
            </a:r>
            <a:endParaRPr lang="zh-CN" altLang="en-US">
              <a:solidFill>
                <a:schemeClr val="accent1"/>
              </a:solidFill>
              <a:effectLst>
                <a:outerShdw blurRad="38100" dist="25400" dir="5400000" algn="ctr" rotWithShape="0">
                  <a:srgbClr val="6E747A">
                    <a:alpha val="43000"/>
                  </a:srgbClr>
                </a:outerShdw>
              </a:effectLst>
            </a:endParaRPr>
          </a:p>
        </p:txBody>
      </p:sp>
      <p:cxnSp>
        <p:nvCxnSpPr>
          <p:cNvPr id="2" name="Elbow Connector 23"/>
          <p:cNvCxnSpPr/>
          <p:nvPr/>
        </p:nvCxnSpPr>
        <p:spPr>
          <a:xfrm rot="10800000" flipV="1">
            <a:off x="5005070" y="4533265"/>
            <a:ext cx="2835910" cy="1490980"/>
          </a:xfrm>
          <a:prstGeom prst="bentConnector3">
            <a:avLst>
              <a:gd name="adj1" fmla="val 49978"/>
            </a:avLst>
          </a:prstGeom>
          <a:ln w="31750" cap="rnd">
            <a:solidFill>
              <a:schemeClr val="accent6"/>
            </a:solidFill>
            <a:round/>
            <a:tailEnd type="arrow" w="med" len="med"/>
          </a:ln>
        </p:spPr>
        <p:style>
          <a:lnRef idx="0">
            <a:srgbClr val="FFFFFF"/>
          </a:lnRef>
          <a:fillRef idx="0">
            <a:srgbClr val="FFFFFF"/>
          </a:fillRef>
          <a:effectRef idx="0">
            <a:srgbClr val="FFFFFF"/>
          </a:effectRef>
          <a:fontRef idx="minor">
            <a:schemeClr val="tx1"/>
          </a:fontRef>
        </p:style>
      </p:cxnSp>
      <p:sp>
        <p:nvSpPr>
          <p:cNvPr id="10" name="矩形 9"/>
          <p:cNvSpPr/>
          <p:nvPr/>
        </p:nvSpPr>
        <p:spPr>
          <a:xfrm>
            <a:off x="3755390" y="1052195"/>
            <a:ext cx="6633845" cy="2258060"/>
          </a:xfrm>
          <a:prstGeom prst="rect">
            <a:avLst/>
          </a:prstGeom>
          <a:noFill/>
          <a:ln w="28575">
            <a:prstDash val="dashDot"/>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8" name="文本框 27"/>
          <p:cNvSpPr txBox="1"/>
          <p:nvPr/>
        </p:nvSpPr>
        <p:spPr>
          <a:xfrm>
            <a:off x="4007485" y="2118360"/>
            <a:ext cx="647700" cy="368300"/>
          </a:xfrm>
          <a:prstGeom prst="rect">
            <a:avLst/>
          </a:prstGeom>
          <a:noFill/>
        </p:spPr>
        <p:txBody>
          <a:bodyPr wrap="square" rtlCol="0">
            <a:spAutoFit/>
          </a:bodyPr>
          <a:p>
            <a:r>
              <a:rPr lang="en-US" altLang="zh-CN"/>
              <a:t>LED</a:t>
            </a:r>
            <a:endParaRPr lang="en-US" altLang="zh-CN"/>
          </a:p>
        </p:txBody>
      </p:sp>
      <p:sp>
        <p:nvSpPr>
          <p:cNvPr id="31" name="文本框 30"/>
          <p:cNvSpPr txBox="1"/>
          <p:nvPr/>
        </p:nvSpPr>
        <p:spPr>
          <a:xfrm>
            <a:off x="7971790" y="6489700"/>
            <a:ext cx="1805305" cy="368300"/>
          </a:xfrm>
          <a:prstGeom prst="rect">
            <a:avLst/>
          </a:prstGeom>
          <a:noFill/>
        </p:spPr>
        <p:txBody>
          <a:bodyPr wrap="square" rtlCol="0">
            <a:spAutoFit/>
          </a:bodyPr>
          <a:p>
            <a:r>
              <a:rPr lang="zh-CN" altLang="en-US"/>
              <a:t>直接读出</a:t>
            </a:r>
            <a:r>
              <a:rPr lang="en-US" altLang="zh-CN"/>
              <a:t>PCB</a:t>
            </a:r>
            <a:endParaRPr lang="en-US" altLang="zh-CN"/>
          </a:p>
        </p:txBody>
      </p:sp>
      <p:cxnSp>
        <p:nvCxnSpPr>
          <p:cNvPr id="33" name="肘形连接符 32"/>
          <p:cNvCxnSpPr>
            <a:endCxn id="37" idx="3"/>
          </p:cNvCxnSpPr>
          <p:nvPr/>
        </p:nvCxnSpPr>
        <p:spPr>
          <a:xfrm rot="5400000">
            <a:off x="9350375" y="5078095"/>
            <a:ext cx="1489710" cy="285115"/>
          </a:xfrm>
          <a:prstGeom prst="bentConnector2">
            <a:avLst/>
          </a:prstGeom>
          <a:ln w="6350" cap="flat" cmpd="sng" algn="ctr">
            <a:solidFill>
              <a:srgbClr val="FF0000"/>
            </a:solidFill>
            <a:prstDash val="dash"/>
            <a:miter lim="800000"/>
            <a:tailEnd type="arrow" w="med" len="med"/>
          </a:ln>
        </p:spPr>
        <p:style>
          <a:lnRef idx="0">
            <a:schemeClr val="accent1"/>
          </a:lnRef>
          <a:fillRef idx="0">
            <a:srgbClr val="FFFFFF"/>
          </a:fillRef>
          <a:effectRef idx="0">
            <a:srgbClr val="FFFFFF"/>
          </a:effectRef>
          <a:fontRef idx="minor">
            <a:schemeClr val="tx1"/>
          </a:fontRef>
        </p:style>
      </p:cxnSp>
      <p:sp>
        <p:nvSpPr>
          <p:cNvPr id="34" name="文本框 33"/>
          <p:cNvSpPr txBox="1"/>
          <p:nvPr/>
        </p:nvSpPr>
        <p:spPr>
          <a:xfrm>
            <a:off x="10239375" y="5219700"/>
            <a:ext cx="374650" cy="368300"/>
          </a:xfrm>
          <a:prstGeom prst="rect">
            <a:avLst/>
          </a:prstGeom>
          <a:noFill/>
        </p:spPr>
        <p:txBody>
          <a:bodyPr wrap="square" rtlCol="0">
            <a:spAutoFit/>
          </a:bodyPr>
          <a:p>
            <a:r>
              <a:rPr lang="zh-CN" altLang="en-US" b="1">
                <a:solidFill>
                  <a:srgbClr val="FF0000"/>
                </a:solidFill>
                <a:effectLst>
                  <a:outerShdw blurRad="38100" dist="25400" dir="5400000" algn="ctr" rotWithShape="0">
                    <a:srgbClr val="6E747A">
                      <a:alpha val="43000"/>
                    </a:srgbClr>
                  </a:outerShdw>
                </a:effectLst>
              </a:rPr>
              <a:t>或</a:t>
            </a:r>
            <a:endParaRPr lang="zh-CN" altLang="en-US" b="1">
              <a:solidFill>
                <a:srgbClr val="FF0000"/>
              </a:solidFill>
              <a:effectLst>
                <a:outerShdw blurRad="38100" dist="25400" dir="5400000" algn="ctr" rotWithShape="0">
                  <a:srgbClr val="6E747A">
                    <a:alpha val="43000"/>
                  </a:srgbClr>
                </a:outerShdw>
              </a:effectLst>
            </a:endParaRPr>
          </a:p>
        </p:txBody>
      </p:sp>
      <p:cxnSp>
        <p:nvCxnSpPr>
          <p:cNvPr id="35" name="肘形连接符 34"/>
          <p:cNvCxnSpPr/>
          <p:nvPr/>
        </p:nvCxnSpPr>
        <p:spPr>
          <a:xfrm rot="10800000" flipV="1">
            <a:off x="4762500" y="5896610"/>
            <a:ext cx="2785110" cy="14605"/>
          </a:xfrm>
          <a:prstGeom prst="bentConnector3">
            <a:avLst>
              <a:gd name="adj1" fmla="val 49977"/>
            </a:avLst>
          </a:prstGeom>
          <a:ln w="6350" cap="flat" cmpd="sng" algn="ctr">
            <a:solidFill>
              <a:srgbClr val="FF0000"/>
            </a:solidFill>
            <a:prstDash val="dash"/>
            <a:miter lim="800000"/>
            <a:tailEnd type="arrow" w="med" len="med"/>
          </a:ln>
        </p:spPr>
        <p:style>
          <a:lnRef idx="0">
            <a:schemeClr val="accent1"/>
          </a:lnRef>
          <a:fillRef idx="0">
            <a:srgbClr val="FFFFFF"/>
          </a:fillRef>
          <a:effectRef idx="0">
            <a:srgbClr val="FFFFFF"/>
          </a:effectRef>
          <a:fontRef idx="minor">
            <a:schemeClr val="tx1"/>
          </a:fontRef>
        </p:style>
      </p:cxnSp>
      <p:sp>
        <p:nvSpPr>
          <p:cNvPr id="36" name="文本框 35"/>
          <p:cNvSpPr txBox="1"/>
          <p:nvPr/>
        </p:nvSpPr>
        <p:spPr>
          <a:xfrm>
            <a:off x="6518910" y="5962015"/>
            <a:ext cx="1233170" cy="368300"/>
          </a:xfrm>
          <a:prstGeom prst="rect">
            <a:avLst/>
          </a:prstGeom>
          <a:noFill/>
        </p:spPr>
        <p:txBody>
          <a:bodyPr wrap="square" rtlCol="0">
            <a:spAutoFit/>
          </a:bodyPr>
          <a:p>
            <a:r>
              <a:rPr lang="zh-CN" altLang="en-US" b="1">
                <a:solidFill>
                  <a:srgbClr val="FF0000"/>
                </a:solidFill>
                <a:effectLst>
                  <a:outerShdw blurRad="38100" dist="38100" dir="2700000" algn="tl">
                    <a:srgbClr val="000000">
                      <a:alpha val="43137"/>
                    </a:srgbClr>
                  </a:outerShdw>
                </a:effectLst>
              </a:rPr>
              <a:t>原始信号</a:t>
            </a:r>
            <a:endParaRPr lang="zh-CN" altLang="en-US" b="1">
              <a:solidFill>
                <a:srgbClr val="FF0000"/>
              </a:solidFill>
              <a:effectLst>
                <a:outerShdw blurRad="38100" dist="38100" dir="2700000" algn="tl">
                  <a:srgbClr val="000000">
                    <a:alpha val="43137"/>
                  </a:srgbClr>
                </a:outerShdw>
              </a:effectLst>
            </a:endParaRPr>
          </a:p>
        </p:txBody>
      </p:sp>
      <p:pic>
        <p:nvPicPr>
          <p:cNvPr id="37" name="图片 36"/>
          <p:cNvPicPr>
            <a:picLocks noChangeAspect="1"/>
          </p:cNvPicPr>
          <p:nvPr/>
        </p:nvPicPr>
        <p:blipFill>
          <a:blip r:embed="rId6"/>
          <a:srcRect l="7605" t="27734" r="1880" b="21940"/>
          <a:stretch>
            <a:fillRect/>
          </a:stretch>
        </p:blipFill>
        <p:spPr>
          <a:xfrm>
            <a:off x="7547610" y="5464175"/>
            <a:ext cx="2405380" cy="100330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标题 2"/>
          <p:cNvSpPr>
            <a:spLocks noGrp="1"/>
          </p:cNvSpPr>
          <p:nvPr>
            <p:ph type="title" idx="1"/>
          </p:nvPr>
        </p:nvSpPr>
        <p:spPr>
          <a:xfrm>
            <a:off x="648000" y="0"/>
            <a:ext cx="10967720" cy="720090"/>
          </a:xfrm>
        </p:spPr>
        <p:txBody>
          <a:bodyPr>
            <a:normAutofit/>
          </a:bodyPr>
          <a:p>
            <a:r>
              <a:rPr lang="en-US" altLang="zh-CN">
                <a:effectLst/>
                <a:latin typeface="Calibri" panose="020F0502020204030204" charset="0"/>
                <a:cs typeface="Calibri" panose="020F0502020204030204" charset="0"/>
              </a:rPr>
              <a:t>back up</a:t>
            </a:r>
            <a:r>
              <a:rPr lang="en-US" altLang="zh-CN">
                <a:latin typeface="Calibri" panose="020F0502020204030204" charset="0"/>
                <a:cs typeface="Calibri" panose="020F0502020204030204" charset="0"/>
              </a:rPr>
              <a:t> </a:t>
            </a:r>
            <a:endParaRPr lang="en-US" altLang="zh-CN">
              <a:latin typeface="Calibri" panose="020F0502020204030204" charset="0"/>
              <a:cs typeface="Calibri" panose="020F0502020204030204" charset="0"/>
            </a:endParaRPr>
          </a:p>
        </p:txBody>
      </p:sp>
      <p:sp>
        <p:nvSpPr>
          <p:cNvPr id="3" name="灯片编号占位符 2"/>
          <p:cNvSpPr>
            <a:spLocks noGrp="1"/>
          </p:cNvSpPr>
          <p:nvPr>
            <p:ph type="sldNum" sz="quarter" idx="12"/>
          </p:nvPr>
        </p:nvSpPr>
        <p:spPr/>
        <p:txBody>
          <a:bodyPr/>
          <a:p>
            <a:fld id="{49AE70B2-8BF9-45C0-BB95-33D1B9D3A854}" type="slidenum">
              <a:rPr lang="zh-CN" altLang="en-US" smtClean="0"/>
            </a:fld>
            <a:endParaRPr lang="zh-CN" altLang="en-US" dirty="0"/>
          </a:p>
        </p:txBody>
      </p:sp>
      <p:sp>
        <p:nvSpPr>
          <p:cNvPr id="7" name="Text Box 6"/>
          <p:cNvSpPr txBox="1"/>
          <p:nvPr/>
        </p:nvSpPr>
        <p:spPr>
          <a:xfrm>
            <a:off x="720090" y="828040"/>
            <a:ext cx="5448935" cy="1938020"/>
          </a:xfrm>
          <a:prstGeom prst="rect">
            <a:avLst/>
          </a:prstGeom>
          <a:noFill/>
        </p:spPr>
        <p:txBody>
          <a:bodyPr wrap="square" rtlCol="0">
            <a:spAutoFit/>
          </a:bodyPr>
          <a:p>
            <a:pPr indent="0" algn="l" fontAlgn="auto">
              <a:lnSpc>
                <a:spcPct val="150000"/>
              </a:lnSpc>
              <a:buClrTx/>
              <a:buSzTx/>
              <a:buFontTx/>
            </a:pPr>
            <a:r>
              <a:rPr lang="en-US" sz="2000">
                <a:solidFill>
                  <a:srgbClr val="475ABD"/>
                </a:solidFill>
              </a:rPr>
              <a:t>与传统的串联电阻相比，串联正向二极管的信号特征（展宽、幅值）更接近原始信号，和电子学读出更适配</a:t>
            </a:r>
            <a:r>
              <a:rPr lang="zh-CN" altLang="en-US" sz="2000">
                <a:solidFill>
                  <a:srgbClr val="475ABD"/>
                </a:solidFill>
              </a:rPr>
              <a:t>；在串扰方面</a:t>
            </a:r>
            <a:r>
              <a:rPr lang="en-US" sz="2000">
                <a:solidFill>
                  <a:srgbClr val="475ABD"/>
                </a:solidFill>
              </a:rPr>
              <a:t>串扰</a:t>
            </a:r>
            <a:r>
              <a:rPr lang="zh-CN" altLang="en-US" sz="2000">
                <a:solidFill>
                  <a:srgbClr val="475ABD"/>
                </a:solidFill>
              </a:rPr>
              <a:t>值</a:t>
            </a:r>
            <a:r>
              <a:rPr lang="en-US" sz="2000">
                <a:solidFill>
                  <a:srgbClr val="475ABD"/>
                </a:solidFill>
              </a:rPr>
              <a:t>更小</a:t>
            </a:r>
            <a:r>
              <a:rPr lang="zh-CN" altLang="en-US" sz="2000">
                <a:solidFill>
                  <a:srgbClr val="475ABD"/>
                </a:solidFill>
              </a:rPr>
              <a:t>，信噪比更高</a:t>
            </a:r>
            <a:r>
              <a:rPr lang="en-US" sz="2000">
                <a:solidFill>
                  <a:srgbClr val="475ABD"/>
                </a:solidFill>
              </a:rPr>
              <a:t>。</a:t>
            </a:r>
            <a:endParaRPr lang="en-US" sz="2000">
              <a:solidFill>
                <a:srgbClr val="475ABD"/>
              </a:solidFill>
            </a:endParaRPr>
          </a:p>
        </p:txBody>
      </p:sp>
      <p:graphicFrame>
        <p:nvGraphicFramePr>
          <p:cNvPr id="4" name="表格 3"/>
          <p:cNvGraphicFramePr/>
          <p:nvPr>
            <p:custDataLst>
              <p:tags r:id="rId1"/>
            </p:custDataLst>
          </p:nvPr>
        </p:nvGraphicFramePr>
        <p:xfrm>
          <a:off x="702310" y="4003675"/>
          <a:ext cx="5393690" cy="2310765"/>
        </p:xfrm>
        <a:graphic>
          <a:graphicData uri="http://schemas.openxmlformats.org/drawingml/2006/table">
            <a:tbl>
              <a:tblPr firstRow="1" bandRow="1">
                <a:tableStyleId>{5C22544A-7EE6-4342-B048-85BDC9FD1C3A}</a:tableStyleId>
              </a:tblPr>
              <a:tblGrid>
                <a:gridCol w="1536065"/>
                <a:gridCol w="1321435"/>
                <a:gridCol w="1221740"/>
                <a:gridCol w="1314450"/>
              </a:tblGrid>
              <a:tr h="494030">
                <a:tc>
                  <a:txBody>
                    <a:bodyPr/>
                    <a:p>
                      <a:pPr>
                        <a:buNone/>
                      </a:pPr>
                      <a:endParaRPr lang="zh-CN" altLang="en-US"/>
                    </a:p>
                  </a:txBody>
                  <a:tcPr/>
                </a:tc>
                <a:tc>
                  <a:txBody>
                    <a:bodyPr/>
                    <a:p>
                      <a:pPr algn="ctr">
                        <a:buNone/>
                      </a:pPr>
                      <a:r>
                        <a:rPr lang="zh-CN" altLang="en-US"/>
                        <a:t>峰值</a:t>
                      </a:r>
                      <a:r>
                        <a:rPr lang="en-US" altLang="zh-CN"/>
                        <a:t> (mV)</a:t>
                      </a:r>
                      <a:endParaRPr lang="zh-CN" altLang="en-US"/>
                    </a:p>
                  </a:txBody>
                  <a:tcPr/>
                </a:tc>
                <a:tc>
                  <a:txBody>
                    <a:bodyPr/>
                    <a:p>
                      <a:pPr algn="ctr">
                        <a:buNone/>
                      </a:pPr>
                      <a:r>
                        <a:rPr lang="zh-CN" altLang="en-US"/>
                        <a:t>展宽</a:t>
                      </a:r>
                      <a:r>
                        <a:rPr lang="en-US" altLang="zh-CN"/>
                        <a:t>(ns)</a:t>
                      </a:r>
                      <a:endParaRPr lang="en-US" altLang="zh-CN"/>
                    </a:p>
                  </a:txBody>
                  <a:tcPr/>
                </a:tc>
                <a:tc>
                  <a:txBody>
                    <a:bodyPr/>
                    <a:p>
                      <a:pPr algn="ctr">
                        <a:buNone/>
                      </a:pPr>
                      <a:r>
                        <a:rPr lang="zh-CN" altLang="en-US"/>
                        <a:t>串扰率</a:t>
                      </a:r>
                      <a:endParaRPr lang="zh-CN" altLang="en-US"/>
                    </a:p>
                  </a:txBody>
                  <a:tcPr/>
                </a:tc>
              </a:tr>
              <a:tr h="454660">
                <a:tc>
                  <a:txBody>
                    <a:bodyPr/>
                    <a:p>
                      <a:pPr>
                        <a:buNone/>
                      </a:pPr>
                      <a:r>
                        <a:rPr lang="en-US" altLang="zh-CN"/>
                        <a:t>R1(100</a:t>
                      </a:r>
                      <a:r>
                        <a:rPr lang="en-US" altLang="zh-CN"/>
                        <a:t>Ω)</a:t>
                      </a:r>
                      <a:endParaRPr lang="en-US" altLang="zh-CN"/>
                    </a:p>
                  </a:txBody>
                  <a:tcPr/>
                </a:tc>
                <a:tc>
                  <a:txBody>
                    <a:bodyPr/>
                    <a:p>
                      <a:pPr algn="ctr">
                        <a:buNone/>
                      </a:pPr>
                      <a:r>
                        <a:rPr lang="en-US" altLang="zh-CN"/>
                        <a:t> 80</a:t>
                      </a:r>
                      <a:endParaRPr lang="en-US" altLang="zh-CN"/>
                    </a:p>
                  </a:txBody>
                  <a:tcPr/>
                </a:tc>
                <a:tc>
                  <a:txBody>
                    <a:bodyPr/>
                    <a:p>
                      <a:pPr algn="ctr">
                        <a:buNone/>
                      </a:pPr>
                      <a:r>
                        <a:rPr lang="en-US" altLang="zh-CN"/>
                        <a:t>400</a:t>
                      </a:r>
                      <a:endParaRPr lang="en-US" altLang="zh-CN"/>
                    </a:p>
                  </a:txBody>
                  <a:tcPr/>
                </a:tc>
                <a:tc>
                  <a:txBody>
                    <a:bodyPr/>
                    <a:p>
                      <a:pPr algn="ctr">
                        <a:buNone/>
                      </a:pPr>
                      <a:r>
                        <a:rPr lang="en-US" altLang="zh-CN"/>
                        <a:t>16.2%</a:t>
                      </a:r>
                      <a:endParaRPr lang="en-US" altLang="zh-CN"/>
                    </a:p>
                  </a:txBody>
                  <a:tcPr/>
                </a:tc>
              </a:tr>
              <a:tr h="454025">
                <a:tc>
                  <a:txBody>
                    <a:bodyPr/>
                    <a:p>
                      <a:pPr>
                        <a:buNone/>
                      </a:pPr>
                      <a:r>
                        <a:rPr lang="en-US" altLang="zh-CN" sz="1800">
                          <a:sym typeface="+mn-ea"/>
                        </a:rPr>
                        <a:t>R2(510Ω)</a:t>
                      </a:r>
                      <a:endParaRPr lang="zh-CN" altLang="en-US"/>
                    </a:p>
                  </a:txBody>
                  <a:tcPr/>
                </a:tc>
                <a:tc>
                  <a:txBody>
                    <a:bodyPr/>
                    <a:p>
                      <a:pPr algn="ctr">
                        <a:buNone/>
                      </a:pPr>
                      <a:r>
                        <a:rPr lang="en-US" altLang="zh-CN"/>
                        <a:t>55.6</a:t>
                      </a:r>
                      <a:endParaRPr lang="en-US" altLang="zh-CN"/>
                    </a:p>
                  </a:txBody>
                  <a:tcPr/>
                </a:tc>
                <a:tc>
                  <a:txBody>
                    <a:bodyPr/>
                    <a:p>
                      <a:pPr algn="ctr">
                        <a:buNone/>
                      </a:pPr>
                      <a:r>
                        <a:rPr lang="en-US" altLang="zh-CN"/>
                        <a:t>500</a:t>
                      </a:r>
                      <a:endParaRPr lang="en-US" altLang="zh-CN"/>
                    </a:p>
                  </a:txBody>
                  <a:tcPr/>
                </a:tc>
                <a:tc>
                  <a:txBody>
                    <a:bodyPr/>
                    <a:p>
                      <a:pPr algn="ctr">
                        <a:buNone/>
                      </a:pPr>
                      <a:r>
                        <a:rPr lang="en-US" altLang="zh-CN"/>
                        <a:t>6.5%</a:t>
                      </a:r>
                      <a:endParaRPr lang="en-US" altLang="zh-CN"/>
                    </a:p>
                  </a:txBody>
                  <a:tcPr/>
                </a:tc>
              </a:tr>
              <a:tr h="454025">
                <a:tc>
                  <a:txBody>
                    <a:bodyPr/>
                    <a:p>
                      <a:pPr>
                        <a:buNone/>
                      </a:pPr>
                      <a:r>
                        <a:rPr lang="en-US" altLang="zh-CN" sz="1800">
                          <a:sym typeface="+mn-ea"/>
                        </a:rPr>
                        <a:t>R3(5100Ω)</a:t>
                      </a:r>
                      <a:endParaRPr lang="zh-CN" altLang="en-US"/>
                    </a:p>
                  </a:txBody>
                  <a:tcPr/>
                </a:tc>
                <a:tc>
                  <a:txBody>
                    <a:bodyPr/>
                    <a:p>
                      <a:pPr algn="ctr">
                        <a:buNone/>
                      </a:pPr>
                      <a:r>
                        <a:rPr lang="en-US" altLang="zh-CN"/>
                        <a:t>10.1</a:t>
                      </a:r>
                      <a:endParaRPr lang="en-US" altLang="zh-CN"/>
                    </a:p>
                  </a:txBody>
                  <a:tcPr/>
                </a:tc>
                <a:tc>
                  <a:txBody>
                    <a:bodyPr/>
                    <a:p>
                      <a:pPr algn="ctr">
                        <a:buNone/>
                      </a:pPr>
                      <a:r>
                        <a:rPr lang="en-US" altLang="zh-CN"/>
                        <a:t>4000</a:t>
                      </a:r>
                      <a:endParaRPr lang="en-US" altLang="zh-CN"/>
                    </a:p>
                  </a:txBody>
                  <a:tcPr/>
                </a:tc>
                <a:tc>
                  <a:txBody>
                    <a:bodyPr/>
                    <a:p>
                      <a:pPr algn="ctr">
                        <a:buNone/>
                      </a:pPr>
                      <a:r>
                        <a:rPr lang="en-US" altLang="zh-CN"/>
                        <a:t>64%</a:t>
                      </a:r>
                      <a:endParaRPr lang="en-US" altLang="zh-CN"/>
                    </a:p>
                  </a:txBody>
                  <a:tcPr/>
                </a:tc>
              </a:tr>
              <a:tr h="454025">
                <a:tc>
                  <a:txBody>
                    <a:bodyPr/>
                    <a:p>
                      <a:pPr>
                        <a:buNone/>
                      </a:pPr>
                      <a:r>
                        <a:rPr lang="en-US" altLang="zh-CN"/>
                        <a:t>Diode</a:t>
                      </a:r>
                      <a:r>
                        <a:rPr lang="en-US" altLang="zh-CN" b="1">
                          <a:solidFill>
                            <a:srgbClr val="FF0000"/>
                          </a:solidFill>
                        </a:rPr>
                        <a:t>1N4007</a:t>
                      </a:r>
                      <a:endParaRPr lang="en-US" altLang="zh-CN" b="1">
                        <a:solidFill>
                          <a:srgbClr val="FF0000"/>
                        </a:solidFill>
                      </a:endParaRPr>
                    </a:p>
                  </a:txBody>
                  <a:tcPr/>
                </a:tc>
                <a:tc>
                  <a:txBody>
                    <a:bodyPr/>
                    <a:p>
                      <a:pPr algn="ctr">
                        <a:buNone/>
                      </a:pPr>
                      <a:r>
                        <a:rPr lang="en-US" altLang="zh-CN">
                          <a:highlight>
                            <a:srgbClr val="FFFF00"/>
                          </a:highlight>
                        </a:rPr>
                        <a:t>114.8</a:t>
                      </a:r>
                      <a:endParaRPr lang="en-US" altLang="zh-CN">
                        <a:highlight>
                          <a:srgbClr val="FFFF00"/>
                        </a:highlight>
                      </a:endParaRPr>
                    </a:p>
                  </a:txBody>
                  <a:tcPr/>
                </a:tc>
                <a:tc>
                  <a:txBody>
                    <a:bodyPr/>
                    <a:p>
                      <a:pPr algn="ctr">
                        <a:buNone/>
                      </a:pPr>
                      <a:r>
                        <a:rPr lang="en-US" altLang="zh-CN">
                          <a:highlight>
                            <a:srgbClr val="FFFF00"/>
                          </a:highlight>
                        </a:rPr>
                        <a:t>300</a:t>
                      </a:r>
                      <a:endParaRPr lang="en-US" altLang="zh-CN">
                        <a:highlight>
                          <a:srgbClr val="FFFF00"/>
                        </a:highlight>
                      </a:endParaRPr>
                    </a:p>
                  </a:txBody>
                  <a:tcPr/>
                </a:tc>
                <a:tc>
                  <a:txBody>
                    <a:bodyPr/>
                    <a:p>
                      <a:pPr algn="ctr">
                        <a:buNone/>
                      </a:pPr>
                      <a:r>
                        <a:rPr lang="en-US" altLang="zh-CN">
                          <a:highlight>
                            <a:srgbClr val="FFFF00"/>
                          </a:highlight>
                        </a:rPr>
                        <a:t>3.2%</a:t>
                      </a:r>
                      <a:endParaRPr lang="en-US" altLang="zh-CN">
                        <a:highlight>
                          <a:srgbClr val="FFFF00"/>
                        </a:highlight>
                      </a:endParaRPr>
                    </a:p>
                  </a:txBody>
                  <a:tcPr/>
                </a:tc>
              </a:tr>
            </a:tbl>
          </a:graphicData>
        </a:graphic>
      </p:graphicFrame>
      <mc:AlternateContent xmlns:mc="http://schemas.openxmlformats.org/markup-compatibility/2006">
        <mc:Choice xmlns:a14="http://schemas.microsoft.com/office/drawing/2010/main" Requires="a14">
          <p:sp>
            <p:nvSpPr>
              <p:cNvPr id="2" name="文本框 1"/>
              <p:cNvSpPr txBox="1"/>
              <p:nvPr/>
            </p:nvSpPr>
            <p:spPr>
              <a:xfrm>
                <a:off x="2105025" y="2957830"/>
                <a:ext cx="4064000" cy="673735"/>
              </a:xfrm>
              <a:prstGeom prst="rect">
                <a:avLst/>
              </a:prstGeom>
              <a:noFill/>
            </p:spPr>
            <p:txBody>
              <a:bodyPr wrap="square" rtlCol="0">
                <a:spAutoFit/>
              </a:bodyPr>
              <a:p>
                <a:r>
                  <a:rPr lang="zh-CN" altLang="en-US" sz="2400"/>
                  <a:t>串扰率</a:t>
                </a:r>
                <a:r>
                  <a:rPr lang="en-US" altLang="zh-CN" sz="2400"/>
                  <a:t> = </a:t>
                </a:r>
                <a14:m>
                  <m:oMath xmlns:m="http://schemas.openxmlformats.org/officeDocument/2006/math">
                    <m:f>
                      <m:fPr>
                        <m:ctrlPr>
                          <a:rPr lang="en-US" altLang="zh-CN" sz="2400" i="1">
                            <a:latin typeface="Cambria Math" panose="02040503050406030204" charset="0"/>
                            <a:cs typeface="Cambria Math" panose="02040503050406030204" charset="0"/>
                          </a:rPr>
                        </m:ctrlPr>
                      </m:fPr>
                      <m:num>
                        <m:r>
                          <a:rPr lang="zh-CN" altLang="en-US" sz="2400" i="1">
                            <a:latin typeface="Cambria Math" panose="02040503050406030204" charset="0"/>
                            <a:cs typeface="Cambria Math" panose="02040503050406030204" charset="0"/>
                          </a:rPr>
                          <m:t>非信号通道峰值</m:t>
                        </m:r>
                      </m:num>
                      <m:den>
                        <m:r>
                          <a:rPr lang="zh-CN" altLang="en-US" sz="2400" i="1">
                            <a:latin typeface="Cambria Math" panose="02040503050406030204" charset="0"/>
                            <a:cs typeface="Cambria Math" panose="02040503050406030204" charset="0"/>
                          </a:rPr>
                          <m:t>信号通道峰值</m:t>
                        </m:r>
                      </m:den>
                    </m:f>
                  </m:oMath>
                </a14:m>
                <a:endParaRPr lang="zh-CN" altLang="en-US" sz="2400" i="1">
                  <a:latin typeface="Cambria Math" panose="02040503050406030204" charset="0"/>
                  <a:cs typeface="Cambria Math" panose="02040503050406030204" charset="0"/>
                </a:endParaRPr>
              </a:p>
            </p:txBody>
          </p:sp>
        </mc:Choice>
        <mc:Fallback>
          <p:sp>
            <p:nvSpPr>
              <p:cNvPr id="2" name="文本框 1"/>
              <p:cNvSpPr txBox="1">
                <a:spLocks noRot="1" noChangeAspect="1" noMove="1" noResize="1" noEditPoints="1" noAdjustHandles="1" noChangeArrowheads="1" noChangeShapeType="1" noTextEdit="1"/>
              </p:cNvSpPr>
              <p:nvPr/>
            </p:nvSpPr>
            <p:spPr>
              <a:xfrm>
                <a:off x="2105025" y="2957830"/>
                <a:ext cx="4064000" cy="673735"/>
              </a:xfrm>
              <a:prstGeom prst="rect">
                <a:avLst/>
              </a:prstGeom>
              <a:blipFill rotWithShape="1">
                <a:blip r:embed="rId2"/>
                <a:stretch>
                  <a:fillRect/>
                </a:stretch>
              </a:blipFill>
            </p:spPr>
            <p:txBody>
              <a:bodyPr/>
              <a:lstStyle/>
              <a:p>
                <a:r>
                  <a:rPr lang="zh-CN" altLang="en-US">
                    <a:noFill/>
                  </a:rPr>
                  <a:t> </a:t>
                </a:r>
              </a:p>
            </p:txBody>
          </p:sp>
        </mc:Fallback>
      </mc:AlternateContent>
      <p:sp>
        <p:nvSpPr>
          <p:cNvPr id="5" name="Slide Number Placeholder 3"/>
          <p:cNvSpPr>
            <a:spLocks noGrp="1"/>
          </p:cNvSpPr>
          <p:nvPr/>
        </p:nvSpPr>
        <p:spPr>
          <a:xfrm>
            <a:off x="9004300" y="6441440"/>
            <a:ext cx="2618740" cy="31686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fld>
            <a:endParaRPr lang="zh-CN" altLang="en-US" dirty="0"/>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2" name="内容占位符 1"/>
          <p:cNvSpPr>
            <a:spLocks noGrp="1"/>
          </p:cNvSpPr>
          <p:nvPr>
            <p:ph idx="3"/>
          </p:nvPr>
        </p:nvSpPr>
        <p:spPr>
          <a:xfrm>
            <a:off x="695960" y="563245"/>
            <a:ext cx="10800080" cy="5896610"/>
          </a:xfrm>
        </p:spPr>
        <p:txBody>
          <a:bodyPr>
            <a:normAutofit lnSpcReduction="20000"/>
          </a:bodyPr>
          <a:p>
            <a:pPr marL="0" indent="0">
              <a:lnSpc>
                <a:spcPct val="100000"/>
              </a:lnSpc>
              <a:buNone/>
            </a:pPr>
            <a:endParaRPr lang="zh-CN" altLang="en-US" sz="2665">
              <a:solidFill>
                <a:schemeClr val="accent1"/>
              </a:solidFill>
              <a:effectLst/>
            </a:endParaRPr>
          </a:p>
          <a:p>
            <a:pPr>
              <a:lnSpc>
                <a:spcPct val="150000"/>
              </a:lnSpc>
            </a:pPr>
            <a:r>
              <a:rPr lang="zh-CN" altLang="en-US" sz="2665">
                <a:solidFill>
                  <a:schemeClr val="accent1"/>
                </a:solidFill>
                <a:effectLst/>
              </a:rPr>
              <a:t>缪子成像</a:t>
            </a:r>
            <a:endParaRPr lang="zh-CN" altLang="en-US" sz="2665">
              <a:solidFill>
                <a:schemeClr val="accent1"/>
              </a:solidFill>
              <a:effectLst/>
            </a:endParaRPr>
          </a:p>
          <a:p>
            <a:pPr>
              <a:lnSpc>
                <a:spcPct val="150000"/>
              </a:lnSpc>
            </a:pPr>
            <a:r>
              <a:rPr lang="zh-CN" altLang="en-US" sz="2665">
                <a:solidFill>
                  <a:schemeClr val="accent1"/>
                </a:solidFill>
                <a:effectLst/>
              </a:rPr>
              <a:t>塑闪光纤</a:t>
            </a:r>
            <a:r>
              <a:rPr lang="zh-CN" altLang="en-US" sz="2665">
                <a:solidFill>
                  <a:schemeClr val="accent1"/>
                </a:solidFill>
                <a:effectLst/>
              </a:rPr>
              <a:t>探测器</a:t>
            </a:r>
            <a:endParaRPr lang="zh-CN" altLang="en-US" sz="2665">
              <a:solidFill>
                <a:schemeClr val="accent1"/>
              </a:solidFill>
              <a:effectLst/>
            </a:endParaRPr>
          </a:p>
          <a:p>
            <a:pPr>
              <a:lnSpc>
                <a:spcPct val="150000"/>
              </a:lnSpc>
            </a:pPr>
            <a:r>
              <a:rPr lang="zh-CN" altLang="en-US" sz="2665">
                <a:solidFill>
                  <a:schemeClr val="accent1"/>
                </a:solidFill>
                <a:effectLst/>
              </a:rPr>
              <a:t>探测器系统</a:t>
            </a:r>
            <a:endParaRPr lang="zh-CN" altLang="en-US" sz="2665">
              <a:solidFill>
                <a:schemeClr val="accent1"/>
              </a:solidFill>
              <a:effectLst/>
            </a:endParaRPr>
          </a:p>
          <a:p>
            <a:pPr>
              <a:lnSpc>
                <a:spcPct val="150000"/>
              </a:lnSpc>
            </a:pPr>
            <a:r>
              <a:rPr lang="en-US" altLang="zh-CN" sz="2665">
                <a:solidFill>
                  <a:schemeClr val="accent1"/>
                </a:solidFill>
                <a:effectLst/>
              </a:rPr>
              <a:t>Citiroc1A</a:t>
            </a:r>
            <a:endParaRPr lang="en-US" altLang="zh-CN" sz="2665">
              <a:solidFill>
                <a:schemeClr val="accent1"/>
              </a:solidFill>
              <a:effectLst/>
            </a:endParaRPr>
          </a:p>
          <a:p>
            <a:pPr>
              <a:lnSpc>
                <a:spcPct val="150000"/>
              </a:lnSpc>
            </a:pPr>
            <a:r>
              <a:rPr sz="2665">
                <a:solidFill>
                  <a:schemeClr val="accent1"/>
                </a:solidFill>
                <a:effectLst/>
              </a:rPr>
              <a:t>前端读出系统</a:t>
            </a:r>
            <a:endParaRPr lang="en-US" altLang="zh-CN" sz="2665">
              <a:solidFill>
                <a:schemeClr val="accent1"/>
              </a:solidFill>
              <a:effectLst/>
            </a:endParaRPr>
          </a:p>
          <a:p>
            <a:pPr>
              <a:lnSpc>
                <a:spcPct val="150000"/>
              </a:lnSpc>
            </a:pPr>
            <a:r>
              <a:rPr sz="2665">
                <a:solidFill>
                  <a:schemeClr val="accent1"/>
                </a:solidFill>
                <a:effectLst/>
              </a:rPr>
              <a:t>多路复用方案</a:t>
            </a:r>
            <a:endParaRPr lang="en-US" altLang="zh-CN" sz="2665">
              <a:solidFill>
                <a:schemeClr val="accent1"/>
              </a:solidFill>
              <a:effectLst/>
            </a:endParaRPr>
          </a:p>
          <a:p>
            <a:pPr>
              <a:lnSpc>
                <a:spcPct val="100000"/>
              </a:lnSpc>
            </a:pPr>
            <a:endParaRPr lang="en-US" altLang="zh-CN" sz="2665">
              <a:solidFill>
                <a:schemeClr val="accent1"/>
              </a:solidFill>
              <a:effectLst/>
            </a:endParaRPr>
          </a:p>
          <a:p>
            <a:pPr>
              <a:lnSpc>
                <a:spcPct val="100000"/>
              </a:lnSpc>
            </a:pPr>
            <a:endParaRPr lang="zh-CN" altLang="en-US" sz="2665">
              <a:solidFill>
                <a:schemeClr val="accent1"/>
              </a:solidFill>
              <a:effectLst/>
            </a:endParaRPr>
          </a:p>
          <a:p>
            <a:pPr>
              <a:buFont typeface="Arial" panose="020B0604020202020204" pitchFamily="34" charset="0"/>
              <a:buChar char="•"/>
            </a:pPr>
            <a:endParaRPr lang="zh-CN" altLang="en-US" sz="2400">
              <a:solidFill>
                <a:schemeClr val="accent1"/>
              </a:solidFill>
              <a:effectLst>
                <a:outerShdw blurRad="38100" dist="25400" dir="5400000" algn="ctr" rotWithShape="0">
                  <a:srgbClr val="6E747A">
                    <a:alpha val="43000"/>
                  </a:srgbClr>
                </a:outerShdw>
              </a:effectLst>
            </a:endParaRPr>
          </a:p>
          <a:p>
            <a:pPr>
              <a:buFont typeface="Arial" panose="020B0604020202020204" pitchFamily="34" charset="0"/>
              <a:buChar char="•"/>
            </a:pPr>
            <a:endParaRPr lang="zh-CN" altLang="en-US" sz="2400">
              <a:solidFill>
                <a:schemeClr val="accent1"/>
              </a:solidFill>
              <a:effectLst>
                <a:outerShdw blurRad="38100" dist="25400" dir="5400000" algn="ctr" rotWithShape="0">
                  <a:srgbClr val="6E747A">
                    <a:alpha val="43000"/>
                  </a:srgbClr>
                </a:outerShdw>
              </a:effectLst>
            </a:endParaRPr>
          </a:p>
          <a:p>
            <a:endParaRPr lang="zh-CN" altLang="en-US" sz="2400">
              <a:solidFill>
                <a:schemeClr val="accent1"/>
              </a:solidFill>
              <a:effectLst>
                <a:outerShdw blurRad="38100" dist="25400" dir="5400000" algn="ctr" rotWithShape="0">
                  <a:srgbClr val="6E747A">
                    <a:alpha val="43000"/>
                  </a:srgbClr>
                </a:outerShdw>
              </a:effectLst>
            </a:endParaRPr>
          </a:p>
          <a:p>
            <a:pPr>
              <a:buFont typeface="Wingdings" panose="05000000000000000000" charset="0"/>
              <a:buChar char="n"/>
            </a:pPr>
            <a:endParaRPr lang="zh-CN" altLang="en-US" sz="2400">
              <a:solidFill>
                <a:schemeClr val="accent1"/>
              </a:solidFill>
              <a:effectLst>
                <a:outerShdw blurRad="38100" dist="25400" dir="5400000" algn="ctr" rotWithShape="0">
                  <a:srgbClr val="6E747A">
                    <a:alpha val="43000"/>
                  </a:srgbClr>
                </a:outerShdw>
              </a:effectLst>
            </a:endParaRPr>
          </a:p>
          <a:p>
            <a:pPr>
              <a:buFont typeface="Wingdings" panose="05000000000000000000" charset="0"/>
              <a:buChar char="p"/>
            </a:pPr>
            <a:endParaRPr lang="zh-CN" altLang="en-US" sz="2000">
              <a:solidFill>
                <a:schemeClr val="accent1"/>
              </a:solidFill>
              <a:effectLst>
                <a:outerShdw blurRad="38100" dist="25400" dir="5400000" algn="ctr" rotWithShape="0">
                  <a:srgbClr val="6E747A">
                    <a:alpha val="43000"/>
                  </a:srgbClr>
                </a:outerShdw>
              </a:effectLst>
            </a:endParaRPr>
          </a:p>
          <a:p>
            <a:pPr>
              <a:buFont typeface="Wingdings" panose="05000000000000000000" charset="0"/>
              <a:buChar char="n"/>
            </a:pPr>
            <a:endParaRPr lang="zh-CN" altLang="en-US" sz="2000">
              <a:solidFill>
                <a:schemeClr val="accent1"/>
              </a:solidFill>
              <a:effectLst>
                <a:outerShdw blurRad="38100" dist="25400" dir="5400000" algn="ctr" rotWithShape="0">
                  <a:srgbClr val="6E747A">
                    <a:alpha val="43000"/>
                  </a:srgbClr>
                </a:outerShdw>
              </a:effectLst>
            </a:endParaRPr>
          </a:p>
          <a:p>
            <a:endParaRPr lang="zh-CN" altLang="en-US" sz="2000">
              <a:solidFill>
                <a:schemeClr val="accent1"/>
              </a:solidFill>
              <a:effectLst>
                <a:outerShdw blurRad="38100" dist="25400" dir="5400000" algn="ctr" rotWithShape="0">
                  <a:srgbClr val="6E747A">
                    <a:alpha val="43000"/>
                  </a:srgbClr>
                </a:outerShdw>
              </a:effectLst>
            </a:endParaRPr>
          </a:p>
          <a:p>
            <a:endParaRPr lang="zh-CN" altLang="en-US" sz="2000">
              <a:solidFill>
                <a:schemeClr val="accent1"/>
              </a:solidFill>
              <a:effectLst>
                <a:outerShdw blurRad="38100" dist="25400" dir="5400000" algn="ctr" rotWithShape="0">
                  <a:srgbClr val="6E747A">
                    <a:alpha val="43000"/>
                  </a:srgbClr>
                </a:outerShdw>
              </a:effectLst>
            </a:endParaRPr>
          </a:p>
        </p:txBody>
      </p:sp>
      <p:sp>
        <p:nvSpPr>
          <p:cNvPr id="3" name="标题 2"/>
          <p:cNvSpPr>
            <a:spLocks noGrp="1"/>
          </p:cNvSpPr>
          <p:nvPr>
            <p:ph type="title" idx="1"/>
          </p:nvPr>
        </p:nvSpPr>
        <p:spPr>
          <a:xfrm>
            <a:off x="648000" y="-45"/>
            <a:ext cx="10800080" cy="720000"/>
          </a:xfrm>
        </p:spPr>
        <p:txBody>
          <a:bodyPr/>
          <a:p>
            <a:r>
              <a:rPr lang="zh-CN" altLang="en-US" b="1">
                <a:effectLst/>
              </a:rPr>
              <a:t>目录</a:t>
            </a:r>
            <a:endParaRPr lang="zh-CN" altLang="en-US" b="1">
              <a:effectLst/>
            </a:endParaRPr>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10" name="图片 9"/>
          <p:cNvPicPr>
            <a:picLocks noChangeAspect="1"/>
          </p:cNvPicPr>
          <p:nvPr/>
        </p:nvPicPr>
        <p:blipFill>
          <a:blip r:embed="rId1"/>
          <a:stretch>
            <a:fillRect/>
          </a:stretch>
        </p:blipFill>
        <p:spPr>
          <a:xfrm>
            <a:off x="7980045" y="3899535"/>
            <a:ext cx="3884930" cy="2183130"/>
          </a:xfrm>
          <a:prstGeom prst="rect">
            <a:avLst/>
          </a:prstGeom>
        </p:spPr>
      </p:pic>
      <p:sp>
        <p:nvSpPr>
          <p:cNvPr id="2" name="Content Placeholder 1"/>
          <p:cNvSpPr>
            <a:spLocks noGrp="1"/>
          </p:cNvSpPr>
          <p:nvPr>
            <p:ph idx="3"/>
          </p:nvPr>
        </p:nvSpPr>
        <p:spPr>
          <a:xfrm>
            <a:off x="571500" y="720090"/>
            <a:ext cx="11020425" cy="4931410"/>
          </a:xfrm>
        </p:spPr>
        <p:txBody>
          <a:bodyPr/>
          <a:p>
            <a:pPr marL="0" indent="0" algn="l">
              <a:lnSpc>
                <a:spcPct val="150000"/>
              </a:lnSpc>
              <a:spcBef>
                <a:spcPts val="0"/>
              </a:spcBef>
              <a:buNone/>
            </a:pPr>
            <a:r>
              <a:rPr lang="zh-CN" altLang="en-US">
                <a:solidFill>
                  <a:srgbClr val="475ABD"/>
                </a:solidFill>
                <a:latin typeface="宋体" panose="02010600030101010101" pitchFamily="2" charset="-122"/>
                <a:ea typeface="宋体" panose="02010600030101010101" pitchFamily="2" charset="-122"/>
              </a:rPr>
              <a:t>宇宙线缪子是天然的粒子源，在海平面处的通量约为</a:t>
            </a:r>
            <a:r>
              <a:rPr lang="en-US" altLang="en-US">
                <a:solidFill>
                  <a:srgbClr val="475ABD"/>
                </a:solidFill>
                <a:latin typeface="宋体" panose="02010600030101010101" pitchFamily="2" charset="-122"/>
                <a:ea typeface="宋体" panose="02010600030101010101" pitchFamily="2" charset="-122"/>
              </a:rPr>
              <a:t>60−70m</a:t>
            </a:r>
            <a:r>
              <a:rPr lang="en-US" altLang="en-US" baseline="30000">
                <a:solidFill>
                  <a:srgbClr val="475ABD"/>
                </a:solidFill>
                <a:latin typeface="宋体" panose="02010600030101010101" pitchFamily="2" charset="-122"/>
                <a:ea typeface="宋体" panose="02010600030101010101" pitchFamily="2" charset="-122"/>
              </a:rPr>
              <a:t>−2</a:t>
            </a:r>
            <a:r>
              <a:rPr lang="en-US" altLang="en-US">
                <a:solidFill>
                  <a:srgbClr val="475ABD"/>
                </a:solidFill>
                <a:latin typeface="宋体" panose="02010600030101010101" pitchFamily="2" charset="-122"/>
                <a:ea typeface="宋体" panose="02010600030101010101" pitchFamily="2" charset="-122"/>
              </a:rPr>
              <a:t>s</a:t>
            </a:r>
            <a:r>
              <a:rPr lang="en-US" altLang="en-US" baseline="30000">
                <a:solidFill>
                  <a:srgbClr val="475ABD"/>
                </a:solidFill>
                <a:latin typeface="宋体" panose="02010600030101010101" pitchFamily="2" charset="-122"/>
                <a:ea typeface="宋体" panose="02010600030101010101" pitchFamily="2" charset="-122"/>
              </a:rPr>
              <a:t>−1</a:t>
            </a:r>
            <a:r>
              <a:rPr lang="en-US" altLang="en-US">
                <a:solidFill>
                  <a:srgbClr val="475ABD"/>
                </a:solidFill>
                <a:latin typeface="宋体" panose="02010600030101010101" pitchFamily="2" charset="-122"/>
                <a:ea typeface="宋体" panose="02010600030101010101" pitchFamily="2" charset="-122"/>
              </a:rPr>
              <a:t>sr</a:t>
            </a:r>
            <a:r>
              <a:rPr lang="en-US" altLang="en-US" baseline="30000">
                <a:solidFill>
                  <a:srgbClr val="475ABD"/>
                </a:solidFill>
                <a:latin typeface="宋体" panose="02010600030101010101" pitchFamily="2" charset="-122"/>
                <a:ea typeface="宋体" panose="02010600030101010101" pitchFamily="2" charset="-122"/>
              </a:rPr>
              <a:t>−1</a:t>
            </a:r>
            <a:r>
              <a:rPr lang="zh-CN" altLang="en-US">
                <a:solidFill>
                  <a:srgbClr val="475ABD"/>
                </a:solidFill>
                <a:latin typeface="宋体" panose="02010600030101010101" pitchFamily="2" charset="-122"/>
                <a:ea typeface="宋体" panose="02010600030101010101" pitchFamily="2" charset="-122"/>
              </a:rPr>
              <a:t>：</a:t>
            </a:r>
            <a:endParaRPr lang="zh-CN" altLang="en-US">
              <a:solidFill>
                <a:srgbClr val="475ABD"/>
              </a:solidFill>
              <a:latin typeface="宋体" panose="02010600030101010101" pitchFamily="2" charset="-122"/>
              <a:ea typeface="宋体" panose="02010600030101010101" pitchFamily="2" charset="-122"/>
            </a:endParaRPr>
          </a:p>
          <a:p>
            <a:pPr algn="l">
              <a:lnSpc>
                <a:spcPct val="150000"/>
              </a:lnSpc>
              <a:spcBef>
                <a:spcPts val="0"/>
              </a:spcBef>
            </a:pPr>
            <a:r>
              <a:rPr lang="zh-CN" altLang="en-US">
                <a:solidFill>
                  <a:srgbClr val="475ABD"/>
                </a:solidFill>
                <a:latin typeface="宋体" panose="02010600030101010101" pitchFamily="2" charset="-122"/>
                <a:ea typeface="宋体" panose="02010600030101010101" pitchFamily="2" charset="-122"/>
              </a:rPr>
              <a:t>平均每秒有</a:t>
            </a:r>
            <a:r>
              <a:rPr lang="en-US" altLang="en-US">
                <a:solidFill>
                  <a:srgbClr val="475ABD"/>
                </a:solidFill>
                <a:latin typeface="宋体" panose="02010600030101010101" pitchFamily="2" charset="-122"/>
                <a:ea typeface="宋体" panose="02010600030101010101" pitchFamily="2" charset="-122"/>
              </a:rPr>
              <a:t>1</a:t>
            </a:r>
            <a:r>
              <a:rPr lang="zh-CN" altLang="en-US">
                <a:solidFill>
                  <a:srgbClr val="475ABD"/>
                </a:solidFill>
                <a:latin typeface="宋体" panose="02010600030101010101" pitchFamily="2" charset="-122"/>
                <a:ea typeface="宋体" panose="02010600030101010101" pitchFamily="2" charset="-122"/>
              </a:rPr>
              <a:t>个缪子穿过手掌。</a:t>
            </a:r>
            <a:endParaRPr lang="zh-CN" altLang="en-US">
              <a:solidFill>
                <a:srgbClr val="475ABD"/>
              </a:solidFill>
              <a:latin typeface="宋体" panose="02010600030101010101" pitchFamily="2" charset="-122"/>
              <a:ea typeface="宋体" panose="02010600030101010101" pitchFamily="2" charset="-122"/>
            </a:endParaRPr>
          </a:p>
          <a:p>
            <a:pPr algn="l">
              <a:lnSpc>
                <a:spcPct val="150000"/>
              </a:lnSpc>
              <a:spcBef>
                <a:spcPts val="0"/>
              </a:spcBef>
            </a:pPr>
            <a:r>
              <a:rPr lang="zh-CN" altLang="en-US">
                <a:solidFill>
                  <a:srgbClr val="475ABD"/>
                </a:solidFill>
                <a:latin typeface="宋体" panose="02010600030101010101" pitchFamily="2" charset="-122"/>
                <a:ea typeface="宋体" panose="02010600030101010101" pitchFamily="2" charset="-122"/>
              </a:rPr>
              <a:t>平均能量为</a:t>
            </a:r>
            <a:r>
              <a:rPr lang="en-US" altLang="en-US">
                <a:solidFill>
                  <a:srgbClr val="475ABD"/>
                </a:solidFill>
                <a:latin typeface="宋体" panose="02010600030101010101" pitchFamily="2" charset="-122"/>
                <a:ea typeface="宋体" panose="02010600030101010101" pitchFamily="2" charset="-122"/>
              </a:rPr>
              <a:t>3-4GeV</a:t>
            </a:r>
            <a:r>
              <a:rPr lang="zh-CN" altLang="en-US">
                <a:solidFill>
                  <a:srgbClr val="475ABD"/>
                </a:solidFill>
                <a:latin typeface="宋体" panose="02010600030101010101" pitchFamily="2" charset="-122"/>
                <a:ea typeface="宋体" panose="02010600030101010101" pitchFamily="2" charset="-122"/>
              </a:rPr>
              <a:t>，可穿透上千米岩石。</a:t>
            </a:r>
            <a:endParaRPr lang="zh-CN" altLang="en-US">
              <a:solidFill>
                <a:srgbClr val="475ABD"/>
              </a:solidFill>
              <a:latin typeface="宋体" panose="02010600030101010101" pitchFamily="2" charset="-122"/>
              <a:ea typeface="宋体" panose="02010600030101010101" pitchFamily="2" charset="-122"/>
            </a:endParaRPr>
          </a:p>
          <a:p>
            <a:pPr marL="0" indent="0" algn="l">
              <a:lnSpc>
                <a:spcPct val="150000"/>
              </a:lnSpc>
              <a:spcBef>
                <a:spcPts val="0"/>
              </a:spcBef>
              <a:buNone/>
            </a:pPr>
            <a:r>
              <a:rPr lang="zh-CN" altLang="en-US">
                <a:solidFill>
                  <a:srgbClr val="475ABD"/>
                </a:solidFill>
                <a:latin typeface="宋体" panose="02010600030101010101" pitchFamily="2" charset="-122"/>
                <a:ea typeface="宋体" panose="02010600030101010101" pitchFamily="2" charset="-122"/>
              </a:rPr>
              <a:t>缪子散射成像技术利用宇宙线缪子穿过不同材料时发生的多次弹性散射偏角不同，通过位置灵敏探测器测量缪子在经过物体前后径迹的位置和方向，实现对物体组成材料的鉴别和三维成像。</a:t>
            </a:r>
            <a:endParaRPr lang="zh-CN" altLang="en-US">
              <a:solidFill>
                <a:srgbClr val="475ABD"/>
              </a:solidFill>
              <a:latin typeface="宋体" panose="02010600030101010101" pitchFamily="2" charset="-122"/>
              <a:ea typeface="宋体" panose="02010600030101010101" pitchFamily="2" charset="-122"/>
            </a:endParaRPr>
          </a:p>
          <a:p>
            <a:pPr marL="0" indent="0" algn="l">
              <a:lnSpc>
                <a:spcPct val="150000"/>
              </a:lnSpc>
              <a:spcBef>
                <a:spcPts val="0"/>
              </a:spcBef>
              <a:buNone/>
            </a:pPr>
            <a:r>
              <a:rPr lang="zh-CN" altLang="en-US">
                <a:solidFill>
                  <a:srgbClr val="475ABD"/>
                </a:solidFill>
                <a:latin typeface="宋体" panose="02010600030101010101" pitchFamily="2" charset="-122"/>
                <a:ea typeface="宋体" panose="02010600030101010101" pitchFamily="2" charset="-122"/>
              </a:rPr>
              <a:t>缪子成像需要尺寸大、性能稳定、位置分辨能力强的探测器。</a:t>
            </a:r>
            <a:endParaRPr lang="zh-CN" altLang="en-US">
              <a:solidFill>
                <a:srgbClr val="475ABD"/>
              </a:solidFill>
              <a:latin typeface="宋体" panose="02010600030101010101" pitchFamily="2" charset="-122"/>
              <a:ea typeface="宋体" panose="02010600030101010101" pitchFamily="2" charset="-122"/>
            </a:endParaRPr>
          </a:p>
          <a:p>
            <a:pPr marL="0" indent="0" algn="l">
              <a:lnSpc>
                <a:spcPct val="150000"/>
              </a:lnSpc>
              <a:spcBef>
                <a:spcPts val="0"/>
              </a:spcBef>
              <a:buNone/>
            </a:pPr>
            <a:endParaRPr lang="zh-CN" altLang="en-US">
              <a:solidFill>
                <a:srgbClr val="475ABD"/>
              </a:solidFill>
              <a:latin typeface="宋体" panose="02010600030101010101" pitchFamily="2" charset="-122"/>
              <a:ea typeface="宋体" panose="02010600030101010101" pitchFamily="2" charset="-122"/>
            </a:endParaRPr>
          </a:p>
        </p:txBody>
      </p:sp>
      <p:sp>
        <p:nvSpPr>
          <p:cNvPr id="3" name="Title 2"/>
          <p:cNvSpPr>
            <a:spLocks noGrp="1"/>
          </p:cNvSpPr>
          <p:nvPr>
            <p:ph type="title" idx="1"/>
          </p:nvPr>
        </p:nvSpPr>
        <p:spPr>
          <a:xfrm>
            <a:off x="648000" y="-45"/>
            <a:ext cx="10800080" cy="720000"/>
          </a:xfrm>
        </p:spPr>
        <p:txBody>
          <a:bodyPr/>
          <a:p>
            <a:r>
              <a:rPr>
                <a:effectLst/>
                <a:latin typeface="宋体" panose="02010600030101010101" pitchFamily="2" charset="-122"/>
                <a:ea typeface="宋体" panose="02010600030101010101" pitchFamily="2" charset="-122"/>
              </a:rPr>
              <a:t>缪子成像</a:t>
            </a:r>
            <a:endParaRPr>
              <a:effectLst/>
              <a:latin typeface="宋体" panose="02010600030101010101" pitchFamily="2" charset="-122"/>
              <a:ea typeface="宋体" panose="02010600030101010101" pitchFamily="2" charset="-122"/>
            </a:endParaRPr>
          </a:p>
        </p:txBody>
      </p:sp>
      <p:sp>
        <p:nvSpPr>
          <p:cNvPr id="4" name="Slide Number Placeholder 3"/>
          <p:cNvSpPr>
            <a:spLocks noGrp="1"/>
          </p:cNvSpPr>
          <p:nvPr>
            <p:ph type="sldNum" sz="quarter" idx="12"/>
          </p:nvPr>
        </p:nvSpPr>
        <p:spPr/>
        <p:txBody>
          <a:bodyPr/>
          <a:p>
            <a:fld id="{49AE70B2-8BF9-45C0-BB95-33D1B9D3A854}" type="slidenum">
              <a:rPr lang="zh-CN" altLang="en-US" smtClean="0"/>
            </a:fld>
            <a:endParaRPr lang="zh-CN" altLang="en-US" dirty="0"/>
          </a:p>
        </p:txBody>
      </p:sp>
      <p:pic>
        <p:nvPicPr>
          <p:cNvPr id="5" name="图片 9"/>
          <p:cNvPicPr>
            <a:picLocks noChangeAspect="1"/>
          </p:cNvPicPr>
          <p:nvPr/>
        </p:nvPicPr>
        <p:blipFill>
          <a:blip r:embed="rId2"/>
          <a:stretch>
            <a:fillRect/>
          </a:stretch>
        </p:blipFill>
        <p:spPr>
          <a:xfrm>
            <a:off x="144780" y="3474720"/>
            <a:ext cx="3026410" cy="3108325"/>
          </a:xfrm>
          <a:prstGeom prst="rect">
            <a:avLst/>
          </a:prstGeom>
        </p:spPr>
      </p:pic>
      <p:pic>
        <p:nvPicPr>
          <p:cNvPr id="6" name="Picture 5"/>
          <p:cNvPicPr>
            <a:picLocks noChangeAspect="1"/>
          </p:cNvPicPr>
          <p:nvPr/>
        </p:nvPicPr>
        <p:blipFill>
          <a:blip r:embed="rId3"/>
          <a:stretch>
            <a:fillRect/>
          </a:stretch>
        </p:blipFill>
        <p:spPr>
          <a:xfrm>
            <a:off x="3335655" y="3899535"/>
            <a:ext cx="4644390" cy="2196465"/>
          </a:xfrm>
          <a:prstGeom prst="rect">
            <a:avLst/>
          </a:prstGeom>
        </p:spPr>
      </p:pic>
      <p:sp>
        <p:nvSpPr>
          <p:cNvPr id="7" name="Text Box 6"/>
          <p:cNvSpPr txBox="1"/>
          <p:nvPr/>
        </p:nvSpPr>
        <p:spPr>
          <a:xfrm>
            <a:off x="4953000" y="6156325"/>
            <a:ext cx="2506980" cy="368300"/>
          </a:xfrm>
          <a:prstGeom prst="rect">
            <a:avLst/>
          </a:prstGeom>
          <a:noFill/>
        </p:spPr>
        <p:txBody>
          <a:bodyPr wrap="square" rtlCol="0">
            <a:spAutoFit/>
          </a:bodyPr>
          <a:p>
            <a:r>
              <a:rPr lang="zh-CN" altLang="en-US"/>
              <a:t>缪子透射</a:t>
            </a:r>
            <a:r>
              <a:rPr lang="zh-CN" altLang="en-US"/>
              <a:t>成像</a:t>
            </a:r>
            <a:endParaRPr lang="zh-CN" altLang="en-US"/>
          </a:p>
        </p:txBody>
      </p:sp>
      <p:sp>
        <p:nvSpPr>
          <p:cNvPr id="8" name="Text Box 7"/>
          <p:cNvSpPr txBox="1"/>
          <p:nvPr/>
        </p:nvSpPr>
        <p:spPr>
          <a:xfrm>
            <a:off x="9301480" y="6082665"/>
            <a:ext cx="2506980" cy="368300"/>
          </a:xfrm>
          <a:prstGeom prst="rect">
            <a:avLst/>
          </a:prstGeom>
          <a:noFill/>
        </p:spPr>
        <p:txBody>
          <a:bodyPr wrap="square" rtlCol="0">
            <a:spAutoFit/>
          </a:bodyPr>
          <a:p>
            <a:r>
              <a:rPr lang="zh-CN" altLang="en-US"/>
              <a:t>缪子</a:t>
            </a:r>
            <a:r>
              <a:rPr lang="zh-CN" altLang="en-US"/>
              <a:t>散射</a:t>
            </a:r>
            <a:r>
              <a:rPr lang="zh-CN" altLang="en-US"/>
              <a:t>成像</a:t>
            </a:r>
            <a:endParaRPr lang="zh-CN" altLang="en-US"/>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Content Placeholder 1"/>
          <p:cNvSpPr>
            <a:spLocks noGrp="1"/>
          </p:cNvSpPr>
          <p:nvPr>
            <p:ph idx="3"/>
          </p:nvPr>
        </p:nvSpPr>
        <p:spPr>
          <a:xfrm>
            <a:off x="720090" y="731520"/>
            <a:ext cx="10800080" cy="5486400"/>
          </a:xfrm>
        </p:spPr>
        <p:txBody>
          <a:bodyPr/>
          <a:p>
            <a:pPr marL="0" indent="0" algn="l">
              <a:lnSpc>
                <a:spcPct val="150000"/>
              </a:lnSpc>
              <a:buNone/>
            </a:pPr>
            <a:r>
              <a:rPr lang="zh-CN" altLang="en-US">
                <a:solidFill>
                  <a:srgbClr val="475ABD"/>
                </a:solidFill>
                <a:latin typeface="宋体" panose="02010600030101010101" pitchFamily="2" charset="-122"/>
                <a:ea typeface="宋体" panose="02010600030101010101" pitchFamily="2" charset="-122"/>
              </a:rPr>
              <a:t>包括光纤探测主体和硅光电倍增管（</a:t>
            </a:r>
            <a:r>
              <a:rPr lang="en-US" altLang="en-US">
                <a:solidFill>
                  <a:srgbClr val="475ABD"/>
                </a:solidFill>
              </a:rPr>
              <a:t>SiPM</a:t>
            </a:r>
            <a:r>
              <a:rPr>
                <a:solidFill>
                  <a:srgbClr val="475ABD"/>
                </a:solidFill>
              </a:rPr>
              <a:t>）</a:t>
            </a:r>
            <a:r>
              <a:rPr lang="zh-CN" altLang="en-US">
                <a:solidFill>
                  <a:srgbClr val="475ABD"/>
                </a:solidFill>
              </a:rPr>
              <a:t>。</a:t>
            </a:r>
            <a:endParaRPr lang="zh-CN" altLang="en-US">
              <a:solidFill>
                <a:srgbClr val="475ABD"/>
              </a:solidFill>
            </a:endParaRPr>
          </a:p>
          <a:p>
            <a:pPr algn="l">
              <a:lnSpc>
                <a:spcPct val="150000"/>
              </a:lnSpc>
              <a:spcBef>
                <a:spcPts val="0"/>
              </a:spcBef>
            </a:pPr>
            <a:r>
              <a:rPr lang="zh-CN" altLang="en-US">
                <a:solidFill>
                  <a:srgbClr val="475ABD"/>
                </a:solidFill>
              </a:rPr>
              <a:t>闪烁光纤的衰减长度通常在米量级，便于制作成大面积的探测器。</a:t>
            </a:r>
            <a:endParaRPr lang="zh-CN" altLang="en-US">
              <a:solidFill>
                <a:srgbClr val="475ABD"/>
              </a:solidFill>
            </a:endParaRPr>
          </a:p>
          <a:p>
            <a:pPr algn="l">
              <a:lnSpc>
                <a:spcPct val="150000"/>
              </a:lnSpc>
              <a:spcBef>
                <a:spcPts val="0"/>
              </a:spcBef>
            </a:pPr>
            <a:r>
              <a:rPr lang="zh-CN" altLang="en-US">
                <a:solidFill>
                  <a:srgbClr val="475ABD"/>
                </a:solidFill>
              </a:rPr>
              <a:t>光纤交叠紧密排布，可根据需求定制不同尺寸和厚度的探测器。</a:t>
            </a:r>
            <a:endParaRPr lang="zh-CN" altLang="en-US">
              <a:solidFill>
                <a:srgbClr val="475ABD"/>
              </a:solidFill>
            </a:endParaRPr>
          </a:p>
          <a:p>
            <a:pPr algn="l">
              <a:lnSpc>
                <a:spcPct val="150000"/>
              </a:lnSpc>
              <a:spcBef>
                <a:spcPts val="0"/>
              </a:spcBef>
            </a:pPr>
            <a:r>
              <a:rPr lang="zh-CN" altLang="en-US">
                <a:solidFill>
                  <a:srgbClr val="475ABD"/>
                </a:solidFill>
              </a:rPr>
              <a:t>可实现与硅微条探测器相当的位置分辨能力，但成本和复杂度更低。</a:t>
            </a:r>
            <a:endParaRPr>
              <a:solidFill>
                <a:srgbClr val="475ABD"/>
              </a:solidFill>
            </a:endParaRPr>
          </a:p>
        </p:txBody>
      </p:sp>
      <p:sp>
        <p:nvSpPr>
          <p:cNvPr id="3" name="Title 2"/>
          <p:cNvSpPr>
            <a:spLocks noGrp="1"/>
          </p:cNvSpPr>
          <p:nvPr>
            <p:ph type="title" idx="1"/>
          </p:nvPr>
        </p:nvSpPr>
        <p:spPr>
          <a:xfrm>
            <a:off x="648000" y="-45"/>
            <a:ext cx="10800080" cy="720000"/>
          </a:xfrm>
        </p:spPr>
        <p:txBody>
          <a:bodyPr/>
          <a:p>
            <a:r>
              <a:rPr>
                <a:effectLst/>
                <a:latin typeface="宋体" panose="02010600030101010101" pitchFamily="2" charset="-122"/>
                <a:ea typeface="宋体" panose="02010600030101010101" pitchFamily="2" charset="-122"/>
              </a:rPr>
              <a:t>塑料闪烁光纤探测器</a:t>
            </a:r>
            <a:r>
              <a:rPr>
                <a:effectLst/>
                <a:latin typeface="Calibri" panose="020F0502020204030204" charset="0"/>
                <a:cs typeface="Calibri" panose="020F0502020204030204" charset="0"/>
              </a:rPr>
              <a:t>（</a:t>
            </a:r>
            <a:r>
              <a:rPr lang="en-US" altLang="zh-CN">
                <a:effectLst/>
                <a:latin typeface="Calibri" panose="020F0502020204030204" charset="0"/>
                <a:cs typeface="Calibri" panose="020F0502020204030204" charset="0"/>
              </a:rPr>
              <a:t>SciFi</a:t>
            </a:r>
            <a:r>
              <a:rPr>
                <a:effectLst/>
                <a:latin typeface="Calibri" panose="020F0502020204030204" charset="0"/>
                <a:cs typeface="Calibri" panose="020F0502020204030204" charset="0"/>
              </a:rPr>
              <a:t>）</a:t>
            </a:r>
            <a:endParaRPr lang="en-US" altLang="zh-CN">
              <a:effectLst/>
              <a:latin typeface="Calibri" panose="020F0502020204030204" charset="0"/>
              <a:cs typeface="Calibri" panose="020F0502020204030204" charset="0"/>
            </a:endParaRPr>
          </a:p>
        </p:txBody>
      </p:sp>
      <p:sp>
        <p:nvSpPr>
          <p:cNvPr id="4" name="Slide Number Placeholder 3"/>
          <p:cNvSpPr>
            <a:spLocks noGrp="1"/>
          </p:cNvSpPr>
          <p:nvPr>
            <p:ph type="sldNum" sz="quarter" idx="12"/>
          </p:nvPr>
        </p:nvSpPr>
        <p:spPr>
          <a:xfrm>
            <a:off x="8896350" y="6314440"/>
            <a:ext cx="2618740" cy="316865"/>
          </a:xfrm>
        </p:spPr>
        <p:txBody>
          <a:bodyPr/>
          <a:p>
            <a:fld id="{49AE70B2-8BF9-45C0-BB95-33D1B9D3A854}" type="slidenum">
              <a:rPr lang="zh-CN" altLang="en-US" smtClean="0"/>
            </a:fld>
            <a:endParaRPr lang="zh-CN" altLang="en-US" dirty="0"/>
          </a:p>
        </p:txBody>
      </p:sp>
      <p:pic>
        <p:nvPicPr>
          <p:cNvPr id="11" name="图片 10"/>
          <p:cNvPicPr>
            <a:picLocks noChangeAspect="1"/>
          </p:cNvPicPr>
          <p:nvPr/>
        </p:nvPicPr>
        <p:blipFill>
          <a:blip r:embed="rId1"/>
          <a:srcRect l="6044" t="39676" r="8462" b="26971"/>
          <a:stretch>
            <a:fillRect/>
          </a:stretch>
        </p:blipFill>
        <p:spPr>
          <a:xfrm>
            <a:off x="5989320" y="3996690"/>
            <a:ext cx="3588385" cy="1045845"/>
          </a:xfrm>
          <a:prstGeom prst="rect">
            <a:avLst/>
          </a:prstGeom>
        </p:spPr>
      </p:pic>
      <p:sp>
        <p:nvSpPr>
          <p:cNvPr id="12" name="文本框 11"/>
          <p:cNvSpPr txBox="1"/>
          <p:nvPr/>
        </p:nvSpPr>
        <p:spPr>
          <a:xfrm>
            <a:off x="9879965" y="3060700"/>
            <a:ext cx="1479550" cy="368300"/>
          </a:xfrm>
          <a:prstGeom prst="rect">
            <a:avLst/>
          </a:prstGeom>
          <a:noFill/>
        </p:spPr>
        <p:txBody>
          <a:bodyPr wrap="square" rtlCol="0">
            <a:spAutoFit/>
          </a:bodyPr>
          <a:p>
            <a:r>
              <a:rPr lang="zh-CN" altLang="en-US"/>
              <a:t>光纤</a:t>
            </a:r>
            <a:r>
              <a:rPr lang="zh-CN" altLang="en-US"/>
              <a:t>阵列</a:t>
            </a:r>
            <a:endParaRPr lang="zh-CN" altLang="en-US"/>
          </a:p>
        </p:txBody>
      </p:sp>
      <p:sp>
        <p:nvSpPr>
          <p:cNvPr id="14" name="文本框 13"/>
          <p:cNvSpPr txBox="1"/>
          <p:nvPr/>
        </p:nvSpPr>
        <p:spPr>
          <a:xfrm>
            <a:off x="9966325" y="4213860"/>
            <a:ext cx="2686685" cy="645160"/>
          </a:xfrm>
          <a:prstGeom prst="rect">
            <a:avLst/>
          </a:prstGeom>
          <a:noFill/>
        </p:spPr>
        <p:txBody>
          <a:bodyPr wrap="square" rtlCol="0">
            <a:spAutoFit/>
          </a:bodyPr>
          <a:p>
            <a:r>
              <a:rPr lang="en-US" altLang="zh-CN"/>
              <a:t>SiPM</a:t>
            </a:r>
            <a:r>
              <a:rPr lang="zh-CN" altLang="en-US"/>
              <a:t>阵列</a:t>
            </a:r>
            <a:r>
              <a:rPr lang="en-US" altLang="zh-CN"/>
              <a:t>  </a:t>
            </a:r>
            <a:endParaRPr lang="en-US" altLang="zh-CN"/>
          </a:p>
          <a:p>
            <a:r>
              <a:rPr lang="en-US" altLang="zh-CN"/>
              <a:t>S13360-2050</a:t>
            </a:r>
            <a:r>
              <a:rPr lang="en-US" altLang="zh-CN"/>
              <a:t>VE</a:t>
            </a:r>
            <a:endParaRPr lang="en-US" altLang="zh-CN"/>
          </a:p>
        </p:txBody>
      </p:sp>
      <p:pic>
        <p:nvPicPr>
          <p:cNvPr id="18" name="图片 17"/>
          <p:cNvPicPr>
            <a:picLocks noChangeAspect="1"/>
          </p:cNvPicPr>
          <p:nvPr/>
        </p:nvPicPr>
        <p:blipFill>
          <a:blip r:embed="rId2"/>
          <a:srcRect l="7772" t="24237" r="6390" b="45912"/>
          <a:stretch>
            <a:fillRect/>
          </a:stretch>
        </p:blipFill>
        <p:spPr>
          <a:xfrm>
            <a:off x="6008370" y="2755900"/>
            <a:ext cx="3569335" cy="930910"/>
          </a:xfrm>
          <a:prstGeom prst="rect">
            <a:avLst/>
          </a:prstGeom>
        </p:spPr>
      </p:pic>
      <p:pic>
        <p:nvPicPr>
          <p:cNvPr id="19" name="Picture 18"/>
          <p:cNvPicPr>
            <a:picLocks noChangeAspect="1"/>
          </p:cNvPicPr>
          <p:nvPr/>
        </p:nvPicPr>
        <p:blipFill>
          <a:blip r:embed="rId3"/>
          <a:stretch>
            <a:fillRect/>
          </a:stretch>
        </p:blipFill>
        <p:spPr>
          <a:xfrm>
            <a:off x="542925" y="2525395"/>
            <a:ext cx="5162550" cy="3870325"/>
          </a:xfrm>
          <a:prstGeom prst="rect">
            <a:avLst/>
          </a:prstGeom>
        </p:spPr>
      </p:pic>
      <p:sp>
        <p:nvSpPr>
          <p:cNvPr id="20" name="Rounded Rectangle 19"/>
          <p:cNvSpPr/>
          <p:nvPr/>
        </p:nvSpPr>
        <p:spPr>
          <a:xfrm>
            <a:off x="3771900" y="3928110"/>
            <a:ext cx="533400" cy="285750"/>
          </a:xfrm>
          <a:prstGeom prst="roundRect">
            <a:avLst/>
          </a:prstGeom>
          <a:noFill/>
          <a:ln w="3810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21" name="Right Arrow 20"/>
          <p:cNvSpPr/>
          <p:nvPr/>
        </p:nvSpPr>
        <p:spPr>
          <a:xfrm>
            <a:off x="4476750" y="3928110"/>
            <a:ext cx="1438275" cy="238125"/>
          </a:xfrm>
          <a:prstGeom prst="rightArrow">
            <a:avLst/>
          </a:pr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grpSp>
        <p:nvGrpSpPr>
          <p:cNvPr id="76" name="Group 75"/>
          <p:cNvGrpSpPr/>
          <p:nvPr/>
        </p:nvGrpSpPr>
        <p:grpSpPr>
          <a:xfrm>
            <a:off x="5793740" y="5138420"/>
            <a:ext cx="4633595" cy="1728470"/>
            <a:chOff x="9124" y="8092"/>
            <a:chExt cx="7297" cy="2722"/>
          </a:xfrm>
        </p:grpSpPr>
        <p:grpSp>
          <p:nvGrpSpPr>
            <p:cNvPr id="72" name="Group 71"/>
            <p:cNvGrpSpPr/>
            <p:nvPr/>
          </p:nvGrpSpPr>
          <p:grpSpPr>
            <a:xfrm>
              <a:off x="9124" y="8092"/>
              <a:ext cx="6997" cy="2723"/>
              <a:chOff x="9294" y="8093"/>
              <a:chExt cx="6039" cy="2629"/>
            </a:xfrm>
          </p:grpSpPr>
          <p:grpSp>
            <p:nvGrpSpPr>
              <p:cNvPr id="65" name="Group 64"/>
              <p:cNvGrpSpPr/>
              <p:nvPr>
                <p:custDataLst>
                  <p:tags r:id="rId4"/>
                </p:custDataLst>
              </p:nvPr>
            </p:nvGrpSpPr>
            <p:grpSpPr>
              <a:xfrm>
                <a:off x="9294" y="8396"/>
                <a:ext cx="6039" cy="2326"/>
                <a:chOff x="11578" y="5828"/>
                <a:chExt cx="6350" cy="2421"/>
              </a:xfrm>
            </p:grpSpPr>
            <p:grpSp>
              <p:nvGrpSpPr>
                <p:cNvPr id="57" name="Group 56"/>
                <p:cNvGrpSpPr/>
                <p:nvPr/>
              </p:nvGrpSpPr>
              <p:grpSpPr>
                <a:xfrm>
                  <a:off x="12301" y="5828"/>
                  <a:ext cx="5627" cy="2421"/>
                  <a:chOff x="9722" y="6786"/>
                  <a:chExt cx="3283" cy="1309"/>
                </a:xfrm>
              </p:grpSpPr>
              <p:sp>
                <p:nvSpPr>
                  <p:cNvPr id="13" name="Oval 12"/>
                  <p:cNvSpPr/>
                  <p:nvPr>
                    <p:custDataLst>
                      <p:tags r:id="rId5"/>
                    </p:custDataLst>
                  </p:nvPr>
                </p:nvSpPr>
                <p:spPr>
                  <a:xfrm>
                    <a:off x="9808" y="7175"/>
                    <a:ext cx="286" cy="288"/>
                  </a:xfrm>
                  <a:prstGeom prst="ellipse">
                    <a:avLst/>
                  </a:prstGeom>
                  <a:solidFill>
                    <a:srgbClr val="FFC000"/>
                  </a:solidFill>
                  <a:ln>
                    <a:solidFill>
                      <a:srgbClr val="FFC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5" name="Oval 14"/>
                  <p:cNvSpPr/>
                  <p:nvPr>
                    <p:custDataLst>
                      <p:tags r:id="rId6"/>
                    </p:custDataLst>
                  </p:nvPr>
                </p:nvSpPr>
                <p:spPr>
                  <a:xfrm>
                    <a:off x="9978" y="7441"/>
                    <a:ext cx="286" cy="288"/>
                  </a:xfrm>
                  <a:prstGeom prst="ellipse">
                    <a:avLst/>
                  </a:prstGeom>
                  <a:solidFill>
                    <a:srgbClr val="FFC000"/>
                  </a:solidFill>
                  <a:ln>
                    <a:solidFill>
                      <a:srgbClr val="FFC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6" name="Oval 15"/>
                  <p:cNvSpPr/>
                  <p:nvPr>
                    <p:custDataLst>
                      <p:tags r:id="rId7"/>
                    </p:custDataLst>
                  </p:nvPr>
                </p:nvSpPr>
                <p:spPr>
                  <a:xfrm>
                    <a:off x="10138" y="7175"/>
                    <a:ext cx="286" cy="288"/>
                  </a:xfrm>
                  <a:prstGeom prst="ellipse">
                    <a:avLst/>
                  </a:prstGeom>
                  <a:solidFill>
                    <a:srgbClr val="FFC000"/>
                  </a:solidFill>
                  <a:ln>
                    <a:solidFill>
                      <a:srgbClr val="FFC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7" name="Oval 16"/>
                  <p:cNvSpPr/>
                  <p:nvPr>
                    <p:custDataLst>
                      <p:tags r:id="rId8"/>
                    </p:custDataLst>
                  </p:nvPr>
                </p:nvSpPr>
                <p:spPr>
                  <a:xfrm>
                    <a:off x="10304" y="7435"/>
                    <a:ext cx="286" cy="288"/>
                  </a:xfrm>
                  <a:prstGeom prst="ellipse">
                    <a:avLst/>
                  </a:prstGeom>
                  <a:solidFill>
                    <a:srgbClr val="FFC000"/>
                  </a:solidFill>
                  <a:ln>
                    <a:solidFill>
                      <a:srgbClr val="FFC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25" name="Oval 24"/>
                  <p:cNvSpPr/>
                  <p:nvPr>
                    <p:custDataLst>
                      <p:tags r:id="rId9"/>
                    </p:custDataLst>
                  </p:nvPr>
                </p:nvSpPr>
                <p:spPr>
                  <a:xfrm>
                    <a:off x="10468" y="7175"/>
                    <a:ext cx="286" cy="288"/>
                  </a:xfrm>
                  <a:prstGeom prst="ellipse">
                    <a:avLst/>
                  </a:prstGeom>
                  <a:solidFill>
                    <a:srgbClr val="FFC000"/>
                  </a:solidFill>
                  <a:ln>
                    <a:solidFill>
                      <a:srgbClr val="FFC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26" name="Oval 25"/>
                  <p:cNvSpPr/>
                  <p:nvPr>
                    <p:custDataLst>
                      <p:tags r:id="rId10"/>
                    </p:custDataLst>
                  </p:nvPr>
                </p:nvSpPr>
                <p:spPr>
                  <a:xfrm>
                    <a:off x="10630" y="7441"/>
                    <a:ext cx="286" cy="288"/>
                  </a:xfrm>
                  <a:prstGeom prst="ellipse">
                    <a:avLst/>
                  </a:prstGeom>
                  <a:solidFill>
                    <a:srgbClr val="FFC000"/>
                  </a:solidFill>
                  <a:ln>
                    <a:solidFill>
                      <a:srgbClr val="FFC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27" name="Oval 26"/>
                  <p:cNvSpPr/>
                  <p:nvPr>
                    <p:custDataLst>
                      <p:tags r:id="rId11"/>
                    </p:custDataLst>
                  </p:nvPr>
                </p:nvSpPr>
                <p:spPr>
                  <a:xfrm>
                    <a:off x="10780" y="7175"/>
                    <a:ext cx="286" cy="288"/>
                  </a:xfrm>
                  <a:prstGeom prst="ellipse">
                    <a:avLst/>
                  </a:prstGeom>
                  <a:solidFill>
                    <a:srgbClr val="FFC000"/>
                  </a:solidFill>
                  <a:ln>
                    <a:solidFill>
                      <a:srgbClr val="FFC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28" name="Oval 27"/>
                  <p:cNvSpPr/>
                  <p:nvPr>
                    <p:custDataLst>
                      <p:tags r:id="rId12"/>
                    </p:custDataLst>
                  </p:nvPr>
                </p:nvSpPr>
                <p:spPr>
                  <a:xfrm>
                    <a:off x="10940" y="7441"/>
                    <a:ext cx="286" cy="288"/>
                  </a:xfrm>
                  <a:prstGeom prst="ellipse">
                    <a:avLst/>
                  </a:prstGeom>
                  <a:solidFill>
                    <a:srgbClr val="FFC000"/>
                  </a:solidFill>
                  <a:ln>
                    <a:solidFill>
                      <a:srgbClr val="FFC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0" name="Oval 29"/>
                  <p:cNvSpPr/>
                  <p:nvPr>
                    <p:custDataLst>
                      <p:tags r:id="rId13"/>
                    </p:custDataLst>
                  </p:nvPr>
                </p:nvSpPr>
                <p:spPr>
                  <a:xfrm>
                    <a:off x="11104" y="7175"/>
                    <a:ext cx="286" cy="288"/>
                  </a:xfrm>
                  <a:prstGeom prst="ellipse">
                    <a:avLst/>
                  </a:prstGeom>
                  <a:solidFill>
                    <a:srgbClr val="FFC000"/>
                  </a:solidFill>
                  <a:ln>
                    <a:solidFill>
                      <a:srgbClr val="FFC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1" name="Oval 30"/>
                  <p:cNvSpPr/>
                  <p:nvPr>
                    <p:custDataLst>
                      <p:tags r:id="rId14"/>
                    </p:custDataLst>
                  </p:nvPr>
                </p:nvSpPr>
                <p:spPr>
                  <a:xfrm>
                    <a:off x="11262" y="7441"/>
                    <a:ext cx="286" cy="288"/>
                  </a:xfrm>
                  <a:prstGeom prst="ellipse">
                    <a:avLst/>
                  </a:prstGeom>
                  <a:solidFill>
                    <a:srgbClr val="FFC000"/>
                  </a:solidFill>
                  <a:ln>
                    <a:solidFill>
                      <a:srgbClr val="FFC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2" name="Oval 31"/>
                  <p:cNvSpPr/>
                  <p:nvPr>
                    <p:custDataLst>
                      <p:tags r:id="rId15"/>
                    </p:custDataLst>
                  </p:nvPr>
                </p:nvSpPr>
                <p:spPr>
                  <a:xfrm>
                    <a:off x="11740" y="7169"/>
                    <a:ext cx="286" cy="288"/>
                  </a:xfrm>
                  <a:prstGeom prst="ellipse">
                    <a:avLst/>
                  </a:prstGeom>
                  <a:solidFill>
                    <a:srgbClr val="FFC000"/>
                  </a:solidFill>
                  <a:ln>
                    <a:solidFill>
                      <a:srgbClr val="FFC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3" name="Oval 32"/>
                  <p:cNvSpPr/>
                  <p:nvPr>
                    <p:custDataLst>
                      <p:tags r:id="rId16"/>
                    </p:custDataLst>
                  </p:nvPr>
                </p:nvSpPr>
                <p:spPr>
                  <a:xfrm>
                    <a:off x="11910" y="7441"/>
                    <a:ext cx="286" cy="288"/>
                  </a:xfrm>
                  <a:prstGeom prst="ellipse">
                    <a:avLst/>
                  </a:prstGeom>
                  <a:solidFill>
                    <a:srgbClr val="FFC000"/>
                  </a:solidFill>
                  <a:ln>
                    <a:solidFill>
                      <a:srgbClr val="FFC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4" name="Oval 33"/>
                  <p:cNvSpPr/>
                  <p:nvPr>
                    <p:custDataLst>
                      <p:tags r:id="rId17"/>
                    </p:custDataLst>
                  </p:nvPr>
                </p:nvSpPr>
                <p:spPr>
                  <a:xfrm>
                    <a:off x="12068" y="7169"/>
                    <a:ext cx="286" cy="288"/>
                  </a:xfrm>
                  <a:prstGeom prst="ellipse">
                    <a:avLst/>
                  </a:prstGeom>
                  <a:solidFill>
                    <a:srgbClr val="FFC000"/>
                  </a:solidFill>
                  <a:ln>
                    <a:solidFill>
                      <a:srgbClr val="FFC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5" name="Oval 34"/>
                  <p:cNvSpPr/>
                  <p:nvPr/>
                </p:nvSpPr>
                <p:spPr>
                  <a:xfrm>
                    <a:off x="12236" y="7441"/>
                    <a:ext cx="286" cy="288"/>
                  </a:xfrm>
                  <a:prstGeom prst="ellipse">
                    <a:avLst/>
                  </a:prstGeom>
                  <a:solidFill>
                    <a:srgbClr val="FFC000"/>
                  </a:solidFill>
                  <a:ln>
                    <a:solidFill>
                      <a:srgbClr val="FFC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6" name="Oval 35"/>
                  <p:cNvSpPr/>
                  <p:nvPr/>
                </p:nvSpPr>
                <p:spPr>
                  <a:xfrm>
                    <a:off x="12396" y="7175"/>
                    <a:ext cx="286" cy="288"/>
                  </a:xfrm>
                  <a:prstGeom prst="ellipse">
                    <a:avLst/>
                  </a:prstGeom>
                  <a:solidFill>
                    <a:srgbClr val="FFC000"/>
                  </a:solidFill>
                  <a:ln>
                    <a:solidFill>
                      <a:srgbClr val="FFC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7" name="Oval 36"/>
                  <p:cNvSpPr/>
                  <p:nvPr/>
                </p:nvSpPr>
                <p:spPr>
                  <a:xfrm>
                    <a:off x="12562" y="7435"/>
                    <a:ext cx="286" cy="288"/>
                  </a:xfrm>
                  <a:prstGeom prst="ellipse">
                    <a:avLst/>
                  </a:prstGeom>
                  <a:solidFill>
                    <a:srgbClr val="FFC000"/>
                  </a:solidFill>
                  <a:ln>
                    <a:solidFill>
                      <a:srgbClr val="FFC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40" name="Oval 39"/>
                  <p:cNvSpPr/>
                  <p:nvPr>
                    <p:custDataLst>
                      <p:tags r:id="rId18"/>
                    </p:custDataLst>
                  </p:nvPr>
                </p:nvSpPr>
                <p:spPr>
                  <a:xfrm>
                    <a:off x="11428" y="7175"/>
                    <a:ext cx="286" cy="288"/>
                  </a:xfrm>
                  <a:prstGeom prst="ellipse">
                    <a:avLst/>
                  </a:prstGeom>
                  <a:solidFill>
                    <a:srgbClr val="FFC000"/>
                  </a:solidFill>
                  <a:ln>
                    <a:solidFill>
                      <a:srgbClr val="FFC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41" name="Oval 40"/>
                  <p:cNvSpPr/>
                  <p:nvPr>
                    <p:custDataLst>
                      <p:tags r:id="rId19"/>
                    </p:custDataLst>
                  </p:nvPr>
                </p:nvSpPr>
                <p:spPr>
                  <a:xfrm>
                    <a:off x="11586" y="7441"/>
                    <a:ext cx="286" cy="288"/>
                  </a:xfrm>
                  <a:prstGeom prst="ellipse">
                    <a:avLst/>
                  </a:prstGeom>
                  <a:solidFill>
                    <a:srgbClr val="FFC000"/>
                  </a:solidFill>
                  <a:ln>
                    <a:solidFill>
                      <a:srgbClr val="FFC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42" name="Oval 41"/>
                  <p:cNvSpPr/>
                  <p:nvPr/>
                </p:nvSpPr>
                <p:spPr>
                  <a:xfrm>
                    <a:off x="12718" y="7169"/>
                    <a:ext cx="286" cy="288"/>
                  </a:xfrm>
                  <a:prstGeom prst="ellipse">
                    <a:avLst/>
                  </a:prstGeom>
                  <a:solidFill>
                    <a:srgbClr val="FFC000"/>
                  </a:solidFill>
                  <a:ln>
                    <a:solidFill>
                      <a:srgbClr val="FFC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43" name="Rectangles 42"/>
                  <p:cNvSpPr/>
                  <p:nvPr>
                    <p:custDataLst>
                      <p:tags r:id="rId20"/>
                    </p:custDataLst>
                  </p:nvPr>
                </p:nvSpPr>
                <p:spPr>
                  <a:xfrm flipV="1">
                    <a:off x="9930" y="7806"/>
                    <a:ext cx="208" cy="225"/>
                  </a:xfrm>
                  <a:prstGeom prst="rect">
                    <a:avLst/>
                  </a:prstGeom>
                  <a:noFill/>
                  <a:ln>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44" name="Text Box 43"/>
                  <p:cNvSpPr txBox="1"/>
                  <p:nvPr>
                    <p:custDataLst>
                      <p:tags r:id="rId21"/>
                    </p:custDataLst>
                  </p:nvPr>
                </p:nvSpPr>
                <p:spPr>
                  <a:xfrm>
                    <a:off x="10094" y="7806"/>
                    <a:ext cx="1087" cy="289"/>
                  </a:xfrm>
                  <a:prstGeom prst="rect">
                    <a:avLst/>
                  </a:prstGeom>
                  <a:noFill/>
                </p:spPr>
                <p:txBody>
                  <a:bodyPr wrap="square" rtlCol="0">
                    <a:spAutoFit/>
                  </a:bodyPr>
                  <a:p>
                    <a:r>
                      <a:rPr lang="en-US" sz="1600"/>
                      <a:t>:SiPM</a:t>
                    </a:r>
                    <a:endParaRPr lang="en-US" sz="1600"/>
                  </a:p>
                </p:txBody>
              </p:sp>
              <p:cxnSp>
                <p:nvCxnSpPr>
                  <p:cNvPr id="45" name="Straight Connector 44"/>
                  <p:cNvCxnSpPr/>
                  <p:nvPr>
                    <p:custDataLst>
                      <p:tags r:id="rId22"/>
                    </p:custDataLst>
                  </p:nvPr>
                </p:nvCxnSpPr>
                <p:spPr>
                  <a:xfrm>
                    <a:off x="9722" y="6978"/>
                    <a:ext cx="0" cy="131"/>
                  </a:xfrm>
                  <a:prstGeom prst="line">
                    <a:avLst/>
                  </a:prstGeom>
                </p:spPr>
                <p:style>
                  <a:lnRef idx="2">
                    <a:schemeClr val="accent1"/>
                  </a:lnRef>
                  <a:fillRef idx="0">
                    <a:srgbClr val="FFFFFF"/>
                  </a:fillRef>
                  <a:effectRef idx="0">
                    <a:srgbClr val="FFFFFF"/>
                  </a:effectRef>
                  <a:fontRef idx="minor">
                    <a:schemeClr val="tx1"/>
                  </a:fontRef>
                </p:style>
              </p:cxnSp>
              <p:cxnSp>
                <p:nvCxnSpPr>
                  <p:cNvPr id="46" name="Straight Connector 45"/>
                  <p:cNvCxnSpPr/>
                  <p:nvPr>
                    <p:custDataLst>
                      <p:tags r:id="rId23"/>
                    </p:custDataLst>
                  </p:nvPr>
                </p:nvCxnSpPr>
                <p:spPr>
                  <a:xfrm>
                    <a:off x="10304" y="6978"/>
                    <a:ext cx="0" cy="131"/>
                  </a:xfrm>
                  <a:prstGeom prst="line">
                    <a:avLst/>
                  </a:prstGeom>
                </p:spPr>
                <p:style>
                  <a:lnRef idx="2">
                    <a:schemeClr val="accent1"/>
                  </a:lnRef>
                  <a:fillRef idx="0">
                    <a:srgbClr val="FFFFFF"/>
                  </a:fillRef>
                  <a:effectRef idx="0">
                    <a:srgbClr val="FFFFFF"/>
                  </a:effectRef>
                  <a:fontRef idx="minor">
                    <a:schemeClr val="tx1"/>
                  </a:fontRef>
                </p:style>
              </p:cxnSp>
              <p:sp>
                <p:nvSpPr>
                  <p:cNvPr id="47" name="Oval 46"/>
                  <p:cNvSpPr/>
                  <p:nvPr>
                    <p:custDataLst>
                      <p:tags r:id="rId24"/>
                    </p:custDataLst>
                  </p:nvPr>
                </p:nvSpPr>
                <p:spPr>
                  <a:xfrm>
                    <a:off x="11191" y="7806"/>
                    <a:ext cx="237" cy="224"/>
                  </a:xfrm>
                  <a:prstGeom prst="ellipse">
                    <a:avLst/>
                  </a:prstGeom>
                  <a:solidFill>
                    <a:srgbClr val="FFC000"/>
                  </a:solidFill>
                  <a:ln>
                    <a:solidFill>
                      <a:srgbClr val="FFC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48" name="Text Box 47"/>
                  <p:cNvSpPr txBox="1"/>
                  <p:nvPr>
                    <p:custDataLst>
                      <p:tags r:id="rId25"/>
                    </p:custDataLst>
                  </p:nvPr>
                </p:nvSpPr>
                <p:spPr>
                  <a:xfrm>
                    <a:off x="11390" y="7806"/>
                    <a:ext cx="1571" cy="289"/>
                  </a:xfrm>
                  <a:prstGeom prst="rect">
                    <a:avLst/>
                  </a:prstGeom>
                  <a:noFill/>
                </p:spPr>
                <p:txBody>
                  <a:bodyPr wrap="square" rtlCol="0">
                    <a:spAutoFit/>
                  </a:bodyPr>
                  <a:p>
                    <a:r>
                      <a:rPr lang="en-US" sz="1600"/>
                      <a:t>:fiber</a:t>
                    </a:r>
                    <a:endParaRPr lang="en-US" sz="1600"/>
                  </a:p>
                </p:txBody>
              </p:sp>
              <p:cxnSp>
                <p:nvCxnSpPr>
                  <p:cNvPr id="50" name="Straight Arrow Connector 49"/>
                  <p:cNvCxnSpPr/>
                  <p:nvPr>
                    <p:custDataLst>
                      <p:tags r:id="rId26"/>
                    </p:custDataLst>
                  </p:nvPr>
                </p:nvCxnSpPr>
                <p:spPr>
                  <a:xfrm flipV="1">
                    <a:off x="9764" y="7046"/>
                    <a:ext cx="499" cy="3"/>
                  </a:xfrm>
                  <a:prstGeom prst="straightConnector1">
                    <a:avLst/>
                  </a:prstGeom>
                  <a:ln w="6350" cap="flat" cmpd="sng" algn="ctr">
                    <a:solidFill>
                      <a:schemeClr val="accent1"/>
                    </a:solidFill>
                    <a:prstDash val="dash"/>
                    <a:miter lim="800000"/>
                    <a:headEnd type="arrow" w="med" len="med"/>
                    <a:tailEnd type="arrow" w="med" len="med"/>
                  </a:ln>
                </p:spPr>
                <p:style>
                  <a:lnRef idx="0">
                    <a:schemeClr val="accent1"/>
                  </a:lnRef>
                  <a:fillRef idx="0">
                    <a:srgbClr val="FFFFFF"/>
                  </a:fillRef>
                  <a:effectRef idx="0">
                    <a:srgbClr val="FFFFFF"/>
                  </a:effectRef>
                  <a:fontRef idx="minor">
                    <a:schemeClr val="tx1"/>
                  </a:fontRef>
                </p:style>
              </p:cxnSp>
              <p:sp>
                <p:nvSpPr>
                  <p:cNvPr id="51" name="Text Box 50"/>
                  <p:cNvSpPr txBox="1"/>
                  <p:nvPr/>
                </p:nvSpPr>
                <p:spPr>
                  <a:xfrm>
                    <a:off x="9838" y="6786"/>
                    <a:ext cx="792" cy="262"/>
                  </a:xfrm>
                  <a:prstGeom prst="rect">
                    <a:avLst/>
                  </a:prstGeom>
                  <a:noFill/>
                </p:spPr>
                <p:txBody>
                  <a:bodyPr wrap="square" rtlCol="0">
                    <a:spAutoFit/>
                    <a:scene3d>
                      <a:camera prst="orthographicFront"/>
                      <a:lightRig rig="threePt" dir="t"/>
                    </a:scene3d>
                  </a:bodyPr>
                  <a:p>
                    <a:r>
                      <a:rPr lang="en-US" sz="1400">
                        <a:solidFill>
                          <a:schemeClr val="accent1"/>
                        </a:solidFill>
                        <a:effectLst>
                          <a:outerShdw blurRad="38100" dist="25400" dir="5400000" algn="ctr" rotWithShape="0">
                            <a:srgbClr val="6E747A">
                              <a:alpha val="43000"/>
                            </a:srgbClr>
                          </a:outerShdw>
                        </a:effectLst>
                      </a:rPr>
                      <a:t>2mm</a:t>
                    </a:r>
                    <a:endParaRPr lang="en-US" sz="1400">
                      <a:solidFill>
                        <a:schemeClr val="accent1"/>
                      </a:solidFill>
                      <a:effectLst>
                        <a:outerShdw blurRad="38100" dist="25400" dir="5400000" algn="ctr" rotWithShape="0">
                          <a:srgbClr val="6E747A">
                            <a:alpha val="43000"/>
                          </a:srgbClr>
                        </a:outerShdw>
                      </a:effectLst>
                    </a:endParaRPr>
                  </a:p>
                </p:txBody>
              </p:sp>
              <p:cxnSp>
                <p:nvCxnSpPr>
                  <p:cNvPr id="52" name="Straight Connector 51"/>
                  <p:cNvCxnSpPr/>
                  <p:nvPr>
                    <p:custDataLst>
                      <p:tags r:id="rId27"/>
                    </p:custDataLst>
                  </p:nvPr>
                </p:nvCxnSpPr>
                <p:spPr>
                  <a:xfrm flipH="1">
                    <a:off x="10766" y="6931"/>
                    <a:ext cx="3" cy="336"/>
                  </a:xfrm>
                  <a:prstGeom prst="line">
                    <a:avLst/>
                  </a:prstGeom>
                  <a:ln>
                    <a:solidFill>
                      <a:srgbClr val="FFC000"/>
                    </a:solidFill>
                  </a:ln>
                </p:spPr>
                <p:style>
                  <a:lnRef idx="2">
                    <a:schemeClr val="accent1"/>
                  </a:lnRef>
                  <a:fillRef idx="0">
                    <a:srgbClr val="FFFFFF"/>
                  </a:fillRef>
                  <a:effectRef idx="0">
                    <a:srgbClr val="FFFFFF"/>
                  </a:effectRef>
                  <a:fontRef idx="minor">
                    <a:schemeClr val="tx1"/>
                  </a:fontRef>
                </p:style>
              </p:cxnSp>
              <p:cxnSp>
                <p:nvCxnSpPr>
                  <p:cNvPr id="53" name="Straight Connector 52"/>
                  <p:cNvCxnSpPr/>
                  <p:nvPr>
                    <p:custDataLst>
                      <p:tags r:id="rId28"/>
                    </p:custDataLst>
                  </p:nvPr>
                </p:nvCxnSpPr>
                <p:spPr>
                  <a:xfrm flipH="1">
                    <a:off x="11083" y="6931"/>
                    <a:ext cx="3" cy="336"/>
                  </a:xfrm>
                  <a:prstGeom prst="line">
                    <a:avLst/>
                  </a:prstGeom>
                  <a:ln>
                    <a:solidFill>
                      <a:srgbClr val="FFC000"/>
                    </a:solidFill>
                  </a:ln>
                </p:spPr>
                <p:style>
                  <a:lnRef idx="2">
                    <a:schemeClr val="accent1"/>
                  </a:lnRef>
                  <a:fillRef idx="0">
                    <a:srgbClr val="FFFFFF"/>
                  </a:fillRef>
                  <a:effectRef idx="0">
                    <a:srgbClr val="FFFFFF"/>
                  </a:effectRef>
                  <a:fontRef idx="minor">
                    <a:schemeClr val="tx1"/>
                  </a:fontRef>
                </p:style>
              </p:cxnSp>
              <p:cxnSp>
                <p:nvCxnSpPr>
                  <p:cNvPr id="54" name="Straight Arrow Connector 53"/>
                  <p:cNvCxnSpPr/>
                  <p:nvPr>
                    <p:custDataLst>
                      <p:tags r:id="rId29"/>
                    </p:custDataLst>
                  </p:nvPr>
                </p:nvCxnSpPr>
                <p:spPr>
                  <a:xfrm>
                    <a:off x="10768" y="7054"/>
                    <a:ext cx="319" cy="0"/>
                  </a:xfrm>
                  <a:prstGeom prst="straightConnector1">
                    <a:avLst/>
                  </a:prstGeom>
                  <a:ln w="6350" cap="flat" cmpd="sng" algn="ctr">
                    <a:solidFill>
                      <a:srgbClr val="FFC000"/>
                    </a:solidFill>
                    <a:prstDash val="dash"/>
                    <a:miter lim="800000"/>
                    <a:headEnd type="arrow" w="med" len="med"/>
                    <a:tailEnd type="arrow" w="med" len="med"/>
                  </a:ln>
                </p:spPr>
                <p:style>
                  <a:lnRef idx="0">
                    <a:schemeClr val="accent1"/>
                  </a:lnRef>
                  <a:fillRef idx="0">
                    <a:srgbClr val="FFFFFF"/>
                  </a:fillRef>
                  <a:effectRef idx="0">
                    <a:srgbClr val="FFFFFF"/>
                  </a:effectRef>
                  <a:fontRef idx="minor">
                    <a:schemeClr val="tx1"/>
                  </a:fontRef>
                </p:style>
              </p:cxnSp>
              <p:sp>
                <p:nvSpPr>
                  <p:cNvPr id="55" name="Text Box 54"/>
                  <p:cNvSpPr txBox="1"/>
                  <p:nvPr/>
                </p:nvSpPr>
                <p:spPr>
                  <a:xfrm>
                    <a:off x="10688" y="6786"/>
                    <a:ext cx="792" cy="262"/>
                  </a:xfrm>
                  <a:prstGeom prst="rect">
                    <a:avLst/>
                  </a:prstGeom>
                  <a:noFill/>
                </p:spPr>
                <p:txBody>
                  <a:bodyPr wrap="square" rtlCol="0">
                    <a:spAutoFit/>
                    <a:scene3d>
                      <a:camera prst="orthographicFront"/>
                      <a:lightRig rig="threePt" dir="t"/>
                    </a:scene3d>
                  </a:bodyPr>
                  <a:p>
                    <a:r>
                      <a:rPr lang="en-US" sz="1400">
                        <a:solidFill>
                          <a:srgbClr val="FFC000"/>
                        </a:solidFill>
                        <a:effectLst>
                          <a:outerShdw blurRad="38100" dist="25400" dir="5400000" algn="ctr" rotWithShape="0">
                            <a:srgbClr val="6E747A">
                              <a:alpha val="43000"/>
                            </a:srgbClr>
                          </a:outerShdw>
                        </a:effectLst>
                      </a:rPr>
                      <a:t>1mm</a:t>
                    </a:r>
                    <a:endParaRPr lang="en-US" sz="1400">
                      <a:solidFill>
                        <a:srgbClr val="FFC000"/>
                      </a:solidFill>
                      <a:effectLst>
                        <a:outerShdw blurRad="38100" dist="25400" dir="5400000" algn="ctr" rotWithShape="0">
                          <a:srgbClr val="6E747A">
                            <a:alpha val="43000"/>
                          </a:srgbClr>
                        </a:outerShdw>
                      </a:effectLst>
                    </a:endParaRPr>
                  </a:p>
                </p:txBody>
              </p:sp>
              <p:sp>
                <p:nvSpPr>
                  <p:cNvPr id="5" name="Rectangles 4"/>
                  <p:cNvSpPr/>
                  <p:nvPr>
                    <p:custDataLst>
                      <p:tags r:id="rId30"/>
                    </p:custDataLst>
                  </p:nvPr>
                </p:nvSpPr>
                <p:spPr>
                  <a:xfrm>
                    <a:off x="9726" y="7153"/>
                    <a:ext cx="577" cy="592"/>
                  </a:xfrm>
                  <a:prstGeom prst="rect">
                    <a:avLst/>
                  </a:prstGeom>
                  <a:noFill/>
                  <a:ln>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6" name="Rectangles 5"/>
                  <p:cNvSpPr/>
                  <p:nvPr>
                    <p:custDataLst>
                      <p:tags r:id="rId31"/>
                    </p:custDataLst>
                  </p:nvPr>
                </p:nvSpPr>
                <p:spPr>
                  <a:xfrm>
                    <a:off x="10390" y="7153"/>
                    <a:ext cx="577" cy="592"/>
                  </a:xfrm>
                  <a:prstGeom prst="rect">
                    <a:avLst/>
                  </a:prstGeom>
                  <a:noFill/>
                  <a:ln>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7" name="Rectangles 6"/>
                  <p:cNvSpPr/>
                  <p:nvPr>
                    <p:custDataLst>
                      <p:tags r:id="rId32"/>
                    </p:custDataLst>
                  </p:nvPr>
                </p:nvSpPr>
                <p:spPr>
                  <a:xfrm>
                    <a:off x="11054" y="7153"/>
                    <a:ext cx="577" cy="592"/>
                  </a:xfrm>
                  <a:prstGeom prst="rect">
                    <a:avLst/>
                  </a:prstGeom>
                  <a:noFill/>
                  <a:ln>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8" name="Rectangles 7"/>
                  <p:cNvSpPr/>
                  <p:nvPr>
                    <p:custDataLst>
                      <p:tags r:id="rId33"/>
                    </p:custDataLst>
                  </p:nvPr>
                </p:nvSpPr>
                <p:spPr>
                  <a:xfrm>
                    <a:off x="11729" y="7153"/>
                    <a:ext cx="577" cy="592"/>
                  </a:xfrm>
                  <a:prstGeom prst="rect">
                    <a:avLst/>
                  </a:prstGeom>
                  <a:noFill/>
                  <a:ln>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9" name="Rectangles 8"/>
                  <p:cNvSpPr/>
                  <p:nvPr/>
                </p:nvSpPr>
                <p:spPr>
                  <a:xfrm>
                    <a:off x="12428" y="7153"/>
                    <a:ext cx="577" cy="592"/>
                  </a:xfrm>
                  <a:prstGeom prst="rect">
                    <a:avLst/>
                  </a:prstGeom>
                  <a:noFill/>
                  <a:ln>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grpSp>
            <p:cxnSp>
              <p:nvCxnSpPr>
                <p:cNvPr id="59" name="Straight Arrow Connector 58"/>
                <p:cNvCxnSpPr/>
                <p:nvPr/>
              </p:nvCxnSpPr>
              <p:spPr>
                <a:xfrm>
                  <a:off x="12099" y="6674"/>
                  <a:ext cx="11" cy="731"/>
                </a:xfrm>
                <a:prstGeom prst="straightConnector1">
                  <a:avLst/>
                </a:prstGeom>
                <a:ln w="6350" cap="flat" cmpd="sng" algn="ctr">
                  <a:solidFill>
                    <a:schemeClr val="accent1"/>
                  </a:solidFill>
                  <a:prstDash val="dash"/>
                  <a:miter lim="800000"/>
                  <a:headEnd type="arrow" w="med" len="med"/>
                  <a:tailEnd type="arrow" w="med" len="med"/>
                </a:ln>
              </p:spPr>
              <p:style>
                <a:lnRef idx="0">
                  <a:schemeClr val="accent1"/>
                </a:lnRef>
                <a:fillRef idx="0">
                  <a:srgbClr val="FFFFFF"/>
                </a:fillRef>
                <a:effectRef idx="0">
                  <a:srgbClr val="FFFFFF"/>
                </a:effectRef>
                <a:fontRef idx="minor">
                  <a:schemeClr val="tx1"/>
                </a:fontRef>
              </p:style>
            </p:cxnSp>
            <p:cxnSp>
              <p:nvCxnSpPr>
                <p:cNvPr id="62" name="Straight Connector 61"/>
                <p:cNvCxnSpPr/>
                <p:nvPr/>
              </p:nvCxnSpPr>
              <p:spPr>
                <a:xfrm flipH="1" flipV="1">
                  <a:off x="11996" y="6507"/>
                  <a:ext cx="278" cy="4"/>
                </a:xfrm>
                <a:prstGeom prst="line">
                  <a:avLst/>
                </a:prstGeom>
              </p:spPr>
              <p:style>
                <a:lnRef idx="2">
                  <a:schemeClr val="accent1"/>
                </a:lnRef>
                <a:fillRef idx="0">
                  <a:srgbClr val="FFFFFF"/>
                </a:fillRef>
                <a:effectRef idx="0">
                  <a:srgbClr val="FFFFFF"/>
                </a:effectRef>
                <a:fontRef idx="minor">
                  <a:schemeClr val="tx1"/>
                </a:fontRef>
              </p:style>
            </p:cxnSp>
            <p:cxnSp>
              <p:nvCxnSpPr>
                <p:cNvPr id="63" name="Straight Connector 62"/>
                <p:cNvCxnSpPr/>
                <p:nvPr/>
              </p:nvCxnSpPr>
              <p:spPr>
                <a:xfrm flipH="1" flipV="1">
                  <a:off x="11974" y="7602"/>
                  <a:ext cx="288" cy="4"/>
                </a:xfrm>
                <a:prstGeom prst="line">
                  <a:avLst/>
                </a:prstGeom>
              </p:spPr>
              <p:style>
                <a:lnRef idx="2">
                  <a:schemeClr val="accent1"/>
                </a:lnRef>
                <a:fillRef idx="0">
                  <a:srgbClr val="FFFFFF"/>
                </a:fillRef>
                <a:effectRef idx="0">
                  <a:srgbClr val="FFFFFF"/>
                </a:effectRef>
                <a:fontRef idx="minor">
                  <a:schemeClr val="tx1"/>
                </a:fontRef>
              </p:style>
            </p:cxnSp>
            <p:sp>
              <p:nvSpPr>
                <p:cNvPr id="64" name="Text Box 63"/>
                <p:cNvSpPr txBox="1"/>
                <p:nvPr/>
              </p:nvSpPr>
              <p:spPr>
                <a:xfrm>
                  <a:off x="11578" y="6370"/>
                  <a:ext cx="569" cy="888"/>
                </a:xfrm>
                <a:prstGeom prst="rect">
                  <a:avLst/>
                </a:prstGeom>
                <a:noFill/>
              </p:spPr>
              <p:txBody>
                <a:bodyPr vert="vert270" wrap="square" rtlCol="0">
                  <a:spAutoFit/>
                  <a:scene3d>
                    <a:camera prst="orthographicFront"/>
                    <a:lightRig rig="threePt" dir="t"/>
                  </a:scene3d>
                </a:bodyPr>
                <a:p>
                  <a:r>
                    <a:rPr lang="en-US" sz="1400">
                      <a:solidFill>
                        <a:schemeClr val="accent1"/>
                      </a:solidFill>
                      <a:effectLst>
                        <a:outerShdw blurRad="38100" dist="25400" dir="5400000" algn="ctr" rotWithShape="0">
                          <a:srgbClr val="6E747A">
                            <a:alpha val="43000"/>
                          </a:srgbClr>
                        </a:outerShdw>
                      </a:effectLst>
                    </a:rPr>
                    <a:t>2mm</a:t>
                  </a:r>
                  <a:endParaRPr lang="en-US" sz="1400">
                    <a:solidFill>
                      <a:schemeClr val="accent1"/>
                    </a:solidFill>
                    <a:effectLst>
                      <a:outerShdw blurRad="38100" dist="25400" dir="5400000" algn="ctr" rotWithShape="0">
                        <a:srgbClr val="6E747A">
                          <a:alpha val="43000"/>
                        </a:srgbClr>
                      </a:outerShdw>
                    </a:effectLst>
                  </a:endParaRPr>
                </a:p>
              </p:txBody>
            </p:sp>
          </p:grpSp>
          <p:cxnSp>
            <p:nvCxnSpPr>
              <p:cNvPr id="23" name="Straight Arrow Connector 22"/>
              <p:cNvCxnSpPr/>
              <p:nvPr/>
            </p:nvCxnSpPr>
            <p:spPr>
              <a:xfrm>
                <a:off x="13019" y="8371"/>
                <a:ext cx="1061" cy="2048"/>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24" name="Text Box 23"/>
              <p:cNvSpPr txBox="1"/>
              <p:nvPr/>
            </p:nvSpPr>
            <p:spPr>
              <a:xfrm>
                <a:off x="13019" y="8093"/>
                <a:ext cx="1713" cy="560"/>
              </a:xfrm>
              <a:prstGeom prst="rect">
                <a:avLst/>
              </a:prstGeom>
              <a:noFill/>
            </p:spPr>
            <p:txBody>
              <a:bodyPr wrap="square" rtlCol="0">
                <a:spAutoFit/>
              </a:bodyPr>
              <a:p>
                <a:r>
                  <a:rPr lang="en-US">
                    <a:solidFill>
                      <a:schemeClr val="accent1"/>
                    </a:solidFill>
                  </a:rPr>
                  <a:t>particle</a:t>
                </a:r>
                <a:endParaRPr lang="en-US">
                  <a:solidFill>
                    <a:schemeClr val="accent1"/>
                  </a:solidFill>
                </a:endParaRPr>
              </a:p>
            </p:txBody>
          </p:sp>
          <p:sp>
            <p:nvSpPr>
              <p:cNvPr id="66" name="Text Box 65"/>
              <p:cNvSpPr txBox="1"/>
              <p:nvPr/>
            </p:nvSpPr>
            <p:spPr>
              <a:xfrm>
                <a:off x="13496" y="8917"/>
                <a:ext cx="241" cy="560"/>
              </a:xfrm>
              <a:prstGeom prst="rect">
                <a:avLst/>
              </a:prstGeom>
              <a:noFill/>
            </p:spPr>
            <p:txBody>
              <a:bodyPr wrap="square" rtlCol="0">
                <a:spAutoFit/>
              </a:bodyPr>
              <a:p>
                <a:r>
                  <a:rPr lang="en-US" altLang="zh-CN">
                    <a:solidFill>
                      <a:schemeClr val="tx1"/>
                    </a:solidFill>
                  </a:rPr>
                  <a:t>.</a:t>
                </a:r>
                <a:endParaRPr lang="en-US" altLang="zh-CN">
                  <a:solidFill>
                    <a:schemeClr val="tx1"/>
                  </a:solidFill>
                </a:endParaRPr>
              </a:p>
            </p:txBody>
          </p:sp>
          <p:sp>
            <p:nvSpPr>
              <p:cNvPr id="67" name="Text Box 66"/>
              <p:cNvSpPr txBox="1"/>
              <p:nvPr/>
            </p:nvSpPr>
            <p:spPr>
              <a:xfrm>
                <a:off x="13731" y="9272"/>
                <a:ext cx="241" cy="520"/>
              </a:xfrm>
              <a:prstGeom prst="rect">
                <a:avLst/>
              </a:prstGeom>
              <a:noFill/>
            </p:spPr>
            <p:txBody>
              <a:bodyPr wrap="square" rtlCol="0">
                <a:noAutofit/>
              </a:bodyPr>
              <a:p>
                <a:r>
                  <a:rPr lang="en-US" altLang="zh-CN">
                    <a:solidFill>
                      <a:schemeClr val="tx1"/>
                    </a:solidFill>
                  </a:rPr>
                  <a:t>.</a:t>
                </a:r>
                <a:endParaRPr lang="en-US" altLang="zh-CN">
                  <a:solidFill>
                    <a:schemeClr val="tx1"/>
                  </a:solidFill>
                </a:endParaRPr>
              </a:p>
            </p:txBody>
          </p:sp>
          <p:sp>
            <p:nvSpPr>
              <p:cNvPr id="68" name="Text Box 67"/>
              <p:cNvSpPr txBox="1"/>
              <p:nvPr/>
            </p:nvSpPr>
            <p:spPr>
              <a:xfrm>
                <a:off x="13271" y="8970"/>
                <a:ext cx="241" cy="560"/>
              </a:xfrm>
              <a:prstGeom prst="rect">
                <a:avLst/>
              </a:prstGeom>
              <a:noFill/>
            </p:spPr>
            <p:txBody>
              <a:bodyPr wrap="square" rtlCol="0">
                <a:spAutoFit/>
              </a:bodyPr>
              <a:p>
                <a:r>
                  <a:rPr lang="en-US" altLang="zh-CN">
                    <a:solidFill>
                      <a:schemeClr val="tx1"/>
                    </a:solidFill>
                  </a:rPr>
                  <a:t>.</a:t>
                </a:r>
                <a:endParaRPr lang="en-US" altLang="zh-CN">
                  <a:solidFill>
                    <a:schemeClr val="tx1"/>
                  </a:solidFill>
                </a:endParaRPr>
              </a:p>
            </p:txBody>
          </p:sp>
          <p:sp>
            <p:nvSpPr>
              <p:cNvPr id="69" name="Text Box 68"/>
              <p:cNvSpPr txBox="1"/>
              <p:nvPr/>
            </p:nvSpPr>
            <p:spPr>
              <a:xfrm>
                <a:off x="13769" y="9496"/>
                <a:ext cx="241" cy="565"/>
              </a:xfrm>
              <a:prstGeom prst="rect">
                <a:avLst/>
              </a:prstGeom>
              <a:noFill/>
            </p:spPr>
            <p:txBody>
              <a:bodyPr wrap="square" rtlCol="0">
                <a:noAutofit/>
              </a:bodyPr>
              <a:p>
                <a:r>
                  <a:rPr lang="en-US" altLang="zh-CN">
                    <a:solidFill>
                      <a:schemeClr val="tx1"/>
                    </a:solidFill>
                  </a:rPr>
                  <a:t>.</a:t>
                </a:r>
                <a:endParaRPr lang="en-US" altLang="zh-CN">
                  <a:solidFill>
                    <a:schemeClr val="tx1"/>
                  </a:solidFill>
                </a:endParaRPr>
              </a:p>
            </p:txBody>
          </p:sp>
          <p:sp>
            <p:nvSpPr>
              <p:cNvPr id="70" name="Text Box 69"/>
              <p:cNvSpPr txBox="1"/>
              <p:nvPr/>
            </p:nvSpPr>
            <p:spPr>
              <a:xfrm>
                <a:off x="13565" y="9599"/>
                <a:ext cx="241" cy="560"/>
              </a:xfrm>
              <a:prstGeom prst="rect">
                <a:avLst/>
              </a:prstGeom>
              <a:noFill/>
            </p:spPr>
            <p:txBody>
              <a:bodyPr wrap="square" rtlCol="0">
                <a:spAutoFit/>
              </a:bodyPr>
              <a:p>
                <a:r>
                  <a:rPr lang="en-US" altLang="zh-CN">
                    <a:solidFill>
                      <a:schemeClr val="tx1"/>
                    </a:solidFill>
                  </a:rPr>
                  <a:t>.</a:t>
                </a:r>
                <a:endParaRPr lang="en-US" altLang="zh-CN">
                  <a:solidFill>
                    <a:schemeClr val="tx1"/>
                  </a:solidFill>
                </a:endParaRPr>
              </a:p>
            </p:txBody>
          </p:sp>
        </p:grpSp>
        <p:sp>
          <p:nvSpPr>
            <p:cNvPr id="73" name="Rounded Rectangle 72"/>
            <p:cNvSpPr/>
            <p:nvPr/>
          </p:nvSpPr>
          <p:spPr>
            <a:xfrm>
              <a:off x="14073" y="9248"/>
              <a:ext cx="204" cy="138"/>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cxnSp>
          <p:nvCxnSpPr>
            <p:cNvPr id="74" name="Straight Arrow Connector 73"/>
            <p:cNvCxnSpPr>
              <a:stCxn id="73" idx="0"/>
            </p:cNvCxnSpPr>
            <p:nvPr/>
          </p:nvCxnSpPr>
          <p:spPr>
            <a:xfrm flipV="1">
              <a:off x="14175" y="8959"/>
              <a:ext cx="348" cy="289"/>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75" name="Text Box 74"/>
            <p:cNvSpPr txBox="1"/>
            <p:nvPr/>
          </p:nvSpPr>
          <p:spPr>
            <a:xfrm>
              <a:off x="14309" y="8566"/>
              <a:ext cx="2112" cy="434"/>
            </a:xfrm>
            <a:prstGeom prst="rect">
              <a:avLst/>
            </a:prstGeom>
            <a:noFill/>
          </p:spPr>
          <p:txBody>
            <a:bodyPr wrap="square" rtlCol="0">
              <a:spAutoFit/>
            </a:bodyPr>
            <a:p>
              <a:r>
                <a:rPr lang="en-US" sz="1200">
                  <a:solidFill>
                    <a:srgbClr val="C00000"/>
                  </a:solidFill>
                </a:rPr>
                <a:t>fired pixel</a:t>
              </a:r>
              <a:endParaRPr lang="en-US" sz="1200">
                <a:solidFill>
                  <a:srgbClr val="C00000"/>
                </a:solidFill>
              </a:endParaRPr>
            </a:p>
          </p:txBody>
        </p:sp>
      </p:grpSp>
    </p:spTree>
    <p:custDataLst>
      <p:tags r:id="rId34"/>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9" name="内容占位符 8"/>
          <p:cNvPicPr>
            <a:picLocks noChangeAspect="1"/>
          </p:cNvPicPr>
          <p:nvPr>
            <p:ph idx="3"/>
          </p:nvPr>
        </p:nvPicPr>
        <p:blipFill>
          <a:blip r:embed="rId1"/>
          <a:srcRect l="1263" t="15693"/>
          <a:stretch>
            <a:fillRect/>
          </a:stretch>
        </p:blipFill>
        <p:spPr>
          <a:xfrm>
            <a:off x="695960" y="2903855"/>
            <a:ext cx="10918190" cy="3489960"/>
          </a:xfrm>
          <a:prstGeom prst="rect">
            <a:avLst/>
          </a:prstGeom>
        </p:spPr>
      </p:pic>
      <p:sp>
        <p:nvSpPr>
          <p:cNvPr id="3" name="标题 2"/>
          <p:cNvSpPr>
            <a:spLocks noGrp="1"/>
          </p:cNvSpPr>
          <p:nvPr>
            <p:ph type="title" idx="1"/>
          </p:nvPr>
        </p:nvSpPr>
        <p:spPr>
          <a:xfrm>
            <a:off x="648000" y="-45"/>
            <a:ext cx="10800080" cy="720000"/>
          </a:xfrm>
        </p:spPr>
        <p:txBody>
          <a:bodyPr/>
          <a:p>
            <a:r>
              <a:rPr lang="zh-CN" altLang="en-US">
                <a:effectLst/>
              </a:rPr>
              <a:t>探测器系统</a:t>
            </a:r>
            <a:endParaRPr lang="zh-CN" altLang="en-US">
              <a:effectLst/>
            </a:endParaRPr>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dirty="0"/>
          </a:p>
        </p:txBody>
      </p:sp>
      <p:sp>
        <p:nvSpPr>
          <p:cNvPr id="6" name="文本框 5"/>
          <p:cNvSpPr txBox="1"/>
          <p:nvPr/>
        </p:nvSpPr>
        <p:spPr>
          <a:xfrm>
            <a:off x="720000" y="828000"/>
            <a:ext cx="10800000" cy="1337945"/>
          </a:xfrm>
          <a:prstGeom prst="rect">
            <a:avLst/>
          </a:prstGeom>
          <a:noFill/>
        </p:spPr>
        <p:txBody>
          <a:bodyPr wrap="square" rtlCol="0">
            <a:spAutoFit/>
          </a:bodyPr>
          <a:p>
            <a:pPr indent="0" algn="l" fontAlgn="auto">
              <a:lnSpc>
                <a:spcPct val="150000"/>
              </a:lnSpc>
              <a:spcBef>
                <a:spcPts val="0"/>
              </a:spcBef>
              <a:spcAft>
                <a:spcPts val="0"/>
              </a:spcAft>
              <a:buClrTx/>
              <a:buSzTx/>
              <a:buNone/>
            </a:pPr>
            <a:r>
              <a:rPr lang="zh-CN" altLang="en-US" spc="150">
                <a:ln>
                  <a:noFill/>
                  <a:prstDash val="sysDot"/>
                </a:ln>
                <a:solidFill>
                  <a:srgbClr val="475ABD"/>
                </a:solidFill>
                <a:uFillTx/>
                <a:latin typeface="宋体" panose="02010600030101010101" pitchFamily="2" charset="-122"/>
                <a:ea typeface="宋体" panose="02010600030101010101" pitchFamily="2" charset="-122"/>
                <a:cs typeface="MiSans Normal" panose="00000500000000000000" charset="-122"/>
              </a:rPr>
              <a:t>宇宙线缪子穿过闪烁光纤，产生光信号，经过</a:t>
            </a:r>
            <a:r>
              <a:rPr lang="en-US" altLang="en-US" spc="150">
                <a:ln>
                  <a:noFill/>
                  <a:prstDash val="sysDot"/>
                </a:ln>
                <a:solidFill>
                  <a:srgbClr val="475ABD"/>
                </a:solidFill>
                <a:uFillTx/>
                <a:latin typeface="+mn-ea"/>
                <a:cs typeface="MiSans Normal" panose="00000500000000000000" charset="-122"/>
              </a:rPr>
              <a:t>SiPM</a:t>
            </a:r>
            <a:r>
              <a:rPr lang="zh-CN" altLang="en-US" spc="150">
                <a:ln>
                  <a:noFill/>
                  <a:prstDash val="sysDot"/>
                </a:ln>
                <a:solidFill>
                  <a:srgbClr val="475ABD"/>
                </a:solidFill>
                <a:uFillTx/>
                <a:latin typeface="宋体" panose="02010600030101010101" pitchFamily="2" charset="-122"/>
                <a:ea typeface="宋体" panose="02010600030101010101" pitchFamily="2" charset="-122"/>
                <a:cs typeface="MiSans Normal" panose="00000500000000000000" charset="-122"/>
              </a:rPr>
              <a:t>转变为电信号。电信号经过多路复用电路后，到达前端电子学（</a:t>
            </a:r>
            <a:r>
              <a:rPr lang="en-US" altLang="en-US" spc="150">
                <a:ln>
                  <a:noFill/>
                  <a:prstDash val="sysDot"/>
                </a:ln>
                <a:solidFill>
                  <a:srgbClr val="475ABD"/>
                </a:solidFill>
                <a:uFillTx/>
                <a:latin typeface="+mn-ea"/>
                <a:cs typeface="MiSans Normal" panose="00000500000000000000" charset="-122"/>
              </a:rPr>
              <a:t>FEE</a:t>
            </a:r>
            <a:r>
              <a:rPr lang="zh-CN" altLang="en-US" spc="150">
                <a:ln>
                  <a:noFill/>
                  <a:prstDash val="sysDot"/>
                </a:ln>
                <a:solidFill>
                  <a:srgbClr val="475ABD"/>
                </a:solidFill>
                <a:uFillTx/>
                <a:latin typeface="宋体" panose="02010600030101010101" pitchFamily="2" charset="-122"/>
                <a:ea typeface="宋体" panose="02010600030101010101" pitchFamily="2" charset="-122"/>
                <a:cs typeface="MiSans Normal" panose="00000500000000000000" charset="-122"/>
              </a:rPr>
              <a:t>）,通过</a:t>
            </a:r>
            <a:r>
              <a:rPr lang="en-US" altLang="en-US" spc="150">
                <a:ln>
                  <a:noFill/>
                  <a:prstDash val="sysDot"/>
                </a:ln>
                <a:solidFill>
                  <a:srgbClr val="475ABD"/>
                </a:solidFill>
                <a:uFillTx/>
                <a:latin typeface="+mn-ea"/>
                <a:cs typeface="MiSans Normal" panose="00000500000000000000" charset="-122"/>
              </a:rPr>
              <a:t>Citiroc1A</a:t>
            </a:r>
            <a:r>
              <a:rPr lang="zh-CN" altLang="en-US" spc="150">
                <a:ln>
                  <a:noFill/>
                  <a:prstDash val="sysDot"/>
                </a:ln>
                <a:solidFill>
                  <a:srgbClr val="475ABD"/>
                </a:solidFill>
                <a:uFillTx/>
                <a:latin typeface="宋体" panose="02010600030101010101" pitchFamily="2" charset="-122"/>
                <a:ea typeface="宋体" panose="02010600030101010101" pitchFamily="2" charset="-122"/>
                <a:cs typeface="MiSans Normal" panose="00000500000000000000" charset="-122"/>
              </a:rPr>
              <a:t>芯片的处理（滤波、成型、放大等），在后端电子学（</a:t>
            </a:r>
            <a:r>
              <a:rPr lang="en-US" altLang="en-US" spc="150">
                <a:ln>
                  <a:noFill/>
                  <a:prstDash val="sysDot"/>
                </a:ln>
                <a:solidFill>
                  <a:srgbClr val="475ABD"/>
                </a:solidFill>
                <a:uFillTx/>
                <a:latin typeface="+mn-ea"/>
                <a:cs typeface="MiSans Normal" panose="00000500000000000000" charset="-122"/>
              </a:rPr>
              <a:t>BEE</a:t>
            </a:r>
            <a:r>
              <a:rPr lang="zh-CN" altLang="en-US" spc="150">
                <a:ln>
                  <a:noFill/>
                  <a:prstDash val="sysDot"/>
                </a:ln>
                <a:solidFill>
                  <a:srgbClr val="475ABD"/>
                </a:solidFill>
                <a:uFillTx/>
                <a:latin typeface="宋体" panose="02010600030101010101" pitchFamily="2" charset="-122"/>
                <a:ea typeface="宋体" panose="02010600030101010101" pitchFamily="2" charset="-122"/>
                <a:cs typeface="MiSans Normal" panose="00000500000000000000" charset="-122"/>
              </a:rPr>
              <a:t>）进行数据采集，最后在上位机离线监测与分析。</a:t>
            </a:r>
            <a:endParaRPr lang="zh-CN" altLang="en-US" spc="150">
              <a:ln>
                <a:noFill/>
                <a:prstDash val="sysDot"/>
              </a:ln>
              <a:solidFill>
                <a:srgbClr val="475ABD"/>
              </a:solidFill>
              <a:uFillTx/>
              <a:latin typeface="宋体" panose="02010600030101010101" pitchFamily="2" charset="-122"/>
              <a:ea typeface="宋体" panose="02010600030101010101" pitchFamily="2" charset="-122"/>
              <a:cs typeface="MiSans Normal" panose="00000500000000000000" charset="-122"/>
            </a:endParaRPr>
          </a:p>
        </p:txBody>
      </p:sp>
      <p:pic>
        <p:nvPicPr>
          <p:cNvPr id="5" name="图片 4"/>
          <p:cNvPicPr>
            <a:picLocks noChangeAspect="1"/>
          </p:cNvPicPr>
          <p:nvPr/>
        </p:nvPicPr>
        <p:blipFill>
          <a:blip r:embed="rId2"/>
          <a:stretch>
            <a:fillRect/>
          </a:stretch>
        </p:blipFill>
        <p:spPr>
          <a:xfrm>
            <a:off x="2827655" y="2743200"/>
            <a:ext cx="1371600" cy="457200"/>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3" name="Title 2"/>
          <p:cNvSpPr>
            <a:spLocks noGrp="1"/>
          </p:cNvSpPr>
          <p:nvPr>
            <p:ph type="title" idx="1"/>
          </p:nvPr>
        </p:nvSpPr>
        <p:spPr>
          <a:xfrm>
            <a:off x="648000" y="-45"/>
            <a:ext cx="10800080" cy="720000"/>
          </a:xfrm>
        </p:spPr>
        <p:txBody>
          <a:bodyPr/>
          <a:p>
            <a:r>
              <a:rPr lang="en-US" altLang="zh-CN">
                <a:effectLst/>
              </a:rPr>
              <a:t>Citiroc1A</a:t>
            </a:r>
            <a:endParaRPr lang="en-US" altLang="zh-CN">
              <a:effectLst/>
            </a:endParaRPr>
          </a:p>
        </p:txBody>
      </p:sp>
      <p:sp>
        <p:nvSpPr>
          <p:cNvPr id="4" name="Slide Number Placeholder 3"/>
          <p:cNvSpPr>
            <a:spLocks noGrp="1"/>
          </p:cNvSpPr>
          <p:nvPr>
            <p:ph type="sldNum" sz="quarter" idx="12"/>
          </p:nvPr>
        </p:nvSpPr>
        <p:spPr/>
        <p:txBody>
          <a:bodyPr/>
          <a:p>
            <a:fld id="{49AE70B2-8BF9-45C0-BB95-33D1B9D3A854}" type="slidenum">
              <a:rPr lang="zh-CN" altLang="en-US" smtClean="0"/>
            </a:fld>
            <a:endParaRPr lang="zh-CN" altLang="en-US" dirty="0"/>
          </a:p>
        </p:txBody>
      </p:sp>
      <p:sp>
        <p:nvSpPr>
          <p:cNvPr id="7" name="文本框 6"/>
          <p:cNvSpPr txBox="1"/>
          <p:nvPr/>
        </p:nvSpPr>
        <p:spPr>
          <a:xfrm>
            <a:off x="7156450" y="3370580"/>
            <a:ext cx="4495165" cy="2792095"/>
          </a:xfrm>
          <a:prstGeom prst="rect">
            <a:avLst/>
          </a:prstGeom>
          <a:noFill/>
        </p:spPr>
        <p:txBody>
          <a:bodyPr wrap="square" rtlCol="0">
            <a:noAutofit/>
          </a:bodyPr>
          <a:p>
            <a:pPr marL="285750" indent="-285750" algn="l">
              <a:lnSpc>
                <a:spcPct val="150000"/>
              </a:lnSpc>
              <a:spcBef>
                <a:spcPts val="0"/>
              </a:spcBef>
              <a:spcAft>
                <a:spcPts val="0"/>
              </a:spcAft>
              <a:buClrTx/>
              <a:buSzTx/>
              <a:buFont typeface="Arial" panose="020B0604020202020204" pitchFamily="34" charset="0"/>
              <a:buChar char="•"/>
            </a:pPr>
            <a:r>
              <a:rPr lang="zh-CN" altLang="en-US" sz="1800" spc="150">
                <a:ln>
                  <a:noFill/>
                  <a:prstDash val="sysDot"/>
                </a:ln>
                <a:solidFill>
                  <a:srgbClr val="475ABD"/>
                </a:solidFill>
                <a:uFillTx/>
                <a:latin typeface="宋体" panose="02010600030101010101" pitchFamily="2" charset="-122"/>
                <a:ea typeface="宋体" panose="02010600030101010101" pitchFamily="2" charset="-122"/>
                <a:cs typeface="MiSans Normal" panose="00000500000000000000" charset="-122"/>
                <a:sym typeface="+mn-ea"/>
              </a:rPr>
              <a:t>32通道串行模拟输出</a:t>
            </a:r>
            <a:endParaRPr lang="zh-CN" altLang="en-US" sz="1800" spc="150">
              <a:ln>
                <a:noFill/>
                <a:prstDash val="sysDot"/>
              </a:ln>
              <a:solidFill>
                <a:srgbClr val="475ABD"/>
              </a:solidFill>
              <a:uFillTx/>
              <a:latin typeface="宋体" panose="02010600030101010101" pitchFamily="2" charset="-122"/>
              <a:ea typeface="宋体" panose="02010600030101010101" pitchFamily="2" charset="-122"/>
              <a:cs typeface="MiSans Normal" panose="00000500000000000000" charset="-122"/>
            </a:endParaRPr>
          </a:p>
          <a:p>
            <a:pPr marL="285750" indent="-285750" algn="l">
              <a:lnSpc>
                <a:spcPct val="150000"/>
              </a:lnSpc>
              <a:spcBef>
                <a:spcPts val="0"/>
              </a:spcBef>
              <a:spcAft>
                <a:spcPts val="0"/>
              </a:spcAft>
              <a:buClrTx/>
              <a:buSzTx/>
              <a:buFont typeface="Arial" panose="020B0604020202020204" pitchFamily="34" charset="0"/>
              <a:buChar char="•"/>
            </a:pPr>
            <a:r>
              <a:rPr lang="zh-CN" altLang="en-US" sz="1800" spc="150">
                <a:ln>
                  <a:noFill/>
                  <a:prstDash val="sysDot"/>
                </a:ln>
                <a:solidFill>
                  <a:srgbClr val="475ABD"/>
                </a:solidFill>
                <a:uFillTx/>
                <a:latin typeface="宋体" panose="02010600030101010101" pitchFamily="2" charset="-122"/>
                <a:ea typeface="宋体" panose="02010600030101010101" pitchFamily="2" charset="-122"/>
                <a:cs typeface="MiSans Normal" panose="00000500000000000000" charset="-122"/>
                <a:sym typeface="+mn-ea"/>
              </a:rPr>
              <a:t>动态范围0-400pC</a:t>
            </a:r>
            <a:endParaRPr lang="zh-CN" altLang="en-US" sz="1800" spc="150">
              <a:ln>
                <a:noFill/>
                <a:prstDash val="sysDot"/>
              </a:ln>
              <a:solidFill>
                <a:srgbClr val="475ABD"/>
              </a:solidFill>
              <a:uFillTx/>
              <a:latin typeface="宋体" panose="02010600030101010101" pitchFamily="2" charset="-122"/>
              <a:ea typeface="宋体" panose="02010600030101010101" pitchFamily="2" charset="-122"/>
              <a:cs typeface="MiSans Normal" panose="00000500000000000000" charset="-122"/>
            </a:endParaRPr>
          </a:p>
          <a:p>
            <a:pPr marL="285750" indent="-285750" algn="l">
              <a:lnSpc>
                <a:spcPct val="150000"/>
              </a:lnSpc>
              <a:spcBef>
                <a:spcPts val="0"/>
              </a:spcBef>
              <a:spcAft>
                <a:spcPts val="0"/>
              </a:spcAft>
              <a:buClrTx/>
              <a:buSzTx/>
              <a:buFont typeface="Arial" panose="020B0604020202020204" pitchFamily="34" charset="0"/>
              <a:buChar char="•"/>
            </a:pPr>
            <a:r>
              <a:rPr lang="zh-CN" altLang="en-US" sz="1800" spc="150">
                <a:ln>
                  <a:noFill/>
                  <a:prstDash val="sysDot"/>
                </a:ln>
                <a:solidFill>
                  <a:srgbClr val="475ABD"/>
                </a:solidFill>
                <a:uFillTx/>
                <a:latin typeface="宋体" panose="02010600030101010101" pitchFamily="2" charset="-122"/>
                <a:ea typeface="宋体" panose="02010600030101010101" pitchFamily="2" charset="-122"/>
                <a:cs typeface="MiSans Normal" panose="00000500000000000000" charset="-122"/>
                <a:sym typeface="+mn-ea"/>
              </a:rPr>
              <a:t>积分成形可调达峰时间12.5-87.5ns</a:t>
            </a:r>
            <a:endParaRPr lang="zh-CN" altLang="en-US" sz="1800" spc="150">
              <a:ln>
                <a:noFill/>
                <a:prstDash val="sysDot"/>
              </a:ln>
              <a:solidFill>
                <a:srgbClr val="475ABD"/>
              </a:solidFill>
              <a:uFillTx/>
              <a:latin typeface="宋体" panose="02010600030101010101" pitchFamily="2" charset="-122"/>
              <a:ea typeface="宋体" panose="02010600030101010101" pitchFamily="2" charset="-122"/>
              <a:cs typeface="MiSans Normal" panose="00000500000000000000" charset="-122"/>
            </a:endParaRPr>
          </a:p>
          <a:p>
            <a:pPr marL="285750" indent="-285750" algn="l">
              <a:lnSpc>
                <a:spcPct val="150000"/>
              </a:lnSpc>
              <a:spcBef>
                <a:spcPts val="0"/>
              </a:spcBef>
              <a:spcAft>
                <a:spcPts val="0"/>
              </a:spcAft>
              <a:buClrTx/>
              <a:buSzTx/>
              <a:buFont typeface="Arial" panose="020B0604020202020204" pitchFamily="34" charset="0"/>
              <a:buChar char="•"/>
            </a:pPr>
            <a:r>
              <a:rPr lang="zh-CN" altLang="en-US" sz="1800" spc="150">
                <a:ln>
                  <a:noFill/>
                  <a:prstDash val="sysDot"/>
                </a:ln>
                <a:solidFill>
                  <a:srgbClr val="475ABD"/>
                </a:solidFill>
                <a:uFillTx/>
                <a:latin typeface="宋体" panose="02010600030101010101" pitchFamily="2" charset="-122"/>
                <a:ea typeface="宋体" panose="02010600030101010101" pitchFamily="2" charset="-122"/>
                <a:cs typeface="MiSans Normal" panose="00000500000000000000" charset="-122"/>
                <a:sym typeface="+mn-ea"/>
              </a:rPr>
              <a:t>自动寻峰并保持</a:t>
            </a:r>
            <a:endParaRPr lang="zh-CN" altLang="en-US" sz="1800" spc="150">
              <a:ln>
                <a:noFill/>
                <a:prstDash val="sysDot"/>
              </a:ln>
              <a:solidFill>
                <a:srgbClr val="475ABD"/>
              </a:solidFill>
              <a:uFillTx/>
              <a:latin typeface="宋体" panose="02010600030101010101" pitchFamily="2" charset="-122"/>
              <a:ea typeface="宋体" panose="02010600030101010101" pitchFamily="2" charset="-122"/>
              <a:cs typeface="MiSans Normal" panose="00000500000000000000" charset="-122"/>
            </a:endParaRPr>
          </a:p>
          <a:p>
            <a:pPr marL="285750" indent="-285750" algn="l">
              <a:lnSpc>
                <a:spcPct val="150000"/>
              </a:lnSpc>
              <a:spcBef>
                <a:spcPts val="0"/>
              </a:spcBef>
              <a:spcAft>
                <a:spcPts val="0"/>
              </a:spcAft>
              <a:buClrTx/>
              <a:buSzTx/>
              <a:buFont typeface="Arial" panose="020B0604020202020204" pitchFamily="34" charset="0"/>
              <a:buChar char="•"/>
            </a:pPr>
            <a:r>
              <a:rPr lang="zh-CN" altLang="en-US" sz="1800" spc="150">
                <a:ln>
                  <a:noFill/>
                  <a:prstDash val="sysDot"/>
                </a:ln>
                <a:solidFill>
                  <a:srgbClr val="475ABD"/>
                </a:solidFill>
                <a:uFillTx/>
                <a:latin typeface="宋体" panose="02010600030101010101" pitchFamily="2" charset="-122"/>
                <a:ea typeface="宋体" panose="02010600030101010101" pitchFamily="2" charset="-122"/>
                <a:cs typeface="MiSans Normal" panose="00000500000000000000" charset="-122"/>
                <a:sym typeface="+mn-ea"/>
              </a:rPr>
              <a:t>可触发1/3 pe</a:t>
            </a:r>
            <a:endParaRPr lang="zh-CN" altLang="en-US" sz="1800" spc="150">
              <a:ln>
                <a:noFill/>
                <a:prstDash val="sysDot"/>
              </a:ln>
              <a:solidFill>
                <a:srgbClr val="475ABD"/>
              </a:solidFill>
              <a:uFillTx/>
              <a:latin typeface="宋体" panose="02010600030101010101" pitchFamily="2" charset="-122"/>
              <a:ea typeface="宋体" panose="02010600030101010101" pitchFamily="2" charset="-122"/>
              <a:cs typeface="MiSans Normal" panose="00000500000000000000" charset="-122"/>
            </a:endParaRPr>
          </a:p>
        </p:txBody>
      </p:sp>
      <p:pic>
        <p:nvPicPr>
          <p:cNvPr id="6" name="图片 3"/>
          <p:cNvPicPr>
            <a:picLocks noChangeAspect="1"/>
          </p:cNvPicPr>
          <p:nvPr/>
        </p:nvPicPr>
        <p:blipFill>
          <a:blip r:embed="rId1"/>
          <a:stretch>
            <a:fillRect/>
          </a:stretch>
        </p:blipFill>
        <p:spPr>
          <a:xfrm>
            <a:off x="8420199" y="1082249"/>
            <a:ext cx="2248541" cy="1817850"/>
          </a:xfrm>
          <a:prstGeom prst="rect">
            <a:avLst/>
          </a:prstGeom>
        </p:spPr>
      </p:pic>
      <p:pic>
        <p:nvPicPr>
          <p:cNvPr id="8" name="图片 4"/>
          <p:cNvPicPr>
            <a:picLocks noChangeAspect="1"/>
          </p:cNvPicPr>
          <p:nvPr/>
        </p:nvPicPr>
        <p:blipFill>
          <a:blip r:embed="rId2"/>
          <a:srcRect l="5725" t="2030" r="8920"/>
          <a:stretch>
            <a:fillRect/>
          </a:stretch>
        </p:blipFill>
        <p:spPr>
          <a:xfrm rot="5400000">
            <a:off x="1232535" y="1097280"/>
            <a:ext cx="4596130" cy="6471285"/>
          </a:xfrm>
          <a:prstGeom prst="rect">
            <a:avLst/>
          </a:prstGeom>
        </p:spPr>
      </p:pic>
      <p:pic>
        <p:nvPicPr>
          <p:cNvPr id="10" name="图片 6"/>
          <p:cNvPicPr>
            <a:picLocks noChangeAspect="1"/>
          </p:cNvPicPr>
          <p:nvPr/>
        </p:nvPicPr>
        <p:blipFill>
          <a:blip r:embed="rId3"/>
          <a:stretch>
            <a:fillRect/>
          </a:stretch>
        </p:blipFill>
        <p:spPr>
          <a:xfrm>
            <a:off x="295009" y="1233089"/>
            <a:ext cx="6413500" cy="71755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2" name="Content Placeholder 1"/>
          <p:cNvSpPr>
            <a:spLocks noGrp="1"/>
          </p:cNvSpPr>
          <p:nvPr>
            <p:ph idx="3"/>
          </p:nvPr>
        </p:nvSpPr>
        <p:spPr>
          <a:xfrm>
            <a:off x="720090" y="734060"/>
            <a:ext cx="10775315" cy="6123940"/>
          </a:xfrm>
        </p:spPr>
        <p:txBody>
          <a:bodyPr/>
          <a:p>
            <a:pPr marL="0" algn="l">
              <a:lnSpc>
                <a:spcPct val="150000"/>
              </a:lnSpc>
              <a:spcBef>
                <a:spcPts val="0"/>
              </a:spcBef>
              <a:buFontTx/>
              <a:buNone/>
            </a:pPr>
            <a:r>
              <a:rPr lang="zh-CN" altLang="en-US" sz="1800">
                <a:solidFill>
                  <a:srgbClr val="475ABD"/>
                </a:solidFill>
                <a:latin typeface="宋体" panose="02010600030101010101" pitchFamily="2" charset="-122"/>
                <a:ea typeface="宋体" panose="02010600030101010101" pitchFamily="2" charset="-122"/>
              </a:rPr>
              <a:t>前端读出系统由</a:t>
            </a:r>
            <a:r>
              <a:rPr altLang="en-US" sz="1800">
                <a:solidFill>
                  <a:srgbClr val="475ABD"/>
                </a:solidFill>
                <a:latin typeface="宋体" panose="02010600030101010101" pitchFamily="2" charset="-122"/>
                <a:ea typeface="宋体" panose="02010600030101010101" pitchFamily="2" charset="-122"/>
              </a:rPr>
              <a:t>Citiroc1A</a:t>
            </a:r>
            <a:r>
              <a:rPr lang="zh-CN" altLang="en-US" sz="1800">
                <a:solidFill>
                  <a:srgbClr val="475ABD"/>
                </a:solidFill>
                <a:latin typeface="宋体" panose="02010600030101010101" pitchFamily="2" charset="-122"/>
                <a:ea typeface="宋体" panose="02010600030101010101" pitchFamily="2" charset="-122"/>
              </a:rPr>
              <a:t>背板与</a:t>
            </a:r>
            <a:r>
              <a:rPr altLang="en-US" sz="1800">
                <a:solidFill>
                  <a:srgbClr val="475ABD"/>
                </a:solidFill>
                <a:latin typeface="宋体" panose="02010600030101010101" pitchFamily="2" charset="-122"/>
                <a:ea typeface="宋体" panose="02010600030101010101" pitchFamily="2" charset="-122"/>
              </a:rPr>
              <a:t>ADC</a:t>
            </a:r>
            <a:r>
              <a:rPr lang="zh-CN" altLang="en-US" sz="1800">
                <a:solidFill>
                  <a:srgbClr val="475ABD"/>
                </a:solidFill>
                <a:latin typeface="宋体" panose="02010600030101010101" pitchFamily="2" charset="-122"/>
                <a:ea typeface="宋体" panose="02010600030101010101" pitchFamily="2" charset="-122"/>
              </a:rPr>
              <a:t>母板构成。</a:t>
            </a:r>
            <a:endParaRPr lang="zh-CN" altLang="en-US" sz="1800">
              <a:solidFill>
                <a:srgbClr val="475ABD"/>
              </a:solidFill>
              <a:latin typeface="宋体" panose="02010600030101010101" pitchFamily="2" charset="-122"/>
              <a:ea typeface="宋体" panose="02010600030101010101" pitchFamily="2" charset="-122"/>
            </a:endParaRPr>
          </a:p>
          <a:p>
            <a:pPr marL="0" algn="l">
              <a:lnSpc>
                <a:spcPct val="150000"/>
              </a:lnSpc>
              <a:spcBef>
                <a:spcPts val="0"/>
              </a:spcBef>
              <a:buFontTx/>
              <a:buNone/>
            </a:pPr>
            <a:r>
              <a:rPr lang="zh-CN" altLang="en-US" sz="1800">
                <a:solidFill>
                  <a:srgbClr val="475ABD"/>
                </a:solidFill>
                <a:latin typeface="宋体" panose="02010600030101010101" pitchFamily="2" charset="-122"/>
                <a:ea typeface="宋体" panose="02010600030101010101" pitchFamily="2" charset="-122"/>
              </a:rPr>
              <a:t>母板实现数据采集通信功能</a:t>
            </a:r>
            <a:r>
              <a:rPr lang="zh-CN" altLang="en-US" sz="1800">
                <a:solidFill>
                  <a:srgbClr val="475ABD"/>
                </a:solidFill>
                <a:latin typeface="宋体" panose="02010600030101010101" pitchFamily="2" charset="-122"/>
                <a:ea typeface="宋体" panose="02010600030101010101" pitchFamily="2" charset="-122"/>
              </a:rPr>
              <a:t>和对</a:t>
            </a:r>
            <a:r>
              <a:rPr lang="en-US" altLang="zh-CN" sz="1800">
                <a:solidFill>
                  <a:srgbClr val="475ABD"/>
                </a:solidFill>
                <a:latin typeface="宋体" panose="02010600030101010101" pitchFamily="2" charset="-122"/>
                <a:ea typeface="宋体" panose="02010600030101010101" pitchFamily="2" charset="-122"/>
              </a:rPr>
              <a:t>Citiroc1A</a:t>
            </a:r>
            <a:r>
              <a:rPr sz="1800">
                <a:solidFill>
                  <a:srgbClr val="475ABD"/>
                </a:solidFill>
                <a:latin typeface="宋体" panose="02010600030101010101" pitchFamily="2" charset="-122"/>
                <a:ea typeface="宋体" panose="02010600030101010101" pitchFamily="2" charset="-122"/>
              </a:rPr>
              <a:t>的控制。</a:t>
            </a:r>
            <a:endParaRPr sz="1800">
              <a:solidFill>
                <a:srgbClr val="475ABD"/>
              </a:solidFill>
              <a:latin typeface="宋体" panose="02010600030101010101" pitchFamily="2" charset="-122"/>
              <a:ea typeface="宋体" panose="02010600030101010101" pitchFamily="2" charset="-122"/>
            </a:endParaRPr>
          </a:p>
          <a:p>
            <a:pPr marL="0" algn="l">
              <a:lnSpc>
                <a:spcPct val="150000"/>
              </a:lnSpc>
              <a:spcBef>
                <a:spcPts val="0"/>
              </a:spcBef>
              <a:buFontTx/>
              <a:buNone/>
            </a:pPr>
            <a:r>
              <a:rPr lang="en-US" altLang="zh-CN" sz="1800">
                <a:solidFill>
                  <a:srgbClr val="475ABD"/>
                </a:solidFill>
                <a:latin typeface="宋体" panose="02010600030101010101" pitchFamily="2" charset="-122"/>
                <a:ea typeface="宋体" panose="02010600030101010101" pitchFamily="2" charset="-122"/>
              </a:rPr>
              <a:t>Citiroc1A</a:t>
            </a:r>
            <a:r>
              <a:rPr sz="1800">
                <a:solidFill>
                  <a:srgbClr val="475ABD"/>
                </a:solidFill>
                <a:latin typeface="宋体" panose="02010600030101010101" pitchFamily="2" charset="-122"/>
                <a:ea typeface="宋体" panose="02010600030101010101" pitchFamily="2" charset="-122"/>
              </a:rPr>
              <a:t>背板实现对</a:t>
            </a:r>
            <a:r>
              <a:rPr lang="en-US" altLang="zh-CN" sz="1800">
                <a:solidFill>
                  <a:srgbClr val="475ABD"/>
                </a:solidFill>
                <a:latin typeface="宋体" panose="02010600030101010101" pitchFamily="2" charset="-122"/>
                <a:ea typeface="宋体" panose="02010600030101010101" pitchFamily="2" charset="-122"/>
              </a:rPr>
              <a:t>Citiroc1A</a:t>
            </a:r>
            <a:r>
              <a:rPr sz="1800">
                <a:solidFill>
                  <a:srgbClr val="475ABD"/>
                </a:solidFill>
                <a:latin typeface="宋体" panose="02010600030101010101" pitchFamily="2" charset="-122"/>
                <a:ea typeface="宋体" panose="02010600030101010101" pitchFamily="2" charset="-122"/>
              </a:rPr>
              <a:t>芯片的读出。</a:t>
            </a:r>
            <a:endParaRPr lang="zh-CN" altLang="en-US" sz="1800">
              <a:solidFill>
                <a:srgbClr val="475ABD"/>
              </a:solidFill>
              <a:latin typeface="宋体" panose="02010600030101010101" pitchFamily="2" charset="-122"/>
              <a:ea typeface="宋体" panose="02010600030101010101" pitchFamily="2" charset="-122"/>
            </a:endParaRPr>
          </a:p>
          <a:p>
            <a:pPr marL="0" algn="l">
              <a:lnSpc>
                <a:spcPct val="150000"/>
              </a:lnSpc>
              <a:spcBef>
                <a:spcPts val="0"/>
              </a:spcBef>
              <a:buFontTx/>
              <a:buNone/>
            </a:pPr>
            <a:endParaRPr lang="zh-CN" altLang="en-US" sz="1800">
              <a:solidFill>
                <a:srgbClr val="475ABD"/>
              </a:solidFill>
              <a:latin typeface="宋体" panose="02010600030101010101" pitchFamily="2" charset="-122"/>
              <a:ea typeface="宋体" panose="02010600030101010101" pitchFamily="2" charset="-122"/>
            </a:endParaRPr>
          </a:p>
          <a:p>
            <a:pPr marL="0" algn="l">
              <a:lnSpc>
                <a:spcPct val="150000"/>
              </a:lnSpc>
              <a:spcBef>
                <a:spcPts val="0"/>
              </a:spcBef>
              <a:buFontTx/>
              <a:buNone/>
            </a:pPr>
            <a:endParaRPr sz="2000">
              <a:latin typeface="宋体" panose="02010600030101010101" pitchFamily="2" charset="-122"/>
              <a:ea typeface="宋体" panose="02010600030101010101" pitchFamily="2" charset="-122"/>
            </a:endParaRPr>
          </a:p>
          <a:p>
            <a:pPr marL="0" algn="l">
              <a:lnSpc>
                <a:spcPct val="150000"/>
              </a:lnSpc>
              <a:spcBef>
                <a:spcPts val="0"/>
              </a:spcBef>
              <a:buFontTx/>
              <a:buNone/>
            </a:pPr>
            <a:endParaRPr sz="2000">
              <a:latin typeface="宋体" panose="02010600030101010101" pitchFamily="2" charset="-122"/>
              <a:ea typeface="宋体" panose="02010600030101010101" pitchFamily="2" charset="-122"/>
            </a:endParaRPr>
          </a:p>
          <a:p>
            <a:pPr marL="0" algn="l">
              <a:lnSpc>
                <a:spcPct val="150000"/>
              </a:lnSpc>
              <a:spcBef>
                <a:spcPts val="0"/>
              </a:spcBef>
              <a:buFontTx/>
              <a:buNone/>
            </a:pPr>
            <a:endParaRPr sz="2000">
              <a:latin typeface="宋体" panose="02010600030101010101" pitchFamily="2" charset="-122"/>
              <a:ea typeface="宋体" panose="02010600030101010101" pitchFamily="2" charset="-122"/>
            </a:endParaRPr>
          </a:p>
          <a:p>
            <a:pPr marL="0" algn="l">
              <a:lnSpc>
                <a:spcPct val="150000"/>
              </a:lnSpc>
              <a:spcBef>
                <a:spcPts val="0"/>
              </a:spcBef>
              <a:buFontTx/>
              <a:buNone/>
            </a:pPr>
            <a:endParaRPr sz="2000">
              <a:latin typeface="宋体" panose="02010600030101010101" pitchFamily="2" charset="-122"/>
              <a:ea typeface="宋体" panose="02010600030101010101" pitchFamily="2" charset="-122"/>
            </a:endParaRPr>
          </a:p>
          <a:p>
            <a:pPr marL="0" algn="l">
              <a:lnSpc>
                <a:spcPct val="150000"/>
              </a:lnSpc>
              <a:spcBef>
                <a:spcPts val="0"/>
              </a:spcBef>
              <a:buFontTx/>
              <a:buNone/>
            </a:pPr>
            <a:endParaRPr sz="2000">
              <a:latin typeface="宋体" panose="02010600030101010101" pitchFamily="2" charset="-122"/>
              <a:ea typeface="宋体" panose="02010600030101010101" pitchFamily="2" charset="-122"/>
            </a:endParaRPr>
          </a:p>
          <a:p>
            <a:pPr marL="0" algn="l">
              <a:lnSpc>
                <a:spcPct val="150000"/>
              </a:lnSpc>
              <a:spcBef>
                <a:spcPts val="0"/>
              </a:spcBef>
              <a:buFontTx/>
              <a:buNone/>
            </a:pPr>
            <a:endParaRPr sz="2000">
              <a:latin typeface="宋体" panose="02010600030101010101" pitchFamily="2" charset="-122"/>
              <a:ea typeface="宋体" panose="02010600030101010101" pitchFamily="2" charset="-122"/>
            </a:endParaRPr>
          </a:p>
          <a:p>
            <a:pPr marL="0" algn="l">
              <a:lnSpc>
                <a:spcPct val="150000"/>
              </a:lnSpc>
              <a:spcBef>
                <a:spcPts val="0"/>
              </a:spcBef>
              <a:buFontTx/>
              <a:buNone/>
            </a:pPr>
            <a:endParaRPr sz="2000">
              <a:latin typeface="宋体" panose="02010600030101010101" pitchFamily="2" charset="-122"/>
              <a:ea typeface="宋体" panose="02010600030101010101" pitchFamily="2" charset="-122"/>
            </a:endParaRPr>
          </a:p>
          <a:p>
            <a:pPr marL="0" algn="l">
              <a:lnSpc>
                <a:spcPct val="150000"/>
              </a:lnSpc>
              <a:spcBef>
                <a:spcPts val="0"/>
              </a:spcBef>
              <a:buFontTx/>
              <a:buNone/>
            </a:pPr>
            <a:endParaRPr lang="en-US" sz="2000"/>
          </a:p>
        </p:txBody>
      </p:sp>
      <p:sp>
        <p:nvSpPr>
          <p:cNvPr id="3" name="Title 2"/>
          <p:cNvSpPr>
            <a:spLocks noGrp="1"/>
          </p:cNvSpPr>
          <p:nvPr>
            <p:ph type="title" idx="1"/>
          </p:nvPr>
        </p:nvSpPr>
        <p:spPr>
          <a:xfrm>
            <a:off x="648000" y="-45"/>
            <a:ext cx="10800080" cy="720000"/>
          </a:xfrm>
        </p:spPr>
        <p:txBody>
          <a:bodyPr/>
          <a:p>
            <a:r>
              <a:rPr>
                <a:effectLst/>
                <a:latin typeface="宋体" panose="02010600030101010101" pitchFamily="2" charset="-122"/>
                <a:ea typeface="宋体" panose="02010600030101010101" pitchFamily="2" charset="-122"/>
              </a:rPr>
              <a:t>前端读出</a:t>
            </a:r>
            <a:r>
              <a:rPr>
                <a:effectLst/>
                <a:latin typeface="宋体" panose="02010600030101010101" pitchFamily="2" charset="-122"/>
                <a:ea typeface="宋体" panose="02010600030101010101" pitchFamily="2" charset="-122"/>
              </a:rPr>
              <a:t>系统</a:t>
            </a:r>
            <a:endParaRPr>
              <a:effectLst/>
              <a:latin typeface="宋体" panose="02010600030101010101" pitchFamily="2" charset="-122"/>
              <a:ea typeface="宋体" panose="02010600030101010101" pitchFamily="2" charset="-122"/>
            </a:endParaRPr>
          </a:p>
        </p:txBody>
      </p:sp>
      <p:sp>
        <p:nvSpPr>
          <p:cNvPr id="4" name="Slide Number Placeholder 3"/>
          <p:cNvSpPr>
            <a:spLocks noGrp="1"/>
          </p:cNvSpPr>
          <p:nvPr>
            <p:ph type="sldNum" sz="quarter" idx="12"/>
          </p:nvPr>
        </p:nvSpPr>
        <p:spPr>
          <a:xfrm>
            <a:off x="8876665" y="6283960"/>
            <a:ext cx="2618740" cy="316865"/>
          </a:xfrm>
        </p:spPr>
        <p:txBody>
          <a:bodyPr/>
          <a:p>
            <a:fld id="{49AE70B2-8BF9-45C0-BB95-33D1B9D3A854}" type="slidenum">
              <a:rPr lang="zh-CN" altLang="en-US" smtClean="0"/>
            </a:fld>
            <a:endParaRPr lang="zh-CN" altLang="en-US" dirty="0"/>
          </a:p>
        </p:txBody>
      </p:sp>
      <p:pic>
        <p:nvPicPr>
          <p:cNvPr id="44" name="图片 10"/>
          <p:cNvPicPr>
            <a:picLocks noChangeAspect="1"/>
          </p:cNvPicPr>
          <p:nvPr/>
        </p:nvPicPr>
        <p:blipFill>
          <a:blip r:embed="rId1"/>
          <a:stretch>
            <a:fillRect/>
          </a:stretch>
        </p:blipFill>
        <p:spPr>
          <a:xfrm>
            <a:off x="6339840" y="0"/>
            <a:ext cx="5730875" cy="3415030"/>
          </a:xfrm>
          <a:prstGeom prst="rect">
            <a:avLst/>
          </a:prstGeom>
        </p:spPr>
      </p:pic>
      <p:pic>
        <p:nvPicPr>
          <p:cNvPr id="54" name="Picture 53"/>
          <p:cNvPicPr>
            <a:picLocks noChangeAspect="1"/>
          </p:cNvPicPr>
          <p:nvPr/>
        </p:nvPicPr>
        <p:blipFill>
          <a:blip r:embed="rId2"/>
          <a:stretch>
            <a:fillRect/>
          </a:stretch>
        </p:blipFill>
        <p:spPr>
          <a:xfrm>
            <a:off x="7742555" y="3455670"/>
            <a:ext cx="3409950" cy="3448050"/>
          </a:xfrm>
          <a:prstGeom prst="rect">
            <a:avLst/>
          </a:prstGeom>
        </p:spPr>
      </p:pic>
      <p:pic>
        <p:nvPicPr>
          <p:cNvPr id="52" name="Picture 51"/>
          <p:cNvPicPr>
            <a:picLocks noChangeAspect="1"/>
          </p:cNvPicPr>
          <p:nvPr/>
        </p:nvPicPr>
        <p:blipFill>
          <a:blip r:embed="rId3"/>
          <a:stretch>
            <a:fillRect/>
          </a:stretch>
        </p:blipFill>
        <p:spPr>
          <a:xfrm>
            <a:off x="437515" y="1965960"/>
            <a:ext cx="4200525" cy="2731770"/>
          </a:xfrm>
          <a:prstGeom prst="rect">
            <a:avLst/>
          </a:prstGeom>
        </p:spPr>
      </p:pic>
      <p:pic>
        <p:nvPicPr>
          <p:cNvPr id="55" name="Picture 54"/>
          <p:cNvPicPr>
            <a:picLocks noChangeAspect="1"/>
          </p:cNvPicPr>
          <p:nvPr/>
        </p:nvPicPr>
        <p:blipFill>
          <a:blip r:embed="rId4"/>
          <a:stretch>
            <a:fillRect/>
          </a:stretch>
        </p:blipFill>
        <p:spPr>
          <a:xfrm>
            <a:off x="513715" y="4621530"/>
            <a:ext cx="4048760" cy="2282190"/>
          </a:xfrm>
          <a:prstGeom prst="rect">
            <a:avLst/>
          </a:prstGeom>
        </p:spPr>
      </p:pic>
      <p:sp>
        <p:nvSpPr>
          <p:cNvPr id="56" name="Text Box 55"/>
          <p:cNvSpPr txBox="1"/>
          <p:nvPr/>
        </p:nvSpPr>
        <p:spPr>
          <a:xfrm>
            <a:off x="4401820" y="6407468"/>
            <a:ext cx="5080000" cy="337185"/>
          </a:xfrm>
          <a:prstGeom prst="rect">
            <a:avLst/>
          </a:prstGeom>
        </p:spPr>
        <p:txBody>
          <a:bodyPr>
            <a:spAutoFit/>
          </a:bodyPr>
          <a:p>
            <a:r>
              <a:rPr lang="en-US" altLang="zh-CN" sz="1600" i="1">
                <a:solidFill>
                  <a:srgbClr val="000000"/>
                </a:solidFill>
                <a:latin typeface="Calibri" panose="020F0502020204030204" charset="0"/>
                <a:ea typeface="ArialUnicodeMS"/>
                <a:cs typeface="Calibri" panose="020F0502020204030204" charset="0"/>
              </a:rPr>
              <a:t>Zibing Wu et al 2024 JINST </a:t>
            </a:r>
            <a:r>
              <a:rPr lang="en-US" altLang="zh-CN" sz="1600" b="1" i="1">
                <a:solidFill>
                  <a:srgbClr val="000000"/>
                </a:solidFill>
                <a:latin typeface="Calibri" panose="020F0502020204030204" charset="0"/>
                <a:ea typeface="ArialUnicodeMS"/>
                <a:cs typeface="Calibri" panose="020F0502020204030204" charset="0"/>
              </a:rPr>
              <a:t>19 </a:t>
            </a:r>
            <a:r>
              <a:rPr lang="en-US" altLang="zh-CN" sz="1600" i="1">
                <a:solidFill>
                  <a:srgbClr val="000000"/>
                </a:solidFill>
                <a:latin typeface="Calibri" panose="020F0502020204030204" charset="0"/>
                <a:ea typeface="ArialUnicodeMS"/>
                <a:cs typeface="Calibri" panose="020F0502020204030204" charset="0"/>
              </a:rPr>
              <a:t>C11014</a:t>
            </a:r>
            <a:endParaRPr lang="en-US" altLang="zh-CN" sz="1600" i="1">
              <a:solidFill>
                <a:srgbClr val="000000"/>
              </a:solidFill>
              <a:latin typeface="Calibri" panose="020F0502020204030204" charset="0"/>
              <a:ea typeface="ArialUnicodeMS"/>
              <a:cs typeface="Calibri" panose="020F0502020204030204" charset="0"/>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2" name="Content Placeholder 1"/>
          <p:cNvSpPr>
            <a:spLocks noGrp="1"/>
          </p:cNvSpPr>
          <p:nvPr>
            <p:ph idx="3"/>
          </p:nvPr>
        </p:nvSpPr>
        <p:spPr>
          <a:xfrm>
            <a:off x="647700" y="828040"/>
            <a:ext cx="5719445" cy="2805430"/>
          </a:xfrm>
        </p:spPr>
        <p:txBody>
          <a:bodyPr>
            <a:normAutofit fontScale="80000"/>
          </a:bodyPr>
          <a:p>
            <a:pPr marL="0" indent="0">
              <a:lnSpc>
                <a:spcPct val="150000"/>
              </a:lnSpc>
              <a:spcBef>
                <a:spcPts val="0"/>
              </a:spcBef>
              <a:buNone/>
            </a:pPr>
            <a:r>
              <a:rPr sz="2250">
                <a:solidFill>
                  <a:srgbClr val="475ABD"/>
                </a:solidFill>
                <a:latin typeface="宋体" panose="02010600030101010101" pitchFamily="2" charset="-122"/>
                <a:ea typeface="宋体" panose="02010600030101010101" pitchFamily="2" charset="-122"/>
              </a:rPr>
              <a:t>为减少读出通道数，降低成本，在保证缪子成像位置分辨与探测效率的前提下进行多路复用。</a:t>
            </a:r>
            <a:endParaRPr sz="2250">
              <a:solidFill>
                <a:srgbClr val="475ABD"/>
              </a:solidFill>
              <a:latin typeface="宋体" panose="02010600030101010101" pitchFamily="2" charset="-122"/>
              <a:ea typeface="宋体" panose="02010600030101010101" pitchFamily="2" charset="-122"/>
            </a:endParaRPr>
          </a:p>
          <a:p>
            <a:pPr marL="0" indent="0">
              <a:lnSpc>
                <a:spcPct val="150000"/>
              </a:lnSpc>
              <a:spcBef>
                <a:spcPts val="0"/>
              </a:spcBef>
              <a:buNone/>
            </a:pPr>
            <a:r>
              <a:rPr sz="2250">
                <a:solidFill>
                  <a:srgbClr val="475ABD"/>
                </a:solidFill>
                <a:latin typeface="宋体" panose="02010600030101010101" pitchFamily="2" charset="-122"/>
                <a:ea typeface="宋体" panose="02010600030101010101" pitchFamily="2" charset="-122"/>
              </a:rPr>
              <a:t>将单通道</a:t>
            </a:r>
            <a:r>
              <a:rPr lang="en-US" altLang="zh-CN" sz="2250">
                <a:solidFill>
                  <a:srgbClr val="475ABD"/>
                </a:solidFill>
                <a:latin typeface="宋体" panose="02010600030101010101" pitchFamily="2" charset="-122"/>
                <a:ea typeface="宋体" panose="02010600030101010101" pitchFamily="2" charset="-122"/>
              </a:rPr>
              <a:t>SiPM</a:t>
            </a:r>
            <a:r>
              <a:rPr sz="2250">
                <a:solidFill>
                  <a:srgbClr val="475ABD"/>
                </a:solidFill>
                <a:latin typeface="宋体" panose="02010600030101010101" pitchFamily="2" charset="-122"/>
                <a:ea typeface="宋体" panose="02010600030101010101" pitchFamily="2" charset="-122"/>
              </a:rPr>
              <a:t>信号分割并通过编解码规则构建读出方式以压缩通道数。</a:t>
            </a:r>
            <a:endParaRPr sz="2250">
              <a:solidFill>
                <a:srgbClr val="475ABD"/>
              </a:solidFill>
              <a:latin typeface="宋体" panose="02010600030101010101" pitchFamily="2" charset="-122"/>
              <a:ea typeface="宋体" panose="02010600030101010101" pitchFamily="2" charset="-122"/>
            </a:endParaRPr>
          </a:p>
          <a:p>
            <a:pPr marL="0" indent="0">
              <a:lnSpc>
                <a:spcPct val="150000"/>
              </a:lnSpc>
              <a:spcBef>
                <a:spcPts val="0"/>
              </a:spcBef>
              <a:buNone/>
            </a:pPr>
            <a:r>
              <a:rPr sz="2250">
                <a:solidFill>
                  <a:srgbClr val="475ABD"/>
                </a:solidFill>
                <a:latin typeface="宋体" panose="02010600030101010101" pitchFamily="2" charset="-122"/>
                <a:ea typeface="宋体" panose="02010600030101010101" pitchFamily="2" charset="-122"/>
              </a:rPr>
              <a:t>在电路中加入硅整流二极管</a:t>
            </a:r>
            <a:r>
              <a:rPr lang="en-US" altLang="zh-CN" sz="2250">
                <a:solidFill>
                  <a:srgbClr val="475ABD"/>
                </a:solidFill>
                <a:latin typeface="宋体" panose="02010600030101010101" pitchFamily="2" charset="-122"/>
                <a:ea typeface="宋体" panose="02010600030101010101" pitchFamily="2" charset="-122"/>
              </a:rPr>
              <a:t>1N4007</a:t>
            </a:r>
            <a:r>
              <a:rPr sz="2250">
                <a:solidFill>
                  <a:srgbClr val="475ABD"/>
                </a:solidFill>
                <a:latin typeface="宋体" panose="02010600030101010101" pitchFamily="2" charset="-122"/>
                <a:ea typeface="宋体" panose="02010600030101010101" pitchFamily="2" charset="-122"/>
              </a:rPr>
              <a:t>，相比较传统的电阻在串扰和复用信号的特征上表现更好。</a:t>
            </a:r>
            <a:endParaRPr sz="2250">
              <a:latin typeface="宋体" panose="02010600030101010101" pitchFamily="2" charset="-122"/>
              <a:ea typeface="宋体" panose="02010600030101010101" pitchFamily="2" charset="-122"/>
              <a:cs typeface="宋体" panose="02010600030101010101" pitchFamily="2" charset="-122"/>
            </a:endParaRPr>
          </a:p>
          <a:p>
            <a:pPr marL="0" indent="0">
              <a:lnSpc>
                <a:spcPct val="150000"/>
              </a:lnSpc>
              <a:spcBef>
                <a:spcPts val="0"/>
              </a:spcBef>
              <a:buNone/>
            </a:pPr>
            <a:endParaRPr sz="2000">
              <a:latin typeface="宋体" panose="02010600030101010101" pitchFamily="2" charset="-122"/>
              <a:ea typeface="宋体" panose="02010600030101010101" pitchFamily="2" charset="-122"/>
              <a:cs typeface="宋体" panose="02010600030101010101" pitchFamily="2" charset="-122"/>
            </a:endParaRPr>
          </a:p>
          <a:p>
            <a:pPr marL="0" indent="0">
              <a:lnSpc>
                <a:spcPct val="150000"/>
              </a:lnSpc>
              <a:buNone/>
            </a:pPr>
            <a:endParaRPr sz="2000">
              <a:solidFill>
                <a:srgbClr val="475ABD"/>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p:txBody>
      </p:sp>
      <p:sp>
        <p:nvSpPr>
          <p:cNvPr id="3" name="Title 2"/>
          <p:cNvSpPr>
            <a:spLocks noGrp="1"/>
          </p:cNvSpPr>
          <p:nvPr>
            <p:ph type="title" idx="1"/>
          </p:nvPr>
        </p:nvSpPr>
        <p:spPr>
          <a:xfrm>
            <a:off x="648000" y="-45"/>
            <a:ext cx="10800080" cy="720000"/>
          </a:xfrm>
        </p:spPr>
        <p:txBody>
          <a:bodyPr/>
          <a:p>
            <a:r>
              <a:rPr>
                <a:effectLst/>
                <a:latin typeface="宋体" panose="02010600030101010101" pitchFamily="2" charset="-122"/>
                <a:ea typeface="宋体" panose="02010600030101010101" pitchFamily="2" charset="-122"/>
              </a:rPr>
              <a:t>多路复用</a:t>
            </a:r>
            <a:r>
              <a:rPr>
                <a:effectLst/>
                <a:latin typeface="宋体" panose="02010600030101010101" pitchFamily="2" charset="-122"/>
                <a:ea typeface="宋体" panose="02010600030101010101" pitchFamily="2" charset="-122"/>
              </a:rPr>
              <a:t>方案</a:t>
            </a:r>
            <a:endParaRPr>
              <a:effectLst/>
              <a:latin typeface="宋体" panose="02010600030101010101" pitchFamily="2" charset="-122"/>
              <a:ea typeface="宋体" panose="02010600030101010101" pitchFamily="2" charset="-122"/>
            </a:endParaRPr>
          </a:p>
        </p:txBody>
      </p:sp>
      <p:sp>
        <p:nvSpPr>
          <p:cNvPr id="4" name="Slide Number Placeholder 3"/>
          <p:cNvSpPr>
            <a:spLocks noGrp="1"/>
          </p:cNvSpPr>
          <p:nvPr>
            <p:ph type="sldNum" sz="quarter" idx="12"/>
          </p:nvPr>
        </p:nvSpPr>
        <p:spPr/>
        <p:txBody>
          <a:bodyPr/>
          <a:p>
            <a:fld id="{49AE70B2-8BF9-45C0-BB95-33D1B9D3A854}" type="slidenum">
              <a:rPr lang="zh-CN" altLang="en-US" smtClean="0"/>
            </a:fld>
            <a:endParaRPr lang="zh-CN" altLang="en-US" dirty="0"/>
          </a:p>
        </p:txBody>
      </p:sp>
      <p:pic>
        <p:nvPicPr>
          <p:cNvPr id="14" name="Picture 13"/>
          <p:cNvPicPr>
            <a:picLocks noChangeAspect="1"/>
          </p:cNvPicPr>
          <p:nvPr/>
        </p:nvPicPr>
        <p:blipFill>
          <a:blip r:embed="rId1"/>
          <a:srcRect l="6071" t="88" r="-198" b="26317"/>
          <a:stretch>
            <a:fillRect/>
          </a:stretch>
        </p:blipFill>
        <p:spPr>
          <a:xfrm>
            <a:off x="6225540" y="708660"/>
            <a:ext cx="5384165" cy="2567305"/>
          </a:xfrm>
          <a:prstGeom prst="rect">
            <a:avLst/>
          </a:prstGeom>
        </p:spPr>
      </p:pic>
      <p:pic>
        <p:nvPicPr>
          <p:cNvPr id="6" name="图片 5"/>
          <p:cNvPicPr>
            <a:picLocks noChangeAspect="1"/>
          </p:cNvPicPr>
          <p:nvPr/>
        </p:nvPicPr>
        <p:blipFill>
          <a:blip r:embed="rId2"/>
          <a:stretch>
            <a:fillRect/>
          </a:stretch>
        </p:blipFill>
        <p:spPr>
          <a:xfrm>
            <a:off x="84455" y="3535680"/>
            <a:ext cx="2497455" cy="2883535"/>
          </a:xfrm>
          <a:prstGeom prst="rect">
            <a:avLst/>
          </a:prstGeom>
        </p:spPr>
      </p:pic>
      <p:pic>
        <p:nvPicPr>
          <p:cNvPr id="10" name="图片 9"/>
          <p:cNvPicPr>
            <a:picLocks noChangeAspect="1"/>
          </p:cNvPicPr>
          <p:nvPr/>
        </p:nvPicPr>
        <p:blipFill>
          <a:blip r:embed="rId3"/>
          <a:stretch>
            <a:fillRect/>
          </a:stretch>
        </p:blipFill>
        <p:spPr>
          <a:xfrm>
            <a:off x="7505065" y="3741420"/>
            <a:ext cx="4559935" cy="2296795"/>
          </a:xfrm>
          <a:prstGeom prst="rect">
            <a:avLst/>
          </a:prstGeom>
        </p:spPr>
      </p:pic>
      <p:pic>
        <p:nvPicPr>
          <p:cNvPr id="9" name="图片 8"/>
          <p:cNvPicPr>
            <a:picLocks noChangeAspect="1"/>
          </p:cNvPicPr>
          <p:nvPr/>
        </p:nvPicPr>
        <p:blipFill>
          <a:blip r:embed="rId4"/>
          <a:stretch>
            <a:fillRect/>
          </a:stretch>
        </p:blipFill>
        <p:spPr>
          <a:xfrm>
            <a:off x="2792730" y="3741420"/>
            <a:ext cx="4501515" cy="2312035"/>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2" name="Content Placeholder 1"/>
          <p:cNvSpPr>
            <a:spLocks noGrp="1"/>
          </p:cNvSpPr>
          <p:nvPr>
            <p:ph idx="3"/>
          </p:nvPr>
        </p:nvSpPr>
        <p:spPr>
          <a:xfrm>
            <a:off x="695960" y="1245235"/>
            <a:ext cx="10800080" cy="4931410"/>
          </a:xfrm>
        </p:spPr>
        <p:txBody>
          <a:bodyPr/>
          <a:p>
            <a:pPr marL="0" indent="0" algn="ctr">
              <a:buNone/>
            </a:pPr>
            <a:endParaRPr>
              <a:solidFill>
                <a:schemeClr val="accent1">
                  <a:lumMod val="75000"/>
                </a:schemeClr>
              </a:solidFill>
              <a:sym typeface="+mn-ea"/>
            </a:endParaRPr>
          </a:p>
          <a:p>
            <a:pPr marL="0" indent="0" algn="ctr">
              <a:buNone/>
            </a:pPr>
            <a:endParaRPr>
              <a:solidFill>
                <a:schemeClr val="accent1">
                  <a:lumMod val="75000"/>
                </a:schemeClr>
              </a:solidFill>
              <a:sym typeface="+mn-ea"/>
            </a:endParaRPr>
          </a:p>
          <a:p>
            <a:pPr marL="0" indent="0" algn="ctr">
              <a:buNone/>
            </a:pPr>
            <a:endParaRPr>
              <a:solidFill>
                <a:schemeClr val="accent1">
                  <a:lumMod val="75000"/>
                </a:schemeClr>
              </a:solidFill>
              <a:sym typeface="+mn-ea"/>
            </a:endParaRPr>
          </a:p>
          <a:p>
            <a:pPr marL="0" indent="0" algn="ctr">
              <a:buNone/>
            </a:pPr>
            <a:endParaRPr>
              <a:solidFill>
                <a:schemeClr val="accent1">
                  <a:lumMod val="75000"/>
                </a:schemeClr>
              </a:solidFill>
              <a:sym typeface="+mn-ea"/>
            </a:endParaRPr>
          </a:p>
          <a:p>
            <a:pPr marL="0" indent="0" algn="ctr">
              <a:buNone/>
            </a:pPr>
            <a:r>
              <a:rPr sz="5400">
                <a:solidFill>
                  <a:srgbClr val="475ABD"/>
                </a:solidFill>
                <a:sym typeface="+mn-ea"/>
              </a:rPr>
              <a:t>谢谢各位，敬请</a:t>
            </a:r>
            <a:r>
              <a:rPr sz="5400">
                <a:solidFill>
                  <a:srgbClr val="475ABD"/>
                </a:solidFill>
                <a:sym typeface="+mn-ea"/>
              </a:rPr>
              <a:t>指正</a:t>
            </a:r>
            <a:endParaRPr sz="5400">
              <a:solidFill>
                <a:srgbClr val="475ABD"/>
              </a:solidFill>
              <a:sym typeface="+mn-ea"/>
            </a:endParaRPr>
          </a:p>
        </p:txBody>
      </p:sp>
      <p:sp>
        <p:nvSpPr>
          <p:cNvPr id="4" name="Slide Number Placeholder 3"/>
          <p:cNvSpPr>
            <a:spLocks noGrp="1"/>
          </p:cNvSpPr>
          <p:nvPr>
            <p:ph type="sldNum" sz="quarter" idx="12"/>
          </p:nvPr>
        </p:nvSpPr>
        <p:spPr/>
        <p:txBody>
          <a:bodyPr/>
          <a:p>
            <a:fld id="{49AE70B2-8BF9-45C0-BB95-33D1B9D3A854}" type="slidenum">
              <a:rPr lang="zh-CN" altLang="en-US" smtClean="0"/>
            </a:fld>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ags/tag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2*f*1"/>
  <p:tag name="KSO_WM_UNIT_LAYERLEVEL" val="1"/>
  <p:tag name="KSO_WM_TAG_VERSION" val="3.0"/>
  <p:tag name="KSO_WM_BEAUTIFY_FLAG" val="#wm#"/>
  <p:tag name="KSO_WM_UNIT_PRESET_TEXT" val="单击此处编辑母版文本样式&#10;第二级&#10;第三级&#10;第四级&#10;第五级"/>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1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2_1"/>
  <p:tag name="KSO_WM_UNIT_ID" val="_6*h_f*2_1"/>
  <p:tag name="KSO_WM_UNIT_LAYERLEVEL" val="1_1"/>
  <p:tag name="KSO_WM_TAG_VERSION" val="3.0"/>
  <p:tag name="KSO_WM_BEAUTIFY_FLAG" val="#wm#"/>
  <p:tag name="KSO_WM_UNIT_PRESET_TEXT" val="单击此处编辑母版文本样式&#10;第二级&#10;第三级&#10;第四级&#10;第五级"/>
</p:tagLst>
</file>

<file path=ppt/tags/tag13.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2_1"/>
  <p:tag name="KSO_WM_UNIT_ID" val="_6*h_a*2_1"/>
  <p:tag name="KSO_WM_UNIT_LAYERLEVEL" val="1_1"/>
  <p:tag name="KSO_WM_TAG_VERSION" val="3.0"/>
  <p:tag name="KSO_WM_BEAUTIFY_FLAG" val="#wm#"/>
</p:tagLst>
</file>

<file path=ppt/tags/tag1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1_1"/>
  <p:tag name="KSO_WM_UNIT_ID" val="_6*h_f*1_1"/>
  <p:tag name="KSO_WM_UNIT_LAYERLEVEL" val="1_1"/>
  <p:tag name="KSO_WM_TAG_VERSION" val="3.0"/>
  <p:tag name="KSO_WM_BEAUTIFY_FLAG" val="#wm#"/>
  <p:tag name="KSO_WM_UNIT_PRESET_TEXT" val="单击此处编辑母版文本样式&#10;第二级&#10;第三级&#10;第四级&#10;第五级"/>
</p:tagLst>
</file>

<file path=ppt/tags/tag15.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_6*h_a*1_1"/>
  <p:tag name="KSO_WM_UNIT_LAYERLEVEL" val="1_1"/>
  <p:tag name="KSO_WM_TAG_VERSION" val="3.0"/>
  <p:tag name="KSO_WM_BEAUTIFY_FLAG" val="#wm#"/>
</p:tagLst>
</file>

<file path=ppt/tags/tag16.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6*a*1"/>
  <p:tag name="KSO_WM_UNIT_LAYERLEVEL" val="1"/>
  <p:tag name="KSO_WM_TAG_VERSION" val="3.0"/>
  <p:tag name="KSO_WM_BEAUTIFY_FLAG" val="#wm#"/>
  <p:tag name="KSO_WM_UNIT_CONTENT_GROUP_TYPE" val="titlestyle"/>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2.xml><?xml version="1.0" encoding="utf-8"?>
<p:tagLst xmlns:p="http://schemas.openxmlformats.org/presentationml/2006/main">
  <p:tag name="KSO_WM_UNIT_ISCONTENTSTITLE" val="0"/>
  <p:tag name="KSO_WM_UNIT_ISNUMDGMTITLE" val="0"/>
  <p:tag name="KSO_WM_UNIT_PRESET_TEXT" val="单击此处添加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2*a*1"/>
  <p:tag name="KSO_WM_UNIT_LAYERLEVEL" val="1"/>
  <p:tag name="KSO_WM_TAG_VERSION" val="3.0"/>
  <p:tag name="KSO_WM_BEAUTIFY_FLAG" val="#wm#"/>
  <p:tag name="KSO_WM_UNIT_CONTENT_GROUP_TYPE" val="titlestyle"/>
</p:tagLst>
</file>

<file path=ppt/tags/tag20.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7*a*1"/>
  <p:tag name="KSO_WM_UNIT_LAYERLEVEL" val="1"/>
  <p:tag name="KSO_WM_TAG_VERSION" val="3.0"/>
  <p:tag name="KSO_WM_BEAUTIFY_FLAG" val="#wm#"/>
  <p:tag name="KSO_WM_UNIT_CONTENT_GROUP_TYPE" val="titlestyle"/>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2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9*f*1"/>
  <p:tag name="KSO_WM_UNIT_LAYERLEVEL" val="1"/>
  <p:tag name="KSO_WM_TAG_VERSION" val="3.0"/>
  <p:tag name="KSO_WM_BEAUTIFY_FLAG" val="#wm#"/>
  <p:tag name="KSO_WM_UNIT_PRESET_TEXT" val="单击此处编辑母版文本样式&#10;第二级&#10;第三级&#10;第四级&#10;第五级"/>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31.xml><?xml version="1.0" encoding="utf-8"?>
<p:tagLst xmlns:p="http://schemas.openxmlformats.org/presentationml/2006/main">
  <p:tag name="KSO_WM_UNIT_ISCONTENTSTITLE" val="0"/>
  <p:tag name="KSO_WM_UNIT_ISNUMDGMTITLE" val="0"/>
  <p:tag name="KSO_WM_UNIT_PRESET_TEXT" val="单击选择预设副标题"/>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_10*b*1"/>
  <p:tag name="KSO_WM_UNIT_LAYERLEVEL" val="1"/>
  <p:tag name="KSO_WM_TAG_VERSION" val="3.0"/>
  <p:tag name="KSO_WM_BEAUTIFY_FLAG" val="#wm#"/>
  <p:tag name="KSO_WM_UNIT_CONTENT_GROUP_TYPE" val="titlestyle"/>
</p:tagLst>
</file>

<file path=ppt/tags/tag32.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0*a*1"/>
  <p:tag name="KSO_WM_UNIT_LAYERLEVEL" val="1"/>
  <p:tag name="KSO_WM_TAG_VERSION" val="3.0"/>
  <p:tag name="KSO_WM_BEAUTIFY_FLAG" val="#wm#"/>
  <p:tag name="KSO_WM_UNIT_CONTENT_GROUP_TYPE" val="titlestyle"/>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TEMPLATE_CATEGORY" val="custom"/>
  <p:tag name="KSO_WM_TEMPLATE_INDEX" val="20230314"/>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1"/>
  <p:tag name="KSO_WM_TEMPLATE_CATEGORY" val="custom"/>
  <p:tag name="KSO_WM_TEMPLATE_INDEX" val="20230314"/>
</p:tagLst>
</file>

<file path=ppt/tags/tag38.xml><?xml version="1.0" encoding="utf-8"?>
<p:tagLst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0314"/>
  <p:tag name="KSO_WM_SPECIAL_SOURCE" val="bdnull"/>
  <p:tag name="KSO_WM_TEMPLATE_THUMBS_INDEX" val="1、9"/>
</p:tagLst>
</file>

<file path=ppt/tags/tag3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40.xml><?xml version="1.0" encoding="utf-8"?>
<p:tagLst xmlns:p="http://schemas.openxmlformats.org/presentationml/2006/main">
  <p:tag name="KSO_WM_BEAUTIFY_FLAG" val="#wm#"/>
  <p:tag name="KSO_WM_TEMPLATE_CATEGORY" val="custom"/>
  <p:tag name="KSO_WM_TEMPLATE_INDEX" val="20230314"/>
</p:tagLst>
</file>

<file path=ppt/tags/tag41.xml><?xml version="1.0" encoding="utf-8"?>
<p:tagLst xmlns:p="http://schemas.openxmlformats.org/presentationml/2006/main">
  <p:tag name="KSO_WM_BEAUTIFY_FLAG" val="#wm#"/>
  <p:tag name="KSO_WM_TEMPLATE_CATEGORY" val="custom"/>
  <p:tag name="KSO_WM_TEMPLATE_INDEX" val="20230314"/>
</p:tagLst>
</file>

<file path=ppt/tags/tag42.xml><?xml version="1.0" encoding="utf-8"?>
<p:tagLst xmlns:p="http://schemas.openxmlformats.org/presentationml/2006/main">
  <p:tag name="KSO_WM_BEAUTIFY_FLAG" val="#wm#"/>
  <p:tag name="KSO_WM_TEMPLATE_CATEGORY" val="custom"/>
  <p:tag name="KSO_WM_TEMPLATE_INDEX" val="20230314"/>
</p:tagLst>
</file>

<file path=ppt/tags/tag43.xml><?xml version="1.0" encoding="utf-8"?>
<p:tagLst xmlns:p="http://schemas.openxmlformats.org/presentationml/2006/main">
  <p:tag name="KSO_WM_DIAGRAM_VIRTUALLY_FRAME" val="{&quot;height&quot;:134.1754557263611,&quot;left&quot;:514.2,&quot;top&quot;:294.56422931300904,&quot;width&quot;:366.40771653543305}"/>
</p:tagLst>
</file>

<file path=ppt/tags/tag44.xml><?xml version="1.0" encoding="utf-8"?>
<p:tagLst xmlns:p="http://schemas.openxmlformats.org/presentationml/2006/main">
  <p:tag name="KSO_WM_DIAGRAM_VIRTUALLY_FRAME" val="{&quot;height&quot;:134.1754557263611,&quot;left&quot;:514.2,&quot;top&quot;:294.56422931300904,&quot;width&quot;:366.40771653543305}"/>
</p:tagLst>
</file>

<file path=ppt/tags/tag45.xml><?xml version="1.0" encoding="utf-8"?>
<p:tagLst xmlns:p="http://schemas.openxmlformats.org/presentationml/2006/main">
  <p:tag name="KSO_WM_DIAGRAM_VIRTUALLY_FRAME" val="{&quot;height&quot;:134.1754557263611,&quot;left&quot;:514.2,&quot;top&quot;:294.56422931300904,&quot;width&quot;:366.40771653543305}"/>
</p:tagLst>
</file>

<file path=ppt/tags/tag46.xml><?xml version="1.0" encoding="utf-8"?>
<p:tagLst xmlns:p="http://schemas.openxmlformats.org/presentationml/2006/main">
  <p:tag name="KSO_WM_DIAGRAM_VIRTUALLY_FRAME" val="{&quot;height&quot;:134.1754557263611,&quot;left&quot;:514.2,&quot;top&quot;:294.56422931300904,&quot;width&quot;:366.40771653543305}"/>
</p:tagLst>
</file>

<file path=ppt/tags/tag47.xml><?xml version="1.0" encoding="utf-8"?>
<p:tagLst xmlns:p="http://schemas.openxmlformats.org/presentationml/2006/main">
  <p:tag name="KSO_WM_DIAGRAM_VIRTUALLY_FRAME" val="{&quot;height&quot;:134.1754557263611,&quot;left&quot;:514.2,&quot;top&quot;:294.56422931300904,&quot;width&quot;:366.40771653543305}"/>
</p:tagLst>
</file>

<file path=ppt/tags/tag48.xml><?xml version="1.0" encoding="utf-8"?>
<p:tagLst xmlns:p="http://schemas.openxmlformats.org/presentationml/2006/main">
  <p:tag name="KSO_WM_DIAGRAM_VIRTUALLY_FRAME" val="{&quot;height&quot;:134.1754557263611,&quot;left&quot;:514.2,&quot;top&quot;:294.56422931300904,&quot;width&quot;:366.40771653543305}"/>
</p:tagLst>
</file>

<file path=ppt/tags/tag49.xml><?xml version="1.0" encoding="utf-8"?>
<p:tagLst xmlns:p="http://schemas.openxmlformats.org/presentationml/2006/main">
  <p:tag name="KSO_WM_DIAGRAM_VIRTUALLY_FRAME" val="{&quot;height&quot;:134.1754557263611,&quot;left&quot;:514.2,&quot;top&quot;:294.56422931300904,&quot;width&quot;:366.40771653543305}"/>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50.xml><?xml version="1.0" encoding="utf-8"?>
<p:tagLst xmlns:p="http://schemas.openxmlformats.org/presentationml/2006/main">
  <p:tag name="KSO_WM_DIAGRAM_VIRTUALLY_FRAME" val="{&quot;height&quot;:134.1754557263611,&quot;left&quot;:514.2,&quot;top&quot;:294.56422931300904,&quot;width&quot;:366.40771653543305}"/>
</p:tagLst>
</file>

<file path=ppt/tags/tag51.xml><?xml version="1.0" encoding="utf-8"?>
<p:tagLst xmlns:p="http://schemas.openxmlformats.org/presentationml/2006/main">
  <p:tag name="KSO_WM_DIAGRAM_VIRTUALLY_FRAME" val="{&quot;height&quot;:134.1754557263611,&quot;left&quot;:514.2,&quot;top&quot;:294.56422931300904,&quot;width&quot;:366.40771653543305}"/>
</p:tagLst>
</file>

<file path=ppt/tags/tag52.xml><?xml version="1.0" encoding="utf-8"?>
<p:tagLst xmlns:p="http://schemas.openxmlformats.org/presentationml/2006/main">
  <p:tag name="KSO_WM_DIAGRAM_VIRTUALLY_FRAME" val="{&quot;height&quot;:134.1754557263611,&quot;left&quot;:514.2,&quot;top&quot;:294.56422931300904,&quot;width&quot;:366.40771653543305}"/>
</p:tagLst>
</file>

<file path=ppt/tags/tag53.xml><?xml version="1.0" encoding="utf-8"?>
<p:tagLst xmlns:p="http://schemas.openxmlformats.org/presentationml/2006/main">
  <p:tag name="KSO_WM_DIAGRAM_VIRTUALLY_FRAME" val="{&quot;height&quot;:134.1754557263611,&quot;left&quot;:514.2,&quot;top&quot;:294.56422931300904,&quot;width&quot;:366.40771653543305}"/>
</p:tagLst>
</file>

<file path=ppt/tags/tag54.xml><?xml version="1.0" encoding="utf-8"?>
<p:tagLst xmlns:p="http://schemas.openxmlformats.org/presentationml/2006/main">
  <p:tag name="KSO_WM_DIAGRAM_VIRTUALLY_FRAME" val="{&quot;height&quot;:134.1754557263611,&quot;left&quot;:514.2,&quot;top&quot;:294.56422931300904,&quot;width&quot;:366.40771653543305}"/>
</p:tagLst>
</file>

<file path=ppt/tags/tag55.xml><?xml version="1.0" encoding="utf-8"?>
<p:tagLst xmlns:p="http://schemas.openxmlformats.org/presentationml/2006/main">
  <p:tag name="KSO_WM_DIAGRAM_VIRTUALLY_FRAME" val="{&quot;height&quot;:134.1754557263611,&quot;left&quot;:514.2,&quot;top&quot;:294.56422931300904,&quot;width&quot;:366.40771653543305}"/>
</p:tagLst>
</file>

<file path=ppt/tags/tag56.xml><?xml version="1.0" encoding="utf-8"?>
<p:tagLst xmlns:p="http://schemas.openxmlformats.org/presentationml/2006/main">
  <p:tag name="KSO_WM_DIAGRAM_VIRTUALLY_FRAME" val="{&quot;height&quot;:134.1754557263611,&quot;left&quot;:514.2,&quot;top&quot;:294.56422931300904,&quot;width&quot;:366.40771653543305}"/>
</p:tagLst>
</file>

<file path=ppt/tags/tag57.xml><?xml version="1.0" encoding="utf-8"?>
<p:tagLst xmlns:p="http://schemas.openxmlformats.org/presentationml/2006/main">
  <p:tag name="KSO_WM_DIAGRAM_VIRTUALLY_FRAME" val="{&quot;height&quot;:134.1754557263611,&quot;left&quot;:514.2,&quot;top&quot;:294.56422931300904,&quot;width&quot;:366.40771653543305}"/>
</p:tagLst>
</file>

<file path=ppt/tags/tag58.xml><?xml version="1.0" encoding="utf-8"?>
<p:tagLst xmlns:p="http://schemas.openxmlformats.org/presentationml/2006/main">
  <p:tag name="KSO_WM_DIAGRAM_VIRTUALLY_FRAME" val="{&quot;height&quot;:134.1754557263611,&quot;left&quot;:514.2,&quot;top&quot;:294.56422931300904,&quot;width&quot;:366.40771653543305}"/>
</p:tagLst>
</file>

<file path=ppt/tags/tag59.xml><?xml version="1.0" encoding="utf-8"?>
<p:tagLst xmlns:p="http://schemas.openxmlformats.org/presentationml/2006/main">
  <p:tag name="KSO_WM_DIAGRAM_VIRTUALLY_FRAME" val="{&quot;height&quot;:134.1754557263611,&quot;left&quot;:514.2,&quot;top&quot;:294.56422931300904,&quot;width&quot;:366.40771653543305}"/>
</p:tagLst>
</file>

<file path=ppt/tags/tag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5*f*1"/>
  <p:tag name="KSO_WM_UNIT_LAYERLEVEL" val="1"/>
  <p:tag name="KSO_WM_TAG_VERSION" val="3.0"/>
  <p:tag name="KSO_WM_BEAUTIFY_FLAG" val="#wm#"/>
  <p:tag name="KSO_WM_UNIT_PRESET_TEXT" val="单击此处编辑母版文本样式&#10;第二级&#10;第三级&#10;第四级&#10;第五级"/>
</p:tagLst>
</file>

<file path=ppt/tags/tag60.xml><?xml version="1.0" encoding="utf-8"?>
<p:tagLst xmlns:p="http://schemas.openxmlformats.org/presentationml/2006/main">
  <p:tag name="KSO_WM_DIAGRAM_VIRTUALLY_FRAME" val="{&quot;height&quot;:134.1754557263611,&quot;left&quot;:514.2,&quot;top&quot;:294.56422931300904,&quot;width&quot;:366.40771653543305}"/>
</p:tagLst>
</file>

<file path=ppt/tags/tag61.xml><?xml version="1.0" encoding="utf-8"?>
<p:tagLst xmlns:p="http://schemas.openxmlformats.org/presentationml/2006/main">
  <p:tag name="KSO_WM_DIAGRAM_VIRTUALLY_FRAME" val="{&quot;height&quot;:134.1754557263611,&quot;left&quot;:514.2,&quot;top&quot;:294.56422931300904,&quot;width&quot;:366.40771653543305}"/>
</p:tagLst>
</file>

<file path=ppt/tags/tag62.xml><?xml version="1.0" encoding="utf-8"?>
<p:tagLst xmlns:p="http://schemas.openxmlformats.org/presentationml/2006/main">
  <p:tag name="KSO_WM_DIAGRAM_VIRTUALLY_FRAME" val="{&quot;height&quot;:134.1754557263611,&quot;left&quot;:514.2,&quot;top&quot;:294.56422931300904,&quot;width&quot;:366.40771653543305}"/>
</p:tagLst>
</file>

<file path=ppt/tags/tag63.xml><?xml version="1.0" encoding="utf-8"?>
<p:tagLst xmlns:p="http://schemas.openxmlformats.org/presentationml/2006/main">
  <p:tag name="KSO_WM_DIAGRAM_VIRTUALLY_FRAME" val="{&quot;height&quot;:134.1754557263611,&quot;left&quot;:514.2,&quot;top&quot;:294.56422931300904,&quot;width&quot;:366.40771653543305}"/>
</p:tagLst>
</file>

<file path=ppt/tags/tag64.xml><?xml version="1.0" encoding="utf-8"?>
<p:tagLst xmlns:p="http://schemas.openxmlformats.org/presentationml/2006/main">
  <p:tag name="KSO_WM_DIAGRAM_VIRTUALLY_FRAME" val="{&quot;height&quot;:134.1754557263611,&quot;left&quot;:514.2,&quot;top&quot;:294.56422931300904,&quot;width&quot;:366.40771653543305}"/>
</p:tagLst>
</file>

<file path=ppt/tags/tag65.xml><?xml version="1.0" encoding="utf-8"?>
<p:tagLst xmlns:p="http://schemas.openxmlformats.org/presentationml/2006/main">
  <p:tag name="KSO_WM_DIAGRAM_VIRTUALLY_FRAME" val="{&quot;height&quot;:134.1754557263611,&quot;left&quot;:514.2,&quot;top&quot;:294.56422931300904,&quot;width&quot;:366.40771653543305}"/>
</p:tagLst>
</file>

<file path=ppt/tags/tag66.xml><?xml version="1.0" encoding="utf-8"?>
<p:tagLst xmlns:p="http://schemas.openxmlformats.org/presentationml/2006/main">
  <p:tag name="KSO_WM_DIAGRAM_VIRTUALLY_FRAME" val="{&quot;height&quot;:134.1754557263611,&quot;left&quot;:514.2,&quot;top&quot;:294.56422931300904,&quot;width&quot;:366.40771653543305}"/>
</p:tagLst>
</file>

<file path=ppt/tags/tag67.xml><?xml version="1.0" encoding="utf-8"?>
<p:tagLst xmlns:p="http://schemas.openxmlformats.org/presentationml/2006/main">
  <p:tag name="KSO_WM_DIAGRAM_VIRTUALLY_FRAME" val="{&quot;height&quot;:134.1754557263611,&quot;left&quot;:514.2,&quot;top&quot;:294.56422931300904,&quot;width&quot;:366.40771653543305}"/>
</p:tagLst>
</file>

<file path=ppt/tags/tag68.xml><?xml version="1.0" encoding="utf-8"?>
<p:tagLst xmlns:p="http://schemas.openxmlformats.org/presentationml/2006/main">
  <p:tag name="KSO_WM_DIAGRAM_VIRTUALLY_FRAME" val="{&quot;height&quot;:134.1754557263611,&quot;left&quot;:514.2,&quot;top&quot;:294.56422931300904,&quot;width&quot;:366.40771653543305}"/>
</p:tagLst>
</file>

<file path=ppt/tags/tag69.xml><?xml version="1.0" encoding="utf-8"?>
<p:tagLst xmlns:p="http://schemas.openxmlformats.org/presentationml/2006/main">
  <p:tag name="KSO_WM_DIAGRAM_VIRTUALLY_FRAME" val="{&quot;height&quot;:134.1754557263611,&quot;left&quot;:514.2,&quot;top&quot;:294.56422931300904,&quot;width&quot;:366.40771653543305}"/>
</p:tagLst>
</file>

<file path=ppt/tags/tag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2"/>
  <p:tag name="KSO_WM_UNIT_ID" val="_5*f*2"/>
  <p:tag name="KSO_WM_UNIT_LAYERLEVEL" val="1"/>
  <p:tag name="KSO_WM_TAG_VERSION" val="3.0"/>
  <p:tag name="KSO_WM_BEAUTIFY_FLAG" val="#wm#"/>
  <p:tag name="KSO_WM_UNIT_PRESET_TEXT" val="单击此处编辑母版文本样式&#10;第二级&#10;第三级&#10;第四级&#10;第五级"/>
</p:tagLst>
</file>

<file path=ppt/tags/tag70.xml><?xml version="1.0" encoding="utf-8"?>
<p:tagLst xmlns:p="http://schemas.openxmlformats.org/presentationml/2006/main">
  <p:tag name="KSO_WM_DIAGRAM_VIRTUALLY_FRAME" val="{&quot;height&quot;:134.1754557263611,&quot;left&quot;:514.2,&quot;top&quot;:294.56422931300904,&quot;width&quot;:366.40771653543305}"/>
</p:tagLst>
</file>

<file path=ppt/tags/tag71.xml><?xml version="1.0" encoding="utf-8"?>
<p:tagLst xmlns:p="http://schemas.openxmlformats.org/presentationml/2006/main">
  <p:tag name="KSO_WM_DIAGRAM_VIRTUALLY_FRAME" val="{&quot;height&quot;:134.1754557263611,&quot;left&quot;:514.2,&quot;top&quot;:294.56422931300904,&quot;width&quot;:366.40771653543305}"/>
</p:tagLst>
</file>

<file path=ppt/tags/tag72.xml><?xml version="1.0" encoding="utf-8"?>
<p:tagLst xmlns:p="http://schemas.openxmlformats.org/presentationml/2006/main">
  <p:tag name="KSO_WM_DIAGRAM_VIRTUALLY_FRAME" val="{&quot;height&quot;:134.1754557263611,&quot;left&quot;:514.2,&quot;top&quot;:294.56422931300904,&quot;width&quot;:366.40771653543305}"/>
</p:tagLst>
</file>

<file path=ppt/tags/tag73.xml><?xml version="1.0" encoding="utf-8"?>
<p:tagLst xmlns:p="http://schemas.openxmlformats.org/presentationml/2006/main">
  <p:tag name="KSO_WM_BEAUTIFY_FLAG" val="#wm#"/>
  <p:tag name="KSO_WM_TEMPLATE_CATEGORY" val="custom"/>
  <p:tag name="KSO_WM_TEMPLATE_INDEX" val="20230314"/>
</p:tagLst>
</file>

<file path=ppt/tags/tag74.xml><?xml version="1.0" encoding="utf-8"?>
<p:tagLst xmlns:p="http://schemas.openxmlformats.org/presentationml/2006/main">
  <p:tag name="KSO_WM_BEAUTIFY_FLAG" val="#wm#"/>
  <p:tag name="KSO_WM_TEMPLATE_CATEGORY" val="custom"/>
  <p:tag name="KSO_WM_TEMPLATE_INDEX" val="20230314"/>
</p:tagLst>
</file>

<file path=ppt/tags/tag75.xml><?xml version="1.0" encoding="utf-8"?>
<p:tagLst xmlns:p="http://schemas.openxmlformats.org/presentationml/2006/main">
  <p:tag name="KSO_WM_BEAUTIFY_FLAG" val="#wm#"/>
  <p:tag name="KSO_WM_TEMPLATE_CATEGORY" val="custom"/>
  <p:tag name="KSO_WM_TEMPLATE_INDEX" val="20230314"/>
</p:tagLst>
</file>

<file path=ppt/tags/tag76.xml><?xml version="1.0" encoding="utf-8"?>
<p:tagLst xmlns:p="http://schemas.openxmlformats.org/presentationml/2006/main">
  <p:tag name="KSO_WM_BEAUTIFY_FLAG" val="#wm#"/>
  <p:tag name="KSO_WM_TEMPLATE_CATEGORY" val="custom"/>
  <p:tag name="KSO_WM_TEMPLATE_INDEX" val="20230314"/>
</p:tagLst>
</file>

<file path=ppt/tags/tag77.xml><?xml version="1.0" encoding="utf-8"?>
<p:tagLst xmlns:p="http://schemas.openxmlformats.org/presentationml/2006/main">
  <p:tag name="KSO_WM_BEAUTIFY_FLAG" val="#wm#"/>
  <p:tag name="KSO_WM_TEMPLATE_CATEGORY" val="custom"/>
  <p:tag name="KSO_WM_TEMPLATE_INDEX" val="20230314"/>
</p:tagLst>
</file>

<file path=ppt/tags/tag78.xml><?xml version="1.0" encoding="utf-8"?>
<p:tagLst xmlns:p="http://schemas.openxmlformats.org/presentationml/2006/main">
  <p:tag name="KSO_WM_BEAUTIFY_FLAG" val="#wm#"/>
  <p:tag name="KSO_WM_TEMPLATE_CATEGORY" val="custom"/>
  <p:tag name="KSO_WM_TEMPLATE_INDEX" val="20230314"/>
</p:tagLst>
</file>

<file path=ppt/tags/tag79.xml><?xml version="1.0" encoding="utf-8"?>
<p:tagLst xmlns:p="http://schemas.openxmlformats.org/presentationml/2006/main">
  <p:tag name="KSO_WM_BEAUTIFY_FLAG" val="#wm#"/>
  <p:tag name="KSO_WM_TEMPLATE_CATEGORY" val="custom"/>
  <p:tag name="KSO_WM_TEMPLATE_INDEX" val="20230314"/>
</p:tagLst>
</file>

<file path=ppt/tags/tag8.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5*a*1"/>
  <p:tag name="KSO_WM_UNIT_LAYERLEVEL" val="1"/>
  <p:tag name="KSO_WM_TAG_VERSION" val="3.0"/>
  <p:tag name="KSO_WM_BEAUTIFY_FLAG" val="#wm#"/>
  <p:tag name="KSO_WM_UNIT_CONTENT_GROUP_TYPE" val="titlestyle"/>
</p:tagLst>
</file>

<file path=ppt/tags/tag80.xml><?xml version="1.0" encoding="utf-8"?>
<p:tagLst xmlns:p="http://schemas.openxmlformats.org/presentationml/2006/main">
  <p:tag name="TABLE_ENDDRAG_ORIGIN_RECT" val="448*181"/>
  <p:tag name="TABLE_ENDDRAG_RECT" val="32*315*448*181"/>
</p:tagLst>
</file>

<file path=ppt/tags/tag81.xml><?xml version="1.0" encoding="utf-8"?>
<p:tagLst xmlns:p="http://schemas.openxmlformats.org/presentationml/2006/main">
  <p:tag name="KSO_WM_BEAUTIFY_FLAG" val="#wm#"/>
  <p:tag name="KSO_WM_TEMPLATE_CATEGORY" val="custom"/>
  <p:tag name="KSO_WM_TEMPLATE_INDEX" val="20230314"/>
</p:tagLst>
</file>

<file path=ppt/tags/tag82.xml><?xml version="1.0" encoding="utf-8"?>
<p:tagLst xmlns:p="http://schemas.openxmlformats.org/presentationml/2006/main">
  <p:tag name="KSO_WPP_MARK_KEY" val="7023136d-9efa-45e3-91bf-b99ccddb9299"/>
  <p:tag name="COMMONDATA" val="eyJjb3VudCI6NDgsImhkaWQiOiJhY2U4MTI1M2JkNDcyNDQ2ZjdiMTRkODUzYWM0ZTY4MiIsInVzZXJDb3VudCI6MX0="/>
  <p:tag name="commondata" val="eyJjb3VudCI6NDksImhkaWQiOiJhNzZkZmI3NmI0NWU4ZWI5ZWYzYmE5NjQ0YmQ2NTJjOCIsInVzZXJDb3VudCI6MX0="/>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heme/theme1.xml><?xml version="1.0" encoding="utf-8"?>
<a:theme xmlns:a="http://schemas.openxmlformats.org/drawingml/2006/main" name="Office 主题">
  <a:themeElements>
    <a:clrScheme name="自定义 23">
      <a:dk1>
        <a:srgbClr val="000000"/>
      </a:dk1>
      <a:lt1>
        <a:srgbClr val="FFFFFF"/>
      </a:lt1>
      <a:dk2>
        <a:srgbClr val="011163"/>
      </a:dk2>
      <a:lt2>
        <a:srgbClr val="FFFFFF"/>
      </a:lt2>
      <a:accent1>
        <a:srgbClr val="4864FC"/>
      </a:accent1>
      <a:accent2>
        <a:srgbClr val="6C5EDE"/>
      </a:accent2>
      <a:accent3>
        <a:srgbClr val="9059BF"/>
      </a:accent3>
      <a:accent4>
        <a:srgbClr val="B453A1"/>
      </a:accent4>
      <a:accent5>
        <a:srgbClr val="D84E82"/>
      </a:accent5>
      <a:accent6>
        <a:srgbClr val="FC4864"/>
      </a:accent6>
      <a:hlink>
        <a:srgbClr val="0563C1"/>
      </a:hlink>
      <a:folHlink>
        <a:srgbClr val="954D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MiSans Normal"/>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iSans Normal"/>
        <a:ea typeface=""/>
        <a:cs typeface=""/>
        <a:font script="Jpan" typeface="ＭＳ Ｐゴシック"/>
        <a:font script="Hang" typeface="맑은 고딕"/>
        <a:font script="Hans" typeface="MiSans Normal"/>
        <a:font script="Hant" typeface="新細明體"/>
        <a:font script="Arab" typeface="MiSans Normal"/>
        <a:font script="Hebr" typeface="MiSans Norm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iSans Norm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MiSans Normal"/>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iSans Normal"/>
        <a:ea typeface=""/>
        <a:cs typeface=""/>
        <a:font script="Jpan" typeface="ＭＳ Ｐゴシック"/>
        <a:font script="Hang" typeface="맑은 고딕"/>
        <a:font script="Hans" typeface="MiSans Normal"/>
        <a:font script="Hant" typeface="新細明體"/>
        <a:font script="Arab" typeface="MiSans Normal"/>
        <a:font script="Hebr" typeface="MiSans Norm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iSans Norm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0</TotalTime>
  <Words>1268</Words>
  <Application>WPS 演示</Application>
  <PresentationFormat>宽屏</PresentationFormat>
  <Paragraphs>220</Paragraphs>
  <Slides>11</Slides>
  <Notes>7</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11</vt:i4>
      </vt:variant>
    </vt:vector>
  </HeadingPairs>
  <TitlesOfParts>
    <vt:vector size="25" baseType="lpstr">
      <vt:lpstr>Arial</vt:lpstr>
      <vt:lpstr>宋体</vt:lpstr>
      <vt:lpstr>Wingdings</vt:lpstr>
      <vt:lpstr>MiSans Normal</vt:lpstr>
      <vt:lpstr>Wingdings</vt:lpstr>
      <vt:lpstr>MiSans Heavy</vt:lpstr>
      <vt:lpstr>Calibri</vt:lpstr>
      <vt:lpstr>ArialUnicodeMS</vt:lpstr>
      <vt:lpstr>Segoe Print</vt:lpstr>
      <vt:lpstr>Cambria Math</vt:lpstr>
      <vt:lpstr>微软雅黑</vt:lpstr>
      <vt:lpstr>Arial Unicode MS</vt:lpstr>
      <vt:lpstr>Calibri Light</vt:lpstr>
      <vt:lpstr>Office 主题</vt:lpstr>
      <vt:lpstr>PowerPoint 演示文稿</vt:lpstr>
      <vt:lpstr>目录</vt:lpstr>
      <vt:lpstr>缪子成像</vt:lpstr>
      <vt:lpstr>塑料闪烁光纤探测器（SciFi）</vt:lpstr>
      <vt:lpstr>探测器系统</vt:lpstr>
      <vt:lpstr>Citiroc1A</vt:lpstr>
      <vt:lpstr>前端读出系统</vt:lpstr>
      <vt:lpstr>多路复用方案</vt:lpstr>
      <vt:lpstr>PowerPoint 演示文稿</vt:lpstr>
      <vt:lpstr>back up</vt:lpstr>
      <vt:lpstr>back up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吕城翰</cp:lastModifiedBy>
  <cp:revision>366</cp:revision>
  <dcterms:created xsi:type="dcterms:W3CDTF">2019-06-19T02:08:00Z</dcterms:created>
  <dcterms:modified xsi:type="dcterms:W3CDTF">2025-07-17T04:18:08Z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2052-12.1.0.21915</vt:lpwstr>
  </property>
  <property fmtid="{D5CDD505-2E9C-101B-9397-08002B2CF9AE}" pid="3" name="ICV">
    <vt:lpwstr>53CBE1D2B4B947DA812BFFA12DD83945_12</vt:lpwstr>
  </property>
  <property fmtid="{D5CDD505-2E9C-101B-9397-08002B2CF9AE}" pid="4" name="KSOTemplateUUID">
    <vt:lpwstr>v1.0_mb_WWKVAA3calnmZWOTug9OwQ==</vt:lpwstr>
  </property>
</Properties>
</file>