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3"/>
    <p:sldId id="256" r:id="rId4"/>
    <p:sldId id="257" r:id="rId5"/>
    <p:sldId id="258" r:id="rId6"/>
    <p:sldId id="274" r:id="rId7"/>
    <p:sldId id="259" r:id="rId8"/>
    <p:sldId id="260" r:id="rId9"/>
    <p:sldId id="261" r:id="rId10"/>
    <p:sldId id="263" r:id="rId11"/>
    <p:sldId id="262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1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6.png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9.wmf"/><Relationship Id="rId3" Type="http://schemas.openxmlformats.org/officeDocument/2006/relationships/oleObject" Target="../embeddings/oleObject1.bin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1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32380" y="2548255"/>
            <a:ext cx="10515600" cy="1325563"/>
          </a:xfrm>
        </p:spPr>
        <p:txBody>
          <a:bodyPr/>
          <a:p>
            <a:r>
              <a:rPr lang="en-US" altLang="zh-CN"/>
              <a:t>CEPC </a:t>
            </a:r>
            <a:r>
              <a:rPr lang="zh-CN" altLang="en-US"/>
              <a:t>本底</a:t>
            </a:r>
            <a:r>
              <a:rPr lang="en-US" altLang="zh-CN"/>
              <a:t>&amp;BHLUMI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红外截断修改</a:t>
            </a:r>
            <a:r>
              <a:rPr lang="en-US" altLang="zh-CN"/>
              <a:t>demo </a:t>
            </a:r>
            <a:r>
              <a:rPr lang="zh-CN" altLang="en-US"/>
              <a:t>电子</a:t>
            </a:r>
            <a:br>
              <a:rPr lang="en-US" altLang="zh-CN"/>
            </a:br>
            <a:r>
              <a:rPr lang="en-US" altLang="zh-CN">
                <a:sym typeface="+mn-ea"/>
              </a:rPr>
              <a:t>eps=1e-4→</a:t>
            </a:r>
            <a:r>
              <a:rPr lang="zh-CN" altLang="en-US">
                <a:sym typeface="+mn-ea"/>
              </a:rPr>
              <a:t>红外截断能量</a:t>
            </a:r>
            <a:r>
              <a:rPr lang="en-US" altLang="zh-CN">
                <a:sym typeface="+mn-ea"/>
              </a:rPr>
              <a:t>=12MeV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57580" y="1772920"/>
            <a:ext cx="4290695" cy="306514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9780" y="1772920"/>
            <a:ext cx="4396740" cy="30651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43025" y="981393"/>
            <a:ext cx="9144000" cy="2387600"/>
          </a:xfrm>
        </p:spPr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904105" cy="34861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660" y="0"/>
            <a:ext cx="4824095" cy="342963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86480"/>
            <a:ext cx="4601845" cy="327152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8365" y="3486785"/>
            <a:ext cx="4826000" cy="33712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8100" y="0"/>
            <a:ext cx="5242560" cy="367093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895" y="106045"/>
            <a:ext cx="5052060" cy="353758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37890"/>
            <a:ext cx="4884420" cy="342011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9895" y="3454400"/>
            <a:ext cx="4946015" cy="3403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68680" y="455930"/>
            <a:ext cx="3969385" cy="28219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3845" y="455930"/>
            <a:ext cx="3968750" cy="28219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090" y="3522345"/>
            <a:ext cx="3757930" cy="267144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6550" y="3522345"/>
            <a:ext cx="3862705" cy="269811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82880" y="64770"/>
            <a:ext cx="4441190" cy="31343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5530" y="0"/>
            <a:ext cx="4587875" cy="323786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" y="3314700"/>
            <a:ext cx="4301490" cy="30353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9985" y="3314700"/>
            <a:ext cx="4738370" cy="32848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22935" y="397510"/>
            <a:ext cx="7762875" cy="21526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345" y="3019425"/>
            <a:ext cx="6772275" cy="409575"/>
          </a:xfrm>
          <a:prstGeom prst="rect">
            <a:avLst/>
          </a:prstGeom>
        </p:spPr>
      </p:pic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067118" y="3959860"/>
          <a:ext cx="4359910" cy="938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3" imgW="2005965" imgH="431800" progId="Equation.KSEE3">
                  <p:embed/>
                </p:oleObj>
              </mc:Choice>
              <mc:Fallback>
                <p:oleObj name="" r:id="rId3" imgW="2005965" imgH="4318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7118" y="3959860"/>
                        <a:ext cx="4359910" cy="9385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29210"/>
            <a:ext cx="4747895" cy="316039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" y="3705225"/>
            <a:ext cx="6715125" cy="1447800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>
            <a:off x="2037080" y="2632710"/>
            <a:ext cx="309880" cy="17557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" name="椭圆 6"/>
          <p:cNvSpPr/>
          <p:nvPr/>
        </p:nvSpPr>
        <p:spPr>
          <a:xfrm>
            <a:off x="821055" y="1928495"/>
            <a:ext cx="3553460" cy="113601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237865" y="5577840"/>
          <a:ext cx="3043555" cy="652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3" imgW="1066800" imgH="228600" progId="Equation.KSEE3">
                  <p:embed/>
                </p:oleObj>
              </mc:Choice>
              <mc:Fallback>
                <p:oleObj name="" r:id="rId3" imgW="1066800" imgH="2286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7865" y="5577840"/>
                        <a:ext cx="3043555" cy="6521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8410" y="941070"/>
            <a:ext cx="6453505" cy="23844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原始</a:t>
            </a:r>
            <a:r>
              <a:rPr lang="en-US" altLang="zh-CN"/>
              <a:t>demo</a:t>
            </a:r>
            <a:r>
              <a:rPr lang="zh-CN" altLang="en-US"/>
              <a:t>（只改角度</a:t>
            </a:r>
            <a:r>
              <a:rPr lang="en-US" altLang="zh-CN"/>
              <a:t>cut&amp;</a:t>
            </a:r>
            <a:r>
              <a:rPr lang="zh-CN" altLang="en-US"/>
              <a:t>能量）</a:t>
            </a:r>
            <a:endParaRPr lang="zh-CN" altLang="en-US"/>
          </a:p>
        </p:txBody>
      </p:sp>
      <p:pic>
        <p:nvPicPr>
          <p:cNvPr id="6" name="内容占位符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38200" y="1473200"/>
            <a:ext cx="4385310" cy="313245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555" y="1597025"/>
            <a:ext cx="4268470" cy="297624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383665" y="4686935"/>
            <a:ext cx="4597400" cy="1385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/>
              <a:t>原始</a:t>
            </a:r>
            <a:r>
              <a:rPr lang="en-US" altLang="zh-CN"/>
              <a:t>demo</a:t>
            </a:r>
            <a:r>
              <a:rPr lang="zh-CN" altLang="en-US"/>
              <a:t>红外截断参数设置为</a:t>
            </a:r>
            <a:r>
              <a:rPr lang="en-US" altLang="zh-CN"/>
              <a:t>1</a:t>
            </a:r>
            <a:r>
              <a:rPr lang="zh-CN" altLang="en-US"/>
              <a:t>，不放光子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红外截断修改</a:t>
            </a:r>
            <a:r>
              <a:rPr lang="en-US" altLang="zh-CN"/>
              <a:t>demo eps=1e-4,</a:t>
            </a:r>
            <a:r>
              <a:rPr lang="zh-CN" altLang="en-US"/>
              <a:t>软光子</a:t>
            </a:r>
            <a:r>
              <a:rPr lang="en-US" altLang="zh-CN"/>
              <a:t>cut=12MeV</a:t>
            </a:r>
            <a:br>
              <a:rPr lang="en-US" altLang="zh-CN"/>
            </a:br>
            <a:r>
              <a:rPr lang="zh-CN" altLang="en-US"/>
              <a:t>硬光子</a:t>
            </a:r>
            <a:r>
              <a:rPr lang="en-US" altLang="zh-CN">
                <a:sym typeface="+mn-ea"/>
              </a:rPr>
              <a:t>cut=50MeV </a:t>
            </a:r>
            <a:r>
              <a:rPr lang="zh-CN" altLang="en-US"/>
              <a:t>，</a:t>
            </a:r>
            <a:r>
              <a:rPr lang="en-US" altLang="zh-CN"/>
              <a:t>e+e- thetacut=0.02rad</a:t>
            </a:r>
            <a:br>
              <a:rPr lang="en-US" altLang="zh-CN"/>
            </a:br>
            <a:r>
              <a:rPr lang="zh-CN" altLang="en-US"/>
              <a:t>（后期处理数据的</a:t>
            </a:r>
            <a:r>
              <a:rPr lang="en-US" altLang="zh-CN"/>
              <a:t>cut</a:t>
            </a:r>
            <a:r>
              <a:rPr lang="zh-CN" altLang="en-US"/>
              <a:t>）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42265" y="1948815"/>
            <a:ext cx="2860040" cy="17653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4230" y="1948815"/>
            <a:ext cx="2550795" cy="17653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6015" y="2126615"/>
            <a:ext cx="5628640" cy="398208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25805" y="4522470"/>
            <a:ext cx="5130165" cy="16224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/>
              <a:t>光子</a:t>
            </a:r>
            <a:r>
              <a:rPr lang="en-US" altLang="zh-CN"/>
              <a:t>cut=50MeV</a:t>
            </a:r>
            <a:r>
              <a:rPr lang="zh-CN" altLang="en-US"/>
              <a:t>，轻子</a:t>
            </a:r>
            <a:r>
              <a:rPr lang="en-US" altLang="zh-CN"/>
              <a:t>cut=20mrad</a:t>
            </a:r>
            <a:r>
              <a:rPr lang="zh-CN" altLang="en-US"/>
              <a:t>，每事例光子</a:t>
            </a:r>
            <a:r>
              <a:rPr lang="en-US" altLang="zh-CN"/>
              <a:t>=0</a:t>
            </a:r>
            <a:r>
              <a:rPr lang="zh-CN" altLang="en-US"/>
              <a:t>概率约为</a:t>
            </a:r>
            <a:r>
              <a:rPr lang="en-US" altLang="zh-CN"/>
              <a:t>20%</a:t>
            </a:r>
            <a:r>
              <a:rPr lang="zh-CN" altLang="en-US"/>
              <a:t>，</a:t>
            </a:r>
            <a:r>
              <a:rPr lang="en-US" altLang="zh-CN"/>
              <a:t>BHLUMI </a:t>
            </a:r>
            <a:r>
              <a:rPr lang="zh-CN" altLang="en-US"/>
              <a:t>和</a:t>
            </a:r>
            <a:r>
              <a:rPr lang="en-US" altLang="zh-CN"/>
              <a:t>ReneSANCe</a:t>
            </a:r>
            <a:r>
              <a:rPr lang="zh-CN" altLang="en-US"/>
              <a:t>差别不大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WPS 演示</Application>
  <PresentationFormat>宽屏</PresentationFormat>
  <Paragraphs>12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宋体</vt:lpstr>
      <vt:lpstr>Wingdings</vt:lpstr>
      <vt:lpstr>Calibri</vt:lpstr>
      <vt:lpstr>微软雅黑</vt:lpstr>
      <vt:lpstr>Arial Unicode MS</vt:lpstr>
      <vt:lpstr>WPS</vt:lpstr>
      <vt:lpstr>Equation.KSEE3</vt:lpstr>
      <vt:lpstr>Equation.KSEE3</vt:lpstr>
      <vt:lpstr>CEPC 本底&amp;BHLUMI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原始demo（只改角度cut&amp;能量）</vt:lpstr>
      <vt:lpstr>红外截断修改demo eps=1e-4,软光子cut=12MeV 硬光子cut=50MeV ，e+e- thetacut=0.02rad （后期处理数据的cut）</vt:lpstr>
      <vt:lpstr>红外截断修改demo 电子 eps=1e-4→红外截断能量=12MeV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Exaggerate.</cp:lastModifiedBy>
  <cp:revision>4</cp:revision>
  <dcterms:created xsi:type="dcterms:W3CDTF">2023-08-09T12:44:00Z</dcterms:created>
  <dcterms:modified xsi:type="dcterms:W3CDTF">2024-12-09T18:44:52Z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2052-12.1.0.19302</vt:lpwstr>
  </property>
</Properties>
</file>