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0634B-24FC-1366-2BE8-4CDE1013E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4E39B0-C619-43D9-5CBE-3F95C1E04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6705E-B81A-6F89-31EA-7C0D35812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512CE-4FC5-D0CB-F18B-E38CF6287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5AB9D-882B-089F-CEC6-C3FBCACFC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44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8C901-DE58-D914-AAD3-FB01BDE9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82FAA6-D1BC-F3F7-B453-F5258A1A6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84F9C-0C6E-CB3E-1D89-0AD360EC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9EF2B-5094-B085-6F04-CBCDE0B7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70328-3779-EB8F-99DF-5EFA3B30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A43E23-F9E0-B5D6-1B48-9FC7134B0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C06C5-DD20-A090-57DA-97A8F23C9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7D060-D6DA-91AA-BDCE-CAA26EAE4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5933E-2B3A-BFD5-04F5-0DB8F3F4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3F0-B8A4-8301-9A87-CA6C15C9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148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9F8E8-4EC5-481A-FB1A-4B940FD82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68225-3ACA-8B26-0087-CDE233FBB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67ECF-EBEF-1404-6EB2-65D4FC1C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57C77-28DC-C9C5-C0C0-5B9CD670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84DD3-7F66-AC13-B7E5-8544AE35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18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F3CC-92D0-48C6-AAB9-06F94C3E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160DB-E4A8-6F48-7C72-43AB26BB9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ABD3D-95BD-D43A-1CB6-8D5916B6D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0F8EA-CA56-48D6-F7F7-26C1FDD6C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1A342-4B74-77FF-0AC5-70B938C9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99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B88C0-9988-0CF7-56C6-4428F1D9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7A918-AC10-A70F-5864-B7E0BAB7C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3E671-B0BE-5A15-ECE7-C45B4FF7E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AE3D3-6A0A-782F-480D-2440B9B27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36280-6592-66EA-C1E6-2C7263F8F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530FE-E320-44FA-DA65-9342A8AFD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70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DF707-84E6-4C1C-2C54-D204170E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92292-86A7-27E2-53F3-4AF05934A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C6671-1250-682A-6E31-AD96FDD1A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06E1DE-A722-03AC-945A-6C1738CB9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CCCB16-D9F9-4B11-C5ED-91A842B54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31948A-BCB7-177F-5FD7-9E01B6DB5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11538-1747-9E51-DBA7-F850489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5E5B6-BF1E-F501-EFCF-D9F92412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51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6C03-8044-1DD7-FCF1-202059AF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E15CE2-207A-0D38-5F31-B8AE528FB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DF237-E4DF-5618-8A07-638F2F00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259D-E74D-5AD4-F459-555F3820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497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D008A9-487A-DAB1-1591-2BF8FA72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263C1-16E3-D34D-707B-6E858F6A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D2DB9-FCD5-18F3-C5A9-06656C08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03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3B18-7A95-3538-7336-0DED08E49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C3D58-F8AB-79F7-29FD-9789D4E2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B1435-DC19-9BBA-00AB-9A32C9289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7CDC7-5CD9-4345-9262-3F7FC7995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DC8D8-E804-A910-2748-04899C28F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E9322-3593-3795-CB7F-9229517F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63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B0AB-C3B9-F60A-C48D-D1E4E881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66DB4D-1986-7C73-2FFD-2E7F18EE5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DDE55-1950-6330-B520-2583B9B35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78B18-227B-2BCD-8F3D-48ACB6AD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8D2F1-F039-CB5A-A55A-C5AF83A3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0C973-3F5D-2A19-B067-F2DEDEDF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20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ED844E-54C4-7BB5-B539-822B0402B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29CBA-BE53-8AE6-CEFE-1BC61D9CC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1DBA0-B08B-C1CF-00F1-F5B004A48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72B077-7C74-4E5D-B840-11E36760AA8F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D6449-2254-BEF9-001A-609C0E50E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FE6D0-164E-A591-CB75-81DD3B39B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07BBE1-2BEF-4361-B674-A2AEC4A405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37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blue and yellow circle with white lines&#10;&#10;Description automatically generated">
            <a:extLst>
              <a:ext uri="{FF2B5EF4-FFF2-40B4-BE49-F238E27FC236}">
                <a16:creationId xmlns:a16="http://schemas.microsoft.com/office/drawing/2014/main" id="{A9F45541-7003-EC15-56C1-17973B3F6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9000"/>
            <a:ext cx="5967240" cy="5040000"/>
          </a:xfrm>
          <a:prstGeom prst="rect">
            <a:avLst/>
          </a:prstGeom>
        </p:spPr>
      </p:pic>
      <p:pic>
        <p:nvPicPr>
          <p:cNvPr id="11" name="Picture 10" descr="A blue circle with yellow and green lines&#10;&#10;Description automatically generated">
            <a:extLst>
              <a:ext uri="{FF2B5EF4-FFF2-40B4-BE49-F238E27FC236}">
                <a16:creationId xmlns:a16="http://schemas.microsoft.com/office/drawing/2014/main" id="{5A05E82F-A926-F0EA-3DA0-86E4EFDF5A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" y="909000"/>
            <a:ext cx="5967240" cy="504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F0E2D4-785E-320D-34EC-679600C02FC9}"/>
              </a:ext>
            </a:extLst>
          </p:cNvPr>
          <p:cNvSpPr txBox="1"/>
          <p:nvPr/>
        </p:nvSpPr>
        <p:spPr>
          <a:xfrm>
            <a:off x="2379877" y="539668"/>
            <a:ext cx="146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Si 1</a:t>
            </a:r>
            <a:endParaRPr lang="zh-CN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B9E282-FCCC-854B-EAF0-F2598571B3B6}"/>
              </a:ext>
            </a:extLst>
          </p:cNvPr>
          <p:cNvSpPr txBox="1"/>
          <p:nvPr/>
        </p:nvSpPr>
        <p:spPr>
          <a:xfrm>
            <a:off x="8347116" y="539668"/>
            <a:ext cx="146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Si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528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4BEF3E-8526-981D-32B0-BFF791B6B4DA}"/>
                  </a:ext>
                </a:extLst>
              </p:cNvPr>
              <p:cNvSpPr txBox="1"/>
              <p:nvPr/>
            </p:nvSpPr>
            <p:spPr>
              <a:xfrm>
                <a:off x="7113947" y="2308437"/>
                <a:ext cx="4414683" cy="2241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dirty="0"/>
                  <a:t>Si 2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/>
                  <a:t>90%</a:t>
                </a:r>
                <a:r>
                  <a:rPr lang="zh-CN" altLang="en-US" sz="2400" dirty="0"/>
                  <a:t>击中范围不计算</a:t>
                </a:r>
                <a:endParaRPr lang="en-US" altLang="zh-CN" sz="240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&lt;12×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640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560</m:t>
                          </m:r>
                        </m:den>
                      </m:f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13.7 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altLang="zh-CN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4BEF3E-8526-981D-32B0-BFF791B6B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947" y="2308437"/>
                <a:ext cx="4414683" cy="2241126"/>
              </a:xfrm>
              <a:prstGeom prst="rect">
                <a:avLst/>
              </a:prstGeom>
              <a:blipFill>
                <a:blip r:embed="rId3"/>
                <a:stretch>
                  <a:fillRect l="-22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 blue and yellow circle with white lines&#10;&#10;Description automatically generated">
            <a:extLst>
              <a:ext uri="{FF2B5EF4-FFF2-40B4-BE49-F238E27FC236}">
                <a16:creationId xmlns:a16="http://schemas.microsoft.com/office/drawing/2014/main" id="{F0F46B86-6AFC-E3D6-E3B6-89B5AA698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10" y="909000"/>
            <a:ext cx="596724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9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A blue and yellow circle with white lines&#10;&#10;Description automatically generated">
            <a:extLst>
              <a:ext uri="{FF2B5EF4-FFF2-40B4-BE49-F238E27FC236}">
                <a16:creationId xmlns:a16="http://schemas.microsoft.com/office/drawing/2014/main" id="{2923A073-82FA-49DA-903E-9DEBD1467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251" y="43905"/>
            <a:ext cx="5967240" cy="5040000"/>
          </a:xfrm>
          <a:prstGeom prst="rect">
            <a:avLst/>
          </a:prstGeom>
        </p:spPr>
      </p:pic>
      <p:grpSp>
        <p:nvGrpSpPr>
          <p:cNvPr id="34" name="组合 33">
            <a:extLst>
              <a:ext uri="{FF2B5EF4-FFF2-40B4-BE49-F238E27FC236}">
                <a16:creationId xmlns:a16="http://schemas.microsoft.com/office/drawing/2014/main" id="{126EF33E-283A-4213-9407-DF3596F80EC4}"/>
              </a:ext>
            </a:extLst>
          </p:cNvPr>
          <p:cNvGrpSpPr/>
          <p:nvPr/>
        </p:nvGrpSpPr>
        <p:grpSpPr>
          <a:xfrm>
            <a:off x="4627396" y="748551"/>
            <a:ext cx="1613647" cy="1407459"/>
            <a:chOff x="4114802" y="1461246"/>
            <a:chExt cx="1613647" cy="1407459"/>
          </a:xfrm>
        </p:grpSpPr>
        <p:sp>
          <p:nvSpPr>
            <p:cNvPr id="13" name="直角三角形 12">
              <a:extLst>
                <a:ext uri="{FF2B5EF4-FFF2-40B4-BE49-F238E27FC236}">
                  <a16:creationId xmlns:a16="http://schemas.microsoft.com/office/drawing/2014/main" id="{723D2637-6DDD-4D29-9FE2-1EC666BF817B}"/>
                </a:ext>
              </a:extLst>
            </p:cNvPr>
            <p:cNvSpPr/>
            <p:nvPr/>
          </p:nvSpPr>
          <p:spPr>
            <a:xfrm flipH="1">
              <a:off x="4141693" y="1461246"/>
              <a:ext cx="1541929" cy="1407459"/>
            </a:xfrm>
            <a:prstGeom prst="rt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A2F18D3D-4B99-4095-8347-CAE657C66AC3}"/>
                </a:ext>
              </a:extLst>
            </p:cNvPr>
            <p:cNvSpPr/>
            <p:nvPr/>
          </p:nvSpPr>
          <p:spPr>
            <a:xfrm>
              <a:off x="4114802" y="1461248"/>
              <a:ext cx="1613647" cy="1407457"/>
            </a:xfrm>
            <a:custGeom>
              <a:avLst/>
              <a:gdLst>
                <a:gd name="connsiteX0" fmla="*/ 1630358 w 1630358"/>
                <a:gd name="connsiteY0" fmla="*/ 0 h 1477937"/>
                <a:gd name="connsiteX1" fmla="*/ 671134 w 1630358"/>
                <a:gd name="connsiteY1" fmla="*/ 412377 h 1477937"/>
                <a:gd name="connsiteX2" fmla="*/ 43605 w 1630358"/>
                <a:gd name="connsiteY2" fmla="*/ 1407459 h 1477937"/>
                <a:gd name="connsiteX3" fmla="*/ 52569 w 1630358"/>
                <a:gd name="connsiteY3" fmla="*/ 1398494 h 1477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0358" h="1477937">
                  <a:moveTo>
                    <a:pt x="1630358" y="0"/>
                  </a:moveTo>
                  <a:cubicBezTo>
                    <a:pt x="1282975" y="88900"/>
                    <a:pt x="935593" y="177801"/>
                    <a:pt x="671134" y="412377"/>
                  </a:cubicBezTo>
                  <a:cubicBezTo>
                    <a:pt x="406675" y="646953"/>
                    <a:pt x="146699" y="1243106"/>
                    <a:pt x="43605" y="1407459"/>
                  </a:cubicBezTo>
                  <a:cubicBezTo>
                    <a:pt x="-59489" y="1571812"/>
                    <a:pt x="52569" y="1397000"/>
                    <a:pt x="52569" y="13984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40532FE7-ED32-4E42-B8E7-3E07EC02883A}"/>
              </a:ext>
            </a:extLst>
          </p:cNvPr>
          <p:cNvGrpSpPr/>
          <p:nvPr/>
        </p:nvGrpSpPr>
        <p:grpSpPr>
          <a:xfrm>
            <a:off x="7818829" y="999563"/>
            <a:ext cx="878541" cy="1147483"/>
            <a:chOff x="7306235" y="1712258"/>
            <a:chExt cx="878541" cy="1147483"/>
          </a:xfrm>
        </p:grpSpPr>
        <p:sp>
          <p:nvSpPr>
            <p:cNvPr id="12" name="直角三角形 11">
              <a:extLst>
                <a:ext uri="{FF2B5EF4-FFF2-40B4-BE49-F238E27FC236}">
                  <a16:creationId xmlns:a16="http://schemas.microsoft.com/office/drawing/2014/main" id="{5599697D-9619-4E7E-A838-6A66BC35CDF9}"/>
                </a:ext>
              </a:extLst>
            </p:cNvPr>
            <p:cNvSpPr/>
            <p:nvPr/>
          </p:nvSpPr>
          <p:spPr>
            <a:xfrm>
              <a:off x="7306235" y="1712258"/>
              <a:ext cx="878541" cy="1147483"/>
            </a:xfrm>
            <a:prstGeom prst="rt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06684608-3ABD-4870-B0E7-419A3F194F39}"/>
                </a:ext>
              </a:extLst>
            </p:cNvPr>
            <p:cNvSpPr/>
            <p:nvPr/>
          </p:nvSpPr>
          <p:spPr>
            <a:xfrm>
              <a:off x="7333129" y="1712259"/>
              <a:ext cx="833718" cy="1138517"/>
            </a:xfrm>
            <a:custGeom>
              <a:avLst/>
              <a:gdLst>
                <a:gd name="connsiteX0" fmla="*/ 0 w 833718"/>
                <a:gd name="connsiteY0" fmla="*/ 0 h 1138517"/>
                <a:gd name="connsiteX1" fmla="*/ 546847 w 833718"/>
                <a:gd name="connsiteY1" fmla="*/ 493059 h 1138517"/>
                <a:gd name="connsiteX2" fmla="*/ 833718 w 833718"/>
                <a:gd name="connsiteY2" fmla="*/ 1138517 h 1138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3718" h="1138517">
                  <a:moveTo>
                    <a:pt x="0" y="0"/>
                  </a:moveTo>
                  <a:cubicBezTo>
                    <a:pt x="203947" y="151653"/>
                    <a:pt x="407894" y="303306"/>
                    <a:pt x="546847" y="493059"/>
                  </a:cubicBezTo>
                  <a:cubicBezTo>
                    <a:pt x="685800" y="682812"/>
                    <a:pt x="788894" y="1030941"/>
                    <a:pt x="833718" y="1138517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05FD48D6-4301-44CA-937D-780AB8126EB2}"/>
              </a:ext>
            </a:extLst>
          </p:cNvPr>
          <p:cNvGrpSpPr/>
          <p:nvPr/>
        </p:nvGrpSpPr>
        <p:grpSpPr>
          <a:xfrm>
            <a:off x="369153" y="4743244"/>
            <a:ext cx="1613647" cy="1407459"/>
            <a:chOff x="4114802" y="1461246"/>
            <a:chExt cx="1613647" cy="1407459"/>
          </a:xfrm>
        </p:grpSpPr>
        <p:sp>
          <p:nvSpPr>
            <p:cNvPr id="41" name="直角三角形 40">
              <a:extLst>
                <a:ext uri="{FF2B5EF4-FFF2-40B4-BE49-F238E27FC236}">
                  <a16:creationId xmlns:a16="http://schemas.microsoft.com/office/drawing/2014/main" id="{A89DA417-FAB8-4534-8487-7A867AB739D1}"/>
                </a:ext>
              </a:extLst>
            </p:cNvPr>
            <p:cNvSpPr/>
            <p:nvPr/>
          </p:nvSpPr>
          <p:spPr>
            <a:xfrm flipH="1">
              <a:off x="4141693" y="1461246"/>
              <a:ext cx="1541929" cy="1407459"/>
            </a:xfrm>
            <a:prstGeom prst="rt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5C3C200F-B1C5-4DB9-B8DA-BFEF60DC725C}"/>
                </a:ext>
              </a:extLst>
            </p:cNvPr>
            <p:cNvSpPr/>
            <p:nvPr/>
          </p:nvSpPr>
          <p:spPr>
            <a:xfrm>
              <a:off x="4114802" y="1461248"/>
              <a:ext cx="1613647" cy="1407457"/>
            </a:xfrm>
            <a:custGeom>
              <a:avLst/>
              <a:gdLst>
                <a:gd name="connsiteX0" fmla="*/ 1630358 w 1630358"/>
                <a:gd name="connsiteY0" fmla="*/ 0 h 1477937"/>
                <a:gd name="connsiteX1" fmla="*/ 671134 w 1630358"/>
                <a:gd name="connsiteY1" fmla="*/ 412377 h 1477937"/>
                <a:gd name="connsiteX2" fmla="*/ 43605 w 1630358"/>
                <a:gd name="connsiteY2" fmla="*/ 1407459 h 1477937"/>
                <a:gd name="connsiteX3" fmla="*/ 52569 w 1630358"/>
                <a:gd name="connsiteY3" fmla="*/ 1398494 h 1477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0358" h="1477937">
                  <a:moveTo>
                    <a:pt x="1630358" y="0"/>
                  </a:moveTo>
                  <a:cubicBezTo>
                    <a:pt x="1282975" y="88900"/>
                    <a:pt x="935593" y="177801"/>
                    <a:pt x="671134" y="412377"/>
                  </a:cubicBezTo>
                  <a:cubicBezTo>
                    <a:pt x="406675" y="646953"/>
                    <a:pt x="146699" y="1243106"/>
                    <a:pt x="43605" y="1407459"/>
                  </a:cubicBezTo>
                  <a:cubicBezTo>
                    <a:pt x="-59489" y="1571812"/>
                    <a:pt x="52569" y="1397000"/>
                    <a:pt x="52569" y="13984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E787CD77-408E-4D19-A79A-AA0114EEEE1B}"/>
              </a:ext>
            </a:extLst>
          </p:cNvPr>
          <p:cNvGrpSpPr/>
          <p:nvPr/>
        </p:nvGrpSpPr>
        <p:grpSpPr>
          <a:xfrm>
            <a:off x="6196216" y="721655"/>
            <a:ext cx="1622613" cy="1434355"/>
            <a:chOff x="5683622" y="1425388"/>
            <a:chExt cx="1622613" cy="1443318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5A133E1A-1B04-44FF-BBC8-4B527D660FCB}"/>
                </a:ext>
              </a:extLst>
            </p:cNvPr>
            <p:cNvGrpSpPr/>
            <p:nvPr/>
          </p:nvGrpSpPr>
          <p:grpSpPr>
            <a:xfrm>
              <a:off x="5692588" y="1425388"/>
              <a:ext cx="1613647" cy="1443318"/>
              <a:chOff x="5692588" y="1425388"/>
              <a:chExt cx="1613647" cy="1443318"/>
            </a:xfrm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FC806923-8868-4EED-B55B-AC1D50BB4013}"/>
                  </a:ext>
                </a:extLst>
              </p:cNvPr>
              <p:cNvSpPr/>
              <p:nvPr/>
            </p:nvSpPr>
            <p:spPr>
              <a:xfrm>
                <a:off x="5692588" y="1721223"/>
                <a:ext cx="1613647" cy="114748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任意多边形: 形状 34">
                <a:extLst>
                  <a:ext uri="{FF2B5EF4-FFF2-40B4-BE49-F238E27FC236}">
                    <a16:creationId xmlns:a16="http://schemas.microsoft.com/office/drawing/2014/main" id="{93E9300E-A736-4729-B98E-2ACF46106E94}"/>
                  </a:ext>
                </a:extLst>
              </p:cNvPr>
              <p:cNvSpPr/>
              <p:nvPr/>
            </p:nvSpPr>
            <p:spPr>
              <a:xfrm>
                <a:off x="5692588" y="1425388"/>
                <a:ext cx="1613647" cy="286871"/>
              </a:xfrm>
              <a:custGeom>
                <a:avLst/>
                <a:gdLst>
                  <a:gd name="connsiteX0" fmla="*/ 0 w 1613647"/>
                  <a:gd name="connsiteY0" fmla="*/ 44824 h 286871"/>
                  <a:gd name="connsiteX1" fmla="*/ 806824 w 1613647"/>
                  <a:gd name="connsiteY1" fmla="*/ 0 h 286871"/>
                  <a:gd name="connsiteX2" fmla="*/ 806824 w 1613647"/>
                  <a:gd name="connsiteY2" fmla="*/ 0 h 286871"/>
                  <a:gd name="connsiteX3" fmla="*/ 1613647 w 1613647"/>
                  <a:gd name="connsiteY3" fmla="*/ 286871 h 286871"/>
                  <a:gd name="connsiteX4" fmla="*/ 1613647 w 1613647"/>
                  <a:gd name="connsiteY4" fmla="*/ 286871 h 286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13647" h="286871">
                    <a:moveTo>
                      <a:pt x="0" y="44824"/>
                    </a:moveTo>
                    <a:lnTo>
                      <a:pt x="806824" y="0"/>
                    </a:lnTo>
                    <a:lnTo>
                      <a:pt x="806824" y="0"/>
                    </a:lnTo>
                    <a:lnTo>
                      <a:pt x="1613647" y="286871"/>
                    </a:lnTo>
                    <a:lnTo>
                      <a:pt x="1613647" y="286871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id="{4FA90AF1-539F-4AA5-93F5-E75B5B620B8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83622" y="1461246"/>
              <a:ext cx="8966" cy="140745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5F2E2AD8-A008-461F-9046-713E76758626}"/>
              </a:ext>
            </a:extLst>
          </p:cNvPr>
          <p:cNvGrpSpPr/>
          <p:nvPr/>
        </p:nvGrpSpPr>
        <p:grpSpPr>
          <a:xfrm>
            <a:off x="2865426" y="4846340"/>
            <a:ext cx="1622613" cy="1443318"/>
            <a:chOff x="5683622" y="1425388"/>
            <a:chExt cx="1622613" cy="1443318"/>
          </a:xfrm>
        </p:grpSpPr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3335D196-0767-483B-81D8-15280CAAF84C}"/>
                </a:ext>
              </a:extLst>
            </p:cNvPr>
            <p:cNvGrpSpPr/>
            <p:nvPr/>
          </p:nvGrpSpPr>
          <p:grpSpPr>
            <a:xfrm>
              <a:off x="5692588" y="1425388"/>
              <a:ext cx="1613647" cy="1443318"/>
              <a:chOff x="5692588" y="1425388"/>
              <a:chExt cx="1613647" cy="1443318"/>
            </a:xfrm>
          </p:grpSpPr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F91EA2E4-527A-4837-8760-2CC7EFCE3285}"/>
                  </a:ext>
                </a:extLst>
              </p:cNvPr>
              <p:cNvSpPr/>
              <p:nvPr/>
            </p:nvSpPr>
            <p:spPr>
              <a:xfrm>
                <a:off x="5692588" y="1721223"/>
                <a:ext cx="1613647" cy="114748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任意多边形: 形状 53">
                <a:extLst>
                  <a:ext uri="{FF2B5EF4-FFF2-40B4-BE49-F238E27FC236}">
                    <a16:creationId xmlns:a16="http://schemas.microsoft.com/office/drawing/2014/main" id="{67805E80-0FBB-403B-9B6A-A4B02E04A8AA}"/>
                  </a:ext>
                </a:extLst>
              </p:cNvPr>
              <p:cNvSpPr/>
              <p:nvPr/>
            </p:nvSpPr>
            <p:spPr>
              <a:xfrm>
                <a:off x="5692588" y="1425388"/>
                <a:ext cx="1613647" cy="286871"/>
              </a:xfrm>
              <a:custGeom>
                <a:avLst/>
                <a:gdLst>
                  <a:gd name="connsiteX0" fmla="*/ 0 w 1613647"/>
                  <a:gd name="connsiteY0" fmla="*/ 44824 h 286871"/>
                  <a:gd name="connsiteX1" fmla="*/ 806824 w 1613647"/>
                  <a:gd name="connsiteY1" fmla="*/ 0 h 286871"/>
                  <a:gd name="connsiteX2" fmla="*/ 806824 w 1613647"/>
                  <a:gd name="connsiteY2" fmla="*/ 0 h 286871"/>
                  <a:gd name="connsiteX3" fmla="*/ 1613647 w 1613647"/>
                  <a:gd name="connsiteY3" fmla="*/ 286871 h 286871"/>
                  <a:gd name="connsiteX4" fmla="*/ 1613647 w 1613647"/>
                  <a:gd name="connsiteY4" fmla="*/ 286871 h 286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13647" h="286871">
                    <a:moveTo>
                      <a:pt x="0" y="44824"/>
                    </a:moveTo>
                    <a:lnTo>
                      <a:pt x="806824" y="0"/>
                    </a:lnTo>
                    <a:lnTo>
                      <a:pt x="806824" y="0"/>
                    </a:lnTo>
                    <a:lnTo>
                      <a:pt x="1613647" y="286871"/>
                    </a:lnTo>
                    <a:lnTo>
                      <a:pt x="1613647" y="286871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id="{CDA58AD6-5DED-4A9A-B201-BD254CB428B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83622" y="1461246"/>
              <a:ext cx="8966" cy="140745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24DC470E-945F-4BF6-BAD6-6BDF5809BDEC}"/>
              </a:ext>
            </a:extLst>
          </p:cNvPr>
          <p:cNvGrpSpPr/>
          <p:nvPr/>
        </p:nvGrpSpPr>
        <p:grpSpPr>
          <a:xfrm>
            <a:off x="5954067" y="5129643"/>
            <a:ext cx="878541" cy="1147483"/>
            <a:chOff x="7306235" y="1712258"/>
            <a:chExt cx="878541" cy="1147483"/>
          </a:xfrm>
        </p:grpSpPr>
        <p:sp>
          <p:nvSpPr>
            <p:cNvPr id="56" name="直角三角形 55">
              <a:extLst>
                <a:ext uri="{FF2B5EF4-FFF2-40B4-BE49-F238E27FC236}">
                  <a16:creationId xmlns:a16="http://schemas.microsoft.com/office/drawing/2014/main" id="{66C81DDE-F92B-4988-865B-622E0275D7E7}"/>
                </a:ext>
              </a:extLst>
            </p:cNvPr>
            <p:cNvSpPr/>
            <p:nvPr/>
          </p:nvSpPr>
          <p:spPr>
            <a:xfrm>
              <a:off x="7306235" y="1712258"/>
              <a:ext cx="878541" cy="1147483"/>
            </a:xfrm>
            <a:prstGeom prst="rt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27D478A7-D844-4570-9322-8D3883F2B55E}"/>
                </a:ext>
              </a:extLst>
            </p:cNvPr>
            <p:cNvSpPr/>
            <p:nvPr/>
          </p:nvSpPr>
          <p:spPr>
            <a:xfrm>
              <a:off x="7333129" y="1712259"/>
              <a:ext cx="833718" cy="1138517"/>
            </a:xfrm>
            <a:custGeom>
              <a:avLst/>
              <a:gdLst>
                <a:gd name="connsiteX0" fmla="*/ 0 w 833718"/>
                <a:gd name="connsiteY0" fmla="*/ 0 h 1138517"/>
                <a:gd name="connsiteX1" fmla="*/ 546847 w 833718"/>
                <a:gd name="connsiteY1" fmla="*/ 493059 h 1138517"/>
                <a:gd name="connsiteX2" fmla="*/ 833718 w 833718"/>
                <a:gd name="connsiteY2" fmla="*/ 1138517 h 1138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3718" h="1138517">
                  <a:moveTo>
                    <a:pt x="0" y="0"/>
                  </a:moveTo>
                  <a:cubicBezTo>
                    <a:pt x="203947" y="151653"/>
                    <a:pt x="407894" y="303306"/>
                    <a:pt x="546847" y="493059"/>
                  </a:cubicBezTo>
                  <a:cubicBezTo>
                    <a:pt x="685800" y="682812"/>
                    <a:pt x="788894" y="1030941"/>
                    <a:pt x="833718" y="1138517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id="{9DA7CAEC-53AB-401B-9AC9-E0BF0D70D7C0}"/>
              </a:ext>
            </a:extLst>
          </p:cNvPr>
          <p:cNvSpPr txBox="1"/>
          <p:nvPr/>
        </p:nvSpPr>
        <p:spPr>
          <a:xfrm>
            <a:off x="2541909" y="6354535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Strip</a:t>
            </a:r>
            <a:r>
              <a:rPr lang="zh-CN" altLang="en-US" sz="1400" dirty="0"/>
              <a:t>：横向</a:t>
            </a:r>
            <a:r>
              <a:rPr lang="en-US" altLang="zh-CN" sz="1400" dirty="0"/>
              <a:t>128</a:t>
            </a:r>
            <a:r>
              <a:rPr lang="zh-CN" altLang="en-US" sz="1400" dirty="0"/>
              <a:t>条，纵向</a:t>
            </a:r>
            <a:r>
              <a:rPr lang="en-US" altLang="zh-CN" sz="1400" dirty="0"/>
              <a:t>128</a:t>
            </a:r>
            <a:r>
              <a:rPr lang="zh-CN" altLang="en-US" sz="1400" dirty="0"/>
              <a:t>条</a:t>
            </a:r>
            <a:endParaRPr lang="en-US" altLang="zh-CN" sz="1400" dirty="0"/>
          </a:p>
          <a:p>
            <a:r>
              <a:rPr lang="en-US" altLang="zh-CN" sz="1400" dirty="0"/>
              <a:t>Pitch: 50um </a:t>
            </a:r>
            <a:r>
              <a:rPr lang="en-US" altLang="zh-CN" sz="1400" dirty="0">
                <a:sym typeface="Wingdings" panose="05000000000000000000" pitchFamily="2" charset="2"/>
              </a:rPr>
              <a:t>150um</a:t>
            </a:r>
            <a:endParaRPr lang="zh-CN" altLang="en-US" sz="1400" dirty="0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F90AD8B0-B886-4AC1-82E0-98BE2F992DA7}"/>
              </a:ext>
            </a:extLst>
          </p:cNvPr>
          <p:cNvSpPr txBox="1"/>
          <p:nvPr/>
        </p:nvSpPr>
        <p:spPr>
          <a:xfrm>
            <a:off x="48478" y="6250381"/>
            <a:ext cx="2021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Strip</a:t>
            </a:r>
            <a:r>
              <a:rPr lang="zh-CN" altLang="en-US" sz="1400" dirty="0"/>
              <a:t>：横向</a:t>
            </a:r>
            <a:r>
              <a:rPr lang="en-US" altLang="zh-CN" sz="1400" dirty="0"/>
              <a:t>128</a:t>
            </a:r>
            <a:r>
              <a:rPr lang="zh-CN" altLang="en-US" sz="1400" dirty="0"/>
              <a:t>条，纵向</a:t>
            </a:r>
            <a:r>
              <a:rPr lang="en-US" altLang="zh-CN" sz="1400" dirty="0"/>
              <a:t>128</a:t>
            </a:r>
            <a:r>
              <a:rPr lang="zh-CN" altLang="en-US" sz="1400" dirty="0"/>
              <a:t>条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6255030E-1E64-4A39-811D-68F2F88362D7}"/>
              </a:ext>
            </a:extLst>
          </p:cNvPr>
          <p:cNvSpPr txBox="1"/>
          <p:nvPr/>
        </p:nvSpPr>
        <p:spPr>
          <a:xfrm>
            <a:off x="5477333" y="6321672"/>
            <a:ext cx="2353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Strip</a:t>
            </a:r>
            <a:r>
              <a:rPr lang="zh-CN" altLang="en-US" sz="1400" dirty="0"/>
              <a:t>：横向</a:t>
            </a:r>
            <a:r>
              <a:rPr lang="en-US" altLang="zh-CN" sz="1400" dirty="0"/>
              <a:t>64</a:t>
            </a:r>
            <a:r>
              <a:rPr lang="zh-CN" altLang="en-US" sz="1400" dirty="0"/>
              <a:t>条，纵向</a:t>
            </a:r>
            <a:r>
              <a:rPr lang="en-US" altLang="zh-CN" sz="1400" dirty="0"/>
              <a:t>64</a:t>
            </a:r>
            <a:r>
              <a:rPr lang="zh-CN" altLang="en-US" sz="1400" dirty="0"/>
              <a:t>条</a:t>
            </a:r>
          </a:p>
        </p:txBody>
      </p: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471E1917-78E5-476B-9853-F49DF9347F5B}"/>
              </a:ext>
            </a:extLst>
          </p:cNvPr>
          <p:cNvCxnSpPr>
            <a:cxnSpLocks/>
          </p:cNvCxnSpPr>
          <p:nvPr/>
        </p:nvCxnSpPr>
        <p:spPr>
          <a:xfrm>
            <a:off x="2865426" y="6231388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F46B9353-4C64-481D-A224-837C3D429422}"/>
              </a:ext>
            </a:extLst>
          </p:cNvPr>
          <p:cNvCxnSpPr>
            <a:cxnSpLocks/>
          </p:cNvCxnSpPr>
          <p:nvPr/>
        </p:nvCxnSpPr>
        <p:spPr>
          <a:xfrm>
            <a:off x="2856463" y="6177598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F754C6E8-2F77-46EF-B315-9E4BA90BFD6E}"/>
              </a:ext>
            </a:extLst>
          </p:cNvPr>
          <p:cNvCxnSpPr>
            <a:cxnSpLocks/>
          </p:cNvCxnSpPr>
          <p:nvPr/>
        </p:nvCxnSpPr>
        <p:spPr>
          <a:xfrm>
            <a:off x="2874392" y="6114845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FADBD26F-7387-4DB3-B66D-733356057AB4}"/>
              </a:ext>
            </a:extLst>
          </p:cNvPr>
          <p:cNvCxnSpPr>
            <a:cxnSpLocks/>
          </p:cNvCxnSpPr>
          <p:nvPr/>
        </p:nvCxnSpPr>
        <p:spPr>
          <a:xfrm>
            <a:off x="2883355" y="6028357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C64B4EA9-63B0-451A-BA89-5EC14E805D8C}"/>
              </a:ext>
            </a:extLst>
          </p:cNvPr>
          <p:cNvCxnSpPr>
            <a:cxnSpLocks/>
          </p:cNvCxnSpPr>
          <p:nvPr/>
        </p:nvCxnSpPr>
        <p:spPr>
          <a:xfrm>
            <a:off x="2856462" y="5929599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3D67B97D-AEAE-4298-9967-6AF4D232EC74}"/>
              </a:ext>
            </a:extLst>
          </p:cNvPr>
          <p:cNvCxnSpPr>
            <a:cxnSpLocks/>
          </p:cNvCxnSpPr>
          <p:nvPr/>
        </p:nvCxnSpPr>
        <p:spPr>
          <a:xfrm>
            <a:off x="2874392" y="5811406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>
            <a:extLst>
              <a:ext uri="{FF2B5EF4-FFF2-40B4-BE49-F238E27FC236}">
                <a16:creationId xmlns:a16="http://schemas.microsoft.com/office/drawing/2014/main" id="{8CACAEE2-854F-4424-B0A7-BF3D657B237C}"/>
              </a:ext>
            </a:extLst>
          </p:cNvPr>
          <p:cNvCxnSpPr>
            <a:cxnSpLocks/>
          </p:cNvCxnSpPr>
          <p:nvPr/>
        </p:nvCxnSpPr>
        <p:spPr>
          <a:xfrm>
            <a:off x="2883355" y="5677961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43566612-2288-4F43-820F-86A727B5E3CD}"/>
              </a:ext>
            </a:extLst>
          </p:cNvPr>
          <p:cNvCxnSpPr>
            <a:cxnSpLocks/>
          </p:cNvCxnSpPr>
          <p:nvPr/>
        </p:nvCxnSpPr>
        <p:spPr>
          <a:xfrm>
            <a:off x="2883355" y="5517958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>
            <a:extLst>
              <a:ext uri="{FF2B5EF4-FFF2-40B4-BE49-F238E27FC236}">
                <a16:creationId xmlns:a16="http://schemas.microsoft.com/office/drawing/2014/main" id="{EB0B498B-7DA7-4C90-A9D4-7EFE1BD6006F}"/>
              </a:ext>
            </a:extLst>
          </p:cNvPr>
          <p:cNvCxnSpPr>
            <a:cxnSpLocks/>
          </p:cNvCxnSpPr>
          <p:nvPr/>
        </p:nvCxnSpPr>
        <p:spPr>
          <a:xfrm>
            <a:off x="2883355" y="5328190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5E06ADD8-AC3A-4D16-BAB3-DAC1D5F0AD6D}"/>
              </a:ext>
            </a:extLst>
          </p:cNvPr>
          <p:cNvCxnSpPr>
            <a:cxnSpLocks/>
          </p:cNvCxnSpPr>
          <p:nvPr/>
        </p:nvCxnSpPr>
        <p:spPr>
          <a:xfrm>
            <a:off x="2865426" y="5147387"/>
            <a:ext cx="1622613" cy="8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>
            <a:extLst>
              <a:ext uri="{FF2B5EF4-FFF2-40B4-BE49-F238E27FC236}">
                <a16:creationId xmlns:a16="http://schemas.microsoft.com/office/drawing/2014/main" id="{1B761151-3142-4E9C-A10B-C1B8A7333F55}"/>
              </a:ext>
            </a:extLst>
          </p:cNvPr>
          <p:cNvCxnSpPr/>
          <p:nvPr/>
        </p:nvCxnSpPr>
        <p:spPr>
          <a:xfrm flipV="1">
            <a:off x="3558989" y="4837375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>
            <a:extLst>
              <a:ext uri="{FF2B5EF4-FFF2-40B4-BE49-F238E27FC236}">
                <a16:creationId xmlns:a16="http://schemas.microsoft.com/office/drawing/2014/main" id="{39FB4D19-FE1F-4C0D-B46E-B08C31A6283A}"/>
              </a:ext>
            </a:extLst>
          </p:cNvPr>
          <p:cNvCxnSpPr/>
          <p:nvPr/>
        </p:nvCxnSpPr>
        <p:spPr>
          <a:xfrm flipV="1">
            <a:off x="3594849" y="4850820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id="{E396D5AC-E978-42DF-80EF-894695CD6400}"/>
              </a:ext>
            </a:extLst>
          </p:cNvPr>
          <p:cNvCxnSpPr/>
          <p:nvPr/>
        </p:nvCxnSpPr>
        <p:spPr>
          <a:xfrm flipV="1">
            <a:off x="3640872" y="4850820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>
            <a:extLst>
              <a:ext uri="{FF2B5EF4-FFF2-40B4-BE49-F238E27FC236}">
                <a16:creationId xmlns:a16="http://schemas.microsoft.com/office/drawing/2014/main" id="{12E93F22-1389-4667-9B2E-726F67CFD0D4}"/>
              </a:ext>
            </a:extLst>
          </p:cNvPr>
          <p:cNvCxnSpPr/>
          <p:nvPr/>
        </p:nvCxnSpPr>
        <p:spPr>
          <a:xfrm flipV="1">
            <a:off x="3696711" y="4847257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2A23189D-A0E4-4C15-A16F-9B588BCDF92D}"/>
              </a:ext>
            </a:extLst>
          </p:cNvPr>
          <p:cNvCxnSpPr/>
          <p:nvPr/>
        </p:nvCxnSpPr>
        <p:spPr>
          <a:xfrm flipV="1">
            <a:off x="3732571" y="4860702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C4A05A5D-56BF-4BF6-A878-6E9B470732EF}"/>
              </a:ext>
            </a:extLst>
          </p:cNvPr>
          <p:cNvCxnSpPr/>
          <p:nvPr/>
        </p:nvCxnSpPr>
        <p:spPr>
          <a:xfrm flipV="1">
            <a:off x="3778594" y="4860702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1" name="组合 120">
            <a:extLst>
              <a:ext uri="{FF2B5EF4-FFF2-40B4-BE49-F238E27FC236}">
                <a16:creationId xmlns:a16="http://schemas.microsoft.com/office/drawing/2014/main" id="{BE1699DB-B9D8-46AE-B9B8-0B715050591E}"/>
              </a:ext>
            </a:extLst>
          </p:cNvPr>
          <p:cNvGrpSpPr/>
          <p:nvPr/>
        </p:nvGrpSpPr>
        <p:grpSpPr>
          <a:xfrm>
            <a:off x="1306121" y="792449"/>
            <a:ext cx="1049816" cy="3124202"/>
            <a:chOff x="1210234" y="748551"/>
            <a:chExt cx="1049816" cy="3124202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B8F6D60-43D7-4CC5-A43D-14D7828E3208}"/>
                </a:ext>
              </a:extLst>
            </p:cNvPr>
            <p:cNvSpPr/>
            <p:nvPr/>
          </p:nvSpPr>
          <p:spPr>
            <a:xfrm rot="16200000">
              <a:off x="366991" y="2568557"/>
              <a:ext cx="2400328" cy="2080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</a:rPr>
                <a:t>PCB</a:t>
              </a:r>
              <a:endParaRPr lang="zh-CN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106E4F8B-50DF-478F-BD8C-D1E1D46B2038}"/>
                </a:ext>
              </a:extLst>
            </p:cNvPr>
            <p:cNvSpPr/>
            <p:nvPr/>
          </p:nvSpPr>
          <p:spPr>
            <a:xfrm rot="16200000">
              <a:off x="1314581" y="2621897"/>
              <a:ext cx="987675" cy="195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solidFill>
                    <a:schemeClr val="tx1"/>
                  </a:solidFill>
                </a:rPr>
                <a:t>ASIC</a:t>
              </a:r>
              <a:endParaRPr lang="zh-CN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B7EBB72-9D89-4AA7-A94C-9C15FE162D6A}"/>
                </a:ext>
              </a:extLst>
            </p:cNvPr>
            <p:cNvSpPr/>
            <p:nvPr/>
          </p:nvSpPr>
          <p:spPr>
            <a:xfrm rot="16200000">
              <a:off x="343802" y="2594518"/>
              <a:ext cx="1928317" cy="1954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solidFill>
                    <a:schemeClr val="tx1"/>
                  </a:solidFill>
                </a:rPr>
                <a:t>sensor</a:t>
              </a:r>
              <a:endParaRPr lang="zh-CN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流程图: 资料带 13">
              <a:extLst>
                <a:ext uri="{FF2B5EF4-FFF2-40B4-BE49-F238E27FC236}">
                  <a16:creationId xmlns:a16="http://schemas.microsoft.com/office/drawing/2014/main" id="{A1E22A52-5BF6-4A71-9860-FBCD39ACF6A0}"/>
                </a:ext>
              </a:extLst>
            </p:cNvPr>
            <p:cNvSpPr/>
            <p:nvPr/>
          </p:nvSpPr>
          <p:spPr>
            <a:xfrm rot="16200000">
              <a:off x="1107209" y="1290462"/>
              <a:ext cx="1279275" cy="195453"/>
            </a:xfrm>
            <a:prstGeom prst="flowChartPunchedTap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D8AE428-B22F-4768-AB2C-AD2C6D834F7B}"/>
                </a:ext>
              </a:extLst>
            </p:cNvPr>
            <p:cNvSpPr txBox="1"/>
            <p:nvPr/>
          </p:nvSpPr>
          <p:spPr>
            <a:xfrm rot="16200000">
              <a:off x="1517396" y="1015523"/>
              <a:ext cx="965799" cy="519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Flex tail</a:t>
              </a:r>
              <a:endParaRPr lang="zh-CN" altLang="en-US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A2EEFF4A-D4CE-481F-A436-DE455B5CE9BD}"/>
                </a:ext>
              </a:extLst>
            </p:cNvPr>
            <p:cNvSpPr/>
            <p:nvPr/>
          </p:nvSpPr>
          <p:spPr>
            <a:xfrm rot="16200000">
              <a:off x="1657483" y="3572941"/>
              <a:ext cx="178722" cy="13870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3B16F758-498A-4D50-BC91-39DED2D443BB}"/>
                </a:ext>
              </a:extLst>
            </p:cNvPr>
            <p:cNvSpPr/>
            <p:nvPr/>
          </p:nvSpPr>
          <p:spPr>
            <a:xfrm>
              <a:off x="1418298" y="1728086"/>
              <a:ext cx="45719" cy="1634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0B1E1A93-BBFF-4F01-8F50-0951262BECF2}"/>
                </a:ext>
              </a:extLst>
            </p:cNvPr>
            <p:cNvSpPr/>
            <p:nvPr/>
          </p:nvSpPr>
          <p:spPr>
            <a:xfrm>
              <a:off x="1660348" y="2239070"/>
              <a:ext cx="45719" cy="1634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矩形 82">
              <a:extLst>
                <a:ext uri="{FF2B5EF4-FFF2-40B4-BE49-F238E27FC236}">
                  <a16:creationId xmlns:a16="http://schemas.microsoft.com/office/drawing/2014/main" id="{FFB80F58-BC99-48A9-A32D-BDEA601FE702}"/>
                </a:ext>
              </a:extLst>
            </p:cNvPr>
            <p:cNvSpPr/>
            <p:nvPr/>
          </p:nvSpPr>
          <p:spPr>
            <a:xfrm>
              <a:off x="1418298" y="3471200"/>
              <a:ext cx="45719" cy="1634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280AD6F8-7546-498C-BC72-06A95BAE8009}"/>
                </a:ext>
              </a:extLst>
            </p:cNvPr>
            <p:cNvSpPr/>
            <p:nvPr/>
          </p:nvSpPr>
          <p:spPr>
            <a:xfrm>
              <a:off x="1678275" y="3019000"/>
              <a:ext cx="45719" cy="1634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id="{8C15D691-5EA8-4820-BEBD-4C7B2468E342}"/>
              </a:ext>
            </a:extLst>
          </p:cNvPr>
          <p:cNvCxnSpPr/>
          <p:nvPr/>
        </p:nvCxnSpPr>
        <p:spPr>
          <a:xfrm flipV="1">
            <a:off x="3482758" y="4847256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>
            <a:extLst>
              <a:ext uri="{FF2B5EF4-FFF2-40B4-BE49-F238E27FC236}">
                <a16:creationId xmlns:a16="http://schemas.microsoft.com/office/drawing/2014/main" id="{FF11B36B-6C5B-4774-B6B9-6E032D25EC81}"/>
              </a:ext>
            </a:extLst>
          </p:cNvPr>
          <p:cNvCxnSpPr/>
          <p:nvPr/>
        </p:nvCxnSpPr>
        <p:spPr>
          <a:xfrm flipV="1">
            <a:off x="3393111" y="4859785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id="{124A9573-302C-43C1-8FDD-61DDB7929884}"/>
              </a:ext>
            </a:extLst>
          </p:cNvPr>
          <p:cNvCxnSpPr/>
          <p:nvPr/>
        </p:nvCxnSpPr>
        <p:spPr>
          <a:xfrm flipV="1">
            <a:off x="3285535" y="4859785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>
            <a:extLst>
              <a:ext uri="{FF2B5EF4-FFF2-40B4-BE49-F238E27FC236}">
                <a16:creationId xmlns:a16="http://schemas.microsoft.com/office/drawing/2014/main" id="{CF88A659-3555-4633-9CE7-DB8E90AC2780}"/>
              </a:ext>
            </a:extLst>
          </p:cNvPr>
          <p:cNvCxnSpPr/>
          <p:nvPr/>
        </p:nvCxnSpPr>
        <p:spPr>
          <a:xfrm flipV="1">
            <a:off x="3186923" y="4869669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9FE21677-98BA-4812-9F64-DDC142C42A5F}"/>
              </a:ext>
            </a:extLst>
          </p:cNvPr>
          <p:cNvCxnSpPr/>
          <p:nvPr/>
        </p:nvCxnSpPr>
        <p:spPr>
          <a:xfrm flipV="1">
            <a:off x="3079346" y="4873233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DAAF9537-F42F-49C1-BA8D-A4A1DA5D9B49}"/>
              </a:ext>
            </a:extLst>
          </p:cNvPr>
          <p:cNvCxnSpPr/>
          <p:nvPr/>
        </p:nvCxnSpPr>
        <p:spPr>
          <a:xfrm flipV="1">
            <a:off x="2953840" y="4873233"/>
            <a:ext cx="0" cy="14433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>
            <a:extLst>
              <a:ext uri="{FF2B5EF4-FFF2-40B4-BE49-F238E27FC236}">
                <a16:creationId xmlns:a16="http://schemas.microsoft.com/office/drawing/2014/main" id="{71B06D0C-A62F-47BC-BBF2-B98ABA4C29F3}"/>
              </a:ext>
            </a:extLst>
          </p:cNvPr>
          <p:cNvCxnSpPr>
            <a:cxnSpLocks/>
          </p:cNvCxnSpPr>
          <p:nvPr/>
        </p:nvCxnSpPr>
        <p:spPr>
          <a:xfrm flipV="1">
            <a:off x="4406123" y="5083905"/>
            <a:ext cx="0" cy="11932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>
            <a:extLst>
              <a:ext uri="{FF2B5EF4-FFF2-40B4-BE49-F238E27FC236}">
                <a16:creationId xmlns:a16="http://schemas.microsoft.com/office/drawing/2014/main" id="{34E57E66-CF6B-4313-AA04-4B1B8072E7D6}"/>
              </a:ext>
            </a:extLst>
          </p:cNvPr>
          <p:cNvCxnSpPr>
            <a:cxnSpLocks/>
          </p:cNvCxnSpPr>
          <p:nvPr/>
        </p:nvCxnSpPr>
        <p:spPr>
          <a:xfrm flipV="1">
            <a:off x="4298546" y="5083905"/>
            <a:ext cx="0" cy="1205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FE8C8647-F889-4197-ABE8-8617D1EEB862}"/>
              </a:ext>
            </a:extLst>
          </p:cNvPr>
          <p:cNvCxnSpPr>
            <a:cxnSpLocks/>
          </p:cNvCxnSpPr>
          <p:nvPr/>
        </p:nvCxnSpPr>
        <p:spPr>
          <a:xfrm flipV="1">
            <a:off x="4182005" y="5012185"/>
            <a:ext cx="0" cy="1277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>
            <a:extLst>
              <a:ext uri="{FF2B5EF4-FFF2-40B4-BE49-F238E27FC236}">
                <a16:creationId xmlns:a16="http://schemas.microsoft.com/office/drawing/2014/main" id="{016573FB-B5D3-4942-A028-891ACC5E05AC}"/>
              </a:ext>
            </a:extLst>
          </p:cNvPr>
          <p:cNvCxnSpPr>
            <a:cxnSpLocks/>
          </p:cNvCxnSpPr>
          <p:nvPr/>
        </p:nvCxnSpPr>
        <p:spPr>
          <a:xfrm flipV="1">
            <a:off x="4074428" y="4989775"/>
            <a:ext cx="0" cy="13097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>
            <a:extLst>
              <a:ext uri="{FF2B5EF4-FFF2-40B4-BE49-F238E27FC236}">
                <a16:creationId xmlns:a16="http://schemas.microsoft.com/office/drawing/2014/main" id="{51EA0A88-4FC0-4055-8AEC-FA8DB9DF469A}"/>
              </a:ext>
            </a:extLst>
          </p:cNvPr>
          <p:cNvCxnSpPr>
            <a:cxnSpLocks/>
          </p:cNvCxnSpPr>
          <p:nvPr/>
        </p:nvCxnSpPr>
        <p:spPr>
          <a:xfrm flipV="1">
            <a:off x="3966851" y="4989775"/>
            <a:ext cx="0" cy="13133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id="{05714D98-69F0-4242-92E2-D6DFAA8908CB}"/>
              </a:ext>
            </a:extLst>
          </p:cNvPr>
          <p:cNvCxnSpPr>
            <a:cxnSpLocks/>
          </p:cNvCxnSpPr>
          <p:nvPr/>
        </p:nvCxnSpPr>
        <p:spPr>
          <a:xfrm flipV="1">
            <a:off x="3868240" y="4989775"/>
            <a:ext cx="0" cy="13133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文本框 103">
            <a:extLst>
              <a:ext uri="{FF2B5EF4-FFF2-40B4-BE49-F238E27FC236}">
                <a16:creationId xmlns:a16="http://schemas.microsoft.com/office/drawing/2014/main" id="{CBCADAFD-F9F9-45E1-89E6-56F6DDA42BAE}"/>
              </a:ext>
            </a:extLst>
          </p:cNvPr>
          <p:cNvSpPr txBox="1"/>
          <p:nvPr/>
        </p:nvSpPr>
        <p:spPr>
          <a:xfrm>
            <a:off x="8280707" y="5396771"/>
            <a:ext cx="3855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r>
              <a:rPr lang="zh-CN" altLang="en-US" dirty="0"/>
              <a:t>种</a:t>
            </a:r>
            <a:r>
              <a:rPr lang="en-US" altLang="zh-CN" dirty="0"/>
              <a:t>sensor</a:t>
            </a:r>
            <a:r>
              <a:rPr lang="zh-CN" altLang="en-US" dirty="0"/>
              <a:t>组成一个半圆，</a:t>
            </a:r>
            <a:r>
              <a:rPr lang="en-US" altLang="zh-CN" dirty="0"/>
              <a:t>5-6</a:t>
            </a:r>
            <a:r>
              <a:rPr lang="zh-CN" altLang="en-US" dirty="0"/>
              <a:t>个</a:t>
            </a:r>
            <a:r>
              <a:rPr lang="en-US" altLang="zh-CN" dirty="0"/>
              <a:t>ASIC</a:t>
            </a:r>
          </a:p>
          <a:p>
            <a:endParaRPr lang="en-US" altLang="zh-CN" dirty="0"/>
          </a:p>
          <a:p>
            <a:r>
              <a:rPr lang="en-US" altLang="zh-CN" dirty="0"/>
              <a:t>8</a:t>
            </a:r>
            <a:r>
              <a:rPr lang="zh-CN" altLang="en-US" dirty="0"/>
              <a:t>个半圆的话，一共</a:t>
            </a:r>
            <a:r>
              <a:rPr lang="en-US" altLang="zh-CN" dirty="0"/>
              <a:t>24</a:t>
            </a:r>
            <a:r>
              <a:rPr lang="zh-CN" altLang="en-US" dirty="0"/>
              <a:t>个</a:t>
            </a:r>
            <a:r>
              <a:rPr lang="en-US" altLang="zh-CN" dirty="0"/>
              <a:t>sensor</a:t>
            </a:r>
            <a:endParaRPr lang="zh-CN" altLang="en-US" dirty="0"/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id="{988FF239-1042-4D4A-9607-236CF7FD0387}"/>
              </a:ext>
            </a:extLst>
          </p:cNvPr>
          <p:cNvSpPr txBox="1"/>
          <p:nvPr/>
        </p:nvSpPr>
        <p:spPr>
          <a:xfrm>
            <a:off x="2505089" y="4494917"/>
            <a:ext cx="15744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长</a:t>
            </a:r>
            <a:r>
              <a:rPr lang="en-US" altLang="zh-CN" sz="1400" dirty="0"/>
              <a:t>40mm </a:t>
            </a:r>
            <a:r>
              <a:rPr lang="zh-CN" altLang="en-US" sz="1400" dirty="0"/>
              <a:t>高</a:t>
            </a:r>
            <a:r>
              <a:rPr lang="en-US" altLang="zh-CN" sz="1400" dirty="0"/>
              <a:t>40mm</a:t>
            </a:r>
            <a:endParaRPr lang="zh-CN" altLang="en-US" sz="1400" dirty="0"/>
          </a:p>
        </p:txBody>
      </p:sp>
      <p:sp>
        <p:nvSpPr>
          <p:cNvPr id="106" name="文本框 105">
            <a:extLst>
              <a:ext uri="{FF2B5EF4-FFF2-40B4-BE49-F238E27FC236}">
                <a16:creationId xmlns:a16="http://schemas.microsoft.com/office/drawing/2014/main" id="{28B30ED9-85A8-4229-876D-47929E5C0C47}"/>
              </a:ext>
            </a:extLst>
          </p:cNvPr>
          <p:cNvSpPr txBox="1"/>
          <p:nvPr/>
        </p:nvSpPr>
        <p:spPr>
          <a:xfrm>
            <a:off x="306617" y="4499023"/>
            <a:ext cx="15744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长</a:t>
            </a:r>
            <a:r>
              <a:rPr lang="en-US" altLang="zh-CN" sz="1400" dirty="0"/>
              <a:t>40mm </a:t>
            </a:r>
            <a:r>
              <a:rPr lang="zh-CN" altLang="en-US" sz="1400" dirty="0"/>
              <a:t>高</a:t>
            </a:r>
            <a:r>
              <a:rPr lang="en-US" altLang="zh-CN" sz="1400" dirty="0"/>
              <a:t>40mm</a:t>
            </a:r>
            <a:endParaRPr lang="zh-CN" altLang="en-US" sz="1400" dirty="0"/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887F0B88-251F-4CA1-8179-3B7C0F6B3A18}"/>
              </a:ext>
            </a:extLst>
          </p:cNvPr>
          <p:cNvSpPr txBox="1"/>
          <p:nvPr/>
        </p:nvSpPr>
        <p:spPr>
          <a:xfrm>
            <a:off x="6485668" y="5139196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长</a:t>
            </a:r>
            <a:r>
              <a:rPr lang="en-US" altLang="zh-CN" sz="1400" dirty="0"/>
              <a:t>20mm,</a:t>
            </a:r>
            <a:r>
              <a:rPr lang="zh-CN" altLang="en-US" sz="1400" dirty="0"/>
              <a:t> 高</a:t>
            </a:r>
            <a:r>
              <a:rPr lang="en-US" altLang="zh-CN" sz="1400" dirty="0"/>
              <a:t>40mm</a:t>
            </a:r>
            <a:endParaRPr lang="zh-CN" altLang="en-US" sz="1400" dirty="0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ECB81F0F-6F8B-4079-8489-992594F3BF3C}"/>
              </a:ext>
            </a:extLst>
          </p:cNvPr>
          <p:cNvSpPr/>
          <p:nvPr/>
        </p:nvSpPr>
        <p:spPr>
          <a:xfrm>
            <a:off x="5535720" y="1082279"/>
            <a:ext cx="569289" cy="406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ASIC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A7B9A51C-8C5D-461F-94D9-FAB1F843E954}"/>
              </a:ext>
            </a:extLst>
          </p:cNvPr>
          <p:cNvSpPr/>
          <p:nvPr/>
        </p:nvSpPr>
        <p:spPr>
          <a:xfrm>
            <a:off x="5071377" y="1598610"/>
            <a:ext cx="569289" cy="406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ASIC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E09566F2-3FDD-411D-9041-BDEE05BE2174}"/>
              </a:ext>
            </a:extLst>
          </p:cNvPr>
          <p:cNvSpPr/>
          <p:nvPr/>
        </p:nvSpPr>
        <p:spPr>
          <a:xfrm>
            <a:off x="6276942" y="787785"/>
            <a:ext cx="569289" cy="406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ASIC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54142358-4F00-4E5F-B493-DA3BB9E87CA9}"/>
              </a:ext>
            </a:extLst>
          </p:cNvPr>
          <p:cNvSpPr/>
          <p:nvPr/>
        </p:nvSpPr>
        <p:spPr>
          <a:xfrm>
            <a:off x="7012005" y="912246"/>
            <a:ext cx="569289" cy="406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ASIC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3BD90751-5F2E-45C5-B57A-0EE573B82AE8}"/>
              </a:ext>
            </a:extLst>
          </p:cNvPr>
          <p:cNvSpPr/>
          <p:nvPr/>
        </p:nvSpPr>
        <p:spPr>
          <a:xfrm>
            <a:off x="7853485" y="1527688"/>
            <a:ext cx="569289" cy="406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ASIC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87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95</Words>
  <Application>Microsoft Office PowerPoint</Application>
  <PresentationFormat>宽屏</PresentationFormat>
  <Paragraphs>24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Arial</vt:lpstr>
      <vt:lpstr>Cambria Math</vt:lpstr>
      <vt:lpstr>Wingdings</vt:lpstr>
      <vt:lpstr>Office Theme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CelestialDust 256</dc:creator>
  <cp:lastModifiedBy>Dell</cp:lastModifiedBy>
  <cp:revision>25</cp:revision>
  <dcterms:created xsi:type="dcterms:W3CDTF">2024-12-05T08:30:25Z</dcterms:created>
  <dcterms:modified xsi:type="dcterms:W3CDTF">2024-12-10T06:07:11Z</dcterms:modified>
</cp:coreProperties>
</file>