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33ABBF-4370-BA82-F0B2-F87D60EE1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D49CAD7-5B2D-6110-2EF1-553C901B3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FDBCED-687B-3B7A-8E7A-752C02E58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9F4AF7-0784-EC21-BFFD-598546C41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09C38C6-1821-9A3E-2824-767019C9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01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6E9216-C457-D3C4-823A-A23E26F16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B33E8C2-1A41-EEB7-0F6A-5E9FFCA7D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427192-8959-E904-BACC-8F4FA3751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C43997-4428-B0F6-42F5-8EB3EED7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4E4555-9CFB-CFEF-1530-9038A886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95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7421099-4A8B-742A-3433-CB5060022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3BD93EA-3345-BFAB-C896-116F7DDB0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58E186-2526-AC94-6A43-A3DC01AF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F58938-F38E-19E8-A4B4-E4AB3E7A2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A848BB-5DC2-B2A8-2918-FCD48715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57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3DF544-D35F-F1FF-99BD-6A8A49C1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C77297-07D2-DEB0-8727-413BE3F4B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7B904D-AD9F-2BA8-B6E7-A707FBCC3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37C16F-E8AA-5449-AFC3-707E8B82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69E33F-917B-90C2-123F-22CE72125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691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826F43-FD96-390D-7EC3-4F0036B7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9AE2E7-3391-6584-25FB-C585F8527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515861-9758-8724-5594-DB85BD74D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7D4C15-EFA4-F85F-5315-DB9407C29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6C2DCD-C7D3-2791-78B2-856B118F5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69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784DC9-D6B6-FF78-E4CD-97B45D096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E964DC-892B-9812-5214-692539833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41239DC-B85F-25D5-251E-7FFBBDFAF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6AE5280-5BF7-6917-978A-0266E92F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F2AD4C5-69DC-CEE0-C4C9-71BA54DF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325D47E-B7DD-6180-81AE-9E07AEED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588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D2734F-1587-55A3-17B0-A76778B4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97EF5C3-8E38-9741-53A0-1A644D1B4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8F026EC-6D3D-BA50-9298-F7452C236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95A80F1-B93E-1DB3-807A-52E6737866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C5A9CDE-4D88-D678-802A-61750E3E1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6A22F22-0B18-0073-5637-77B159F4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F2545E1-38BF-8F83-297D-AFC5782F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E88EBA-97AD-2B6D-6918-D4CB93F80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76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B21C9A-31A2-3E1D-AADC-EE764325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2ECB959-3F4E-5063-0480-6589AD26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902EF12-4722-75E7-63A0-BD790F8DA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9200750-521E-01DE-07B9-4357582FB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814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5142DA9-517B-4620-0AF8-FFD1B210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3CADE33-AAC2-188C-5401-21C4D3F25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24CB2E-D0B7-DCA3-71EF-A232207A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70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01466D-586A-3CD0-3D76-BD1F5CAC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B6C5E5-773D-C38D-5D57-0468B0465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DA4CD55-1780-1ACE-BBD1-8159EE8CE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00376F5-4A94-7034-CF19-B1442B64A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08F852E-982F-AAD5-968D-12F68297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09D072-90FF-9D80-F7E8-F056F68F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26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889882-31EE-386E-759C-BB0A5DFA5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50A606F-6BD5-9A39-F1A4-BD2E1B300F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ACBB42C-E84D-F0A2-D4E6-5A0776980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B8C2654-BC60-97ED-2C5F-6F3B144E9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E9734D-53A9-642F-A711-703D9B7B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9F84B09-C9C0-5E90-0BEC-2E68FFF09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18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9556726-A82D-C0E7-2BD8-1EC7C319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0DE7F9-46D8-A6B2-E04A-A4C5759B5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37479F-E75E-9CB5-DDC3-718C9694C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6278A-2014-4445-8FE1-C4CD66783878}" type="datetimeFigureOut">
              <a:rPr lang="zh-CN" altLang="en-US" smtClean="0"/>
              <a:t>2024/12/10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3134CC-3F5F-4BF3-2887-EEA65241B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F30464-C58F-34F3-514E-75355E4B2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9D9D-494E-42B5-9AE1-0470E99A8B6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634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CA5202-B8FF-0C47-8985-6F0DC4CF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1BFE1DB-E440-D3FB-FA28-8902800278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164" y="1825625"/>
            <a:ext cx="6055358" cy="4351338"/>
          </a:xfr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2D26703F-9505-2BBB-B89C-3CF338F63569}"/>
              </a:ext>
            </a:extLst>
          </p:cNvPr>
          <p:cNvSpPr txBox="1"/>
          <p:nvPr/>
        </p:nvSpPr>
        <p:spPr>
          <a:xfrm>
            <a:off x="7376522" y="2200275"/>
            <a:ext cx="36343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分别跑</a:t>
            </a:r>
            <a:r>
              <a:rPr lang="en-US" altLang="zh-CN" dirty="0"/>
              <a:t>50/120GeV</a:t>
            </a:r>
          </a:p>
          <a:p>
            <a:r>
              <a:rPr lang="zh-CN" altLang="en-US" dirty="0"/>
              <a:t>无法兰：</a:t>
            </a:r>
            <a:r>
              <a:rPr lang="en-US" altLang="zh-CN" dirty="0"/>
              <a:t>150~210mm</a:t>
            </a:r>
          </a:p>
          <a:p>
            <a:r>
              <a:rPr lang="zh-CN" altLang="en-US" dirty="0"/>
              <a:t>有法兰：</a:t>
            </a:r>
            <a:r>
              <a:rPr lang="en-US" altLang="zh-CN" dirty="0"/>
              <a:t>230mmLYSO</a:t>
            </a:r>
          </a:p>
          <a:p>
            <a:r>
              <a:rPr lang="zh-CN" altLang="en-US" dirty="0"/>
              <a:t>法兰拦截部分大约相当于</a:t>
            </a:r>
            <a:r>
              <a:rPr lang="en-US" altLang="zh-CN" dirty="0"/>
              <a:t>100mmLYSO</a:t>
            </a:r>
          </a:p>
          <a:p>
            <a:r>
              <a:rPr lang="zh-CN" altLang="en-US" dirty="0"/>
              <a:t>全部过峰</a:t>
            </a:r>
            <a:endParaRPr lang="en-US" altLang="zh-CN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7BF84A4F-7166-04EE-BD38-D68A4B7C8BF9}"/>
              </a:ext>
            </a:extLst>
          </p:cNvPr>
          <p:cNvCxnSpPr>
            <a:cxnSpLocks/>
          </p:cNvCxnSpPr>
          <p:nvPr/>
        </p:nvCxnSpPr>
        <p:spPr>
          <a:xfrm>
            <a:off x="1914525" y="4457700"/>
            <a:ext cx="1514475" cy="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29ED7F4B-F219-A406-17FA-514C0C77D83F}"/>
              </a:ext>
            </a:extLst>
          </p:cNvPr>
          <p:cNvCxnSpPr/>
          <p:nvPr/>
        </p:nvCxnSpPr>
        <p:spPr>
          <a:xfrm>
            <a:off x="3429000" y="4457700"/>
            <a:ext cx="0" cy="129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795C20A4-7F98-A655-E163-D15758D1A83F}"/>
              </a:ext>
            </a:extLst>
          </p:cNvPr>
          <p:cNvCxnSpPr/>
          <p:nvPr/>
        </p:nvCxnSpPr>
        <p:spPr>
          <a:xfrm>
            <a:off x="1914525" y="3067050"/>
            <a:ext cx="16668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F72EF5A7-5394-0D3B-A36C-6B7DE4D08886}"/>
              </a:ext>
            </a:extLst>
          </p:cNvPr>
          <p:cNvCxnSpPr/>
          <p:nvPr/>
        </p:nvCxnSpPr>
        <p:spPr>
          <a:xfrm>
            <a:off x="3581400" y="3067050"/>
            <a:ext cx="0" cy="26860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579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7E2A4B-3FEF-ABA0-760C-BD77C3242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66F6D96-6159-9B2A-6756-F11D88262A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9662"/>
            <a:ext cx="6765542" cy="4861671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47F2681-72E9-FDD5-63C4-B561FE59234D}"/>
              </a:ext>
            </a:extLst>
          </p:cNvPr>
          <p:cNvSpPr txBox="1"/>
          <p:nvPr/>
        </p:nvSpPr>
        <p:spPr>
          <a:xfrm>
            <a:off x="6251172" y="2421467"/>
            <a:ext cx="605535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LYSO</a:t>
            </a:r>
            <a:r>
              <a:rPr lang="zh-CN" altLang="en-US" dirty="0"/>
              <a:t>厚度：</a:t>
            </a:r>
            <a:r>
              <a:rPr lang="en-US" altLang="zh-CN" dirty="0"/>
              <a:t>	σ</a:t>
            </a:r>
            <a:r>
              <a:rPr lang="zh-CN" altLang="en-US" dirty="0"/>
              <a:t>值：</a:t>
            </a:r>
            <a:r>
              <a:rPr lang="en-US" altLang="zh-CN" dirty="0"/>
              <a:t>		</a:t>
            </a:r>
            <a:r>
              <a:rPr lang="zh-CN" altLang="en-US" dirty="0"/>
              <a:t>均值</a:t>
            </a:r>
            <a:endParaRPr lang="en-US" altLang="zh-CN" dirty="0"/>
          </a:p>
          <a:p>
            <a:r>
              <a:rPr lang="zh-CN" altLang="en-US" dirty="0"/>
              <a:t>无法兰：</a:t>
            </a:r>
            <a:endParaRPr lang="en-US" altLang="zh-CN" dirty="0"/>
          </a:p>
          <a:p>
            <a:r>
              <a:rPr lang="en-US" altLang="zh-CN" dirty="0"/>
              <a:t>50GeV:		</a:t>
            </a:r>
          </a:p>
          <a:p>
            <a:r>
              <a:rPr lang="en-US" altLang="zh-CN" dirty="0"/>
              <a:t>150mm		2.45GeV		30.53GeV</a:t>
            </a:r>
            <a:endParaRPr lang="zh-CN" altLang="en-US" dirty="0"/>
          </a:p>
          <a:p>
            <a:r>
              <a:rPr lang="en-US" altLang="zh-CN" dirty="0"/>
              <a:t>180mm		2.33GeV		33.35GeV</a:t>
            </a:r>
          </a:p>
          <a:p>
            <a:r>
              <a:rPr lang="en-US" altLang="zh-CN" dirty="0"/>
              <a:t>210mm		2.47GeV		35.70GeV</a:t>
            </a:r>
          </a:p>
          <a:p>
            <a:r>
              <a:rPr lang="en-US" altLang="zh-CN" dirty="0"/>
              <a:t>120GeV</a:t>
            </a:r>
            <a:r>
              <a:rPr lang="zh-CN" altLang="en-US" dirty="0"/>
              <a:t>：</a:t>
            </a:r>
            <a:endParaRPr lang="en-US" altLang="zh-CN" dirty="0"/>
          </a:p>
          <a:p>
            <a:r>
              <a:rPr lang="en-US" altLang="zh-CN" dirty="0"/>
              <a:t>150mm		4.33GeV		75.05GeV</a:t>
            </a:r>
          </a:p>
          <a:p>
            <a:r>
              <a:rPr lang="en-US" altLang="zh-CN" dirty="0"/>
              <a:t>180mm 		4.42GeV		83.24GeV</a:t>
            </a:r>
          </a:p>
          <a:p>
            <a:r>
              <a:rPr lang="en-US" altLang="zh-CN" dirty="0"/>
              <a:t>210mm		4.32GeV		90.05GeV</a:t>
            </a:r>
          </a:p>
          <a:p>
            <a:r>
              <a:rPr lang="zh-CN" altLang="en-US" dirty="0"/>
              <a:t>有法兰（</a:t>
            </a:r>
            <a:r>
              <a:rPr lang="en-US" altLang="zh-CN" dirty="0"/>
              <a:t>230mm</a:t>
            </a:r>
            <a:r>
              <a:rPr lang="zh-CN" altLang="en-US" dirty="0"/>
              <a:t>）：</a:t>
            </a:r>
            <a:endParaRPr lang="en-US" altLang="zh-CN" dirty="0"/>
          </a:p>
          <a:p>
            <a:r>
              <a:rPr lang="en-US" altLang="zh-CN" dirty="0"/>
              <a:t>50GeV</a:t>
            </a:r>
            <a:r>
              <a:rPr lang="zh-CN" altLang="en-US" dirty="0"/>
              <a:t>：</a:t>
            </a:r>
            <a:r>
              <a:rPr lang="en-US" altLang="zh-CN" dirty="0"/>
              <a:t>		3.28GeV		36.66GeV</a:t>
            </a:r>
          </a:p>
          <a:p>
            <a:r>
              <a:rPr lang="en-US" altLang="zh-CN" dirty="0"/>
              <a:t>120GeV:		8.63GeV		87.22GeV</a:t>
            </a:r>
          </a:p>
        </p:txBody>
      </p:sp>
      <p:pic>
        <p:nvPicPr>
          <p:cNvPr id="3" name="内容占位符 4">
            <a:extLst>
              <a:ext uri="{FF2B5EF4-FFF2-40B4-BE49-F238E27FC236}">
                <a16:creationId xmlns:a16="http://schemas.microsoft.com/office/drawing/2014/main" id="{3D52474F-54F0-9700-5613-DF17EFB070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240" y="258796"/>
            <a:ext cx="3009591" cy="2162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837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103</Words>
  <Application>Microsoft Office PowerPoint</Application>
  <PresentationFormat>宽屏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3</cp:revision>
  <dcterms:created xsi:type="dcterms:W3CDTF">2024-12-09T12:12:24Z</dcterms:created>
  <dcterms:modified xsi:type="dcterms:W3CDTF">2024-12-10T04:59:27Z</dcterms:modified>
</cp:coreProperties>
</file>