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2"/>
  </p:notesMasterIdLst>
  <p:sldIdLst>
    <p:sldId id="1258" r:id="rId2"/>
    <p:sldId id="1309" r:id="rId3"/>
    <p:sldId id="1333" r:id="rId4"/>
    <p:sldId id="1335" r:id="rId5"/>
    <p:sldId id="1336" r:id="rId6"/>
    <p:sldId id="1337" r:id="rId7"/>
    <p:sldId id="1338" r:id="rId8"/>
    <p:sldId id="1339" r:id="rId9"/>
    <p:sldId id="1326" r:id="rId10"/>
    <p:sldId id="1332" r:id="rId11"/>
    <p:sldId id="1305" r:id="rId12"/>
    <p:sldId id="1306" r:id="rId13"/>
    <p:sldId id="1298" r:id="rId14"/>
    <p:sldId id="1295" r:id="rId15"/>
    <p:sldId id="1286" r:id="rId16"/>
    <p:sldId id="1288" r:id="rId17"/>
    <p:sldId id="1323" r:id="rId18"/>
    <p:sldId id="1281" r:id="rId19"/>
    <p:sldId id="1290" r:id="rId20"/>
    <p:sldId id="1296" r:id="rId21"/>
    <p:sldId id="1313" r:id="rId22"/>
    <p:sldId id="1334" r:id="rId23"/>
    <p:sldId id="1331" r:id="rId24"/>
    <p:sldId id="1329" r:id="rId25"/>
    <p:sldId id="1292" r:id="rId26"/>
    <p:sldId id="1300" r:id="rId27"/>
    <p:sldId id="1299" r:id="rId28"/>
    <p:sldId id="1340" r:id="rId29"/>
    <p:sldId id="1283" r:id="rId30"/>
    <p:sldId id="1324" r:id="rId31"/>
    <p:sldId id="1325" r:id="rId32"/>
    <p:sldId id="1319" r:id="rId33"/>
    <p:sldId id="1314" r:id="rId34"/>
    <p:sldId id="1318" r:id="rId35"/>
    <p:sldId id="1341" r:id="rId36"/>
    <p:sldId id="1322" r:id="rId37"/>
    <p:sldId id="1307" r:id="rId38"/>
    <p:sldId id="1312" r:id="rId39"/>
    <p:sldId id="1330" r:id="rId40"/>
    <p:sldId id="1308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7" d="100"/>
          <a:sy n="87" d="100"/>
        </p:scale>
        <p:origin x="6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e Ren" userId="eff79f3b4c7b403d" providerId="LiveId" clId="{CC8E3364-01E8-4ED7-AF54-8A6700399660}"/>
    <pc:docChg chg="custSel addSld delSld modSld sldOrd">
      <pc:chgData name="Jie Ren" userId="eff79f3b4c7b403d" providerId="LiveId" clId="{CC8E3364-01E8-4ED7-AF54-8A6700399660}" dt="2025-04-20T01:42:22.453" v="3060" actId="20577"/>
      <pc:docMkLst>
        <pc:docMk/>
      </pc:docMkLst>
      <pc:sldChg chg="modSp mod">
        <pc:chgData name="Jie Ren" userId="eff79f3b4c7b403d" providerId="LiveId" clId="{CC8E3364-01E8-4ED7-AF54-8A6700399660}" dt="2025-04-18T15:52:12.451" v="813" actId="20577"/>
        <pc:sldMkLst>
          <pc:docMk/>
          <pc:sldMk cId="3331726534" sldId="1258"/>
        </pc:sldMkLst>
        <pc:spChg chg="mod">
          <ac:chgData name="Jie Ren" userId="eff79f3b4c7b403d" providerId="LiveId" clId="{CC8E3364-01E8-4ED7-AF54-8A6700399660}" dt="2025-04-18T15:52:12.451" v="813" actId="20577"/>
          <ac:spMkLst>
            <pc:docMk/>
            <pc:sldMk cId="3331726534" sldId="1258"/>
            <ac:spMk id="3" creationId="{A578B2FE-BE83-4903-80FC-C8F44E550C8B}"/>
          </ac:spMkLst>
        </pc:spChg>
      </pc:sldChg>
      <pc:sldChg chg="del">
        <pc:chgData name="Jie Ren" userId="eff79f3b4c7b403d" providerId="LiveId" clId="{CC8E3364-01E8-4ED7-AF54-8A6700399660}" dt="2025-04-19T12:11:20.718" v="849" actId="2696"/>
        <pc:sldMkLst>
          <pc:docMk/>
          <pc:sldMk cId="2293479066" sldId="1271"/>
        </pc:sldMkLst>
      </pc:sldChg>
      <pc:sldChg chg="ord">
        <pc:chgData name="Jie Ren" userId="eff79f3b4c7b403d" providerId="LiveId" clId="{CC8E3364-01E8-4ED7-AF54-8A6700399660}" dt="2025-04-18T15:16:40.229" v="695"/>
        <pc:sldMkLst>
          <pc:docMk/>
          <pc:sldMk cId="2836017138" sldId="1282"/>
        </pc:sldMkLst>
      </pc:sldChg>
      <pc:sldChg chg="ord">
        <pc:chgData name="Jie Ren" userId="eff79f3b4c7b403d" providerId="LiveId" clId="{CC8E3364-01E8-4ED7-AF54-8A6700399660}" dt="2025-04-18T15:16:40.229" v="695"/>
        <pc:sldMkLst>
          <pc:docMk/>
          <pc:sldMk cId="747208220" sldId="1283"/>
        </pc:sldMkLst>
      </pc:sldChg>
      <pc:sldChg chg="del">
        <pc:chgData name="Jie Ren" userId="eff79f3b4c7b403d" providerId="LiveId" clId="{CC8E3364-01E8-4ED7-AF54-8A6700399660}" dt="2025-04-19T15:28:39.659" v="2248" actId="2696"/>
        <pc:sldMkLst>
          <pc:docMk/>
          <pc:sldMk cId="3294505975" sldId="1286"/>
        </pc:sldMkLst>
      </pc:sldChg>
      <pc:sldChg chg="del">
        <pc:chgData name="Jie Ren" userId="eff79f3b4c7b403d" providerId="LiveId" clId="{CC8E3364-01E8-4ED7-AF54-8A6700399660}" dt="2025-04-18T15:45:41.097" v="779" actId="2696"/>
        <pc:sldMkLst>
          <pc:docMk/>
          <pc:sldMk cId="2921217850" sldId="1289"/>
        </pc:sldMkLst>
      </pc:sldChg>
      <pc:sldChg chg="del">
        <pc:chgData name="Jie Ren" userId="eff79f3b4c7b403d" providerId="LiveId" clId="{CC8E3364-01E8-4ED7-AF54-8A6700399660}" dt="2025-04-19T15:19:01.533" v="2244" actId="2696"/>
        <pc:sldMkLst>
          <pc:docMk/>
          <pc:sldMk cId="138585918" sldId="1293"/>
        </pc:sldMkLst>
      </pc:sldChg>
      <pc:sldChg chg="add">
        <pc:chgData name="Jie Ren" userId="eff79f3b4c7b403d" providerId="LiveId" clId="{CC8E3364-01E8-4ED7-AF54-8A6700399660}" dt="2025-04-19T15:17:09.806" v="2243"/>
        <pc:sldMkLst>
          <pc:docMk/>
          <pc:sldMk cId="3649406046" sldId="1296"/>
        </pc:sldMkLst>
      </pc:sldChg>
      <pc:sldChg chg="modSp mod">
        <pc:chgData name="Jie Ren" userId="eff79f3b4c7b403d" providerId="LiveId" clId="{CC8E3364-01E8-4ED7-AF54-8A6700399660}" dt="2025-04-19T15:41:55.427" v="2739" actId="20577"/>
        <pc:sldMkLst>
          <pc:docMk/>
          <pc:sldMk cId="292728636" sldId="1301"/>
        </pc:sldMkLst>
      </pc:sldChg>
      <pc:sldChg chg="del">
        <pc:chgData name="Jie Ren" userId="eff79f3b4c7b403d" providerId="LiveId" clId="{CC8E3364-01E8-4ED7-AF54-8A6700399660}" dt="2025-04-18T14:55:25.037" v="45" actId="2696"/>
        <pc:sldMkLst>
          <pc:docMk/>
          <pc:sldMk cId="1244788775" sldId="1302"/>
        </pc:sldMkLst>
      </pc:sldChg>
      <pc:sldChg chg="add">
        <pc:chgData name="Jie Ren" userId="eff79f3b4c7b403d" providerId="LiveId" clId="{CC8E3364-01E8-4ED7-AF54-8A6700399660}" dt="2025-04-19T14:20:41.336" v="2241"/>
        <pc:sldMkLst>
          <pc:docMk/>
          <pc:sldMk cId="4185798184" sldId="1308"/>
        </pc:sldMkLst>
      </pc:sldChg>
      <pc:sldChg chg="modSp mod ord">
        <pc:chgData name="Jie Ren" userId="eff79f3b4c7b403d" providerId="LiveId" clId="{CC8E3364-01E8-4ED7-AF54-8A6700399660}" dt="2025-04-19T15:47:53.504" v="3008" actId="255"/>
        <pc:sldMkLst>
          <pc:docMk/>
          <pc:sldMk cId="1011699058" sldId="1309"/>
        </pc:sldMkLst>
        <pc:spChg chg="mod">
          <ac:chgData name="Jie Ren" userId="eff79f3b4c7b403d" providerId="LiveId" clId="{CC8E3364-01E8-4ED7-AF54-8A6700399660}" dt="2025-04-19T15:32:05.738" v="2311" actId="20577"/>
          <ac:spMkLst>
            <pc:docMk/>
            <pc:sldMk cId="1011699058" sldId="1309"/>
            <ac:spMk id="2" creationId="{018D6A1E-1C70-6BAC-BE21-4F9A7C963A2B}"/>
          </ac:spMkLst>
        </pc:spChg>
        <pc:spChg chg="mod">
          <ac:chgData name="Jie Ren" userId="eff79f3b4c7b403d" providerId="LiveId" clId="{CC8E3364-01E8-4ED7-AF54-8A6700399660}" dt="2025-04-19T15:47:53.504" v="3008" actId="255"/>
          <ac:spMkLst>
            <pc:docMk/>
            <pc:sldMk cId="1011699058" sldId="1309"/>
            <ac:spMk id="3" creationId="{D45FED5D-A5D5-BE0D-9B7B-C3F50276DE52}"/>
          </ac:spMkLst>
        </pc:spChg>
      </pc:sldChg>
      <pc:sldChg chg="del">
        <pc:chgData name="Jie Ren" userId="eff79f3b4c7b403d" providerId="LiveId" clId="{CC8E3364-01E8-4ED7-AF54-8A6700399660}" dt="2025-04-18T15:40:06.796" v="778" actId="2696"/>
        <pc:sldMkLst>
          <pc:docMk/>
          <pc:sldMk cId="2947177383" sldId="1315"/>
        </pc:sldMkLst>
      </pc:sldChg>
      <pc:sldChg chg="modSp mod ord">
        <pc:chgData name="Jie Ren" userId="eff79f3b4c7b403d" providerId="LiveId" clId="{CC8E3364-01E8-4ED7-AF54-8A6700399660}" dt="2025-04-19T15:42:22.615" v="2764"/>
        <pc:sldMkLst>
          <pc:docMk/>
          <pc:sldMk cId="2036968724" sldId="1316"/>
        </pc:sldMkLst>
      </pc:sldChg>
      <pc:sldChg chg="modSp del mod">
        <pc:chgData name="Jie Ren" userId="eff79f3b4c7b403d" providerId="LiveId" clId="{CC8E3364-01E8-4ED7-AF54-8A6700399660}" dt="2025-04-19T15:41:08.035" v="2736" actId="2696"/>
        <pc:sldMkLst>
          <pc:docMk/>
          <pc:sldMk cId="1223891973" sldId="1317"/>
        </pc:sldMkLst>
      </pc:sldChg>
      <pc:sldChg chg="modSp mod ord">
        <pc:chgData name="Jie Ren" userId="eff79f3b4c7b403d" providerId="LiveId" clId="{CC8E3364-01E8-4ED7-AF54-8A6700399660}" dt="2025-04-20T01:42:22.453" v="3060" actId="20577"/>
        <pc:sldMkLst>
          <pc:docMk/>
          <pc:sldMk cId="1634145036" sldId="1318"/>
        </pc:sldMkLst>
        <pc:spChg chg="mod">
          <ac:chgData name="Jie Ren" userId="eff79f3b4c7b403d" providerId="LiveId" clId="{CC8E3364-01E8-4ED7-AF54-8A6700399660}" dt="2025-04-19T15:42:53.307" v="2783" actId="20577"/>
          <ac:spMkLst>
            <pc:docMk/>
            <pc:sldMk cId="1634145036" sldId="1318"/>
            <ac:spMk id="2" creationId="{520E6111-8A1C-70E0-F620-CCEAF14D98BC}"/>
          </ac:spMkLst>
        </pc:spChg>
      </pc:sldChg>
      <pc:sldChg chg="addSp delSp modSp add mod ord delAnim modAnim">
        <pc:chgData name="Jie Ren" userId="eff79f3b4c7b403d" providerId="LiveId" clId="{CC8E3364-01E8-4ED7-AF54-8A6700399660}" dt="2025-04-19T15:35:17.779" v="2386" actId="1076"/>
        <pc:sldMkLst>
          <pc:docMk/>
          <pc:sldMk cId="1598370748" sldId="1319"/>
        </pc:sldMkLst>
        <pc:spChg chg="mod">
          <ac:chgData name="Jie Ren" userId="eff79f3b4c7b403d" providerId="LiveId" clId="{CC8E3364-01E8-4ED7-AF54-8A6700399660}" dt="2025-04-19T15:35:17.779" v="2386" actId="1076"/>
          <ac:spMkLst>
            <pc:docMk/>
            <pc:sldMk cId="1598370748" sldId="1319"/>
            <ac:spMk id="9" creationId="{E7A3ACB8-AEBF-4805-F40E-4A4A67273CB4}"/>
          </ac:spMkLst>
        </pc:spChg>
        <pc:spChg chg="mod">
          <ac:chgData name="Jie Ren" userId="eff79f3b4c7b403d" providerId="LiveId" clId="{CC8E3364-01E8-4ED7-AF54-8A6700399660}" dt="2025-04-19T15:35:10.895" v="2385" actId="1076"/>
          <ac:spMkLst>
            <pc:docMk/>
            <pc:sldMk cId="1598370748" sldId="1319"/>
            <ac:spMk id="10" creationId="{28634EAD-87B5-9D4F-DD24-B232835412BE}"/>
          </ac:spMkLst>
        </pc:spChg>
        <pc:picChg chg="add mod">
          <ac:chgData name="Jie Ren" userId="eff79f3b4c7b403d" providerId="LiveId" clId="{CC8E3364-01E8-4ED7-AF54-8A6700399660}" dt="2025-04-19T15:35:06.236" v="2384" actId="1076"/>
          <ac:picMkLst>
            <pc:docMk/>
            <pc:sldMk cId="1598370748" sldId="1319"/>
            <ac:picMk id="3" creationId="{300D00C8-C94D-4B43-217E-B169AC4F4EBA}"/>
          </ac:picMkLst>
        </pc:picChg>
      </pc:sldChg>
      <pc:sldChg chg="new del">
        <pc:chgData name="Jie Ren" userId="eff79f3b4c7b403d" providerId="LiveId" clId="{CC8E3364-01E8-4ED7-AF54-8A6700399660}" dt="2025-04-18T14:56:42.936" v="48" actId="2696"/>
        <pc:sldMkLst>
          <pc:docMk/>
          <pc:sldMk cId="1135728283" sldId="1320"/>
        </pc:sldMkLst>
      </pc:sldChg>
      <pc:sldChg chg="modSp add mod ord">
        <pc:chgData name="Jie Ren" userId="eff79f3b4c7b403d" providerId="LiveId" clId="{CC8E3364-01E8-4ED7-AF54-8A6700399660}" dt="2025-04-18T15:26:11.022" v="697"/>
        <pc:sldMkLst>
          <pc:docMk/>
          <pc:sldMk cId="2918954479" sldId="1321"/>
        </pc:sldMkLst>
      </pc:sldChg>
      <pc:sldChg chg="modSp add mod">
        <pc:chgData name="Jie Ren" userId="eff79f3b4c7b403d" providerId="LiveId" clId="{CC8E3364-01E8-4ED7-AF54-8A6700399660}" dt="2025-04-19T15:47:05.751" v="3004" actId="20577"/>
        <pc:sldMkLst>
          <pc:docMk/>
          <pc:sldMk cId="1918798945" sldId="1322"/>
        </pc:sldMkLst>
        <pc:spChg chg="mod">
          <ac:chgData name="Jie Ren" userId="eff79f3b4c7b403d" providerId="LiveId" clId="{CC8E3364-01E8-4ED7-AF54-8A6700399660}" dt="2025-04-18T15:28:46.967" v="754" actId="20577"/>
          <ac:spMkLst>
            <pc:docMk/>
            <pc:sldMk cId="1918798945" sldId="1322"/>
            <ac:spMk id="2" creationId="{AD65BE65-51F9-D0CF-636F-11B6EE3CBD23}"/>
          </ac:spMkLst>
        </pc:spChg>
        <pc:spChg chg="mod">
          <ac:chgData name="Jie Ren" userId="eff79f3b4c7b403d" providerId="LiveId" clId="{CC8E3364-01E8-4ED7-AF54-8A6700399660}" dt="2025-04-19T15:47:05.751" v="3004" actId="20577"/>
          <ac:spMkLst>
            <pc:docMk/>
            <pc:sldMk cId="1918798945" sldId="1322"/>
            <ac:spMk id="8" creationId="{A2697D9E-D3EA-9FFD-667B-111526CD7FF6}"/>
          </ac:spMkLst>
        </pc:spChg>
      </pc:sldChg>
      <pc:sldChg chg="new del">
        <pc:chgData name="Jie Ren" userId="eff79f3b4c7b403d" providerId="LiveId" clId="{CC8E3364-01E8-4ED7-AF54-8A6700399660}" dt="2025-04-18T15:30:16.969" v="756" actId="2696"/>
        <pc:sldMkLst>
          <pc:docMk/>
          <pc:sldMk cId="152987112" sldId="1323"/>
        </pc:sldMkLst>
      </pc:sldChg>
      <pc:sldChg chg="addSp delSp modSp add mod">
        <pc:chgData name="Jie Ren" userId="eff79f3b4c7b403d" providerId="LiveId" clId="{CC8E3364-01E8-4ED7-AF54-8A6700399660}" dt="2025-04-18T15:39:42.896" v="777" actId="1076"/>
        <pc:sldMkLst>
          <pc:docMk/>
          <pc:sldMk cId="2241644463" sldId="1323"/>
        </pc:sldMkLst>
        <pc:picChg chg="add mod">
          <ac:chgData name="Jie Ren" userId="eff79f3b4c7b403d" providerId="LiveId" clId="{CC8E3364-01E8-4ED7-AF54-8A6700399660}" dt="2025-04-18T15:39:42.896" v="777" actId="1076"/>
          <ac:picMkLst>
            <pc:docMk/>
            <pc:sldMk cId="2241644463" sldId="1323"/>
            <ac:picMk id="11" creationId="{8A53E2F5-B512-6D36-E3A8-56F5A78183B7}"/>
          </ac:picMkLst>
        </pc:picChg>
      </pc:sldChg>
      <pc:sldChg chg="addSp delSp modSp add mod delAnim modAnim">
        <pc:chgData name="Jie Ren" userId="eff79f3b4c7b403d" providerId="LiveId" clId="{CC8E3364-01E8-4ED7-AF54-8A6700399660}" dt="2025-04-19T03:36:01.543" v="830" actId="1076"/>
        <pc:sldMkLst>
          <pc:docMk/>
          <pc:sldMk cId="2505672415" sldId="1324"/>
        </pc:sldMkLst>
        <pc:picChg chg="add mod">
          <ac:chgData name="Jie Ren" userId="eff79f3b4c7b403d" providerId="LiveId" clId="{CC8E3364-01E8-4ED7-AF54-8A6700399660}" dt="2025-04-19T03:36:01.543" v="830" actId="1076"/>
          <ac:picMkLst>
            <pc:docMk/>
            <pc:sldMk cId="2505672415" sldId="1324"/>
            <ac:picMk id="7" creationId="{2DC25436-2C7D-D02D-E851-1FB05A07D675}"/>
          </ac:picMkLst>
        </pc:picChg>
      </pc:sldChg>
      <pc:sldChg chg="addSp delSp modSp add mod ord delAnim modAnim">
        <pc:chgData name="Jie Ren" userId="eff79f3b4c7b403d" providerId="LiveId" clId="{CC8E3364-01E8-4ED7-AF54-8A6700399660}" dt="2025-04-20T01:39:51.057" v="3016"/>
        <pc:sldMkLst>
          <pc:docMk/>
          <pc:sldMk cId="2108939565" sldId="1325"/>
        </pc:sldMkLst>
        <pc:picChg chg="add mod">
          <ac:chgData name="Jie Ren" userId="eff79f3b4c7b403d" providerId="LiveId" clId="{CC8E3364-01E8-4ED7-AF54-8A6700399660}" dt="2025-04-20T01:39:47.688" v="3014" actId="1076"/>
          <ac:picMkLst>
            <pc:docMk/>
            <pc:sldMk cId="2108939565" sldId="1325"/>
            <ac:picMk id="2" creationId="{65A12864-679B-C38F-05DB-5E30F62FA385}"/>
          </ac:picMkLst>
        </pc:picChg>
      </pc:sldChg>
      <pc:sldChg chg="delSp add del mod">
        <pc:chgData name="Jie Ren" userId="eff79f3b4c7b403d" providerId="LiveId" clId="{CC8E3364-01E8-4ED7-AF54-8A6700399660}" dt="2025-04-19T14:20:48.349" v="2242" actId="2696"/>
        <pc:sldMkLst>
          <pc:docMk/>
          <pc:sldMk cId="3851432070" sldId="1325"/>
        </pc:sldMkLst>
      </pc:sldChg>
    </pc:docChg>
  </pc:docChgLst>
  <pc:docChgLst>
    <pc:chgData name="Jie Ren" userId="eff79f3b4c7b403d" providerId="LiveId" clId="{173E8518-09F2-D44A-8053-442A28C70FFE}"/>
    <pc:docChg chg="undo custSel addSld delSld modSld">
      <pc:chgData name="Jie Ren" userId="eff79f3b4c7b403d" providerId="LiveId" clId="{173E8518-09F2-D44A-8053-442A28C70FFE}" dt="2024-12-21T12:55:47.267" v="921"/>
      <pc:docMkLst>
        <pc:docMk/>
      </pc:docMkLst>
      <pc:sldChg chg="modSp mod">
        <pc:chgData name="Jie Ren" userId="eff79f3b4c7b403d" providerId="LiveId" clId="{173E8518-09F2-D44A-8053-442A28C70FFE}" dt="2024-12-21T12:54:48.640" v="914" actId="14100"/>
        <pc:sldMkLst>
          <pc:docMk/>
          <pc:sldMk cId="3331726534" sldId="1258"/>
        </pc:sldMkLst>
      </pc:sldChg>
      <pc:sldChg chg="addSp delSp modSp mod">
        <pc:chgData name="Jie Ren" userId="eff79f3b4c7b403d" providerId="LiveId" clId="{173E8518-09F2-D44A-8053-442A28C70FFE}" dt="2024-12-20T15:45:39.423" v="913" actId="478"/>
        <pc:sldMkLst>
          <pc:docMk/>
          <pc:sldMk cId="3049365793" sldId="1285"/>
        </pc:sldMkLst>
      </pc:sldChg>
      <pc:sldChg chg="del">
        <pc:chgData name="Jie Ren" userId="eff79f3b4c7b403d" providerId="LiveId" clId="{173E8518-09F2-D44A-8053-442A28C70FFE}" dt="2024-12-21T12:55:24.230" v="915" actId="2696"/>
        <pc:sldMkLst>
          <pc:docMk/>
          <pc:sldMk cId="1509532208" sldId="1294"/>
        </pc:sldMkLst>
      </pc:sldChg>
      <pc:sldChg chg="addSp modSp mod">
        <pc:chgData name="Jie Ren" userId="eff79f3b4c7b403d" providerId="LiveId" clId="{173E8518-09F2-D44A-8053-442A28C70FFE}" dt="2024-12-21T12:55:36.780" v="920"/>
        <pc:sldMkLst>
          <pc:docMk/>
          <pc:sldMk cId="1181249740" sldId="1298"/>
        </pc:sldMkLst>
      </pc:sldChg>
      <pc:sldChg chg="modSp add mod">
        <pc:chgData name="Jie Ren" userId="eff79f3b4c7b403d" providerId="LiveId" clId="{173E8518-09F2-D44A-8053-442A28C70FFE}" dt="2024-12-20T14:04:03.297" v="900" actId="20577"/>
        <pc:sldMkLst>
          <pc:docMk/>
          <pc:sldMk cId="1442878581" sldId="1301"/>
        </pc:sldMkLst>
      </pc:sldChg>
      <pc:sldChg chg="add">
        <pc:chgData name="Jie Ren" userId="eff79f3b4c7b403d" providerId="LiveId" clId="{173E8518-09F2-D44A-8053-442A28C70FFE}" dt="2024-12-21T12:55:47.267" v="921"/>
        <pc:sldMkLst>
          <pc:docMk/>
          <pc:sldMk cId="2599327547" sldId="1303"/>
        </pc:sldMkLst>
      </pc:sldChg>
    </pc:docChg>
  </pc:docChgLst>
  <pc:docChgLst>
    <pc:chgData name="Jie Ren" userId="eff79f3b4c7b403d" providerId="LiveId" clId="{DD1FD390-59A5-4808-BB3D-72918A05FB5D}"/>
    <pc:docChg chg="undo custSel addSld delSld modSld">
      <pc:chgData name="Jie Ren" userId="eff79f3b4c7b403d" providerId="LiveId" clId="{DD1FD390-59A5-4808-BB3D-72918A05FB5D}" dt="2021-05-18T10:08:43.606" v="1039" actId="1076"/>
      <pc:docMkLst>
        <pc:docMk/>
      </pc:docMkLst>
      <pc:sldChg chg="addSp delSp modSp mod">
        <pc:chgData name="Jie Ren" userId="eff79f3b4c7b403d" providerId="LiveId" clId="{DD1FD390-59A5-4808-BB3D-72918A05FB5D}" dt="2021-05-18T08:34:15.301" v="466" actId="20577"/>
        <pc:sldMkLst>
          <pc:docMk/>
          <pc:sldMk cId="3898144085" sldId="1219"/>
        </pc:sldMkLst>
      </pc:sldChg>
      <pc:sldChg chg="del">
        <pc:chgData name="Jie Ren" userId="eff79f3b4c7b403d" providerId="LiveId" clId="{DD1FD390-59A5-4808-BB3D-72918A05FB5D}" dt="2021-05-18T08:52:21.111" v="782" actId="2696"/>
        <pc:sldMkLst>
          <pc:docMk/>
          <pc:sldMk cId="1573681063" sldId="1234"/>
        </pc:sldMkLst>
      </pc:sldChg>
      <pc:sldChg chg="del">
        <pc:chgData name="Jie Ren" userId="eff79f3b4c7b403d" providerId="LiveId" clId="{DD1FD390-59A5-4808-BB3D-72918A05FB5D}" dt="2021-05-18T08:52:25.545" v="783" actId="2696"/>
        <pc:sldMkLst>
          <pc:docMk/>
          <pc:sldMk cId="2123886226" sldId="1235"/>
        </pc:sldMkLst>
      </pc:sldChg>
      <pc:sldChg chg="addSp delSp modSp add mod">
        <pc:chgData name="Jie Ren" userId="eff79f3b4c7b403d" providerId="LiveId" clId="{DD1FD390-59A5-4808-BB3D-72918A05FB5D}" dt="2021-05-18T08:42:14.499" v="594" actId="255"/>
        <pc:sldMkLst>
          <pc:docMk/>
          <pc:sldMk cId="2085700858" sldId="1236"/>
        </pc:sldMkLst>
      </pc:sldChg>
      <pc:sldChg chg="del">
        <pc:chgData name="Jie Ren" userId="eff79f3b4c7b403d" providerId="LiveId" clId="{DD1FD390-59A5-4808-BB3D-72918A05FB5D}" dt="2021-05-17T12:18:08.297" v="40" actId="2696"/>
        <pc:sldMkLst>
          <pc:docMk/>
          <pc:sldMk cId="3031758712" sldId="1236"/>
        </pc:sldMkLst>
      </pc:sldChg>
      <pc:sldChg chg="del">
        <pc:chgData name="Jie Ren" userId="eff79f3b4c7b403d" providerId="LiveId" clId="{DD1FD390-59A5-4808-BB3D-72918A05FB5D}" dt="2021-05-17T12:18:08.297" v="40" actId="2696"/>
        <pc:sldMkLst>
          <pc:docMk/>
          <pc:sldMk cId="3117344837" sldId="1237"/>
        </pc:sldMkLst>
      </pc:sldChg>
      <pc:sldChg chg="modSp add del mod">
        <pc:chgData name="Jie Ren" userId="eff79f3b4c7b403d" providerId="LiveId" clId="{DD1FD390-59A5-4808-BB3D-72918A05FB5D}" dt="2021-05-18T08:44:31.598" v="597" actId="2696"/>
        <pc:sldMkLst>
          <pc:docMk/>
          <pc:sldMk cId="4180162147" sldId="1237"/>
        </pc:sldMkLst>
      </pc:sldChg>
      <pc:sldChg chg="addSp delSp modSp add mod">
        <pc:chgData name="Jie Ren" userId="eff79f3b4c7b403d" providerId="LiveId" clId="{DD1FD390-59A5-4808-BB3D-72918A05FB5D}" dt="2021-05-18T10:08:43.606" v="1039" actId="1076"/>
        <pc:sldMkLst>
          <pc:docMk/>
          <pc:sldMk cId="273384341" sldId="1238"/>
        </pc:sldMkLst>
      </pc:sldChg>
      <pc:sldChg chg="del">
        <pc:chgData name="Jie Ren" userId="eff79f3b4c7b403d" providerId="LiveId" clId="{DD1FD390-59A5-4808-BB3D-72918A05FB5D}" dt="2021-05-17T12:18:08.297" v="40" actId="2696"/>
        <pc:sldMkLst>
          <pc:docMk/>
          <pc:sldMk cId="3044001490" sldId="1238"/>
        </pc:sldMkLst>
      </pc:sldChg>
      <pc:sldChg chg="del">
        <pc:chgData name="Jie Ren" userId="eff79f3b4c7b403d" providerId="LiveId" clId="{DD1FD390-59A5-4808-BB3D-72918A05FB5D}" dt="2021-05-17T12:18:08.297" v="40" actId="2696"/>
        <pc:sldMkLst>
          <pc:docMk/>
          <pc:sldMk cId="1424026862" sldId="1239"/>
        </pc:sldMkLst>
      </pc:sldChg>
      <pc:sldChg chg="addSp modSp add mod">
        <pc:chgData name="Jie Ren" userId="eff79f3b4c7b403d" providerId="LiveId" clId="{DD1FD390-59A5-4808-BB3D-72918A05FB5D}" dt="2021-05-18T08:52:06.630" v="781" actId="20577"/>
        <pc:sldMkLst>
          <pc:docMk/>
          <pc:sldMk cId="2149185412" sldId="1239"/>
        </pc:sldMkLst>
      </pc:sldChg>
      <pc:sldChg chg="addSp modSp add mod">
        <pc:chgData name="Jie Ren" userId="eff79f3b4c7b403d" providerId="LiveId" clId="{DD1FD390-59A5-4808-BB3D-72918A05FB5D}" dt="2021-05-18T08:53:43.675" v="788" actId="1076"/>
        <pc:sldMkLst>
          <pc:docMk/>
          <pc:sldMk cId="378156437" sldId="1240"/>
        </pc:sldMkLst>
      </pc:sldChg>
      <pc:sldChg chg="del">
        <pc:chgData name="Jie Ren" userId="eff79f3b4c7b403d" providerId="LiveId" clId="{DD1FD390-59A5-4808-BB3D-72918A05FB5D}" dt="2021-05-17T12:18:08.297" v="40" actId="2696"/>
        <pc:sldMkLst>
          <pc:docMk/>
          <pc:sldMk cId="831292894" sldId="1240"/>
        </pc:sldMkLst>
      </pc:sldChg>
      <pc:sldChg chg="del">
        <pc:chgData name="Jie Ren" userId="eff79f3b4c7b403d" providerId="LiveId" clId="{DD1FD390-59A5-4808-BB3D-72918A05FB5D}" dt="2021-05-17T12:18:08.297" v="40" actId="2696"/>
        <pc:sldMkLst>
          <pc:docMk/>
          <pc:sldMk cId="2878306133" sldId="1241"/>
        </pc:sldMkLst>
      </pc:sldChg>
      <pc:sldChg chg="addSp delSp modSp add mod">
        <pc:chgData name="Jie Ren" userId="eff79f3b4c7b403d" providerId="LiveId" clId="{DD1FD390-59A5-4808-BB3D-72918A05FB5D}" dt="2021-05-18T08:56:27.489" v="800" actId="1076"/>
        <pc:sldMkLst>
          <pc:docMk/>
          <pc:sldMk cId="3673064027" sldId="1241"/>
        </pc:sldMkLst>
      </pc:sldChg>
      <pc:sldChg chg="new del">
        <pc:chgData name="Jie Ren" userId="eff79f3b4c7b403d" providerId="LiveId" clId="{DD1FD390-59A5-4808-BB3D-72918A05FB5D}" dt="2021-05-17T14:08:47.821" v="267" actId="2696"/>
        <pc:sldMkLst>
          <pc:docMk/>
          <pc:sldMk cId="1890836181" sldId="1242"/>
        </pc:sldMkLst>
      </pc:sldChg>
      <pc:sldChg chg="addSp delSp modSp add mod">
        <pc:chgData name="Jie Ren" userId="eff79f3b4c7b403d" providerId="LiveId" clId="{DD1FD390-59A5-4808-BB3D-72918A05FB5D}" dt="2021-05-18T09:43:06.157" v="895" actId="1076"/>
        <pc:sldMkLst>
          <pc:docMk/>
          <pc:sldMk cId="2090237233" sldId="1242"/>
        </pc:sldMkLst>
      </pc:sldChg>
      <pc:sldChg chg="addSp delSp modSp add mod">
        <pc:chgData name="Jie Ren" userId="eff79f3b4c7b403d" providerId="LiveId" clId="{DD1FD390-59A5-4808-BB3D-72918A05FB5D}" dt="2021-05-18T08:35:52.189" v="480" actId="1076"/>
        <pc:sldMkLst>
          <pc:docMk/>
          <pc:sldMk cId="3106267695" sldId="1243"/>
        </pc:sldMkLst>
      </pc:sldChg>
      <pc:sldChg chg="addSp delSp modSp add mod">
        <pc:chgData name="Jie Ren" userId="eff79f3b4c7b403d" providerId="LiveId" clId="{DD1FD390-59A5-4808-BB3D-72918A05FB5D}" dt="2021-05-18T09:53:51.540" v="977" actId="1076"/>
        <pc:sldMkLst>
          <pc:docMk/>
          <pc:sldMk cId="3546865678" sldId="1244"/>
        </pc:sldMkLst>
      </pc:sldChg>
      <pc:sldChg chg="addSp delSp modSp add mod">
        <pc:chgData name="Jie Ren" userId="eff79f3b4c7b403d" providerId="LiveId" clId="{DD1FD390-59A5-4808-BB3D-72918A05FB5D}" dt="2021-05-17T14:35:42.673" v="291" actId="1076"/>
        <pc:sldMkLst>
          <pc:docMk/>
          <pc:sldMk cId="883769163" sldId="1245"/>
        </pc:sldMkLst>
      </pc:sldChg>
      <pc:sldChg chg="addSp delSp modSp add mod">
        <pc:chgData name="Jie Ren" userId="eff79f3b4c7b403d" providerId="LiveId" clId="{DD1FD390-59A5-4808-BB3D-72918A05FB5D}" dt="2021-05-18T10:04:10.450" v="1014" actId="1076"/>
        <pc:sldMkLst>
          <pc:docMk/>
          <pc:sldMk cId="196845722" sldId="1246"/>
        </pc:sldMkLst>
      </pc:sldChg>
      <pc:sldChg chg="addSp delSp modSp add mod">
        <pc:chgData name="Jie Ren" userId="eff79f3b4c7b403d" providerId="LiveId" clId="{DD1FD390-59A5-4808-BB3D-72918A05FB5D}" dt="2021-05-18T08:34:32.107" v="470" actId="1076"/>
        <pc:sldMkLst>
          <pc:docMk/>
          <pc:sldMk cId="3045485604" sldId="1247"/>
        </pc:sldMkLst>
      </pc:sldChg>
      <pc:sldChg chg="addSp delSp modSp add mod">
        <pc:chgData name="Jie Ren" userId="eff79f3b4c7b403d" providerId="LiveId" clId="{DD1FD390-59A5-4808-BB3D-72918A05FB5D}" dt="2021-05-18T10:06:00.947" v="1024" actId="1076"/>
        <pc:sldMkLst>
          <pc:docMk/>
          <pc:sldMk cId="1272798635" sldId="1248"/>
        </pc:sldMkLst>
      </pc:sldChg>
      <pc:sldChg chg="addSp modSp add mod">
        <pc:chgData name="Jie Ren" userId="eff79f3b4c7b403d" providerId="LiveId" clId="{DD1FD390-59A5-4808-BB3D-72918A05FB5D}" dt="2021-05-18T08:47:34.397" v="676" actId="20577"/>
        <pc:sldMkLst>
          <pc:docMk/>
          <pc:sldMk cId="1912120103" sldId="1249"/>
        </pc:sldMkLst>
      </pc:sldChg>
      <pc:sldChg chg="addSp delSp modSp add mod">
        <pc:chgData name="Jie Ren" userId="eff79f3b4c7b403d" providerId="LiveId" clId="{DD1FD390-59A5-4808-BB3D-72918A05FB5D}" dt="2021-05-18T09:07:12.889" v="862" actId="1076"/>
        <pc:sldMkLst>
          <pc:docMk/>
          <pc:sldMk cId="2167369170" sldId="1250"/>
        </pc:sldMkLst>
      </pc:sldChg>
      <pc:sldChg chg="addSp delSp modSp add mod">
        <pc:chgData name="Jie Ren" userId="eff79f3b4c7b403d" providerId="LiveId" clId="{DD1FD390-59A5-4808-BB3D-72918A05FB5D}" dt="2021-05-18T09:01:47.778" v="829" actId="1076"/>
        <pc:sldMkLst>
          <pc:docMk/>
          <pc:sldMk cId="2239740564" sldId="1251"/>
        </pc:sldMkLst>
      </pc:sldChg>
      <pc:sldChg chg="addSp delSp modSp add mod">
        <pc:chgData name="Jie Ren" userId="eff79f3b4c7b403d" providerId="LiveId" clId="{DD1FD390-59A5-4808-BB3D-72918A05FB5D}" dt="2021-05-18T09:41:31.962" v="876" actId="1076"/>
        <pc:sldMkLst>
          <pc:docMk/>
          <pc:sldMk cId="2331504914" sldId="1252"/>
        </pc:sldMkLst>
      </pc:sldChg>
      <pc:sldChg chg="add">
        <pc:chgData name="Jie Ren" userId="eff79f3b4c7b403d" providerId="LiveId" clId="{DD1FD390-59A5-4808-BB3D-72918A05FB5D}" dt="2021-05-18T09:42:09.388" v="877" actId="2890"/>
        <pc:sldMkLst>
          <pc:docMk/>
          <pc:sldMk cId="1155948264" sldId="1253"/>
        </pc:sldMkLst>
      </pc:sldChg>
      <pc:sldChg chg="addSp delSp modSp add mod">
        <pc:chgData name="Jie Ren" userId="eff79f3b4c7b403d" providerId="LiveId" clId="{DD1FD390-59A5-4808-BB3D-72918A05FB5D}" dt="2021-05-18T09:56:04.963" v="981" actId="1076"/>
        <pc:sldMkLst>
          <pc:docMk/>
          <pc:sldMk cId="3787838993" sldId="1254"/>
        </pc:sldMkLst>
      </pc:sldChg>
      <pc:sldChg chg="addSp modSp add mod">
        <pc:chgData name="Jie Ren" userId="eff79f3b4c7b403d" providerId="LiveId" clId="{DD1FD390-59A5-4808-BB3D-72918A05FB5D}" dt="2021-05-18T09:59:49.844" v="1001" actId="1076"/>
        <pc:sldMkLst>
          <pc:docMk/>
          <pc:sldMk cId="34966405" sldId="1255"/>
        </pc:sldMkLst>
      </pc:sldChg>
      <pc:sldChg chg="addSp delSp modSp add mod">
        <pc:chgData name="Jie Ren" userId="eff79f3b4c7b403d" providerId="LiveId" clId="{DD1FD390-59A5-4808-BB3D-72918A05FB5D}" dt="2021-05-18T10:00:26.578" v="1005" actId="1076"/>
        <pc:sldMkLst>
          <pc:docMk/>
          <pc:sldMk cId="1727069054" sldId="1256"/>
        </pc:sldMkLst>
      </pc:sldChg>
      <pc:sldChg chg="modSp add mod">
        <pc:chgData name="Jie Ren" userId="eff79f3b4c7b403d" providerId="LiveId" clId="{DD1FD390-59A5-4808-BB3D-72918A05FB5D}" dt="2021-05-18T10:06:36.602" v="1029" actId="1076"/>
        <pc:sldMkLst>
          <pc:docMk/>
          <pc:sldMk cId="4094017715" sldId="1257"/>
        </pc:sldMkLst>
      </pc:sldChg>
    </pc:docChg>
  </pc:docChgLst>
  <pc:docChgLst>
    <pc:chgData name="Jie Ren" userId="eff79f3b4c7b403d" providerId="LiveId" clId="{F613F62D-FCC3-4A05-A3FC-BFC33FFAE9BE}"/>
    <pc:docChg chg="undo redo custSel addSld delSld modSld sldOrd">
      <pc:chgData name="Jie Ren" userId="eff79f3b4c7b403d" providerId="LiveId" clId="{F613F62D-FCC3-4A05-A3FC-BFC33FFAE9BE}" dt="2024-12-21T06:08:05.926" v="794" actId="1076"/>
      <pc:docMkLst>
        <pc:docMk/>
      </pc:docMkLst>
      <pc:sldChg chg="del">
        <pc:chgData name="Jie Ren" userId="eff79f3b4c7b403d" providerId="LiveId" clId="{F613F62D-FCC3-4A05-A3FC-BFC33FFAE9BE}" dt="2024-12-21T06:06:37.021" v="781" actId="2696"/>
        <pc:sldMkLst>
          <pc:docMk/>
          <pc:sldMk cId="2836017138" sldId="1282"/>
        </pc:sldMkLst>
      </pc:sldChg>
      <pc:sldChg chg="modSp mod">
        <pc:chgData name="Jie Ren" userId="eff79f3b4c7b403d" providerId="LiveId" clId="{F613F62D-FCC3-4A05-A3FC-BFC33FFAE9BE}" dt="2024-12-21T06:08:05.926" v="794" actId="1076"/>
        <pc:sldMkLst>
          <pc:docMk/>
          <pc:sldMk cId="747208220" sldId="1283"/>
        </pc:sldMkLst>
      </pc:sldChg>
      <pc:sldChg chg="addSp mod ord">
        <pc:chgData name="Jie Ren" userId="eff79f3b4c7b403d" providerId="LiveId" clId="{F613F62D-FCC3-4A05-A3FC-BFC33FFAE9BE}" dt="2024-12-20T15:53:58.843" v="502"/>
        <pc:sldMkLst>
          <pc:docMk/>
          <pc:sldMk cId="3049365793" sldId="1285"/>
        </pc:sldMkLst>
      </pc:sldChg>
      <pc:sldChg chg="ord">
        <pc:chgData name="Jie Ren" userId="eff79f3b4c7b403d" providerId="LiveId" clId="{F613F62D-FCC3-4A05-A3FC-BFC33FFAE9BE}" dt="2024-12-21T06:07:04.727" v="783"/>
        <pc:sldMkLst>
          <pc:docMk/>
          <pc:sldMk cId="3294505975" sldId="1286"/>
        </pc:sldMkLst>
      </pc:sldChg>
      <pc:sldChg chg="modSp mod ord">
        <pc:chgData name="Jie Ren" userId="eff79f3b4c7b403d" providerId="LiveId" clId="{F613F62D-FCC3-4A05-A3FC-BFC33FFAE9BE}" dt="2024-12-20T15:53:53.916" v="500"/>
        <pc:sldMkLst>
          <pc:docMk/>
          <pc:sldMk cId="1442878581" sldId="1301"/>
        </pc:sldMkLst>
      </pc:sldChg>
      <pc:sldChg chg="addSp delSp modSp new mod">
        <pc:chgData name="Jie Ren" userId="eff79f3b4c7b403d" providerId="LiveId" clId="{F613F62D-FCC3-4A05-A3FC-BFC33FFAE9BE}" dt="2024-12-21T06:06:14.503" v="780" actId="1076"/>
        <pc:sldMkLst>
          <pc:docMk/>
          <pc:sldMk cId="1244788775" sldId="1302"/>
        </pc:sldMkLst>
      </pc:sldChg>
    </pc:docChg>
  </pc:docChgLst>
  <pc:docChgLst>
    <pc:chgData name="Jie Ren" userId="eff79f3b4c7b403d" providerId="LiveId" clId="{9A9D8017-A0E7-164A-B90F-5493F5FB607F}"/>
    <pc:docChg chg="custSel addSld delSld modSld">
      <pc:chgData name="Jie Ren" userId="eff79f3b4c7b403d" providerId="LiveId" clId="{9A9D8017-A0E7-164A-B90F-5493F5FB607F}" dt="2025-04-17T16:20:49.210" v="247" actId="20577"/>
      <pc:docMkLst>
        <pc:docMk/>
      </pc:docMkLst>
      <pc:sldChg chg="modSp mod">
        <pc:chgData name="Jie Ren" userId="eff79f3b4c7b403d" providerId="LiveId" clId="{9A9D8017-A0E7-164A-B90F-5493F5FB607F}" dt="2025-04-14T15:59:13.944" v="103" actId="20577"/>
        <pc:sldMkLst>
          <pc:docMk/>
          <pc:sldMk cId="3331726534" sldId="1258"/>
        </pc:sldMkLst>
      </pc:sldChg>
      <pc:sldChg chg="del">
        <pc:chgData name="Jie Ren" userId="eff79f3b4c7b403d" providerId="LiveId" clId="{9A9D8017-A0E7-164A-B90F-5493F5FB607F}" dt="2025-04-14T16:35:45.054" v="112" actId="2696"/>
        <pc:sldMkLst>
          <pc:docMk/>
          <pc:sldMk cId="496324823" sldId="1291"/>
        </pc:sldMkLst>
      </pc:sldChg>
      <pc:sldChg chg="del">
        <pc:chgData name="Jie Ren" userId="eff79f3b4c7b403d" providerId="LiveId" clId="{9A9D8017-A0E7-164A-B90F-5493F5FB607F}" dt="2025-04-14T16:35:48.297" v="113" actId="2696"/>
        <pc:sldMkLst>
          <pc:docMk/>
          <pc:sldMk cId="1690591186" sldId="1292"/>
        </pc:sldMkLst>
      </pc:sldChg>
      <pc:sldChg chg="del">
        <pc:chgData name="Jie Ren" userId="eff79f3b4c7b403d" providerId="LiveId" clId="{9A9D8017-A0E7-164A-B90F-5493F5FB607F}" dt="2025-04-14T16:35:58.385" v="115" actId="2696"/>
        <pc:sldMkLst>
          <pc:docMk/>
          <pc:sldMk cId="3649406046" sldId="1296"/>
        </pc:sldMkLst>
      </pc:sldChg>
      <pc:sldChg chg="del">
        <pc:chgData name="Jie Ren" userId="eff79f3b4c7b403d" providerId="LiveId" clId="{9A9D8017-A0E7-164A-B90F-5493F5FB607F}" dt="2025-04-14T16:00:52.325" v="106" actId="2696"/>
        <pc:sldMkLst>
          <pc:docMk/>
          <pc:sldMk cId="1382174588" sldId="1297"/>
        </pc:sldMkLst>
      </pc:sldChg>
      <pc:sldChg chg="del">
        <pc:chgData name="Jie Ren" userId="eff79f3b4c7b403d" providerId="LiveId" clId="{9A9D8017-A0E7-164A-B90F-5493F5FB607F}" dt="2025-04-14T16:01:00.427" v="108" actId="2696"/>
        <pc:sldMkLst>
          <pc:docMk/>
          <pc:sldMk cId="2181343768" sldId="1299"/>
        </pc:sldMkLst>
      </pc:sldChg>
      <pc:sldChg chg="del">
        <pc:chgData name="Jie Ren" userId="eff79f3b4c7b403d" providerId="LiveId" clId="{9A9D8017-A0E7-164A-B90F-5493F5FB607F}" dt="2025-04-14T16:35:51.769" v="114" actId="2696"/>
        <pc:sldMkLst>
          <pc:docMk/>
          <pc:sldMk cId="674993763" sldId="1300"/>
        </pc:sldMkLst>
      </pc:sldChg>
      <pc:sldChg chg="addSp delSp modSp mod">
        <pc:chgData name="Jie Ren" userId="eff79f3b4c7b403d" providerId="LiveId" clId="{9A9D8017-A0E7-164A-B90F-5493F5FB607F}" dt="2025-04-17T15:55:46.049" v="139" actId="20577"/>
        <pc:sldMkLst>
          <pc:docMk/>
          <pc:sldMk cId="292728636" sldId="1301"/>
        </pc:sldMkLst>
      </pc:sldChg>
      <pc:sldChg chg="del">
        <pc:chgData name="Jie Ren" userId="eff79f3b4c7b403d" providerId="LiveId" clId="{9A9D8017-A0E7-164A-B90F-5493F5FB607F}" dt="2025-04-14T15:59:58.846" v="104" actId="2696"/>
        <pc:sldMkLst>
          <pc:docMk/>
          <pc:sldMk cId="1411972685" sldId="1305"/>
        </pc:sldMkLst>
      </pc:sldChg>
      <pc:sldChg chg="del">
        <pc:chgData name="Jie Ren" userId="eff79f3b4c7b403d" providerId="LiveId" clId="{9A9D8017-A0E7-164A-B90F-5493F5FB607F}" dt="2025-04-14T16:00:02.793" v="105" actId="2696"/>
        <pc:sldMkLst>
          <pc:docMk/>
          <pc:sldMk cId="3108338005" sldId="1306"/>
        </pc:sldMkLst>
      </pc:sldChg>
      <pc:sldChg chg="del">
        <pc:chgData name="Jie Ren" userId="eff79f3b4c7b403d" providerId="LiveId" clId="{9A9D8017-A0E7-164A-B90F-5493F5FB607F}" dt="2025-04-14T16:01:48.258" v="111" actId="2696"/>
        <pc:sldMkLst>
          <pc:docMk/>
          <pc:sldMk cId="4185798184" sldId="1308"/>
        </pc:sldMkLst>
      </pc:sldChg>
      <pc:sldChg chg="del">
        <pc:chgData name="Jie Ren" userId="eff79f3b4c7b403d" providerId="LiveId" clId="{9A9D8017-A0E7-164A-B90F-5493F5FB607F}" dt="2025-04-14T16:01:03.739" v="109" actId="2696"/>
        <pc:sldMkLst>
          <pc:docMk/>
          <pc:sldMk cId="1747887101" sldId="1311"/>
        </pc:sldMkLst>
      </pc:sldChg>
      <pc:sldChg chg="del">
        <pc:chgData name="Jie Ren" userId="eff79f3b4c7b403d" providerId="LiveId" clId="{9A9D8017-A0E7-164A-B90F-5493F5FB607F}" dt="2025-04-14T16:01:44.186" v="110" actId="2696"/>
        <pc:sldMkLst>
          <pc:docMk/>
          <pc:sldMk cId="3108372316" sldId="1312"/>
        </pc:sldMkLst>
      </pc:sldChg>
      <pc:sldChg chg="del">
        <pc:chgData name="Jie Ren" userId="eff79f3b4c7b403d" providerId="LiveId" clId="{9A9D8017-A0E7-164A-B90F-5493F5FB607F}" dt="2025-04-14T16:00:56.329" v="107" actId="2696"/>
        <pc:sldMkLst>
          <pc:docMk/>
          <pc:sldMk cId="1148140223" sldId="1313"/>
        </pc:sldMkLst>
      </pc:sldChg>
      <pc:sldChg chg="modSp add mod">
        <pc:chgData name="Jie Ren" userId="eff79f3b4c7b403d" providerId="LiveId" clId="{9A9D8017-A0E7-164A-B90F-5493F5FB607F}" dt="2025-04-17T16:11:13.166" v="144" actId="27636"/>
        <pc:sldMkLst>
          <pc:docMk/>
          <pc:sldMk cId="2036968724" sldId="1316"/>
        </pc:sldMkLst>
      </pc:sldChg>
      <pc:sldChg chg="addSp modSp add mod">
        <pc:chgData name="Jie Ren" userId="eff79f3b4c7b403d" providerId="LiveId" clId="{9A9D8017-A0E7-164A-B90F-5493F5FB607F}" dt="2025-04-17T16:12:43.330" v="169"/>
        <pc:sldMkLst>
          <pc:docMk/>
          <pc:sldMk cId="1223891973" sldId="1317"/>
        </pc:sldMkLst>
      </pc:sldChg>
      <pc:sldChg chg="modSp add mod">
        <pc:chgData name="Jie Ren" userId="eff79f3b4c7b403d" providerId="LiveId" clId="{9A9D8017-A0E7-164A-B90F-5493F5FB607F}" dt="2025-04-17T16:20:49.210" v="247" actId="20577"/>
        <pc:sldMkLst>
          <pc:docMk/>
          <pc:sldMk cId="1634145036" sldId="1318"/>
        </pc:sldMkLst>
      </pc:sldChg>
    </pc:docChg>
  </pc:docChgLst>
  <pc:docChgLst>
    <pc:chgData name="Jie Ren" userId="eff79f3b4c7b403d" providerId="LiveId" clId="{E0B86D75-57DD-4170-B6FA-80A448DF21DA}"/>
    <pc:docChg chg="undo custSel addSld delSld modSld sldOrd">
      <pc:chgData name="Jie Ren" userId="eff79f3b4c7b403d" providerId="LiveId" clId="{E0B86D75-57DD-4170-B6FA-80A448DF21DA}" dt="2024-11-30T05:46:13.339" v="1388" actId="1076"/>
      <pc:docMkLst>
        <pc:docMk/>
      </pc:docMkLst>
      <pc:sldChg chg="del">
        <pc:chgData name="Jie Ren" userId="eff79f3b4c7b403d" providerId="LiveId" clId="{E0B86D75-57DD-4170-B6FA-80A448DF21DA}" dt="2024-11-29T08:26:45.528" v="197" actId="2696"/>
        <pc:sldMkLst>
          <pc:docMk/>
          <pc:sldMk cId="3898144085" sldId="1219"/>
        </pc:sldMkLst>
      </pc:sldChg>
      <pc:sldChg chg="del">
        <pc:chgData name="Jie Ren" userId="eff79f3b4c7b403d" providerId="LiveId" clId="{E0B86D75-57DD-4170-B6FA-80A448DF21DA}" dt="2024-11-29T08:27:35.645" v="209" actId="2696"/>
        <pc:sldMkLst>
          <pc:docMk/>
          <pc:sldMk cId="3045485604" sldId="1247"/>
        </pc:sldMkLst>
      </pc:sldChg>
      <pc:sldChg chg="del">
        <pc:chgData name="Jie Ren" userId="eff79f3b4c7b403d" providerId="LiveId" clId="{E0B86D75-57DD-4170-B6FA-80A448DF21DA}" dt="2024-11-29T08:27:27.091" v="207" actId="2696"/>
        <pc:sldMkLst>
          <pc:docMk/>
          <pc:sldMk cId="3965224329" sldId="1259"/>
        </pc:sldMkLst>
      </pc:sldChg>
      <pc:sldChg chg="del">
        <pc:chgData name="Jie Ren" userId="eff79f3b4c7b403d" providerId="LiveId" clId="{E0B86D75-57DD-4170-B6FA-80A448DF21DA}" dt="2024-11-29T08:27:30.975" v="208" actId="2696"/>
        <pc:sldMkLst>
          <pc:docMk/>
          <pc:sldMk cId="2229629412" sldId="1260"/>
        </pc:sldMkLst>
      </pc:sldChg>
      <pc:sldChg chg="del">
        <pc:chgData name="Jie Ren" userId="eff79f3b4c7b403d" providerId="LiveId" clId="{E0B86D75-57DD-4170-B6FA-80A448DF21DA}" dt="2024-11-29T08:28:07.418" v="215" actId="2696"/>
        <pc:sldMkLst>
          <pc:docMk/>
          <pc:sldMk cId="369819066" sldId="1261"/>
        </pc:sldMkLst>
      </pc:sldChg>
      <pc:sldChg chg="del">
        <pc:chgData name="Jie Ren" userId="eff79f3b4c7b403d" providerId="LiveId" clId="{E0B86D75-57DD-4170-B6FA-80A448DF21DA}" dt="2024-11-29T08:27:02.603" v="201" actId="2696"/>
        <pc:sldMkLst>
          <pc:docMk/>
          <pc:sldMk cId="3156515144" sldId="1262"/>
        </pc:sldMkLst>
      </pc:sldChg>
      <pc:sldChg chg="del">
        <pc:chgData name="Jie Ren" userId="eff79f3b4c7b403d" providerId="LiveId" clId="{E0B86D75-57DD-4170-B6FA-80A448DF21DA}" dt="2024-11-29T08:27:07.555" v="202" actId="2696"/>
        <pc:sldMkLst>
          <pc:docMk/>
          <pc:sldMk cId="1517973441" sldId="1263"/>
        </pc:sldMkLst>
      </pc:sldChg>
      <pc:sldChg chg="del">
        <pc:chgData name="Jie Ren" userId="eff79f3b4c7b403d" providerId="LiveId" clId="{E0B86D75-57DD-4170-B6FA-80A448DF21DA}" dt="2024-11-29T08:27:40.330" v="210" actId="2696"/>
        <pc:sldMkLst>
          <pc:docMk/>
          <pc:sldMk cId="3532995709" sldId="1264"/>
        </pc:sldMkLst>
      </pc:sldChg>
      <pc:sldChg chg="del">
        <pc:chgData name="Jie Ren" userId="eff79f3b4c7b403d" providerId="LiveId" clId="{E0B86D75-57DD-4170-B6FA-80A448DF21DA}" dt="2024-11-29T08:27:43.938" v="211" actId="2696"/>
        <pc:sldMkLst>
          <pc:docMk/>
          <pc:sldMk cId="2427295900" sldId="1265"/>
        </pc:sldMkLst>
      </pc:sldChg>
      <pc:sldChg chg="del">
        <pc:chgData name="Jie Ren" userId="eff79f3b4c7b403d" providerId="LiveId" clId="{E0B86D75-57DD-4170-B6FA-80A448DF21DA}" dt="2024-11-30T00:36:20.012" v="1329" actId="2696"/>
        <pc:sldMkLst>
          <pc:docMk/>
          <pc:sldMk cId="3817030958" sldId="1266"/>
        </pc:sldMkLst>
      </pc:sldChg>
      <pc:sldChg chg="del">
        <pc:chgData name="Jie Ren" userId="eff79f3b4c7b403d" providerId="LiveId" clId="{E0B86D75-57DD-4170-B6FA-80A448DF21DA}" dt="2024-11-29T08:28:53.499" v="304" actId="2696"/>
        <pc:sldMkLst>
          <pc:docMk/>
          <pc:sldMk cId="3689326114" sldId="1267"/>
        </pc:sldMkLst>
      </pc:sldChg>
      <pc:sldChg chg="del">
        <pc:chgData name="Jie Ren" userId="eff79f3b4c7b403d" providerId="LiveId" clId="{E0B86D75-57DD-4170-B6FA-80A448DF21DA}" dt="2024-11-29T08:27:59.975" v="213" actId="2696"/>
        <pc:sldMkLst>
          <pc:docMk/>
          <pc:sldMk cId="879801091" sldId="1268"/>
        </pc:sldMkLst>
      </pc:sldChg>
      <pc:sldChg chg="del">
        <pc:chgData name="Jie Ren" userId="eff79f3b4c7b403d" providerId="LiveId" clId="{E0B86D75-57DD-4170-B6FA-80A448DF21DA}" dt="2024-11-29T08:28:11.229" v="216" actId="2696"/>
        <pc:sldMkLst>
          <pc:docMk/>
          <pc:sldMk cId="2219635984" sldId="1269"/>
        </pc:sldMkLst>
      </pc:sldChg>
      <pc:sldChg chg="del">
        <pc:chgData name="Jie Ren" userId="eff79f3b4c7b403d" providerId="LiveId" clId="{E0B86D75-57DD-4170-B6FA-80A448DF21DA}" dt="2024-11-29T08:28:03.601" v="214" actId="2696"/>
        <pc:sldMkLst>
          <pc:docMk/>
          <pc:sldMk cId="1304642599" sldId="1270"/>
        </pc:sldMkLst>
      </pc:sldChg>
      <pc:sldChg chg="addSp delSp modSp mod">
        <pc:chgData name="Jie Ren" userId="eff79f3b4c7b403d" providerId="LiveId" clId="{E0B86D75-57DD-4170-B6FA-80A448DF21DA}" dt="2024-11-30T05:42:10.332" v="1380" actId="14100"/>
        <pc:sldMkLst>
          <pc:docMk/>
          <pc:sldMk cId="2293479066" sldId="1271"/>
        </pc:sldMkLst>
      </pc:sldChg>
      <pc:sldChg chg="del">
        <pc:chgData name="Jie Ren" userId="eff79f3b4c7b403d" providerId="LiveId" clId="{E0B86D75-57DD-4170-B6FA-80A448DF21DA}" dt="2024-11-29T08:26:53.812" v="199" actId="2696"/>
        <pc:sldMkLst>
          <pc:docMk/>
          <pc:sldMk cId="927099359" sldId="1272"/>
        </pc:sldMkLst>
      </pc:sldChg>
      <pc:sldChg chg="del">
        <pc:chgData name="Jie Ren" userId="eff79f3b4c7b403d" providerId="LiveId" clId="{E0B86D75-57DD-4170-B6FA-80A448DF21DA}" dt="2024-11-29T08:28:25.396" v="218" actId="2696"/>
        <pc:sldMkLst>
          <pc:docMk/>
          <pc:sldMk cId="2168282372" sldId="1273"/>
        </pc:sldMkLst>
      </pc:sldChg>
      <pc:sldChg chg="del">
        <pc:chgData name="Jie Ren" userId="eff79f3b4c7b403d" providerId="LiveId" clId="{E0B86D75-57DD-4170-B6FA-80A448DF21DA}" dt="2024-11-29T08:27:12.127" v="203" actId="2696"/>
        <pc:sldMkLst>
          <pc:docMk/>
          <pc:sldMk cId="267995409" sldId="1274"/>
        </pc:sldMkLst>
      </pc:sldChg>
      <pc:sldChg chg="del">
        <pc:chgData name="Jie Ren" userId="eff79f3b4c7b403d" providerId="LiveId" clId="{E0B86D75-57DD-4170-B6FA-80A448DF21DA}" dt="2024-11-29T08:27:19.697" v="205" actId="2696"/>
        <pc:sldMkLst>
          <pc:docMk/>
          <pc:sldMk cId="2219882344" sldId="1275"/>
        </pc:sldMkLst>
      </pc:sldChg>
      <pc:sldChg chg="del">
        <pc:chgData name="Jie Ren" userId="eff79f3b4c7b403d" providerId="LiveId" clId="{E0B86D75-57DD-4170-B6FA-80A448DF21DA}" dt="2024-11-29T08:26:49.826" v="198" actId="2696"/>
        <pc:sldMkLst>
          <pc:docMk/>
          <pc:sldMk cId="830240489" sldId="1276"/>
        </pc:sldMkLst>
      </pc:sldChg>
      <pc:sldChg chg="del">
        <pc:chgData name="Jie Ren" userId="eff79f3b4c7b403d" providerId="LiveId" clId="{E0B86D75-57DD-4170-B6FA-80A448DF21DA}" dt="2024-11-29T08:26:57.562" v="200" actId="2696"/>
        <pc:sldMkLst>
          <pc:docMk/>
          <pc:sldMk cId="2936425427" sldId="1277"/>
        </pc:sldMkLst>
      </pc:sldChg>
      <pc:sldChg chg="del">
        <pc:chgData name="Jie Ren" userId="eff79f3b4c7b403d" providerId="LiveId" clId="{E0B86D75-57DD-4170-B6FA-80A448DF21DA}" dt="2024-11-29T08:27:23.287" v="206" actId="2696"/>
        <pc:sldMkLst>
          <pc:docMk/>
          <pc:sldMk cId="624850402" sldId="1278"/>
        </pc:sldMkLst>
      </pc:sldChg>
      <pc:sldChg chg="del">
        <pc:chgData name="Jie Ren" userId="eff79f3b4c7b403d" providerId="LiveId" clId="{E0B86D75-57DD-4170-B6FA-80A448DF21DA}" dt="2024-11-29T14:56:16.820" v="1212" actId="2696"/>
        <pc:sldMkLst>
          <pc:docMk/>
          <pc:sldMk cId="303923992" sldId="1279"/>
        </pc:sldMkLst>
      </pc:sldChg>
      <pc:sldChg chg="del">
        <pc:chgData name="Jie Ren" userId="eff79f3b4c7b403d" providerId="LiveId" clId="{E0B86D75-57DD-4170-B6FA-80A448DF21DA}" dt="2024-11-29T08:29:10.077" v="307" actId="2696"/>
        <pc:sldMkLst>
          <pc:docMk/>
          <pc:sldMk cId="3837251102" sldId="1280"/>
        </pc:sldMkLst>
      </pc:sldChg>
      <pc:sldChg chg="addSp delSp modSp mod">
        <pc:chgData name="Jie Ren" userId="eff79f3b4c7b403d" providerId="LiveId" clId="{E0B86D75-57DD-4170-B6FA-80A448DF21DA}" dt="2024-11-29T15:20:36.483" v="1222" actId="14100"/>
        <pc:sldMkLst>
          <pc:docMk/>
          <pc:sldMk cId="2237794044" sldId="1281"/>
        </pc:sldMkLst>
      </pc:sldChg>
      <pc:sldChg chg="del">
        <pc:chgData name="Jie Ren" userId="eff79f3b4c7b403d" providerId="LiveId" clId="{E0B86D75-57DD-4170-B6FA-80A448DF21DA}" dt="2024-11-29T08:28:18.157" v="217" actId="2696"/>
        <pc:sldMkLst>
          <pc:docMk/>
          <pc:sldMk cId="1128580904" sldId="1282"/>
        </pc:sldMkLst>
      </pc:sldChg>
      <pc:sldChg chg="addSp delSp modSp new mod ord">
        <pc:chgData name="Jie Ren" userId="eff79f3b4c7b403d" providerId="LiveId" clId="{E0B86D75-57DD-4170-B6FA-80A448DF21DA}" dt="2024-11-29T14:26:31.838" v="981"/>
        <pc:sldMkLst>
          <pc:docMk/>
          <pc:sldMk cId="2836017138" sldId="1282"/>
        </pc:sldMkLst>
      </pc:sldChg>
      <pc:sldChg chg="addSp delSp modSp new mod ord modAnim">
        <pc:chgData name="Jie Ren" userId="eff79f3b4c7b403d" providerId="LiveId" clId="{E0B86D75-57DD-4170-B6FA-80A448DF21DA}" dt="2024-11-29T14:26:48.318" v="982" actId="1076"/>
        <pc:sldMkLst>
          <pc:docMk/>
          <pc:sldMk cId="747208220" sldId="1283"/>
        </pc:sldMkLst>
      </pc:sldChg>
      <pc:sldChg chg="del">
        <pc:chgData name="Jie Ren" userId="eff79f3b4c7b403d" providerId="LiveId" clId="{E0B86D75-57DD-4170-B6FA-80A448DF21DA}" dt="2024-11-29T08:27:48.171" v="212" actId="2696"/>
        <pc:sldMkLst>
          <pc:docMk/>
          <pc:sldMk cId="1067029205" sldId="1283"/>
        </pc:sldMkLst>
      </pc:sldChg>
      <pc:sldChg chg="addSp delSp modSp new mod">
        <pc:chgData name="Jie Ren" userId="eff79f3b4c7b403d" providerId="LiveId" clId="{E0B86D75-57DD-4170-B6FA-80A448DF21DA}" dt="2024-11-29T15:33:31.697" v="1295" actId="20577"/>
        <pc:sldMkLst>
          <pc:docMk/>
          <pc:sldMk cId="455913931" sldId="1284"/>
        </pc:sldMkLst>
      </pc:sldChg>
      <pc:sldChg chg="del">
        <pc:chgData name="Jie Ren" userId="eff79f3b4c7b403d" providerId="LiveId" clId="{E0B86D75-57DD-4170-B6FA-80A448DF21DA}" dt="2024-11-29T08:28:30.904" v="219" actId="2696"/>
        <pc:sldMkLst>
          <pc:docMk/>
          <pc:sldMk cId="1489225252" sldId="1284"/>
        </pc:sldMkLst>
      </pc:sldChg>
      <pc:sldChg chg="del">
        <pc:chgData name="Jie Ren" userId="eff79f3b4c7b403d" providerId="LiveId" clId="{E0B86D75-57DD-4170-B6FA-80A448DF21DA}" dt="2024-11-29T08:27:15.848" v="204" actId="2696"/>
        <pc:sldMkLst>
          <pc:docMk/>
          <pc:sldMk cId="1703248062" sldId="1285"/>
        </pc:sldMkLst>
      </pc:sldChg>
      <pc:sldChg chg="modSp new mod">
        <pc:chgData name="Jie Ren" userId="eff79f3b4c7b403d" providerId="LiveId" clId="{E0B86D75-57DD-4170-B6FA-80A448DF21DA}" dt="2024-11-29T15:58:22.610" v="1314" actId="20577"/>
        <pc:sldMkLst>
          <pc:docMk/>
          <pc:sldMk cId="3049365793" sldId="1285"/>
        </pc:sldMkLst>
      </pc:sldChg>
      <pc:sldChg chg="del">
        <pc:chgData name="Jie Ren" userId="eff79f3b4c7b403d" providerId="LiveId" clId="{E0B86D75-57DD-4170-B6FA-80A448DF21DA}" dt="2024-11-29T08:28:59.874" v="305" actId="2696"/>
        <pc:sldMkLst>
          <pc:docMk/>
          <pc:sldMk cId="1797674841" sldId="1286"/>
        </pc:sldMkLst>
      </pc:sldChg>
      <pc:sldChg chg="addSp delSp modSp new mod">
        <pc:chgData name="Jie Ren" userId="eff79f3b4c7b403d" providerId="LiveId" clId="{E0B86D75-57DD-4170-B6FA-80A448DF21DA}" dt="2024-11-29T14:19:50.140" v="968" actId="166"/>
        <pc:sldMkLst>
          <pc:docMk/>
          <pc:sldMk cId="3294505975" sldId="1286"/>
        </pc:sldMkLst>
      </pc:sldChg>
      <pc:sldChg chg="addSp delSp modSp new mod">
        <pc:chgData name="Jie Ren" userId="eff79f3b4c7b403d" providerId="LiveId" clId="{E0B86D75-57DD-4170-B6FA-80A448DF21DA}" dt="2024-11-29T14:24:19.960" v="974" actId="1076"/>
        <pc:sldMkLst>
          <pc:docMk/>
          <pc:sldMk cId="2921137960" sldId="1287"/>
        </pc:sldMkLst>
      </pc:sldChg>
      <pc:sldChg chg="del">
        <pc:chgData name="Jie Ren" userId="eff79f3b4c7b403d" providerId="LiveId" clId="{E0B86D75-57DD-4170-B6FA-80A448DF21DA}" dt="2024-11-29T08:29:03.792" v="306" actId="2696"/>
        <pc:sldMkLst>
          <pc:docMk/>
          <pc:sldMk cId="3227059314" sldId="1287"/>
        </pc:sldMkLst>
      </pc:sldChg>
      <pc:sldChg chg="addSp delSp modSp new mod">
        <pc:chgData name="Jie Ren" userId="eff79f3b4c7b403d" providerId="LiveId" clId="{E0B86D75-57DD-4170-B6FA-80A448DF21DA}" dt="2024-11-29T14:34:27.687" v="988" actId="1076"/>
        <pc:sldMkLst>
          <pc:docMk/>
          <pc:sldMk cId="380945339" sldId="1288"/>
        </pc:sldMkLst>
      </pc:sldChg>
      <pc:sldChg chg="del">
        <pc:chgData name="Jie Ren" userId="eff79f3b4c7b403d" providerId="LiveId" clId="{E0B86D75-57DD-4170-B6FA-80A448DF21DA}" dt="2024-11-29T08:28:35.170" v="220" actId="2696"/>
        <pc:sldMkLst>
          <pc:docMk/>
          <pc:sldMk cId="2528602334" sldId="1288"/>
        </pc:sldMkLst>
      </pc:sldChg>
      <pc:sldChg chg="addSp delSp modSp new mod">
        <pc:chgData name="Jie Ren" userId="eff79f3b4c7b403d" providerId="LiveId" clId="{E0B86D75-57DD-4170-B6FA-80A448DF21DA}" dt="2024-11-29T15:20:28.022" v="1221" actId="14100"/>
        <pc:sldMkLst>
          <pc:docMk/>
          <pc:sldMk cId="2921217850" sldId="1289"/>
        </pc:sldMkLst>
      </pc:sldChg>
      <pc:sldChg chg="addSp delSp modSp new mod">
        <pc:chgData name="Jie Ren" userId="eff79f3b4c7b403d" providerId="LiveId" clId="{E0B86D75-57DD-4170-B6FA-80A448DF21DA}" dt="2024-11-29T15:20:55.066" v="1227" actId="14100"/>
        <pc:sldMkLst>
          <pc:docMk/>
          <pc:sldMk cId="4184407199" sldId="1290"/>
        </pc:sldMkLst>
      </pc:sldChg>
      <pc:sldChg chg="addSp delSp modSp new mod">
        <pc:chgData name="Jie Ren" userId="eff79f3b4c7b403d" providerId="LiveId" clId="{E0B86D75-57DD-4170-B6FA-80A448DF21DA}" dt="2024-11-29T15:27:00.562" v="1232" actId="14100"/>
        <pc:sldMkLst>
          <pc:docMk/>
          <pc:sldMk cId="496324823" sldId="1291"/>
        </pc:sldMkLst>
      </pc:sldChg>
      <pc:sldChg chg="addSp delSp modSp new mod">
        <pc:chgData name="Jie Ren" userId="eff79f3b4c7b403d" providerId="LiveId" clId="{E0B86D75-57DD-4170-B6FA-80A448DF21DA}" dt="2024-11-29T15:33:07.038" v="1237" actId="166"/>
        <pc:sldMkLst>
          <pc:docMk/>
          <pc:sldMk cId="1690591186" sldId="1292"/>
        </pc:sldMkLst>
      </pc:sldChg>
      <pc:sldChg chg="addSp delSp modSp new mod">
        <pc:chgData name="Jie Ren" userId="eff79f3b4c7b403d" providerId="LiveId" clId="{E0B86D75-57DD-4170-B6FA-80A448DF21DA}" dt="2024-11-29T15:40:56.216" v="1300" actId="14100"/>
        <pc:sldMkLst>
          <pc:docMk/>
          <pc:sldMk cId="138585918" sldId="1293"/>
        </pc:sldMkLst>
      </pc:sldChg>
      <pc:sldChg chg="add ord">
        <pc:chgData name="Jie Ren" userId="eff79f3b4c7b403d" providerId="LiveId" clId="{E0B86D75-57DD-4170-B6FA-80A448DF21DA}" dt="2024-11-29T15:42:08.010" v="1303"/>
        <pc:sldMkLst>
          <pc:docMk/>
          <pc:sldMk cId="1509532208" sldId="1294"/>
        </pc:sldMkLst>
      </pc:sldChg>
      <pc:sldChg chg="addSp delSp modSp new mod">
        <pc:chgData name="Jie Ren" userId="eff79f3b4c7b403d" providerId="LiveId" clId="{E0B86D75-57DD-4170-B6FA-80A448DF21DA}" dt="2024-11-30T00:32:59.070" v="1328" actId="1076"/>
        <pc:sldMkLst>
          <pc:docMk/>
          <pc:sldMk cId="766573505" sldId="1295"/>
        </pc:sldMkLst>
      </pc:sldChg>
      <pc:sldChg chg="addSp delSp modSp new mod">
        <pc:chgData name="Jie Ren" userId="eff79f3b4c7b403d" providerId="LiveId" clId="{E0B86D75-57DD-4170-B6FA-80A448DF21DA}" dt="2024-11-30T02:09:28.340" v="1335" actId="166"/>
        <pc:sldMkLst>
          <pc:docMk/>
          <pc:sldMk cId="3649406046" sldId="1296"/>
        </pc:sldMkLst>
      </pc:sldChg>
      <pc:sldChg chg="addSp delSp modSp new mod">
        <pc:chgData name="Jie Ren" userId="eff79f3b4c7b403d" providerId="LiveId" clId="{E0B86D75-57DD-4170-B6FA-80A448DF21DA}" dt="2024-11-30T04:11:36.636" v="1370" actId="1076"/>
        <pc:sldMkLst>
          <pc:docMk/>
          <pc:sldMk cId="1382174588" sldId="1297"/>
        </pc:sldMkLst>
      </pc:sldChg>
      <pc:sldChg chg="addSp delSp modSp new mod">
        <pc:chgData name="Jie Ren" userId="eff79f3b4c7b403d" providerId="LiveId" clId="{E0B86D75-57DD-4170-B6FA-80A448DF21DA}" dt="2024-11-30T05:34:39.838" v="1375" actId="14100"/>
        <pc:sldMkLst>
          <pc:docMk/>
          <pc:sldMk cId="1181249740" sldId="1298"/>
        </pc:sldMkLst>
      </pc:sldChg>
      <pc:sldChg chg="addSp delSp modSp new mod">
        <pc:chgData name="Jie Ren" userId="eff79f3b4c7b403d" providerId="LiveId" clId="{E0B86D75-57DD-4170-B6FA-80A448DF21DA}" dt="2024-11-30T05:46:13.339" v="1388" actId="1076"/>
        <pc:sldMkLst>
          <pc:docMk/>
          <pc:sldMk cId="2181343768" sldId="1299"/>
        </pc:sldMkLst>
      </pc:sldChg>
    </pc:docChg>
  </pc:docChgLst>
  <pc:docChgLst>
    <pc:chgData name="Jie Ren" userId="eff79f3b4c7b403d" providerId="LiveId" clId="{EDCDA5AE-2173-46CA-A5AE-CAD07E24CF29}"/>
    <pc:docChg chg="undo redo custSel addSld delSld modSld sldOrd">
      <pc:chgData name="Jie Ren" userId="eff79f3b4c7b403d" providerId="LiveId" clId="{EDCDA5AE-2173-46CA-A5AE-CAD07E24CF29}" dt="2025-01-19T14:37:24.238" v="397" actId="20577"/>
      <pc:docMkLst>
        <pc:docMk/>
      </pc:docMkLst>
      <pc:sldChg chg="modSp mod">
        <pc:chgData name="Jie Ren" userId="eff79f3b4c7b403d" providerId="LiveId" clId="{EDCDA5AE-2173-46CA-A5AE-CAD07E24CF29}" dt="2025-01-19T14:37:24.238" v="397" actId="20577"/>
        <pc:sldMkLst>
          <pc:docMk/>
          <pc:sldMk cId="3331726534" sldId="1258"/>
        </pc:sldMkLst>
      </pc:sldChg>
      <pc:sldChg chg="ord">
        <pc:chgData name="Jie Ren" userId="eff79f3b4c7b403d" providerId="LiveId" clId="{EDCDA5AE-2173-46CA-A5AE-CAD07E24CF29}" dt="2025-01-19T02:31:21.045" v="9"/>
        <pc:sldMkLst>
          <pc:docMk/>
          <pc:sldMk cId="766573505" sldId="1295"/>
        </pc:sldMkLst>
      </pc:sldChg>
      <pc:sldChg chg="ord">
        <pc:chgData name="Jie Ren" userId="eff79f3b4c7b403d" providerId="LiveId" clId="{EDCDA5AE-2173-46CA-A5AE-CAD07E24CF29}" dt="2025-01-19T02:31:53.946" v="11"/>
        <pc:sldMkLst>
          <pc:docMk/>
          <pc:sldMk cId="1181249740" sldId="1298"/>
        </pc:sldMkLst>
      </pc:sldChg>
      <pc:sldChg chg="add">
        <pc:chgData name="Jie Ren" userId="eff79f3b4c7b403d" providerId="LiveId" clId="{EDCDA5AE-2173-46CA-A5AE-CAD07E24CF29}" dt="2025-01-19T14:36:35.542" v="222"/>
        <pc:sldMkLst>
          <pc:docMk/>
          <pc:sldMk cId="292728636" sldId="1301"/>
        </pc:sldMkLst>
      </pc:sldChg>
      <pc:sldChg chg="del">
        <pc:chgData name="Jie Ren" userId="eff79f3b4c7b403d" providerId="LiveId" clId="{EDCDA5AE-2173-46CA-A5AE-CAD07E24CF29}" dt="2025-01-19T14:36:15.368" v="221" actId="2696"/>
        <pc:sldMkLst>
          <pc:docMk/>
          <pc:sldMk cId="1442878581" sldId="1301"/>
        </pc:sldMkLst>
      </pc:sldChg>
      <pc:sldChg chg="modSp mod">
        <pc:chgData name="Jie Ren" userId="eff79f3b4c7b403d" providerId="LiveId" clId="{EDCDA5AE-2173-46CA-A5AE-CAD07E24CF29}" dt="2025-01-19T02:33:33.089" v="34" actId="5793"/>
        <pc:sldMkLst>
          <pc:docMk/>
          <pc:sldMk cId="1011699058" sldId="1309"/>
        </pc:sldMkLst>
      </pc:sldChg>
      <pc:sldChg chg="ord">
        <pc:chgData name="Jie Ren" userId="eff79f3b4c7b403d" providerId="LiveId" clId="{EDCDA5AE-2173-46CA-A5AE-CAD07E24CF29}" dt="2025-01-19T02:29:12.771" v="1"/>
        <pc:sldMkLst>
          <pc:docMk/>
          <pc:sldMk cId="3108372316" sldId="1312"/>
        </pc:sldMkLst>
      </pc:sldChg>
      <pc:sldChg chg="addSp delSp modSp new mod">
        <pc:chgData name="Jie Ren" userId="eff79f3b4c7b403d" providerId="LiveId" clId="{EDCDA5AE-2173-46CA-A5AE-CAD07E24CF29}" dt="2025-01-19T13:18:50.179" v="86" actId="27636"/>
        <pc:sldMkLst>
          <pc:docMk/>
          <pc:sldMk cId="3617169118" sldId="1314"/>
        </pc:sldMkLst>
      </pc:sldChg>
      <pc:sldChg chg="addSp delSp modSp add mod">
        <pc:chgData name="Jie Ren" userId="eff79f3b4c7b403d" providerId="LiveId" clId="{EDCDA5AE-2173-46CA-A5AE-CAD07E24CF29}" dt="2025-01-19T14:35:25.025" v="220" actId="1076"/>
        <pc:sldMkLst>
          <pc:docMk/>
          <pc:sldMk cId="2947177383" sldId="1315"/>
        </pc:sldMkLst>
      </pc:sldChg>
    </pc:docChg>
  </pc:docChgLst>
  <pc:docChgLst>
    <pc:chgData name="Jie Ren" userId="eff79f3b4c7b403d" providerId="LiveId" clId="{A88785B0-028B-4E68-A3EF-8AE0FBCD0D5F}"/>
    <pc:docChg chg="undo custSel addSld delSld modSld sldOrd">
      <pc:chgData name="Jie Ren" userId="eff79f3b4c7b403d" providerId="LiveId" clId="{A88785B0-028B-4E68-A3EF-8AE0FBCD0D5F}" dt="2025-07-09T05:26:10.837" v="599" actId="20577"/>
      <pc:docMkLst>
        <pc:docMk/>
      </pc:docMkLst>
      <pc:sldChg chg="modSp mod">
        <pc:chgData name="Jie Ren" userId="eff79f3b4c7b403d" providerId="LiveId" clId="{A88785B0-028B-4E68-A3EF-8AE0FBCD0D5F}" dt="2025-07-07T14:14:26.097" v="202" actId="20577"/>
        <pc:sldMkLst>
          <pc:docMk/>
          <pc:sldMk cId="3331726534" sldId="1258"/>
        </pc:sldMkLst>
        <pc:spChg chg="mod">
          <ac:chgData name="Jie Ren" userId="eff79f3b4c7b403d" providerId="LiveId" clId="{A88785B0-028B-4E68-A3EF-8AE0FBCD0D5F}" dt="2025-07-07T08:53:43.736" v="91" actId="20577"/>
          <ac:spMkLst>
            <pc:docMk/>
            <pc:sldMk cId="3331726534" sldId="1258"/>
            <ac:spMk id="2" creationId="{409EF686-85FA-418B-A65C-C932A3F1FCF9}"/>
          </ac:spMkLst>
        </pc:spChg>
        <pc:spChg chg="mod">
          <ac:chgData name="Jie Ren" userId="eff79f3b4c7b403d" providerId="LiveId" clId="{A88785B0-028B-4E68-A3EF-8AE0FBCD0D5F}" dt="2025-07-07T14:14:26.097" v="202" actId="20577"/>
          <ac:spMkLst>
            <pc:docMk/>
            <pc:sldMk cId="3331726534" sldId="1258"/>
            <ac:spMk id="3" creationId="{A578B2FE-BE83-4903-80FC-C8F44E550C8B}"/>
          </ac:spMkLst>
        </pc:spChg>
      </pc:sldChg>
      <pc:sldChg chg="add">
        <pc:chgData name="Jie Ren" userId="eff79f3b4c7b403d" providerId="LiveId" clId="{A88785B0-028B-4E68-A3EF-8AE0FBCD0D5F}" dt="2025-07-07T15:00:09.603" v="212"/>
        <pc:sldMkLst>
          <pc:docMk/>
          <pc:sldMk cId="1217906890" sldId="1281"/>
        </pc:sldMkLst>
      </pc:sldChg>
      <pc:sldChg chg="del">
        <pc:chgData name="Jie Ren" userId="eff79f3b4c7b403d" providerId="LiveId" clId="{A88785B0-028B-4E68-A3EF-8AE0FBCD0D5F}" dt="2025-07-07T14:59:56.903" v="211" actId="2696"/>
        <pc:sldMkLst>
          <pc:docMk/>
          <pc:sldMk cId="2237794044" sldId="1281"/>
        </pc:sldMkLst>
      </pc:sldChg>
      <pc:sldChg chg="del">
        <pc:chgData name="Jie Ren" userId="eff79f3b4c7b403d" providerId="LiveId" clId="{A88785B0-028B-4E68-A3EF-8AE0FBCD0D5F}" dt="2025-07-07T14:59:26.271" v="210" actId="2696"/>
        <pc:sldMkLst>
          <pc:docMk/>
          <pc:sldMk cId="455913931" sldId="1284"/>
        </pc:sldMkLst>
      </pc:sldChg>
      <pc:sldChg chg="del">
        <pc:chgData name="Jie Ren" userId="eff79f3b4c7b403d" providerId="LiveId" clId="{A88785B0-028B-4E68-A3EF-8AE0FBCD0D5F}" dt="2025-07-07T14:59:15.552" v="208" actId="2696"/>
        <pc:sldMkLst>
          <pc:docMk/>
          <pc:sldMk cId="3049365793" sldId="1285"/>
        </pc:sldMkLst>
      </pc:sldChg>
      <pc:sldChg chg="addSp delSp modSp add mod ord">
        <pc:chgData name="Jie Ren" userId="eff79f3b4c7b403d" providerId="LiveId" clId="{A88785B0-028B-4E68-A3EF-8AE0FBCD0D5F}" dt="2025-07-08T14:38:18.928" v="247" actId="166"/>
        <pc:sldMkLst>
          <pc:docMk/>
          <pc:sldMk cId="3294505975" sldId="1286"/>
        </pc:sldMkLst>
        <pc:spChg chg="ord">
          <ac:chgData name="Jie Ren" userId="eff79f3b4c7b403d" providerId="LiveId" clId="{A88785B0-028B-4E68-A3EF-8AE0FBCD0D5F}" dt="2025-07-08T14:38:18.928" v="247" actId="166"/>
          <ac:spMkLst>
            <pc:docMk/>
            <pc:sldMk cId="3294505975" sldId="1286"/>
            <ac:spMk id="4" creationId="{C4F426C1-9727-4673-2C56-FCE05B51B0F6}"/>
          </ac:spMkLst>
        </pc:spChg>
        <pc:picChg chg="add mod">
          <ac:chgData name="Jie Ren" userId="eff79f3b4c7b403d" providerId="LiveId" clId="{A88785B0-028B-4E68-A3EF-8AE0FBCD0D5F}" dt="2025-07-08T14:37:48.048" v="245" actId="1076"/>
          <ac:picMkLst>
            <pc:docMk/>
            <pc:sldMk cId="3294505975" sldId="1286"/>
            <ac:picMk id="3" creationId="{D9A5D645-DBA0-A80F-64D6-04628827BE5E}"/>
          </ac:picMkLst>
        </pc:picChg>
      </pc:sldChg>
      <pc:sldChg chg="del">
        <pc:chgData name="Jie Ren" userId="eff79f3b4c7b403d" providerId="LiveId" clId="{A88785B0-028B-4E68-A3EF-8AE0FBCD0D5F}" dt="2025-07-07T14:59:20.815" v="209" actId="2696"/>
        <pc:sldMkLst>
          <pc:docMk/>
          <pc:sldMk cId="2921137960" sldId="1287"/>
        </pc:sldMkLst>
      </pc:sldChg>
      <pc:sldChg chg="ord">
        <pc:chgData name="Jie Ren" userId="eff79f3b4c7b403d" providerId="LiveId" clId="{A88785B0-028B-4E68-A3EF-8AE0FBCD0D5F}" dt="2025-07-08T14:39:23.961" v="249"/>
        <pc:sldMkLst>
          <pc:docMk/>
          <pc:sldMk cId="380945339" sldId="1288"/>
        </pc:sldMkLst>
      </pc:sldChg>
      <pc:sldChg chg="add">
        <pc:chgData name="Jie Ren" userId="eff79f3b4c7b403d" providerId="LiveId" clId="{A88785B0-028B-4E68-A3EF-8AE0FBCD0D5F}" dt="2025-07-07T15:00:09.603" v="212"/>
        <pc:sldMkLst>
          <pc:docMk/>
          <pc:sldMk cId="3675994909" sldId="1290"/>
        </pc:sldMkLst>
      </pc:sldChg>
      <pc:sldChg chg="del">
        <pc:chgData name="Jie Ren" userId="eff79f3b4c7b403d" providerId="LiveId" clId="{A88785B0-028B-4E68-A3EF-8AE0FBCD0D5F}" dt="2025-07-07T14:59:56.903" v="211" actId="2696"/>
        <pc:sldMkLst>
          <pc:docMk/>
          <pc:sldMk cId="4184407199" sldId="1290"/>
        </pc:sldMkLst>
      </pc:sldChg>
      <pc:sldChg chg="add del">
        <pc:chgData name="Jie Ren" userId="eff79f3b4c7b403d" providerId="LiveId" clId="{A88785B0-028B-4E68-A3EF-8AE0FBCD0D5F}" dt="2025-07-09T05:24:49.101" v="594" actId="2696"/>
        <pc:sldMkLst>
          <pc:docMk/>
          <pc:sldMk cId="1690591186" sldId="1292"/>
        </pc:sldMkLst>
      </pc:sldChg>
      <pc:sldChg chg="add">
        <pc:chgData name="Jie Ren" userId="eff79f3b4c7b403d" providerId="LiveId" clId="{A88785B0-028B-4E68-A3EF-8AE0FBCD0D5F}" dt="2025-07-09T05:24:58.045" v="595"/>
        <pc:sldMkLst>
          <pc:docMk/>
          <pc:sldMk cId="3879188639" sldId="1292"/>
        </pc:sldMkLst>
      </pc:sldChg>
      <pc:sldChg chg="del">
        <pc:chgData name="Jie Ren" userId="eff79f3b4c7b403d" providerId="LiveId" clId="{A88785B0-028B-4E68-A3EF-8AE0FBCD0D5F}" dt="2025-07-09T03:36:21.982" v="352" actId="2696"/>
        <pc:sldMkLst>
          <pc:docMk/>
          <pc:sldMk cId="766573505" sldId="1295"/>
        </pc:sldMkLst>
      </pc:sldChg>
      <pc:sldChg chg="add">
        <pc:chgData name="Jie Ren" userId="eff79f3b4c7b403d" providerId="LiveId" clId="{A88785B0-028B-4E68-A3EF-8AE0FBCD0D5F}" dt="2025-07-09T03:36:29.353" v="353"/>
        <pc:sldMkLst>
          <pc:docMk/>
          <pc:sldMk cId="3845762275" sldId="1295"/>
        </pc:sldMkLst>
      </pc:sldChg>
      <pc:sldChg chg="ord">
        <pc:chgData name="Jie Ren" userId="eff79f3b4c7b403d" providerId="LiveId" clId="{A88785B0-028B-4E68-A3EF-8AE0FBCD0D5F}" dt="2025-07-07T09:23:12.142" v="99"/>
        <pc:sldMkLst>
          <pc:docMk/>
          <pc:sldMk cId="3649406046" sldId="1296"/>
        </pc:sldMkLst>
      </pc:sldChg>
      <pc:sldChg chg="del">
        <pc:chgData name="Jie Ren" userId="eff79f3b4c7b403d" providerId="LiveId" clId="{A88785B0-028B-4E68-A3EF-8AE0FBCD0D5F}" dt="2025-07-09T03:36:21.982" v="352" actId="2696"/>
        <pc:sldMkLst>
          <pc:docMk/>
          <pc:sldMk cId="1181249740" sldId="1298"/>
        </pc:sldMkLst>
      </pc:sldChg>
      <pc:sldChg chg="add">
        <pc:chgData name="Jie Ren" userId="eff79f3b4c7b403d" providerId="LiveId" clId="{A88785B0-028B-4E68-A3EF-8AE0FBCD0D5F}" dt="2025-07-09T03:36:29.353" v="353"/>
        <pc:sldMkLst>
          <pc:docMk/>
          <pc:sldMk cId="2294751156" sldId="1298"/>
        </pc:sldMkLst>
      </pc:sldChg>
      <pc:sldChg chg="add del">
        <pc:chgData name="Jie Ren" userId="eff79f3b4c7b403d" providerId="LiveId" clId="{A88785B0-028B-4E68-A3EF-8AE0FBCD0D5F}" dt="2025-07-09T05:25:17.523" v="596" actId="2696"/>
        <pc:sldMkLst>
          <pc:docMk/>
          <pc:sldMk cId="2181343768" sldId="1299"/>
        </pc:sldMkLst>
      </pc:sldChg>
      <pc:sldChg chg="add">
        <pc:chgData name="Jie Ren" userId="eff79f3b4c7b403d" providerId="LiveId" clId="{A88785B0-028B-4E68-A3EF-8AE0FBCD0D5F}" dt="2025-07-09T05:25:24.704" v="597"/>
        <pc:sldMkLst>
          <pc:docMk/>
          <pc:sldMk cId="3198243950" sldId="1299"/>
        </pc:sldMkLst>
      </pc:sldChg>
      <pc:sldChg chg="add del">
        <pc:chgData name="Jie Ren" userId="eff79f3b4c7b403d" providerId="LiveId" clId="{A88785B0-028B-4E68-A3EF-8AE0FBCD0D5F}" dt="2025-07-09T05:24:49.101" v="594" actId="2696"/>
        <pc:sldMkLst>
          <pc:docMk/>
          <pc:sldMk cId="674993763" sldId="1300"/>
        </pc:sldMkLst>
      </pc:sldChg>
      <pc:sldChg chg="add">
        <pc:chgData name="Jie Ren" userId="eff79f3b4c7b403d" providerId="LiveId" clId="{A88785B0-028B-4E68-A3EF-8AE0FBCD0D5F}" dt="2025-07-09T05:24:58.045" v="595"/>
        <pc:sldMkLst>
          <pc:docMk/>
          <pc:sldMk cId="3139186207" sldId="1300"/>
        </pc:sldMkLst>
      </pc:sldChg>
      <pc:sldChg chg="del">
        <pc:chgData name="Jie Ren" userId="eff79f3b4c7b403d" providerId="LiveId" clId="{A88785B0-028B-4E68-A3EF-8AE0FBCD0D5F}" dt="2025-07-08T14:52:42.796" v="250" actId="2696"/>
        <pc:sldMkLst>
          <pc:docMk/>
          <pc:sldMk cId="2599327547" sldId="1303"/>
        </pc:sldMkLst>
      </pc:sldChg>
      <pc:sldChg chg="add del">
        <pc:chgData name="Jie Ren" userId="eff79f3b4c7b403d" providerId="LiveId" clId="{A88785B0-028B-4E68-A3EF-8AE0FBCD0D5F}" dt="2025-07-09T03:36:21.982" v="352" actId="2696"/>
        <pc:sldMkLst>
          <pc:docMk/>
          <pc:sldMk cId="1411972685" sldId="1305"/>
        </pc:sldMkLst>
      </pc:sldChg>
      <pc:sldChg chg="add">
        <pc:chgData name="Jie Ren" userId="eff79f3b4c7b403d" providerId="LiveId" clId="{A88785B0-028B-4E68-A3EF-8AE0FBCD0D5F}" dt="2025-07-09T03:36:29.353" v="353"/>
        <pc:sldMkLst>
          <pc:docMk/>
          <pc:sldMk cId="3678955833" sldId="1305"/>
        </pc:sldMkLst>
      </pc:sldChg>
      <pc:sldChg chg="add del">
        <pc:chgData name="Jie Ren" userId="eff79f3b4c7b403d" providerId="LiveId" clId="{A88785B0-028B-4E68-A3EF-8AE0FBCD0D5F}" dt="2025-07-09T03:36:21.982" v="352" actId="2696"/>
        <pc:sldMkLst>
          <pc:docMk/>
          <pc:sldMk cId="3108338005" sldId="1306"/>
        </pc:sldMkLst>
      </pc:sldChg>
      <pc:sldChg chg="add">
        <pc:chgData name="Jie Ren" userId="eff79f3b4c7b403d" providerId="LiveId" clId="{A88785B0-028B-4E68-A3EF-8AE0FBCD0D5F}" dt="2025-07-09T03:36:29.353" v="353"/>
        <pc:sldMkLst>
          <pc:docMk/>
          <pc:sldMk cId="3825399172" sldId="1306"/>
        </pc:sldMkLst>
      </pc:sldChg>
      <pc:sldChg chg="modSp mod">
        <pc:chgData name="Jie Ren" userId="eff79f3b4c7b403d" providerId="LiveId" clId="{A88785B0-028B-4E68-A3EF-8AE0FBCD0D5F}" dt="2025-07-09T05:26:10.837" v="599" actId="20577"/>
        <pc:sldMkLst>
          <pc:docMk/>
          <pc:sldMk cId="1011699058" sldId="1309"/>
        </pc:sldMkLst>
        <pc:spChg chg="mod">
          <ac:chgData name="Jie Ren" userId="eff79f3b4c7b403d" providerId="LiveId" clId="{A88785B0-028B-4E68-A3EF-8AE0FBCD0D5F}" dt="2025-07-08T12:43:19.887" v="235" actId="20577"/>
          <ac:spMkLst>
            <pc:docMk/>
            <pc:sldMk cId="1011699058" sldId="1309"/>
            <ac:spMk id="2" creationId="{018D6A1E-1C70-6BAC-BE21-4F9A7C963A2B}"/>
          </ac:spMkLst>
        </pc:spChg>
        <pc:spChg chg="mod">
          <ac:chgData name="Jie Ren" userId="eff79f3b4c7b403d" providerId="LiveId" clId="{A88785B0-028B-4E68-A3EF-8AE0FBCD0D5F}" dt="2025-07-09T05:26:10.837" v="599" actId="20577"/>
          <ac:spMkLst>
            <pc:docMk/>
            <pc:sldMk cId="1011699058" sldId="1309"/>
            <ac:spMk id="3" creationId="{D45FED5D-A5D5-BE0D-9B7B-C3F50276DE52}"/>
          </ac:spMkLst>
        </pc:spChg>
      </pc:sldChg>
      <pc:sldChg chg="add">
        <pc:chgData name="Jie Ren" userId="eff79f3b4c7b403d" providerId="LiveId" clId="{A88785B0-028B-4E68-A3EF-8AE0FBCD0D5F}" dt="2025-07-07T14:52:31.388" v="204"/>
        <pc:sldMkLst>
          <pc:docMk/>
          <pc:sldMk cId="3108372316" sldId="1312"/>
        </pc:sldMkLst>
      </pc:sldChg>
      <pc:sldChg chg="add">
        <pc:chgData name="Jie Ren" userId="eff79f3b4c7b403d" providerId="LiveId" clId="{A88785B0-028B-4E68-A3EF-8AE0FBCD0D5F}" dt="2025-07-07T15:01:31.404" v="213"/>
        <pc:sldMkLst>
          <pc:docMk/>
          <pc:sldMk cId="1148140223" sldId="1313"/>
        </pc:sldMkLst>
      </pc:sldChg>
      <pc:sldChg chg="modSp mod">
        <pc:chgData name="Jie Ren" userId="eff79f3b4c7b403d" providerId="LiveId" clId="{A88785B0-028B-4E68-A3EF-8AE0FBCD0D5F}" dt="2025-07-07T09:37:27.279" v="120" actId="20577"/>
        <pc:sldMkLst>
          <pc:docMk/>
          <pc:sldMk cId="1634145036" sldId="1318"/>
        </pc:sldMkLst>
      </pc:sldChg>
      <pc:sldChg chg="modSp mod">
        <pc:chgData name="Jie Ren" userId="eff79f3b4c7b403d" providerId="LiveId" clId="{A88785B0-028B-4E68-A3EF-8AE0FBCD0D5F}" dt="2025-07-09T05:20:12.429" v="576" actId="20577"/>
        <pc:sldMkLst>
          <pc:docMk/>
          <pc:sldMk cId="1918798945" sldId="1322"/>
        </pc:sldMkLst>
        <pc:spChg chg="mod">
          <ac:chgData name="Jie Ren" userId="eff79f3b4c7b403d" providerId="LiveId" clId="{A88785B0-028B-4E68-A3EF-8AE0FBCD0D5F}" dt="2025-07-09T05:20:12.429" v="576" actId="20577"/>
          <ac:spMkLst>
            <pc:docMk/>
            <pc:sldMk cId="1918798945" sldId="1322"/>
            <ac:spMk id="8" creationId="{A2697D9E-D3EA-9FFD-667B-111526CD7FF6}"/>
          </ac:spMkLst>
        </pc:spChg>
      </pc:sldChg>
      <pc:sldChg chg="ord">
        <pc:chgData name="Jie Ren" userId="eff79f3b4c7b403d" providerId="LiveId" clId="{A88785B0-028B-4E68-A3EF-8AE0FBCD0D5F}" dt="2025-07-08T12:55:35.282" v="241"/>
        <pc:sldMkLst>
          <pc:docMk/>
          <pc:sldMk cId="2241644463" sldId="1323"/>
        </pc:sldMkLst>
      </pc:sldChg>
      <pc:sldChg chg="addSp delSp new mod">
        <pc:chgData name="Jie Ren" userId="eff79f3b4c7b403d" providerId="LiveId" clId="{A88785B0-028B-4E68-A3EF-8AE0FBCD0D5F}" dt="2025-07-09T02:31:52.534" v="330" actId="22"/>
        <pc:sldMkLst>
          <pc:docMk/>
          <pc:sldMk cId="1829699916" sldId="1326"/>
        </pc:sldMkLst>
        <pc:picChg chg="add">
          <ac:chgData name="Jie Ren" userId="eff79f3b4c7b403d" providerId="LiveId" clId="{A88785B0-028B-4E68-A3EF-8AE0FBCD0D5F}" dt="2025-07-09T02:31:52.534" v="330" actId="22"/>
          <ac:picMkLst>
            <pc:docMk/>
            <pc:sldMk cId="1829699916" sldId="1326"/>
            <ac:picMk id="9" creationId="{1ABFE0FE-9A2C-9065-3644-83A6581158A1}"/>
          </ac:picMkLst>
        </pc:picChg>
      </pc:sldChg>
      <pc:sldChg chg="add">
        <pc:chgData name="Jie Ren" userId="eff79f3b4c7b403d" providerId="LiveId" clId="{A88785B0-028B-4E68-A3EF-8AE0FBCD0D5F}" dt="2025-07-07T14:56:02.864" v="207"/>
        <pc:sldMkLst>
          <pc:docMk/>
          <pc:sldMk cId="761237874" sldId="1327"/>
        </pc:sldMkLst>
      </pc:sldChg>
      <pc:sldChg chg="addSp delSp modSp add del mod">
        <pc:chgData name="Jie Ren" userId="eff79f3b4c7b403d" providerId="LiveId" clId="{A88785B0-028B-4E68-A3EF-8AE0FBCD0D5F}" dt="2025-07-09T05:23:59.695" v="592" actId="2696"/>
        <pc:sldMkLst>
          <pc:docMk/>
          <pc:sldMk cId="214958597" sldId="1328"/>
        </pc:sldMkLst>
      </pc:sldChg>
      <pc:sldChg chg="addSp modSp add mod">
        <pc:chgData name="Jie Ren" userId="eff79f3b4c7b403d" providerId="LiveId" clId="{A88785B0-028B-4E68-A3EF-8AE0FBCD0D5F}" dt="2025-07-09T05:23:42.741" v="591" actId="1076"/>
        <pc:sldMkLst>
          <pc:docMk/>
          <pc:sldMk cId="81494204" sldId="1329"/>
        </pc:sldMkLst>
        <pc:picChg chg="add mod">
          <ac:chgData name="Jie Ren" userId="eff79f3b4c7b403d" providerId="LiveId" clId="{A88785B0-028B-4E68-A3EF-8AE0FBCD0D5F}" dt="2025-07-09T05:22:53.210" v="586" actId="1076"/>
          <ac:picMkLst>
            <pc:docMk/>
            <pc:sldMk cId="81494204" sldId="1329"/>
            <ac:picMk id="2" creationId="{626EC016-8F83-09B2-C923-D0FD5AB0EFB2}"/>
          </ac:picMkLst>
        </pc:picChg>
        <pc:picChg chg="add mod">
          <ac:chgData name="Jie Ren" userId="eff79f3b4c7b403d" providerId="LiveId" clId="{A88785B0-028B-4E68-A3EF-8AE0FBCD0D5F}" dt="2025-07-09T05:22:19.942" v="582" actId="1076"/>
          <ac:picMkLst>
            <pc:docMk/>
            <pc:sldMk cId="81494204" sldId="1329"/>
            <ac:picMk id="3" creationId="{51513C53-EFF6-38BA-3A42-CEBBA5584AE1}"/>
          </ac:picMkLst>
        </pc:picChg>
        <pc:picChg chg="add mod">
          <ac:chgData name="Jie Ren" userId="eff79f3b4c7b403d" providerId="LiveId" clId="{A88785B0-028B-4E68-A3EF-8AE0FBCD0D5F}" dt="2025-07-09T05:23:42.741" v="591" actId="1076"/>
          <ac:picMkLst>
            <pc:docMk/>
            <pc:sldMk cId="81494204" sldId="1329"/>
            <ac:picMk id="6" creationId="{97BAC62B-FCC5-6756-DE70-77EB24DCC686}"/>
          </ac:picMkLst>
        </pc:picChg>
        <pc:picChg chg="add mod">
          <ac:chgData name="Jie Ren" userId="eff79f3b4c7b403d" providerId="LiveId" clId="{A88785B0-028B-4E68-A3EF-8AE0FBCD0D5F}" dt="2025-07-09T05:23:42.741" v="591" actId="1076"/>
          <ac:picMkLst>
            <pc:docMk/>
            <pc:sldMk cId="81494204" sldId="1329"/>
            <ac:picMk id="7" creationId="{3BBA563A-8C46-13F8-DA15-10E11BA92483}"/>
          </ac:picMkLst>
        </pc:picChg>
      </pc:sldChg>
      <pc:sldChg chg="modSp add mod">
        <pc:chgData name="Jie Ren" userId="eff79f3b4c7b403d" providerId="LiveId" clId="{A88785B0-028B-4E68-A3EF-8AE0FBCD0D5F}" dt="2025-07-09T05:17:46.735" v="503" actId="20577"/>
        <pc:sldMkLst>
          <pc:docMk/>
          <pc:sldMk cId="2120575854" sldId="1330"/>
        </pc:sldMkLst>
      </pc:sldChg>
      <pc:sldChg chg="add">
        <pc:chgData name="Jie Ren" userId="eff79f3b4c7b403d" providerId="LiveId" clId="{A88785B0-028B-4E68-A3EF-8AE0FBCD0D5F}" dt="2025-07-09T05:24:10.145" v="593"/>
        <pc:sldMkLst>
          <pc:docMk/>
          <pc:sldMk cId="2370434391" sldId="1331"/>
        </pc:sldMkLst>
      </pc:sldChg>
    </pc:docChg>
  </pc:docChgLst>
  <pc:docChgLst>
    <pc:chgData name="Jie Ren" userId="eff79f3b4c7b403d" providerId="LiveId" clId="{B2A69168-1C0D-F244-848A-C8E5CB03496A}"/>
    <pc:docChg chg="delSld modSld sldOrd">
      <pc:chgData name="Jie Ren" userId="eff79f3b4c7b403d" providerId="LiveId" clId="{B2A69168-1C0D-F244-848A-C8E5CB03496A}" dt="2025-01-15T04:20:18.899" v="30" actId="20578"/>
      <pc:docMkLst>
        <pc:docMk/>
      </pc:docMkLst>
      <pc:sldChg chg="modSp mod">
        <pc:chgData name="Jie Ren" userId="eff79f3b4c7b403d" providerId="LiveId" clId="{B2A69168-1C0D-F244-848A-C8E5CB03496A}" dt="2025-01-15T04:19:06.091" v="27" actId="20577"/>
        <pc:sldMkLst>
          <pc:docMk/>
          <pc:sldMk cId="3331726534" sldId="1258"/>
        </pc:sldMkLst>
      </pc:sldChg>
      <pc:sldChg chg="ord">
        <pc:chgData name="Jie Ren" userId="eff79f3b4c7b403d" providerId="LiveId" clId="{B2A69168-1C0D-F244-848A-C8E5CB03496A}" dt="2025-01-15T04:20:18.899" v="30" actId="20578"/>
        <pc:sldMkLst>
          <pc:docMk/>
          <pc:sldMk cId="1442878581" sldId="1301"/>
        </pc:sldMkLst>
      </pc:sldChg>
      <pc:sldChg chg="del">
        <pc:chgData name="Jie Ren" userId="eff79f3b4c7b403d" providerId="LiveId" clId="{B2A69168-1C0D-F244-848A-C8E5CB03496A}" dt="2025-01-15T04:19:47.735" v="28" actId="2696"/>
        <pc:sldMkLst>
          <pc:docMk/>
          <pc:sldMk cId="2724704507" sldId="1304"/>
        </pc:sldMkLst>
      </pc:sldChg>
      <pc:sldChg chg="del">
        <pc:chgData name="Jie Ren" userId="eff79f3b4c7b403d" providerId="LiveId" clId="{B2A69168-1C0D-F244-848A-C8E5CB03496A}" dt="2025-01-15T04:19:47.735" v="28" actId="2696"/>
        <pc:sldMkLst>
          <pc:docMk/>
          <pc:sldMk cId="1523565999" sldId="1310"/>
        </pc:sldMkLst>
      </pc:sldChg>
    </pc:docChg>
  </pc:docChgLst>
  <pc:docChgLst>
    <pc:chgData name="Jie Ren" userId="eff79f3b4c7b403d" providerId="LiveId" clId="{346AB000-858E-3341-AAFE-8555FC1D2840}"/>
    <pc:docChg chg="addSld modSld">
      <pc:chgData name="Jie Ren" userId="eff79f3b4c7b403d" providerId="LiveId" clId="{346AB000-858E-3341-AAFE-8555FC1D2840}" dt="2024-12-20T09:16:47.568" v="93"/>
      <pc:docMkLst>
        <pc:docMk/>
      </pc:docMkLst>
      <pc:sldChg chg="modSp mod">
        <pc:chgData name="Jie Ren" userId="eff79f3b4c7b403d" providerId="LiveId" clId="{346AB000-858E-3341-AAFE-8555FC1D2840}" dt="2024-12-15T10:26:39.449" v="92" actId="20577"/>
        <pc:sldMkLst>
          <pc:docMk/>
          <pc:sldMk cId="3331726534" sldId="1258"/>
        </pc:sldMkLst>
      </pc:sldChg>
      <pc:sldChg chg="add">
        <pc:chgData name="Jie Ren" userId="eff79f3b4c7b403d" providerId="LiveId" clId="{346AB000-858E-3341-AAFE-8555FC1D2840}" dt="2024-12-20T09:16:47.568" v="93"/>
        <pc:sldMkLst>
          <pc:docMk/>
          <pc:sldMk cId="674993763" sldId="1300"/>
        </pc:sldMkLst>
      </pc:sldChg>
    </pc:docChg>
  </pc:docChgLst>
  <pc:docChgLst>
    <pc:chgData name="Jie Ren" userId="eff79f3b4c7b403d" providerId="LiveId" clId="{4F992ADE-E49A-4FEC-B1EF-534486AE5535}"/>
    <pc:docChg chg="undo custSel addSld delSld modSld sldOrd">
      <pc:chgData name="Jie Ren" userId="eff79f3b4c7b403d" providerId="LiveId" clId="{4F992ADE-E49A-4FEC-B1EF-534486AE5535}" dt="2025-07-15T16:51:21.089" v="2963" actId="1076"/>
      <pc:docMkLst>
        <pc:docMk/>
      </pc:docMkLst>
      <pc:sldChg chg="modSp mod">
        <pc:chgData name="Jie Ren" userId="eff79f3b4c7b403d" providerId="LiveId" clId="{4F992ADE-E49A-4FEC-B1EF-534486AE5535}" dt="2025-07-14T15:10:29.579" v="126" actId="20577"/>
        <pc:sldMkLst>
          <pc:docMk/>
          <pc:sldMk cId="3331726534" sldId="1258"/>
        </pc:sldMkLst>
        <pc:spChg chg="mod">
          <ac:chgData name="Jie Ren" userId="eff79f3b4c7b403d" providerId="LiveId" clId="{4F992ADE-E49A-4FEC-B1EF-534486AE5535}" dt="2025-07-14T15:10:29.579" v="126" actId="20577"/>
          <ac:spMkLst>
            <pc:docMk/>
            <pc:sldMk cId="3331726534" sldId="1258"/>
            <ac:spMk id="2" creationId="{409EF686-85FA-418B-A65C-C932A3F1FCF9}"/>
          </ac:spMkLst>
        </pc:spChg>
        <pc:spChg chg="mod">
          <ac:chgData name="Jie Ren" userId="eff79f3b4c7b403d" providerId="LiveId" clId="{4F992ADE-E49A-4FEC-B1EF-534486AE5535}" dt="2025-07-13T12:28:35.577" v="62" actId="20577"/>
          <ac:spMkLst>
            <pc:docMk/>
            <pc:sldMk cId="3331726534" sldId="1258"/>
            <ac:spMk id="3" creationId="{A578B2FE-BE83-4903-80FC-C8F44E550C8B}"/>
          </ac:spMkLst>
        </pc:spChg>
      </pc:sldChg>
      <pc:sldChg chg="del">
        <pc:chgData name="Jie Ren" userId="eff79f3b4c7b403d" providerId="LiveId" clId="{4F992ADE-E49A-4FEC-B1EF-534486AE5535}" dt="2025-07-15T14:31:57.990" v="1462" actId="2696"/>
        <pc:sldMkLst>
          <pc:docMk/>
          <pc:sldMk cId="2836017138" sldId="1282"/>
        </pc:sldMkLst>
      </pc:sldChg>
      <pc:sldChg chg="add">
        <pc:chgData name="Jie Ren" userId="eff79f3b4c7b403d" providerId="LiveId" clId="{4F992ADE-E49A-4FEC-B1EF-534486AE5535}" dt="2025-07-15T15:30:53.580" v="2315"/>
        <pc:sldMkLst>
          <pc:docMk/>
          <pc:sldMk cId="3303388686" sldId="1295"/>
        </pc:sldMkLst>
      </pc:sldChg>
      <pc:sldChg chg="del">
        <pc:chgData name="Jie Ren" userId="eff79f3b4c7b403d" providerId="LiveId" clId="{4F992ADE-E49A-4FEC-B1EF-534486AE5535}" dt="2025-07-15T15:30:16.637" v="2314" actId="2696"/>
        <pc:sldMkLst>
          <pc:docMk/>
          <pc:sldMk cId="3845762275" sldId="1295"/>
        </pc:sldMkLst>
      </pc:sldChg>
      <pc:sldChg chg="add">
        <pc:chgData name="Jie Ren" userId="eff79f3b4c7b403d" providerId="LiveId" clId="{4F992ADE-E49A-4FEC-B1EF-534486AE5535}" dt="2025-07-15T15:30:53.580" v="2315"/>
        <pc:sldMkLst>
          <pc:docMk/>
          <pc:sldMk cId="2129793742" sldId="1298"/>
        </pc:sldMkLst>
      </pc:sldChg>
      <pc:sldChg chg="del">
        <pc:chgData name="Jie Ren" userId="eff79f3b4c7b403d" providerId="LiveId" clId="{4F992ADE-E49A-4FEC-B1EF-534486AE5535}" dt="2025-07-15T15:30:16.637" v="2314" actId="2696"/>
        <pc:sldMkLst>
          <pc:docMk/>
          <pc:sldMk cId="2294751156" sldId="1298"/>
        </pc:sldMkLst>
      </pc:sldChg>
      <pc:sldChg chg="del">
        <pc:chgData name="Jie Ren" userId="eff79f3b4c7b403d" providerId="LiveId" clId="{4F992ADE-E49A-4FEC-B1EF-534486AE5535}" dt="2025-07-15T14:35:27.437" v="1463" actId="2696"/>
        <pc:sldMkLst>
          <pc:docMk/>
          <pc:sldMk cId="292728636" sldId="1301"/>
        </pc:sldMkLst>
      </pc:sldChg>
      <pc:sldChg chg="add">
        <pc:chgData name="Jie Ren" userId="eff79f3b4c7b403d" providerId="LiveId" clId="{4F992ADE-E49A-4FEC-B1EF-534486AE5535}" dt="2025-07-15T15:30:53.580" v="2315"/>
        <pc:sldMkLst>
          <pc:docMk/>
          <pc:sldMk cId="1016214787" sldId="1305"/>
        </pc:sldMkLst>
      </pc:sldChg>
      <pc:sldChg chg="del">
        <pc:chgData name="Jie Ren" userId="eff79f3b4c7b403d" providerId="LiveId" clId="{4F992ADE-E49A-4FEC-B1EF-534486AE5535}" dt="2025-07-15T15:30:16.637" v="2314" actId="2696"/>
        <pc:sldMkLst>
          <pc:docMk/>
          <pc:sldMk cId="3678955833" sldId="1305"/>
        </pc:sldMkLst>
      </pc:sldChg>
      <pc:sldChg chg="add">
        <pc:chgData name="Jie Ren" userId="eff79f3b4c7b403d" providerId="LiveId" clId="{4F992ADE-E49A-4FEC-B1EF-534486AE5535}" dt="2025-07-15T15:30:53.580" v="2315"/>
        <pc:sldMkLst>
          <pc:docMk/>
          <pc:sldMk cId="814178074" sldId="1306"/>
        </pc:sldMkLst>
      </pc:sldChg>
      <pc:sldChg chg="del">
        <pc:chgData name="Jie Ren" userId="eff79f3b4c7b403d" providerId="LiveId" clId="{4F992ADE-E49A-4FEC-B1EF-534486AE5535}" dt="2025-07-15T15:30:16.637" v="2314" actId="2696"/>
        <pc:sldMkLst>
          <pc:docMk/>
          <pc:sldMk cId="3825399172" sldId="1306"/>
        </pc:sldMkLst>
      </pc:sldChg>
      <pc:sldChg chg="del">
        <pc:chgData name="Jie Ren" userId="eff79f3b4c7b403d" providerId="LiveId" clId="{4F992ADE-E49A-4FEC-B1EF-534486AE5535}" dt="2025-07-15T14:21:44.254" v="1453" actId="2696"/>
        <pc:sldMkLst>
          <pc:docMk/>
          <pc:sldMk cId="2021140825" sldId="1307"/>
        </pc:sldMkLst>
      </pc:sldChg>
      <pc:sldChg chg="add">
        <pc:chgData name="Jie Ren" userId="eff79f3b4c7b403d" providerId="LiveId" clId="{4F992ADE-E49A-4FEC-B1EF-534486AE5535}" dt="2025-07-15T14:21:58.674" v="1454"/>
        <pc:sldMkLst>
          <pc:docMk/>
          <pc:sldMk cId="2940720932" sldId="1307"/>
        </pc:sldMkLst>
      </pc:sldChg>
      <pc:sldChg chg="add">
        <pc:chgData name="Jie Ren" userId="eff79f3b4c7b403d" providerId="LiveId" clId="{4F992ADE-E49A-4FEC-B1EF-534486AE5535}" dt="2025-07-15T14:21:58.674" v="1454"/>
        <pc:sldMkLst>
          <pc:docMk/>
          <pc:sldMk cId="1794709126" sldId="1308"/>
        </pc:sldMkLst>
      </pc:sldChg>
      <pc:sldChg chg="del">
        <pc:chgData name="Jie Ren" userId="eff79f3b4c7b403d" providerId="LiveId" clId="{4F992ADE-E49A-4FEC-B1EF-534486AE5535}" dt="2025-07-15T14:21:44.254" v="1453" actId="2696"/>
        <pc:sldMkLst>
          <pc:docMk/>
          <pc:sldMk cId="4185798184" sldId="1308"/>
        </pc:sldMkLst>
      </pc:sldChg>
      <pc:sldChg chg="modSp mod">
        <pc:chgData name="Jie Ren" userId="eff79f3b4c7b403d" providerId="LiveId" clId="{4F992ADE-E49A-4FEC-B1EF-534486AE5535}" dt="2025-07-15T15:46:18.673" v="2447" actId="14100"/>
        <pc:sldMkLst>
          <pc:docMk/>
          <pc:sldMk cId="1011699058" sldId="1309"/>
        </pc:sldMkLst>
        <pc:spChg chg="mod">
          <ac:chgData name="Jie Ren" userId="eff79f3b4c7b403d" providerId="LiveId" clId="{4F992ADE-E49A-4FEC-B1EF-534486AE5535}" dt="2025-07-13T12:29:29.486" v="95" actId="20577"/>
          <ac:spMkLst>
            <pc:docMk/>
            <pc:sldMk cId="1011699058" sldId="1309"/>
            <ac:spMk id="2" creationId="{018D6A1E-1C70-6BAC-BE21-4F9A7C963A2B}"/>
          </ac:spMkLst>
        </pc:spChg>
        <pc:spChg chg="mod">
          <ac:chgData name="Jie Ren" userId="eff79f3b4c7b403d" providerId="LiveId" clId="{4F992ADE-E49A-4FEC-B1EF-534486AE5535}" dt="2025-07-15T15:46:18.673" v="2447" actId="14100"/>
          <ac:spMkLst>
            <pc:docMk/>
            <pc:sldMk cId="1011699058" sldId="1309"/>
            <ac:spMk id="3" creationId="{D45FED5D-A5D5-BE0D-9B7B-C3F50276DE52}"/>
          </ac:spMkLst>
        </pc:spChg>
      </pc:sldChg>
      <pc:sldChg chg="add">
        <pc:chgData name="Jie Ren" userId="eff79f3b4c7b403d" providerId="LiveId" clId="{4F992ADE-E49A-4FEC-B1EF-534486AE5535}" dt="2025-07-15T14:21:58.674" v="1454"/>
        <pc:sldMkLst>
          <pc:docMk/>
          <pc:sldMk cId="1175428313" sldId="1312"/>
        </pc:sldMkLst>
      </pc:sldChg>
      <pc:sldChg chg="del">
        <pc:chgData name="Jie Ren" userId="eff79f3b4c7b403d" providerId="LiveId" clId="{4F992ADE-E49A-4FEC-B1EF-534486AE5535}" dt="2025-07-15T14:21:44.254" v="1453" actId="2696"/>
        <pc:sldMkLst>
          <pc:docMk/>
          <pc:sldMk cId="3108372316" sldId="1312"/>
        </pc:sldMkLst>
      </pc:sldChg>
      <pc:sldChg chg="modSp del mod">
        <pc:chgData name="Jie Ren" userId="eff79f3b4c7b403d" providerId="LiveId" clId="{4F992ADE-E49A-4FEC-B1EF-534486AE5535}" dt="2025-07-15T14:57:24.013" v="1562" actId="2696"/>
        <pc:sldMkLst>
          <pc:docMk/>
          <pc:sldMk cId="2036968724" sldId="1316"/>
        </pc:sldMkLst>
        <pc:spChg chg="mod">
          <ac:chgData name="Jie Ren" userId="eff79f3b4c7b403d" providerId="LiveId" clId="{4F992ADE-E49A-4FEC-B1EF-534486AE5535}" dt="2025-07-15T14:56:22.837" v="1545" actId="404"/>
          <ac:spMkLst>
            <pc:docMk/>
            <pc:sldMk cId="2036968724" sldId="1316"/>
            <ac:spMk id="2" creationId="{65424942-396E-40BC-5A84-35A31C25AFE2}"/>
          </ac:spMkLst>
        </pc:spChg>
        <pc:spChg chg="mod">
          <ac:chgData name="Jie Ren" userId="eff79f3b4c7b403d" providerId="LiveId" clId="{4F992ADE-E49A-4FEC-B1EF-534486AE5535}" dt="2025-07-15T14:56:44.855" v="1561" actId="20577"/>
          <ac:spMkLst>
            <pc:docMk/>
            <pc:sldMk cId="2036968724" sldId="1316"/>
            <ac:spMk id="8" creationId="{9B27F26B-78DD-C892-5EEB-B7FD10D9E45B}"/>
          </ac:spMkLst>
        </pc:spChg>
      </pc:sldChg>
      <pc:sldChg chg="addSp delSp modSp mod">
        <pc:chgData name="Jie Ren" userId="eff79f3b4c7b403d" providerId="LiveId" clId="{4F992ADE-E49A-4FEC-B1EF-534486AE5535}" dt="2025-07-15T16:51:21.089" v="2963" actId="1076"/>
        <pc:sldMkLst>
          <pc:docMk/>
          <pc:sldMk cId="1634145036" sldId="1318"/>
        </pc:sldMkLst>
        <pc:spChg chg="mod">
          <ac:chgData name="Jie Ren" userId="eff79f3b4c7b403d" providerId="LiveId" clId="{4F992ADE-E49A-4FEC-B1EF-534486AE5535}" dt="2025-07-15T15:48:08.247" v="2544" actId="20577"/>
          <ac:spMkLst>
            <pc:docMk/>
            <pc:sldMk cId="1634145036" sldId="1318"/>
            <ac:spMk id="2" creationId="{520E6111-8A1C-70E0-F620-CCEAF14D98BC}"/>
          </ac:spMkLst>
        </pc:spChg>
        <pc:spChg chg="del mod">
          <ac:chgData name="Jie Ren" userId="eff79f3b4c7b403d" providerId="LiveId" clId="{4F992ADE-E49A-4FEC-B1EF-534486AE5535}" dt="2025-07-15T16:50:54.187" v="2959" actId="478"/>
          <ac:spMkLst>
            <pc:docMk/>
            <pc:sldMk cId="1634145036" sldId="1318"/>
            <ac:spMk id="3" creationId="{2F7EBEB8-F3F2-1EE8-5A98-206AC51F0127}"/>
          </ac:spMkLst>
        </pc:spChg>
        <pc:spChg chg="add del mod">
          <ac:chgData name="Jie Ren" userId="eff79f3b4c7b403d" providerId="LiveId" clId="{4F992ADE-E49A-4FEC-B1EF-534486AE5535}" dt="2025-07-15T16:50:56.474" v="2960" actId="478"/>
          <ac:spMkLst>
            <pc:docMk/>
            <pc:sldMk cId="1634145036" sldId="1318"/>
            <ac:spMk id="7" creationId="{66EF8B89-22BF-E2F4-9AE4-45F848593688}"/>
          </ac:spMkLst>
        </pc:spChg>
        <pc:picChg chg="add mod">
          <ac:chgData name="Jie Ren" userId="eff79f3b4c7b403d" providerId="LiveId" clId="{4F992ADE-E49A-4FEC-B1EF-534486AE5535}" dt="2025-07-15T16:51:21.089" v="2963" actId="1076"/>
          <ac:picMkLst>
            <pc:docMk/>
            <pc:sldMk cId="1634145036" sldId="1318"/>
            <ac:picMk id="9" creationId="{55FCF771-040B-B637-E8B6-9A8C58D56957}"/>
          </ac:picMkLst>
        </pc:picChg>
      </pc:sldChg>
      <pc:sldChg chg="del">
        <pc:chgData name="Jie Ren" userId="eff79f3b4c7b403d" providerId="LiveId" clId="{4F992ADE-E49A-4FEC-B1EF-534486AE5535}" dt="2025-07-15T15:45:57.456" v="2440" actId="2696"/>
        <pc:sldMkLst>
          <pc:docMk/>
          <pc:sldMk cId="2918954479" sldId="1321"/>
        </pc:sldMkLst>
      </pc:sldChg>
      <pc:sldChg chg="modSp mod">
        <pc:chgData name="Jie Ren" userId="eff79f3b4c7b403d" providerId="LiveId" clId="{4F992ADE-E49A-4FEC-B1EF-534486AE5535}" dt="2025-07-15T15:47:40.877" v="2468" actId="20577"/>
        <pc:sldMkLst>
          <pc:docMk/>
          <pc:sldMk cId="1918798945" sldId="1322"/>
        </pc:sldMkLst>
        <pc:spChg chg="mod">
          <ac:chgData name="Jie Ren" userId="eff79f3b4c7b403d" providerId="LiveId" clId="{4F992ADE-E49A-4FEC-B1EF-534486AE5535}" dt="2025-07-15T15:47:40.877" v="2468" actId="20577"/>
          <ac:spMkLst>
            <pc:docMk/>
            <pc:sldMk cId="1918798945" sldId="1322"/>
            <ac:spMk id="8" creationId="{A2697D9E-D3EA-9FFD-667B-111526CD7FF6}"/>
          </ac:spMkLst>
        </pc:spChg>
      </pc:sldChg>
      <pc:sldChg chg="ord">
        <pc:chgData name="Jie Ren" userId="eff79f3b4c7b403d" providerId="LiveId" clId="{4F992ADE-E49A-4FEC-B1EF-534486AE5535}" dt="2025-07-15T15:29:54.095" v="2313"/>
        <pc:sldMkLst>
          <pc:docMk/>
          <pc:sldMk cId="1829699916" sldId="1326"/>
        </pc:sldMkLst>
      </pc:sldChg>
      <pc:sldChg chg="del">
        <pc:chgData name="Jie Ren" userId="eff79f3b4c7b403d" providerId="LiveId" clId="{4F992ADE-E49A-4FEC-B1EF-534486AE5535}" dt="2025-07-15T15:15:43.262" v="1967" actId="2696"/>
        <pc:sldMkLst>
          <pc:docMk/>
          <pc:sldMk cId="761237874" sldId="1327"/>
        </pc:sldMkLst>
      </pc:sldChg>
      <pc:sldChg chg="del">
        <pc:chgData name="Jie Ren" userId="eff79f3b4c7b403d" providerId="LiveId" clId="{4F992ADE-E49A-4FEC-B1EF-534486AE5535}" dt="2025-07-15T14:21:44.254" v="1453" actId="2696"/>
        <pc:sldMkLst>
          <pc:docMk/>
          <pc:sldMk cId="2120575854" sldId="1330"/>
        </pc:sldMkLst>
      </pc:sldChg>
      <pc:sldChg chg="add">
        <pc:chgData name="Jie Ren" userId="eff79f3b4c7b403d" providerId="LiveId" clId="{4F992ADE-E49A-4FEC-B1EF-534486AE5535}" dt="2025-07-15T14:21:58.674" v="1454"/>
        <pc:sldMkLst>
          <pc:docMk/>
          <pc:sldMk cId="2907909513" sldId="1330"/>
        </pc:sldMkLst>
      </pc:sldChg>
      <pc:sldChg chg="modSp add mod">
        <pc:chgData name="Jie Ren" userId="eff79f3b4c7b403d" providerId="LiveId" clId="{4F992ADE-E49A-4FEC-B1EF-534486AE5535}" dt="2025-07-15T16:33:28.198" v="2954" actId="20577"/>
        <pc:sldMkLst>
          <pc:docMk/>
          <pc:sldMk cId="3673259026" sldId="1332"/>
        </pc:sldMkLst>
        <pc:spChg chg="mod">
          <ac:chgData name="Jie Ren" userId="eff79f3b4c7b403d" providerId="LiveId" clId="{4F992ADE-E49A-4FEC-B1EF-534486AE5535}" dt="2025-07-15T16:33:28.198" v="2954" actId="20577"/>
          <ac:spMkLst>
            <pc:docMk/>
            <pc:sldMk cId="3673259026" sldId="1332"/>
            <ac:spMk id="3" creationId="{2460A139-E95E-FC6E-8325-1426B0FCA7B7}"/>
          </ac:spMkLst>
        </pc:spChg>
      </pc:sldChg>
      <pc:sldChg chg="modSp add mod">
        <pc:chgData name="Jie Ren" userId="eff79f3b4c7b403d" providerId="LiveId" clId="{4F992ADE-E49A-4FEC-B1EF-534486AE5535}" dt="2025-07-15T14:03:43.090" v="1447" actId="20577"/>
        <pc:sldMkLst>
          <pc:docMk/>
          <pc:sldMk cId="392627728" sldId="1333"/>
        </pc:sldMkLst>
        <pc:spChg chg="mod">
          <ac:chgData name="Jie Ren" userId="eff79f3b4c7b403d" providerId="LiveId" clId="{4F992ADE-E49A-4FEC-B1EF-534486AE5535}" dt="2025-07-15T14:03:43.090" v="1447" actId="20577"/>
          <ac:spMkLst>
            <pc:docMk/>
            <pc:sldMk cId="392627728" sldId="1333"/>
            <ac:spMk id="8" creationId="{9086D1E7-3C52-91E6-0DD6-BD6AAB8BB0DB}"/>
          </ac:spMkLst>
        </pc:spChg>
      </pc:sldChg>
      <pc:sldChg chg="new del">
        <pc:chgData name="Jie Ren" userId="eff79f3b4c7b403d" providerId="LiveId" clId="{4F992ADE-E49A-4FEC-B1EF-534486AE5535}" dt="2025-07-15T14:18:40.246" v="1449" actId="2696"/>
        <pc:sldMkLst>
          <pc:docMk/>
          <pc:sldMk cId="556874946" sldId="1334"/>
        </pc:sldMkLst>
      </pc:sldChg>
      <pc:sldChg chg="addSp delSp add mod">
        <pc:chgData name="Jie Ren" userId="eff79f3b4c7b403d" providerId="LiveId" clId="{4F992ADE-E49A-4FEC-B1EF-534486AE5535}" dt="2025-07-15T14:18:53.978" v="1452" actId="22"/>
        <pc:sldMkLst>
          <pc:docMk/>
          <pc:sldMk cId="3731125181" sldId="1334"/>
        </pc:sldMkLst>
        <pc:picChg chg="del">
          <ac:chgData name="Jie Ren" userId="eff79f3b4c7b403d" providerId="LiveId" clId="{4F992ADE-E49A-4FEC-B1EF-534486AE5535}" dt="2025-07-15T14:18:52.586" v="1451" actId="478"/>
          <ac:picMkLst>
            <pc:docMk/>
            <pc:sldMk cId="3731125181" sldId="1334"/>
            <ac:picMk id="3" creationId="{F678CD95-1662-CF38-16E9-D9D121780AB9}"/>
          </ac:picMkLst>
        </pc:picChg>
        <pc:picChg chg="add">
          <ac:chgData name="Jie Ren" userId="eff79f3b4c7b403d" providerId="LiveId" clId="{4F992ADE-E49A-4FEC-B1EF-534486AE5535}" dt="2025-07-15T14:18:53.978" v="1452" actId="22"/>
          <ac:picMkLst>
            <pc:docMk/>
            <pc:sldMk cId="3731125181" sldId="1334"/>
            <ac:picMk id="6" creationId="{5EA835BE-4B9B-9340-59F1-2F004E98F6C3}"/>
          </ac:picMkLst>
        </pc:picChg>
      </pc:sldChg>
      <pc:sldChg chg="add">
        <pc:chgData name="Jie Ren" userId="eff79f3b4c7b403d" providerId="LiveId" clId="{4F992ADE-E49A-4FEC-B1EF-534486AE5535}" dt="2025-07-15T14:30:10.426" v="1455"/>
        <pc:sldMkLst>
          <pc:docMk/>
          <pc:sldMk cId="2446047259" sldId="1335"/>
        </pc:sldMkLst>
      </pc:sldChg>
      <pc:sldChg chg="add">
        <pc:chgData name="Jie Ren" userId="eff79f3b4c7b403d" providerId="LiveId" clId="{4F992ADE-E49A-4FEC-B1EF-534486AE5535}" dt="2025-07-15T14:30:10.426" v="1455"/>
        <pc:sldMkLst>
          <pc:docMk/>
          <pc:sldMk cId="2754234188" sldId="1336"/>
        </pc:sldMkLst>
      </pc:sldChg>
      <pc:sldChg chg="add">
        <pc:chgData name="Jie Ren" userId="eff79f3b4c7b403d" providerId="LiveId" clId="{4F992ADE-E49A-4FEC-B1EF-534486AE5535}" dt="2025-07-15T14:30:10.426" v="1455"/>
        <pc:sldMkLst>
          <pc:docMk/>
          <pc:sldMk cId="1190542276" sldId="1337"/>
        </pc:sldMkLst>
      </pc:sldChg>
      <pc:sldChg chg="add">
        <pc:chgData name="Jie Ren" userId="eff79f3b4c7b403d" providerId="LiveId" clId="{4F992ADE-E49A-4FEC-B1EF-534486AE5535}" dt="2025-07-15T14:30:10.426" v="1455"/>
        <pc:sldMkLst>
          <pc:docMk/>
          <pc:sldMk cId="3660238761" sldId="1338"/>
        </pc:sldMkLst>
      </pc:sldChg>
      <pc:sldChg chg="add">
        <pc:chgData name="Jie Ren" userId="eff79f3b4c7b403d" providerId="LiveId" clId="{4F992ADE-E49A-4FEC-B1EF-534486AE5535}" dt="2025-07-15T14:30:10.426" v="1455"/>
        <pc:sldMkLst>
          <pc:docMk/>
          <pc:sldMk cId="3017772379" sldId="1339"/>
        </pc:sldMkLst>
      </pc:sldChg>
      <pc:sldChg chg="addSp delSp modSp new mod">
        <pc:chgData name="Jie Ren" userId="eff79f3b4c7b403d" providerId="LiveId" clId="{4F992ADE-E49A-4FEC-B1EF-534486AE5535}" dt="2025-07-15T15:51:08.846" v="2556" actId="404"/>
        <pc:sldMkLst>
          <pc:docMk/>
          <pc:sldMk cId="343422742" sldId="1340"/>
        </pc:sldMkLst>
        <pc:spChg chg="mod">
          <ac:chgData name="Jie Ren" userId="eff79f3b4c7b403d" providerId="LiveId" clId="{4F992ADE-E49A-4FEC-B1EF-534486AE5535}" dt="2025-07-15T15:51:08.846" v="2556" actId="404"/>
          <ac:spMkLst>
            <pc:docMk/>
            <pc:sldMk cId="343422742" sldId="1340"/>
            <ac:spMk id="2" creationId="{2FECC287-1832-323E-BAEC-9F3ACDC08717}"/>
          </ac:spMkLst>
        </pc:spChg>
        <pc:spChg chg="del">
          <ac:chgData name="Jie Ren" userId="eff79f3b4c7b403d" providerId="LiveId" clId="{4F992ADE-E49A-4FEC-B1EF-534486AE5535}" dt="2025-07-15T15:50:01.852" v="2548" actId="478"/>
          <ac:spMkLst>
            <pc:docMk/>
            <pc:sldMk cId="343422742" sldId="1340"/>
            <ac:spMk id="3" creationId="{303C2D69-B053-35FC-03A0-1325C7DA22C6}"/>
          </ac:spMkLst>
        </pc:spChg>
        <pc:picChg chg="add mod">
          <ac:chgData name="Jie Ren" userId="eff79f3b4c7b403d" providerId="LiveId" clId="{4F992ADE-E49A-4FEC-B1EF-534486AE5535}" dt="2025-07-15T15:50:23.100" v="2551" actId="1076"/>
          <ac:picMkLst>
            <pc:docMk/>
            <pc:sldMk cId="343422742" sldId="1340"/>
            <ac:picMk id="7" creationId="{D4AC1DA8-0E61-DD71-C40C-1F64A6351606}"/>
          </ac:picMkLst>
        </pc:picChg>
      </pc:sldChg>
      <pc:sldChg chg="add del">
        <pc:chgData name="Jie Ren" userId="eff79f3b4c7b403d" providerId="LiveId" clId="{4F992ADE-E49A-4FEC-B1EF-534486AE5535}" dt="2025-07-15T15:47:02.749" v="2448" actId="2696"/>
        <pc:sldMkLst>
          <pc:docMk/>
          <pc:sldMk cId="1518243898" sldId="1340"/>
        </pc:sldMkLst>
      </pc:sldChg>
      <pc:sldChg chg="new del">
        <pc:chgData name="Jie Ren" userId="eff79f3b4c7b403d" providerId="LiveId" clId="{4F992ADE-E49A-4FEC-B1EF-534486AE5535}" dt="2025-07-15T14:36:23.653" v="1465" actId="2696"/>
        <pc:sldMkLst>
          <pc:docMk/>
          <pc:sldMk cId="2374362739" sldId="1340"/>
        </pc:sldMkLst>
      </pc:sldChg>
      <pc:sldChg chg="add">
        <pc:chgData name="Jie Ren" userId="eff79f3b4c7b403d" providerId="LiveId" clId="{4F992ADE-E49A-4FEC-B1EF-534486AE5535}" dt="2025-07-15T16:50:36.269" v="2958" actId="2890"/>
        <pc:sldMkLst>
          <pc:docMk/>
          <pc:sldMk cId="2248247337" sldId="1341"/>
        </pc:sldMkLst>
      </pc:sldChg>
      <pc:sldChg chg="addSp delSp modSp add del mod">
        <pc:chgData name="Jie Ren" userId="eff79f3b4c7b403d" providerId="LiveId" clId="{4F992ADE-E49A-4FEC-B1EF-534486AE5535}" dt="2025-07-15T15:53:24.115" v="2564" actId="2696"/>
        <pc:sldMkLst>
          <pc:docMk/>
          <pc:sldMk cId="2362376918" sldId="1341"/>
        </pc:sldMkLst>
        <pc:picChg chg="add mod">
          <ac:chgData name="Jie Ren" userId="eff79f3b4c7b403d" providerId="LiveId" clId="{4F992ADE-E49A-4FEC-B1EF-534486AE5535}" dt="2025-07-15T15:52:57.228" v="2563" actId="1076"/>
          <ac:picMkLst>
            <pc:docMk/>
            <pc:sldMk cId="2362376918" sldId="1341"/>
            <ac:picMk id="6" creationId="{1B680237-248E-B7A2-C405-3FE444199229}"/>
          </ac:picMkLst>
        </pc:picChg>
        <pc:picChg chg="del">
          <ac:chgData name="Jie Ren" userId="eff79f3b4c7b403d" providerId="LiveId" clId="{4F992ADE-E49A-4FEC-B1EF-534486AE5535}" dt="2025-07-15T15:52:17.748" v="2558" actId="478"/>
          <ac:picMkLst>
            <pc:docMk/>
            <pc:sldMk cId="2362376918" sldId="1341"/>
            <ac:picMk id="7" creationId="{BD89DAEC-C006-2E87-35ED-0592DBFE8D44}"/>
          </ac:picMkLst>
        </pc:picChg>
      </pc:sldChg>
      <pc:sldChg chg="add del">
        <pc:chgData name="Jie Ren" userId="eff79f3b4c7b403d" providerId="LiveId" clId="{4F992ADE-E49A-4FEC-B1EF-534486AE5535}" dt="2025-07-15T15:52:25.303" v="2560"/>
        <pc:sldMkLst>
          <pc:docMk/>
          <pc:sldMk cId="1419337382" sldId="1342"/>
        </pc:sldMkLst>
      </pc:sldChg>
    </pc:docChg>
  </pc:docChgLst>
  <pc:docChgLst>
    <pc:chgData name="Jie Ren" userId="eff79f3b4c7b403d" providerId="LiveId" clId="{570024AD-6D9A-4C2F-98E5-A4DBF62A6BA6}"/>
    <pc:docChg chg="custSel addSld modSld">
      <pc:chgData name="Jie Ren" userId="eff79f3b4c7b403d" providerId="LiveId" clId="{570024AD-6D9A-4C2F-98E5-A4DBF62A6BA6}" dt="2021-05-10T13:07:26.685" v="242" actId="20577"/>
      <pc:docMkLst>
        <pc:docMk/>
      </pc:docMkLst>
      <pc:sldChg chg="delSp modSp mod">
        <pc:chgData name="Jie Ren" userId="eff79f3b4c7b403d" providerId="LiveId" clId="{570024AD-6D9A-4C2F-98E5-A4DBF62A6BA6}" dt="2021-05-10T13:04:45.181" v="74" actId="478"/>
        <pc:sldMkLst>
          <pc:docMk/>
          <pc:sldMk cId="3898144085" sldId="1219"/>
        </pc:sldMkLst>
      </pc:sldChg>
      <pc:sldChg chg="delSp modSp add mod">
        <pc:chgData name="Jie Ren" userId="eff79f3b4c7b403d" providerId="LiveId" clId="{570024AD-6D9A-4C2F-98E5-A4DBF62A6BA6}" dt="2021-05-10T13:05:26.795" v="100" actId="478"/>
        <pc:sldMkLst>
          <pc:docMk/>
          <pc:sldMk cId="3031758712" sldId="1236"/>
        </pc:sldMkLst>
      </pc:sldChg>
      <pc:sldChg chg="modSp add mod">
        <pc:chgData name="Jie Ren" userId="eff79f3b4c7b403d" providerId="LiveId" clId="{570024AD-6D9A-4C2F-98E5-A4DBF62A6BA6}" dt="2021-05-10T13:05:52.778" v="129" actId="20577"/>
        <pc:sldMkLst>
          <pc:docMk/>
          <pc:sldMk cId="3117344837" sldId="1237"/>
        </pc:sldMkLst>
      </pc:sldChg>
      <pc:sldChg chg="modSp add mod">
        <pc:chgData name="Jie Ren" userId="eff79f3b4c7b403d" providerId="LiveId" clId="{570024AD-6D9A-4C2F-98E5-A4DBF62A6BA6}" dt="2021-05-10T13:06:16.279" v="157" actId="20577"/>
        <pc:sldMkLst>
          <pc:docMk/>
          <pc:sldMk cId="3044001490" sldId="1238"/>
        </pc:sldMkLst>
      </pc:sldChg>
      <pc:sldChg chg="modSp add mod">
        <pc:chgData name="Jie Ren" userId="eff79f3b4c7b403d" providerId="LiveId" clId="{570024AD-6D9A-4C2F-98E5-A4DBF62A6BA6}" dt="2021-05-10T13:06:39.284" v="181" actId="20577"/>
        <pc:sldMkLst>
          <pc:docMk/>
          <pc:sldMk cId="1424026862" sldId="1239"/>
        </pc:sldMkLst>
      </pc:sldChg>
      <pc:sldChg chg="modSp add mod">
        <pc:chgData name="Jie Ren" userId="eff79f3b4c7b403d" providerId="LiveId" clId="{570024AD-6D9A-4C2F-98E5-A4DBF62A6BA6}" dt="2021-05-10T13:07:06.861" v="217" actId="20577"/>
        <pc:sldMkLst>
          <pc:docMk/>
          <pc:sldMk cId="831292894" sldId="1240"/>
        </pc:sldMkLst>
      </pc:sldChg>
      <pc:sldChg chg="modSp add mod">
        <pc:chgData name="Jie Ren" userId="eff79f3b4c7b403d" providerId="LiveId" clId="{570024AD-6D9A-4C2F-98E5-A4DBF62A6BA6}" dt="2021-05-10T13:07:26.685" v="242" actId="20577"/>
        <pc:sldMkLst>
          <pc:docMk/>
          <pc:sldMk cId="2878306133" sldId="1241"/>
        </pc:sldMkLst>
      </pc:sldChg>
    </pc:docChg>
  </pc:docChgLst>
  <pc:docChgLst>
    <pc:chgData name="Jie Ren" userId="eff79f3b4c7b403d" providerId="LiveId" clId="{1E5D6060-6D92-F549-A2A8-40528244C9EF}"/>
    <pc:docChg chg="undo custSel addSld delSld modSld sldOrd">
      <pc:chgData name="Jie Ren" userId="eff79f3b4c7b403d" providerId="LiveId" clId="{1E5D6060-6D92-F549-A2A8-40528244C9EF}" dt="2025-01-09T05:44:20.647" v="1050" actId="20577"/>
      <pc:docMkLst>
        <pc:docMk/>
      </pc:docMkLst>
      <pc:sldChg chg="modSp mod">
        <pc:chgData name="Jie Ren" userId="eff79f3b4c7b403d" providerId="LiveId" clId="{1E5D6060-6D92-F549-A2A8-40528244C9EF}" dt="2025-01-08T13:23:27.425" v="329" actId="27636"/>
        <pc:sldMkLst>
          <pc:docMk/>
          <pc:sldMk cId="3331726534" sldId="1258"/>
        </pc:sldMkLst>
      </pc:sldChg>
      <pc:sldChg chg="add">
        <pc:chgData name="Jie Ren" userId="eff79f3b4c7b403d" providerId="LiveId" clId="{1E5D6060-6D92-F549-A2A8-40528244C9EF}" dt="2025-01-08T15:29:14.672" v="340"/>
        <pc:sldMkLst>
          <pc:docMk/>
          <pc:sldMk cId="2836017138" sldId="1282"/>
        </pc:sldMkLst>
      </pc:sldChg>
      <pc:sldChg chg="addSp modSp mod">
        <pc:chgData name="Jie Ren" userId="eff79f3b4c7b403d" providerId="LiveId" clId="{1E5D6060-6D92-F549-A2A8-40528244C9EF}" dt="2025-01-09T05:44:20.647" v="1050" actId="20577"/>
        <pc:sldMkLst>
          <pc:docMk/>
          <pc:sldMk cId="3649406046" sldId="1296"/>
        </pc:sldMkLst>
      </pc:sldChg>
      <pc:sldChg chg="addSp delSp modSp mod">
        <pc:chgData name="Jie Ren" userId="eff79f3b4c7b403d" providerId="LiveId" clId="{1E5D6060-6D92-F549-A2A8-40528244C9EF}" dt="2025-01-09T05:40:09.212" v="1011" actId="1076"/>
        <pc:sldMkLst>
          <pc:docMk/>
          <pc:sldMk cId="1382174588" sldId="1297"/>
        </pc:sldMkLst>
      </pc:sldChg>
      <pc:sldChg chg="modSp mod">
        <pc:chgData name="Jie Ren" userId="eff79f3b4c7b403d" providerId="LiveId" clId="{1E5D6060-6D92-F549-A2A8-40528244C9EF}" dt="2025-01-08T15:48:00.400" v="396" actId="20577"/>
        <pc:sldMkLst>
          <pc:docMk/>
          <pc:sldMk cId="2181343768" sldId="1299"/>
        </pc:sldMkLst>
      </pc:sldChg>
      <pc:sldChg chg="delSp modSp mod ord">
        <pc:chgData name="Jie Ren" userId="eff79f3b4c7b403d" providerId="LiveId" clId="{1E5D6060-6D92-F549-A2A8-40528244C9EF}" dt="2025-01-09T04:57:10.046" v="992" actId="20578"/>
        <pc:sldMkLst>
          <pc:docMk/>
          <pc:sldMk cId="1244788775" sldId="1302"/>
        </pc:sldMkLst>
      </pc:sldChg>
      <pc:sldChg chg="addSp delSp modSp new mod">
        <pc:chgData name="Jie Ren" userId="eff79f3b4c7b403d" providerId="LiveId" clId="{1E5D6060-6D92-F549-A2A8-40528244C9EF}" dt="2025-01-08T16:07:28.012" v="674" actId="14100"/>
        <pc:sldMkLst>
          <pc:docMk/>
          <pc:sldMk cId="2724704507" sldId="1304"/>
        </pc:sldMkLst>
      </pc:sldChg>
      <pc:sldChg chg="add del">
        <pc:chgData name="Jie Ren" userId="eff79f3b4c7b403d" providerId="LiveId" clId="{1E5D6060-6D92-F549-A2A8-40528244C9EF}" dt="2025-01-08T15:34:08.997" v="345"/>
        <pc:sldMkLst>
          <pc:docMk/>
          <pc:sldMk cId="654346318" sldId="1305"/>
        </pc:sldMkLst>
      </pc:sldChg>
      <pc:sldChg chg="addSp delSp modSp add mod">
        <pc:chgData name="Jie Ren" userId="eff79f3b4c7b403d" providerId="LiveId" clId="{1E5D6060-6D92-F549-A2A8-40528244C9EF}" dt="2025-01-08T15:38:45.539" v="366" actId="1076"/>
        <pc:sldMkLst>
          <pc:docMk/>
          <pc:sldMk cId="1411972685" sldId="1305"/>
        </pc:sldMkLst>
      </pc:sldChg>
      <pc:sldChg chg="addSp delSp modSp add mod">
        <pc:chgData name="Jie Ren" userId="eff79f3b4c7b403d" providerId="LiveId" clId="{1E5D6060-6D92-F549-A2A8-40528244C9EF}" dt="2025-01-08T15:39:12.705" v="373" actId="1076"/>
        <pc:sldMkLst>
          <pc:docMk/>
          <pc:sldMk cId="3108338005" sldId="1306"/>
        </pc:sldMkLst>
      </pc:sldChg>
      <pc:sldChg chg="addSp delSp modSp add mod">
        <pc:chgData name="Jie Ren" userId="eff79f3b4c7b403d" providerId="LiveId" clId="{1E5D6060-6D92-F549-A2A8-40528244C9EF}" dt="2025-01-08T15:46:16.760" v="389" actId="1076"/>
        <pc:sldMkLst>
          <pc:docMk/>
          <pc:sldMk cId="2021140825" sldId="1307"/>
        </pc:sldMkLst>
      </pc:sldChg>
      <pc:sldChg chg="addSp delSp modSp add mod">
        <pc:chgData name="Jie Ren" userId="eff79f3b4c7b403d" providerId="LiveId" clId="{1E5D6060-6D92-F549-A2A8-40528244C9EF}" dt="2025-01-08T15:55:39.780" v="402"/>
        <pc:sldMkLst>
          <pc:docMk/>
          <pc:sldMk cId="4185798184" sldId="1308"/>
        </pc:sldMkLst>
      </pc:sldChg>
      <pc:sldChg chg="modSp new mod ord">
        <pc:chgData name="Jie Ren" userId="eff79f3b4c7b403d" providerId="LiveId" clId="{1E5D6060-6D92-F549-A2A8-40528244C9EF}" dt="2025-01-09T04:56:58.266" v="991" actId="20577"/>
        <pc:sldMkLst>
          <pc:docMk/>
          <pc:sldMk cId="1011699058" sldId="1309"/>
        </pc:sldMkLst>
      </pc:sldChg>
      <pc:sldChg chg="addSp delSp modSp add mod ord">
        <pc:chgData name="Jie Ren" userId="eff79f3b4c7b403d" providerId="LiveId" clId="{1E5D6060-6D92-F549-A2A8-40528244C9EF}" dt="2025-01-09T04:51:51.387" v="923"/>
        <pc:sldMkLst>
          <pc:docMk/>
          <pc:sldMk cId="1523565999" sldId="1310"/>
        </pc:sldMkLst>
      </pc:sldChg>
      <pc:sldChg chg="addSp delSp modSp add mod">
        <pc:chgData name="Jie Ren" userId="eff79f3b4c7b403d" providerId="LiveId" clId="{1E5D6060-6D92-F549-A2A8-40528244C9EF}" dt="2025-01-08T16:11:49.849" v="682" actId="1076"/>
        <pc:sldMkLst>
          <pc:docMk/>
          <pc:sldMk cId="1747887101" sldId="1311"/>
        </pc:sldMkLst>
      </pc:sldChg>
      <pc:sldChg chg="add">
        <pc:chgData name="Jie Ren" userId="eff79f3b4c7b403d" providerId="LiveId" clId="{1E5D6060-6D92-F549-A2A8-40528244C9EF}" dt="2025-01-09T04:51:18.846" v="915" actId="2890"/>
        <pc:sldMkLst>
          <pc:docMk/>
          <pc:sldMk cId="3108372316" sldId="1312"/>
        </pc:sldMkLst>
      </pc:sldChg>
      <pc:sldChg chg="addSp delSp modSp add mod">
        <pc:chgData name="Jie Ren" userId="eff79f3b4c7b403d" providerId="LiveId" clId="{1E5D6060-6D92-F549-A2A8-40528244C9EF}" dt="2025-01-09T05:38:54.006" v="1002"/>
        <pc:sldMkLst>
          <pc:docMk/>
          <pc:sldMk cId="1148140223" sldId="131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6DC18-E023-4313-89B4-61DD184E1E56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07FFF-2E92-450C-9066-4A728F6C1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92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9446-8FF6-4C19-A54D-E912890049AF}" type="datetime1">
              <a:rPr lang="en-US" altLang="zh-CN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 Sun Yat-sen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6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D421F-1328-4085-910F-DE8E213602F4}" type="datetime1">
              <a:rPr lang="en-US" altLang="zh-CN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 Sun Yat-sen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4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4D2C-4BFF-4E88-A56B-9A396E246F11}" type="datetime1">
              <a:rPr lang="en-US" altLang="zh-CN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 Sun Yat-sen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0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64202" y="6356350"/>
            <a:ext cx="2743200" cy="365125"/>
          </a:xfrm>
        </p:spPr>
        <p:txBody>
          <a:bodyPr/>
          <a:lstStyle/>
          <a:p>
            <a:fld id="{77650706-AB45-4E72-B03C-3536235195F8}" type="datetime1">
              <a:rPr lang="en-US" altLang="zh-CN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79880" cy="365125"/>
          </a:xfrm>
        </p:spPr>
        <p:txBody>
          <a:bodyPr/>
          <a:lstStyle/>
          <a:p>
            <a:r>
              <a:rPr lang="fi-FI"/>
              <a:t>Jie Ren</a:t>
            </a:r>
          </a:p>
          <a:p>
            <a:r>
              <a:rPr lang="fi-FI"/>
              <a:t>Sun Yat-sen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5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7E20-8105-4F28-9985-31148E37B5DD}" type="datetime1">
              <a:rPr lang="en-US" altLang="zh-CN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 Sun Yat-sen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8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CA417-FC07-4E03-B6E7-2237E1B6A7B1}" type="datetime1">
              <a:rPr lang="en-US" altLang="zh-CN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 Sun Yat-sen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05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B22E-B609-4601-A17C-DD323839EC08}" type="datetime1">
              <a:rPr lang="en-US" altLang="zh-CN" smtClean="0"/>
              <a:t>7/14/2025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 Sun Yat-sen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8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9F91-062E-4942-9E16-043D5B4E85C5}" type="datetime1">
              <a:rPr lang="en-US" altLang="zh-CN" smtClean="0"/>
              <a:t>7/14/2025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 Sun Yat-sen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9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157F-72D8-4F02-9164-86536E89D91E}" type="datetime1">
              <a:rPr lang="en-US" altLang="zh-CN" smtClean="0"/>
              <a:t>7/14/2025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 Sun Yat-sen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78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7267-1D73-4F1D-A864-86B84A0E8C6B}" type="datetime1">
              <a:rPr lang="en-US" altLang="zh-CN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 Sun Yat-sen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94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1E7F-A22B-4DBA-AD52-72E66E253355}" type="datetime1">
              <a:rPr lang="en-US" altLang="zh-CN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 Sun Yat-sen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102E4-A13C-4822-A14F-8590DD55951E}" type="datetime1">
              <a:rPr lang="en-US" altLang="zh-CN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Jie Ren Sun Yat-sen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5B726-BBCE-4ABF-8909-5FC2843E3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0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renphysics/GRSpectra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9EF686-85FA-418B-A65C-C932A3F1F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943" y="693683"/>
            <a:ext cx="9604114" cy="1629104"/>
          </a:xfrm>
        </p:spPr>
        <p:txBody>
          <a:bodyPr>
            <a:noAutofit/>
          </a:bodyPr>
          <a:lstStyle/>
          <a:p>
            <a:pPr algn="ctr"/>
            <a:r>
              <a:rPr lang="en-US" altLang="zh-CN" sz="3600" dirty="0"/>
              <a:t>Pole dynamics in holographic thermal correlators</a:t>
            </a:r>
            <a:endParaRPr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78B2FE-BE83-4903-80FC-C8F44E550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2509519"/>
            <a:ext cx="7886700" cy="42119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dirty="0"/>
              <a:t>Jie Ren</a:t>
            </a:r>
          </a:p>
          <a:p>
            <a:pPr marL="0" indent="0" algn="ctr">
              <a:buNone/>
            </a:pPr>
            <a:endParaRPr lang="en-US" altLang="zh-CN" sz="900" dirty="0"/>
          </a:p>
          <a:p>
            <a:pPr marL="0" indent="0" algn="ctr">
              <a:buNone/>
            </a:pPr>
            <a:r>
              <a:rPr lang="en-US" altLang="zh-CN" sz="2000" dirty="0"/>
              <a:t>Sun Yat-sen University</a:t>
            </a:r>
          </a:p>
          <a:p>
            <a:pPr marL="0" indent="0" algn="ctr">
              <a:buNone/>
            </a:pPr>
            <a:endParaRPr lang="en-US" altLang="zh-CN" sz="2000" dirty="0"/>
          </a:p>
          <a:p>
            <a:pPr marL="0" indent="0" algn="ctr">
              <a:buNone/>
            </a:pPr>
            <a:r>
              <a:rPr lang="en-US" altLang="zh-CN" sz="2000" dirty="0"/>
              <a:t>Based on 2412.02608 (with Zhe Yu) and an upcoming work</a:t>
            </a:r>
          </a:p>
          <a:p>
            <a:pPr marL="0" indent="0" algn="ctr">
              <a:buNone/>
            </a:pPr>
            <a:endParaRPr lang="en-US" altLang="zh-CN" sz="2000" dirty="0"/>
          </a:p>
          <a:p>
            <a:pPr marL="0" indent="0" algn="ctr">
              <a:buNone/>
            </a:pPr>
            <a:endParaRPr lang="en-US" altLang="zh-CN" sz="2000" dirty="0"/>
          </a:p>
          <a:p>
            <a:pPr marL="0" indent="0" algn="ctr">
              <a:buNone/>
            </a:pPr>
            <a:endParaRPr lang="en-US" altLang="zh-CN" sz="2000" dirty="0"/>
          </a:p>
          <a:p>
            <a:pPr marL="0" indent="0" algn="ctr">
              <a:buNone/>
            </a:pPr>
            <a:r>
              <a:rPr lang="en-US" altLang="zh-CN" sz="2000" dirty="0"/>
              <a:t>Beijing</a:t>
            </a:r>
          </a:p>
          <a:p>
            <a:pPr marL="0" indent="0" algn="ctr">
              <a:buNone/>
            </a:pPr>
            <a:r>
              <a:rPr lang="en-US" altLang="zh-CN" sz="2000" dirty="0"/>
              <a:t>2025-07-16</a:t>
            </a:r>
            <a:endParaRPr lang="zh-CN" altLang="en-US" sz="2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93C35C2-E4E7-45EA-831B-28C28665D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t>1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778EFF3-7BFF-4D4D-BF90-DEC07C8FE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</a:t>
            </a:r>
          </a:p>
          <a:p>
            <a:r>
              <a:rPr lang="fi-FI"/>
              <a:t>Sun Yat-sen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26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C959E-0EB9-129F-69A7-17E5BDDA3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66962-B5C6-2DD8-F062-EDF1C5EFA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Outline</a:t>
            </a:r>
            <a:endParaRPr lang="en-CN" sz="3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0A139-E95E-FC6E-8325-1426B0FCA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r>
              <a:rPr lang="en-US" altLang="zh-CN" dirty="0"/>
              <a:t>Introduce the models (RN-</a:t>
            </a:r>
            <a:r>
              <a:rPr lang="en-US" altLang="zh-CN" dirty="0" err="1"/>
              <a:t>AdS</a:t>
            </a:r>
            <a:r>
              <a:rPr lang="en-US" altLang="zh-CN" dirty="0"/>
              <a:t> black hole and Gubser-Rocha model)</a:t>
            </a:r>
          </a:p>
          <a:p>
            <a:r>
              <a:rPr lang="en-US" altLang="zh-CN" dirty="0"/>
              <a:t>Methods for calculating </a:t>
            </a:r>
            <a:r>
              <a:rPr lang="en-US" altLang="zh-CN" dirty="0" err="1"/>
              <a:t>quasinormal</a:t>
            </a:r>
            <a:r>
              <a:rPr lang="en-US" altLang="zh-CN" dirty="0"/>
              <a:t> modes</a:t>
            </a:r>
            <a:br>
              <a:rPr lang="en-US" altLang="zh-CN" dirty="0"/>
            </a:br>
            <a:r>
              <a:rPr lang="en-US" altLang="zh-CN" dirty="0"/>
              <a:t>(Not in the review paper: R.A. Konoplya &amp; A. </a:t>
            </a:r>
            <a:r>
              <a:rPr lang="en-US" altLang="zh-CN" dirty="0" err="1"/>
              <a:t>Zhidenko</a:t>
            </a:r>
            <a:r>
              <a:rPr lang="en-US" altLang="zh-CN" dirty="0"/>
              <a:t>, </a:t>
            </a:r>
            <a:r>
              <a:rPr lang="en-US" altLang="zh-CN" dirty="0" err="1"/>
              <a:t>Quasinormal</a:t>
            </a:r>
            <a:r>
              <a:rPr lang="en-US" altLang="zh-CN" dirty="0"/>
              <a:t> modes of black holes: From astrophysics to string theory, 1102.4014)</a:t>
            </a:r>
          </a:p>
          <a:p>
            <a:r>
              <a:rPr lang="en-US" altLang="zh-CN" dirty="0"/>
              <a:t>What analytic results 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obtained by the above methods?</a:t>
            </a:r>
          </a:p>
          <a:p>
            <a:r>
              <a:rPr lang="en-US" altLang="zh-CN" dirty="0"/>
              <a:t>How do we explain these pole structure and motion mathematically and physically?</a:t>
            </a:r>
          </a:p>
          <a:p>
            <a:r>
              <a:rPr lang="en-US" altLang="zh-CN" dirty="0"/>
              <a:t>Future perspectives: construct more general solutions (numerical relativity). Classify the patterns of pole motion. 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1FA081-A060-2A96-F038-96F32B705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</a:t>
            </a:r>
          </a:p>
          <a:p>
            <a:r>
              <a:rPr lang="fi-FI"/>
              <a:t>Sun Yat-sen University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364B7-7D6C-16D8-61DC-D9486BBD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59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9735F-8AE5-8B4D-AC82-C04F9A4AC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EA37C8-276C-F917-7584-BBC0F7A27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</a:t>
            </a:r>
          </a:p>
          <a:p>
            <a:r>
              <a:rPr lang="fi-FI"/>
              <a:t>Sun Yat-sen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453D21-22ED-08A6-9263-37996199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 descr="A math equations and numbers&#10;&#10;Description automatically generated with medium confidence">
            <a:extLst>
              <a:ext uri="{FF2B5EF4-FFF2-40B4-BE49-F238E27FC236}">
                <a16:creationId xmlns:a16="http://schemas.microsoft.com/office/drawing/2014/main" id="{EF8B6968-0961-4410-30E1-C9A7A0093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17" y="0"/>
            <a:ext cx="9931966" cy="662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14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80646-4F8A-AAD3-9BCE-AFCF7708A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AA6D9B-CF98-0044-D92D-2D34E60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</a:t>
            </a:r>
          </a:p>
          <a:p>
            <a:r>
              <a:rPr lang="fi-FI"/>
              <a:t>Sun Yat-sen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E0D651-54D2-82C5-26E9-43BB5C4D7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80C4F421-0A4B-1DE5-BFD4-14343172C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81" y="136525"/>
            <a:ext cx="9994838" cy="624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78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72697A3-9541-E994-01A0-458A9BBE3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</a:t>
            </a:r>
          </a:p>
          <a:p>
            <a:r>
              <a:rPr lang="fi-FI"/>
              <a:t>Sun Yat-sen University</a:t>
            </a:r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68B8F9-1722-FB59-6978-E1EF0B0E8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FF4B767-3881-EE0D-C70B-BEB61906F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217" y="0"/>
            <a:ext cx="9096223" cy="665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9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5C87C4C-1037-728E-949D-B80260E22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</a:t>
            </a:r>
          </a:p>
          <a:p>
            <a:r>
              <a:rPr lang="fi-FI"/>
              <a:t>Sun Yat-sen University</a:t>
            </a:r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2C1D0FF-A6E2-2E88-98D7-0B78D334D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0017C3C-13C8-9883-0D01-7E20199AE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360" y="3165711"/>
            <a:ext cx="9869277" cy="33532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A16F396-BC83-52C9-06C3-036689065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686" y="366502"/>
            <a:ext cx="9452624" cy="259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88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A65234-E4A3-11BC-EBA9-A87CDAE34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9A5D645-DBA0-A80F-64D6-04628827B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156" y="75500"/>
            <a:ext cx="9395688" cy="6707000"/>
          </a:xfrm>
          <a:prstGeom prst="rect">
            <a:avLst/>
          </a:prstGeom>
        </p:spPr>
      </p:pic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4F426C1-9727-4673-2C56-FCE05B51B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Jie Ren</a:t>
            </a:r>
          </a:p>
          <a:p>
            <a:r>
              <a:rPr lang="fi-FI" dirty="0"/>
              <a:t>Sun Yat-sen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05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E0B8EA-B6E3-ACAB-9378-24A255C5E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</a:t>
            </a:r>
          </a:p>
          <a:p>
            <a:r>
              <a:rPr lang="fi-FI"/>
              <a:t>Sun Yat-sen University</a:t>
            </a:r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7561A2C-50A5-9932-C843-C598C5A97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1426919-EE68-D90C-A2E7-015BFE5AC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484" y="0"/>
            <a:ext cx="9663031" cy="667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5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92E9B-1711-CC2A-1507-1898010AC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C45F521-4DB4-C3D7-6AEF-1830BCB0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</a:t>
            </a:r>
          </a:p>
          <a:p>
            <a:r>
              <a:rPr lang="fi-FI"/>
              <a:t>Sun Yat-sen University</a:t>
            </a:r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6B1772C-E8E9-4427-1E2A-12C255E5F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68A2636D-F868-EAE9-0247-548D84BA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9555126" cy="581173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Heun function and confluent cases</a:t>
            </a:r>
            <a:endParaRPr lang="zh-CN" altLang="en-US" dirty="0"/>
          </a:p>
        </p:txBody>
      </p:sp>
      <p:pic>
        <p:nvPicPr>
          <p:cNvPr id="11" name="图片 10" descr="文本&#10;&#10;AI 生成的内容可能不正确。">
            <a:extLst>
              <a:ext uri="{FF2B5EF4-FFF2-40B4-BE49-F238E27FC236}">
                <a16:creationId xmlns:a16="http://schemas.microsoft.com/office/drawing/2014/main" id="{8A53E2F5-B512-6D36-E3A8-56F5A7818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9368"/>
            <a:ext cx="13402719" cy="405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44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5558A-F873-D34F-A8FD-3FB8C052C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t>18</a:t>
            </a:fld>
            <a:endParaRPr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759B029-1FBC-A33F-675F-79D250E4B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461" y="0"/>
            <a:ext cx="9336139" cy="6684071"/>
          </a:xfrm>
          <a:prstGeom prst="rect">
            <a:avLst/>
          </a:prstGeom>
        </p:spPr>
      </p:pic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3D0D3B7-1E80-422B-A1E8-1D52C684A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</a:t>
            </a:r>
          </a:p>
          <a:p>
            <a:r>
              <a:rPr lang="fi-FI"/>
              <a:t>Sun Yat-sen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06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AF75269-D87C-7BA4-B375-9C9B0CE97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</a:t>
            </a:r>
          </a:p>
          <a:p>
            <a:r>
              <a:rPr lang="fi-FI"/>
              <a:t>Sun Yat-sen University</a:t>
            </a:r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38DC9F1-D2E8-64EF-B12D-DCAD5C196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8181389-D7CE-4229-4D2D-490027116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829" y="0"/>
            <a:ext cx="9082331" cy="673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94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D6A1E-1C70-6BAC-BE21-4F9A7C963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Introduction &amp; Motivation</a:t>
            </a:r>
            <a:endParaRPr lang="en-CN" sz="3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FED5D-A5D5-BE0D-9B7B-C3F50276D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3061"/>
            <a:ext cx="10515600" cy="5078413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Analyticity properties (poles, branch cuts) in correlation functions play an important role in charactering a quantum system. Analyzing these poles helps explain how systems like the quark-gluon plasma (QGP) or quantum fluids dissipation disturbances and approach equilibrium.</a:t>
            </a:r>
          </a:p>
          <a:p>
            <a:r>
              <a:rPr lang="en-US" altLang="zh-CN" dirty="0"/>
              <a:t>Poles in holographic correlators (</a:t>
            </a:r>
            <a:r>
              <a:rPr lang="en-US" altLang="zh-CN" dirty="0" err="1"/>
              <a:t>quasinormal</a:t>
            </a:r>
            <a:r>
              <a:rPr lang="en-US" altLang="zh-CN" dirty="0"/>
              <a:t> modes of </a:t>
            </a:r>
            <a:r>
              <a:rPr lang="en-US" altLang="zh-CN" dirty="0" err="1"/>
              <a:t>AdS</a:t>
            </a:r>
            <a:r>
              <a:rPr lang="en-US" altLang="zh-CN" dirty="0"/>
              <a:t> black holes) can move in highly nontrivial ways as a parameter changes.</a:t>
            </a:r>
          </a:p>
          <a:p>
            <a:r>
              <a:rPr lang="en-US" altLang="zh-CN" dirty="0"/>
              <a:t>States in N=4 super-Yang-Mills theory (or its subsectors) can exhibit significantly more nontrivial behaviors than the particular state of the RN-</a:t>
            </a:r>
            <a:r>
              <a:rPr lang="en-US" altLang="zh-CN" dirty="0" err="1"/>
              <a:t>AdS</a:t>
            </a:r>
            <a:r>
              <a:rPr lang="en-US" altLang="zh-CN" dirty="0"/>
              <a:t> black hole.</a:t>
            </a:r>
          </a:p>
          <a:p>
            <a:r>
              <a:rPr lang="en-US" altLang="zh-CN" dirty="0"/>
              <a:t>The holographic method enables us to study more general states by constructing numerical solutions to Einstein’s equations with less symmetries. [Other nonperturbative methods in QFT usually require higher symmetries, such as the localization method.]</a:t>
            </a:r>
          </a:p>
          <a:p>
            <a:endParaRPr lang="en-US" altLang="zh-C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58CA6-1C85-69E6-F692-7449D6618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</a:t>
            </a:r>
          </a:p>
          <a:p>
            <a:r>
              <a:rPr lang="fi-FI"/>
              <a:t>Sun Yat-sen University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7FD68-16CC-0B39-1E73-FDD88F690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99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41F9475-0885-A17E-3F67-C714E17E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5BD01C1-6CF9-A463-E85B-8D5BBE87D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335" y="0"/>
            <a:ext cx="9298745" cy="6752999"/>
          </a:xfrm>
          <a:prstGeom prst="rect">
            <a:avLst/>
          </a:prstGeom>
        </p:spPr>
      </p:pic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D5D03BB-F5E6-E4E8-812B-74A2F7E46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Jie Ren</a:t>
            </a:r>
          </a:p>
          <a:p>
            <a:r>
              <a:rPr lang="fi-FI" dirty="0"/>
              <a:t>Sun Yat-sen University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DCD764-EC22-687D-B3DA-18AF344C8951}"/>
              </a:ext>
            </a:extLst>
          </p:cNvPr>
          <p:cNvSpPr txBox="1"/>
          <p:nvPr/>
        </p:nvSpPr>
        <p:spPr>
          <a:xfrm>
            <a:off x="9120553" y="5189416"/>
            <a:ext cx="2714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SW-QNM</a:t>
            </a:r>
            <a:r>
              <a:rPr lang="zh-CN" altLang="en-US" dirty="0"/>
              <a:t> </a:t>
            </a:r>
            <a:r>
              <a:rPr lang="en-US" altLang="zh-CN" dirty="0"/>
              <a:t>correspondence,</a:t>
            </a:r>
          </a:p>
          <a:p>
            <a:r>
              <a:rPr lang="en-CN" dirty="0"/>
              <a:t>2006.06111</a:t>
            </a:r>
          </a:p>
        </p:txBody>
      </p:sp>
    </p:spTree>
    <p:extLst>
      <p:ext uri="{BB962C8B-B14F-4D97-AF65-F5344CB8AC3E}">
        <p14:creationId xmlns:p14="http://schemas.microsoft.com/office/powerpoint/2010/main" val="3649406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A5611-FF21-CC55-8AC9-0DA8F6BA2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th formula with numbers and equations&#10;&#10;Description automatically generated with medium confidence">
            <a:extLst>
              <a:ext uri="{FF2B5EF4-FFF2-40B4-BE49-F238E27FC236}">
                <a16:creationId xmlns:a16="http://schemas.microsoft.com/office/drawing/2014/main" id="{4FEE5A1F-FBE5-5A49-BE34-EC608044E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64" y="0"/>
            <a:ext cx="9465072" cy="6721475"/>
          </a:xfrm>
          <a:prstGeom prst="rect">
            <a:avLst/>
          </a:prstGeom>
        </p:spPr>
      </p:pic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4BC2627-7065-64CF-5C63-44C3BEACD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Jie</a:t>
            </a:r>
            <a:r>
              <a:rPr lang="fi-FI" dirty="0"/>
              <a:t> Ren</a:t>
            </a:r>
          </a:p>
          <a:p>
            <a:r>
              <a:rPr lang="fi-FI" dirty="0"/>
              <a:t>Sun </a:t>
            </a:r>
            <a:r>
              <a:rPr lang="fi-FI" dirty="0" err="1"/>
              <a:t>Yat</a:t>
            </a:r>
            <a:r>
              <a:rPr lang="fi-FI" dirty="0"/>
              <a:t>-sen </a:t>
            </a:r>
            <a:r>
              <a:rPr lang="fi-FI" dirty="0" err="1"/>
              <a:t>University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8265DBF-6AF2-60D2-66FB-A4D16775F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140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2D78F-9E27-8F1F-B7AE-0A28E30D9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F753095-9201-BCF8-2869-3E559D08E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Jie</a:t>
            </a:r>
            <a:r>
              <a:rPr lang="fi-FI" dirty="0"/>
              <a:t> Ren</a:t>
            </a:r>
          </a:p>
          <a:p>
            <a:r>
              <a:rPr lang="fi-FI" dirty="0"/>
              <a:t>Sun </a:t>
            </a:r>
            <a:r>
              <a:rPr lang="fi-FI" dirty="0" err="1"/>
              <a:t>Yat</a:t>
            </a:r>
            <a:r>
              <a:rPr lang="fi-FI" dirty="0"/>
              <a:t>-sen </a:t>
            </a:r>
            <a:r>
              <a:rPr lang="fi-FI" dirty="0" err="1"/>
              <a:t>University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D0061E0-1D84-5521-1514-B0D761FF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EA835BE-4B9B-9340-59F1-2F004E98F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756" y="0"/>
            <a:ext cx="8536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25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961A0-C405-39A1-C86B-3F72EDDBB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27F75D7-A451-565A-9A9A-444A6FCF7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</a:t>
            </a:r>
          </a:p>
          <a:p>
            <a:r>
              <a:rPr lang="fi-FI"/>
              <a:t>Sun Yat-sen University</a:t>
            </a:r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C800116-0873-BBD0-0AF8-96408AD53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7F449C0-2D32-5AA5-9FD9-8539951F5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288" y="0"/>
            <a:ext cx="88694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34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7A063-CD93-7D1F-62E6-A10DD6679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5A3A714-21A7-EA0E-C9C7-3BEA78183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</a:t>
            </a:r>
          </a:p>
          <a:p>
            <a:r>
              <a:rPr lang="fi-FI"/>
              <a:t>Sun Yat-sen University</a:t>
            </a:r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8D82971-7DC6-5816-DFA2-D7BDD0CE2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0A6D514-6A73-CE37-CF45-391918BB0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288" y="0"/>
            <a:ext cx="8869424" cy="6858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626EC016-8F83-09B2-C923-D0FD5AB0E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82964"/>
            <a:ext cx="2489714" cy="70346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513C53-EFF6-38BA-3A42-CEBBA5584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46" y="2636120"/>
            <a:ext cx="5651197" cy="75315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7BAC62B-FCC5-6756-DE70-77EB24DCC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0952" y="4205495"/>
            <a:ext cx="3861419" cy="7812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BBA563A-8C46-13F8-DA15-10E11BA924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8283" y="4877906"/>
            <a:ext cx="5333253" cy="67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4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5CF6B0C-804B-E61C-EC56-3882C9011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28406EE-FFB3-5466-59B3-F9E384E0B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53" y="0"/>
            <a:ext cx="9321693" cy="6858000"/>
          </a:xfrm>
          <a:prstGeom prst="rect">
            <a:avLst/>
          </a:prstGeom>
        </p:spPr>
      </p:pic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C883088-5187-78FD-1630-E1DFD45CA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Jie Ren</a:t>
            </a:r>
          </a:p>
          <a:p>
            <a:r>
              <a:rPr lang="fi-FI" dirty="0"/>
              <a:t>Sun Yat-sen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188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036A0DC-936D-BA76-BB56-F2E8490C8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</a:t>
            </a:r>
          </a:p>
          <a:p>
            <a:r>
              <a:rPr lang="fi-FI"/>
              <a:t>Sun Yat-sen University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394E074-88B2-BAEB-8595-7AF7634D1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884EAD-B643-3288-C25F-1F60DC458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429" y="0"/>
            <a:ext cx="9317611" cy="631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86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03855B-C2B7-CADA-DF6E-8451C98B8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</a:t>
            </a:r>
          </a:p>
          <a:p>
            <a:r>
              <a:rPr lang="fi-FI"/>
              <a:t>Sun Yat-sen University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22DE879-51F1-9C6E-D697-814160D96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42911FB-2E13-9EFA-9508-53E549B7C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459" y="0"/>
            <a:ext cx="9125081" cy="607873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8DE1028-89F6-1FE7-0415-1EEE619A0AD1}"/>
              </a:ext>
            </a:extLst>
          </p:cNvPr>
          <p:cNvSpPr txBox="1"/>
          <p:nvPr/>
        </p:nvSpPr>
        <p:spPr>
          <a:xfrm>
            <a:off x="7921172" y="6078730"/>
            <a:ext cx="2796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JR &amp; Zhe Yu, 2412.02608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98243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ECC287-1832-323E-BAEC-9F3ACDC08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Convergence, stability, accuracy, and effectiveness of the recurrence relation</a:t>
            </a:r>
            <a:endParaRPr lang="zh-CN" altLang="en-US" sz="36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5B8721E-BA52-164C-7865-4B34B5D91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</a:t>
            </a:r>
          </a:p>
          <a:p>
            <a:r>
              <a:rPr lang="fi-FI"/>
              <a:t>Sun Yat-sen University</a:t>
            </a:r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66F2BF7-589D-FD30-709C-35F9D78A6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4AC1DA8-0E61-DD71-C40C-1F64A6351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573" y="2060039"/>
            <a:ext cx="9176853" cy="422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2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QNM-RNAdS5-Q12">
            <a:hlinkClick r:id="" action="ppaction://media"/>
            <a:extLst>
              <a:ext uri="{FF2B5EF4-FFF2-40B4-BE49-F238E27FC236}">
                <a16:creationId xmlns:a16="http://schemas.microsoft.com/office/drawing/2014/main" id="{18B04181-26F2-9D27-2363-978DC543C36E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28556" y="1154112"/>
            <a:ext cx="6458488" cy="5435283"/>
          </a:xfrm>
        </p:spPr>
      </p:pic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C66FB5-E58A-2CCA-FAAE-F4358F36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</a:t>
            </a:r>
          </a:p>
          <a:p>
            <a:r>
              <a:rPr lang="fi-FI"/>
              <a:t>Sun Yat-sen University</a:t>
            </a:r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1430E71-124D-526E-C8E2-8D84CBD3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7A3ACB8-AEBF-4805-F40E-4A4A67273CB4}"/>
              </a:ext>
            </a:extLst>
          </p:cNvPr>
          <p:cNvSpPr txBox="1"/>
          <p:nvPr/>
        </p:nvSpPr>
        <p:spPr>
          <a:xfrm>
            <a:off x="0" y="365125"/>
            <a:ext cx="115722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err="1">
                <a:solidFill>
                  <a:srgbClr val="000000"/>
                </a:solidFill>
                <a:effectLst/>
              </a:rPr>
              <a:t>Quasinormal</a:t>
            </a:r>
            <a:r>
              <a:rPr lang="en-US" altLang="zh-CN" sz="2600">
                <a:solidFill>
                  <a:srgbClr val="000000"/>
                </a:solidFill>
                <a:effectLst/>
              </a:rPr>
              <a:t> modes of the RN-</a:t>
            </a:r>
            <a:r>
              <a:rPr lang="en-US" altLang="zh-CN" sz="2600">
                <a:effectLst/>
              </a:rPr>
              <a:t>AdS</a:t>
            </a:r>
            <a:r>
              <a:rPr lang="en-US" altLang="zh-CN" sz="2600" baseline="-25000"/>
              <a:t>5</a:t>
            </a:r>
            <a:r>
              <a:rPr lang="en-US" altLang="zh-CN" sz="2600">
                <a:solidFill>
                  <a:srgbClr val="000000"/>
                </a:solidFill>
                <a:effectLst/>
              </a:rPr>
              <a:t> black hole perturbed by a charged scalar field</a:t>
            </a:r>
            <a:endParaRPr lang="zh-CN" altLang="en-US" sz="260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8634EAD-87B5-9D4F-DD24-B232835412BE}"/>
              </a:ext>
            </a:extLst>
          </p:cNvPr>
          <p:cNvSpPr txBox="1"/>
          <p:nvPr/>
        </p:nvSpPr>
        <p:spPr>
          <a:xfrm>
            <a:off x="9155103" y="5351491"/>
            <a:ext cx="2739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/>
              <a:t>JR &amp; Zhe Yu, 2412.02608</a:t>
            </a:r>
            <a:endParaRPr lang="zh-CN" altLang="en-US" sz="2000"/>
          </a:p>
        </p:txBody>
      </p:sp>
    </p:spTree>
    <p:extLst>
      <p:ext uri="{BB962C8B-B14F-4D97-AF65-F5344CB8AC3E}">
        <p14:creationId xmlns:p14="http://schemas.microsoft.com/office/powerpoint/2010/main" val="74720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6B373-4884-9E02-4593-3F1F7BE0E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C79CE1-2F6E-1261-9D8B-9E2A7CB30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Pole</a:t>
            </a:r>
            <a:r>
              <a:rPr lang="zh-CN" altLang="en-US" dirty="0"/>
              <a:t> </a:t>
            </a:r>
            <a:r>
              <a:rPr lang="en-US" altLang="zh-CN" dirty="0"/>
              <a:t>motion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B2E5C38-1D3F-6EFE-F8F4-36031967A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</a:t>
            </a:r>
          </a:p>
          <a:p>
            <a:r>
              <a:rPr lang="fi-FI"/>
              <a:t>Sun Yat-sen University</a:t>
            </a:r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EE70BE5-2BA1-77A3-971B-982C1534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86D1E7-3C52-91E6-0DD6-BD6AAB8BB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Single pole: </a:t>
            </a:r>
            <a:r>
              <a:rPr lang="en-US" dirty="0"/>
              <a:t>hydrodynamic modes, fundamental tone, overtones, zero mode,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b="1" dirty="0"/>
              <a:t>Pole structure: </a:t>
            </a:r>
            <a:r>
              <a:rPr lang="en-US" dirty="0"/>
              <a:t>symmetric, in pairs, </a:t>
            </a:r>
            <a:r>
              <a:rPr lang="en-US" dirty="0" err="1"/>
              <a:t>i</a:t>
            </a:r>
            <a:r>
              <a:rPr lang="en-US" altLang="zh-CN" dirty="0" err="1"/>
              <a:t>sospectrality</a:t>
            </a:r>
            <a:r>
              <a:rPr lang="en-US" altLang="zh-CN" dirty="0"/>
              <a:t>, spectral duality, </a:t>
            </a:r>
            <a:r>
              <a:rPr lang="en-US" altLang="zh-CN" dirty="0" err="1"/>
              <a:t>etc</a:t>
            </a:r>
            <a:endParaRPr lang="en-US" dirty="0"/>
          </a:p>
          <a:p>
            <a:r>
              <a:rPr lang="en-US" altLang="zh-CN" b="1" dirty="0"/>
              <a:t>Pole skipping</a:t>
            </a:r>
            <a:endParaRPr lang="en-US" b="1" dirty="0"/>
          </a:p>
          <a:p>
            <a:r>
              <a:rPr lang="en-US" b="1" dirty="0"/>
              <a:t>Pole motion:</a:t>
            </a:r>
          </a:p>
          <a:p>
            <a:pPr marL="0" indent="0">
              <a:buNone/>
            </a:pPr>
            <a:r>
              <a:rPr lang="en-US" dirty="0"/>
              <a:t>	Pole collisions</a:t>
            </a:r>
          </a:p>
          <a:p>
            <a:pPr marL="0" indent="0">
              <a:buNone/>
            </a:pPr>
            <a:r>
              <a:rPr lang="en-US" dirty="0"/>
              <a:t>	Merging and splitting</a:t>
            </a:r>
          </a:p>
          <a:p>
            <a:pPr marL="0" indent="0">
              <a:buNone/>
            </a:pPr>
            <a:r>
              <a:rPr lang="en-US" dirty="0"/>
              <a:t>	Accumulating to form a branch cut</a:t>
            </a:r>
          </a:p>
          <a:p>
            <a:pPr marL="0" indent="0">
              <a:buNone/>
            </a:pPr>
            <a:r>
              <a:rPr lang="en-US" altLang="zh-CN" dirty="0"/>
              <a:t>	Avoided crossings (level repulsions)</a:t>
            </a:r>
          </a:p>
          <a:p>
            <a:pPr marL="0" indent="0">
              <a:buNone/>
            </a:pPr>
            <a:r>
              <a:rPr lang="en-US" altLang="zh-CN" dirty="0"/>
              <a:t>	Cascade repulsions</a:t>
            </a:r>
          </a:p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926277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C66FB5-E58A-2CCA-FAAE-F4358F36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</a:t>
            </a:r>
          </a:p>
          <a:p>
            <a:r>
              <a:rPr lang="fi-FI"/>
              <a:t>Sun Yat-sen University</a:t>
            </a:r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1430E71-124D-526E-C8E2-8D84CBD3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7A3ACB8-AEBF-4805-F40E-4A4A67273CB4}"/>
              </a:ext>
            </a:extLst>
          </p:cNvPr>
          <p:cNvSpPr txBox="1"/>
          <p:nvPr/>
        </p:nvSpPr>
        <p:spPr>
          <a:xfrm>
            <a:off x="0" y="365125"/>
            <a:ext cx="115722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err="1">
                <a:solidFill>
                  <a:srgbClr val="000000"/>
                </a:solidFill>
                <a:effectLst/>
              </a:rPr>
              <a:t>Quasinormal</a:t>
            </a:r>
            <a:r>
              <a:rPr lang="en-US" altLang="zh-CN" sz="2600">
                <a:solidFill>
                  <a:srgbClr val="000000"/>
                </a:solidFill>
                <a:effectLst/>
              </a:rPr>
              <a:t> modes of the RN-</a:t>
            </a:r>
            <a:r>
              <a:rPr lang="en-US" altLang="zh-CN" sz="2600">
                <a:effectLst/>
              </a:rPr>
              <a:t>AdS</a:t>
            </a:r>
            <a:r>
              <a:rPr lang="en-US" altLang="zh-CN" sz="2600" baseline="-25000"/>
              <a:t>5</a:t>
            </a:r>
            <a:r>
              <a:rPr lang="en-US" altLang="zh-CN" sz="2600">
                <a:solidFill>
                  <a:srgbClr val="000000"/>
                </a:solidFill>
                <a:effectLst/>
              </a:rPr>
              <a:t> black hole perturbed by a charged scalar field</a:t>
            </a:r>
            <a:endParaRPr lang="zh-CN" altLang="en-US" sz="2600"/>
          </a:p>
        </p:txBody>
      </p:sp>
      <p:pic>
        <p:nvPicPr>
          <p:cNvPr id="7" name="movie2">
            <a:hlinkClick r:id="" action="ppaction://media"/>
            <a:extLst>
              <a:ext uri="{FF2B5EF4-FFF2-40B4-BE49-F238E27FC236}">
                <a16:creationId xmlns:a16="http://schemas.microsoft.com/office/drawing/2014/main" id="{2DC25436-2C7D-D02D-E851-1FB05A07D67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03322" y="1150937"/>
            <a:ext cx="6785355" cy="538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7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C66FB5-E58A-2CCA-FAAE-F4358F36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</a:t>
            </a:r>
          </a:p>
          <a:p>
            <a:r>
              <a:rPr lang="fi-FI"/>
              <a:t>Sun Yat-sen University</a:t>
            </a:r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1430E71-124D-526E-C8E2-8D84CBD3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7A3ACB8-AEBF-4805-F40E-4A4A67273CB4}"/>
              </a:ext>
            </a:extLst>
          </p:cNvPr>
          <p:cNvSpPr txBox="1"/>
          <p:nvPr/>
        </p:nvSpPr>
        <p:spPr>
          <a:xfrm>
            <a:off x="0" y="237753"/>
            <a:ext cx="115722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 err="1">
                <a:solidFill>
                  <a:srgbClr val="000000"/>
                </a:solidFill>
                <a:effectLst/>
              </a:rPr>
              <a:t>Quasinormal</a:t>
            </a:r>
            <a:r>
              <a:rPr lang="en-US" altLang="zh-CN" sz="2600" dirty="0">
                <a:solidFill>
                  <a:srgbClr val="000000"/>
                </a:solidFill>
                <a:effectLst/>
              </a:rPr>
              <a:t> modes of the </a:t>
            </a:r>
            <a:r>
              <a:rPr lang="en-US" altLang="zh-CN" sz="2600" dirty="0">
                <a:solidFill>
                  <a:srgbClr val="000000"/>
                </a:solidFill>
              </a:rPr>
              <a:t>2-charge black hole in </a:t>
            </a:r>
            <a:r>
              <a:rPr lang="en-US" altLang="zh-CN" sz="2600" dirty="0">
                <a:effectLst/>
              </a:rPr>
              <a:t>AdS</a:t>
            </a:r>
            <a:r>
              <a:rPr lang="en-US" altLang="zh-CN" sz="2600" baseline="-25000" dirty="0"/>
              <a:t>5</a:t>
            </a:r>
            <a:r>
              <a:rPr lang="en-US" altLang="zh-CN" sz="2600" dirty="0">
                <a:solidFill>
                  <a:srgbClr val="000000"/>
                </a:solidFill>
                <a:effectLst/>
              </a:rPr>
              <a:t> (Gubser-Rocha model) perturbed by a charged scalar field</a:t>
            </a:r>
            <a:endParaRPr lang="zh-CN" altLang="en-US" sz="26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8634EAD-87B5-9D4F-DD24-B232835412BE}"/>
              </a:ext>
            </a:extLst>
          </p:cNvPr>
          <p:cNvSpPr txBox="1"/>
          <p:nvPr/>
        </p:nvSpPr>
        <p:spPr>
          <a:xfrm>
            <a:off x="9747381" y="5327585"/>
            <a:ext cx="1824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Upcoming work</a:t>
            </a:r>
            <a:endParaRPr lang="zh-CN" altLang="en-US" sz="2000" dirty="0"/>
          </a:p>
        </p:txBody>
      </p:sp>
      <p:pic>
        <p:nvPicPr>
          <p:cNvPr id="2" name="movie">
            <a:hlinkClick r:id="" action="ppaction://media"/>
            <a:extLst>
              <a:ext uri="{FF2B5EF4-FFF2-40B4-BE49-F238E27FC236}">
                <a16:creationId xmlns:a16="http://schemas.microsoft.com/office/drawing/2014/main" id="{65A12864-679B-C38F-05DB-5E30F62FA38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67868" y="1359412"/>
            <a:ext cx="6856264" cy="549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3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C66FB5-E58A-2CCA-FAAE-F4358F36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</a:t>
            </a:r>
          </a:p>
          <a:p>
            <a:r>
              <a:rPr lang="fi-FI"/>
              <a:t>Sun Yat-sen University</a:t>
            </a:r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1430E71-124D-526E-C8E2-8D84CBD3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7A3ACB8-AEBF-4805-F40E-4A4A67273CB4}"/>
              </a:ext>
            </a:extLst>
          </p:cNvPr>
          <p:cNvSpPr txBox="1"/>
          <p:nvPr/>
        </p:nvSpPr>
        <p:spPr>
          <a:xfrm>
            <a:off x="0" y="237753"/>
            <a:ext cx="115722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 err="1">
                <a:solidFill>
                  <a:srgbClr val="000000"/>
                </a:solidFill>
                <a:effectLst/>
              </a:rPr>
              <a:t>Quasinormal</a:t>
            </a:r>
            <a:r>
              <a:rPr lang="en-US" altLang="zh-CN" sz="2600" dirty="0">
                <a:solidFill>
                  <a:srgbClr val="000000"/>
                </a:solidFill>
                <a:effectLst/>
              </a:rPr>
              <a:t> modes of the </a:t>
            </a:r>
            <a:r>
              <a:rPr lang="en-US" altLang="zh-CN" sz="2600" dirty="0">
                <a:solidFill>
                  <a:srgbClr val="000000"/>
                </a:solidFill>
              </a:rPr>
              <a:t>2-charge black hole in </a:t>
            </a:r>
            <a:r>
              <a:rPr lang="en-US" altLang="zh-CN" sz="2600" dirty="0">
                <a:effectLst/>
              </a:rPr>
              <a:t>AdS</a:t>
            </a:r>
            <a:r>
              <a:rPr lang="en-US" altLang="zh-CN" sz="2600" baseline="-25000" dirty="0"/>
              <a:t>5</a:t>
            </a:r>
            <a:r>
              <a:rPr lang="en-US" altLang="zh-CN" sz="2600" dirty="0">
                <a:solidFill>
                  <a:srgbClr val="000000"/>
                </a:solidFill>
                <a:effectLst/>
              </a:rPr>
              <a:t> (Gubser-Rocha model) perturbed by a charged scalar field</a:t>
            </a:r>
            <a:endParaRPr lang="zh-CN" altLang="en-US" sz="26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8634EAD-87B5-9D4F-DD24-B232835412BE}"/>
              </a:ext>
            </a:extLst>
          </p:cNvPr>
          <p:cNvSpPr txBox="1"/>
          <p:nvPr/>
        </p:nvSpPr>
        <p:spPr>
          <a:xfrm>
            <a:off x="9747381" y="5327585"/>
            <a:ext cx="1824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Upcoming work</a:t>
            </a:r>
            <a:endParaRPr lang="zh-CN" altLang="en-US" sz="2000" dirty="0"/>
          </a:p>
        </p:txBody>
      </p:sp>
      <p:pic>
        <p:nvPicPr>
          <p:cNvPr id="3" name="movie">
            <a:hlinkClick r:id="" action="ppaction://media"/>
            <a:extLst>
              <a:ext uri="{FF2B5EF4-FFF2-40B4-BE49-F238E27FC236}">
                <a16:creationId xmlns:a16="http://schemas.microsoft.com/office/drawing/2014/main" id="{300D00C8-C94D-4B43-217E-B169AC4F4EB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39901" y="1330401"/>
            <a:ext cx="6892438" cy="552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7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27DD55-3138-6C1B-E2D3-57E59EF2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9555126" cy="581173"/>
          </a:xfrm>
        </p:spPr>
        <p:txBody>
          <a:bodyPr>
            <a:normAutofit fontScale="90000"/>
          </a:bodyPr>
          <a:lstStyle/>
          <a:p>
            <a:r>
              <a:rPr lang="en-US" altLang="zh-CN"/>
              <a:t>Two-level crossing and avoided-crossing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E3E48D3-C5DD-4B5F-FE6B-AA7980AF0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</a:t>
            </a:r>
          </a:p>
          <a:p>
            <a:r>
              <a:rPr lang="fi-FI"/>
              <a:t>Sun Yat-sen University</a:t>
            </a:r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D21F418-1AFE-708B-64EF-1F54C73D8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1186A8B-F298-EAB1-E06C-52574E10A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279" y="1258354"/>
            <a:ext cx="7446033" cy="550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691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2FF07-4C72-80F2-7076-FCDEA3532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E6111-8A1C-70E0-F620-CCEAF14D9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Future perspectives – numerical relativity</a:t>
            </a:r>
            <a:endParaRPr lang="en-CN" sz="3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B7E71B-79BA-E8F3-21E9-3400C13AB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</a:t>
            </a:r>
          </a:p>
          <a:p>
            <a:r>
              <a:rPr lang="fi-FI"/>
              <a:t>Sun Yat-sen University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2C1A76-13DC-9EDA-10F0-72BA64EBB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5FCF771-040B-B637-E8B6-9A8C58D56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06" y="1441931"/>
            <a:ext cx="11131588" cy="505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450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F7149-6968-8FC9-A64F-65F163736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2DD80-A8E2-4B66-9374-DF062F8DA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Future perspectives – numerical relativity</a:t>
            </a:r>
            <a:endParaRPr lang="en-CN" sz="3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FDA88-A1E1-86D0-0BED-4FEF7976B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b="1" dirty="0"/>
              <a:t>Stationary spacetimes -- DeTurck method</a:t>
            </a:r>
          </a:p>
          <a:p>
            <a:pPr>
              <a:lnSpc>
                <a:spcPct val="150000"/>
              </a:lnSpc>
            </a:pPr>
            <a:r>
              <a:rPr lang="en-US" altLang="zh-CN" b="1" dirty="0" err="1"/>
              <a:t>Pseudospectral</a:t>
            </a:r>
            <a:r>
              <a:rPr lang="en-US" altLang="zh-CN" b="1" dirty="0"/>
              <a:t> method</a:t>
            </a:r>
          </a:p>
          <a:p>
            <a:pPr marL="0" indent="0">
              <a:buNone/>
            </a:pPr>
            <a:r>
              <a:rPr lang="en-US" altLang="zh-CN" dirty="0"/>
              <a:t>For solving QNMs, we do not need an initial guess; need to increase precision when the grid size is large</a:t>
            </a:r>
          </a:p>
          <a:p>
            <a:pPr marL="0" indent="0">
              <a:buNone/>
            </a:pPr>
            <a:r>
              <a:rPr lang="en-US" altLang="zh-CN" dirty="0" err="1"/>
              <a:t>QNMspectral</a:t>
            </a:r>
            <a:r>
              <a:rPr lang="en-US" altLang="zh-CN" dirty="0"/>
              <a:t>: solving linear ODEs</a:t>
            </a:r>
          </a:p>
          <a:p>
            <a:pPr marL="0" indent="0">
              <a:buNone/>
            </a:pPr>
            <a:r>
              <a:rPr lang="en-US" altLang="zh-CN" dirty="0" err="1"/>
              <a:t>GRSpectral</a:t>
            </a:r>
            <a:r>
              <a:rPr lang="en-US" altLang="zh-CN" dirty="0"/>
              <a:t>: solving nonlinear PDEs (and linear ODEs)</a:t>
            </a:r>
          </a:p>
          <a:p>
            <a:pPr marL="0" indent="0">
              <a:buNone/>
            </a:pPr>
            <a:r>
              <a:rPr lang="en-US" altLang="zh-CN" dirty="0">
                <a:hlinkClick r:id="rId2"/>
              </a:rPr>
              <a:t>https://github.com/renphysics/GRSpectral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For QNMs of the RN-AdS_5 black hole, a Mathematica notebook is given by an ancillary file of JR &amp; Zhe Yu, https://arxiv.org/abs/2412.02608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b="1" dirty="0"/>
              <a:t>Time evolution (Yu Tian’s talk on Friday)</a:t>
            </a: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88282C-7727-3CB4-CB06-E1A541DCF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</a:t>
            </a:r>
          </a:p>
          <a:p>
            <a:r>
              <a:rPr lang="fi-FI"/>
              <a:t>Sun Yat-sen University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A3C9D7-5C86-75F6-8568-143694CB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473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E9B36-20B2-E81E-C484-52D7E3843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65BE65-51F9-D0CF-636F-11B6EE3CB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927994" cy="773768"/>
          </a:xfrm>
        </p:spPr>
        <p:txBody>
          <a:bodyPr>
            <a:normAutofit/>
          </a:bodyPr>
          <a:lstStyle/>
          <a:p>
            <a:r>
              <a:rPr lang="en-US" altLang="zh-CN" sz="3800" dirty="0"/>
              <a:t>Conclusion</a:t>
            </a:r>
            <a:endParaRPr lang="zh-CN" altLang="en-US" sz="38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4691298-7F96-D5AC-F926-EFE61D2F8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</a:t>
            </a:r>
          </a:p>
          <a:p>
            <a:r>
              <a:rPr lang="fi-FI"/>
              <a:t>Sun Yat-sen University</a:t>
            </a:r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9EF5557-D75B-450F-86EE-3BD13CCB1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697D9E-D3EA-9FFD-667B-111526CD7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Quasinormal</a:t>
            </a:r>
            <a:r>
              <a:rPr lang="en-US" dirty="0"/>
              <a:t> modes of </a:t>
            </a:r>
            <a:r>
              <a:rPr lang="en-US" dirty="0" err="1"/>
              <a:t>AdS</a:t>
            </a:r>
            <a:r>
              <a:rPr lang="en-US" dirty="0"/>
              <a:t> black holes (poles in holographic correlators) can move in highly nontrivial ways as a parameter changes.</a:t>
            </a:r>
          </a:p>
          <a:p>
            <a:r>
              <a:rPr lang="en-US" dirty="0"/>
              <a:t>States in N=4 super-Yang-Mills theory can exhibit significantly more nontrivial behaviors than the particular state of the RN-</a:t>
            </a:r>
            <a:r>
              <a:rPr lang="en-US" dirty="0" err="1"/>
              <a:t>AdS</a:t>
            </a:r>
            <a:r>
              <a:rPr lang="en-US" dirty="0"/>
              <a:t> black hole</a:t>
            </a:r>
          </a:p>
          <a:p>
            <a:pPr>
              <a:lnSpc>
                <a:spcPct val="100000"/>
              </a:lnSpc>
            </a:pPr>
            <a:r>
              <a:rPr lang="en-US" dirty="0"/>
              <a:t>Zero modes, level repulsion, m</a:t>
            </a:r>
            <a:r>
              <a:rPr lang="en-US" altLang="zh-CN" dirty="0"/>
              <a:t>erging and splitting, accumulating to form a branch cut, cascade repulsion</a:t>
            </a:r>
          </a:p>
          <a:p>
            <a:pPr>
              <a:lnSpc>
                <a:spcPct val="100000"/>
              </a:lnSpc>
            </a:pPr>
            <a:r>
              <a:rPr lang="en-US" altLang="zh-CN" dirty="0"/>
              <a:t>Future perspectives: numerical relativity, non-modal effect, pseudospectrum</a:t>
            </a:r>
          </a:p>
          <a:p>
            <a:pPr marL="0" indent="0">
              <a:buNone/>
            </a:pP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9187989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ADFA9-480B-C099-F499-851C04555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th equations and formulas&#10;&#10;Description automatically generated with medium confidence">
            <a:extLst>
              <a:ext uri="{FF2B5EF4-FFF2-40B4-BE49-F238E27FC236}">
                <a16:creationId xmlns:a16="http://schemas.microsoft.com/office/drawing/2014/main" id="{E78C8D66-082D-5C09-A297-D2BD520A6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105" y="0"/>
            <a:ext cx="9279790" cy="678879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C2E21F-12BE-335F-F038-F0653774C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err="1"/>
              <a:t>Jie</a:t>
            </a:r>
            <a:r>
              <a:rPr lang="fi-FI"/>
              <a:t> Ren</a:t>
            </a:r>
          </a:p>
          <a:p>
            <a:r>
              <a:rPr lang="fi-FI"/>
              <a:t>Sun </a:t>
            </a:r>
            <a:r>
              <a:rPr lang="fi-FI" err="1"/>
              <a:t>Yat</a:t>
            </a:r>
            <a:r>
              <a:rPr lang="fi-FI"/>
              <a:t>-sen </a:t>
            </a:r>
            <a:r>
              <a:rPr lang="fi-FI" err="1"/>
              <a:t>University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9A0AE-38B5-CDB5-B93B-604CAC8B0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209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9C132-08AF-2F3B-4E71-6C23F8F79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21249D-CB56-8DA3-0F18-D1B1C87D9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</a:t>
            </a:r>
          </a:p>
          <a:p>
            <a:r>
              <a:rPr lang="fi-FI"/>
              <a:t>Sun Yat-sen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AFE0EB-F784-CB4A-FD39-E7B610E79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64F8EF-D0E2-BD48-BD67-136005BB9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573" y="-1"/>
            <a:ext cx="9452665" cy="665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283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8759C-80C4-910C-32A5-1FEF8743C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153CDA-2AE6-95B7-1D16-435D05E3E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40" y="149038"/>
            <a:ext cx="10515600" cy="1325563"/>
          </a:xfrm>
        </p:spPr>
        <p:txBody>
          <a:bodyPr/>
          <a:lstStyle/>
          <a:p>
            <a:r>
              <a:rPr lang="en-US" altLang="zh-CN" dirty="0"/>
              <a:t>EMD truncations of supergravity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0E1793B-6B6D-22AD-3864-05AFB965B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</a:t>
            </a:r>
          </a:p>
          <a:p>
            <a:r>
              <a:rPr lang="fi-FI"/>
              <a:t>Sun Yat-sen University</a:t>
            </a:r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0BB0310-FD0A-444F-DDA4-57BE08BE0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4A933C1-50FF-9A19-9C55-8586FDE10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7681"/>
            <a:ext cx="10515600" cy="5195194"/>
          </a:xfrm>
        </p:spPr>
        <p:txBody>
          <a:bodyPr>
            <a:normAutofit/>
          </a:bodyPr>
          <a:lstStyle/>
          <a:p>
            <a:r>
              <a:rPr lang="en-US" altLang="zh-CN" dirty="0"/>
              <a:t>When the parameters α and d take the values in the table (next slide), this EMD system is consistent truncations of D = 10 and D = 11 supergravities. In these cases, the EMD system is a top-down model.</a:t>
            </a:r>
            <a:r>
              <a:rPr lang="en-US" dirty="0"/>
              <a:t>​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altLang="zh-CN" dirty="0"/>
              <a:t>For AdS</a:t>
            </a:r>
            <a:r>
              <a:rPr lang="en-US" altLang="zh-CN" baseline="-25000" dirty="0"/>
              <a:t>4</a:t>
            </a:r>
            <a:r>
              <a:rPr lang="en-US" altLang="zh-CN" dirty="0"/>
              <a:t>, the system belongs to supergravity for all α. The EMD system is obtained by turning off one of two U(1) gauge fields in an FI-gauged supergravity.</a:t>
            </a:r>
          </a:p>
          <a:p>
            <a:endParaRPr lang="en-US" altLang="zh-CN" dirty="0"/>
          </a:p>
          <a:p>
            <a:r>
              <a:rPr lang="en-US" altLang="zh-CN" dirty="0"/>
              <a:t>For AdS</a:t>
            </a:r>
            <a:r>
              <a:rPr lang="en-US" altLang="zh-CN" baseline="-25000" dirty="0"/>
              <a:t>5</a:t>
            </a:r>
            <a:r>
              <a:rPr lang="en-US" altLang="zh-CN" dirty="0"/>
              <a:t> and higher dimensions, the system may belong to the so-called fake supergravity.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907909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416FA-FB99-1F67-A7AC-2BE666140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oes-moving">
            <a:hlinkClick r:id="" action="ppaction://media"/>
            <a:extLst>
              <a:ext uri="{FF2B5EF4-FFF2-40B4-BE49-F238E27FC236}">
                <a16:creationId xmlns:a16="http://schemas.microsoft.com/office/drawing/2014/main" id="{276BFECC-5062-A13C-D3FF-84787E341A5A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51679" y="1434346"/>
            <a:ext cx="6199633" cy="5243195"/>
          </a:xfrm>
        </p:spPr>
      </p:pic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79E080F-EE05-2C1D-21A2-39579F4AB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</a:t>
            </a:r>
          </a:p>
          <a:p>
            <a:r>
              <a:rPr lang="fi-FI"/>
              <a:t>Sun Yat-sen University</a:t>
            </a:r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A78AB67-2F28-1CF1-49A0-AC4AA8D25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0E0CC62-A65F-0B20-F895-2F0105FE2EE2}"/>
              </a:ext>
            </a:extLst>
          </p:cNvPr>
          <p:cNvSpPr txBox="1"/>
          <p:nvPr/>
        </p:nvSpPr>
        <p:spPr>
          <a:xfrm>
            <a:off x="0" y="365125"/>
            <a:ext cx="119481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err="1">
                <a:solidFill>
                  <a:srgbClr val="000000"/>
                </a:solidFill>
                <a:effectLst/>
              </a:rPr>
              <a:t>Quasinormal</a:t>
            </a:r>
            <a:r>
              <a:rPr lang="en-US" altLang="zh-CN" sz="2600">
                <a:solidFill>
                  <a:srgbClr val="000000"/>
                </a:solidFill>
                <a:effectLst/>
              </a:rPr>
              <a:t> modes of the Schwarzschild-</a:t>
            </a:r>
            <a:r>
              <a:rPr lang="en-US" altLang="zh-CN" sz="2600">
                <a:effectLst/>
              </a:rPr>
              <a:t>AdS</a:t>
            </a:r>
            <a:r>
              <a:rPr lang="en-US" altLang="zh-CN" sz="2600" baseline="-25000"/>
              <a:t>5</a:t>
            </a:r>
            <a:r>
              <a:rPr lang="en-US" altLang="zh-CN" sz="2600">
                <a:solidFill>
                  <a:srgbClr val="000000"/>
                </a:solidFill>
                <a:effectLst/>
              </a:rPr>
              <a:t> black hole with momentum dissipation</a:t>
            </a:r>
            <a:endParaRPr lang="zh-CN" altLang="en-US" sz="260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9199382-197E-4974-5548-0980A67950DC}"/>
              </a:ext>
            </a:extLst>
          </p:cNvPr>
          <p:cNvSpPr txBox="1"/>
          <p:nvPr/>
        </p:nvSpPr>
        <p:spPr>
          <a:xfrm>
            <a:off x="8798632" y="5455920"/>
            <a:ext cx="3424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/>
              <a:t>JR &amp; </a:t>
            </a:r>
            <a:r>
              <a:rPr lang="en-US" altLang="zh-CN" sz="2000" err="1"/>
              <a:t>Wenni</a:t>
            </a:r>
            <a:r>
              <a:rPr lang="en-US" altLang="zh-CN" sz="2000"/>
              <a:t> Zheng, 2109.07481</a:t>
            </a:r>
            <a:endParaRPr lang="zh-CN" altLang="en-US" sz="200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E3C2F78-581D-35D4-F036-228E60D37B9F}"/>
              </a:ext>
            </a:extLst>
          </p:cNvPr>
          <p:cNvSpPr txBox="1"/>
          <p:nvPr/>
        </p:nvSpPr>
        <p:spPr>
          <a:xfrm>
            <a:off x="162560" y="1065014"/>
            <a:ext cx="2916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/>
              <a:t>Current-current correlator</a:t>
            </a:r>
            <a:endParaRPr lang="zh-CN" altLang="en-US" sz="2000"/>
          </a:p>
        </p:txBody>
      </p:sp>
    </p:spTree>
    <p:extLst>
      <p:ext uri="{BB962C8B-B14F-4D97-AF65-F5344CB8AC3E}">
        <p14:creationId xmlns:p14="http://schemas.microsoft.com/office/powerpoint/2010/main" val="244604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3D655-CB4C-FE65-8077-926E8E28B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table with mathematical equations&#10;&#10;Description automatically generated">
            <a:extLst>
              <a:ext uri="{FF2B5EF4-FFF2-40B4-BE49-F238E27FC236}">
                <a16:creationId xmlns:a16="http://schemas.microsoft.com/office/drawing/2014/main" id="{AA6BB67D-F10D-43AA-96AF-62CA2765F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62" y="0"/>
            <a:ext cx="9369476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493168-4C7B-6358-7B0A-2C9DED2FD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Jie</a:t>
            </a:r>
            <a:r>
              <a:rPr lang="fi-FI" dirty="0"/>
              <a:t> Ren</a:t>
            </a:r>
          </a:p>
          <a:p>
            <a:r>
              <a:rPr lang="fi-FI" dirty="0"/>
              <a:t>Sun </a:t>
            </a:r>
            <a:r>
              <a:rPr lang="fi-FI" dirty="0" err="1"/>
              <a:t>Yat</a:t>
            </a:r>
            <a:r>
              <a:rPr lang="fi-FI" dirty="0"/>
              <a:t>-sen </a:t>
            </a:r>
            <a:r>
              <a:rPr lang="fi-FI" dirty="0" err="1"/>
              <a:t>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398BF8-5FF2-610A-E151-A9234A095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709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4943B-055F-CB48-FB56-CE764F6BC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QNM-RNAdS5-Q12">
            <a:hlinkClick r:id="" action="ppaction://media"/>
            <a:extLst>
              <a:ext uri="{FF2B5EF4-FFF2-40B4-BE49-F238E27FC236}">
                <a16:creationId xmlns:a16="http://schemas.microsoft.com/office/drawing/2014/main" id="{C8FE149A-16CA-DEC1-A9FF-CEBF9BBA8707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28556" y="1154112"/>
            <a:ext cx="6458488" cy="5435283"/>
          </a:xfrm>
        </p:spPr>
      </p:pic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9F7D87F-3240-9A7C-8089-24642F570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</a:t>
            </a:r>
          </a:p>
          <a:p>
            <a:r>
              <a:rPr lang="fi-FI"/>
              <a:t>Sun Yat-sen University</a:t>
            </a:r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4465ACD-C523-7556-D02B-D4C1A5F04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F6E0007-8605-52F7-CF2D-274470E16126}"/>
              </a:ext>
            </a:extLst>
          </p:cNvPr>
          <p:cNvSpPr txBox="1"/>
          <p:nvPr/>
        </p:nvSpPr>
        <p:spPr>
          <a:xfrm>
            <a:off x="0" y="365125"/>
            <a:ext cx="115722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err="1">
                <a:solidFill>
                  <a:srgbClr val="000000"/>
                </a:solidFill>
                <a:effectLst/>
              </a:rPr>
              <a:t>Quasinormal</a:t>
            </a:r>
            <a:r>
              <a:rPr lang="en-US" altLang="zh-CN" sz="2600">
                <a:solidFill>
                  <a:srgbClr val="000000"/>
                </a:solidFill>
                <a:effectLst/>
              </a:rPr>
              <a:t> modes of the RN-</a:t>
            </a:r>
            <a:r>
              <a:rPr lang="en-US" altLang="zh-CN" sz="2600">
                <a:effectLst/>
              </a:rPr>
              <a:t>AdS</a:t>
            </a:r>
            <a:r>
              <a:rPr lang="en-US" altLang="zh-CN" sz="2600" baseline="-25000"/>
              <a:t>5</a:t>
            </a:r>
            <a:r>
              <a:rPr lang="en-US" altLang="zh-CN" sz="2600">
                <a:solidFill>
                  <a:srgbClr val="000000"/>
                </a:solidFill>
                <a:effectLst/>
              </a:rPr>
              <a:t> black hole perturbed by a charged scalar field</a:t>
            </a:r>
            <a:endParaRPr lang="zh-CN" altLang="en-US" sz="260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182A6B0-E493-424A-595E-18F5BF70898A}"/>
              </a:ext>
            </a:extLst>
          </p:cNvPr>
          <p:cNvSpPr txBox="1"/>
          <p:nvPr/>
        </p:nvSpPr>
        <p:spPr>
          <a:xfrm>
            <a:off x="9155103" y="5351491"/>
            <a:ext cx="2739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/>
              <a:t>JR &amp; Zhe Yu, 2412.02608</a:t>
            </a:r>
            <a:endParaRPr lang="zh-CN" altLang="en-US" sz="2000"/>
          </a:p>
        </p:txBody>
      </p:sp>
    </p:spTree>
    <p:extLst>
      <p:ext uri="{BB962C8B-B14F-4D97-AF65-F5344CB8AC3E}">
        <p14:creationId xmlns:p14="http://schemas.microsoft.com/office/powerpoint/2010/main" val="275423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A73C8-8E06-23C2-4FD3-342DE2137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F3FF9A7-9A65-CFA0-2AE9-EA40C9ADC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</a:t>
            </a:r>
          </a:p>
          <a:p>
            <a:r>
              <a:rPr lang="fi-FI"/>
              <a:t>Sun Yat-sen University</a:t>
            </a:r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3AE83E-920D-0316-DBA7-6197A028F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0D0B5C4-4D50-9EC5-F665-A812F0C7BB59}"/>
              </a:ext>
            </a:extLst>
          </p:cNvPr>
          <p:cNvSpPr txBox="1"/>
          <p:nvPr/>
        </p:nvSpPr>
        <p:spPr>
          <a:xfrm>
            <a:off x="0" y="365125"/>
            <a:ext cx="115722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err="1">
                <a:solidFill>
                  <a:srgbClr val="000000"/>
                </a:solidFill>
                <a:effectLst/>
              </a:rPr>
              <a:t>Quasinormal</a:t>
            </a:r>
            <a:r>
              <a:rPr lang="en-US" altLang="zh-CN" sz="2600">
                <a:solidFill>
                  <a:srgbClr val="000000"/>
                </a:solidFill>
                <a:effectLst/>
              </a:rPr>
              <a:t> modes of the RN-</a:t>
            </a:r>
            <a:r>
              <a:rPr lang="en-US" altLang="zh-CN" sz="2600">
                <a:effectLst/>
              </a:rPr>
              <a:t>AdS</a:t>
            </a:r>
            <a:r>
              <a:rPr lang="en-US" altLang="zh-CN" sz="2600" baseline="-25000"/>
              <a:t>5</a:t>
            </a:r>
            <a:r>
              <a:rPr lang="en-US" altLang="zh-CN" sz="2600">
                <a:solidFill>
                  <a:srgbClr val="000000"/>
                </a:solidFill>
                <a:effectLst/>
              </a:rPr>
              <a:t> black hole perturbed by a charged scalar field</a:t>
            </a:r>
            <a:endParaRPr lang="zh-CN" altLang="en-US" sz="2600"/>
          </a:p>
        </p:txBody>
      </p:sp>
      <p:pic>
        <p:nvPicPr>
          <p:cNvPr id="7" name="movie2">
            <a:hlinkClick r:id="" action="ppaction://media"/>
            <a:extLst>
              <a:ext uri="{FF2B5EF4-FFF2-40B4-BE49-F238E27FC236}">
                <a16:creationId xmlns:a16="http://schemas.microsoft.com/office/drawing/2014/main" id="{F2EE527A-46C4-604C-2846-F1410E24A7D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03322" y="1150937"/>
            <a:ext cx="6785355" cy="538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4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750B3-4131-CFC0-53C3-ED5986E89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56339E1-B2CB-E5FA-61C7-34BE8CD18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</a:t>
            </a:r>
          </a:p>
          <a:p>
            <a:r>
              <a:rPr lang="fi-FI"/>
              <a:t>Sun Yat-sen University</a:t>
            </a:r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8A2D134-6FD5-5AB5-CBCE-90A8A172D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5C1C0C7-E2CF-39C3-39CA-8CA45C45C588}"/>
              </a:ext>
            </a:extLst>
          </p:cNvPr>
          <p:cNvSpPr txBox="1"/>
          <p:nvPr/>
        </p:nvSpPr>
        <p:spPr>
          <a:xfrm>
            <a:off x="0" y="237753"/>
            <a:ext cx="115722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 err="1">
                <a:solidFill>
                  <a:srgbClr val="000000"/>
                </a:solidFill>
                <a:effectLst/>
              </a:rPr>
              <a:t>Quasinormal</a:t>
            </a:r>
            <a:r>
              <a:rPr lang="en-US" altLang="zh-CN" sz="2600" dirty="0">
                <a:solidFill>
                  <a:srgbClr val="000000"/>
                </a:solidFill>
                <a:effectLst/>
              </a:rPr>
              <a:t> modes of the </a:t>
            </a:r>
            <a:r>
              <a:rPr lang="en-US" altLang="zh-CN" sz="2600" dirty="0">
                <a:solidFill>
                  <a:srgbClr val="000000"/>
                </a:solidFill>
              </a:rPr>
              <a:t>2-charge black hole in </a:t>
            </a:r>
            <a:r>
              <a:rPr lang="en-US" altLang="zh-CN" sz="2600" dirty="0">
                <a:effectLst/>
              </a:rPr>
              <a:t>AdS</a:t>
            </a:r>
            <a:r>
              <a:rPr lang="en-US" altLang="zh-CN" sz="2600" baseline="-25000" dirty="0"/>
              <a:t>5</a:t>
            </a:r>
            <a:r>
              <a:rPr lang="en-US" altLang="zh-CN" sz="2600" dirty="0">
                <a:solidFill>
                  <a:srgbClr val="000000"/>
                </a:solidFill>
                <a:effectLst/>
              </a:rPr>
              <a:t> (Gubser-Rocha model) perturbed by a charged scalar field</a:t>
            </a:r>
            <a:endParaRPr lang="zh-CN" altLang="en-US" sz="26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24A51CB-1A5E-55F0-0F08-AEC8C8C3A952}"/>
              </a:ext>
            </a:extLst>
          </p:cNvPr>
          <p:cNvSpPr txBox="1"/>
          <p:nvPr/>
        </p:nvSpPr>
        <p:spPr>
          <a:xfrm>
            <a:off x="9747381" y="5327585"/>
            <a:ext cx="1824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Upcoming work</a:t>
            </a:r>
            <a:endParaRPr lang="zh-CN" altLang="en-US" sz="2000" dirty="0"/>
          </a:p>
        </p:txBody>
      </p:sp>
      <p:pic>
        <p:nvPicPr>
          <p:cNvPr id="2" name="movie">
            <a:hlinkClick r:id="" action="ppaction://media"/>
            <a:extLst>
              <a:ext uri="{FF2B5EF4-FFF2-40B4-BE49-F238E27FC236}">
                <a16:creationId xmlns:a16="http://schemas.microsoft.com/office/drawing/2014/main" id="{F54A95E5-1323-171D-CD1A-DC042DE59A9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67868" y="1359412"/>
            <a:ext cx="6856264" cy="549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3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EA451-8165-28FF-E002-1C9F91D23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F241260-0A88-287A-DD7C-E90A429EE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</a:t>
            </a:r>
          </a:p>
          <a:p>
            <a:r>
              <a:rPr lang="fi-FI"/>
              <a:t>Sun Yat-sen University</a:t>
            </a:r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79C8D00-FA20-80F1-9C67-95B4EDB1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9943DBA-CFCD-EA23-2183-9F34091B4951}"/>
              </a:ext>
            </a:extLst>
          </p:cNvPr>
          <p:cNvSpPr txBox="1"/>
          <p:nvPr/>
        </p:nvSpPr>
        <p:spPr>
          <a:xfrm>
            <a:off x="0" y="237753"/>
            <a:ext cx="115722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 err="1">
                <a:solidFill>
                  <a:srgbClr val="000000"/>
                </a:solidFill>
                <a:effectLst/>
              </a:rPr>
              <a:t>Quasinormal</a:t>
            </a:r>
            <a:r>
              <a:rPr lang="en-US" altLang="zh-CN" sz="2600" dirty="0">
                <a:solidFill>
                  <a:srgbClr val="000000"/>
                </a:solidFill>
                <a:effectLst/>
              </a:rPr>
              <a:t> modes of the </a:t>
            </a:r>
            <a:r>
              <a:rPr lang="en-US" altLang="zh-CN" sz="2600" dirty="0">
                <a:solidFill>
                  <a:srgbClr val="000000"/>
                </a:solidFill>
              </a:rPr>
              <a:t>2-charge black hole in </a:t>
            </a:r>
            <a:r>
              <a:rPr lang="en-US" altLang="zh-CN" sz="2600" dirty="0">
                <a:effectLst/>
              </a:rPr>
              <a:t>AdS</a:t>
            </a:r>
            <a:r>
              <a:rPr lang="en-US" altLang="zh-CN" sz="2600" baseline="-25000" dirty="0"/>
              <a:t>5</a:t>
            </a:r>
            <a:r>
              <a:rPr lang="en-US" altLang="zh-CN" sz="2600" dirty="0">
                <a:solidFill>
                  <a:srgbClr val="000000"/>
                </a:solidFill>
                <a:effectLst/>
              </a:rPr>
              <a:t> (Gubser-Rocha model) perturbed by a charged scalar field</a:t>
            </a:r>
            <a:endParaRPr lang="zh-CN" altLang="en-US" sz="26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76B4DFC-687A-9B6E-5C9F-1D0181966DF4}"/>
              </a:ext>
            </a:extLst>
          </p:cNvPr>
          <p:cNvSpPr txBox="1"/>
          <p:nvPr/>
        </p:nvSpPr>
        <p:spPr>
          <a:xfrm>
            <a:off x="9747381" y="5327585"/>
            <a:ext cx="1824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Upcoming work</a:t>
            </a:r>
            <a:endParaRPr lang="zh-CN" altLang="en-US" sz="2000" dirty="0"/>
          </a:p>
        </p:txBody>
      </p:sp>
      <p:pic>
        <p:nvPicPr>
          <p:cNvPr id="3" name="movie">
            <a:hlinkClick r:id="" action="ppaction://media"/>
            <a:extLst>
              <a:ext uri="{FF2B5EF4-FFF2-40B4-BE49-F238E27FC236}">
                <a16:creationId xmlns:a16="http://schemas.microsoft.com/office/drawing/2014/main" id="{B548C5F2-6518-BECB-1CCE-DA559ED835E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39901" y="1330401"/>
            <a:ext cx="6892438" cy="552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7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E74F8B3-C9C5-9D62-A9C9-F08069074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</a:t>
            </a:r>
          </a:p>
          <a:p>
            <a:r>
              <a:rPr lang="fi-FI"/>
              <a:t>Sun Yat-sen University</a:t>
            </a:r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15D4B1-4AEA-558F-33E7-A4F09C8FB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ABFE0FE-9A2C-9065-3644-83A658115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288" y="0"/>
            <a:ext cx="88694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99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4223</TotalTime>
  <Words>1029</Words>
  <Application>Microsoft Office PowerPoint</Application>
  <PresentationFormat>宽屏</PresentationFormat>
  <Paragraphs>197</Paragraphs>
  <Slides>40</Slides>
  <Notes>0</Notes>
  <HiddenSlides>0</HiddenSlides>
  <MMClips>9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Pole dynamics in holographic thermal correlators</vt:lpstr>
      <vt:lpstr>Introduction &amp; Motivation</vt:lpstr>
      <vt:lpstr>Pole motion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Heun function and confluent cases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Convergence, stability, accuracy, and effectiveness of the recurrence relation</vt:lpstr>
      <vt:lpstr>PowerPoint 演示文稿</vt:lpstr>
      <vt:lpstr>PowerPoint 演示文稿</vt:lpstr>
      <vt:lpstr>PowerPoint 演示文稿</vt:lpstr>
      <vt:lpstr>PowerPoint 演示文稿</vt:lpstr>
      <vt:lpstr>Two-level crossing and avoided-crossing</vt:lpstr>
      <vt:lpstr>Future perspectives – numerical relativity</vt:lpstr>
      <vt:lpstr>Future perspectives – numerical relativity</vt:lpstr>
      <vt:lpstr>Conclusion</vt:lpstr>
      <vt:lpstr>PowerPoint 演示文稿</vt:lpstr>
      <vt:lpstr>PowerPoint 演示文稿</vt:lpstr>
      <vt:lpstr>EMD truncations of supergravity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天文学概论</dc:title>
  <dc:creator>Jie Ren</dc:creator>
  <cp:lastModifiedBy>Jie Ren</cp:lastModifiedBy>
  <cp:revision>1</cp:revision>
  <cp:lastPrinted>2021-07-20T00:55:36Z</cp:lastPrinted>
  <dcterms:created xsi:type="dcterms:W3CDTF">2020-04-07T16:38:24Z</dcterms:created>
  <dcterms:modified xsi:type="dcterms:W3CDTF">2025-07-15T16:51:26Z</dcterms:modified>
</cp:coreProperties>
</file>