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2T00:03:30.860" idx="1">
    <p:pos x="7153" y="1694"/>
    <p:text/>
    <p:extLst>
      <p:ext uri="{C676402C-5697-4E1C-873F-D02D1690AC5C}">
        <p15:threadingInfo xmlns:p15="http://schemas.microsoft.com/office/powerpoint/2012/main" timeZoneBias="-480"/>
      </p:ext>
    </p:extLst>
  </p:cm>
  <p:cm authorId="1" dt="2024-12-12T00:03:35.542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5934B-0E02-460C-993A-7445620A2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13339A6-166A-4D09-AD35-D087F322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267FD1-594A-41EB-BC14-CF861816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CEBFC-C10A-42C4-8915-07DA2446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F51B79-8367-4425-9F31-37879D02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13B470-18E1-424B-90C7-75289C44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E42BC1-76CE-4100-8AC3-CBA81DB07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225729-FB4F-4709-BA0B-1B7D7450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14DAFA-193E-4E83-BD83-E3F03ADC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E08ADD-98B9-4283-815E-D7DD5847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C01AC-2DB6-4A0E-97DA-E2A040F56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79ABAC-51F3-4954-9C1E-86612DFB5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D15510-3821-416B-82F5-A434215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235419-D34E-441B-A13B-D748B048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4C994D-903C-4C48-8D49-E0355C8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E1B50-9EA3-464F-83A8-E4C5BEA3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DE9A66-3F24-4F42-B1FD-E2A87DCE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F1D02A-E3B5-4B79-BB3E-EE94CF86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DD601C-9578-43C1-86D2-47F6D739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61133-FC68-46CE-B755-27FAD9FC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58E87-3901-4726-B0F4-6FBFC085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1A7E79-7E93-42D9-BA9E-FE518C9B3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455B4E-2E2C-4136-893D-32EF6398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2DC398-F9C7-4C06-BB86-9AEA6610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48B63-1980-4474-AA43-876BB0F1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7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A2323-946C-4D91-A973-C637EA69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939468-CE3A-445E-8827-CEF193E9B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E02A16-4694-45F3-A344-B9E307C3B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882AFC-AFCA-44D5-BCA0-E8DFDB4F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8BEF56-F0B3-4F65-ABA9-32D02F53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67F91-0668-4B6F-BB1C-D9553CD2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1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CC3B37-E1B5-4B78-A094-F1A6AEC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0D3C22-48E3-4490-BD75-20D8C059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12721D-63F1-4CD7-9117-4AD5B8744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1340E5-69AC-4C06-9CA3-F617DC00A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AFD2C2-E7FC-4FBD-B20F-8234DDC3D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ABE596-FF49-4632-87A6-733CFB0C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9B75DA5-18E3-43EC-8B6E-9A3F70AB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8A48FD-2383-448F-83CD-E42A49EF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74499-F11E-428F-B42E-5B34EACE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EFEA81-7199-4495-92B4-092EB6A1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276A08-46F9-4E49-BC2E-AAD9837B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25749B-A225-420D-A051-5EE920DD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4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E5A399-E889-47C2-9FED-C2F60363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6D5714-9F87-4F04-A8DF-E98551D4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C3A460-DAAF-44A0-A664-204EF749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85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CA191-BF1D-40BA-AD72-C8ECB68F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BFC03C-290D-4D9E-BF18-B1AD2051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736640-A755-4240-93B7-1F89696F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D55D54-22C3-481E-8795-507C40AB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497206-FC77-45C3-80B2-3D7C1B2D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F83FA5-8176-4371-B6F6-2D03A8B8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5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03BDC-A082-4421-AEE0-46492822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B7966-1B09-4F7E-8547-909309181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616122-EBD9-40B3-8BA8-BBD8E672A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FDC6E2-60D5-4EEB-B542-5ABE8193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D9FB7E-8928-4D57-A173-D24B0908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2E5B6F-3EF4-43D8-974D-261F88DB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44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C8A7EB-30FB-474B-93DD-C959F57A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91AA3-5549-4454-9C9A-A92B8D7C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89CB9C-BFF5-4C10-BE59-BA25B3228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B0B3-F4E5-42F2-915C-C4D45F20E16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5C08DA-E396-410E-A33F-6C3B80741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33BB0-3B7A-44A3-9F6F-5D901DF1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7F51-F2CA-43CF-928C-20DF06EF9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53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A145FF9-B801-4D31-9544-F9D61A458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12.12</a:t>
            </a:r>
            <a:r>
              <a:rPr lang="zh-CN" altLang="en-US" b="1" dirty="0"/>
              <a:t>实验小结</a:t>
            </a: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DA65FB9D-39C3-4E98-BC8E-2998F8819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2024-12-12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9ED3F-CB10-445F-AC34-766DE210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9943" cy="1325563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P1(LHC </a:t>
            </a:r>
            <a:r>
              <a:rPr lang="zh-CN" altLang="zh-CN" sz="2800" b="1" dirty="0"/>
              <a:t>结构电离室</a:t>
            </a:r>
            <a:r>
              <a:rPr lang="en-US" altLang="zh-CN" sz="2800" b="1" dirty="0"/>
              <a:t>)</a:t>
            </a:r>
            <a:r>
              <a:rPr lang="zh-CN" altLang="zh-CN" sz="2800" b="1" dirty="0"/>
              <a:t>放置在</a:t>
            </a:r>
            <a:r>
              <a:rPr lang="en-US" altLang="zh-CN" sz="2800" b="1" dirty="0"/>
              <a:t>DTL4</a:t>
            </a:r>
            <a:r>
              <a:rPr lang="zh-CN" altLang="zh-CN" sz="2800" b="1" dirty="0"/>
              <a:t>出口，附近有一支</a:t>
            </a:r>
            <a:r>
              <a:rPr lang="en-US" altLang="zh-CN" sz="2800" b="1" dirty="0"/>
              <a:t>T04BLM03</a:t>
            </a:r>
            <a:r>
              <a:rPr lang="zh-CN" altLang="zh-CN" sz="2800" b="1" dirty="0"/>
              <a:t>做对比</a:t>
            </a:r>
            <a:endParaRPr lang="zh-CN" altLang="en-US" sz="28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C81835B-E39D-4A3D-BCF6-5906C3B95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24" y="1431602"/>
            <a:ext cx="3145751" cy="5061273"/>
          </a:xfrm>
        </p:spPr>
      </p:pic>
    </p:spTree>
    <p:extLst>
      <p:ext uri="{BB962C8B-B14F-4D97-AF65-F5344CB8AC3E}">
        <p14:creationId xmlns:p14="http://schemas.microsoft.com/office/powerpoint/2010/main" val="198050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B060CBA9-FB6E-4880-92BF-B5433358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可以确认噪音来自高压电源的纹波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220F73A-A304-4BB9-A0F6-A905351A5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dirty="0"/>
              <a:t>无高压电缆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956596E-B18B-42D3-B6D2-AEEB43E6AD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96877"/>
            <a:ext cx="5157787" cy="3300983"/>
          </a:xfrm>
        </p:spPr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4DE1161-3483-4C7C-B7F1-1A879F44C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CN" altLang="en-US" dirty="0"/>
              <a:t>插上高压电缆，</a:t>
            </a:r>
            <a:r>
              <a:rPr lang="en-US" altLang="zh-CN" dirty="0"/>
              <a:t>HV =0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DFFB1A20-42E6-4CF8-9300-D16AE73577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88749"/>
            <a:ext cx="5183188" cy="3317239"/>
          </a:xfr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B1953F9-55DA-4754-8264-2D7E208A22BF}"/>
              </a:ext>
            </a:extLst>
          </p:cNvPr>
          <p:cNvSpPr txBox="1"/>
          <p:nvPr/>
        </p:nvSpPr>
        <p:spPr>
          <a:xfrm>
            <a:off x="2290194" y="6123963"/>
            <a:ext cx="645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噪音</a:t>
            </a:r>
            <a:r>
              <a:rPr lang="en-US" altLang="zh-CN" dirty="0"/>
              <a:t>0.2V-&gt;1.6V</a:t>
            </a:r>
            <a:r>
              <a:rPr lang="zh-CN" altLang="en-US" dirty="0"/>
              <a:t>，信号</a:t>
            </a:r>
            <a:r>
              <a:rPr lang="en-US" altLang="zh-CN" dirty="0"/>
              <a:t>2.8V-&gt;4V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653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B3164-19D2-4134-9CA1-BDA279EA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高压设置：</a:t>
            </a:r>
            <a:r>
              <a:rPr lang="en-US" altLang="zh-CN" sz="3200" dirty="0"/>
              <a:t>800V</a:t>
            </a:r>
            <a:r>
              <a:rPr lang="zh-CN" altLang="en-US" sz="3200" dirty="0"/>
              <a:t>，</a:t>
            </a:r>
            <a:r>
              <a:rPr lang="en-US" altLang="zh-CN" sz="3200" dirty="0"/>
              <a:t>1000V</a:t>
            </a:r>
            <a:r>
              <a:rPr lang="zh-CN" altLang="en-US" sz="3200" dirty="0"/>
              <a:t>，</a:t>
            </a:r>
            <a:r>
              <a:rPr lang="en-US" altLang="zh-CN" sz="3200" dirty="0"/>
              <a:t>1500V</a:t>
            </a:r>
            <a:r>
              <a:rPr lang="zh-CN" altLang="en-US" sz="3200" dirty="0"/>
              <a:t>三个高压值的信号和噪音差别不大</a:t>
            </a:r>
            <a:r>
              <a:rPr lang="zh-CN" altLang="en-US" sz="3200" dirty="0">
                <a:sym typeface="Wingdings" panose="05000000000000000000" pitchFamily="2" charset="2"/>
              </a:rPr>
              <a:t>。</a:t>
            </a:r>
            <a:endParaRPr lang="zh-CN" altLang="en-US" sz="32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4D26894-8268-4491-B15B-13B931A5B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0" y="2001080"/>
            <a:ext cx="6798966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40764A-6F9B-44D4-8476-3895E148F7C2}"/>
              </a:ext>
            </a:extLst>
          </p:cNvPr>
          <p:cNvSpPr txBox="1"/>
          <p:nvPr/>
        </p:nvSpPr>
        <p:spPr>
          <a:xfrm>
            <a:off x="2290194" y="6478144"/>
            <a:ext cx="645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相较</a:t>
            </a:r>
            <a:r>
              <a:rPr lang="en-US" altLang="zh-CN" dirty="0"/>
              <a:t>0V </a:t>
            </a:r>
            <a:r>
              <a:rPr lang="zh-CN" altLang="en-US" dirty="0"/>
              <a:t>时：噪音不变，信号</a:t>
            </a:r>
            <a:r>
              <a:rPr lang="en-US" altLang="zh-CN" dirty="0"/>
              <a:t>4V-&gt;4.6V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31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9ED3F-CB10-445F-AC34-766DE210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365125"/>
            <a:ext cx="10818493" cy="1325563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P2(</a:t>
            </a:r>
            <a:r>
              <a:rPr lang="zh-CN" altLang="zh-CN" sz="2800" b="1" dirty="0"/>
              <a:t>电极片稍作修正的电离室</a:t>
            </a:r>
            <a:r>
              <a:rPr lang="en-US" altLang="zh-CN" sz="2800" b="1" dirty="0"/>
              <a:t>)</a:t>
            </a:r>
            <a:r>
              <a:rPr lang="zh-CN" altLang="zh-CN" sz="2800" b="1" dirty="0"/>
              <a:t>放置在</a:t>
            </a:r>
            <a:r>
              <a:rPr lang="en-US" altLang="zh-CN" sz="2800" b="1" dirty="0"/>
              <a:t>LRWS00</a:t>
            </a:r>
            <a:r>
              <a:rPr lang="zh-CN" altLang="zh-CN" sz="2800" b="1" dirty="0"/>
              <a:t>后面位置</a:t>
            </a:r>
            <a:r>
              <a:rPr lang="en-US" altLang="zh-CN" sz="2800" b="1" dirty="0"/>
              <a:t>,</a:t>
            </a:r>
            <a:r>
              <a:rPr lang="zh-CN" altLang="zh-CN" sz="2800" b="1" dirty="0"/>
              <a:t>通道</a:t>
            </a:r>
            <a:r>
              <a:rPr lang="en-US" altLang="zh-CN" sz="2800" b="1" dirty="0"/>
              <a:t>2</a:t>
            </a:r>
            <a:r>
              <a:rPr lang="zh-CN" altLang="zh-CN" sz="2800" b="1" dirty="0"/>
              <a:t>绿色波形</a:t>
            </a:r>
            <a:endParaRPr lang="zh-CN" altLang="zh-CN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F41EAF3-65CA-4601-9DED-35B83BA89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dirty="0"/>
              <a:t>无高压电缆</a:t>
            </a:r>
          </a:p>
          <a:p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384C10B3-32E5-4361-BE28-8EC1FFB2F1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96877"/>
            <a:ext cx="5157787" cy="3300983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D27014D-3DF9-42FB-B4D3-1479918B8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CN" altLang="en-US" dirty="0"/>
              <a:t>插上高压电缆，</a:t>
            </a:r>
            <a:r>
              <a:rPr lang="en-US" altLang="zh-CN" dirty="0"/>
              <a:t>HV =0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5BAEC40C-CD6B-4578-B2DF-2643931668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88749"/>
            <a:ext cx="5183188" cy="3317239"/>
          </a:xfr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0668F82-DC2A-429B-BC8D-3C25ADBAA886}"/>
              </a:ext>
            </a:extLst>
          </p:cNvPr>
          <p:cNvSpPr txBox="1"/>
          <p:nvPr/>
        </p:nvSpPr>
        <p:spPr>
          <a:xfrm>
            <a:off x="2592197" y="6013124"/>
            <a:ext cx="645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噪音</a:t>
            </a:r>
            <a:r>
              <a:rPr lang="en-US" altLang="zh-CN" dirty="0"/>
              <a:t>0.2V-&gt;0.6V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0BC89D-A6EC-4EC9-A5F3-9A9C191CC96D}"/>
              </a:ext>
            </a:extLst>
          </p:cNvPr>
          <p:cNvSpPr/>
          <p:nvPr/>
        </p:nvSpPr>
        <p:spPr>
          <a:xfrm>
            <a:off x="3894386" y="6379637"/>
            <a:ext cx="555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高压值</a:t>
            </a:r>
            <a:r>
              <a:rPr lang="en-US" altLang="zh-CN" dirty="0"/>
              <a:t>500V,800V</a:t>
            </a:r>
            <a:r>
              <a:rPr lang="zh-CN" altLang="en-US" dirty="0"/>
              <a:t>，</a:t>
            </a:r>
            <a:r>
              <a:rPr lang="en-US" altLang="zh-CN" dirty="0"/>
              <a:t>1200V,1500V</a:t>
            </a:r>
            <a:r>
              <a:rPr lang="zh-CN" altLang="en-US" dirty="0"/>
              <a:t>噪音和信号变化不大</a:t>
            </a:r>
          </a:p>
        </p:txBody>
      </p:sp>
    </p:spTree>
    <p:extLst>
      <p:ext uri="{BB962C8B-B14F-4D97-AF65-F5344CB8AC3E}">
        <p14:creationId xmlns:p14="http://schemas.microsoft.com/office/powerpoint/2010/main" val="312558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9ED3F-CB10-445F-AC34-766DE210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2800" b="1" dirty="0"/>
              <a:t>中检电子的电离室，放置在</a:t>
            </a:r>
            <a:r>
              <a:rPr lang="en-US" altLang="zh-CN" sz="2800" b="1" dirty="0"/>
              <a:t>DEBUNCHER</a:t>
            </a:r>
            <a:r>
              <a:rPr lang="zh-CN" altLang="en-US" sz="2800" b="1" dirty="0"/>
              <a:t>附近，有</a:t>
            </a:r>
            <a:r>
              <a:rPr lang="en-US" altLang="zh-CN" sz="2800" b="1" dirty="0"/>
              <a:t>FBLM</a:t>
            </a:r>
            <a:r>
              <a:rPr lang="zh-CN" altLang="en-US" sz="2800" b="1" dirty="0"/>
              <a:t>比对</a:t>
            </a:r>
            <a:endParaRPr lang="zh-CN" altLang="en-US" sz="280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6E6B24D-444F-42E5-83F2-C0AF0E7EF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50854769-D946-4B36-A68E-315E8D8329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3182"/>
            <a:ext cx="5181600" cy="3316223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45A97A-94A8-4237-94CE-D03E53A9CF13}"/>
              </a:ext>
            </a:extLst>
          </p:cNvPr>
          <p:cNvSpPr txBox="1"/>
          <p:nvPr/>
        </p:nvSpPr>
        <p:spPr>
          <a:xfrm>
            <a:off x="2608976" y="6308209"/>
            <a:ext cx="645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指标：高压</a:t>
            </a:r>
            <a:r>
              <a:rPr lang="en-US" altLang="zh-CN" dirty="0"/>
              <a:t>1000V</a:t>
            </a:r>
            <a:r>
              <a:rPr lang="zh-CN" altLang="en-US" dirty="0"/>
              <a:t>，无滤波电阻电容，无减震弹簧</a:t>
            </a:r>
          </a:p>
        </p:txBody>
      </p:sp>
    </p:spTree>
    <p:extLst>
      <p:ext uri="{BB962C8B-B14F-4D97-AF65-F5344CB8AC3E}">
        <p14:creationId xmlns:p14="http://schemas.microsoft.com/office/powerpoint/2010/main" val="235549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70345B-EDBB-47AC-A886-472A2033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未看到信号，下次考虑与地绝缘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FE42C6C-04CA-4985-BCE1-B94B478C2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17" y="1825625"/>
            <a:ext cx="6798966" cy="4351337"/>
          </a:xfrm>
        </p:spPr>
      </p:pic>
    </p:spTree>
    <p:extLst>
      <p:ext uri="{BB962C8B-B14F-4D97-AF65-F5344CB8AC3E}">
        <p14:creationId xmlns:p14="http://schemas.microsoft.com/office/powerpoint/2010/main" val="351163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167</Words>
  <Application>Microsoft Office PowerPoint</Application>
  <PresentationFormat>宽屏</PresentationFormat>
  <Paragraphs>17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Wingdings</vt:lpstr>
      <vt:lpstr>Office 主题​​</vt:lpstr>
      <vt:lpstr>12.12实验小结</vt:lpstr>
      <vt:lpstr>P1(LHC 结构电离室)放置在DTL4出口，附近有一支T04BLM03做对比</vt:lpstr>
      <vt:lpstr>可以确认噪音来自高压电源的纹波</vt:lpstr>
      <vt:lpstr>高压设置：800V，1000V，1500V三个高压值的信号和噪音差别不大。</vt:lpstr>
      <vt:lpstr>P2(电极片稍作修正的电离室)放置在LRWS00后面位置,通道2绿色波形</vt:lpstr>
      <vt:lpstr>中检电子的电离室，放置在DEBUNCHER附近，有FBLM比对</vt:lpstr>
      <vt:lpstr>未看到信号，下次考虑与地绝缘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束损进展</dc:title>
  <dc:creator>Administrator</dc:creator>
  <cp:lastModifiedBy>Administrator</cp:lastModifiedBy>
  <cp:revision>12</cp:revision>
  <dcterms:created xsi:type="dcterms:W3CDTF">2024-12-11T11:30:16Z</dcterms:created>
  <dcterms:modified xsi:type="dcterms:W3CDTF">2024-12-11T16:33:21Z</dcterms:modified>
</cp:coreProperties>
</file>