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5" r:id="rId2"/>
    <p:sldId id="327" r:id="rId3"/>
    <p:sldId id="328" r:id="rId4"/>
    <p:sldId id="331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 autoAdjust="0"/>
    <p:restoredTop sz="96884" autoAdjust="0"/>
  </p:normalViewPr>
  <p:slideViewPr>
    <p:cSldViewPr snapToGrid="0">
      <p:cViewPr varScale="1">
        <p:scale>
          <a:sx n="114" d="100"/>
          <a:sy n="114" d="100"/>
        </p:scale>
        <p:origin x="108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2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60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C37F-FD67-6107-1F17-3AC606A15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92259B8-AE7B-7735-CA64-C2DE54B57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8F3EF56-AEC6-4D84-85F9-D4B72449B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93453B-ED8D-24C0-0F17-32959FDDA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86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4BC-8E4F-4FE4-BFD7-200BC8CEA736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754-C4C0-407A-8888-4BB9B0CF73E5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30A-D902-48CE-9076-642DF5632E77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4D98B-EEB8-4871-8410-EE8DA11F8027}"/>
              </a:ext>
            </a:extLst>
          </p:cNvPr>
          <p:cNvSpPr/>
          <p:nvPr userDrawn="1"/>
        </p:nvSpPr>
        <p:spPr>
          <a:xfrm>
            <a:off x="0" y="0"/>
            <a:ext cx="12191999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37C925-7F11-4213-9C2F-3709D956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5991497" cy="6879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0A8846-4613-4A3F-978C-224167A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797EB-5A30-4A05-920C-677EEA9AFC9C}" type="datetime1">
              <a:rPr lang="zh-CN" altLang="en-US" smtClean="0"/>
              <a:t>2024/12/13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DF66-C341-4663-B6DB-64FCB33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17" y="6486984"/>
            <a:ext cx="6670765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401AE-BF14-42DE-A0D6-BB2202A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383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355D6-1919-46D9-8715-8F94F31CF0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57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FA7-F984-4B32-AD84-0D31000BEC4E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4AF1-0147-4174-AA7C-1246CD2E52EE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A4E-65FC-4779-BFEA-4FBA9893207B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D5BF-F681-4BD2-82E8-8F411A2E19BD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168-ECD3-4FC1-B98F-B7AB7E6543D3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0DE-02D0-4F8D-AAEE-6F8811AC31F1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9C5-682F-49CC-BDA7-27B91576B87C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1DA2-8676-4E1B-BA77-A1745AAA34F0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D64-8A42-4EF3-BB92-613A2ECEE5B7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yuanmk/cepc_muon_electron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Weekly </a:t>
            </a:r>
            <a:r>
              <a:rPr lang="en-US" altLang="zh-CN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latin typeface="Times New Roman" panose="02020603050405020304"/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>
                <a:latin typeface="Times New Roman" panose="02020603050405020304"/>
                <a:cs typeface="Times New Roman" panose="02020603050405020304"/>
              </a:rPr>
              <a:t>2024.12.13</a:t>
            </a:r>
            <a:endParaRPr lang="en-US" altLang="zh-CN" spc="-5" dirty="0">
              <a:latin typeface="Times New Roman" panose="02020603050405020304"/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weekly report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ED05ED-8D6F-4290-A873-B6C6F0D71D4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C0F3E-87CC-4462-9E60-F4166641FD6E}" type="datetime1">
              <a:rPr lang="zh-CN" altLang="en-US" smtClean="0"/>
              <a:pPr/>
              <a:t>2024/12/13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FFDDF4D-7A9B-4614-9943-6B0BC37F8CE9}"/>
              </a:ext>
            </a:extLst>
          </p:cNvPr>
          <p:cNvSpPr txBox="1">
            <a:spLocks/>
          </p:cNvSpPr>
          <p:nvPr/>
        </p:nvSpPr>
        <p:spPr>
          <a:xfrm>
            <a:off x="2743200" y="6492875"/>
            <a:ext cx="67056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mkyuan23@m.fudan.edu.cn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D0B83D1-C8E2-4F14-9E45-F4A07E6342D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E355D6-1919-46D9-8715-8F94F31CF0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16CD1B-4793-A50B-0A56-2F150F0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27EB10-BDEB-5FE5-77E8-C1F4F310A1B5}"/>
              </a:ext>
            </a:extLst>
          </p:cNvPr>
          <p:cNvSpPr txBox="1"/>
          <p:nvPr/>
        </p:nvSpPr>
        <p:spPr>
          <a:xfrm>
            <a:off x="6261687" y="6027789"/>
            <a:ext cx="5847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3"/>
              </a:rPr>
              <a:t>yuanmk@mail2.sysu.edu.cn / </a:t>
            </a:r>
            <a:r>
              <a:rPr lang="en-US" altLang="zh-CN" sz="1400" dirty="0" err="1">
                <a:hlinkClick r:id="rId3"/>
              </a:rPr>
              <a:t>cepc_muon_electronics</a:t>
            </a:r>
            <a:r>
              <a:rPr lang="en-US" altLang="zh-CN" sz="1400" dirty="0">
                <a:hlinkClick r:id="rId3"/>
              </a:rPr>
              <a:t> · GitLab (ihep.ac.cn)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2024/12/13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EC6E9B-65CF-F4AB-0EEC-2DD9C08C4F09}"/>
              </a:ext>
            </a:extLst>
          </p:cNvPr>
          <p:cNvSpPr txBox="1"/>
          <p:nvPr/>
        </p:nvSpPr>
        <p:spPr>
          <a:xfrm>
            <a:off x="115306" y="696367"/>
            <a:ext cx="5470452" cy="259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两段数据之间存在一串</a:t>
            </a:r>
            <a:r>
              <a:rPr lang="en-US" altLang="zh-CN" dirty="0"/>
              <a:t>BC</a:t>
            </a:r>
            <a:r>
              <a:rPr lang="zh-CN" altLang="en-US" dirty="0"/>
              <a:t>，</a:t>
            </a:r>
            <a:r>
              <a:rPr lang="en-US" altLang="zh-CN" dirty="0">
                <a:solidFill>
                  <a:srgbClr val="FF0000"/>
                </a:solidFill>
              </a:rPr>
              <a:t>Done</a:t>
            </a:r>
            <a:r>
              <a:rPr lang="zh-CN" altLang="en-US" dirty="0">
                <a:solidFill>
                  <a:srgbClr val="FF0000"/>
                </a:solidFill>
              </a:rPr>
              <a:t>√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原因：两串数据之间只有一个字节</a:t>
            </a:r>
            <a:r>
              <a:rPr lang="en-US" altLang="zh-CN" dirty="0"/>
              <a:t>K28.5</a:t>
            </a:r>
            <a:r>
              <a:rPr lang="zh-CN" altLang="en-US" dirty="0"/>
              <a:t>码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/>
              <a:t>进入下一个</a:t>
            </a:r>
            <a:r>
              <a:rPr lang="en-US" altLang="zh-CN" sz="1400" dirty="0"/>
              <a:t>Frame</a:t>
            </a:r>
            <a:r>
              <a:rPr lang="zh-CN" altLang="en-US" sz="1400" dirty="0"/>
              <a:t>的</a:t>
            </a:r>
            <a:r>
              <a:rPr lang="en-US" altLang="zh-CN" sz="1400" dirty="0"/>
              <a:t>Event</a:t>
            </a:r>
            <a:r>
              <a:rPr lang="zh-CN" altLang="en-US" sz="1400" dirty="0"/>
              <a:t>状态时，后续只剩四个字节的非</a:t>
            </a:r>
            <a:r>
              <a:rPr lang="en-US" altLang="zh-CN" sz="1400" dirty="0"/>
              <a:t>comma</a:t>
            </a:r>
            <a:r>
              <a:rPr lang="zh-CN" altLang="en-US" sz="1400" dirty="0"/>
              <a:t>码，故一直处于</a:t>
            </a:r>
            <a:r>
              <a:rPr lang="en-US" altLang="zh-CN" sz="1400" dirty="0"/>
              <a:t>Event</a:t>
            </a:r>
            <a:r>
              <a:rPr lang="zh-CN" altLang="en-US" sz="1400" dirty="0"/>
              <a:t>状态。</a:t>
            </a:r>
            <a:endParaRPr lang="en-US" altLang="zh-CN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修改</a:t>
            </a:r>
            <a:r>
              <a:rPr lang="en-US" altLang="zh-CN" dirty="0" err="1"/>
              <a:t>deformat</a:t>
            </a:r>
            <a:r>
              <a:rPr lang="zh-CN" altLang="en-US" dirty="0"/>
              <a:t>模块状态机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/>
              <a:t>处于</a:t>
            </a:r>
            <a:r>
              <a:rPr lang="en-US" altLang="zh-CN" sz="1400" dirty="0"/>
              <a:t>CHECK</a:t>
            </a:r>
            <a:r>
              <a:rPr lang="zh-CN" altLang="en-US" sz="1400" dirty="0"/>
              <a:t>状态时，若</a:t>
            </a:r>
            <a:r>
              <a:rPr lang="en-US" altLang="zh-CN" sz="1400" dirty="0" err="1"/>
              <a:t>byteisK_r</a:t>
            </a:r>
            <a:r>
              <a:rPr lang="zh-CN" altLang="en-US" sz="1400" dirty="0"/>
              <a:t>为</a:t>
            </a:r>
            <a:r>
              <a:rPr lang="en-US" altLang="zh-CN" sz="1400" dirty="0"/>
              <a:t>0</a:t>
            </a:r>
            <a:r>
              <a:rPr lang="zh-CN" altLang="en-US" sz="1400" dirty="0"/>
              <a:t>，则直接跳转至下个</a:t>
            </a:r>
            <a:r>
              <a:rPr lang="en-US" altLang="zh-CN" sz="1400" dirty="0"/>
              <a:t>Frame</a:t>
            </a:r>
            <a:r>
              <a:rPr lang="zh-CN" altLang="en-US" sz="1400" dirty="0"/>
              <a:t>的</a:t>
            </a:r>
            <a:r>
              <a:rPr lang="en-US" altLang="zh-CN" sz="1400" dirty="0"/>
              <a:t>EVENT</a:t>
            </a:r>
            <a:r>
              <a:rPr lang="zh-CN" altLang="en-US" sz="1400" dirty="0"/>
              <a:t>状态。使得</a:t>
            </a:r>
            <a:r>
              <a:rPr lang="en-US" altLang="zh-CN" sz="1400" dirty="0"/>
              <a:t>5</a:t>
            </a:r>
            <a:r>
              <a:rPr lang="zh-CN" altLang="en-US" sz="1400" dirty="0"/>
              <a:t>个</a:t>
            </a:r>
            <a:r>
              <a:rPr lang="en-US" altLang="zh-CN" sz="1400" dirty="0"/>
              <a:t>byte</a:t>
            </a:r>
            <a:r>
              <a:rPr lang="zh-CN" altLang="en-US" sz="1400" dirty="0"/>
              <a:t>的循环满足。</a:t>
            </a:r>
            <a:endParaRPr lang="en-US" altLang="zh-CN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254DED-8BE0-FB0F-5F81-F095D7C8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10" t="9881" b="33165"/>
          <a:stretch/>
        </p:blipFill>
        <p:spPr>
          <a:xfrm>
            <a:off x="5585757" y="73421"/>
            <a:ext cx="6490938" cy="20627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EDBAEA-7E54-BCCD-EE56-361D2C046D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01"/>
          <a:stretch/>
        </p:blipFill>
        <p:spPr>
          <a:xfrm>
            <a:off x="6457802" y="2499756"/>
            <a:ext cx="5313043" cy="3096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D15A2-B6FC-F86C-FD3A-73E56E390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374" y="3429000"/>
            <a:ext cx="4319466" cy="28805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861A7D-2CE5-8B2F-5B51-BFC74A8E3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31" y="3983004"/>
            <a:ext cx="1543912" cy="12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不带前放</a:t>
            </a:r>
            <a:r>
              <a:rPr lang="en-US" altLang="zh-CN" dirty="0"/>
              <a:t> 4*8 </a:t>
            </a: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阵列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2024/12/13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7EB350-E0B4-4D2F-A1DF-BF23CA749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97" y="1330760"/>
            <a:ext cx="5323578" cy="37654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60E003-92DE-88E6-ECE9-CE66EEB06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251" y="198186"/>
            <a:ext cx="3991872" cy="30153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086F05-9E04-CF53-C634-93BEA4D8D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251" y="3423256"/>
            <a:ext cx="3991872" cy="30866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0ED5B7-04E5-E91B-99B4-DFE179EF94E8}"/>
              </a:ext>
            </a:extLst>
          </p:cNvPr>
          <p:cNvSpPr txBox="1"/>
          <p:nvPr/>
        </p:nvSpPr>
        <p:spPr>
          <a:xfrm>
            <a:off x="795337" y="5404577"/>
            <a:ext cx="4185761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SiPM</a:t>
            </a:r>
            <a:r>
              <a:rPr lang="zh-CN" altLang="en-US" dirty="0"/>
              <a:t>型号：</a:t>
            </a:r>
            <a:r>
              <a:rPr lang="en-US" altLang="zh-CN" dirty="0"/>
              <a:t>EQR20 11-3030D-S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状态：正在生产中，</a:t>
            </a:r>
            <a:r>
              <a:rPr lang="en-US" altLang="zh-CN" dirty="0"/>
              <a:t>12.17</a:t>
            </a:r>
            <a:r>
              <a:rPr lang="zh-CN" altLang="en-US" dirty="0"/>
              <a:t>左右拿到板子</a:t>
            </a:r>
          </a:p>
        </p:txBody>
      </p:sp>
    </p:spTree>
    <p:extLst>
      <p:ext uri="{BB962C8B-B14F-4D97-AF65-F5344CB8AC3E}">
        <p14:creationId xmlns:p14="http://schemas.microsoft.com/office/powerpoint/2010/main" val="39491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CC55-757D-9567-77D1-6D1D2F8C4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D61D8-FD33-A5F3-168A-DA4CF638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998676-363B-8353-A293-5BEC3F8A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2024/12/13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827142-EFE7-B403-12BC-DC62A06C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77A77BC-879D-5241-0C41-7594D654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31BDE7-2711-1A4C-12C2-0D8170D4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" y="696367"/>
            <a:ext cx="8987766" cy="37094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D222D6-A83B-A949-B688-66624560E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485" y="3091606"/>
            <a:ext cx="3678536" cy="32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35734</TotalTime>
  <Words>194</Words>
  <Application>Microsoft Office PowerPoint</Application>
  <PresentationFormat>宽屏</PresentationFormat>
  <Paragraphs>34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Wingdings</vt:lpstr>
      <vt:lpstr>Office 主题​​</vt:lpstr>
      <vt:lpstr>Weekly Report</vt:lpstr>
      <vt:lpstr>Debug</vt:lpstr>
      <vt:lpstr>不带前放 4*8 SiPM 阵列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730</cp:revision>
  <dcterms:created xsi:type="dcterms:W3CDTF">2021-11-11T02:50:15Z</dcterms:created>
  <dcterms:modified xsi:type="dcterms:W3CDTF">2024-12-13T05:54:41Z</dcterms:modified>
</cp:coreProperties>
</file>