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8"/>
  </p:notesMasterIdLst>
  <p:sldIdLst>
    <p:sldId id="256" r:id="rId3"/>
    <p:sldId id="394" r:id="rId4"/>
    <p:sldId id="391" r:id="rId5"/>
    <p:sldId id="368" r:id="rId6"/>
    <p:sldId id="395" r:id="rId7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789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Qu Lun" initials="QL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0C6E"/>
    <a:srgbClr val="7E42AF"/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381"/>
        <p:guide pos="378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84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1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1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6.png"/><Relationship Id="rId8" Type="http://schemas.openxmlformats.org/officeDocument/2006/relationships/image" Target="../media/image5.png"/><Relationship Id="rId7" Type="http://schemas.openxmlformats.org/officeDocument/2006/relationships/image" Target="../media/image4.png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2" Type="http://schemas.openxmlformats.org/officeDocument/2006/relationships/slideLayout" Target="../slideLayouts/slideLayout1.xml"/><Relationship Id="rId11" Type="http://schemas.openxmlformats.org/officeDocument/2006/relationships/tags" Target="../tags/tag69.xml"/><Relationship Id="rId10" Type="http://schemas.openxmlformats.org/officeDocument/2006/relationships/image" Target="../media/image7.png"/><Relationship Id="rId1" Type="http://schemas.openxmlformats.org/officeDocument/2006/relationships/tags" Target="../tags/tag65.xml"/></Relationships>
</file>

<file path=ppt/slides/_rels/slide3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image" Target="../media/image9.png"/><Relationship Id="rId6" Type="http://schemas.openxmlformats.org/officeDocument/2006/relationships/tags" Target="../tags/tag74.xml"/><Relationship Id="rId5" Type="http://schemas.openxmlformats.org/officeDocument/2006/relationships/tags" Target="../tags/tag73.xml"/><Relationship Id="rId4" Type="http://schemas.openxmlformats.org/officeDocument/2006/relationships/tags" Target="../tags/tag72.xml"/><Relationship Id="rId3" Type="http://schemas.openxmlformats.org/officeDocument/2006/relationships/image" Target="../media/image8.png"/><Relationship Id="rId2" Type="http://schemas.openxmlformats.org/officeDocument/2006/relationships/tags" Target="../tags/tag71.xml"/><Relationship Id="rId10" Type="http://schemas.openxmlformats.org/officeDocument/2006/relationships/slideLayout" Target="../slideLayouts/slideLayout1.xml"/><Relationship Id="rId1" Type="http://schemas.openxmlformats.org/officeDocument/2006/relationships/tags" Target="../tags/tag7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8.xml"/><Relationship Id="rId1" Type="http://schemas.openxmlformats.org/officeDocument/2006/relationships/tags" Target="../tags/tag7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7" Type="http://schemas.openxmlformats.org/officeDocument/2006/relationships/tags" Target="../tags/tag8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tags" Target="../tags/tag82.xml"/><Relationship Id="rId3" Type="http://schemas.openxmlformats.org/officeDocument/2006/relationships/tags" Target="../tags/tag81.xml"/><Relationship Id="rId2" Type="http://schemas.openxmlformats.org/officeDocument/2006/relationships/tags" Target="../tags/tag80.xml"/><Relationship Id="rId1" Type="http://schemas.openxmlformats.org/officeDocument/2006/relationships/tags" Target="../tags/tag7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图片 14"/>
          <p:cNvPicPr>
            <a:picLocks noChangeAspect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73"/>
            <a:ext cx="4760259" cy="1533861"/>
          </a:xfrm>
          <a:prstGeom prst="rect">
            <a:avLst/>
          </a:prstGeom>
        </p:spPr>
      </p:pic>
      <p:sp>
        <p:nvSpPr>
          <p:cNvPr id="6" name="文本框 8"/>
          <p:cNvSpPr txBox="1"/>
          <p:nvPr/>
        </p:nvSpPr>
        <p:spPr>
          <a:xfrm>
            <a:off x="1377950" y="2649855"/>
            <a:ext cx="9436735" cy="5886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4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Group Meeting</a:t>
            </a:r>
            <a:endParaRPr lang="en-US" altLang="zh-CN" sz="48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12" name="文本框 8"/>
          <p:cNvSpPr txBox="1"/>
          <p:nvPr>
            <p:custDataLst>
              <p:tags r:id="rId2"/>
            </p:custDataLst>
          </p:nvPr>
        </p:nvSpPr>
        <p:spPr>
          <a:xfrm>
            <a:off x="3216275" y="5017135"/>
            <a:ext cx="5759450" cy="71247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16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Ziyu Liu</a:t>
            </a:r>
            <a:endParaRPr lang="zh-CN" altLang="en-US" sz="16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  <a:p>
            <a:pPr algn="ctr"/>
            <a:r>
              <a:rPr lang="en-US" altLang="zh-CN" sz="16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liuziyu@mail.nankai.edu.cn</a:t>
            </a:r>
            <a:endParaRPr lang="zh-CN" altLang="en-US" sz="16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>
          <a:xfrm>
            <a:off x="8877600" y="6314400"/>
            <a:ext cx="2700000" cy="316800"/>
          </a:xfrm>
        </p:spPr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文本框 8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5588000" cy="845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Laser calibration system</a:t>
            </a:r>
            <a:endParaRPr lang="en-US" altLang="zh-CN" sz="20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5" name="文本框 8"/>
          <p:cNvSpPr txBox="1"/>
          <p:nvPr>
            <p:custDataLst>
              <p:tags r:id="rId2"/>
            </p:custDataLst>
          </p:nvPr>
        </p:nvSpPr>
        <p:spPr>
          <a:xfrm>
            <a:off x="477520" y="6132195"/>
            <a:ext cx="6698615" cy="5632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 fontAlgn="auto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time difference (</a:t>
            </a: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ΔT)</a:t>
            </a: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 between two channels</a:t>
            </a:r>
            <a:endParaRPr lang="en-US" altLang="zh-CN" sz="20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12" name="立方体 11"/>
          <p:cNvSpPr/>
          <p:nvPr/>
        </p:nvSpPr>
        <p:spPr>
          <a:xfrm>
            <a:off x="6015990" y="556895"/>
            <a:ext cx="4693920" cy="207645"/>
          </a:xfrm>
          <a:prstGeom prst="cube">
            <a:avLst/>
          </a:prstGeom>
          <a:ln>
            <a:solidFill>
              <a:srgbClr val="7E0C6E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立方体 13"/>
          <p:cNvSpPr/>
          <p:nvPr/>
        </p:nvSpPr>
        <p:spPr>
          <a:xfrm>
            <a:off x="6015990" y="267970"/>
            <a:ext cx="4693920" cy="207645"/>
          </a:xfrm>
          <a:prstGeom prst="cube">
            <a:avLst/>
          </a:prstGeom>
          <a:ln>
            <a:solidFill>
              <a:srgbClr val="7E0C6E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立方体 14"/>
          <p:cNvSpPr/>
          <p:nvPr/>
        </p:nvSpPr>
        <p:spPr>
          <a:xfrm>
            <a:off x="6015990" y="845820"/>
            <a:ext cx="4693920" cy="207645"/>
          </a:xfrm>
          <a:prstGeom prst="cube">
            <a:avLst/>
          </a:prstGeom>
          <a:ln>
            <a:solidFill>
              <a:srgbClr val="7E0C6E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5336540" y="595630"/>
            <a:ext cx="424180" cy="1270"/>
          </a:xfrm>
          <a:prstGeom prst="straightConnector1">
            <a:avLst/>
          </a:prstGeom>
          <a:ln w="38100">
            <a:solidFill>
              <a:srgbClr val="7E0C6E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8" name="文本框 8"/>
          <p:cNvSpPr txBox="1"/>
          <p:nvPr>
            <p:custDataLst>
              <p:tags r:id="rId3"/>
            </p:custDataLst>
          </p:nvPr>
        </p:nvSpPr>
        <p:spPr>
          <a:xfrm>
            <a:off x="5023485" y="29210"/>
            <a:ext cx="992505" cy="3429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 fontAlgn="auto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zh-CN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laser</a:t>
            </a:r>
            <a:endParaRPr lang="en-US" altLang="zh-CN" sz="20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19" name="文本框 8"/>
          <p:cNvSpPr txBox="1"/>
          <p:nvPr>
            <p:custDataLst>
              <p:tags r:id="rId4"/>
            </p:custDataLst>
          </p:nvPr>
        </p:nvSpPr>
        <p:spPr>
          <a:xfrm>
            <a:off x="7506335" y="5904865"/>
            <a:ext cx="3476625" cy="8102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ΔT=T</a:t>
            </a:r>
            <a:r>
              <a:rPr lang="en-US" altLang="zh-CN" sz="2800" b="1" baseline="-25000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n</a:t>
            </a: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-ΣT/3</a:t>
            </a:r>
            <a:endParaRPr lang="zh-CN" altLang="en-US" sz="28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pic>
        <p:nvPicPr>
          <p:cNvPr id="6" name="图片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1053465"/>
            <a:ext cx="3640455" cy="244030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22700" y="1053465"/>
            <a:ext cx="3676015" cy="24409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680960" y="1053465"/>
            <a:ext cx="3733800" cy="2440305"/>
          </a:xfrm>
          <a:prstGeom prst="rect">
            <a:avLst/>
          </a:prstGeom>
        </p:spPr>
      </p:pic>
      <p:pic>
        <p:nvPicPr>
          <p:cNvPr id="22" name="图片 2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27000" y="3702050"/>
            <a:ext cx="3695700" cy="2317750"/>
          </a:xfrm>
          <a:prstGeom prst="rect">
            <a:avLst/>
          </a:prstGeom>
        </p:spPr>
      </p:pic>
      <p:pic>
        <p:nvPicPr>
          <p:cNvPr id="24" name="图片 2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06215" y="3702050"/>
            <a:ext cx="3657600" cy="2322195"/>
          </a:xfrm>
          <a:prstGeom prst="rect">
            <a:avLst/>
          </a:prstGeom>
        </p:spPr>
      </p:pic>
      <p:pic>
        <p:nvPicPr>
          <p:cNvPr id="25" name="图片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846695" y="3702050"/>
            <a:ext cx="3672840" cy="2317750"/>
          </a:xfrm>
          <a:prstGeom prst="rect">
            <a:avLst/>
          </a:prstGeom>
        </p:spPr>
      </p:pic>
    </p:spTree>
    <p:custDataLst>
      <p:tags r:id="rId1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>
          <a:xfrm>
            <a:off x="8877600" y="6314400"/>
            <a:ext cx="2700000" cy="316800"/>
          </a:xfrm>
        </p:spPr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文本框 8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5588000" cy="845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Laser calibration system</a:t>
            </a:r>
            <a:endParaRPr lang="en-US" altLang="zh-CN" sz="20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5" name="文本框 8"/>
          <p:cNvSpPr txBox="1"/>
          <p:nvPr>
            <p:custDataLst>
              <p:tags r:id="rId2"/>
            </p:custDataLst>
          </p:nvPr>
        </p:nvSpPr>
        <p:spPr>
          <a:xfrm>
            <a:off x="0" y="665480"/>
            <a:ext cx="4925060" cy="10179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改进了驱动板，增加了一些功能，设置了一个采数用的</a:t>
            </a:r>
            <a:r>
              <a:rPr lang="en-US" altLang="zh-CN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trigger</a:t>
            </a:r>
            <a:r>
              <a:rPr lang="zh-CN" altLang="en-US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，偏压目前</a:t>
            </a:r>
            <a:r>
              <a:rPr lang="zh-CN" altLang="en-US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设置为是</a:t>
            </a:r>
            <a:r>
              <a:rPr lang="en-US" altLang="zh-CN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4~27 V</a:t>
            </a:r>
            <a:r>
              <a:rPr lang="zh-CN" altLang="en-US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可调。</a:t>
            </a:r>
            <a:endParaRPr lang="zh-CN" altLang="en-US" sz="20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505" y="2147570"/>
            <a:ext cx="4479925" cy="3746500"/>
          </a:xfrm>
          <a:prstGeom prst="rect">
            <a:avLst/>
          </a:prstGeom>
        </p:spPr>
      </p:pic>
      <p:sp>
        <p:nvSpPr>
          <p:cNvPr id="21" name="矩形 20"/>
          <p:cNvSpPr/>
          <p:nvPr/>
        </p:nvSpPr>
        <p:spPr>
          <a:xfrm>
            <a:off x="2157095" y="2985770"/>
            <a:ext cx="4857115" cy="986790"/>
          </a:xfrm>
          <a:prstGeom prst="rect">
            <a:avLst/>
          </a:prstGeom>
          <a:noFill/>
          <a:ln w="38100">
            <a:solidFill>
              <a:srgbClr val="7E0C6E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7E0C6E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23" name="直接箭头连接符 22"/>
          <p:cNvCxnSpPr/>
          <p:nvPr/>
        </p:nvCxnSpPr>
        <p:spPr>
          <a:xfrm flipH="1">
            <a:off x="1364615" y="3369945"/>
            <a:ext cx="792480" cy="295910"/>
          </a:xfrm>
          <a:prstGeom prst="straightConnector1">
            <a:avLst/>
          </a:prstGeom>
          <a:ln w="38100">
            <a:solidFill>
              <a:srgbClr val="7E0C6E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6" name="文本框 8"/>
          <p:cNvSpPr txBox="1"/>
          <p:nvPr>
            <p:custDataLst>
              <p:tags r:id="rId4"/>
            </p:custDataLst>
          </p:nvPr>
        </p:nvSpPr>
        <p:spPr>
          <a:xfrm>
            <a:off x="0" y="3369945"/>
            <a:ext cx="1581150" cy="104838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zh-CN" sz="24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激光信号产生</a:t>
            </a:r>
            <a:endParaRPr lang="zh-CN" altLang="zh-CN" sz="24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3" name="文本框 8"/>
          <p:cNvSpPr txBox="1"/>
          <p:nvPr>
            <p:custDataLst>
              <p:tags r:id="rId5"/>
            </p:custDataLst>
          </p:nvPr>
        </p:nvSpPr>
        <p:spPr>
          <a:xfrm>
            <a:off x="5260975" y="1183640"/>
            <a:ext cx="2157730" cy="6680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trigger</a:t>
            </a:r>
            <a:r>
              <a:rPr lang="zh-CN" altLang="en-US" sz="24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输出</a:t>
            </a:r>
            <a:endParaRPr lang="zh-CN" altLang="en-US" sz="24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3375660" y="1998980"/>
            <a:ext cx="1885315" cy="986790"/>
          </a:xfrm>
          <a:prstGeom prst="rect">
            <a:avLst/>
          </a:prstGeom>
          <a:noFill/>
          <a:ln w="38100">
            <a:solidFill>
              <a:srgbClr val="7E0C6E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7E0C6E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7" name="直接箭头连接符 6"/>
          <p:cNvCxnSpPr/>
          <p:nvPr/>
        </p:nvCxnSpPr>
        <p:spPr>
          <a:xfrm flipV="1">
            <a:off x="5260975" y="1875790"/>
            <a:ext cx="608330" cy="373380"/>
          </a:xfrm>
          <a:prstGeom prst="straightConnector1">
            <a:avLst/>
          </a:prstGeom>
          <a:ln w="38100">
            <a:solidFill>
              <a:srgbClr val="7E0C6E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3060700" y="3947795"/>
            <a:ext cx="1864360" cy="1442720"/>
          </a:xfrm>
          <a:prstGeom prst="rect">
            <a:avLst/>
          </a:prstGeom>
          <a:noFill/>
          <a:ln w="38100">
            <a:solidFill>
              <a:srgbClr val="7E0C6E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7E0C6E"/>
                </a:solidFill>
              </a14:hiddenFill>
            </a:ext>
          </a:ex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9" name="直接箭头连接符 8"/>
          <p:cNvCxnSpPr>
            <a:stCxn id="8" idx="2"/>
          </p:cNvCxnSpPr>
          <p:nvPr/>
        </p:nvCxnSpPr>
        <p:spPr>
          <a:xfrm flipH="1">
            <a:off x="2865755" y="5390515"/>
            <a:ext cx="1127125" cy="799465"/>
          </a:xfrm>
          <a:prstGeom prst="straightConnector1">
            <a:avLst/>
          </a:prstGeom>
          <a:ln w="38100">
            <a:solidFill>
              <a:srgbClr val="7E0C6E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0" name="文本框 8"/>
          <p:cNvSpPr txBox="1"/>
          <p:nvPr>
            <p:custDataLst>
              <p:tags r:id="rId6"/>
            </p:custDataLst>
          </p:nvPr>
        </p:nvSpPr>
        <p:spPr>
          <a:xfrm>
            <a:off x="2026285" y="6189980"/>
            <a:ext cx="1914525" cy="6680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zh-CN" sz="24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激光</a:t>
            </a:r>
            <a:r>
              <a:rPr lang="zh-CN" altLang="zh-CN" sz="24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偏压</a:t>
            </a:r>
            <a:endParaRPr lang="zh-CN" altLang="zh-CN" sz="24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47585" y="1875790"/>
            <a:ext cx="4316730" cy="2212975"/>
          </a:xfrm>
          <a:prstGeom prst="rect">
            <a:avLst/>
          </a:prstGeom>
        </p:spPr>
      </p:pic>
      <p:sp>
        <p:nvSpPr>
          <p:cNvPr id="15" name="文本框 8"/>
          <p:cNvSpPr txBox="1"/>
          <p:nvPr>
            <p:custDataLst>
              <p:tags r:id="rId8"/>
            </p:custDataLst>
          </p:nvPr>
        </p:nvSpPr>
        <p:spPr>
          <a:xfrm>
            <a:off x="7043420" y="4556125"/>
            <a:ext cx="4925060" cy="101790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并且在背面设置了几个采样点，准备对激光产生信号进行</a:t>
            </a:r>
            <a:r>
              <a:rPr lang="zh-CN" altLang="en-US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采数</a:t>
            </a:r>
            <a:endParaRPr lang="zh-CN" altLang="en-US" sz="20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</p:spTree>
    <p:custDataLst>
      <p:tags r:id="rId9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>
          <a:xfrm>
            <a:off x="8877600" y="6314400"/>
            <a:ext cx="2700000" cy="316800"/>
          </a:xfrm>
        </p:spPr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文本框 8"/>
          <p:cNvSpPr txBox="1"/>
          <p:nvPr>
            <p:custDataLst>
              <p:tags r:id="rId1"/>
            </p:custDataLst>
          </p:nvPr>
        </p:nvSpPr>
        <p:spPr>
          <a:xfrm>
            <a:off x="3289300" y="2892425"/>
            <a:ext cx="5588000" cy="845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Back</a:t>
            </a: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up</a:t>
            </a:r>
            <a:endParaRPr lang="en-US" altLang="zh-CN" sz="28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灯片编号占位符 12"/>
          <p:cNvSpPr>
            <a:spLocks noGrp="1"/>
          </p:cNvSpPr>
          <p:nvPr>
            <p:ph type="sldNum" sz="quarter" idx="12"/>
          </p:nvPr>
        </p:nvSpPr>
        <p:spPr>
          <a:xfrm>
            <a:off x="8877600" y="6314400"/>
            <a:ext cx="2700000" cy="316800"/>
          </a:xfrm>
        </p:spPr>
        <p:txBody>
          <a:bodyPr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4" name="文本框 8"/>
          <p:cNvSpPr txBox="1"/>
          <p:nvPr>
            <p:custDataLst>
              <p:tags r:id="rId1"/>
            </p:custDataLst>
          </p:nvPr>
        </p:nvSpPr>
        <p:spPr>
          <a:xfrm>
            <a:off x="0" y="0"/>
            <a:ext cx="5588000" cy="84582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l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Laser calibration system</a:t>
            </a:r>
            <a:endParaRPr lang="en-US" altLang="zh-CN" sz="20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5" name="文本框 8"/>
          <p:cNvSpPr txBox="1"/>
          <p:nvPr>
            <p:custDataLst>
              <p:tags r:id="rId2"/>
            </p:custDataLst>
          </p:nvPr>
        </p:nvSpPr>
        <p:spPr>
          <a:xfrm>
            <a:off x="477520" y="6132195"/>
            <a:ext cx="6698615" cy="56324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 fontAlgn="auto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time difference (</a:t>
            </a: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ΔT)</a:t>
            </a: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 between two channels</a:t>
            </a:r>
            <a:endParaRPr lang="en-US" altLang="zh-CN" sz="20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12" name="立方体 11"/>
          <p:cNvSpPr/>
          <p:nvPr/>
        </p:nvSpPr>
        <p:spPr>
          <a:xfrm>
            <a:off x="6015990" y="845820"/>
            <a:ext cx="4693920" cy="207645"/>
          </a:xfrm>
          <a:prstGeom prst="cube">
            <a:avLst/>
          </a:prstGeom>
          <a:ln>
            <a:solidFill>
              <a:srgbClr val="7E0C6E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立方体 13"/>
          <p:cNvSpPr/>
          <p:nvPr/>
        </p:nvSpPr>
        <p:spPr>
          <a:xfrm>
            <a:off x="6015990" y="556895"/>
            <a:ext cx="4693920" cy="207645"/>
          </a:xfrm>
          <a:prstGeom prst="cube">
            <a:avLst/>
          </a:prstGeom>
          <a:ln>
            <a:solidFill>
              <a:srgbClr val="7E0C6E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5" name="立方体 14"/>
          <p:cNvSpPr/>
          <p:nvPr/>
        </p:nvSpPr>
        <p:spPr>
          <a:xfrm>
            <a:off x="6015990" y="1134745"/>
            <a:ext cx="4693920" cy="207645"/>
          </a:xfrm>
          <a:prstGeom prst="cube">
            <a:avLst/>
          </a:prstGeom>
          <a:ln>
            <a:solidFill>
              <a:srgbClr val="7E0C6E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  <p:txBody>
          <a:bodyPr rtlCol="0" anchor="ctr"/>
          <a:p>
            <a:pPr algn="ctr"/>
            <a:endParaRPr lang="zh-CN" altLang="en-US"/>
          </a:p>
        </p:txBody>
      </p:sp>
      <p:cxnSp>
        <p:nvCxnSpPr>
          <p:cNvPr id="17" name="直接箭头连接符 16"/>
          <p:cNvCxnSpPr/>
          <p:nvPr/>
        </p:nvCxnSpPr>
        <p:spPr>
          <a:xfrm>
            <a:off x="5336540" y="884555"/>
            <a:ext cx="424180" cy="1270"/>
          </a:xfrm>
          <a:prstGeom prst="straightConnector1">
            <a:avLst/>
          </a:prstGeom>
          <a:ln w="38100">
            <a:solidFill>
              <a:srgbClr val="7E0C6E"/>
            </a:solidFill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8" name="文本框 8"/>
          <p:cNvSpPr txBox="1"/>
          <p:nvPr>
            <p:custDataLst>
              <p:tags r:id="rId3"/>
            </p:custDataLst>
          </p:nvPr>
        </p:nvSpPr>
        <p:spPr>
          <a:xfrm>
            <a:off x="5023485" y="318135"/>
            <a:ext cx="992505" cy="34290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 fontAlgn="auto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en-US" altLang="zh-CN" sz="20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laser</a:t>
            </a:r>
            <a:endParaRPr lang="en-US" altLang="zh-CN" sz="2000" b="1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sp>
        <p:nvSpPr>
          <p:cNvPr id="19" name="文本框 8"/>
          <p:cNvSpPr txBox="1"/>
          <p:nvPr>
            <p:custDataLst>
              <p:tags r:id="rId4"/>
            </p:custDataLst>
          </p:nvPr>
        </p:nvSpPr>
        <p:spPr>
          <a:xfrm>
            <a:off x="6509385" y="1463675"/>
            <a:ext cx="3476625" cy="81026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 fontAlgn="auto"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ΔT=T</a:t>
            </a:r>
            <a:r>
              <a:rPr lang="en-US" altLang="zh-CN" sz="2800" b="1" baseline="-25000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1</a:t>
            </a: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-</a:t>
            </a:r>
            <a:r>
              <a:rPr lang="en-US" altLang="zh-CN" sz="2800" b="1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T</a:t>
            </a:r>
            <a:r>
              <a:rPr lang="en-US" altLang="zh-CN" sz="2800" b="1" baseline="-25000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2</a:t>
            </a:r>
            <a:r>
              <a:rPr lang="zh-CN" altLang="en-US" sz="2800" b="1" baseline="-25000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，</a:t>
            </a:r>
            <a:r>
              <a:rPr lang="en-US" altLang="zh-CN" sz="2800" b="1" baseline="-25000" dirty="0">
                <a:solidFill>
                  <a:srgbClr val="7E0C6E"/>
                </a:solidFill>
                <a:latin typeface="Times New Roman" panose="02020603050405020304" pitchFamily="18" charset="0"/>
                <a:ea typeface="思源黑体 CN Medium" panose="020B0600000000000000" pitchFamily="34" charset="-122"/>
                <a:cs typeface="Times New Roman" panose="02020603050405020304" pitchFamily="18" charset="0"/>
                <a:sym typeface="思源黑体 CN Medium" panose="020B0600000000000000" pitchFamily="34" charset="-122"/>
              </a:rPr>
              <a:t>3</a:t>
            </a:r>
            <a:endParaRPr lang="en-US" altLang="zh-CN" sz="2800" b="1" baseline="-25000" dirty="0">
              <a:solidFill>
                <a:srgbClr val="7E0C6E"/>
              </a:solidFill>
              <a:latin typeface="Times New Roman" panose="02020603050405020304" pitchFamily="18" charset="0"/>
              <a:ea typeface="思源黑体 CN Medium" panose="020B0600000000000000" pitchFamily="34" charset="-122"/>
              <a:cs typeface="Times New Roman" panose="02020603050405020304" pitchFamily="18" charset="0"/>
              <a:sym typeface="思源黑体 CN Medium" panose="020B0600000000000000" pitchFamily="34" charset="-122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3530" y="2395220"/>
            <a:ext cx="4980940" cy="32670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656580" y="2395220"/>
            <a:ext cx="4987925" cy="3275965"/>
          </a:xfrm>
          <a:prstGeom prst="rect">
            <a:avLst/>
          </a:prstGeom>
        </p:spPr>
      </p:pic>
    </p:spTree>
    <p:custDataLst>
      <p:tags r:id="rId7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BEAUTIFY_FLAG" val="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BEAUTIFY_FLAG" val=""/>
</p:tagLst>
</file>

<file path=ppt/tags/tag67.xml><?xml version="1.0" encoding="utf-8"?>
<p:tagLst xmlns:p="http://schemas.openxmlformats.org/presentationml/2006/main">
  <p:tag name="KSO_WM_BEAUTIFY_FLAG" val=""/>
</p:tagLst>
</file>

<file path=ppt/tags/tag68.xml><?xml version="1.0" encoding="utf-8"?>
<p:tagLst xmlns:p="http://schemas.openxmlformats.org/presentationml/2006/main">
  <p:tag name="KSO_WM_BEAUTIFY_FLAG" val="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"/>
</p:tagLst>
</file>

<file path=ppt/tags/tag71.xml><?xml version="1.0" encoding="utf-8"?>
<p:tagLst xmlns:p="http://schemas.openxmlformats.org/presentationml/2006/main">
  <p:tag name="KSO_WM_BEAUTIFY_FLAG" val=""/>
</p:tagLst>
</file>

<file path=ppt/tags/tag72.xml><?xml version="1.0" encoding="utf-8"?>
<p:tagLst xmlns:p="http://schemas.openxmlformats.org/presentationml/2006/main">
  <p:tag name="KSO_WM_BEAUTIFY_FLAG" val=""/>
</p:tagLst>
</file>

<file path=ppt/tags/tag73.xml><?xml version="1.0" encoding="utf-8"?>
<p:tagLst xmlns:p="http://schemas.openxmlformats.org/presentationml/2006/main">
  <p:tag name="KSO_WM_BEAUTIFY_FLAG" val=""/>
</p:tagLst>
</file>

<file path=ppt/tags/tag74.xml><?xml version="1.0" encoding="utf-8"?>
<p:tagLst xmlns:p="http://schemas.openxmlformats.org/presentationml/2006/main">
  <p:tag name="KSO_WM_BEAUTIFY_FLAG" val=""/>
</p:tagLst>
</file>

<file path=ppt/tags/tag75.xml><?xml version="1.0" encoding="utf-8"?>
<p:tagLst xmlns:p="http://schemas.openxmlformats.org/presentationml/2006/main">
  <p:tag name="KSO_WM_BEAUTIFY_FLAG" val=""/>
</p:tagLst>
</file>

<file path=ppt/tags/tag7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7.xml><?xml version="1.0" encoding="utf-8"?>
<p:tagLst xmlns:p="http://schemas.openxmlformats.org/presentationml/2006/main">
  <p:tag name="KSO_WM_BEAUTIFY_FLAG" val=""/>
</p:tagLst>
</file>

<file path=ppt/tags/tag7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9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BEAUTIFY_FLAG" val=""/>
</p:tagLst>
</file>

<file path=ppt/tags/tag81.xml><?xml version="1.0" encoding="utf-8"?>
<p:tagLst xmlns:p="http://schemas.openxmlformats.org/presentationml/2006/main">
  <p:tag name="KSO_WM_BEAUTIFY_FLAG" val=""/>
</p:tagLst>
</file>

<file path=ppt/tags/tag82.xml><?xml version="1.0" encoding="utf-8"?>
<p:tagLst xmlns:p="http://schemas.openxmlformats.org/presentationml/2006/main">
  <p:tag name="KSO_WM_BEAUTIFY_FLAG" val=""/>
</p:tagLst>
</file>

<file path=ppt/tags/tag8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84.xml><?xml version="1.0" encoding="utf-8"?>
<p:tagLst xmlns:p="http://schemas.openxmlformats.org/presentationml/2006/main">
  <p:tag name="commondata" val="eyJoZGlkIjoiOTBhYmZmMGYwNjI2MDgzMmFhNTUxNmEwYjBmZGJmNGMifQ==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>
        <a:ln w="38100">
          <a:solidFill>
            <a:srgbClr val="7E0C6E"/>
          </a:solidFill>
        </a:ln>
      </a:spPr>
      <a:bodyPr/>
      <a:lstStyle/>
      <a:style>
        <a:lnRef idx="2">
          <a:schemeClr val="accent1"/>
        </a:lnRef>
        <a:fillRef idx="0">
          <a:srgbClr val="FFFFFF"/>
        </a:fillRef>
        <a:effectRef idx="0">
          <a:srgbClr val="FFFFFF"/>
        </a:effectRef>
        <a:fontRef idx="minor">
          <a:schemeClr val="tx1"/>
        </a:fontRef>
      </a:style>
    </a:ln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337</Words>
  <Application>WPS 演示</Application>
  <PresentationFormat>宽屏</PresentationFormat>
  <Paragraphs>45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6" baseType="lpstr">
      <vt:lpstr>Arial</vt:lpstr>
      <vt:lpstr>宋体</vt:lpstr>
      <vt:lpstr>Wingdings</vt:lpstr>
      <vt:lpstr>Wingdings</vt:lpstr>
      <vt:lpstr>Times New Roman</vt:lpstr>
      <vt:lpstr>思源黑体 CN Medium</vt:lpstr>
      <vt:lpstr>黑体</vt:lpstr>
      <vt:lpstr>微软雅黑</vt:lpstr>
      <vt:lpstr>Arial Unicode MS</vt:lpstr>
      <vt:lpstr>Calibri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Infinite</cp:lastModifiedBy>
  <cp:revision>301</cp:revision>
  <dcterms:created xsi:type="dcterms:W3CDTF">2019-06-19T02:08:00Z</dcterms:created>
  <dcterms:modified xsi:type="dcterms:W3CDTF">2024-12-12T09:18:18Z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6A5BEDB259B84F1CB04E4A5AB875B278_13</vt:lpwstr>
  </property>
</Properties>
</file>