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85" r:id="rId2"/>
    <p:sldId id="327" r:id="rId3"/>
    <p:sldId id="328" r:id="rId4"/>
    <p:sldId id="331" r:id="rId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袁 铭宽" initials="袁" lastIdx="1" clrIdx="0">
    <p:extLst>
      <p:ext uri="{19B8F6BF-5375-455C-9EA6-DF929625EA0E}">
        <p15:presenceInfo xmlns:p15="http://schemas.microsoft.com/office/powerpoint/2012/main" userId="dbb33777b94f8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4B4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2" autoAdjust="0"/>
    <p:restoredTop sz="96884" autoAdjust="0"/>
  </p:normalViewPr>
  <p:slideViewPr>
    <p:cSldViewPr snapToGrid="0">
      <p:cViewPr varScale="1">
        <p:scale>
          <a:sx n="114" d="100"/>
          <a:sy n="114" d="100"/>
        </p:scale>
        <p:origin x="126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427B197-C74C-4751-9DCC-277ABE473D8C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DDFEB8F-E84B-4B5C-8F6C-260750D73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2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1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62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60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9C37F-FD67-6107-1F17-3AC606A15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92259B8-AE7B-7735-CA64-C2DE54B57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8F3EF56-AEC6-4D84-85F9-D4B72449B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93453B-ED8D-24C0-0F17-32959FDDA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86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59570-CEBD-4F25-A678-7C177301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84F8B2-B312-41D2-BCC8-B4338426D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BFE3C-B88F-4523-A3AB-EAB20F3C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4BC-8E4F-4FE4-BFD7-200BC8CEA736}" type="datetime1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FA361-30F1-4512-B974-0EF791AB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7713C-B1BF-4B8B-BF06-E7B928B7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110B47-3E1E-4468-A807-0BF869AF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F59263-DDAC-4EC6-9F1D-F2685B95E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18701F-8429-47B7-9330-2AE766DE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754-C4C0-407A-8888-4BB9B0CF73E5}" type="datetime1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267C3E-3462-4F9C-A04D-3DACA4C2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DD5DAC-28B0-4E11-92EE-11EAF4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6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71FBF9-4A57-4DED-99DB-924042396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48DFA8-BA53-47E1-B428-15B54D7F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2FD761-39A2-4070-9885-62E92307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30A-D902-48CE-9076-642DF5632E77}" type="datetime1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70B9F-8C62-43F6-85AD-F782C2FB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A3885-B630-401E-8190-2E5E63E5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9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基本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6AE4D98B-EEB8-4871-8410-EE8DA11F8027}"/>
              </a:ext>
            </a:extLst>
          </p:cNvPr>
          <p:cNvSpPr/>
          <p:nvPr userDrawn="1"/>
        </p:nvSpPr>
        <p:spPr>
          <a:xfrm>
            <a:off x="0" y="0"/>
            <a:ext cx="12191999" cy="687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C37C925-7F11-4213-9C2F-3709D956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5991497" cy="6879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0A8846-4613-4A3F-978C-224167A1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C797EB-5A30-4A05-920C-677EEA9AFC9C}" type="datetime1">
              <a:rPr lang="zh-CN" altLang="en-US" smtClean="0"/>
              <a:t>2024/12/16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88DF66-C341-4663-B6DB-64FCB332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17" y="6486984"/>
            <a:ext cx="6670765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3401AE-BF14-42DE-A0D6-BB2202AE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1383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E355D6-1919-46D9-8715-8F94F31CF0E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0575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27C40-A608-483F-9210-C3B41BEB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A5F293-6A96-4203-8807-0263C583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2DCC2-0B50-42CF-9410-9C667123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BFA7-F984-4B32-AD84-0D31000BEC4E}" type="datetime1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70751-BB2E-4683-B5C6-C4352C1F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51C88-BFDF-4213-8162-6CB892EF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52CF2-0D52-4FC1-A6DC-AE36CFEE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08DC9F-BD8F-453C-8157-D483A88F9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80D5C1-BF62-4C72-9C80-460524C6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4AF1-0147-4174-AA7C-1246CD2E52EE}" type="datetime1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27FCF-BD3F-43DA-8162-63F5EF75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5ED73D-9448-44EF-8D0A-4910474C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69B34-9BAD-4EC4-947E-D40F7B81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7EB621-BFAC-4EA3-8B97-DD471974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37D15A-A910-44D2-80BE-F9CF71FAA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2389A7-5D99-468B-A322-B93FAA9E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EA4E-65FC-4779-BFEA-4FBA9893207B}" type="datetime1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5B8E6-41DC-4CE0-B5E0-0A87D20C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E91ACC-A41B-499D-9B08-408F7336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0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06EC6-47C9-41B5-9BDB-03B8A96D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DA4B86-2866-41BB-B014-5B64FBDB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955BC0-647C-47AF-9FCE-4F6E4EFD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A49955-4F65-4537-BD64-839D171C4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72D95D-A917-48DB-8C10-B384E7F49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9B9B6C-930F-4D79-81F9-B00E2B4A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D5BF-F681-4BD2-82E8-8F411A2E19BD}" type="datetime1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883018-ABE3-493E-808F-C3454F47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471EF6-FF43-4B64-93BB-5FD555A1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6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6D948-E807-4AD1-895B-C9FC1A31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8E4F7E-4272-4858-8ED6-444DCCBC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168-ECD3-4FC1-B98F-B7AB7E6543D3}" type="datetime1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09143A-B810-45EB-B4ED-FF7AB0BE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4823B6-5471-473D-954E-84298B7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91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C0E435-46CF-4C33-91BD-D238FBCE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30DE-02D0-4F8D-AAEE-6F8811AC31F1}" type="datetime1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368C33-D9A0-419A-B853-FBD58C12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3D06E4-38A7-4F78-A2A6-EFD3A0CE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E2B32-18F3-4466-AEFE-007C371E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EBB16B-5072-4E5B-A807-D99E5FA8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C05D69-58A4-4423-83C5-4454E777A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8B988D-16C7-475B-8F62-CDEF2C37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9C5-682F-49CC-BDA7-27B91576B87C}" type="datetime1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C3FC8A-A361-4A78-A191-885617DA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754AD3-AC73-4A7D-8D7F-124E63DC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EC7EB-A82F-4CB6-A6BD-96E64335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180100-1AE8-4A03-922E-DC785DDF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56DC35-1756-4D84-AE30-13FBF6E1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CB8785-E22A-47E7-A0D9-12088BFC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1DA2-8676-4E1B-BA77-A1745AAA34F0}" type="datetime1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03BB5-682A-4692-9483-AF01B4CC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EC9C5A-11AD-42F1-B696-360AF8C6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1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07E9F6-890C-42B2-9908-3EC521C9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40D963-0555-43DA-9D08-4831ED6F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7349E0-D41E-46ED-9184-DA1E92A62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FD64-8A42-4EF3-BB92-613A2ECEE5B7}" type="datetime1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E0D96A-75D4-4DB1-B220-4F7F762FF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35F65-0C67-4AC2-BDAC-3B5DA40B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9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ihep.ac.cn/yuanmk/cepc_muon_electron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F18B2225-6B60-414B-B9D2-A5A9F928969F}"/>
              </a:ext>
            </a:extLst>
          </p:cNvPr>
          <p:cNvSpPr/>
          <p:nvPr/>
        </p:nvSpPr>
        <p:spPr>
          <a:xfrm>
            <a:off x="0" y="1395983"/>
            <a:ext cx="12192000" cy="2388235"/>
          </a:xfrm>
          <a:custGeom>
            <a:avLst/>
            <a:gdLst/>
            <a:ahLst/>
            <a:cxnLst/>
            <a:rect l="l" t="t" r="r" b="b"/>
            <a:pathLst>
              <a:path w="12192000" h="2388235">
                <a:moveTo>
                  <a:pt x="12192000" y="0"/>
                </a:moveTo>
                <a:lnTo>
                  <a:pt x="0" y="0"/>
                </a:lnTo>
                <a:lnTo>
                  <a:pt x="0" y="2388107"/>
                </a:lnTo>
                <a:lnTo>
                  <a:pt x="12192000" y="2388107"/>
                </a:lnTo>
                <a:lnTo>
                  <a:pt x="12192000" y="0"/>
                </a:lnTo>
                <a:close/>
              </a:path>
            </a:pathLst>
          </a:custGeom>
          <a:solidFill>
            <a:srgbClr val="297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5F42D-6819-463A-8832-D1B2F3FE2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618" y="1898011"/>
            <a:ext cx="10658764" cy="1180458"/>
          </a:xfrm>
        </p:spPr>
        <p:txBody>
          <a:bodyPr>
            <a:norm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22680" algn="l"/>
              </a:tabLst>
            </a:pPr>
            <a:r>
              <a:rPr lang="en-US" altLang="zh-CN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MPT2321</a:t>
            </a:r>
            <a:r>
              <a:rPr lang="zh-CN" altLang="en-US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读出电子学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6175B-4EC8-4E69-9841-39B15385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9531"/>
            <a:ext cx="9144000" cy="2388234"/>
          </a:xfrm>
        </p:spPr>
        <p:txBody>
          <a:bodyPr>
            <a:noAutofit/>
          </a:bodyPr>
          <a:lstStyle/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Ming-Kuan Yuan</a:t>
            </a:r>
          </a:p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Fudan University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endParaRPr lang="en-US" altLang="zh-CN" sz="1200" spc="-5" dirty="0">
              <a:latin typeface="Times New Roman" panose="02020603050405020304"/>
              <a:cs typeface="Times New Roman" panose="02020603050405020304"/>
            </a:endParaRP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2024.12.17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CEPC MUON </a:t>
            </a:r>
            <a:r>
              <a:rPr lang="en-US" altLang="zh-CN" spc="-5" dirty="0" err="1">
                <a:latin typeface="Times New Roman" panose="02020603050405020304"/>
                <a:cs typeface="Times New Roman" panose="02020603050405020304"/>
              </a:rPr>
              <a:t>RefTDR</a:t>
            </a: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 weekly report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ED05ED-8D6F-4290-A873-B6C6F0D71D4F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DC0F3E-87CC-4462-9E60-F4166641FD6E}" type="datetime1">
              <a:rPr lang="zh-CN" altLang="en-US" smtClean="0"/>
              <a:pPr/>
              <a:t>2024/12/16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FFDDF4D-7A9B-4614-9943-6B0BC37F8CE9}"/>
              </a:ext>
            </a:extLst>
          </p:cNvPr>
          <p:cNvSpPr txBox="1">
            <a:spLocks/>
          </p:cNvSpPr>
          <p:nvPr/>
        </p:nvSpPr>
        <p:spPr>
          <a:xfrm>
            <a:off x="2743200" y="6492875"/>
            <a:ext cx="67056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mkyuan23@m.fudan.edu.cn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D0B83D1-C8E2-4F14-9E45-F4A07E6342DE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E355D6-1919-46D9-8715-8F94F31CF0E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D16CD1B-4793-A50B-0A56-2F150F07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E27EB10-BDEB-5FE5-77E8-C1F4F310A1B5}"/>
              </a:ext>
            </a:extLst>
          </p:cNvPr>
          <p:cNvSpPr txBox="1"/>
          <p:nvPr/>
        </p:nvSpPr>
        <p:spPr>
          <a:xfrm>
            <a:off x="6261687" y="6027789"/>
            <a:ext cx="5847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linkClick r:id="rId3"/>
              </a:rPr>
              <a:t>yuanmk@mail2.sysu.edu.cn / </a:t>
            </a:r>
            <a:r>
              <a:rPr lang="en-US" altLang="zh-CN" sz="1400" dirty="0" err="1">
                <a:hlinkClick r:id="rId3"/>
              </a:rPr>
              <a:t>cepc_muon_electronics</a:t>
            </a:r>
            <a:r>
              <a:rPr lang="en-US" altLang="zh-CN" sz="1400" dirty="0">
                <a:hlinkClick r:id="rId3"/>
              </a:rPr>
              <a:t> · GitLab (ihep.ac.cn)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64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5"/>
    </mc:Choice>
    <mc:Fallback xmlns="">
      <p:transition spd="slow" advTm="138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3950E-3C1B-472D-AC43-E1B2D54F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Debug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123B16-813A-49AD-819B-E264DB24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2024/12/16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3C8528-4279-4F9C-9A78-96A95712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AEF9A68-C939-E014-F020-1E6F806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CEC6E9B-65CF-F4AB-0EEC-2DD9C08C4F09}"/>
              </a:ext>
            </a:extLst>
          </p:cNvPr>
          <p:cNvSpPr txBox="1"/>
          <p:nvPr/>
        </p:nvSpPr>
        <p:spPr>
          <a:xfrm>
            <a:off x="115306" y="696367"/>
            <a:ext cx="5470452" cy="259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两段数据之间存在一串</a:t>
            </a:r>
            <a:r>
              <a:rPr lang="en-US" altLang="zh-CN" dirty="0"/>
              <a:t>BC</a:t>
            </a:r>
            <a:r>
              <a:rPr lang="zh-CN" altLang="en-US" dirty="0"/>
              <a:t>，</a:t>
            </a:r>
            <a:r>
              <a:rPr lang="en-US" altLang="zh-CN" dirty="0">
                <a:solidFill>
                  <a:srgbClr val="FF0000"/>
                </a:solidFill>
              </a:rPr>
              <a:t>Done</a:t>
            </a:r>
            <a:r>
              <a:rPr lang="zh-CN" altLang="en-US" dirty="0">
                <a:solidFill>
                  <a:srgbClr val="FF0000"/>
                </a:solidFill>
              </a:rPr>
              <a:t>√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原因：两串数据之间只有一个</a:t>
            </a:r>
            <a:r>
              <a:rPr lang="en-US" altLang="zh-CN" dirty="0"/>
              <a:t>bit</a:t>
            </a:r>
            <a:r>
              <a:rPr lang="zh-CN" altLang="en-US" dirty="0"/>
              <a:t>的</a:t>
            </a:r>
            <a:r>
              <a:rPr lang="en-US" altLang="zh-CN" dirty="0"/>
              <a:t>K28.5</a:t>
            </a:r>
            <a:r>
              <a:rPr lang="zh-CN" altLang="en-US" dirty="0"/>
              <a:t>码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/>
              <a:t>进入下一个</a:t>
            </a:r>
            <a:r>
              <a:rPr lang="en-US" altLang="zh-CN" sz="1400" dirty="0"/>
              <a:t>Frame</a:t>
            </a:r>
            <a:r>
              <a:rPr lang="zh-CN" altLang="en-US" sz="1400" dirty="0"/>
              <a:t>的</a:t>
            </a:r>
            <a:r>
              <a:rPr lang="en-US" altLang="zh-CN" sz="1400" dirty="0"/>
              <a:t>Event</a:t>
            </a:r>
            <a:r>
              <a:rPr lang="zh-CN" altLang="en-US" sz="1400" dirty="0"/>
              <a:t>状态时，后续只剩四个字节的非</a:t>
            </a:r>
            <a:r>
              <a:rPr lang="en-US" altLang="zh-CN" sz="1400" dirty="0"/>
              <a:t>comma</a:t>
            </a:r>
            <a:r>
              <a:rPr lang="zh-CN" altLang="en-US" sz="1400" dirty="0"/>
              <a:t>码，故一直处于</a:t>
            </a:r>
            <a:r>
              <a:rPr lang="en-US" altLang="zh-CN" sz="1400" dirty="0"/>
              <a:t>Event</a:t>
            </a:r>
            <a:r>
              <a:rPr lang="zh-CN" altLang="en-US" sz="1400" dirty="0"/>
              <a:t>状态。</a:t>
            </a:r>
            <a:endParaRPr lang="en-US" altLang="zh-CN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修改</a:t>
            </a:r>
            <a:r>
              <a:rPr lang="en-US" altLang="zh-CN" dirty="0" err="1"/>
              <a:t>deformat</a:t>
            </a:r>
            <a:r>
              <a:rPr lang="zh-CN" altLang="en-US" dirty="0"/>
              <a:t>模块状态机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/>
              <a:t>处于</a:t>
            </a:r>
            <a:r>
              <a:rPr lang="en-US" altLang="zh-CN" sz="1400" dirty="0"/>
              <a:t>CHECK</a:t>
            </a:r>
            <a:r>
              <a:rPr lang="zh-CN" altLang="en-US" sz="1400" dirty="0"/>
              <a:t>状态时，若</a:t>
            </a:r>
            <a:r>
              <a:rPr lang="en-US" altLang="zh-CN" sz="1400" dirty="0" err="1"/>
              <a:t>byteisK_r</a:t>
            </a:r>
            <a:r>
              <a:rPr lang="zh-CN" altLang="en-US" sz="1400" dirty="0"/>
              <a:t>为</a:t>
            </a:r>
            <a:r>
              <a:rPr lang="en-US" altLang="zh-CN" sz="1400" dirty="0"/>
              <a:t>0</a:t>
            </a:r>
            <a:r>
              <a:rPr lang="zh-CN" altLang="en-US" sz="1400" dirty="0"/>
              <a:t>，则直接跳转至下个</a:t>
            </a:r>
            <a:r>
              <a:rPr lang="en-US" altLang="zh-CN" sz="1400" dirty="0"/>
              <a:t>Frame</a:t>
            </a:r>
            <a:r>
              <a:rPr lang="zh-CN" altLang="en-US" sz="1400" dirty="0"/>
              <a:t>的</a:t>
            </a:r>
            <a:r>
              <a:rPr lang="en-US" altLang="zh-CN" sz="1400" dirty="0"/>
              <a:t>EVENT</a:t>
            </a:r>
            <a:r>
              <a:rPr lang="zh-CN" altLang="en-US" sz="1400" dirty="0"/>
              <a:t>状态。使得</a:t>
            </a:r>
            <a:r>
              <a:rPr lang="en-US" altLang="zh-CN" sz="1400" dirty="0"/>
              <a:t>5</a:t>
            </a:r>
            <a:r>
              <a:rPr lang="zh-CN" altLang="en-US" sz="1400" dirty="0"/>
              <a:t>个</a:t>
            </a:r>
            <a:r>
              <a:rPr lang="en-US" altLang="zh-CN" sz="1400" dirty="0"/>
              <a:t>byte</a:t>
            </a:r>
            <a:r>
              <a:rPr lang="zh-CN" altLang="en-US" sz="1400" dirty="0"/>
              <a:t>的循环满足。</a:t>
            </a:r>
            <a:endParaRPr lang="en-US" altLang="zh-CN" sz="1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254DED-8BE0-FB0F-5F81-F095D7C811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10" t="9881" b="33165"/>
          <a:stretch/>
        </p:blipFill>
        <p:spPr>
          <a:xfrm>
            <a:off x="5585757" y="73421"/>
            <a:ext cx="6490938" cy="20627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EDBAEA-7E54-BCCD-EE56-361D2C046D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001"/>
          <a:stretch/>
        </p:blipFill>
        <p:spPr>
          <a:xfrm>
            <a:off x="6457802" y="2499756"/>
            <a:ext cx="5313043" cy="3096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AD15A2-B6FC-F86C-FD3A-73E56E390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374" y="3429000"/>
            <a:ext cx="4319466" cy="288058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9861A7D-2CE5-8B2F-5B51-BFC74A8E3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31" y="3983004"/>
            <a:ext cx="1543912" cy="12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3950E-3C1B-472D-AC43-E1B2D54F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不带前放</a:t>
            </a:r>
            <a:r>
              <a:rPr lang="en-US" altLang="zh-CN" dirty="0"/>
              <a:t> 4*8 </a:t>
            </a:r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阵列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123B16-813A-49AD-819B-E264DB24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2024/12/16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3C8528-4279-4F9C-9A78-96A95712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AEF9A68-C939-E014-F020-1E6F806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47EB350-E0B4-4D2F-A1DF-BF23CA749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97" y="1330760"/>
            <a:ext cx="5323578" cy="37654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60E003-92DE-88E6-ECE9-CE66EEB06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251" y="198186"/>
            <a:ext cx="3991872" cy="30153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E086F05-9E04-CF53-C634-93BEA4D8D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251" y="3423256"/>
            <a:ext cx="3991872" cy="30866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40ED5B7-04E5-E91B-99B4-DFE179EF94E8}"/>
              </a:ext>
            </a:extLst>
          </p:cNvPr>
          <p:cNvSpPr txBox="1"/>
          <p:nvPr/>
        </p:nvSpPr>
        <p:spPr>
          <a:xfrm>
            <a:off x="795337" y="5404577"/>
            <a:ext cx="4185761" cy="881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SiPM</a:t>
            </a:r>
            <a:r>
              <a:rPr lang="zh-CN" altLang="en-US" dirty="0"/>
              <a:t>型号：</a:t>
            </a:r>
            <a:r>
              <a:rPr lang="en-US" altLang="zh-CN" dirty="0"/>
              <a:t>EQR20 11-3030D-S 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状态：正在生产中，</a:t>
            </a:r>
            <a:r>
              <a:rPr lang="en-US" altLang="zh-CN" dirty="0"/>
              <a:t>12.17</a:t>
            </a:r>
            <a:r>
              <a:rPr lang="zh-CN" altLang="en-US" dirty="0"/>
              <a:t>左右拿到板子</a:t>
            </a:r>
          </a:p>
        </p:txBody>
      </p:sp>
    </p:spTree>
    <p:extLst>
      <p:ext uri="{BB962C8B-B14F-4D97-AF65-F5344CB8AC3E}">
        <p14:creationId xmlns:p14="http://schemas.microsoft.com/office/powerpoint/2010/main" val="394915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ACC55-757D-9567-77D1-6D1D2F8C4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D61D8-FD33-A5F3-168A-DA4CF638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DO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998676-363B-8353-A293-5BEC3F8A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2024/12/16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7827142-EFE7-B403-12BC-DC62A06C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E77A77BC-879D-5241-0C41-7594D654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E0D361C-4247-67FD-1625-F10FEF7CA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510" y="3199799"/>
            <a:ext cx="3259341" cy="28301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0D70AA-3650-1C8A-A86B-3C3B82D148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58" t="7301" r="1661" b="32816"/>
          <a:stretch/>
        </p:blipFill>
        <p:spPr>
          <a:xfrm>
            <a:off x="5177642" y="681233"/>
            <a:ext cx="6608618" cy="225037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D3E9A9E-1F7F-22A3-FF80-468D5C27AD24}"/>
              </a:ext>
            </a:extLst>
          </p:cNvPr>
          <p:cNvSpPr txBox="1"/>
          <p:nvPr/>
        </p:nvSpPr>
        <p:spPr>
          <a:xfrm>
            <a:off x="239485" y="763822"/>
            <a:ext cx="3935693" cy="3789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Debug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 err="1"/>
              <a:t>Deformat</a:t>
            </a:r>
            <a:r>
              <a:rPr lang="zh-CN" altLang="en-US" dirty="0"/>
              <a:t>需要进一步修改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DAQ</a:t>
            </a:r>
            <a:r>
              <a:rPr lang="zh-CN" altLang="en-US" dirty="0"/>
              <a:t>脚本存在问题</a:t>
            </a:r>
            <a:endParaRPr lang="en-US" altLang="zh-CN" dirty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只能取</a:t>
            </a:r>
            <a:r>
              <a:rPr lang="en-US" altLang="zh-CN" dirty="0"/>
              <a:t>16000</a:t>
            </a:r>
            <a:r>
              <a:rPr lang="zh-CN" altLang="en-US" dirty="0"/>
              <a:t>个</a:t>
            </a:r>
            <a:r>
              <a:rPr lang="en-US" altLang="zh-CN" dirty="0"/>
              <a:t>byte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理解一些全局设定的寄存器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会对输出的偏置产生影响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芯片对上升沿敏感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后续测量需要注意方波的波纹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779D2E8-144C-BCD5-130E-F5A17D9BB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212" y="3160136"/>
            <a:ext cx="2705037" cy="29094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2D1F0E5-CF04-D109-0226-328D4B223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01" y="4154116"/>
            <a:ext cx="3491429" cy="26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35785</TotalTime>
  <Words>238</Words>
  <Application>Microsoft Office PowerPoint</Application>
  <PresentationFormat>宽屏</PresentationFormat>
  <Paragraphs>42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等线 Light</vt:lpstr>
      <vt:lpstr>Arial</vt:lpstr>
      <vt:lpstr>Times New Roman</vt:lpstr>
      <vt:lpstr>Wingdings</vt:lpstr>
      <vt:lpstr>Office 主题​​</vt:lpstr>
      <vt:lpstr>MPT2321读出电子学</vt:lpstr>
      <vt:lpstr>Debug</vt:lpstr>
      <vt:lpstr>不带前放 4*8 SiPM 阵列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 铭宽</dc:creator>
  <cp:lastModifiedBy>MingKuan Yuan</cp:lastModifiedBy>
  <cp:revision>751</cp:revision>
  <dcterms:created xsi:type="dcterms:W3CDTF">2021-11-11T02:50:15Z</dcterms:created>
  <dcterms:modified xsi:type="dcterms:W3CDTF">2024-12-16T01:55:51Z</dcterms:modified>
</cp:coreProperties>
</file>