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9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E0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67" autoAdjust="0"/>
  </p:normalViewPr>
  <p:slideViewPr>
    <p:cSldViewPr snapToGrid="0">
      <p:cViewPr varScale="1">
        <p:scale>
          <a:sx n="65" d="100"/>
          <a:sy n="65" d="100"/>
        </p:scale>
        <p:origin x="6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D7148-51A4-457D-AACB-896C0955F088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27BC-330B-413A-B7BB-24069F1DE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35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27BC-330B-413A-B7BB-24069F1DEB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3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0FA1-E619-40FF-BE03-2F1DA1228CB9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93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4EB8-6171-496C-8AB1-CC6621935F20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4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66F3-830E-4431-9B7E-F74153C2B98A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7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C514-EFCC-4200-BA8D-F4CDE7202C43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9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1B926-814C-47DD-A0D2-AFBB297D88F5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5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AF7-0A43-48C1-9D59-1A169CC79D04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6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1941-E8ED-4E69-991C-ECC60D722C3A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0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507B-0CE7-4B9B-B916-F4BD393F3530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090C-302D-4525-85E8-59A58A5EA259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01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90A3-5A14-4D2D-8628-1DFB437F62AC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3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85F0-E66D-4D77-8CC3-4263CE115620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1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4173F-2181-4319-9F59-FA80CC94CBEA}" type="datetime1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32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43024"/>
            <a:ext cx="9144000" cy="107632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Progress and Plan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789074"/>
            <a:ext cx="9144000" cy="1655762"/>
          </a:xfrm>
        </p:spPr>
        <p:txBody>
          <a:bodyPr/>
          <a:lstStyle/>
          <a:p>
            <a:r>
              <a:rPr lang="en-US" altLang="zh-CN" dirty="0" err="1" smtClean="0"/>
              <a:t>Mingyi</a:t>
            </a:r>
            <a:r>
              <a:rPr lang="en-US" altLang="zh-CN" dirty="0" smtClean="0"/>
              <a:t> Dong</a:t>
            </a:r>
          </a:p>
          <a:p>
            <a:endParaRPr lang="en-US" altLang="zh-CN" dirty="0"/>
          </a:p>
          <a:p>
            <a:r>
              <a:rPr lang="en-US" altLang="zh-CN" dirty="0" smtClean="0"/>
              <a:t>2024.12.16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53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245206"/>
              </p:ext>
            </p:extLst>
          </p:nvPr>
        </p:nvGraphicFramePr>
        <p:xfrm>
          <a:off x="980872" y="1179247"/>
          <a:ext cx="10572750" cy="543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385"/>
                <a:gridCol w="2977566"/>
                <a:gridCol w="1204707"/>
                <a:gridCol w="2780046"/>
                <a:gridCol w="2780046"/>
              </a:tblGrid>
              <a:tr h="77583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Planned tasks last week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person in charge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Status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63388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Removing </a:t>
                      </a:r>
                      <a:r>
                        <a:rPr lang="en-US" altLang="zh-CN" dirty="0" smtClean="0"/>
                        <a:t>the </a:t>
                      </a:r>
                      <a:r>
                        <a:rPr lang="en-US" altLang="zh-CN" dirty="0" smtClean="0"/>
                        <a:t>patch</a:t>
                      </a:r>
                      <a:r>
                        <a:rPr lang="en-US" altLang="zh-CN" baseline="0" dirty="0" smtClean="0"/>
                        <a:t> cards of CGEM on both sides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Dec.6-8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done</a:t>
                      </a:r>
                      <a:endParaRPr lang="zh-CN" altLang="en-US" dirty="0"/>
                    </a:p>
                  </a:txBody>
                  <a:tcPr/>
                </a:tc>
              </a:tr>
              <a:tr h="8242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Manufacturing of the shielding box for MDC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Arrived on Dec. 12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Jinyu</a:t>
                      </a: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Fu, Stefano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The samples arrived on Dec. 10, and after modification, all boxes arrived on Dec.12</a:t>
                      </a:r>
                      <a:endParaRPr lang="zh-CN" altLang="en-US" dirty="0"/>
                    </a:p>
                  </a:txBody>
                  <a:tcPr/>
                </a:tc>
              </a:tr>
              <a:tr h="61566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Manufacturing of the shielding box for CGEM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Arrived on Dec. 12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Jinyu</a:t>
                      </a: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Fu, Stefano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done</a:t>
                      </a:r>
                      <a:endParaRPr lang="zh-CN" altLang="en-US" dirty="0"/>
                    </a:p>
                  </a:txBody>
                  <a:tcPr/>
                </a:tc>
              </a:tr>
              <a:tr h="77583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Installation of the shielding box for MDC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 13-14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 team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77583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Testing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 14-16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 team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77583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Connecting the cooling system of CGEM to BESIII water cooling pipes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 9-15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Italy team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838200" y="152869"/>
            <a:ext cx="10515600" cy="93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mtClean="0"/>
              <a:t>Progress in the experimental hall last week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4399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463" y="394575"/>
            <a:ext cx="11353800" cy="94810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Installation of </a:t>
            </a:r>
            <a:r>
              <a:rPr lang="en-US" altLang="zh-CN" dirty="0"/>
              <a:t>shielding boxes for MDC preamplifiers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911" y="1632703"/>
            <a:ext cx="10515600" cy="1034307"/>
          </a:xfrm>
        </p:spPr>
        <p:txBody>
          <a:bodyPr/>
          <a:lstStyle/>
          <a:p>
            <a:r>
              <a:rPr lang="en-US" altLang="zh-CN" dirty="0" smtClean="0"/>
              <a:t>On Dec.13, 14</a:t>
            </a:r>
          </a:p>
          <a:p>
            <a:pPr lvl="1"/>
            <a:r>
              <a:rPr lang="en-US" altLang="zh-CN" dirty="0" smtClean="0"/>
              <a:t>Installed </a:t>
            </a:r>
            <a:r>
              <a:rPr lang="en-US" altLang="zh-CN" dirty="0"/>
              <a:t>shielding boxes for MDC preamplifiers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10439"/>
          <a:stretch/>
        </p:blipFill>
        <p:spPr>
          <a:xfrm>
            <a:off x="177124" y="3015848"/>
            <a:ext cx="2770357" cy="3324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8082"/>
          <a:stretch/>
        </p:blipFill>
        <p:spPr>
          <a:xfrm>
            <a:off x="2979716" y="2997483"/>
            <a:ext cx="3926923" cy="3342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658" y="3015848"/>
            <a:ext cx="2496767" cy="33405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331" y="3035888"/>
            <a:ext cx="2488628" cy="33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735" y="257717"/>
            <a:ext cx="11353800" cy="80192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Installation of </a:t>
            </a:r>
            <a:r>
              <a:rPr lang="en-US" altLang="zh-CN" dirty="0"/>
              <a:t>shielding boxes for MDC preamplifiers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910" y="1236340"/>
            <a:ext cx="10933889" cy="148740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On Dec.13, 14</a:t>
            </a:r>
          </a:p>
          <a:p>
            <a:pPr lvl="1"/>
            <a:r>
              <a:rPr lang="en-US" altLang="zh-CN" dirty="0"/>
              <a:t>C</a:t>
            </a:r>
            <a:r>
              <a:rPr lang="en-US" altLang="zh-CN" dirty="0" smtClean="0"/>
              <a:t>opper fragments or small cables were found on MDC preamplifier boards</a:t>
            </a:r>
            <a:r>
              <a:rPr lang="en-US" altLang="zh-CN" dirty="0"/>
              <a:t>, </a:t>
            </a:r>
            <a:r>
              <a:rPr lang="en-US" altLang="zh-CN" dirty="0" smtClean="0"/>
              <a:t>causing </a:t>
            </a:r>
            <a:r>
              <a:rPr lang="en-US" altLang="zh-CN" dirty="0"/>
              <a:t>a short circuit </a:t>
            </a:r>
            <a:r>
              <a:rPr lang="en-US" altLang="zh-CN" dirty="0" smtClean="0"/>
              <a:t>between </a:t>
            </a:r>
            <a:r>
              <a:rPr lang="en-US" altLang="zh-CN" dirty="0"/>
              <a:t>the </a:t>
            </a:r>
            <a:r>
              <a:rPr lang="en-US" altLang="zh-CN" dirty="0" smtClean="0"/>
              <a:t>pins</a:t>
            </a:r>
          </a:p>
          <a:p>
            <a:pPr lvl="1"/>
            <a:r>
              <a:rPr lang="en-US" altLang="zh-CN" dirty="0" smtClean="0"/>
              <a:t>Removed the conductive fragments and clean the preamplifier boards, fixed the problematic </a:t>
            </a:r>
            <a:r>
              <a:rPr lang="en-US" altLang="zh-CN" dirty="0"/>
              <a:t>preamplifier </a:t>
            </a:r>
            <a:r>
              <a:rPr lang="en-US" altLang="zh-CN" dirty="0" smtClean="0"/>
              <a:t>boards</a:t>
            </a:r>
          </a:p>
          <a:p>
            <a:pPr lvl="1"/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11799"/>
          <a:stretch/>
        </p:blipFill>
        <p:spPr>
          <a:xfrm>
            <a:off x="419911" y="2897289"/>
            <a:ext cx="2945859" cy="3486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226" y="2879387"/>
            <a:ext cx="4369034" cy="35039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17" y="2879387"/>
            <a:ext cx="2586364" cy="344943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7130374" y="5080662"/>
            <a:ext cx="593388" cy="6100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136842" y="4863412"/>
            <a:ext cx="593388" cy="6100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6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924" y="216774"/>
            <a:ext cx="10971179" cy="9249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Installation of shielding boxes for MDC preamplifiers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0924" y="1439695"/>
            <a:ext cx="10515600" cy="112830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On Dec.13, 14</a:t>
            </a:r>
          </a:p>
          <a:p>
            <a:r>
              <a:rPr lang="en-US" altLang="zh-CN" dirty="0" smtClean="0"/>
              <a:t>Found that </a:t>
            </a:r>
            <a:r>
              <a:rPr lang="en-US" altLang="zh-CN" dirty="0"/>
              <a:t>one capacitor on several boards was almost detached, re </a:t>
            </a:r>
            <a:r>
              <a:rPr lang="en-US" altLang="zh-CN" dirty="0" smtClean="0"/>
              <a:t>soldered it and fixed the boards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62" y="2862947"/>
            <a:ext cx="2702870" cy="34934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75" y="2866022"/>
            <a:ext cx="3992090" cy="3490328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7496782" y="5495710"/>
            <a:ext cx="593388" cy="6100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753790" y="5232855"/>
            <a:ext cx="593388" cy="6100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8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14169"/>
            <a:ext cx="10515600" cy="927559"/>
          </a:xfrm>
        </p:spPr>
        <p:txBody>
          <a:bodyPr/>
          <a:lstStyle/>
          <a:p>
            <a:pPr algn="ctr"/>
            <a:r>
              <a:rPr lang="en-US" altLang="zh-CN" dirty="0" smtClean="0"/>
              <a:t>Cosmic-ray tests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5280" y="1156522"/>
            <a:ext cx="11001983" cy="1361004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After the installation of the preamplifier shielding box, </a:t>
            </a:r>
            <a:r>
              <a:rPr lang="en-US" altLang="zh-CN" dirty="0" smtClean="0"/>
              <a:t>cosmic-ray </a:t>
            </a:r>
            <a:r>
              <a:rPr lang="en-US" altLang="zh-CN" dirty="0"/>
              <a:t>testing was </a:t>
            </a:r>
            <a:r>
              <a:rPr lang="en-US" altLang="zh-CN" dirty="0" smtClean="0"/>
              <a:t>conducted</a:t>
            </a:r>
          </a:p>
          <a:p>
            <a:r>
              <a:rPr lang="en-US" altLang="zh-CN" dirty="0" smtClean="0"/>
              <a:t>Without </a:t>
            </a:r>
            <a:r>
              <a:rPr lang="en-US" altLang="zh-CN" dirty="0"/>
              <a:t>connecting the CGEM card, almost no noise was </a:t>
            </a:r>
            <a:r>
              <a:rPr lang="en-US" altLang="zh-CN" dirty="0" smtClean="0"/>
              <a:t>found in MDC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5" y="2632321"/>
            <a:ext cx="5882687" cy="39769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093" y="2632322"/>
            <a:ext cx="5908116" cy="39769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26468" y="4348264"/>
            <a:ext cx="1614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Run 83736</a:t>
            </a:r>
          </a:p>
          <a:p>
            <a:endParaRPr lang="en-US" altLang="zh-CN" dirty="0"/>
          </a:p>
          <a:p>
            <a:r>
              <a:rPr lang="en-US" altLang="zh-CN" dirty="0" smtClean="0"/>
              <a:t>Dec.15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500680" y="4163598"/>
            <a:ext cx="1614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Run 83736</a:t>
            </a:r>
          </a:p>
          <a:p>
            <a:endParaRPr lang="en-US" altLang="zh-CN" dirty="0"/>
          </a:p>
          <a:p>
            <a:r>
              <a:rPr lang="en-US" altLang="zh-CN" dirty="0" smtClean="0"/>
              <a:t>Dec.15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484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12751"/>
            <a:ext cx="10515600" cy="939800"/>
          </a:xfrm>
        </p:spPr>
        <p:txBody>
          <a:bodyPr/>
          <a:lstStyle/>
          <a:p>
            <a:pPr algn="ctr"/>
            <a:r>
              <a:rPr lang="en-US" altLang="zh-CN" dirty="0" smtClean="0"/>
              <a:t>Plan for next week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676181"/>
              </p:ext>
            </p:extLst>
          </p:nvPr>
        </p:nvGraphicFramePr>
        <p:xfrm>
          <a:off x="1125369" y="1756015"/>
          <a:ext cx="10060999" cy="387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93"/>
                <a:gridCol w="3844274"/>
                <a:gridCol w="1555372"/>
                <a:gridCol w="3589260"/>
              </a:tblGrid>
              <a:tr h="77526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Tasks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Time needed (day)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person in charge</a:t>
                      </a:r>
                      <a:endParaRPr lang="zh-CN" altLang="en-US" dirty="0"/>
                    </a:p>
                  </a:txBody>
                  <a:tcPr/>
                </a:tc>
              </a:tr>
              <a:tr h="7752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Mount patch cards of CGEM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Dec.16-20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</a:t>
                      </a:r>
                      <a:endParaRPr lang="zh-CN" altLang="en-US" dirty="0"/>
                    </a:p>
                  </a:txBody>
                  <a:tcPr/>
                </a:tc>
              </a:tr>
              <a:tr h="7752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Installation of shielding boxes for CGEM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Dec.16-20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</a:t>
                      </a:r>
                      <a:endParaRPr lang="zh-CN" altLang="en-US" dirty="0"/>
                    </a:p>
                  </a:txBody>
                  <a:tcPr/>
                </a:tc>
              </a:tr>
              <a:tr h="7752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Testing </a:t>
                      </a:r>
                      <a:endParaRPr lang="en-US" altLang="zh-CN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Dec.21-22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</a:t>
                      </a:r>
                      <a:endParaRPr lang="zh-CN" altLang="en-US" dirty="0"/>
                    </a:p>
                  </a:txBody>
                  <a:tcPr/>
                </a:tc>
              </a:tr>
              <a:tr h="7752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Installation of final shielding plates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Dec.23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20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53236</TotalTime>
  <Words>316</Words>
  <Application>Microsoft Office PowerPoint</Application>
  <PresentationFormat>宽屏</PresentationFormat>
  <Paragraphs>85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宋体</vt:lpstr>
      <vt:lpstr>Arial</vt:lpstr>
      <vt:lpstr>Calibri</vt:lpstr>
      <vt:lpstr>Calibri Light</vt:lpstr>
      <vt:lpstr>Office 主题</vt:lpstr>
      <vt:lpstr>Progress and Plan</vt:lpstr>
      <vt:lpstr>PowerPoint 演示文稿</vt:lpstr>
      <vt:lpstr>Installation of shielding boxes for MDC preamplifiers</vt:lpstr>
      <vt:lpstr>Installation of shielding boxes for MDC preamplifiers</vt:lpstr>
      <vt:lpstr>Installation of shielding boxes for MDC preamplifiers</vt:lpstr>
      <vt:lpstr>Cosmic-ray tests</vt:lpstr>
      <vt:lpstr>Plan for next week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用户</cp:lastModifiedBy>
  <cp:revision>524</cp:revision>
  <dcterms:created xsi:type="dcterms:W3CDTF">2024-07-07T18:09:25Z</dcterms:created>
  <dcterms:modified xsi:type="dcterms:W3CDTF">2024-12-16T03:54:43Z</dcterms:modified>
</cp:coreProperties>
</file>