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7" r:id="rId3"/>
    <p:sldId id="268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E00D-DC25-4E63-A35A-AA4715FCEA3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CC853-60DC-499A-BA55-9E1C4347B3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3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3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8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7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688C-AB9A-1459-1C70-644A2A5D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EE558D-B549-376E-EABD-DE294941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9F343D-C990-F1FD-F965-17040B38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6D4366-0ADC-8B48-864A-38139EC90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C853-60DC-499A-BA55-9E1C4347B3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34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42DD8-E62C-11CB-CF46-37D80124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464AD8-37EC-C225-D9A1-77417C062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3DE66-5015-39C3-CFC9-32CC749F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4D4DC-557B-BCD4-35AB-E4C2236C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BCDAF-4AD3-AC16-D6D6-4FAF7B40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0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BED9E-8580-FC42-4522-620537E7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8C6632-5783-D7F4-F9E3-80D1E8CDE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63652-C4C9-6296-57AB-EE4DDBB3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E9312-D90A-2C87-5757-E3E0DCE7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8AAB92-21E2-28B8-FE82-13F7EA5F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9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97AB62-C5DF-E559-903F-0E90AE41A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521A38-A474-6D43-C607-8EF3B8841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8892C-217C-5A68-BB42-2090980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C6CE50-23D8-A53B-BDDA-C1613986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DE9C3E-1B9F-AEDF-82EA-3A7E3936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63B07-C3BB-ED75-6BDB-615538F0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B5308A-6EFE-2FF0-B6A7-C0A43A39B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CC3843-7AF4-B394-FEFC-1CD89A6F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8D0D2-A64B-1CC8-2DF0-ABFFB4E5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3F2E5F-68CB-4DC1-0106-C6E7527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8BE57-7667-B966-7AB0-33926857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3C0084-9F78-B655-3332-D1A08878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6FA60F-200E-0BF4-B640-48FB927D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CDF91-2CED-C50E-F97B-6247B8BF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E5C2DB-A1F3-557F-F27E-107E91D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5AF31-EA2E-976C-1135-3C5D148F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D435BB-D51D-E0AB-FDC0-0CA06A719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E71DBC-B2B7-9B92-FC4F-F085E3A1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22EB55-D69B-B7E6-B4C4-AC93389C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F13CB5-4CFB-E5E5-6FFE-D43BE003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1D12A3-5343-E4A1-23E1-E50FDF45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3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4F171-5166-59B5-E62E-D1CD4DBD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AD639-886F-7A49-9B86-BD6B1F9F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244333-1E2A-3099-A647-8CBC5D906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937EB6-BE55-B6BE-C572-BC72F43B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43DD80-0011-5C3F-65C0-482D1D895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5CE3FA-87CC-D4C3-4509-46544667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A2B1DF-C55B-B61C-163D-920C734D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B73A35-2A83-B428-A838-0E29F0DA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B7E3-AC4C-4344-92B2-E7F140D6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3566AA-36BC-5952-9059-9CA6279C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5D97C7-77FE-25C6-EAEB-EC9F5C10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4E3548-6A28-85D2-A19A-ED8B7BC0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2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7F2E10-2E97-701D-964E-E0F9CC65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00FF11-0070-FC04-9042-D9222E8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F3CA38-0DEF-AC57-1E82-2BA49FF0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4011C-E868-CBC1-FFF2-758F664D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8DE610-1165-8159-C434-1A594B11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5B8859-E6B5-41B8-A6A1-73B45297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2358F4-8FF8-4335-7E79-5EA17D59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6DEE5-A414-8634-296B-3E0114B3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678572-4C62-A66E-923D-EC94464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6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FA9E1-4FC4-01BB-091B-009D5D47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0DACB-BD9B-23AE-FE37-24647CB95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B0E349-4F5B-9A46-1993-77F3646A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3267D7-1207-3DDD-77BC-9285ECDB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6C7B51-D7E8-35B8-F618-3DFE9A29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345AF7-E280-E600-64E6-48FFD206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1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4F9754-4C2C-9DB8-15BF-FA9101FF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58AC1D-B4B1-D5E2-E61F-1885689E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4A7FF-8507-205D-34BA-96AEF8140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46A2-D13E-47B9-917C-618A4AE5769D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F23F68-F92B-993C-D9E1-1173FDAA7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17688-7792-F9A8-2A14-289EEA38D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0261-5D7F-44E7-B9D7-89F63BACA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D4B4615-9B9F-855E-4D7D-66E0E012299E}"/>
              </a:ext>
            </a:extLst>
          </p:cNvPr>
          <p:cNvSpPr txBox="1"/>
          <p:nvPr/>
        </p:nvSpPr>
        <p:spPr>
          <a:xfrm>
            <a:off x="4464784" y="292116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三维总图进展</a:t>
            </a:r>
            <a:endParaRPr lang="en-US" altLang="zh-CN" sz="4000" dirty="0"/>
          </a:p>
          <a:p>
            <a:pPr algn="ctr"/>
            <a:r>
              <a:rPr lang="en-US" altLang="zh-CN" sz="2000" dirty="0"/>
              <a:t>2024-12-23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39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机械三维总图更新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C8E445-13A3-66B1-CD13-1B0D36114AE6}"/>
              </a:ext>
            </a:extLst>
          </p:cNvPr>
          <p:cNvSpPr txBox="1"/>
          <p:nvPr/>
        </p:nvSpPr>
        <p:spPr>
          <a:xfrm>
            <a:off x="1239233" y="521732"/>
            <a:ext cx="5938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结构更新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晶体条模块结构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3B6FFE-3B87-4B23-8FA9-1361FBEA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12" y="1548863"/>
            <a:ext cx="6045841" cy="5036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E401B44-C7BE-4C7A-B0F8-C26ADD24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227" y="369332"/>
            <a:ext cx="3746622" cy="30046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0CA4B5-46C9-4839-9880-4FE955FAA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984" y="3666913"/>
            <a:ext cx="3457107" cy="30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机械三维总图简化问题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C8E445-13A3-66B1-CD13-1B0D36114AE6}"/>
              </a:ext>
            </a:extLst>
          </p:cNvPr>
          <p:cNvSpPr txBox="1"/>
          <p:nvPr/>
        </p:nvSpPr>
        <p:spPr>
          <a:xfrm>
            <a:off x="1239233" y="521732"/>
            <a:ext cx="1016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子探测器给的模型图素过多，总图过大，打开和操作都较困难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23412D-685C-4948-99F4-ED48567C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09" y="1383506"/>
            <a:ext cx="4629682" cy="47035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1FD43C1-8253-45C6-84E8-295BD17B6827}"/>
              </a:ext>
            </a:extLst>
          </p:cNvPr>
          <p:cNvSpPr txBox="1"/>
          <p:nvPr/>
        </p:nvSpPr>
        <p:spPr>
          <a:xfrm>
            <a:off x="7084381" y="1988598"/>
            <a:ext cx="38090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已简化的子探测器模型</a:t>
            </a:r>
            <a:endParaRPr lang="en-US" altLang="zh-CN" dirty="0"/>
          </a:p>
          <a:p>
            <a:r>
              <a:rPr lang="en-US" altLang="zh-CN" dirty="0"/>
              <a:t>1)</a:t>
            </a:r>
            <a:r>
              <a:rPr lang="zh-CN" altLang="en-US" dirty="0"/>
              <a:t>轭铁</a:t>
            </a:r>
            <a:endParaRPr lang="en-US" altLang="zh-CN" dirty="0"/>
          </a:p>
          <a:p>
            <a:r>
              <a:rPr lang="en-US" altLang="zh-CN" dirty="0"/>
              <a:t>2)</a:t>
            </a:r>
            <a:r>
              <a:rPr lang="zh-CN" altLang="en-US" dirty="0"/>
              <a:t>超导</a:t>
            </a:r>
            <a:endParaRPr lang="en-US" altLang="zh-CN" dirty="0"/>
          </a:p>
          <a:p>
            <a:r>
              <a:rPr lang="en-US" altLang="zh-CN" dirty="0"/>
              <a:t>3)</a:t>
            </a:r>
            <a:r>
              <a:rPr lang="zh-CN" altLang="en-US" dirty="0"/>
              <a:t>端部</a:t>
            </a:r>
            <a:r>
              <a:rPr lang="en-US" altLang="zh-CN" dirty="0"/>
              <a:t>ECAL</a:t>
            </a:r>
          </a:p>
          <a:p>
            <a:endParaRPr lang="en-US" altLang="zh-CN" dirty="0"/>
          </a:p>
          <a:p>
            <a:r>
              <a:rPr lang="zh-CN" altLang="en-US" dirty="0"/>
              <a:t>图素过多的子探测器模型</a:t>
            </a:r>
            <a:endParaRPr lang="en-US" altLang="zh-CN" dirty="0"/>
          </a:p>
          <a:p>
            <a:r>
              <a:rPr lang="en-US" altLang="zh-CN" dirty="0"/>
              <a:t>1)</a:t>
            </a:r>
            <a:r>
              <a:rPr lang="en-US" altLang="zh-CN" b="1" dirty="0"/>
              <a:t>ITK——</a:t>
            </a:r>
            <a:r>
              <a:rPr lang="zh-CN" altLang="en-US" b="1" dirty="0"/>
              <a:t>探测器细节过多，</a:t>
            </a:r>
            <a:r>
              <a:rPr lang="en-US" altLang="zh-CN" b="1" dirty="0"/>
              <a:t>998MB</a:t>
            </a:r>
          </a:p>
          <a:p>
            <a:r>
              <a:rPr lang="en-US" altLang="zh-CN" dirty="0"/>
              <a:t>2)</a:t>
            </a:r>
            <a:r>
              <a:rPr lang="zh-CN" altLang="en-US" dirty="0"/>
              <a:t>束流管</a:t>
            </a:r>
            <a:r>
              <a:rPr lang="en-US" altLang="zh-CN" dirty="0"/>
              <a:t>——</a:t>
            </a:r>
            <a:r>
              <a:rPr lang="en-US" altLang="zh-CN" dirty="0" err="1"/>
              <a:t>lumical</a:t>
            </a:r>
            <a:r>
              <a:rPr lang="zh-CN" altLang="en-US" dirty="0"/>
              <a:t>晶体条细节过多</a:t>
            </a:r>
            <a:endParaRPr lang="en-US" altLang="zh-CN" dirty="0"/>
          </a:p>
          <a:p>
            <a:r>
              <a:rPr lang="en-US" altLang="zh-CN" dirty="0"/>
              <a:t>3)OTK——</a:t>
            </a:r>
            <a:r>
              <a:rPr lang="zh-CN" altLang="en-US" dirty="0"/>
              <a:t>探测器细节过多</a:t>
            </a:r>
            <a:endParaRPr lang="en-US" altLang="zh-CN" dirty="0"/>
          </a:p>
          <a:p>
            <a:r>
              <a:rPr lang="en-US" altLang="zh-CN" dirty="0"/>
              <a:t>4)</a:t>
            </a:r>
            <a:r>
              <a:rPr lang="zh-CN" altLang="en-US" dirty="0"/>
              <a:t>桶部</a:t>
            </a:r>
            <a:r>
              <a:rPr lang="en-US" altLang="zh-CN" dirty="0"/>
              <a:t>HCAL——</a:t>
            </a:r>
            <a:r>
              <a:rPr lang="zh-CN" altLang="en-US" dirty="0"/>
              <a:t>层数过多</a:t>
            </a:r>
            <a:endParaRPr lang="en-US" altLang="zh-CN" dirty="0"/>
          </a:p>
          <a:p>
            <a:r>
              <a:rPr lang="en-US" altLang="zh-CN" dirty="0"/>
              <a:t>5)</a:t>
            </a:r>
            <a:r>
              <a:rPr lang="zh-CN" altLang="en-US" dirty="0"/>
              <a:t>端部</a:t>
            </a:r>
            <a:r>
              <a:rPr lang="en-US" altLang="zh-CN" dirty="0"/>
              <a:t>HCAL——</a:t>
            </a:r>
            <a:r>
              <a:rPr lang="zh-CN" altLang="en-US" dirty="0"/>
              <a:t>层数过多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86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机械三维总图简化问题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D53A94-2505-4035-ADFC-A806B559B739}"/>
              </a:ext>
            </a:extLst>
          </p:cNvPr>
          <p:cNvSpPr txBox="1"/>
          <p:nvPr/>
        </p:nvSpPr>
        <p:spPr>
          <a:xfrm>
            <a:off x="213082" y="656948"/>
            <a:ext cx="3906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ITK</a:t>
            </a:r>
          </a:p>
          <a:p>
            <a:r>
              <a:rPr lang="zh-CN" altLang="en-US" dirty="0"/>
              <a:t>探测器细节过多，需要合并简化</a:t>
            </a:r>
            <a:endParaRPr lang="en-US" altLang="zh-CN" dirty="0"/>
          </a:p>
          <a:p>
            <a:r>
              <a:rPr lang="zh-CN" altLang="en-US" dirty="0"/>
              <a:t>连接架结构复杂，冷却管线数量较多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F31202-809D-4AA0-938A-8EBCC7088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7" y="2039643"/>
            <a:ext cx="5250979" cy="35621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ABD75-D129-4E25-A317-8A75E0321356}"/>
              </a:ext>
            </a:extLst>
          </p:cNvPr>
          <p:cNvSpPr txBox="1"/>
          <p:nvPr/>
        </p:nvSpPr>
        <p:spPr>
          <a:xfrm>
            <a:off x="6379645" y="656948"/>
            <a:ext cx="3906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OTK</a:t>
            </a:r>
          </a:p>
          <a:p>
            <a:r>
              <a:rPr lang="zh-CN" altLang="en-US" dirty="0"/>
              <a:t>探测器细节过多，需要合并简化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46DE98D-5A2C-4F6E-830B-50F27299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645" y="1643986"/>
            <a:ext cx="5599273" cy="40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机械三维总图简化问题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FD43C1-8253-45C6-84E8-295BD17B6827}"/>
              </a:ext>
            </a:extLst>
          </p:cNvPr>
          <p:cNvSpPr txBox="1"/>
          <p:nvPr/>
        </p:nvSpPr>
        <p:spPr>
          <a:xfrm>
            <a:off x="572272" y="665826"/>
            <a:ext cx="3280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束流管</a:t>
            </a:r>
            <a:endParaRPr lang="en-US" altLang="zh-CN" b="1" dirty="0"/>
          </a:p>
          <a:p>
            <a:r>
              <a:rPr lang="zh-CN" altLang="en-US" dirty="0"/>
              <a:t>内部</a:t>
            </a:r>
            <a:r>
              <a:rPr lang="en-US" altLang="zh-CN" dirty="0" err="1"/>
              <a:t>lumical</a:t>
            </a:r>
            <a:r>
              <a:rPr lang="zh-CN" altLang="en-US" dirty="0"/>
              <a:t>晶体条数量过多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总图的</a:t>
            </a:r>
            <a:r>
              <a:rPr lang="en-US" altLang="zh-CN" dirty="0" err="1"/>
              <a:t>lumical</a:t>
            </a:r>
            <a:r>
              <a:rPr lang="zh-CN" altLang="en-US" dirty="0"/>
              <a:t>模型建议</a:t>
            </a:r>
            <a:endParaRPr lang="en-US" altLang="zh-CN" dirty="0"/>
          </a:p>
          <a:p>
            <a:r>
              <a:rPr lang="zh-CN" altLang="en-US" dirty="0"/>
              <a:t>采用整体模块来代替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861235-9CBC-40E2-B831-F4CFE4DD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870" y="1077252"/>
            <a:ext cx="4491627" cy="47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D8CB-EB68-0EFC-F7B5-AD253F1F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D75DD73-C06D-4113-8E53-F19F8975B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1" t="5323" r="1299" b="2741"/>
          <a:stretch/>
        </p:blipFill>
        <p:spPr>
          <a:xfrm>
            <a:off x="3786739" y="246991"/>
            <a:ext cx="2656291" cy="44093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C64013-1109-404A-8DF0-5158F7978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82" y="3062797"/>
            <a:ext cx="3702292" cy="31870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机械三维总图简化问题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FD43C1-8253-45C6-84E8-295BD17B6827}"/>
              </a:ext>
            </a:extLst>
          </p:cNvPr>
          <p:cNvSpPr txBox="1"/>
          <p:nvPr/>
        </p:nvSpPr>
        <p:spPr>
          <a:xfrm>
            <a:off x="572272" y="665826"/>
            <a:ext cx="2818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桶部</a:t>
            </a:r>
            <a:r>
              <a:rPr lang="en-US" altLang="zh-CN" b="1" dirty="0"/>
              <a:t>HCAL</a:t>
            </a:r>
            <a:r>
              <a:rPr lang="zh-CN" altLang="en-US" b="1" dirty="0"/>
              <a:t>，端部</a:t>
            </a:r>
            <a:r>
              <a:rPr lang="en-US" altLang="zh-CN" b="1" dirty="0"/>
              <a:t>HCAL</a:t>
            </a:r>
          </a:p>
          <a:p>
            <a:r>
              <a:rPr lang="en-US" altLang="zh-CN" dirty="0"/>
              <a:t>48</a:t>
            </a:r>
            <a:r>
              <a:rPr lang="zh-CN" altLang="en-US" dirty="0"/>
              <a:t>层结构，层数过多</a:t>
            </a:r>
            <a:endParaRPr lang="en-US" altLang="zh-CN" dirty="0"/>
          </a:p>
          <a:p>
            <a:r>
              <a:rPr lang="zh-CN" altLang="en-US" dirty="0"/>
              <a:t>总图对层数进行了简化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连接结构，外部冷却管线结构需要保留，探测器内部的细节需要简化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695ECF-5926-4575-A3C1-9D960ACE8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030" y="45041"/>
            <a:ext cx="5602448" cy="4748856"/>
          </a:xfrm>
          <a:prstGeom prst="rect">
            <a:avLst/>
          </a:prstGeom>
        </p:spPr>
      </p:pic>
      <p:pic>
        <p:nvPicPr>
          <p:cNvPr id="2" name="内容占位符 3">
            <a:extLst>
              <a:ext uri="{FF2B5EF4-FFF2-40B4-BE49-F238E27FC236}">
                <a16:creationId xmlns:a16="http://schemas.microsoft.com/office/drawing/2014/main" id="{1B822BE6-3DFE-FDCA-3F0A-2050641A5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230294" y="4793897"/>
            <a:ext cx="4425472" cy="19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221</Words>
  <Application>Microsoft Office PowerPoint</Application>
  <PresentationFormat>宽屏</PresentationFormat>
  <Paragraphs>45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Luke Xia</dc:creator>
  <cp:lastModifiedBy>123</cp:lastModifiedBy>
  <cp:revision>62</cp:revision>
  <dcterms:created xsi:type="dcterms:W3CDTF">2024-11-03T11:45:00Z</dcterms:created>
  <dcterms:modified xsi:type="dcterms:W3CDTF">2024-12-23T03:42:05Z</dcterms:modified>
</cp:coreProperties>
</file>