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5" r:id="rId2"/>
    <p:sldId id="327" r:id="rId3"/>
    <p:sldId id="328" r:id="rId4"/>
    <p:sldId id="331" r:id="rId5"/>
    <p:sldId id="332" r:id="rId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114" d="100"/>
          <a:sy n="114" d="100"/>
        </p:scale>
        <p:origin x="12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2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0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C37F-FD67-6107-1F17-3AC606A1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2259B8-AE7B-7735-CA64-C2DE54B57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8F3EF56-AEC6-4D84-85F9-D4B72449B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93453B-ED8D-24C0-0F17-32959FDDA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6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2CC9A-FE7D-5BA4-468C-BA3DF56B7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A5F56E-BA5C-A6FE-530D-2D5BFAEDA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BAD1BBC-7B53-A70F-E557-CA0E9A1BA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D6590B-D012-ACF4-D818-EB3B63F8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2024/12/20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mpt2321_readou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de.ihep.ac.cn/yuanmk/mpt2321_readou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Weekly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2024.12.20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2024/12/20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6D17C-376A-4F3E-CEC2-9BB6AC9CA406}"/>
              </a:ext>
            </a:extLst>
          </p:cNvPr>
          <p:cNvSpPr txBox="1"/>
          <p:nvPr/>
        </p:nvSpPr>
        <p:spPr>
          <a:xfrm>
            <a:off x="8419605" y="6068710"/>
            <a:ext cx="3461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hlinkClick r:id="rId3"/>
              </a:rPr>
              <a:t>yuanmk@mail2.sysu.edu.cn / MPT2321_readout · GitLab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Deformat</a:t>
            </a:r>
            <a:r>
              <a:rPr lang="zh-CN" altLang="en-US" dirty="0"/>
              <a:t>模块修改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FCAD4E-96EF-FB40-B089-286F2F92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47" y="1455697"/>
            <a:ext cx="5593739" cy="40982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937EB5-7F85-9254-9D01-EDF4EE988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57" y="2601198"/>
            <a:ext cx="5441341" cy="294815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E650BBD-F08F-BA52-58D7-4FF45FD7DF78}"/>
              </a:ext>
            </a:extLst>
          </p:cNvPr>
          <p:cNvSpPr txBox="1"/>
          <p:nvPr/>
        </p:nvSpPr>
        <p:spPr>
          <a:xfrm>
            <a:off x="68580" y="1039149"/>
            <a:ext cx="61264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长串</a:t>
            </a:r>
            <a:r>
              <a:rPr lang="en-US" altLang="zh-CN" dirty="0"/>
              <a:t>K28.5</a:t>
            </a:r>
            <a:r>
              <a:rPr lang="zh-CN" altLang="en-US" dirty="0"/>
              <a:t>出现原因：偶然出现非</a:t>
            </a:r>
            <a:r>
              <a:rPr lang="en-US" altLang="zh-CN" dirty="0"/>
              <a:t>K</a:t>
            </a:r>
            <a:r>
              <a:rPr lang="zh-CN" altLang="en-US" dirty="0"/>
              <a:t>码，进入</a:t>
            </a:r>
            <a:r>
              <a:rPr lang="en-US" altLang="zh-CN" dirty="0"/>
              <a:t>Event</a:t>
            </a:r>
            <a:r>
              <a:rPr lang="zh-CN" altLang="en-US" dirty="0"/>
              <a:t>状态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解决办法：在</a:t>
            </a:r>
            <a:r>
              <a:rPr lang="en-US" altLang="zh-CN" dirty="0"/>
              <a:t>Event</a:t>
            </a:r>
            <a:r>
              <a:rPr lang="zh-CN" altLang="en-US" dirty="0"/>
              <a:t>状态中加入回到</a:t>
            </a:r>
            <a:r>
              <a:rPr lang="en-US" altLang="zh-CN" dirty="0"/>
              <a:t>IDLE</a:t>
            </a:r>
            <a:r>
              <a:rPr lang="zh-CN" altLang="en-US" dirty="0"/>
              <a:t>状态的选择条件</a:t>
            </a:r>
          </a:p>
        </p:txBody>
      </p:sp>
      <p:sp>
        <p:nvSpPr>
          <p:cNvPr id="15" name="箭头: 环形 14">
            <a:extLst>
              <a:ext uri="{FF2B5EF4-FFF2-40B4-BE49-F238E27FC236}">
                <a16:creationId xmlns:a16="http://schemas.microsoft.com/office/drawing/2014/main" id="{891DA82D-FA6B-D2E8-9A73-5E7E5D8BD271}"/>
              </a:ext>
            </a:extLst>
          </p:cNvPr>
          <p:cNvSpPr/>
          <p:nvPr/>
        </p:nvSpPr>
        <p:spPr>
          <a:xfrm>
            <a:off x="8304313" y="1828799"/>
            <a:ext cx="579628" cy="554813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环形 16">
            <a:extLst>
              <a:ext uri="{FF2B5EF4-FFF2-40B4-BE49-F238E27FC236}">
                <a16:creationId xmlns:a16="http://schemas.microsoft.com/office/drawing/2014/main" id="{DDE57F23-7C41-9583-941A-11ACEEF0086A}"/>
              </a:ext>
            </a:extLst>
          </p:cNvPr>
          <p:cNvSpPr/>
          <p:nvPr/>
        </p:nvSpPr>
        <p:spPr>
          <a:xfrm rot="10800000">
            <a:off x="8304313" y="1884418"/>
            <a:ext cx="579628" cy="554813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Multithread DAQ python script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B3EC04-8621-4E85-E461-F05E7364FBF5}"/>
              </a:ext>
            </a:extLst>
          </p:cNvPr>
          <p:cNvSpPr txBox="1"/>
          <p:nvPr/>
        </p:nvSpPr>
        <p:spPr>
          <a:xfrm>
            <a:off x="99957" y="897326"/>
            <a:ext cx="3246402" cy="378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多线程库：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threading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Producer, consumer </a:t>
            </a:r>
            <a:r>
              <a:rPr lang="zh-CN" altLang="en-US" dirty="0"/>
              <a:t>模式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设置三个线程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/>
              <a:t>receive_data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/>
              <a:t>process_data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/>
              <a:t>recv_rate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使用</a:t>
            </a:r>
            <a:r>
              <a:rPr lang="en-US" altLang="zh-CN" dirty="0"/>
              <a:t>queue</a:t>
            </a:r>
            <a:r>
              <a:rPr lang="zh-CN" altLang="en-US" dirty="0"/>
              <a:t>共享队列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使用</a:t>
            </a:r>
            <a:r>
              <a:rPr lang="en-US" altLang="zh-CN" dirty="0"/>
              <a:t>Lock</a:t>
            </a:r>
            <a:r>
              <a:rPr lang="zh-CN" altLang="en-US" dirty="0"/>
              <a:t>管理共享变量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7CFEEFF-05EB-609D-3139-E5E7B715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07" t="52654" r="22295" b="2"/>
          <a:stretch/>
        </p:blipFill>
        <p:spPr>
          <a:xfrm>
            <a:off x="9045446" y="726004"/>
            <a:ext cx="3046597" cy="283463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889FDAB-0491-D511-15BD-615476A67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80" y="4146525"/>
            <a:ext cx="5852062" cy="18245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AFC9796-0DF6-4A61-6CCE-89A6BC6BA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390" y="725221"/>
            <a:ext cx="2679892" cy="29955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50F232C-BA31-6824-5F5B-94AF85CF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855" b="47614"/>
          <a:stretch/>
        </p:blipFill>
        <p:spPr>
          <a:xfrm>
            <a:off x="6096000" y="726004"/>
            <a:ext cx="2895207" cy="293426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D6C7B6B-AC3E-04CE-E564-9D76D3985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162" y="3801207"/>
            <a:ext cx="2853925" cy="257646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8922F94-0ECE-50DC-46B0-0176AF8700E6}"/>
              </a:ext>
            </a:extLst>
          </p:cNvPr>
          <p:cNvSpPr txBox="1"/>
          <p:nvPr/>
        </p:nvSpPr>
        <p:spPr>
          <a:xfrm>
            <a:off x="0" y="5971090"/>
            <a:ext cx="3461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hlinkClick r:id="rId7"/>
              </a:rPr>
              <a:t>yuanmk@mail2.sysu.edu.cn / MPT2321_readout · GitLab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491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CC55-757D-9567-77D1-6D1D2F8C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D61D8-FD33-A5F3-168A-DA4CF638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EDM.py </a:t>
            </a:r>
            <a:r>
              <a:rPr lang="zh-CN" altLang="en-US" dirty="0"/>
              <a:t>组包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998676-363B-8353-A293-5BEC3F8A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827142-EFE7-B403-12BC-DC62A06C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77A77BC-879D-5241-0C41-7594D654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1C0BE7-D7BB-B3DA-0843-3DD8E4C3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811" y="3143341"/>
            <a:ext cx="3285471" cy="3262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B4B516-C85A-4E70-16F5-2C7B2010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18" y="3871425"/>
            <a:ext cx="7909943" cy="19242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97BC796-FF5F-90EA-1C43-5FAB83ACB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08" y="80768"/>
            <a:ext cx="1848679" cy="312594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F58665A-2381-2047-5D91-BE4BEEA06DDF}"/>
              </a:ext>
            </a:extLst>
          </p:cNvPr>
          <p:cNvSpPr/>
          <p:nvPr/>
        </p:nvSpPr>
        <p:spPr>
          <a:xfrm>
            <a:off x="9360208" y="1853967"/>
            <a:ext cx="840805" cy="1593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5EA100-ED5F-AE2A-134D-F59CB35F9EBC}"/>
              </a:ext>
            </a:extLst>
          </p:cNvPr>
          <p:cNvSpPr txBox="1"/>
          <p:nvPr/>
        </p:nvSpPr>
        <p:spPr>
          <a:xfrm>
            <a:off x="3585956" y="16322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似乎只有一个通道能使用？！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D1214A5-BE16-0921-B610-2FE602000023}"/>
              </a:ext>
            </a:extLst>
          </p:cNvPr>
          <p:cNvSpPr txBox="1"/>
          <p:nvPr/>
        </p:nvSpPr>
        <p:spPr>
          <a:xfrm>
            <a:off x="327660" y="929640"/>
            <a:ext cx="624078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每个通道的低阈值设置为</a:t>
            </a:r>
            <a:r>
              <a:rPr lang="en-US" altLang="zh-CN" dirty="0"/>
              <a:t>300mV</a:t>
            </a:r>
            <a:r>
              <a:rPr lang="zh-CN" altLang="en-US" dirty="0"/>
              <a:t>左右，注入</a:t>
            </a:r>
            <a:r>
              <a:rPr lang="en-US" altLang="zh-CN" dirty="0"/>
              <a:t>200mV</a:t>
            </a:r>
            <a:r>
              <a:rPr lang="zh-CN" altLang="en-US" dirty="0"/>
              <a:t>方波。此时，无数据接收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依次将每个通道的低阈值设置为</a:t>
            </a:r>
            <a:r>
              <a:rPr lang="en-US" altLang="zh-CN" dirty="0"/>
              <a:t>100mV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只有通道</a:t>
            </a:r>
            <a:r>
              <a:rPr lang="en-US" altLang="zh-CN" dirty="0"/>
              <a:t>8</a:t>
            </a:r>
            <a:r>
              <a:rPr lang="zh-CN" altLang="en-US" dirty="0"/>
              <a:t>的阈值降低时，才有数据接收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但是，将传输的数据组包之后，</a:t>
            </a:r>
            <a:r>
              <a:rPr lang="en-US" altLang="zh-CN" dirty="0"/>
              <a:t>channel id </a:t>
            </a:r>
            <a:r>
              <a:rPr lang="zh-CN" altLang="en-US" dirty="0"/>
              <a:t>为</a:t>
            </a:r>
            <a:r>
              <a:rPr lang="en-US" altLang="zh-CN" dirty="0"/>
              <a:t>20</a:t>
            </a:r>
            <a:r>
              <a:rPr lang="zh-CN" altLang="en-US" dirty="0"/>
              <a:t>。。。</a:t>
            </a:r>
          </a:p>
        </p:txBody>
      </p:sp>
    </p:spTree>
    <p:extLst>
      <p:ext uri="{BB962C8B-B14F-4D97-AF65-F5344CB8AC3E}">
        <p14:creationId xmlns:p14="http://schemas.microsoft.com/office/powerpoint/2010/main" val="33278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7C61A-45A6-F4C2-8204-713C94CB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2C0F9-C300-66DD-F9C3-E198D6A6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Multithread DAQ python script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695463-0812-C10E-F21A-16FBCC8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D8096C-D1FA-32FC-4973-C6B5FA81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AB577B7-360A-510C-FEF4-409FD141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2201B8-D9E3-3259-1DF6-A9DB4329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62" y="2660073"/>
            <a:ext cx="2552229" cy="31843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B1D317-7AD0-14AE-CA8E-4E84CD44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88" y="2660073"/>
            <a:ext cx="6468287" cy="32818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09F76BB-E486-E99D-38C6-7ED343C5774E}"/>
              </a:ext>
            </a:extLst>
          </p:cNvPr>
          <p:cNvSpPr txBox="1"/>
          <p:nvPr/>
        </p:nvSpPr>
        <p:spPr>
          <a:xfrm>
            <a:off x="221964" y="827057"/>
            <a:ext cx="6932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对于单通道，注入方波频率达到</a:t>
            </a:r>
            <a:r>
              <a:rPr lang="en-US" altLang="zh-CN" dirty="0">
                <a:solidFill>
                  <a:srgbClr val="FF0000"/>
                </a:solidFill>
              </a:rPr>
              <a:t>200kHz</a:t>
            </a:r>
            <a:r>
              <a:rPr lang="zh-CN" altLang="en-US" dirty="0"/>
              <a:t>左右时，</a:t>
            </a:r>
            <a:r>
              <a:rPr lang="en-US" altLang="zh-CN" dirty="0"/>
              <a:t>TCP</a:t>
            </a:r>
            <a:r>
              <a:rPr lang="zh-CN" altLang="en-US" dirty="0"/>
              <a:t>出现阻塞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TO DO: </a:t>
            </a:r>
            <a:r>
              <a:rPr lang="zh-CN" altLang="en-US" dirty="0"/>
              <a:t>使用</a:t>
            </a:r>
            <a:r>
              <a:rPr lang="en-US" altLang="zh-CN" dirty="0"/>
              <a:t>C++</a:t>
            </a:r>
            <a:r>
              <a:rPr lang="zh-CN" altLang="en-US" dirty="0"/>
              <a:t>编写</a:t>
            </a:r>
            <a:r>
              <a:rPr lang="en-US" altLang="zh-CN" dirty="0"/>
              <a:t>DAQ</a:t>
            </a:r>
            <a:r>
              <a:rPr lang="zh-CN" altLang="en-US" dirty="0"/>
              <a:t>软件</a:t>
            </a:r>
            <a:endParaRPr lang="en-US" altLang="zh-CN" dirty="0"/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Windows</a:t>
            </a:r>
            <a:r>
              <a:rPr lang="zh-CN" altLang="en-US" dirty="0"/>
              <a:t>系统中：</a:t>
            </a:r>
            <a:r>
              <a:rPr lang="en-US" altLang="zh-CN" dirty="0"/>
              <a:t>Winsock2.h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&lt;thread&gt;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添加</a:t>
            </a:r>
            <a:r>
              <a:rPr lang="en-US" altLang="zh-CN" dirty="0"/>
              <a:t>consumer</a:t>
            </a:r>
            <a:r>
              <a:rPr lang="zh-CN" altLang="en-US" dirty="0"/>
              <a:t>数量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Consumer</a:t>
            </a:r>
            <a:r>
              <a:rPr lang="zh-CN" altLang="en-US" dirty="0"/>
              <a:t>中调用</a:t>
            </a:r>
            <a:r>
              <a:rPr lang="en-US" altLang="zh-CN" dirty="0"/>
              <a:t>root</a:t>
            </a:r>
            <a:r>
              <a:rPr lang="zh-CN" altLang="en-US"/>
              <a:t>进行处理，导致运算速度很慢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02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35889</TotalTime>
  <Words>289</Words>
  <Application>Microsoft Office PowerPoint</Application>
  <PresentationFormat>宽屏</PresentationFormat>
  <Paragraphs>54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Arial</vt:lpstr>
      <vt:lpstr>Consolas</vt:lpstr>
      <vt:lpstr>Times New Roman</vt:lpstr>
      <vt:lpstr>Wingdings</vt:lpstr>
      <vt:lpstr>Office 主题​​</vt:lpstr>
      <vt:lpstr>Weekly Report</vt:lpstr>
      <vt:lpstr>Deformat模块修改</vt:lpstr>
      <vt:lpstr>Multithread DAQ python script</vt:lpstr>
      <vt:lpstr>EDM.py 组包</vt:lpstr>
      <vt:lpstr>Multithread DAQ python script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811</cp:revision>
  <dcterms:created xsi:type="dcterms:W3CDTF">2021-11-11T02:50:15Z</dcterms:created>
  <dcterms:modified xsi:type="dcterms:W3CDTF">2024-12-20T05:38:44Z</dcterms:modified>
</cp:coreProperties>
</file>