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邹 世明" userId="138fa2c4e491f894" providerId="LiveId" clId="{25F84E0C-0E68-4D8D-B5B5-52696585FBB1}"/>
    <pc:docChg chg="undo custSel addSld modSld">
      <pc:chgData name="邹 世明" userId="138fa2c4e491f894" providerId="LiveId" clId="{25F84E0C-0E68-4D8D-B5B5-52696585FBB1}" dt="2024-12-19T21:38:05.152" v="370" actId="1076"/>
      <pc:docMkLst>
        <pc:docMk/>
      </pc:docMkLst>
      <pc:sldChg chg="addSp modSp mod">
        <pc:chgData name="邹 世明" userId="138fa2c4e491f894" providerId="LiveId" clId="{25F84E0C-0E68-4D8D-B5B5-52696585FBB1}" dt="2024-12-20T02:53:25.313" v="54" actId="1076"/>
        <pc:sldMkLst>
          <pc:docMk/>
          <pc:sldMk cId="990467677" sldId="257"/>
        </pc:sldMkLst>
        <pc:spChg chg="mod">
          <ac:chgData name="邹 世明" userId="138fa2c4e491f894" providerId="LiveId" clId="{25F84E0C-0E68-4D8D-B5B5-52696585FBB1}" dt="2024-12-20T02:51:20.188" v="30" actId="20577"/>
          <ac:spMkLst>
            <pc:docMk/>
            <pc:sldMk cId="990467677" sldId="257"/>
            <ac:spMk id="2" creationId="{B2F4FE7E-A989-622E-B001-107C61394BD6}"/>
          </ac:spMkLst>
        </pc:spChg>
        <pc:picChg chg="add mod">
          <ac:chgData name="邹 世明" userId="138fa2c4e491f894" providerId="LiveId" clId="{25F84E0C-0E68-4D8D-B5B5-52696585FBB1}" dt="2024-12-20T02:51:26.539" v="32" actId="1076"/>
          <ac:picMkLst>
            <pc:docMk/>
            <pc:sldMk cId="990467677" sldId="257"/>
            <ac:picMk id="11" creationId="{7018DC2A-55CD-0BE2-2CE2-7DC777D3A01B}"/>
          </ac:picMkLst>
        </pc:picChg>
        <pc:picChg chg="add mod modCrop">
          <ac:chgData name="邹 世明" userId="138fa2c4e491f894" providerId="LiveId" clId="{25F84E0C-0E68-4D8D-B5B5-52696585FBB1}" dt="2024-12-20T02:53:25.313" v="54" actId="1076"/>
          <ac:picMkLst>
            <pc:docMk/>
            <pc:sldMk cId="990467677" sldId="257"/>
            <ac:picMk id="12" creationId="{6606CAA8-BD45-1EBC-C6C9-2AEBBB034CB2}"/>
          </ac:picMkLst>
        </pc:picChg>
        <pc:picChg chg="add mod">
          <ac:chgData name="邹 世明" userId="138fa2c4e491f894" providerId="LiveId" clId="{25F84E0C-0E68-4D8D-B5B5-52696585FBB1}" dt="2024-12-20T02:53:25.313" v="54" actId="1076"/>
          <ac:picMkLst>
            <pc:docMk/>
            <pc:sldMk cId="990467677" sldId="257"/>
            <ac:picMk id="13" creationId="{59F835F3-1A8A-D487-6DAA-CA36737F5B49}"/>
          </ac:picMkLst>
        </pc:picChg>
      </pc:sldChg>
      <pc:sldChg chg="addSp delSp modSp mod">
        <pc:chgData name="邹 世明" userId="138fa2c4e491f894" providerId="LiveId" clId="{25F84E0C-0E68-4D8D-B5B5-52696585FBB1}" dt="2024-12-20T03:00:39.139" v="149" actId="1076"/>
        <pc:sldMkLst>
          <pc:docMk/>
          <pc:sldMk cId="3981434811" sldId="258"/>
        </pc:sldMkLst>
        <pc:spChg chg="mod">
          <ac:chgData name="邹 世明" userId="138fa2c4e491f894" providerId="LiveId" clId="{25F84E0C-0E68-4D8D-B5B5-52696585FBB1}" dt="2024-12-20T02:56:01.418" v="66" actId="14100"/>
          <ac:spMkLst>
            <pc:docMk/>
            <pc:sldMk cId="3981434811" sldId="258"/>
            <ac:spMk id="12" creationId="{306104D4-D400-9343-8F12-7C88B4E104F4}"/>
          </ac:spMkLst>
        </pc:spChg>
        <pc:spChg chg="mod">
          <ac:chgData name="邹 世明" userId="138fa2c4e491f894" providerId="LiveId" clId="{25F84E0C-0E68-4D8D-B5B5-52696585FBB1}" dt="2024-12-20T02:55:10.878" v="56"/>
          <ac:spMkLst>
            <pc:docMk/>
            <pc:sldMk cId="3981434811" sldId="258"/>
            <ac:spMk id="13" creationId="{4F2D08AA-0C32-1AA5-0D28-D3684B2E0E19}"/>
          </ac:spMkLst>
        </pc:spChg>
        <pc:spChg chg="mod">
          <ac:chgData name="邹 世明" userId="138fa2c4e491f894" providerId="LiveId" clId="{25F84E0C-0E68-4D8D-B5B5-52696585FBB1}" dt="2024-12-20T02:55:10.878" v="56"/>
          <ac:spMkLst>
            <pc:docMk/>
            <pc:sldMk cId="3981434811" sldId="258"/>
            <ac:spMk id="14" creationId="{9B5A16F2-7D80-7CA8-1509-04B3A94E41DA}"/>
          </ac:spMkLst>
        </pc:spChg>
        <pc:spChg chg="mod">
          <ac:chgData name="邹 世明" userId="138fa2c4e491f894" providerId="LiveId" clId="{25F84E0C-0E68-4D8D-B5B5-52696585FBB1}" dt="2024-12-20T02:55:10.878" v="56"/>
          <ac:spMkLst>
            <pc:docMk/>
            <pc:sldMk cId="3981434811" sldId="258"/>
            <ac:spMk id="16" creationId="{EF9078AC-9C21-E53F-F3E3-28472AFC5AFB}"/>
          </ac:spMkLst>
        </pc:spChg>
        <pc:spChg chg="mod">
          <ac:chgData name="邹 世明" userId="138fa2c4e491f894" providerId="LiveId" clId="{25F84E0C-0E68-4D8D-B5B5-52696585FBB1}" dt="2024-12-20T02:55:10.878" v="56"/>
          <ac:spMkLst>
            <pc:docMk/>
            <pc:sldMk cId="3981434811" sldId="258"/>
            <ac:spMk id="17" creationId="{92B3103B-BE38-20F7-03AB-1532A4A47591}"/>
          </ac:spMkLst>
        </pc:spChg>
        <pc:spChg chg="mod">
          <ac:chgData name="邹 世明" userId="138fa2c4e491f894" providerId="LiveId" clId="{25F84E0C-0E68-4D8D-B5B5-52696585FBB1}" dt="2024-12-20T02:55:10.878" v="56"/>
          <ac:spMkLst>
            <pc:docMk/>
            <pc:sldMk cId="3981434811" sldId="258"/>
            <ac:spMk id="18" creationId="{77319072-35B3-C001-F700-948584C2A6D0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19" creationId="{09750567-634D-8294-E354-9369EC7E75B4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0" creationId="{756CE4B4-242C-DBE0-9A39-9070A8A6C7AC}"/>
          </ac:spMkLst>
        </pc:spChg>
        <pc:spChg chg="add del mod">
          <ac:chgData name="邹 世明" userId="138fa2c4e491f894" providerId="LiveId" clId="{25F84E0C-0E68-4D8D-B5B5-52696585FBB1}" dt="2024-12-20T02:55:25.847" v="59" actId="478"/>
          <ac:spMkLst>
            <pc:docMk/>
            <pc:sldMk cId="3981434811" sldId="258"/>
            <ac:spMk id="21" creationId="{FCF0F701-3C90-369F-5F1B-3A6D4310DB6C}"/>
          </ac:spMkLst>
        </pc:spChg>
        <pc:spChg chg="add mod or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2" creationId="{C6D35839-C541-8CCE-FA05-749E478AF4EC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3" creationId="{D5B4DB97-0F97-5FAF-6C1D-B71AE0883D53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4" creationId="{BB461173-7805-C7D2-176A-0D95C53E5269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5" creationId="{72BB4307-3645-07EF-56C9-F1576A77C567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6" creationId="{3DF4C683-0301-659D-D499-EC8F1BB21492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7" creationId="{D101ED17-68FA-D368-4436-50FE14736F49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8" creationId="{64A4D68E-28C2-7CF7-9120-197DD948E1A4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29" creationId="{A808F716-57A8-D6D9-B235-2CD1740C2C8B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0" creationId="{17830338-8B5C-AD2E-C726-D4E505AC8414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1" creationId="{7427E96A-D430-DF83-77D4-AE69E2E8DEF2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2" creationId="{99EBB793-46FC-F616-0993-0190486AECFB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3" creationId="{813CFE11-E40A-423E-0134-FEDCABB22A12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4" creationId="{9E3BA407-D834-CE07-0F84-BF4D8750C2E4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5" creationId="{9699E5E7-774D-33EC-AFAE-C0A79173B6C6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6" creationId="{BE93AEED-F06E-EA51-24E6-0C7EEAC9DD0C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7" creationId="{9C34C8E5-AC3E-A9BD-AC08-1FF70EA3A3B3}"/>
          </ac:spMkLst>
        </pc:spChg>
        <pc:spChg chg="add mod">
          <ac:chgData name="邹 世明" userId="138fa2c4e491f894" providerId="LiveId" clId="{25F84E0C-0E68-4D8D-B5B5-52696585FBB1}" dt="2024-12-20T02:58:28.764" v="97" actId="1076"/>
          <ac:spMkLst>
            <pc:docMk/>
            <pc:sldMk cId="3981434811" sldId="258"/>
            <ac:spMk id="38" creationId="{EADA94A6-41A9-F47B-1354-01B178C48991}"/>
          </ac:spMkLst>
        </pc:spChg>
        <pc:spChg chg="mod">
          <ac:chgData name="邹 世明" userId="138fa2c4e491f894" providerId="LiveId" clId="{25F84E0C-0E68-4D8D-B5B5-52696585FBB1}" dt="2024-12-20T02:56:23.267" v="70"/>
          <ac:spMkLst>
            <pc:docMk/>
            <pc:sldMk cId="3981434811" sldId="258"/>
            <ac:spMk id="40" creationId="{FA89B185-BA56-6686-6611-EDC3A1FB672B}"/>
          </ac:spMkLst>
        </pc:spChg>
        <pc:spChg chg="mod">
          <ac:chgData name="邹 世明" userId="138fa2c4e491f894" providerId="LiveId" clId="{25F84E0C-0E68-4D8D-B5B5-52696585FBB1}" dt="2024-12-20T02:56:23.267" v="70"/>
          <ac:spMkLst>
            <pc:docMk/>
            <pc:sldMk cId="3981434811" sldId="258"/>
            <ac:spMk id="41" creationId="{002C5917-3D5B-AE56-A6EB-9C56DC60F418}"/>
          </ac:spMkLst>
        </pc:spChg>
        <pc:spChg chg="mod">
          <ac:chgData name="邹 世明" userId="138fa2c4e491f894" providerId="LiveId" clId="{25F84E0C-0E68-4D8D-B5B5-52696585FBB1}" dt="2024-12-20T02:56:23.267" v="70"/>
          <ac:spMkLst>
            <pc:docMk/>
            <pc:sldMk cId="3981434811" sldId="258"/>
            <ac:spMk id="42" creationId="{42B18743-9478-DA73-FDD6-FF56AE39AAE1}"/>
          </ac:spMkLst>
        </pc:spChg>
        <pc:spChg chg="mod">
          <ac:chgData name="邹 世明" userId="138fa2c4e491f894" providerId="LiveId" clId="{25F84E0C-0E68-4D8D-B5B5-52696585FBB1}" dt="2024-12-20T02:56:23.267" v="70"/>
          <ac:spMkLst>
            <pc:docMk/>
            <pc:sldMk cId="3981434811" sldId="258"/>
            <ac:spMk id="44" creationId="{11C96DD0-A898-0167-2F1F-7161F2C5E858}"/>
          </ac:spMkLst>
        </pc:spChg>
        <pc:spChg chg="mod">
          <ac:chgData name="邹 世明" userId="138fa2c4e491f894" providerId="LiveId" clId="{25F84E0C-0E68-4D8D-B5B5-52696585FBB1}" dt="2024-12-20T02:56:23.267" v="70"/>
          <ac:spMkLst>
            <pc:docMk/>
            <pc:sldMk cId="3981434811" sldId="258"/>
            <ac:spMk id="45" creationId="{D3A9D604-C296-8871-57DF-C04039C10422}"/>
          </ac:spMkLst>
        </pc:spChg>
        <pc:spChg chg="mod">
          <ac:chgData name="邹 世明" userId="138fa2c4e491f894" providerId="LiveId" clId="{25F84E0C-0E68-4D8D-B5B5-52696585FBB1}" dt="2024-12-20T02:56:23.267" v="70"/>
          <ac:spMkLst>
            <pc:docMk/>
            <pc:sldMk cId="3981434811" sldId="258"/>
            <ac:spMk id="46" creationId="{27F4D5A8-BCF5-ABA8-245F-5AFD0DCD0A97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47" creationId="{27AA2FA3-0DD4-7359-7622-67E6D640F852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48" creationId="{DDD6C0C1-2C0A-C03D-19E8-5AA78F50E62C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49" creationId="{F33360ED-2C0F-C8B2-9BF0-879428C7FFB7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0" creationId="{92402A61-B08B-BC45-2CC8-144D3F90CADE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1" creationId="{5D1569B8-A677-44BF-AD29-B3B38B82F687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2" creationId="{AFECF489-0402-5076-B4E4-2275626AFC14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3" creationId="{894CA4A2-46D7-7510-0BAF-B669255BD7B4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4" creationId="{614B7007-DE74-0BCA-EF9F-9FA7688E81B8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5" creationId="{3A7C910F-B0B2-5412-9F1E-A46FC58A9C9F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6" creationId="{5895E963-482C-F24C-694D-CA8CA36E6B6F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7" creationId="{D7D5C88F-A1F5-FF64-B151-48721C158633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8" creationId="{89433288-3886-E774-2502-CCD574D92C48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59" creationId="{67287AA9-C81C-34E8-DF8F-912AE8E55518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60" creationId="{54E80196-EDEC-480A-1531-B291D287DBAC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61" creationId="{DF40618A-9E86-D029-7C54-CBE82E100474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62" creationId="{248A292B-5089-5CA4-C0A6-0609A145A3E6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63" creationId="{4E9F55F1-8F46-CF99-7138-A9196347A9A5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64" creationId="{20AF4063-79E0-AFD0-A4DD-F0226A910E29}"/>
          </ac:spMkLst>
        </pc:spChg>
        <pc:spChg chg="add mod">
          <ac:chgData name="邹 世明" userId="138fa2c4e491f894" providerId="LiveId" clId="{25F84E0C-0E68-4D8D-B5B5-52696585FBB1}" dt="2024-12-20T03:00:13.672" v="144" actId="1076"/>
          <ac:spMkLst>
            <pc:docMk/>
            <pc:sldMk cId="3981434811" sldId="258"/>
            <ac:spMk id="65" creationId="{869D41BD-8CD3-5062-5A1A-38F5A7B79FBC}"/>
          </ac:spMkLst>
        </pc:spChg>
        <pc:spChg chg="add del mod">
          <ac:chgData name="邹 世明" userId="138fa2c4e491f894" providerId="LiveId" clId="{25F84E0C-0E68-4D8D-B5B5-52696585FBB1}" dt="2024-12-20T02:59:39.408" v="123" actId="1076"/>
          <ac:spMkLst>
            <pc:docMk/>
            <pc:sldMk cId="3981434811" sldId="258"/>
            <ac:spMk id="70" creationId="{0392CF7F-D153-BE1A-12E0-0E5929096807}"/>
          </ac:spMkLst>
        </pc:spChg>
        <pc:spChg chg="add mod">
          <ac:chgData name="邹 世明" userId="138fa2c4e491f894" providerId="LiveId" clId="{25F84E0C-0E68-4D8D-B5B5-52696585FBB1}" dt="2024-12-20T02:59:54.113" v="139" actId="1076"/>
          <ac:spMkLst>
            <pc:docMk/>
            <pc:sldMk cId="3981434811" sldId="258"/>
            <ac:spMk id="74" creationId="{9F1E0FDC-6CC2-3398-CD77-19257CD41708}"/>
          </ac:spMkLst>
        </pc:spChg>
        <pc:spChg chg="add mod">
          <ac:chgData name="邹 世明" userId="138fa2c4e491f894" providerId="LiveId" clId="{25F84E0C-0E68-4D8D-B5B5-52696585FBB1}" dt="2024-12-20T03:00:31.323" v="148" actId="1076"/>
          <ac:spMkLst>
            <pc:docMk/>
            <pc:sldMk cId="3981434811" sldId="258"/>
            <ac:spMk id="75" creationId="{D299D8CD-BCF3-D485-B35F-91FE7D6B1297}"/>
          </ac:spMkLst>
        </pc:spChg>
        <pc:spChg chg="add mod">
          <ac:chgData name="邹 世明" userId="138fa2c4e491f894" providerId="LiveId" clId="{25F84E0C-0E68-4D8D-B5B5-52696585FBB1}" dt="2024-12-20T03:00:31.323" v="148" actId="1076"/>
          <ac:spMkLst>
            <pc:docMk/>
            <pc:sldMk cId="3981434811" sldId="258"/>
            <ac:spMk id="77" creationId="{903DCB64-DED0-87BA-38E3-CAD4B87B92C7}"/>
          </ac:spMkLst>
        </pc:spChg>
        <pc:grpChg chg="add mod">
          <ac:chgData name="邹 世明" userId="138fa2c4e491f894" providerId="LiveId" clId="{25F84E0C-0E68-4D8D-B5B5-52696585FBB1}" dt="2024-12-20T02:58:28.764" v="97" actId="1076"/>
          <ac:grpSpMkLst>
            <pc:docMk/>
            <pc:sldMk cId="3981434811" sldId="258"/>
            <ac:grpSpMk id="11" creationId="{A7496E26-A5E1-7C1B-1D14-29D8B15A2434}"/>
          </ac:grpSpMkLst>
        </pc:grpChg>
        <pc:grpChg chg="add mod">
          <ac:chgData name="邹 世明" userId="138fa2c4e491f894" providerId="LiveId" clId="{25F84E0C-0E68-4D8D-B5B5-52696585FBB1}" dt="2024-12-20T02:58:28.764" v="97" actId="1076"/>
          <ac:grpSpMkLst>
            <pc:docMk/>
            <pc:sldMk cId="3981434811" sldId="258"/>
            <ac:grpSpMk id="15" creationId="{71341ADC-CC3E-837B-F03C-32ECA87DDB1C}"/>
          </ac:grpSpMkLst>
        </pc:grpChg>
        <pc:grpChg chg="add mod">
          <ac:chgData name="邹 世明" userId="138fa2c4e491f894" providerId="LiveId" clId="{25F84E0C-0E68-4D8D-B5B5-52696585FBB1}" dt="2024-12-20T03:00:13.672" v="144" actId="1076"/>
          <ac:grpSpMkLst>
            <pc:docMk/>
            <pc:sldMk cId="3981434811" sldId="258"/>
            <ac:grpSpMk id="39" creationId="{1ED74FD2-EB17-EE97-E469-212BC803A08C}"/>
          </ac:grpSpMkLst>
        </pc:grpChg>
        <pc:grpChg chg="add mod">
          <ac:chgData name="邹 世明" userId="138fa2c4e491f894" providerId="LiveId" clId="{25F84E0C-0E68-4D8D-B5B5-52696585FBB1}" dt="2024-12-20T03:00:13.672" v="144" actId="1076"/>
          <ac:grpSpMkLst>
            <pc:docMk/>
            <pc:sldMk cId="3981434811" sldId="258"/>
            <ac:grpSpMk id="43" creationId="{2C22D11C-4C63-00D7-4DF9-7A45679BA32E}"/>
          </ac:grpSpMkLst>
        </pc:grpChg>
        <pc:picChg chg="del">
          <ac:chgData name="邹 世明" userId="138fa2c4e491f894" providerId="LiveId" clId="{25F84E0C-0E68-4D8D-B5B5-52696585FBB1}" dt="2024-12-20T02:53:31.487" v="55" actId="478"/>
          <ac:picMkLst>
            <pc:docMk/>
            <pc:sldMk cId="3981434811" sldId="258"/>
            <ac:picMk id="8" creationId="{DED4760C-E02A-E7E8-5096-E02886F28E75}"/>
          </ac:picMkLst>
        </pc:picChg>
        <pc:picChg chg="del">
          <ac:chgData name="邹 世明" userId="138fa2c4e491f894" providerId="LiveId" clId="{25F84E0C-0E68-4D8D-B5B5-52696585FBB1}" dt="2024-12-20T02:53:31.487" v="55" actId="478"/>
          <ac:picMkLst>
            <pc:docMk/>
            <pc:sldMk cId="3981434811" sldId="258"/>
            <ac:picMk id="9" creationId="{824B2024-EC8E-FFB6-E412-1F5BB26AD22B}"/>
          </ac:picMkLst>
        </pc:picChg>
        <pc:picChg chg="del">
          <ac:chgData name="邹 世明" userId="138fa2c4e491f894" providerId="LiveId" clId="{25F84E0C-0E68-4D8D-B5B5-52696585FBB1}" dt="2024-12-20T02:53:31.487" v="55" actId="478"/>
          <ac:picMkLst>
            <pc:docMk/>
            <pc:sldMk cId="3981434811" sldId="258"/>
            <ac:picMk id="10" creationId="{C789DD99-7BA7-8C8A-512E-DB3BC246D53F}"/>
          </ac:picMkLst>
        </pc:picChg>
        <pc:picChg chg="add mod">
          <ac:chgData name="邹 世明" userId="138fa2c4e491f894" providerId="LiveId" clId="{25F84E0C-0E68-4D8D-B5B5-52696585FBB1}" dt="2024-12-20T03:00:39.139" v="149" actId="1076"/>
          <ac:picMkLst>
            <pc:docMk/>
            <pc:sldMk cId="3981434811" sldId="258"/>
            <ac:picMk id="67" creationId="{157004A4-58D1-76C9-732A-0F856E12158E}"/>
          </ac:picMkLst>
        </pc:picChg>
        <pc:picChg chg="add mod">
          <ac:chgData name="邹 世明" userId="138fa2c4e491f894" providerId="LiveId" clId="{25F84E0C-0E68-4D8D-B5B5-52696585FBB1}" dt="2024-12-20T03:00:39.139" v="149" actId="1076"/>
          <ac:picMkLst>
            <pc:docMk/>
            <pc:sldMk cId="3981434811" sldId="258"/>
            <ac:picMk id="69" creationId="{6B2D5F98-A15D-3D8E-C4B7-C3E2558DEEAB}"/>
          </ac:picMkLst>
        </pc:picChg>
        <pc:cxnChg chg="add mod">
          <ac:chgData name="邹 世明" userId="138fa2c4e491f894" providerId="LiveId" clId="{25F84E0C-0E68-4D8D-B5B5-52696585FBB1}" dt="2024-12-20T03:00:03.468" v="141" actId="1582"/>
          <ac:cxnSpMkLst>
            <pc:docMk/>
            <pc:sldMk cId="3981434811" sldId="258"/>
            <ac:cxnSpMk id="72" creationId="{2C3810C7-C7B8-14BA-694A-D0F8CFBEE7B6}"/>
          </ac:cxnSpMkLst>
        </pc:cxnChg>
        <pc:cxnChg chg="add mod">
          <ac:chgData name="邹 世明" userId="138fa2c4e491f894" providerId="LiveId" clId="{25F84E0C-0E68-4D8D-B5B5-52696585FBB1}" dt="2024-12-20T03:00:31.323" v="148" actId="1076"/>
          <ac:cxnSpMkLst>
            <pc:docMk/>
            <pc:sldMk cId="3981434811" sldId="258"/>
            <ac:cxnSpMk id="76" creationId="{0C6CF2BD-FDA0-BFC8-03F4-DE52E673943C}"/>
          </ac:cxnSpMkLst>
        </pc:cxnChg>
      </pc:sldChg>
      <pc:sldChg chg="addSp delSp modSp mod">
        <pc:chgData name="邹 世明" userId="138fa2c4e491f894" providerId="LiveId" clId="{25F84E0C-0E68-4D8D-B5B5-52696585FBB1}" dt="2024-12-20T03:01:51.505" v="171" actId="1076"/>
        <pc:sldMkLst>
          <pc:docMk/>
          <pc:sldMk cId="2891220660" sldId="259"/>
        </pc:sldMkLst>
        <pc:spChg chg="add del mod">
          <ac:chgData name="邹 世明" userId="138fa2c4e491f894" providerId="LiveId" clId="{25F84E0C-0E68-4D8D-B5B5-52696585FBB1}" dt="2024-12-20T01:50:42.792" v="2" actId="478"/>
          <ac:spMkLst>
            <pc:docMk/>
            <pc:sldMk cId="2891220660" sldId="259"/>
            <ac:spMk id="6" creationId="{403FBDA5-C56D-B74A-57FA-949904E50ECD}"/>
          </ac:spMkLst>
        </pc:spChg>
        <pc:picChg chg="add mod modCrop">
          <ac:chgData name="邹 世明" userId="138fa2c4e491f894" providerId="LiveId" clId="{25F84E0C-0E68-4D8D-B5B5-52696585FBB1}" dt="2024-12-20T03:01:13.906" v="157" actId="1076"/>
          <ac:picMkLst>
            <pc:docMk/>
            <pc:sldMk cId="2891220660" sldId="259"/>
            <ac:picMk id="8" creationId="{73B56DDD-3B4A-45A7-0B33-5ACF05920D3E}"/>
          </ac:picMkLst>
        </pc:picChg>
        <pc:picChg chg="add mod">
          <ac:chgData name="邹 世明" userId="138fa2c4e491f894" providerId="LiveId" clId="{25F84E0C-0E68-4D8D-B5B5-52696585FBB1}" dt="2024-12-20T03:01:34.211" v="164" actId="14100"/>
          <ac:picMkLst>
            <pc:docMk/>
            <pc:sldMk cId="2891220660" sldId="259"/>
            <ac:picMk id="10" creationId="{0F58C32E-AD88-D40B-939F-EB8D123C0EBD}"/>
          </ac:picMkLst>
        </pc:picChg>
        <pc:picChg chg="add mod">
          <ac:chgData name="邹 世明" userId="138fa2c4e491f894" providerId="LiveId" clId="{25F84E0C-0E68-4D8D-B5B5-52696585FBB1}" dt="2024-12-20T03:01:29.269" v="162" actId="1076"/>
          <ac:picMkLst>
            <pc:docMk/>
            <pc:sldMk cId="2891220660" sldId="259"/>
            <ac:picMk id="12" creationId="{FB0732A6-7FBB-40C9-F43B-334226D9E701}"/>
          </ac:picMkLst>
        </pc:picChg>
        <pc:picChg chg="add mod">
          <ac:chgData name="邹 世明" userId="138fa2c4e491f894" providerId="LiveId" clId="{25F84E0C-0E68-4D8D-B5B5-52696585FBB1}" dt="2024-12-20T03:01:51.505" v="171" actId="1076"/>
          <ac:picMkLst>
            <pc:docMk/>
            <pc:sldMk cId="2891220660" sldId="259"/>
            <ac:picMk id="14" creationId="{CFE1A6C7-7F6A-E21F-4B01-75449BCE57CD}"/>
          </ac:picMkLst>
        </pc:picChg>
      </pc:sldChg>
      <pc:sldChg chg="addSp modSp mod">
        <pc:chgData name="邹 世明" userId="138fa2c4e491f894" providerId="LiveId" clId="{25F84E0C-0E68-4D8D-B5B5-52696585FBB1}" dt="2024-12-19T21:31:44.992" v="250" actId="1076"/>
        <pc:sldMkLst>
          <pc:docMk/>
          <pc:sldMk cId="1035660597" sldId="260"/>
        </pc:sldMkLst>
        <pc:spChg chg="add mod">
          <ac:chgData name="邹 世明" userId="138fa2c4e491f894" providerId="LiveId" clId="{25F84E0C-0E68-4D8D-B5B5-52696585FBB1}" dt="2024-12-19T21:28:50.576" v="185" actId="113"/>
          <ac:spMkLst>
            <pc:docMk/>
            <pc:sldMk cId="1035660597" sldId="260"/>
            <ac:spMk id="5" creationId="{8924DD1D-EE7C-413B-312C-D3CC0408DEA1}"/>
          </ac:spMkLst>
        </pc:spChg>
        <pc:spChg chg="add mod">
          <ac:chgData name="邹 世明" userId="138fa2c4e491f894" providerId="LiveId" clId="{25F84E0C-0E68-4D8D-B5B5-52696585FBB1}" dt="2024-12-19T21:29:31.930" v="200" actId="14100"/>
          <ac:spMkLst>
            <pc:docMk/>
            <pc:sldMk cId="1035660597" sldId="260"/>
            <ac:spMk id="9" creationId="{ABB79623-871B-A1F9-AD65-4E4148BD091C}"/>
          </ac:spMkLst>
        </pc:spChg>
        <pc:spChg chg="add mod ord">
          <ac:chgData name="邹 世明" userId="138fa2c4e491f894" providerId="LiveId" clId="{25F84E0C-0E68-4D8D-B5B5-52696585FBB1}" dt="2024-12-19T21:31:27.297" v="241" actId="1076"/>
          <ac:spMkLst>
            <pc:docMk/>
            <pc:sldMk cId="1035660597" sldId="260"/>
            <ac:spMk id="11" creationId="{E205B51A-966A-4DE9-0CAE-FE5D0245D4D3}"/>
          </ac:spMkLst>
        </pc:spChg>
        <pc:spChg chg="add mod">
          <ac:chgData name="邹 世明" userId="138fa2c4e491f894" providerId="LiveId" clId="{25F84E0C-0E68-4D8D-B5B5-52696585FBB1}" dt="2024-12-19T21:31:04.890" v="235" actId="1076"/>
          <ac:spMkLst>
            <pc:docMk/>
            <pc:sldMk cId="1035660597" sldId="260"/>
            <ac:spMk id="14" creationId="{9FAC5A55-D987-412E-FD8A-27886BADDD33}"/>
          </ac:spMkLst>
        </pc:spChg>
        <pc:spChg chg="add mod">
          <ac:chgData name="邹 世明" userId="138fa2c4e491f894" providerId="LiveId" clId="{25F84E0C-0E68-4D8D-B5B5-52696585FBB1}" dt="2024-12-19T21:31:44.992" v="250" actId="1076"/>
          <ac:spMkLst>
            <pc:docMk/>
            <pc:sldMk cId="1035660597" sldId="260"/>
            <ac:spMk id="15" creationId="{9E2B55BE-5925-F3D1-3D01-799AFE3027D0}"/>
          </ac:spMkLst>
        </pc:spChg>
        <pc:picChg chg="add mod">
          <ac:chgData name="邹 世明" userId="138fa2c4e491f894" providerId="LiveId" clId="{25F84E0C-0E68-4D8D-B5B5-52696585FBB1}" dt="2024-12-19T21:28:29.168" v="178" actId="1076"/>
          <ac:picMkLst>
            <pc:docMk/>
            <pc:sldMk cId="1035660597" sldId="260"/>
            <ac:picMk id="3" creationId="{0C9E401E-6D8D-41F2-5BF8-59FA36B3A883}"/>
          </ac:picMkLst>
        </pc:picChg>
        <pc:picChg chg="add mod">
          <ac:chgData name="邹 世明" userId="138fa2c4e491f894" providerId="LiveId" clId="{25F84E0C-0E68-4D8D-B5B5-52696585FBB1}" dt="2024-12-19T21:29:16.872" v="191" actId="1076"/>
          <ac:picMkLst>
            <pc:docMk/>
            <pc:sldMk cId="1035660597" sldId="260"/>
            <ac:picMk id="7" creationId="{4438AD36-11AB-1525-2090-F412685E7784}"/>
          </ac:picMkLst>
        </pc:picChg>
        <pc:picChg chg="mod">
          <ac:chgData name="邹 世明" userId="138fa2c4e491f894" providerId="LiveId" clId="{25F84E0C-0E68-4D8D-B5B5-52696585FBB1}" dt="2024-12-19T21:27:54.118" v="173" actId="1076"/>
          <ac:picMkLst>
            <pc:docMk/>
            <pc:sldMk cId="1035660597" sldId="260"/>
            <ac:picMk id="8" creationId="{86DF3A78-73B9-B7E1-DE99-95951054ED6F}"/>
          </ac:picMkLst>
        </pc:picChg>
        <pc:picChg chg="mod">
          <ac:chgData name="邹 世明" userId="138fa2c4e491f894" providerId="LiveId" clId="{25F84E0C-0E68-4D8D-B5B5-52696585FBB1}" dt="2024-12-19T21:27:54.118" v="173" actId="1076"/>
          <ac:picMkLst>
            <pc:docMk/>
            <pc:sldMk cId="1035660597" sldId="260"/>
            <ac:picMk id="10" creationId="{99AA7077-5801-B6BE-7EE4-4E04CA52BB7F}"/>
          </ac:picMkLst>
        </pc:picChg>
        <pc:picChg chg="add mod">
          <ac:chgData name="邹 世明" userId="138fa2c4e491f894" providerId="LiveId" clId="{25F84E0C-0E68-4D8D-B5B5-52696585FBB1}" dt="2024-12-19T21:30:58.312" v="233" actId="1076"/>
          <ac:picMkLst>
            <pc:docMk/>
            <pc:sldMk cId="1035660597" sldId="260"/>
            <ac:picMk id="13" creationId="{81F45D55-9183-D441-3C92-AA004BE8C773}"/>
          </ac:picMkLst>
        </pc:picChg>
      </pc:sldChg>
      <pc:sldChg chg="addSp delSp modSp new mod">
        <pc:chgData name="邹 世明" userId="138fa2c4e491f894" providerId="LiveId" clId="{25F84E0C-0E68-4D8D-B5B5-52696585FBB1}" dt="2024-12-19T21:38:05.152" v="370" actId="1076"/>
        <pc:sldMkLst>
          <pc:docMk/>
          <pc:sldMk cId="3935455355" sldId="262"/>
        </pc:sldMkLst>
        <pc:spChg chg="del">
          <ac:chgData name="邹 世明" userId="138fa2c4e491f894" providerId="LiveId" clId="{25F84E0C-0E68-4D8D-B5B5-52696585FBB1}" dt="2024-12-19T21:31:54.392" v="255" actId="478"/>
          <ac:spMkLst>
            <pc:docMk/>
            <pc:sldMk cId="3935455355" sldId="262"/>
            <ac:spMk id="2" creationId="{DF6CCC43-E8AB-32D1-A6D3-99B029E11673}"/>
          </ac:spMkLst>
        </pc:spChg>
        <pc:spChg chg="del">
          <ac:chgData name="邹 世明" userId="138fa2c4e491f894" providerId="LiveId" clId="{25F84E0C-0E68-4D8D-B5B5-52696585FBB1}" dt="2024-12-19T21:31:53.809" v="254" actId="478"/>
          <ac:spMkLst>
            <pc:docMk/>
            <pc:sldMk cId="3935455355" sldId="262"/>
            <ac:spMk id="3" creationId="{2F00C42A-6521-918E-DA5E-CBE0D43A231D}"/>
          </ac:spMkLst>
        </pc:spChg>
        <pc:spChg chg="add mod">
          <ac:chgData name="邹 世明" userId="138fa2c4e491f894" providerId="LiveId" clId="{25F84E0C-0E68-4D8D-B5B5-52696585FBB1}" dt="2024-12-19T21:31:51.783" v="253" actId="27636"/>
          <ac:spMkLst>
            <pc:docMk/>
            <pc:sldMk cId="3935455355" sldId="262"/>
            <ac:spMk id="4" creationId="{119BCA34-6256-C2C8-5851-10447F5F2AD5}"/>
          </ac:spMkLst>
        </pc:spChg>
        <pc:spChg chg="add mod">
          <ac:chgData name="邹 世明" userId="138fa2c4e491f894" providerId="LiveId" clId="{25F84E0C-0E68-4D8D-B5B5-52696585FBB1}" dt="2024-12-19T21:32:15.508" v="258" actId="14100"/>
          <ac:spMkLst>
            <pc:docMk/>
            <pc:sldMk cId="3935455355" sldId="262"/>
            <ac:spMk id="8" creationId="{60DA1ABF-7E35-C26A-3FFB-51EB98B00DCF}"/>
          </ac:spMkLst>
        </pc:spChg>
        <pc:spChg chg="add mod">
          <ac:chgData name="邹 世明" userId="138fa2c4e491f894" providerId="LiveId" clId="{25F84E0C-0E68-4D8D-B5B5-52696585FBB1}" dt="2024-12-19T21:37:34.703" v="341" actId="1076"/>
          <ac:spMkLst>
            <pc:docMk/>
            <pc:sldMk cId="3935455355" sldId="262"/>
            <ac:spMk id="17" creationId="{280E43A9-7DA6-E68D-8244-37B034B06129}"/>
          </ac:spMkLst>
        </pc:spChg>
        <pc:spChg chg="add mod">
          <ac:chgData name="邹 世明" userId="138fa2c4e491f894" providerId="LiveId" clId="{25F84E0C-0E68-4D8D-B5B5-52696585FBB1}" dt="2024-12-19T21:37:46.637" v="350" actId="1076"/>
          <ac:spMkLst>
            <pc:docMk/>
            <pc:sldMk cId="3935455355" sldId="262"/>
            <ac:spMk id="18" creationId="{E1670C4D-0F9E-934A-6AEE-FFC0886BB500}"/>
          </ac:spMkLst>
        </pc:spChg>
        <pc:spChg chg="add mod">
          <ac:chgData name="邹 世明" userId="138fa2c4e491f894" providerId="LiveId" clId="{25F84E0C-0E68-4D8D-B5B5-52696585FBB1}" dt="2024-12-19T21:37:56.904" v="359" actId="1076"/>
          <ac:spMkLst>
            <pc:docMk/>
            <pc:sldMk cId="3935455355" sldId="262"/>
            <ac:spMk id="19" creationId="{33BBFCC6-970D-B168-FFBB-A8F87396A650}"/>
          </ac:spMkLst>
        </pc:spChg>
        <pc:spChg chg="add mod">
          <ac:chgData name="邹 世明" userId="138fa2c4e491f894" providerId="LiveId" clId="{25F84E0C-0E68-4D8D-B5B5-52696585FBB1}" dt="2024-12-19T21:38:05.152" v="370" actId="1076"/>
          <ac:spMkLst>
            <pc:docMk/>
            <pc:sldMk cId="3935455355" sldId="262"/>
            <ac:spMk id="20" creationId="{302C530E-3061-CD16-26A5-4EE0825A5FD6}"/>
          </ac:spMkLst>
        </pc:spChg>
        <pc:picChg chg="add mod">
          <ac:chgData name="邹 世明" userId="138fa2c4e491f894" providerId="LiveId" clId="{25F84E0C-0E68-4D8D-B5B5-52696585FBB1}" dt="2024-12-19T21:32:15.508" v="258" actId="14100"/>
          <ac:picMkLst>
            <pc:docMk/>
            <pc:sldMk cId="3935455355" sldId="262"/>
            <ac:picMk id="5" creationId="{8CEA04B2-2DF2-92DA-FAC2-E7EE731EF9B1}"/>
          </ac:picMkLst>
        </pc:picChg>
        <pc:picChg chg="add mod">
          <ac:chgData name="邹 世明" userId="138fa2c4e491f894" providerId="LiveId" clId="{25F84E0C-0E68-4D8D-B5B5-52696585FBB1}" dt="2024-12-19T21:32:18.048" v="259" actId="14100"/>
          <ac:picMkLst>
            <pc:docMk/>
            <pc:sldMk cId="3935455355" sldId="262"/>
            <ac:picMk id="6" creationId="{93F35B5E-7CF0-26CC-3F69-FDA521196046}"/>
          </ac:picMkLst>
        </pc:picChg>
        <pc:picChg chg="add mod">
          <ac:chgData name="邹 世明" userId="138fa2c4e491f894" providerId="LiveId" clId="{25F84E0C-0E68-4D8D-B5B5-52696585FBB1}" dt="2024-12-19T21:32:21.315" v="260" actId="1076"/>
          <ac:picMkLst>
            <pc:docMk/>
            <pc:sldMk cId="3935455355" sldId="262"/>
            <ac:picMk id="7" creationId="{79498DA9-5257-C668-D20D-B75D580CB1A9}"/>
          </ac:picMkLst>
        </pc:picChg>
        <pc:picChg chg="add mod">
          <ac:chgData name="邹 世明" userId="138fa2c4e491f894" providerId="LiveId" clId="{25F84E0C-0E68-4D8D-B5B5-52696585FBB1}" dt="2024-12-19T21:33:10.924" v="272" actId="14100"/>
          <ac:picMkLst>
            <pc:docMk/>
            <pc:sldMk cId="3935455355" sldId="262"/>
            <ac:picMk id="10" creationId="{4348B9F5-0ED4-C3D1-3CD8-714425C26645}"/>
          </ac:picMkLst>
        </pc:picChg>
        <pc:picChg chg="add mod">
          <ac:chgData name="邹 世明" userId="138fa2c4e491f894" providerId="LiveId" clId="{25F84E0C-0E68-4D8D-B5B5-52696585FBB1}" dt="2024-12-19T21:33:22.747" v="277" actId="14100"/>
          <ac:picMkLst>
            <pc:docMk/>
            <pc:sldMk cId="3935455355" sldId="262"/>
            <ac:picMk id="12" creationId="{6A9A8B35-B686-8D2E-98D1-D87454552073}"/>
          </ac:picMkLst>
        </pc:picChg>
        <pc:picChg chg="add mod">
          <ac:chgData name="邹 世明" userId="138fa2c4e491f894" providerId="LiveId" clId="{25F84E0C-0E68-4D8D-B5B5-52696585FBB1}" dt="2024-12-19T21:34:00.413" v="288" actId="14100"/>
          <ac:picMkLst>
            <pc:docMk/>
            <pc:sldMk cId="3935455355" sldId="262"/>
            <ac:picMk id="14" creationId="{431B70A2-3E08-C998-87FF-F256F16C8E54}"/>
          </ac:picMkLst>
        </pc:picChg>
        <pc:picChg chg="add mod">
          <ac:chgData name="邹 世明" userId="138fa2c4e491f894" providerId="LiveId" clId="{25F84E0C-0E68-4D8D-B5B5-52696585FBB1}" dt="2024-12-19T21:34:34.079" v="297" actId="1076"/>
          <ac:picMkLst>
            <pc:docMk/>
            <pc:sldMk cId="3935455355" sldId="262"/>
            <ac:picMk id="16" creationId="{E1577378-5564-716A-C060-0133A833435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0A81A5-9954-8393-8533-4C5786FF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82557E-4037-011D-6F90-E4FE6AD71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B1AC7B-9D48-452C-605F-3C4852E3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4B3F1-6E60-A750-62F8-78FBFA35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02607-589E-B828-C681-B5FB4FC3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64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A88C33-0D2D-C653-6DAB-A2FD5A93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F38FED-3000-39EE-B360-6A4B603A7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9F30E-65A2-C605-2EB2-BE3AF76B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F2C950-FC59-1E5D-4A90-FA487F24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64325D-1EC8-D1AD-59DB-70A26A7F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48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61F207-1C9F-07EC-D2C8-8A04AF9EF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E0FAE-FBB3-1F63-4A49-0E782495B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44DAC0-9D91-500E-396D-65268ABA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55EB99-D3DE-09FE-9603-28679C33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B42D21-6BAF-F9B3-65C3-1231E4DD0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9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38F63-2890-C7EF-8A5D-81273FF1B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ACABC2-7D21-FDBE-EB6B-FD3216B32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24CE93-5908-CE76-FFF1-7F1159A3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769B0-EE14-B940-5A1E-6D8BB35B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EA3CB-C896-DC02-57DD-81705A77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7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1AE094-1DC3-4842-5009-C5CB1A45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336CC8-40F7-DB7E-9CA1-C48B02D41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E54D7F-98AE-B4F3-BE13-10125CD3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E9F795-6C14-291E-2ED3-1F7D73AC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4554B-9A1D-CF6A-BAB9-BDC2CF2A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2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3BE47D-7BC4-852A-5568-75B5F15A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041384-4892-F29D-859E-81B4929DB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3A0CBB-2E52-D110-1394-72EF03D19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E85C0E-D86C-AEB2-909F-5946F10D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823155-9DB8-E999-C7F2-77CF1D4A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2F6EB6-6F63-81D2-4525-1FE3BFE9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36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9F1435-8F89-3117-0046-9D83D0434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BB480F-BAF0-6922-BA95-AB9D4584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371C8B-D1BF-6C57-7A9B-C36793F39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3BA0EE-1D3B-CB28-44BA-1F340A708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742344-DEFA-DCD7-B952-A9CD592D6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080A-B752-4850-F466-B655AF83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30459A-5ACE-07C5-3C28-01795D5B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B71E863-ECEA-6E92-1551-C479AD23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71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51DB5-ADC4-5851-EEE5-6D55EC10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2BCDBD-6FA8-5708-2830-21F9AE6B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8529F5-FA4F-F02A-BA65-D5942E5D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E279B8-4F48-716D-5ACE-B919974B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BF7FE6-48A5-E1F1-1B8F-F59B7B31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9307051-7E77-6AA8-F672-F2D33402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456B84-EFE0-3C50-6183-A00C4D52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2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7E38C1-62AE-8ACB-6B1E-ADA8E51D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E16460-76E1-6AF4-6787-191A462D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CB47AE-A297-FFC9-B2FE-E35EE374F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F312A3-B47E-BA37-00C9-B75B9BF6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4C3767-7478-398D-12E4-6706ECC5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3D0635-102C-7C91-DD3A-8C29805F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0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66E3D8-F855-B5D2-6A23-54774B29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9080E9-8E1C-51B0-B9D6-217814B75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585794-241D-82E4-DE56-0E67FDD39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541D57-609F-94B2-CC9E-AC992F29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A539CC-484F-8D36-1B22-118A938C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1DA973-7691-187D-E77F-13E83F86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8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71EE463-CF79-7374-9F3B-83FA4AC2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558A2B-055E-B219-3447-1888F0DC0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8277EA-225C-D81D-FF17-6DF573E86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C80FC-831D-4E1E-B5F6-DCCD8CA4C29C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1E09A0-A7E3-2614-0442-02303793C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F01541-6209-8523-02D3-358B76F45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E162-8E42-48F7-9145-8325979046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6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E2CF48-7853-F4E9-82C9-510022D92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Meeting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E02A68-6EF1-8CC2-C63C-838492286A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邹世明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2024.12.20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F4FE7E-A989-622E-B001-107C6139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for 16NDL board 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33EA32-0B71-1EF5-1358-C26E4235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7"/>
          <a:stretch/>
        </p:blipFill>
        <p:spPr>
          <a:xfrm>
            <a:off x="362263" y="793696"/>
            <a:ext cx="2208551" cy="20086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BDF5B8-530B-2E2B-601E-40DFE071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1803" r="14785" b="32241"/>
          <a:stretch/>
        </p:blipFill>
        <p:spPr>
          <a:xfrm rot="16200000">
            <a:off x="2749121" y="670353"/>
            <a:ext cx="2008684" cy="22553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0B26A2-302C-27FE-AAF8-E2540B67F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3" y="2915041"/>
            <a:ext cx="4518883" cy="34697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018DC2A-55CD-0BE2-2CE2-7DC777D3A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52" y="77914"/>
            <a:ext cx="6115985" cy="3440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606CAA8-BD45-1EBC-C6C9-2AEBBB034C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66"/>
          <a:stretch/>
        </p:blipFill>
        <p:spPr>
          <a:xfrm>
            <a:off x="5296523" y="3822492"/>
            <a:ext cx="3443990" cy="27252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9F835F3-1A8A-D487-6DAA-CA36737F5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6778" y="3822492"/>
            <a:ext cx="3443991" cy="27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6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14B2477-D475-5680-B468-536A7173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for 16NDL board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7496E26-A5E1-7C1B-1D14-29D8B15A2434}"/>
              </a:ext>
            </a:extLst>
          </p:cNvPr>
          <p:cNvGrpSpPr/>
          <p:nvPr/>
        </p:nvGrpSpPr>
        <p:grpSpPr>
          <a:xfrm>
            <a:off x="1123935" y="2224421"/>
            <a:ext cx="1831965" cy="674990"/>
            <a:chOff x="5434057" y="1272784"/>
            <a:chExt cx="1771039" cy="674990"/>
          </a:xfrm>
        </p:grpSpPr>
        <p:sp>
          <p:nvSpPr>
            <p:cNvPr id="12" name="立方体 11">
              <a:extLst>
                <a:ext uri="{FF2B5EF4-FFF2-40B4-BE49-F238E27FC236}">
                  <a16:creationId xmlns:a16="http://schemas.microsoft.com/office/drawing/2014/main" id="{306104D4-D400-9343-8F12-7C88B4E104F4}"/>
                </a:ext>
              </a:extLst>
            </p:cNvPr>
            <p:cNvSpPr/>
            <p:nvPr/>
          </p:nvSpPr>
          <p:spPr>
            <a:xfrm>
              <a:off x="5434057" y="1272784"/>
              <a:ext cx="1745242" cy="674990"/>
            </a:xfrm>
            <a:prstGeom prst="cube">
              <a:avLst>
                <a:gd name="adj" fmla="val 6266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立方体 12">
              <a:extLst>
                <a:ext uri="{FF2B5EF4-FFF2-40B4-BE49-F238E27FC236}">
                  <a16:creationId xmlns:a16="http://schemas.microsoft.com/office/drawing/2014/main" id="{4F2D08AA-0C32-1AA5-0D28-D3684B2E0E19}"/>
                </a:ext>
              </a:extLst>
            </p:cNvPr>
            <p:cNvSpPr/>
            <p:nvPr/>
          </p:nvSpPr>
          <p:spPr>
            <a:xfrm>
              <a:off x="6768865" y="1292229"/>
              <a:ext cx="436231" cy="634125"/>
            </a:xfrm>
            <a:prstGeom prst="cube">
              <a:avLst>
                <a:gd name="adj" fmla="val 93954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流程图: 磁盘 13">
              <a:extLst>
                <a:ext uri="{FF2B5EF4-FFF2-40B4-BE49-F238E27FC236}">
                  <a16:creationId xmlns:a16="http://schemas.microsoft.com/office/drawing/2014/main" id="{9B5A16F2-7D80-7CA8-1509-04B3A94E41DA}"/>
                </a:ext>
              </a:extLst>
            </p:cNvPr>
            <p:cNvSpPr/>
            <p:nvPr/>
          </p:nvSpPr>
          <p:spPr>
            <a:xfrm rot="5400000">
              <a:off x="6976112" y="1514413"/>
              <a:ext cx="163870" cy="102089"/>
            </a:xfrm>
            <a:prstGeom prst="flowChartMagneticDisk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1341ADC-CC3E-837B-F03C-32ECA87DDB1C}"/>
              </a:ext>
            </a:extLst>
          </p:cNvPr>
          <p:cNvGrpSpPr/>
          <p:nvPr/>
        </p:nvGrpSpPr>
        <p:grpSpPr>
          <a:xfrm>
            <a:off x="1280865" y="943807"/>
            <a:ext cx="1771039" cy="674990"/>
            <a:chOff x="5434057" y="1272784"/>
            <a:chExt cx="1771039" cy="674990"/>
          </a:xfrm>
        </p:grpSpPr>
        <p:sp>
          <p:nvSpPr>
            <p:cNvPr id="16" name="立方体 15">
              <a:extLst>
                <a:ext uri="{FF2B5EF4-FFF2-40B4-BE49-F238E27FC236}">
                  <a16:creationId xmlns:a16="http://schemas.microsoft.com/office/drawing/2014/main" id="{EF9078AC-9C21-E53F-F3E3-28472AFC5AFB}"/>
                </a:ext>
              </a:extLst>
            </p:cNvPr>
            <p:cNvSpPr/>
            <p:nvPr/>
          </p:nvSpPr>
          <p:spPr>
            <a:xfrm>
              <a:off x="5434057" y="1272784"/>
              <a:ext cx="1745242" cy="674990"/>
            </a:xfrm>
            <a:prstGeom prst="cube">
              <a:avLst>
                <a:gd name="adj" fmla="val 6266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立方体 16">
              <a:extLst>
                <a:ext uri="{FF2B5EF4-FFF2-40B4-BE49-F238E27FC236}">
                  <a16:creationId xmlns:a16="http://schemas.microsoft.com/office/drawing/2014/main" id="{92B3103B-BE38-20F7-03AB-1532A4A47591}"/>
                </a:ext>
              </a:extLst>
            </p:cNvPr>
            <p:cNvSpPr/>
            <p:nvPr/>
          </p:nvSpPr>
          <p:spPr>
            <a:xfrm>
              <a:off x="6768865" y="1292229"/>
              <a:ext cx="436231" cy="634125"/>
            </a:xfrm>
            <a:prstGeom prst="cube">
              <a:avLst>
                <a:gd name="adj" fmla="val 93954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流程图: 磁盘 17">
              <a:extLst>
                <a:ext uri="{FF2B5EF4-FFF2-40B4-BE49-F238E27FC236}">
                  <a16:creationId xmlns:a16="http://schemas.microsoft.com/office/drawing/2014/main" id="{77319072-35B3-C001-F700-948584C2A6D0}"/>
                </a:ext>
              </a:extLst>
            </p:cNvPr>
            <p:cNvSpPr/>
            <p:nvPr/>
          </p:nvSpPr>
          <p:spPr>
            <a:xfrm rot="5400000">
              <a:off x="6976112" y="1514413"/>
              <a:ext cx="163870" cy="102089"/>
            </a:xfrm>
            <a:prstGeom prst="flowChartMagneticDisk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9750567-634D-8294-E354-9369EC7E75B4}"/>
              </a:ext>
            </a:extLst>
          </p:cNvPr>
          <p:cNvSpPr txBox="1"/>
          <p:nvPr/>
        </p:nvSpPr>
        <p:spPr>
          <a:xfrm>
            <a:off x="1440987" y="2637259"/>
            <a:ext cx="85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Trigger2</a:t>
            </a:r>
            <a:endParaRPr lang="zh-CN" altLang="en-US" sz="14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56CE4B4-242C-DBE0-9A39-9070A8A6C7AC}"/>
              </a:ext>
            </a:extLst>
          </p:cNvPr>
          <p:cNvSpPr txBox="1"/>
          <p:nvPr/>
        </p:nvSpPr>
        <p:spPr>
          <a:xfrm>
            <a:off x="1587506" y="1052762"/>
            <a:ext cx="85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Trigger1</a:t>
            </a:r>
            <a:endParaRPr lang="zh-CN" altLang="en-US" sz="1400" b="1" dirty="0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id="{D5B4DB97-0F97-5FAF-6C1D-B71AE0883D53}"/>
              </a:ext>
            </a:extLst>
          </p:cNvPr>
          <p:cNvSpPr/>
          <p:nvPr/>
        </p:nvSpPr>
        <p:spPr>
          <a:xfrm>
            <a:off x="1557513" y="2039517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BB461173-7805-C7D2-176A-0D95C53E5269}"/>
              </a:ext>
            </a:extLst>
          </p:cNvPr>
          <p:cNvSpPr/>
          <p:nvPr/>
        </p:nvSpPr>
        <p:spPr>
          <a:xfrm>
            <a:off x="1820624" y="2041402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72BB4307-3645-07EF-56C9-F1576A77C567}"/>
              </a:ext>
            </a:extLst>
          </p:cNvPr>
          <p:cNvSpPr/>
          <p:nvPr/>
        </p:nvSpPr>
        <p:spPr>
          <a:xfrm>
            <a:off x="2102300" y="2041401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id="{3DF4C683-0301-659D-D499-EC8F1BB21492}"/>
              </a:ext>
            </a:extLst>
          </p:cNvPr>
          <p:cNvSpPr/>
          <p:nvPr/>
        </p:nvSpPr>
        <p:spPr>
          <a:xfrm>
            <a:off x="2398040" y="2039518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D101ED17-68FA-D368-4436-50FE14736F49}"/>
              </a:ext>
            </a:extLst>
          </p:cNvPr>
          <p:cNvSpPr/>
          <p:nvPr/>
        </p:nvSpPr>
        <p:spPr>
          <a:xfrm>
            <a:off x="1465526" y="2133859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64A4D68E-28C2-7CF7-9120-197DD948E1A4}"/>
              </a:ext>
            </a:extLst>
          </p:cNvPr>
          <p:cNvSpPr/>
          <p:nvPr/>
        </p:nvSpPr>
        <p:spPr>
          <a:xfrm>
            <a:off x="1728637" y="2135744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A808F716-57A8-D6D9-B235-2CD1740C2C8B}"/>
              </a:ext>
            </a:extLst>
          </p:cNvPr>
          <p:cNvSpPr/>
          <p:nvPr/>
        </p:nvSpPr>
        <p:spPr>
          <a:xfrm>
            <a:off x="2010313" y="2135743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17830338-8B5C-AD2E-C726-D4E505AC8414}"/>
              </a:ext>
            </a:extLst>
          </p:cNvPr>
          <p:cNvSpPr/>
          <p:nvPr/>
        </p:nvSpPr>
        <p:spPr>
          <a:xfrm>
            <a:off x="2306053" y="2133860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7427E96A-D430-DF83-77D4-AE69E2E8DEF2}"/>
              </a:ext>
            </a:extLst>
          </p:cNvPr>
          <p:cNvSpPr/>
          <p:nvPr/>
        </p:nvSpPr>
        <p:spPr>
          <a:xfrm>
            <a:off x="1373539" y="2230599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99EBB793-46FC-F616-0993-0190486AECFB}"/>
              </a:ext>
            </a:extLst>
          </p:cNvPr>
          <p:cNvSpPr/>
          <p:nvPr/>
        </p:nvSpPr>
        <p:spPr>
          <a:xfrm>
            <a:off x="1655215" y="2232483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平行四边形 32">
            <a:extLst>
              <a:ext uri="{FF2B5EF4-FFF2-40B4-BE49-F238E27FC236}">
                <a16:creationId xmlns:a16="http://schemas.microsoft.com/office/drawing/2014/main" id="{813CFE11-E40A-423E-0134-FEDCABB22A12}"/>
              </a:ext>
            </a:extLst>
          </p:cNvPr>
          <p:cNvSpPr/>
          <p:nvPr/>
        </p:nvSpPr>
        <p:spPr>
          <a:xfrm>
            <a:off x="1936891" y="2232482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9E3BA407-D834-CE07-0F84-BF4D8750C2E4}"/>
              </a:ext>
            </a:extLst>
          </p:cNvPr>
          <p:cNvSpPr/>
          <p:nvPr/>
        </p:nvSpPr>
        <p:spPr>
          <a:xfrm>
            <a:off x="2232631" y="2230599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9699E5E7-774D-33EC-AFAE-C0A79173B6C6}"/>
              </a:ext>
            </a:extLst>
          </p:cNvPr>
          <p:cNvSpPr/>
          <p:nvPr/>
        </p:nvSpPr>
        <p:spPr>
          <a:xfrm>
            <a:off x="1274986" y="2323733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平行四边形 35">
            <a:extLst>
              <a:ext uri="{FF2B5EF4-FFF2-40B4-BE49-F238E27FC236}">
                <a16:creationId xmlns:a16="http://schemas.microsoft.com/office/drawing/2014/main" id="{BE93AEED-F06E-EA51-24E6-0C7EEAC9DD0C}"/>
              </a:ext>
            </a:extLst>
          </p:cNvPr>
          <p:cNvSpPr/>
          <p:nvPr/>
        </p:nvSpPr>
        <p:spPr>
          <a:xfrm>
            <a:off x="1556662" y="2325617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平行四边形 36">
            <a:extLst>
              <a:ext uri="{FF2B5EF4-FFF2-40B4-BE49-F238E27FC236}">
                <a16:creationId xmlns:a16="http://schemas.microsoft.com/office/drawing/2014/main" id="{9C34C8E5-AC3E-A9BD-AC08-1FF70EA3A3B3}"/>
              </a:ext>
            </a:extLst>
          </p:cNvPr>
          <p:cNvSpPr/>
          <p:nvPr/>
        </p:nvSpPr>
        <p:spPr>
          <a:xfrm>
            <a:off x="1838338" y="2325616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EADA94A6-41A9-F47B-1354-01B178C48991}"/>
              </a:ext>
            </a:extLst>
          </p:cNvPr>
          <p:cNvSpPr/>
          <p:nvPr/>
        </p:nvSpPr>
        <p:spPr>
          <a:xfrm>
            <a:off x="2134078" y="2323733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立方体 21">
            <a:extLst>
              <a:ext uri="{FF2B5EF4-FFF2-40B4-BE49-F238E27FC236}">
                <a16:creationId xmlns:a16="http://schemas.microsoft.com/office/drawing/2014/main" id="{C6D35839-C541-8CCE-FA05-749E478AF4EC}"/>
              </a:ext>
            </a:extLst>
          </p:cNvPr>
          <p:cNvSpPr/>
          <p:nvPr/>
        </p:nvSpPr>
        <p:spPr>
          <a:xfrm>
            <a:off x="1491700" y="1364527"/>
            <a:ext cx="1321041" cy="690371"/>
          </a:xfrm>
          <a:prstGeom prst="cube">
            <a:avLst>
              <a:gd name="adj" fmla="val 45264"/>
            </a:avLst>
          </a:prstGeom>
          <a:gradFill>
            <a:gsLst>
              <a:gs pos="2000">
                <a:srgbClr val="7F46AA">
                  <a:alpha val="48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  <a:alpha val="36000"/>
                </a:schemeClr>
              </a:gs>
              <a:gs pos="100000">
                <a:srgbClr val="7030A0">
                  <a:alpha val="36000"/>
                </a:srgb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ED74FD2-EB17-EE97-E469-212BC803A08C}"/>
              </a:ext>
            </a:extLst>
          </p:cNvPr>
          <p:cNvGrpSpPr/>
          <p:nvPr/>
        </p:nvGrpSpPr>
        <p:grpSpPr>
          <a:xfrm>
            <a:off x="1124489" y="5526834"/>
            <a:ext cx="1831965" cy="674990"/>
            <a:chOff x="5434057" y="1272784"/>
            <a:chExt cx="1771039" cy="674990"/>
          </a:xfrm>
        </p:grpSpPr>
        <p:sp>
          <p:nvSpPr>
            <p:cNvPr id="40" name="立方体 39">
              <a:extLst>
                <a:ext uri="{FF2B5EF4-FFF2-40B4-BE49-F238E27FC236}">
                  <a16:creationId xmlns:a16="http://schemas.microsoft.com/office/drawing/2014/main" id="{FA89B185-BA56-6686-6611-EDC3A1FB672B}"/>
                </a:ext>
              </a:extLst>
            </p:cNvPr>
            <p:cNvSpPr/>
            <p:nvPr/>
          </p:nvSpPr>
          <p:spPr>
            <a:xfrm>
              <a:off x="5434057" y="1272784"/>
              <a:ext cx="1745242" cy="674990"/>
            </a:xfrm>
            <a:prstGeom prst="cube">
              <a:avLst>
                <a:gd name="adj" fmla="val 6266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立方体 40">
              <a:extLst>
                <a:ext uri="{FF2B5EF4-FFF2-40B4-BE49-F238E27FC236}">
                  <a16:creationId xmlns:a16="http://schemas.microsoft.com/office/drawing/2014/main" id="{002C5917-3D5B-AE56-A6EB-9C56DC60F418}"/>
                </a:ext>
              </a:extLst>
            </p:cNvPr>
            <p:cNvSpPr/>
            <p:nvPr/>
          </p:nvSpPr>
          <p:spPr>
            <a:xfrm>
              <a:off x="6768865" y="1292229"/>
              <a:ext cx="436231" cy="634125"/>
            </a:xfrm>
            <a:prstGeom prst="cube">
              <a:avLst>
                <a:gd name="adj" fmla="val 93954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流程图: 磁盘 41">
              <a:extLst>
                <a:ext uri="{FF2B5EF4-FFF2-40B4-BE49-F238E27FC236}">
                  <a16:creationId xmlns:a16="http://schemas.microsoft.com/office/drawing/2014/main" id="{42B18743-9478-DA73-FDD6-FF56AE39AAE1}"/>
                </a:ext>
              </a:extLst>
            </p:cNvPr>
            <p:cNvSpPr/>
            <p:nvPr/>
          </p:nvSpPr>
          <p:spPr>
            <a:xfrm rot="5400000">
              <a:off x="6976112" y="1514413"/>
              <a:ext cx="163870" cy="102089"/>
            </a:xfrm>
            <a:prstGeom prst="flowChartMagneticDisk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C22D11C-4C63-00D7-4DF9-7A45679BA32E}"/>
              </a:ext>
            </a:extLst>
          </p:cNvPr>
          <p:cNvGrpSpPr/>
          <p:nvPr/>
        </p:nvGrpSpPr>
        <p:grpSpPr>
          <a:xfrm>
            <a:off x="1280865" y="4035440"/>
            <a:ext cx="1771039" cy="674990"/>
            <a:chOff x="5434057" y="1272784"/>
            <a:chExt cx="1771039" cy="674990"/>
          </a:xfrm>
        </p:grpSpPr>
        <p:sp>
          <p:nvSpPr>
            <p:cNvPr id="44" name="立方体 43">
              <a:extLst>
                <a:ext uri="{FF2B5EF4-FFF2-40B4-BE49-F238E27FC236}">
                  <a16:creationId xmlns:a16="http://schemas.microsoft.com/office/drawing/2014/main" id="{11C96DD0-A898-0167-2F1F-7161F2C5E858}"/>
                </a:ext>
              </a:extLst>
            </p:cNvPr>
            <p:cNvSpPr/>
            <p:nvPr/>
          </p:nvSpPr>
          <p:spPr>
            <a:xfrm>
              <a:off x="5434057" y="1272784"/>
              <a:ext cx="1745242" cy="674990"/>
            </a:xfrm>
            <a:prstGeom prst="cube">
              <a:avLst>
                <a:gd name="adj" fmla="val 6266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立方体 44">
              <a:extLst>
                <a:ext uri="{FF2B5EF4-FFF2-40B4-BE49-F238E27FC236}">
                  <a16:creationId xmlns:a16="http://schemas.microsoft.com/office/drawing/2014/main" id="{D3A9D604-C296-8871-57DF-C04039C10422}"/>
                </a:ext>
              </a:extLst>
            </p:cNvPr>
            <p:cNvSpPr/>
            <p:nvPr/>
          </p:nvSpPr>
          <p:spPr>
            <a:xfrm>
              <a:off x="6768865" y="1292229"/>
              <a:ext cx="436231" cy="634125"/>
            </a:xfrm>
            <a:prstGeom prst="cube">
              <a:avLst>
                <a:gd name="adj" fmla="val 93954"/>
              </a:avLst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流程图: 磁盘 45">
              <a:extLst>
                <a:ext uri="{FF2B5EF4-FFF2-40B4-BE49-F238E27FC236}">
                  <a16:creationId xmlns:a16="http://schemas.microsoft.com/office/drawing/2014/main" id="{27F4D5A8-BCF5-ABA8-245F-5AFD0DCD0A97}"/>
                </a:ext>
              </a:extLst>
            </p:cNvPr>
            <p:cNvSpPr/>
            <p:nvPr/>
          </p:nvSpPr>
          <p:spPr>
            <a:xfrm rot="5400000">
              <a:off x="6976112" y="1514413"/>
              <a:ext cx="163870" cy="102089"/>
            </a:xfrm>
            <a:prstGeom prst="flowChartMagneticDisk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27AA2FA3-0DD4-7359-7622-67E6D640F852}"/>
              </a:ext>
            </a:extLst>
          </p:cNvPr>
          <p:cNvSpPr txBox="1"/>
          <p:nvPr/>
        </p:nvSpPr>
        <p:spPr>
          <a:xfrm>
            <a:off x="1441541" y="5939672"/>
            <a:ext cx="85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Trigger2</a:t>
            </a:r>
            <a:endParaRPr lang="zh-CN" altLang="en-US" sz="1400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DD6C0C1-2C0A-C03D-19E8-5AA78F50E62C}"/>
              </a:ext>
            </a:extLst>
          </p:cNvPr>
          <p:cNvSpPr txBox="1"/>
          <p:nvPr/>
        </p:nvSpPr>
        <p:spPr>
          <a:xfrm>
            <a:off x="1678549" y="4107414"/>
            <a:ext cx="851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Trigger1</a:t>
            </a:r>
            <a:endParaRPr lang="zh-CN" altLang="en-US" sz="1400" b="1" dirty="0"/>
          </a:p>
        </p:txBody>
      </p:sp>
      <p:sp>
        <p:nvSpPr>
          <p:cNvPr id="49" name="平行四边形 48">
            <a:extLst>
              <a:ext uri="{FF2B5EF4-FFF2-40B4-BE49-F238E27FC236}">
                <a16:creationId xmlns:a16="http://schemas.microsoft.com/office/drawing/2014/main" id="{F33360ED-2C0F-C8B2-9BF0-879428C7FFB7}"/>
              </a:ext>
            </a:extLst>
          </p:cNvPr>
          <p:cNvSpPr/>
          <p:nvPr/>
        </p:nvSpPr>
        <p:spPr>
          <a:xfrm>
            <a:off x="1573608" y="4738774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平行四边形 49">
            <a:extLst>
              <a:ext uri="{FF2B5EF4-FFF2-40B4-BE49-F238E27FC236}">
                <a16:creationId xmlns:a16="http://schemas.microsoft.com/office/drawing/2014/main" id="{92402A61-B08B-BC45-2CC8-144D3F90CADE}"/>
              </a:ext>
            </a:extLst>
          </p:cNvPr>
          <p:cNvSpPr/>
          <p:nvPr/>
        </p:nvSpPr>
        <p:spPr>
          <a:xfrm>
            <a:off x="1836719" y="4740659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平行四边形 50">
            <a:extLst>
              <a:ext uri="{FF2B5EF4-FFF2-40B4-BE49-F238E27FC236}">
                <a16:creationId xmlns:a16="http://schemas.microsoft.com/office/drawing/2014/main" id="{5D1569B8-A677-44BF-AD29-B3B38B82F687}"/>
              </a:ext>
            </a:extLst>
          </p:cNvPr>
          <p:cNvSpPr/>
          <p:nvPr/>
        </p:nvSpPr>
        <p:spPr>
          <a:xfrm>
            <a:off x="2118395" y="4740658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平行四边形 51">
            <a:extLst>
              <a:ext uri="{FF2B5EF4-FFF2-40B4-BE49-F238E27FC236}">
                <a16:creationId xmlns:a16="http://schemas.microsoft.com/office/drawing/2014/main" id="{AFECF489-0402-5076-B4E4-2275626AFC14}"/>
              </a:ext>
            </a:extLst>
          </p:cNvPr>
          <p:cNvSpPr/>
          <p:nvPr/>
        </p:nvSpPr>
        <p:spPr>
          <a:xfrm>
            <a:off x="2414135" y="4738775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平行四边形 52">
            <a:extLst>
              <a:ext uri="{FF2B5EF4-FFF2-40B4-BE49-F238E27FC236}">
                <a16:creationId xmlns:a16="http://schemas.microsoft.com/office/drawing/2014/main" id="{894CA4A2-46D7-7510-0BAF-B669255BD7B4}"/>
              </a:ext>
            </a:extLst>
          </p:cNvPr>
          <p:cNvSpPr/>
          <p:nvPr/>
        </p:nvSpPr>
        <p:spPr>
          <a:xfrm>
            <a:off x="1481621" y="4833116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平行四边形 53">
            <a:extLst>
              <a:ext uri="{FF2B5EF4-FFF2-40B4-BE49-F238E27FC236}">
                <a16:creationId xmlns:a16="http://schemas.microsoft.com/office/drawing/2014/main" id="{614B7007-DE74-0BCA-EF9F-9FA7688E81B8}"/>
              </a:ext>
            </a:extLst>
          </p:cNvPr>
          <p:cNvSpPr/>
          <p:nvPr/>
        </p:nvSpPr>
        <p:spPr>
          <a:xfrm>
            <a:off x="1744732" y="4835001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平行四边形 54">
            <a:extLst>
              <a:ext uri="{FF2B5EF4-FFF2-40B4-BE49-F238E27FC236}">
                <a16:creationId xmlns:a16="http://schemas.microsoft.com/office/drawing/2014/main" id="{3A7C910F-B0B2-5412-9F1E-A46FC58A9C9F}"/>
              </a:ext>
            </a:extLst>
          </p:cNvPr>
          <p:cNvSpPr/>
          <p:nvPr/>
        </p:nvSpPr>
        <p:spPr>
          <a:xfrm>
            <a:off x="2026408" y="4835000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平行四边形 55">
            <a:extLst>
              <a:ext uri="{FF2B5EF4-FFF2-40B4-BE49-F238E27FC236}">
                <a16:creationId xmlns:a16="http://schemas.microsoft.com/office/drawing/2014/main" id="{5895E963-482C-F24C-694D-CA8CA36E6B6F}"/>
              </a:ext>
            </a:extLst>
          </p:cNvPr>
          <p:cNvSpPr/>
          <p:nvPr/>
        </p:nvSpPr>
        <p:spPr>
          <a:xfrm>
            <a:off x="2322148" y="4833117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D7D5C88F-A1F5-FF64-B151-48721C158633}"/>
              </a:ext>
            </a:extLst>
          </p:cNvPr>
          <p:cNvSpPr/>
          <p:nvPr/>
        </p:nvSpPr>
        <p:spPr>
          <a:xfrm>
            <a:off x="1389634" y="4929856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平行四边形 57">
            <a:extLst>
              <a:ext uri="{FF2B5EF4-FFF2-40B4-BE49-F238E27FC236}">
                <a16:creationId xmlns:a16="http://schemas.microsoft.com/office/drawing/2014/main" id="{89433288-3886-E774-2502-CCD574D92C48}"/>
              </a:ext>
            </a:extLst>
          </p:cNvPr>
          <p:cNvSpPr/>
          <p:nvPr/>
        </p:nvSpPr>
        <p:spPr>
          <a:xfrm>
            <a:off x="1671310" y="4931740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平行四边形 58">
            <a:extLst>
              <a:ext uri="{FF2B5EF4-FFF2-40B4-BE49-F238E27FC236}">
                <a16:creationId xmlns:a16="http://schemas.microsoft.com/office/drawing/2014/main" id="{67287AA9-C81C-34E8-DF8F-912AE8E55518}"/>
              </a:ext>
            </a:extLst>
          </p:cNvPr>
          <p:cNvSpPr/>
          <p:nvPr/>
        </p:nvSpPr>
        <p:spPr>
          <a:xfrm>
            <a:off x="1952986" y="4931739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id="{54E80196-EDEC-480A-1531-B291D287DBAC}"/>
              </a:ext>
            </a:extLst>
          </p:cNvPr>
          <p:cNvSpPr/>
          <p:nvPr/>
        </p:nvSpPr>
        <p:spPr>
          <a:xfrm>
            <a:off x="2248726" y="4929856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平行四边形 60">
            <a:extLst>
              <a:ext uri="{FF2B5EF4-FFF2-40B4-BE49-F238E27FC236}">
                <a16:creationId xmlns:a16="http://schemas.microsoft.com/office/drawing/2014/main" id="{DF40618A-9E86-D029-7C54-CBE82E100474}"/>
              </a:ext>
            </a:extLst>
          </p:cNvPr>
          <p:cNvSpPr/>
          <p:nvPr/>
        </p:nvSpPr>
        <p:spPr>
          <a:xfrm>
            <a:off x="1291081" y="5022990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平行四边形 61">
            <a:extLst>
              <a:ext uri="{FF2B5EF4-FFF2-40B4-BE49-F238E27FC236}">
                <a16:creationId xmlns:a16="http://schemas.microsoft.com/office/drawing/2014/main" id="{248A292B-5089-5CA4-C0A6-0609A145A3E6}"/>
              </a:ext>
            </a:extLst>
          </p:cNvPr>
          <p:cNvSpPr/>
          <p:nvPr/>
        </p:nvSpPr>
        <p:spPr>
          <a:xfrm>
            <a:off x="1572757" y="5024874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平行四边形 62">
            <a:extLst>
              <a:ext uri="{FF2B5EF4-FFF2-40B4-BE49-F238E27FC236}">
                <a16:creationId xmlns:a16="http://schemas.microsoft.com/office/drawing/2014/main" id="{4E9F55F1-8F46-CF99-7138-A9196347A9A5}"/>
              </a:ext>
            </a:extLst>
          </p:cNvPr>
          <p:cNvSpPr/>
          <p:nvPr/>
        </p:nvSpPr>
        <p:spPr>
          <a:xfrm>
            <a:off x="1854433" y="5024873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平行四边形 63">
            <a:extLst>
              <a:ext uri="{FF2B5EF4-FFF2-40B4-BE49-F238E27FC236}">
                <a16:creationId xmlns:a16="http://schemas.microsoft.com/office/drawing/2014/main" id="{20AF4063-79E0-AFD0-A4DD-F0226A910E29}"/>
              </a:ext>
            </a:extLst>
          </p:cNvPr>
          <p:cNvSpPr/>
          <p:nvPr/>
        </p:nvSpPr>
        <p:spPr>
          <a:xfrm>
            <a:off x="2150173" y="5022990"/>
            <a:ext cx="379378" cy="94053"/>
          </a:xfrm>
          <a:prstGeom prst="parallelogram">
            <a:avLst>
              <a:gd name="adj" fmla="val 913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立方体 64">
            <a:extLst>
              <a:ext uri="{FF2B5EF4-FFF2-40B4-BE49-F238E27FC236}">
                <a16:creationId xmlns:a16="http://schemas.microsoft.com/office/drawing/2014/main" id="{869D41BD-8CD3-5062-5A1A-38F5A7B79FBC}"/>
              </a:ext>
            </a:extLst>
          </p:cNvPr>
          <p:cNvSpPr/>
          <p:nvPr/>
        </p:nvSpPr>
        <p:spPr>
          <a:xfrm>
            <a:off x="1273900" y="5207161"/>
            <a:ext cx="1321041" cy="690371"/>
          </a:xfrm>
          <a:prstGeom prst="cube">
            <a:avLst>
              <a:gd name="adj" fmla="val 45264"/>
            </a:avLst>
          </a:prstGeom>
          <a:gradFill>
            <a:gsLst>
              <a:gs pos="2000">
                <a:srgbClr val="7F46AA">
                  <a:alpha val="48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  <a:alpha val="36000"/>
                </a:schemeClr>
              </a:gs>
              <a:gs pos="100000">
                <a:srgbClr val="7030A0">
                  <a:alpha val="36000"/>
                </a:srgb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157004A4-58D1-76C9-732A-0F856E121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23" y="72228"/>
            <a:ext cx="5056187" cy="326948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6B2D5F98-A15D-3D8E-C4B7-C3E2558DE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23" y="3435438"/>
            <a:ext cx="5056187" cy="3363210"/>
          </a:xfrm>
          <a:prstGeom prst="rect">
            <a:avLst/>
          </a:prstGeom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0392CF7F-D153-BE1A-12E0-0E5929096807}"/>
              </a:ext>
            </a:extLst>
          </p:cNvPr>
          <p:cNvSpPr txBox="1"/>
          <p:nvPr/>
        </p:nvSpPr>
        <p:spPr>
          <a:xfrm>
            <a:off x="3894691" y="1118361"/>
            <a:ext cx="1050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Aerogel</a:t>
            </a:r>
            <a:r>
              <a:rPr lang="en-US" altLang="zh-CN" dirty="0"/>
              <a:t> </a:t>
            </a:r>
          </a:p>
        </p:txBody>
      </p: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2C3810C7-C7B8-14BA-694A-D0F8CFBEE7B6}"/>
              </a:ext>
            </a:extLst>
          </p:cNvPr>
          <p:cNvCxnSpPr>
            <a:cxnSpLocks/>
          </p:cNvCxnSpPr>
          <p:nvPr/>
        </p:nvCxnSpPr>
        <p:spPr>
          <a:xfrm>
            <a:off x="4359169" y="1560992"/>
            <a:ext cx="0" cy="478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>
            <a:extLst>
              <a:ext uri="{FF2B5EF4-FFF2-40B4-BE49-F238E27FC236}">
                <a16:creationId xmlns:a16="http://schemas.microsoft.com/office/drawing/2014/main" id="{9F1E0FDC-6CC2-3398-CD77-19257CD41708}"/>
              </a:ext>
            </a:extLst>
          </p:cNvPr>
          <p:cNvSpPr txBox="1"/>
          <p:nvPr/>
        </p:nvSpPr>
        <p:spPr>
          <a:xfrm>
            <a:off x="3713943" y="2054898"/>
            <a:ext cx="154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array</a:t>
            </a:r>
            <a:endParaRPr lang="en-US" altLang="zh-CN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299D8CD-BCF3-D485-B35F-91FE7D6B1297}"/>
              </a:ext>
            </a:extLst>
          </p:cNvPr>
          <p:cNvSpPr txBox="1"/>
          <p:nvPr/>
        </p:nvSpPr>
        <p:spPr>
          <a:xfrm>
            <a:off x="3863358" y="5208516"/>
            <a:ext cx="1050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Aerogel</a:t>
            </a:r>
            <a:r>
              <a:rPr lang="en-US" altLang="zh-CN" dirty="0"/>
              <a:t> </a:t>
            </a:r>
          </a:p>
        </p:txBody>
      </p: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0C6CF2BD-FDA0-BFC8-03F4-DE52E673943C}"/>
              </a:ext>
            </a:extLst>
          </p:cNvPr>
          <p:cNvCxnSpPr>
            <a:cxnSpLocks/>
          </p:cNvCxnSpPr>
          <p:nvPr/>
        </p:nvCxnSpPr>
        <p:spPr>
          <a:xfrm>
            <a:off x="4384183" y="4682832"/>
            <a:ext cx="0" cy="478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903DCB64-DED0-87BA-38E3-CAD4B87B92C7}"/>
              </a:ext>
            </a:extLst>
          </p:cNvPr>
          <p:cNvSpPr txBox="1"/>
          <p:nvPr/>
        </p:nvSpPr>
        <p:spPr>
          <a:xfrm>
            <a:off x="3708836" y="4261302"/>
            <a:ext cx="154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array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8143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4260738-C7A7-5374-D566-37A95CA5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for 16NDL board (glass)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3B56DDD-3B4A-45A7-0B33-5ACF05920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4" t="22512" r="28142" b="32023"/>
          <a:stretch/>
        </p:blipFill>
        <p:spPr>
          <a:xfrm>
            <a:off x="1236688" y="765682"/>
            <a:ext cx="3417759" cy="2760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58C32E-AD88-D40B-939F-EB8D123C0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6" y="3755036"/>
            <a:ext cx="5074171" cy="29305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0732A6-7FBB-40C9-F43B-334226D9E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94" y="426283"/>
            <a:ext cx="5338164" cy="30027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E1A6C7-7F6A-E21F-4B01-75449BCE5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94" y="3755036"/>
            <a:ext cx="5338163" cy="30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2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CB3FAD1-91C3-4831-3FB7-99F52940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for 50 cm long GNKD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DF3A78-73B9-B7E1-DE99-95951054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9" t="26339" r="30765" b="29836"/>
          <a:stretch/>
        </p:blipFill>
        <p:spPr>
          <a:xfrm>
            <a:off x="97434" y="1141197"/>
            <a:ext cx="1714244" cy="16564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AA7077-5801-B6BE-7EE4-4E04CA52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0" b="12390"/>
          <a:stretch/>
        </p:blipFill>
        <p:spPr>
          <a:xfrm>
            <a:off x="1858000" y="1141197"/>
            <a:ext cx="3779819" cy="16564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9E401E-6D8D-41F2-5BF8-59FA36B3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11" y="3257771"/>
            <a:ext cx="4910489" cy="3294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24DD1D-EE7C-413B-312C-D3CC0408DEA1}"/>
              </a:ext>
            </a:extLst>
          </p:cNvPr>
          <p:cNvSpPr txBox="1"/>
          <p:nvPr/>
        </p:nvSpPr>
        <p:spPr>
          <a:xfrm>
            <a:off x="3627620" y="4609475"/>
            <a:ext cx="12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TRG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38AD36-11AB-1525-2090-F412685E7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347" y="111087"/>
            <a:ext cx="4676000" cy="314668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BB79623-871B-A1F9-AD65-4E4148BD091C}"/>
              </a:ext>
            </a:extLst>
          </p:cNvPr>
          <p:cNvSpPr txBox="1"/>
          <p:nvPr/>
        </p:nvSpPr>
        <p:spPr>
          <a:xfrm>
            <a:off x="7340184" y="792124"/>
            <a:ext cx="97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SCN. 1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205B51A-966A-4DE9-0CAE-FE5D0245D4D3}"/>
                  </a:ext>
                </a:extLst>
              </p:cNvPr>
              <p:cNvSpPr txBox="1"/>
              <p:nvPr/>
            </p:nvSpPr>
            <p:spPr>
              <a:xfrm>
                <a:off x="7049813" y="1272543"/>
                <a:ext cx="16215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205B51A-966A-4DE9-0CAE-FE5D0245D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813" y="1272543"/>
                <a:ext cx="1621534" cy="307777"/>
              </a:xfrm>
              <a:prstGeom prst="rect">
                <a:avLst/>
              </a:prstGeom>
              <a:blipFill>
                <a:blip r:embed="rId6"/>
                <a:stretch>
                  <a:fillRect l="-1128" r="-3383" b="-2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81F45D55-9183-D441-3C92-AA004BE8C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207" y="3517783"/>
            <a:ext cx="4774279" cy="314668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FAC5A55-D987-412E-FD8A-27886BADDD33}"/>
              </a:ext>
            </a:extLst>
          </p:cNvPr>
          <p:cNvSpPr txBox="1"/>
          <p:nvPr/>
        </p:nvSpPr>
        <p:spPr>
          <a:xfrm>
            <a:off x="7340184" y="4240143"/>
            <a:ext cx="97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SCN. 1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E2B55BE-5925-F3D1-3D01-799AFE3027D0}"/>
                  </a:ext>
                </a:extLst>
              </p:cNvPr>
              <p:cNvSpPr txBox="1"/>
              <p:nvPr/>
            </p:nvSpPr>
            <p:spPr>
              <a:xfrm>
                <a:off x="7024705" y="4675814"/>
                <a:ext cx="16103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𝟏𝟏𝟑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E2B55BE-5925-F3D1-3D01-799AFE302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705" y="4675814"/>
                <a:ext cx="1610313" cy="307777"/>
              </a:xfrm>
              <a:prstGeom prst="rect">
                <a:avLst/>
              </a:prstGeom>
              <a:blipFill>
                <a:blip r:embed="rId8"/>
                <a:stretch>
                  <a:fillRect l="-1509" r="-3396" b="-25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66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19BCA34-6256-C2C8-5851-10447F5F2A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Test for 50 cm long GNKD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EA04B2-2DF2-92DA-FAC2-E7EE731EF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9" t="26339" r="30765" b="29836"/>
          <a:stretch/>
        </p:blipFill>
        <p:spPr>
          <a:xfrm>
            <a:off x="97434" y="1141197"/>
            <a:ext cx="1714244" cy="16564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F35B5E-7CF0-26CC-3F69-FDA52119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0" b="12390"/>
          <a:stretch/>
        </p:blipFill>
        <p:spPr>
          <a:xfrm>
            <a:off x="1858000" y="1141197"/>
            <a:ext cx="3523469" cy="16564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498DA9-5257-C668-D20D-B75D580CB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09" y="3257771"/>
            <a:ext cx="4910489" cy="32948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DA1ABF-7E35-C26A-3FFB-51EB98B00DCF}"/>
              </a:ext>
            </a:extLst>
          </p:cNvPr>
          <p:cNvSpPr txBox="1"/>
          <p:nvPr/>
        </p:nvSpPr>
        <p:spPr>
          <a:xfrm>
            <a:off x="3627620" y="4609475"/>
            <a:ext cx="12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TRG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348B9F5-0ED4-C3D1-3CD8-714425C26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166" y="681037"/>
            <a:ext cx="3201193" cy="23219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9A8B35-B686-8D2E-98D1-D87454552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374" y="681037"/>
            <a:ext cx="3201192" cy="23769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1B70A2-3E08-C998-87FF-F256F16C8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6361" y="3683993"/>
            <a:ext cx="3254998" cy="25280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1577378-5564-716A-C060-0133A8334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374" y="3739030"/>
            <a:ext cx="3201192" cy="25282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80E43A9-7DA6-E68D-8244-37B034B06129}"/>
                  </a:ext>
                </a:extLst>
              </p:cNvPr>
              <p:cNvSpPr txBox="1"/>
              <p:nvPr/>
            </p:nvSpPr>
            <p:spPr>
              <a:xfrm>
                <a:off x="6133426" y="3006048"/>
                <a:ext cx="2320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± 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80E43A9-7DA6-E68D-8244-37B034B06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426" y="3006048"/>
                <a:ext cx="2320122" cy="307777"/>
              </a:xfrm>
              <a:prstGeom prst="rect">
                <a:avLst/>
              </a:prstGeom>
              <a:blipFill>
                <a:blip r:embed="rId9"/>
                <a:stretch>
                  <a:fillRect l="-787" r="-2362" b="-25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1670C4D-0F9E-934A-6AEE-FFC0886BB500}"/>
                  </a:ext>
                </a:extLst>
              </p:cNvPr>
              <p:cNvSpPr txBox="1"/>
              <p:nvPr/>
            </p:nvSpPr>
            <p:spPr>
              <a:xfrm>
                <a:off x="9479076" y="3039776"/>
                <a:ext cx="2320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1670C4D-0F9E-934A-6AEE-FFC0886BB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076" y="3039776"/>
                <a:ext cx="2320122" cy="307777"/>
              </a:xfrm>
              <a:prstGeom prst="rect">
                <a:avLst/>
              </a:prstGeom>
              <a:blipFill>
                <a:blip r:embed="rId10"/>
                <a:stretch>
                  <a:fillRect l="-787" r="-2362" b="-2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3BBFCC6-970D-B168-FFBB-A8F87396A650}"/>
                  </a:ext>
                </a:extLst>
              </p:cNvPr>
              <p:cNvSpPr txBox="1"/>
              <p:nvPr/>
            </p:nvSpPr>
            <p:spPr>
              <a:xfrm>
                <a:off x="6096000" y="6267263"/>
                <a:ext cx="2320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𝟏𝟐𝟏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3BBFCC6-970D-B168-FFBB-A8F87396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267263"/>
                <a:ext cx="2320122" cy="307777"/>
              </a:xfrm>
              <a:prstGeom prst="rect">
                <a:avLst/>
              </a:prstGeom>
              <a:blipFill>
                <a:blip r:embed="rId11"/>
                <a:stretch>
                  <a:fillRect l="-787" r="-2362" b="-25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02C530E-3061-CD16-26A5-4EE0825A5FD6}"/>
                  </a:ext>
                </a:extLst>
              </p:cNvPr>
              <p:cNvSpPr txBox="1"/>
              <p:nvPr/>
            </p:nvSpPr>
            <p:spPr>
              <a:xfrm>
                <a:off x="9479076" y="6277865"/>
                <a:ext cx="2320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𝟏𝟏𝟖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02C530E-3061-CD16-26A5-4EE0825A5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076" y="6277865"/>
                <a:ext cx="2320122" cy="307777"/>
              </a:xfrm>
              <a:prstGeom prst="rect">
                <a:avLst/>
              </a:prstGeom>
              <a:blipFill>
                <a:blip r:embed="rId12"/>
                <a:stretch>
                  <a:fillRect l="-787" r="-2362" b="-2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455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8D58328-A04F-79FC-7EF6-73929F76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BaF2 issues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44351B-68BA-1210-EBA5-9A17ED291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691"/>
            <a:ext cx="4683297" cy="32603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9B42A5D-5F2C-8E83-EF1E-5296EB35C5FA}"/>
              </a:ext>
            </a:extLst>
          </p:cNvPr>
          <p:cNvSpPr txBox="1"/>
          <p:nvPr/>
        </p:nvSpPr>
        <p:spPr>
          <a:xfrm>
            <a:off x="1588956" y="1656412"/>
            <a:ext cx="193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 in beam test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1ADF96-BCD8-CDC6-3631-DE135CF5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715" y="611868"/>
            <a:ext cx="7293285" cy="56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16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106</Words>
  <Application>Microsoft Office PowerPoint</Application>
  <PresentationFormat>宽屏</PresentationFormat>
  <Paragraphs>28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等线</vt:lpstr>
      <vt:lpstr>等线 Light</vt:lpstr>
      <vt:lpstr>Arial</vt:lpstr>
      <vt:lpstr>Cambria Math</vt:lpstr>
      <vt:lpstr>Times New Roman</vt:lpstr>
      <vt:lpstr>Office 主题​​</vt:lpstr>
      <vt:lpstr>Group Meeting</vt:lpstr>
      <vt:lpstr>Test for 16NDL board </vt:lpstr>
      <vt:lpstr>Test for 16NDL board</vt:lpstr>
      <vt:lpstr>Test for 16NDL board (glass)</vt:lpstr>
      <vt:lpstr>Test for 50 cm long GNKD</vt:lpstr>
      <vt:lpstr>PowerPoint 演示文稿</vt:lpstr>
      <vt:lpstr>BaF2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邹 世明</dc:creator>
  <cp:lastModifiedBy>邹 世明</cp:lastModifiedBy>
  <cp:revision>1</cp:revision>
  <dcterms:created xsi:type="dcterms:W3CDTF">2024-12-20T01:23:53Z</dcterms:created>
  <dcterms:modified xsi:type="dcterms:W3CDTF">2024-12-19T21:38:12Z</dcterms:modified>
</cp:coreProperties>
</file>