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77" r:id="rId3"/>
    <p:sldId id="279" r:id="rId4"/>
    <p:sldId id="278" r:id="rId5"/>
    <p:sldId id="286" r:id="rId6"/>
    <p:sldId id="275" r:id="rId7"/>
    <p:sldId id="263" r:id="rId8"/>
    <p:sldId id="272" r:id="rId9"/>
    <p:sldId id="287" r:id="rId10"/>
    <p:sldId id="288" r:id="rId11"/>
    <p:sldId id="289" r:id="rId12"/>
    <p:sldId id="290" r:id="rId13"/>
    <p:sldId id="292" r:id="rId14"/>
    <p:sldId id="273" r:id="rId15"/>
    <p:sldId id="261" r:id="rId16"/>
    <p:sldId id="293" r:id="rId17"/>
    <p:sldId id="294" r:id="rId18"/>
    <p:sldId id="295" r:id="rId19"/>
    <p:sldId id="296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9387A-BAC3-431E-8EC5-7A6F5B2ABD48}" v="51" dt="2024-12-24T17:11:49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Jie Zeng" userId="37bfd882ed6d1f6e" providerId="LiveId" clId="{4C39387A-BAC3-431E-8EC5-7A6F5B2ABD48}"/>
    <pc:docChg chg="undo custSel addSld delSld modSld">
      <pc:chgData name="YuJie Zeng" userId="37bfd882ed6d1f6e" providerId="LiveId" clId="{4C39387A-BAC3-431E-8EC5-7A6F5B2ABD48}" dt="2024-12-24T17:14:22.133" v="5072" actId="20577"/>
      <pc:docMkLst>
        <pc:docMk/>
      </pc:docMkLst>
      <pc:sldChg chg="modSp mod">
        <pc:chgData name="YuJie Zeng" userId="37bfd882ed6d1f6e" providerId="LiveId" clId="{4C39387A-BAC3-431E-8EC5-7A6F5B2ABD48}" dt="2024-12-24T17:14:22.133" v="5072" actId="20577"/>
        <pc:sldMkLst>
          <pc:docMk/>
          <pc:sldMk cId="2606276510" sldId="257"/>
        </pc:sldMkLst>
        <pc:spChg chg="mod">
          <ac:chgData name="YuJie Zeng" userId="37bfd882ed6d1f6e" providerId="LiveId" clId="{4C39387A-BAC3-431E-8EC5-7A6F5B2ABD48}" dt="2024-12-24T17:14:22.133" v="5072" actId="20577"/>
          <ac:spMkLst>
            <pc:docMk/>
            <pc:sldMk cId="2606276510" sldId="257"/>
            <ac:spMk id="3" creationId="{1D78DFC4-5A2C-4BA4-B3ED-A204155EA520}"/>
          </ac:spMkLst>
        </pc:spChg>
      </pc:sldChg>
      <pc:sldChg chg="addSp delSp modSp add mod">
        <pc:chgData name="YuJie Zeng" userId="37bfd882ed6d1f6e" providerId="LiveId" clId="{4C39387A-BAC3-431E-8EC5-7A6F5B2ABD48}" dt="2024-12-24T17:05:11.836" v="4840" actId="20577"/>
        <pc:sldMkLst>
          <pc:docMk/>
          <pc:sldMk cId="296731894" sldId="261"/>
        </pc:sldMkLst>
        <pc:spChg chg="mod">
          <ac:chgData name="YuJie Zeng" userId="37bfd882ed6d1f6e" providerId="LiveId" clId="{4C39387A-BAC3-431E-8EC5-7A6F5B2ABD48}" dt="2024-12-24T14:07:47.906" v="2988" actId="14100"/>
          <ac:spMkLst>
            <pc:docMk/>
            <pc:sldMk cId="296731894" sldId="261"/>
            <ac:spMk id="3" creationId="{E9526326-DA4F-C0E7-4CFB-13F84CA62AEF}"/>
          </ac:spMkLst>
        </pc:spChg>
        <pc:spChg chg="add mod">
          <ac:chgData name="YuJie Zeng" userId="37bfd882ed6d1f6e" providerId="LiveId" clId="{4C39387A-BAC3-431E-8EC5-7A6F5B2ABD48}" dt="2024-12-24T14:08:21.132" v="2993" actId="1076"/>
          <ac:spMkLst>
            <pc:docMk/>
            <pc:sldMk cId="296731894" sldId="261"/>
            <ac:spMk id="10" creationId="{66C6C65F-2A2C-912D-F8CE-52CBC91F6A5A}"/>
          </ac:spMkLst>
        </pc:spChg>
        <pc:spChg chg="add mod">
          <ac:chgData name="YuJie Zeng" userId="37bfd882ed6d1f6e" providerId="LiveId" clId="{4C39387A-BAC3-431E-8EC5-7A6F5B2ABD48}" dt="2024-12-24T14:08:21.132" v="2993" actId="1076"/>
          <ac:spMkLst>
            <pc:docMk/>
            <pc:sldMk cId="296731894" sldId="261"/>
            <ac:spMk id="12" creationId="{2696CD74-1DD6-7427-4411-686E44776B1E}"/>
          </ac:spMkLst>
        </pc:spChg>
        <pc:spChg chg="del">
          <ac:chgData name="YuJie Zeng" userId="37bfd882ed6d1f6e" providerId="LiveId" clId="{4C39387A-BAC3-431E-8EC5-7A6F5B2ABD48}" dt="2024-12-24T14:07:23.152" v="2984" actId="478"/>
          <ac:spMkLst>
            <pc:docMk/>
            <pc:sldMk cId="296731894" sldId="261"/>
            <ac:spMk id="16" creationId="{D22A2CB3-79E6-9A1A-0D70-FB0885D64480}"/>
          </ac:spMkLst>
        </pc:spChg>
        <pc:spChg chg="del">
          <ac:chgData name="YuJie Zeng" userId="37bfd882ed6d1f6e" providerId="LiveId" clId="{4C39387A-BAC3-431E-8EC5-7A6F5B2ABD48}" dt="2024-12-24T14:07:23.152" v="2984" actId="478"/>
          <ac:spMkLst>
            <pc:docMk/>
            <pc:sldMk cId="296731894" sldId="261"/>
            <ac:spMk id="17" creationId="{9C84BF0D-A859-9DC3-41A6-39C3CA1F448B}"/>
          </ac:spMkLst>
        </pc:spChg>
        <pc:spChg chg="del">
          <ac:chgData name="YuJie Zeng" userId="37bfd882ed6d1f6e" providerId="LiveId" clId="{4C39387A-BAC3-431E-8EC5-7A6F5B2ABD48}" dt="2024-12-24T14:07:23.152" v="2984" actId="478"/>
          <ac:spMkLst>
            <pc:docMk/>
            <pc:sldMk cId="296731894" sldId="261"/>
            <ac:spMk id="18" creationId="{389047B8-2F65-D7D1-E273-E5B86C569490}"/>
          </ac:spMkLst>
        </pc:spChg>
        <pc:spChg chg="del">
          <ac:chgData name="YuJie Zeng" userId="37bfd882ed6d1f6e" providerId="LiveId" clId="{4C39387A-BAC3-431E-8EC5-7A6F5B2ABD48}" dt="2024-12-24T14:07:23.152" v="2984" actId="478"/>
          <ac:spMkLst>
            <pc:docMk/>
            <pc:sldMk cId="296731894" sldId="261"/>
            <ac:spMk id="19" creationId="{78855258-9B62-6E3C-9285-D55CB5CB8CA2}"/>
          </ac:spMkLst>
        </pc:spChg>
        <pc:spChg chg="del">
          <ac:chgData name="YuJie Zeng" userId="37bfd882ed6d1f6e" providerId="LiveId" clId="{4C39387A-BAC3-431E-8EC5-7A6F5B2ABD48}" dt="2024-12-24T14:07:23.152" v="2984" actId="478"/>
          <ac:spMkLst>
            <pc:docMk/>
            <pc:sldMk cId="296731894" sldId="261"/>
            <ac:spMk id="20" creationId="{41A97C2F-E47A-476E-6F58-F15A2BABEC83}"/>
          </ac:spMkLst>
        </pc:spChg>
        <pc:spChg chg="mod">
          <ac:chgData name="YuJie Zeng" userId="37bfd882ed6d1f6e" providerId="LiveId" clId="{4C39387A-BAC3-431E-8EC5-7A6F5B2ABD48}" dt="2024-12-24T14:08:35.500" v="2996" actId="1076"/>
          <ac:spMkLst>
            <pc:docMk/>
            <pc:sldMk cId="296731894" sldId="261"/>
            <ac:spMk id="21" creationId="{84E75F09-2EB5-4042-A67E-655DAFD53B2C}"/>
          </ac:spMkLst>
        </pc:spChg>
        <pc:spChg chg="add mod">
          <ac:chgData name="YuJie Zeng" userId="37bfd882ed6d1f6e" providerId="LiveId" clId="{4C39387A-BAC3-431E-8EC5-7A6F5B2ABD48}" dt="2024-12-24T14:08:21.132" v="2993" actId="1076"/>
          <ac:spMkLst>
            <pc:docMk/>
            <pc:sldMk cId="296731894" sldId="261"/>
            <ac:spMk id="22" creationId="{D5200AFE-304B-946C-8BCB-6213610EF624}"/>
          </ac:spMkLst>
        </pc:spChg>
        <pc:spChg chg="add mod">
          <ac:chgData name="YuJie Zeng" userId="37bfd882ed6d1f6e" providerId="LiveId" clId="{4C39387A-BAC3-431E-8EC5-7A6F5B2ABD48}" dt="2024-12-24T14:08:21.132" v="2993" actId="1076"/>
          <ac:spMkLst>
            <pc:docMk/>
            <pc:sldMk cId="296731894" sldId="261"/>
            <ac:spMk id="23" creationId="{C454802F-9DC4-5FFB-1061-35E6E9EAA182}"/>
          </ac:spMkLst>
        </pc:spChg>
        <pc:spChg chg="add mod">
          <ac:chgData name="YuJie Zeng" userId="37bfd882ed6d1f6e" providerId="LiveId" clId="{4C39387A-BAC3-431E-8EC5-7A6F5B2ABD48}" dt="2024-12-24T14:08:21.132" v="2993" actId="1076"/>
          <ac:spMkLst>
            <pc:docMk/>
            <pc:sldMk cId="296731894" sldId="261"/>
            <ac:spMk id="24" creationId="{1566287D-1982-E073-5B84-D7D3180E88BC}"/>
          </ac:spMkLst>
        </pc:spChg>
        <pc:spChg chg="add mod">
          <ac:chgData name="YuJie Zeng" userId="37bfd882ed6d1f6e" providerId="LiveId" clId="{4C39387A-BAC3-431E-8EC5-7A6F5B2ABD48}" dt="2024-12-24T17:05:11.836" v="4840" actId="20577"/>
          <ac:spMkLst>
            <pc:docMk/>
            <pc:sldMk cId="296731894" sldId="261"/>
            <ac:spMk id="25" creationId="{1A0DA407-494D-0BF0-0F9F-80BA34B0153F}"/>
          </ac:spMkLst>
        </pc:spChg>
        <pc:picChg chg="add mod">
          <ac:chgData name="YuJie Zeng" userId="37bfd882ed6d1f6e" providerId="LiveId" clId="{4C39387A-BAC3-431E-8EC5-7A6F5B2ABD48}" dt="2024-12-24T14:08:21.132" v="2993" actId="1076"/>
          <ac:picMkLst>
            <pc:docMk/>
            <pc:sldMk cId="296731894" sldId="261"/>
            <ac:picMk id="5" creationId="{2C69BFF1-FED8-FC4D-C506-34ADB3B35358}"/>
          </ac:picMkLst>
        </pc:picChg>
        <pc:picChg chg="add mod">
          <ac:chgData name="YuJie Zeng" userId="37bfd882ed6d1f6e" providerId="LiveId" clId="{4C39387A-BAC3-431E-8EC5-7A6F5B2ABD48}" dt="2024-12-24T14:08:21.132" v="2993" actId="1076"/>
          <ac:picMkLst>
            <pc:docMk/>
            <pc:sldMk cId="296731894" sldId="261"/>
            <ac:picMk id="6" creationId="{A4325EAD-30D2-33A2-FD80-DB2F8410810F}"/>
          </ac:picMkLst>
        </pc:picChg>
        <pc:picChg chg="del">
          <ac:chgData name="YuJie Zeng" userId="37bfd882ed6d1f6e" providerId="LiveId" clId="{4C39387A-BAC3-431E-8EC5-7A6F5B2ABD48}" dt="2024-12-24T14:07:17.113" v="2983" actId="478"/>
          <ac:picMkLst>
            <pc:docMk/>
            <pc:sldMk cId="296731894" sldId="261"/>
            <ac:picMk id="7" creationId="{ED127A65-DEC5-C019-85B9-73D877DF4E1F}"/>
          </ac:picMkLst>
        </pc:picChg>
        <pc:picChg chg="add mod">
          <ac:chgData name="YuJie Zeng" userId="37bfd882ed6d1f6e" providerId="LiveId" clId="{4C39387A-BAC3-431E-8EC5-7A6F5B2ABD48}" dt="2024-12-24T14:08:21.132" v="2993" actId="1076"/>
          <ac:picMkLst>
            <pc:docMk/>
            <pc:sldMk cId="296731894" sldId="261"/>
            <ac:picMk id="8" creationId="{BDAABAC5-0FB4-CA86-DAC9-79B6A05F031A}"/>
          </ac:picMkLst>
        </pc:picChg>
        <pc:picChg chg="add mod">
          <ac:chgData name="YuJie Zeng" userId="37bfd882ed6d1f6e" providerId="LiveId" clId="{4C39387A-BAC3-431E-8EC5-7A6F5B2ABD48}" dt="2024-12-24T14:08:28.268" v="2995" actId="14100"/>
          <ac:picMkLst>
            <pc:docMk/>
            <pc:sldMk cId="296731894" sldId="261"/>
            <ac:picMk id="9" creationId="{56E5FF1F-4E44-9CA1-4D7A-9550D6FA3820}"/>
          </ac:picMkLst>
        </pc:picChg>
        <pc:picChg chg="del">
          <ac:chgData name="YuJie Zeng" userId="37bfd882ed6d1f6e" providerId="LiveId" clId="{4C39387A-BAC3-431E-8EC5-7A6F5B2ABD48}" dt="2024-12-24T14:07:17.113" v="2983" actId="478"/>
          <ac:picMkLst>
            <pc:docMk/>
            <pc:sldMk cId="296731894" sldId="261"/>
            <ac:picMk id="11" creationId="{C57B869A-7C78-E964-D601-C23349203685}"/>
          </ac:picMkLst>
        </pc:picChg>
        <pc:picChg chg="del">
          <ac:chgData name="YuJie Zeng" userId="37bfd882ed6d1f6e" providerId="LiveId" clId="{4C39387A-BAC3-431E-8EC5-7A6F5B2ABD48}" dt="2024-12-24T14:07:17.113" v="2983" actId="478"/>
          <ac:picMkLst>
            <pc:docMk/>
            <pc:sldMk cId="296731894" sldId="261"/>
            <ac:picMk id="13" creationId="{40C9A919-CC34-1AB1-00A7-55FB61F45F59}"/>
          </ac:picMkLst>
        </pc:picChg>
        <pc:picChg chg="del mod">
          <ac:chgData name="YuJie Zeng" userId="37bfd882ed6d1f6e" providerId="LiveId" clId="{4C39387A-BAC3-431E-8EC5-7A6F5B2ABD48}" dt="2024-12-24T14:07:17.113" v="2983" actId="478"/>
          <ac:picMkLst>
            <pc:docMk/>
            <pc:sldMk cId="296731894" sldId="261"/>
            <ac:picMk id="15" creationId="{2DDE103E-BE93-55A8-9E57-13FD1365CBD4}"/>
          </ac:picMkLst>
        </pc:picChg>
        <pc:picChg chg="mod">
          <ac:chgData name="YuJie Zeng" userId="37bfd882ed6d1f6e" providerId="LiveId" clId="{4C39387A-BAC3-431E-8EC5-7A6F5B2ABD48}" dt="2024-12-24T14:07:55.452" v="2990" actId="14100"/>
          <ac:picMkLst>
            <pc:docMk/>
            <pc:sldMk cId="296731894" sldId="261"/>
            <ac:picMk id="1026" creationId="{AD2534A5-B5A9-496F-A4EB-EA0718051683}"/>
          </ac:picMkLst>
        </pc:picChg>
      </pc:sldChg>
      <pc:sldChg chg="add">
        <pc:chgData name="YuJie Zeng" userId="37bfd882ed6d1f6e" providerId="LiveId" clId="{4C39387A-BAC3-431E-8EC5-7A6F5B2ABD48}" dt="2024-12-24T10:05:16.539" v="156"/>
        <pc:sldMkLst>
          <pc:docMk/>
          <pc:sldMk cId="51350440" sldId="272"/>
        </pc:sldMkLst>
      </pc:sldChg>
      <pc:sldChg chg="add">
        <pc:chgData name="YuJie Zeng" userId="37bfd882ed6d1f6e" providerId="LiveId" clId="{4C39387A-BAC3-431E-8EC5-7A6F5B2ABD48}" dt="2024-12-24T13:32:59.373" v="2768"/>
        <pc:sldMkLst>
          <pc:docMk/>
          <pc:sldMk cId="3822627298" sldId="273"/>
        </pc:sldMkLst>
      </pc:sldChg>
      <pc:sldChg chg="modSp mod">
        <pc:chgData name="YuJie Zeng" userId="37bfd882ed6d1f6e" providerId="LiveId" clId="{4C39387A-BAC3-431E-8EC5-7A6F5B2ABD48}" dt="2024-12-24T16:57:02.865" v="4633" actId="20577"/>
        <pc:sldMkLst>
          <pc:docMk/>
          <pc:sldMk cId="2552167579" sldId="275"/>
        </pc:sldMkLst>
        <pc:spChg chg="mod">
          <ac:chgData name="YuJie Zeng" userId="37bfd882ed6d1f6e" providerId="LiveId" clId="{4C39387A-BAC3-431E-8EC5-7A6F5B2ABD48}" dt="2024-12-24T16:57:02.865" v="4633" actId="20577"/>
          <ac:spMkLst>
            <pc:docMk/>
            <pc:sldMk cId="2552167579" sldId="275"/>
            <ac:spMk id="3" creationId="{0178031C-FD4B-97E3-07D1-43A454228B28}"/>
          </ac:spMkLst>
        </pc:spChg>
      </pc:sldChg>
      <pc:sldChg chg="modSp mod">
        <pc:chgData name="YuJie Zeng" userId="37bfd882ed6d1f6e" providerId="LiveId" clId="{4C39387A-BAC3-431E-8EC5-7A6F5B2ABD48}" dt="2024-12-24T16:56:35.804" v="4604" actId="27636"/>
        <pc:sldMkLst>
          <pc:docMk/>
          <pc:sldMk cId="3899687387" sldId="277"/>
        </pc:sldMkLst>
        <pc:spChg chg="mod">
          <ac:chgData name="YuJie Zeng" userId="37bfd882ed6d1f6e" providerId="LiveId" clId="{4C39387A-BAC3-431E-8EC5-7A6F5B2ABD48}" dt="2024-12-24T16:56:35.804" v="4604" actId="27636"/>
          <ac:spMkLst>
            <pc:docMk/>
            <pc:sldMk cId="3899687387" sldId="277"/>
            <ac:spMk id="3" creationId="{AD187442-F1F5-2D58-9F58-FE9F316F49F2}"/>
          </ac:spMkLst>
        </pc:spChg>
      </pc:sldChg>
      <pc:sldChg chg="addSp delSp modSp new mod">
        <pc:chgData name="YuJie Zeng" userId="37bfd882ed6d1f6e" providerId="LiveId" clId="{4C39387A-BAC3-431E-8EC5-7A6F5B2ABD48}" dt="2024-12-24T10:15:02.878" v="567" actId="20577"/>
        <pc:sldMkLst>
          <pc:docMk/>
          <pc:sldMk cId="228071550" sldId="287"/>
        </pc:sldMkLst>
        <pc:spChg chg="del">
          <ac:chgData name="YuJie Zeng" userId="37bfd882ed6d1f6e" providerId="LiveId" clId="{4C39387A-BAC3-431E-8EC5-7A6F5B2ABD48}" dt="2024-12-24T09:57:36.731" v="6" actId="478"/>
          <ac:spMkLst>
            <pc:docMk/>
            <pc:sldMk cId="228071550" sldId="287"/>
            <ac:spMk id="2" creationId="{F72D2F1D-D5FA-71AF-BA1D-03F6797DE56F}"/>
          </ac:spMkLst>
        </pc:spChg>
        <pc:spChg chg="mod">
          <ac:chgData name="YuJie Zeng" userId="37bfd882ed6d1f6e" providerId="LiveId" clId="{4C39387A-BAC3-431E-8EC5-7A6F5B2ABD48}" dt="2024-12-24T10:04:38.031" v="154" actId="20577"/>
          <ac:spMkLst>
            <pc:docMk/>
            <pc:sldMk cId="228071550" sldId="287"/>
            <ac:spMk id="3" creationId="{2A0E1246-6F6F-ACAE-A881-58E32A11B6EA}"/>
          </ac:spMkLst>
        </pc:spChg>
        <pc:spChg chg="add mod">
          <ac:chgData name="YuJie Zeng" userId="37bfd882ed6d1f6e" providerId="LiveId" clId="{4C39387A-BAC3-431E-8EC5-7A6F5B2ABD48}" dt="2024-12-24T09:57:40.924" v="10" actId="20577"/>
          <ac:spMkLst>
            <pc:docMk/>
            <pc:sldMk cId="228071550" sldId="287"/>
            <ac:spMk id="4" creationId="{6F5BA2D9-8A0F-6FDB-01EE-1555AB15D48B}"/>
          </ac:spMkLst>
        </pc:spChg>
        <pc:spChg chg="add mod">
          <ac:chgData name="YuJie Zeng" userId="37bfd882ed6d1f6e" providerId="LiveId" clId="{4C39387A-BAC3-431E-8EC5-7A6F5B2ABD48}" dt="2024-12-24T10:15:02.878" v="567" actId="20577"/>
          <ac:spMkLst>
            <pc:docMk/>
            <pc:sldMk cId="228071550" sldId="287"/>
            <ac:spMk id="8" creationId="{9F78E692-1B09-4288-39D4-A619ED4975B8}"/>
          </ac:spMkLst>
        </pc:spChg>
        <pc:spChg chg="add mod">
          <ac:chgData name="YuJie Zeng" userId="37bfd882ed6d1f6e" providerId="LiveId" clId="{4C39387A-BAC3-431E-8EC5-7A6F5B2ABD48}" dt="2024-12-24T10:10:57.746" v="365" actId="14100"/>
          <ac:spMkLst>
            <pc:docMk/>
            <pc:sldMk cId="228071550" sldId="287"/>
            <ac:spMk id="11" creationId="{705B68E6-3B2A-F93D-C5EB-F8CE547F38E6}"/>
          </ac:spMkLst>
        </pc:spChg>
        <pc:spChg chg="add mod">
          <ac:chgData name="YuJie Zeng" userId="37bfd882ed6d1f6e" providerId="LiveId" clId="{4C39387A-BAC3-431E-8EC5-7A6F5B2ABD48}" dt="2024-12-24T10:10:52.435" v="364" actId="14100"/>
          <ac:spMkLst>
            <pc:docMk/>
            <pc:sldMk cId="228071550" sldId="287"/>
            <ac:spMk id="14" creationId="{D2094267-764D-F9F9-5954-6AF7B314979F}"/>
          </ac:spMkLst>
        </pc:spChg>
        <pc:spChg chg="add mod">
          <ac:chgData name="YuJie Zeng" userId="37bfd882ed6d1f6e" providerId="LiveId" clId="{4C39387A-BAC3-431E-8EC5-7A6F5B2ABD48}" dt="2024-12-24T10:11:00.776" v="366"/>
          <ac:spMkLst>
            <pc:docMk/>
            <pc:sldMk cId="228071550" sldId="287"/>
            <ac:spMk id="15" creationId="{634C4054-1855-2CAA-5DD3-DD0BAF8544E6}"/>
          </ac:spMkLst>
        </pc:spChg>
        <pc:spChg chg="add mod">
          <ac:chgData name="YuJie Zeng" userId="37bfd882ed6d1f6e" providerId="LiveId" clId="{4C39387A-BAC3-431E-8EC5-7A6F5B2ABD48}" dt="2024-12-24T10:11:11.195" v="369" actId="14100"/>
          <ac:spMkLst>
            <pc:docMk/>
            <pc:sldMk cId="228071550" sldId="287"/>
            <ac:spMk id="16" creationId="{B5216CD6-D93D-6016-7F64-0F42FAFB8CF9}"/>
          </ac:spMkLst>
        </pc:spChg>
        <pc:picChg chg="add mod">
          <ac:chgData name="YuJie Zeng" userId="37bfd882ed6d1f6e" providerId="LiveId" clId="{4C39387A-BAC3-431E-8EC5-7A6F5B2ABD48}" dt="2024-12-24T09:57:33.454" v="5"/>
          <ac:picMkLst>
            <pc:docMk/>
            <pc:sldMk cId="228071550" sldId="287"/>
            <ac:picMk id="5" creationId="{1EF05A9C-78BD-11F0-C0D3-C575EA5E852D}"/>
          </ac:picMkLst>
        </pc:picChg>
        <pc:picChg chg="add mod">
          <ac:chgData name="YuJie Zeng" userId="37bfd882ed6d1f6e" providerId="LiveId" clId="{4C39387A-BAC3-431E-8EC5-7A6F5B2ABD48}" dt="2024-12-24T10:05:42.724" v="157" actId="1076"/>
          <ac:picMkLst>
            <pc:docMk/>
            <pc:sldMk cId="228071550" sldId="287"/>
            <ac:picMk id="7" creationId="{67C68538-ECA4-03D0-7027-9F3454066B6E}"/>
          </ac:picMkLst>
        </pc:picChg>
        <pc:picChg chg="add mod">
          <ac:chgData name="YuJie Zeng" userId="37bfd882ed6d1f6e" providerId="LiveId" clId="{4C39387A-BAC3-431E-8EC5-7A6F5B2ABD48}" dt="2024-12-24T10:07:45.963" v="247" actId="1076"/>
          <ac:picMkLst>
            <pc:docMk/>
            <pc:sldMk cId="228071550" sldId="287"/>
            <ac:picMk id="10" creationId="{009A3692-DE8A-AFA7-6E46-F673D69D3D8B}"/>
          </ac:picMkLst>
        </pc:picChg>
        <pc:picChg chg="add mod">
          <ac:chgData name="YuJie Zeng" userId="37bfd882ed6d1f6e" providerId="LiveId" clId="{4C39387A-BAC3-431E-8EC5-7A6F5B2ABD48}" dt="2024-12-24T10:09:49.739" v="294" actId="14100"/>
          <ac:picMkLst>
            <pc:docMk/>
            <pc:sldMk cId="228071550" sldId="287"/>
            <ac:picMk id="13" creationId="{BE5BC66F-755E-7124-C08B-8CFFA40A9A6E}"/>
          </ac:picMkLst>
        </pc:picChg>
      </pc:sldChg>
      <pc:sldChg chg="new del">
        <pc:chgData name="YuJie Zeng" userId="37bfd882ed6d1f6e" providerId="LiveId" clId="{4C39387A-BAC3-431E-8EC5-7A6F5B2ABD48}" dt="2024-12-24T09:53:34.108" v="1" actId="47"/>
        <pc:sldMkLst>
          <pc:docMk/>
          <pc:sldMk cId="1765194692" sldId="287"/>
        </pc:sldMkLst>
      </pc:sldChg>
      <pc:sldChg chg="new del">
        <pc:chgData name="YuJie Zeng" userId="37bfd882ed6d1f6e" providerId="LiveId" clId="{4C39387A-BAC3-431E-8EC5-7A6F5B2ABD48}" dt="2024-12-24T09:53:54.770" v="3" actId="2696"/>
        <pc:sldMkLst>
          <pc:docMk/>
          <pc:sldMk cId="3907165639" sldId="287"/>
        </pc:sldMkLst>
      </pc:sldChg>
      <pc:sldChg chg="addSp delSp modSp new mod">
        <pc:chgData name="YuJie Zeng" userId="37bfd882ed6d1f6e" providerId="LiveId" clId="{4C39387A-BAC3-431E-8EC5-7A6F5B2ABD48}" dt="2024-12-24T10:36:28.098" v="1413" actId="207"/>
        <pc:sldMkLst>
          <pc:docMk/>
          <pc:sldMk cId="3899561524" sldId="288"/>
        </pc:sldMkLst>
        <pc:spChg chg="del">
          <ac:chgData name="YuJie Zeng" userId="37bfd882ed6d1f6e" providerId="LiveId" clId="{4C39387A-BAC3-431E-8EC5-7A6F5B2ABD48}" dt="2024-12-24T10:15:18.564" v="570" actId="478"/>
          <ac:spMkLst>
            <pc:docMk/>
            <pc:sldMk cId="3899561524" sldId="288"/>
            <ac:spMk id="2" creationId="{737E7239-4B5B-F642-8664-BDB5BAE5CEE3}"/>
          </ac:spMkLst>
        </pc:spChg>
        <pc:spChg chg="mod">
          <ac:chgData name="YuJie Zeng" userId="37bfd882ed6d1f6e" providerId="LiveId" clId="{4C39387A-BAC3-431E-8EC5-7A6F5B2ABD48}" dt="2024-12-24T10:36:28.098" v="1413" actId="207"/>
          <ac:spMkLst>
            <pc:docMk/>
            <pc:sldMk cId="3899561524" sldId="288"/>
            <ac:spMk id="3" creationId="{FA9B8F67-7A18-31C0-0EDF-9BD5A158854B}"/>
          </ac:spMkLst>
        </pc:spChg>
        <pc:spChg chg="add mod">
          <ac:chgData name="YuJie Zeng" userId="37bfd882ed6d1f6e" providerId="LiveId" clId="{4C39387A-BAC3-431E-8EC5-7A6F5B2ABD48}" dt="2024-12-24T10:17:56.368" v="614" actId="20577"/>
          <ac:spMkLst>
            <pc:docMk/>
            <pc:sldMk cId="3899561524" sldId="288"/>
            <ac:spMk id="4" creationId="{5A204704-787B-38B6-48BA-4C80CF4779EF}"/>
          </ac:spMkLst>
        </pc:spChg>
        <pc:picChg chg="add mod">
          <ac:chgData name="YuJie Zeng" userId="37bfd882ed6d1f6e" providerId="LiveId" clId="{4C39387A-BAC3-431E-8EC5-7A6F5B2ABD48}" dt="2024-12-24T10:15:16.526" v="569"/>
          <ac:picMkLst>
            <pc:docMk/>
            <pc:sldMk cId="3899561524" sldId="288"/>
            <ac:picMk id="5" creationId="{5CF0AF50-434F-79ED-59AD-763D076298F8}"/>
          </ac:picMkLst>
        </pc:picChg>
        <pc:picChg chg="add mod">
          <ac:chgData name="YuJie Zeng" userId="37bfd882ed6d1f6e" providerId="LiveId" clId="{4C39387A-BAC3-431E-8EC5-7A6F5B2ABD48}" dt="2024-12-24T10:33:47.758" v="1293" actId="1076"/>
          <ac:picMkLst>
            <pc:docMk/>
            <pc:sldMk cId="3899561524" sldId="288"/>
            <ac:picMk id="6" creationId="{774865BB-10C5-8296-E945-96D51A98140C}"/>
          </ac:picMkLst>
        </pc:picChg>
      </pc:sldChg>
      <pc:sldChg chg="addSp delSp modSp new mod">
        <pc:chgData name="YuJie Zeng" userId="37bfd882ed6d1f6e" providerId="LiveId" clId="{4C39387A-BAC3-431E-8EC5-7A6F5B2ABD48}" dt="2024-12-24T15:10:17.171" v="3675" actId="14100"/>
        <pc:sldMkLst>
          <pc:docMk/>
          <pc:sldMk cId="3243080275" sldId="289"/>
        </pc:sldMkLst>
        <pc:spChg chg="del">
          <ac:chgData name="YuJie Zeng" userId="37bfd882ed6d1f6e" providerId="LiveId" clId="{4C39387A-BAC3-431E-8EC5-7A6F5B2ABD48}" dt="2024-12-24T10:33:16.366" v="1290" actId="478"/>
          <ac:spMkLst>
            <pc:docMk/>
            <pc:sldMk cId="3243080275" sldId="289"/>
            <ac:spMk id="2" creationId="{EBBBD9C1-9A8E-A86E-FF8E-0DBCD569ED9F}"/>
          </ac:spMkLst>
        </pc:spChg>
        <pc:spChg chg="mod">
          <ac:chgData name="YuJie Zeng" userId="37bfd882ed6d1f6e" providerId="LiveId" clId="{4C39387A-BAC3-431E-8EC5-7A6F5B2ABD48}" dt="2024-12-24T15:10:17.171" v="3675" actId="14100"/>
          <ac:spMkLst>
            <pc:docMk/>
            <pc:sldMk cId="3243080275" sldId="289"/>
            <ac:spMk id="3" creationId="{F0F5C8D3-E518-BE8B-8533-ACEA861C04FF}"/>
          </ac:spMkLst>
        </pc:spChg>
        <pc:spChg chg="add mod">
          <ac:chgData name="YuJie Zeng" userId="37bfd882ed6d1f6e" providerId="LiveId" clId="{4C39387A-BAC3-431E-8EC5-7A6F5B2ABD48}" dt="2024-12-24T10:37:39.115" v="1480" actId="20577"/>
          <ac:spMkLst>
            <pc:docMk/>
            <pc:sldMk cId="3243080275" sldId="289"/>
            <ac:spMk id="4" creationId="{800E3321-8327-DE55-6352-86A9B8FF0FB6}"/>
          </ac:spMkLst>
        </pc:spChg>
        <pc:spChg chg="add mod">
          <ac:chgData name="YuJie Zeng" userId="37bfd882ed6d1f6e" providerId="LiveId" clId="{4C39387A-BAC3-431E-8EC5-7A6F5B2ABD48}" dt="2024-12-24T12:36:32.771" v="1869" actId="1076"/>
          <ac:spMkLst>
            <pc:docMk/>
            <pc:sldMk cId="3243080275" sldId="289"/>
            <ac:spMk id="7" creationId="{28F84F51-F10D-B71F-37D7-B486A2371485}"/>
          </ac:spMkLst>
        </pc:spChg>
        <pc:spChg chg="add mod">
          <ac:chgData name="YuJie Zeng" userId="37bfd882ed6d1f6e" providerId="LiveId" clId="{4C39387A-BAC3-431E-8EC5-7A6F5B2ABD48}" dt="2024-12-24T12:36:43.803" v="1872" actId="1076"/>
          <ac:spMkLst>
            <pc:docMk/>
            <pc:sldMk cId="3243080275" sldId="289"/>
            <ac:spMk id="8" creationId="{F7DBC9E2-F614-8C53-5937-D7D962D0D075}"/>
          </ac:spMkLst>
        </pc:spChg>
        <pc:spChg chg="add mod">
          <ac:chgData name="YuJie Zeng" userId="37bfd882ed6d1f6e" providerId="LiveId" clId="{4C39387A-BAC3-431E-8EC5-7A6F5B2ABD48}" dt="2024-12-24T12:36:48.642" v="1873" actId="1076"/>
          <ac:spMkLst>
            <pc:docMk/>
            <pc:sldMk cId="3243080275" sldId="289"/>
            <ac:spMk id="9" creationId="{F9DCC1F3-6038-E533-865E-06168BB7D7D7}"/>
          </ac:spMkLst>
        </pc:spChg>
        <pc:spChg chg="add mod">
          <ac:chgData name="YuJie Zeng" userId="37bfd882ed6d1f6e" providerId="LiveId" clId="{4C39387A-BAC3-431E-8EC5-7A6F5B2ABD48}" dt="2024-12-24T12:36:56.554" v="1875" actId="1076"/>
          <ac:spMkLst>
            <pc:docMk/>
            <pc:sldMk cId="3243080275" sldId="289"/>
            <ac:spMk id="14" creationId="{C59551EE-87AF-6271-0E00-E9C8CB833001}"/>
          </ac:spMkLst>
        </pc:spChg>
        <pc:picChg chg="add mod">
          <ac:chgData name="YuJie Zeng" userId="37bfd882ed6d1f6e" providerId="LiveId" clId="{4C39387A-BAC3-431E-8EC5-7A6F5B2ABD48}" dt="2024-12-24T12:51:50.709" v="2084" actId="1076"/>
          <ac:picMkLst>
            <pc:docMk/>
            <pc:sldMk cId="3243080275" sldId="289"/>
            <ac:picMk id="2" creationId="{DA72C9FF-E8CB-BE29-F635-23DDB3AFEA39}"/>
          </ac:picMkLst>
        </pc:picChg>
        <pc:picChg chg="add mod">
          <ac:chgData name="YuJie Zeng" userId="37bfd882ed6d1f6e" providerId="LiveId" clId="{4C39387A-BAC3-431E-8EC5-7A6F5B2ABD48}" dt="2024-12-24T10:33:13.789" v="1289"/>
          <ac:picMkLst>
            <pc:docMk/>
            <pc:sldMk cId="3243080275" sldId="289"/>
            <ac:picMk id="5" creationId="{E75D8FDE-3439-56E9-735C-110B7AF93D2E}"/>
          </ac:picMkLst>
        </pc:picChg>
        <pc:picChg chg="add mod">
          <ac:chgData name="YuJie Zeng" userId="37bfd882ed6d1f6e" providerId="LiveId" clId="{4C39387A-BAC3-431E-8EC5-7A6F5B2ABD48}" dt="2024-12-24T12:36:27.396" v="1868" actId="1076"/>
          <ac:picMkLst>
            <pc:docMk/>
            <pc:sldMk cId="3243080275" sldId="289"/>
            <ac:picMk id="6" creationId="{59D9E549-259A-E4B1-1CE9-40BE8B2DDFB3}"/>
          </ac:picMkLst>
        </pc:picChg>
        <pc:picChg chg="add mod">
          <ac:chgData name="YuJie Zeng" userId="37bfd882ed6d1f6e" providerId="LiveId" clId="{4C39387A-BAC3-431E-8EC5-7A6F5B2ABD48}" dt="2024-12-24T12:36:52.393" v="1874" actId="1076"/>
          <ac:picMkLst>
            <pc:docMk/>
            <pc:sldMk cId="3243080275" sldId="289"/>
            <ac:picMk id="11" creationId="{FDEBC803-A06E-BA75-D2F0-30B1999E11F9}"/>
          </ac:picMkLst>
        </pc:picChg>
        <pc:picChg chg="add del">
          <ac:chgData name="YuJie Zeng" userId="37bfd882ed6d1f6e" providerId="LiveId" clId="{4C39387A-BAC3-431E-8EC5-7A6F5B2ABD48}" dt="2024-12-24T11:30:10.097" v="1849" actId="22"/>
          <ac:picMkLst>
            <pc:docMk/>
            <pc:sldMk cId="3243080275" sldId="289"/>
            <ac:picMk id="13" creationId="{9AECC09B-029A-EEF0-30FF-73915F80F08C}"/>
          </ac:picMkLst>
        </pc:picChg>
      </pc:sldChg>
      <pc:sldChg chg="addSp delSp modSp new mod">
        <pc:chgData name="YuJie Zeng" userId="37bfd882ed6d1f6e" providerId="LiveId" clId="{4C39387A-BAC3-431E-8EC5-7A6F5B2ABD48}" dt="2024-12-24T13:19:29.551" v="2764" actId="20577"/>
        <pc:sldMkLst>
          <pc:docMk/>
          <pc:sldMk cId="1959304732" sldId="290"/>
        </pc:sldMkLst>
        <pc:spChg chg="del">
          <ac:chgData name="YuJie Zeng" userId="37bfd882ed6d1f6e" providerId="LiveId" clId="{4C39387A-BAC3-431E-8EC5-7A6F5B2ABD48}" dt="2024-12-24T12:52:38.009" v="2157" actId="478"/>
          <ac:spMkLst>
            <pc:docMk/>
            <pc:sldMk cId="1959304732" sldId="290"/>
            <ac:spMk id="2" creationId="{E288E82C-97AB-8304-FDF0-0B634631148D}"/>
          </ac:spMkLst>
        </pc:spChg>
        <pc:spChg chg="mod">
          <ac:chgData name="YuJie Zeng" userId="37bfd882ed6d1f6e" providerId="LiveId" clId="{4C39387A-BAC3-431E-8EC5-7A6F5B2ABD48}" dt="2024-12-24T13:19:29.551" v="2764" actId="20577"/>
          <ac:spMkLst>
            <pc:docMk/>
            <pc:sldMk cId="1959304732" sldId="290"/>
            <ac:spMk id="3" creationId="{F9B56ADF-0213-1894-86D6-AE54453D4D6B}"/>
          </ac:spMkLst>
        </pc:spChg>
        <pc:spChg chg="add mod">
          <ac:chgData name="YuJie Zeng" userId="37bfd882ed6d1f6e" providerId="LiveId" clId="{4C39387A-BAC3-431E-8EC5-7A6F5B2ABD48}" dt="2024-12-24T13:12:50.124" v="2505" actId="20577"/>
          <ac:spMkLst>
            <pc:docMk/>
            <pc:sldMk cId="1959304732" sldId="290"/>
            <ac:spMk id="4" creationId="{4106E81F-4362-DF5A-9F70-2F4CE9E77ECC}"/>
          </ac:spMkLst>
        </pc:spChg>
        <pc:picChg chg="add mod">
          <ac:chgData name="YuJie Zeng" userId="37bfd882ed6d1f6e" providerId="LiveId" clId="{4C39387A-BAC3-431E-8EC5-7A6F5B2ABD48}" dt="2024-12-24T12:52:10.647" v="2086"/>
          <ac:picMkLst>
            <pc:docMk/>
            <pc:sldMk cId="1959304732" sldId="290"/>
            <ac:picMk id="5" creationId="{50D9EB86-1A8B-EF4C-E08E-4E51D14A333E}"/>
          </ac:picMkLst>
        </pc:picChg>
        <pc:picChg chg="add mod">
          <ac:chgData name="YuJie Zeng" userId="37bfd882ed6d1f6e" providerId="LiveId" clId="{4C39387A-BAC3-431E-8EC5-7A6F5B2ABD48}" dt="2024-12-24T13:19:03.270" v="2739" actId="1076"/>
          <ac:picMkLst>
            <pc:docMk/>
            <pc:sldMk cId="1959304732" sldId="290"/>
            <ac:picMk id="7" creationId="{04F2BCCF-5962-9B53-2626-DAB16A3F2BC8}"/>
          </ac:picMkLst>
        </pc:picChg>
      </pc:sldChg>
      <pc:sldChg chg="new del">
        <pc:chgData name="YuJie Zeng" userId="37bfd882ed6d1f6e" providerId="LiveId" clId="{4C39387A-BAC3-431E-8EC5-7A6F5B2ABD48}" dt="2024-12-24T13:33:01.394" v="2769" actId="47"/>
        <pc:sldMkLst>
          <pc:docMk/>
          <pc:sldMk cId="1923763773" sldId="291"/>
        </pc:sldMkLst>
      </pc:sldChg>
      <pc:sldChg chg="addSp delSp modSp add mod">
        <pc:chgData name="YuJie Zeng" userId="37bfd882ed6d1f6e" providerId="LiveId" clId="{4C39387A-BAC3-431E-8EC5-7A6F5B2ABD48}" dt="2024-12-24T16:57:23.680" v="4663" actId="20577"/>
        <pc:sldMkLst>
          <pc:docMk/>
          <pc:sldMk cId="243971040" sldId="292"/>
        </pc:sldMkLst>
        <pc:spChg chg="mod">
          <ac:chgData name="YuJie Zeng" userId="37bfd882ed6d1f6e" providerId="LiveId" clId="{4C39387A-BAC3-431E-8EC5-7A6F5B2ABD48}" dt="2024-12-24T16:57:23.680" v="4663" actId="20577"/>
          <ac:spMkLst>
            <pc:docMk/>
            <pc:sldMk cId="243971040" sldId="292"/>
            <ac:spMk id="3" creationId="{CD5D6F50-78E5-6F89-7617-BEF984B6549A}"/>
          </ac:spMkLst>
        </pc:spChg>
        <pc:picChg chg="add mod">
          <ac:chgData name="YuJie Zeng" userId="37bfd882ed6d1f6e" providerId="LiveId" clId="{4C39387A-BAC3-431E-8EC5-7A6F5B2ABD48}" dt="2024-12-24T13:32:12.508" v="2767" actId="1076"/>
          <ac:picMkLst>
            <pc:docMk/>
            <pc:sldMk cId="243971040" sldId="292"/>
            <ac:picMk id="7" creationId="{D156F844-3E1A-3B17-DDC0-1A2E29FFC937}"/>
          </ac:picMkLst>
        </pc:picChg>
        <pc:picChg chg="del">
          <ac:chgData name="YuJie Zeng" userId="37bfd882ed6d1f6e" providerId="LiveId" clId="{4C39387A-BAC3-431E-8EC5-7A6F5B2ABD48}" dt="2024-12-24T13:32:03.527" v="2765" actId="478"/>
          <ac:picMkLst>
            <pc:docMk/>
            <pc:sldMk cId="243971040" sldId="292"/>
            <ac:picMk id="8" creationId="{CFB73239-84F6-6318-A996-AEB7B67F5477}"/>
          </ac:picMkLst>
        </pc:picChg>
      </pc:sldChg>
      <pc:sldChg chg="addSp delSp modSp new mod modAnim">
        <pc:chgData name="YuJie Zeng" userId="37bfd882ed6d1f6e" providerId="LiveId" clId="{4C39387A-BAC3-431E-8EC5-7A6F5B2ABD48}" dt="2024-12-24T15:06:17.480" v="3596" actId="20577"/>
        <pc:sldMkLst>
          <pc:docMk/>
          <pc:sldMk cId="1471031230" sldId="293"/>
        </pc:sldMkLst>
        <pc:spChg chg="del">
          <ac:chgData name="YuJie Zeng" userId="37bfd882ed6d1f6e" providerId="LiveId" clId="{4C39387A-BAC3-431E-8EC5-7A6F5B2ABD48}" dt="2024-12-24T13:41:04.761" v="2772" actId="478"/>
          <ac:spMkLst>
            <pc:docMk/>
            <pc:sldMk cId="1471031230" sldId="293"/>
            <ac:spMk id="2" creationId="{F7F40934-6E7E-9035-14CA-D20E5B702021}"/>
          </ac:spMkLst>
        </pc:spChg>
        <pc:spChg chg="mod">
          <ac:chgData name="YuJie Zeng" userId="37bfd882ed6d1f6e" providerId="LiveId" clId="{4C39387A-BAC3-431E-8EC5-7A6F5B2ABD48}" dt="2024-12-24T15:06:17.480" v="3596" actId="20577"/>
          <ac:spMkLst>
            <pc:docMk/>
            <pc:sldMk cId="1471031230" sldId="293"/>
            <ac:spMk id="3" creationId="{12D2746B-273A-7B4A-F692-4583F023C507}"/>
          </ac:spMkLst>
        </pc:spChg>
        <pc:spChg chg="add mod">
          <ac:chgData name="YuJie Zeng" userId="37bfd882ed6d1f6e" providerId="LiveId" clId="{4C39387A-BAC3-431E-8EC5-7A6F5B2ABD48}" dt="2024-12-24T13:41:19.356" v="2802" actId="20577"/>
          <ac:spMkLst>
            <pc:docMk/>
            <pc:sldMk cId="1471031230" sldId="293"/>
            <ac:spMk id="4" creationId="{45F7C4AC-62B5-57DE-F009-C6D3D05D7E28}"/>
          </ac:spMkLst>
        </pc:spChg>
        <pc:picChg chg="add mod">
          <ac:chgData name="YuJie Zeng" userId="37bfd882ed6d1f6e" providerId="LiveId" clId="{4C39387A-BAC3-431E-8EC5-7A6F5B2ABD48}" dt="2024-12-24T13:40:58.457" v="2771"/>
          <ac:picMkLst>
            <pc:docMk/>
            <pc:sldMk cId="1471031230" sldId="293"/>
            <ac:picMk id="5" creationId="{4618CA2D-5C56-69DB-FEB6-A364EA340EC5}"/>
          </ac:picMkLst>
        </pc:picChg>
        <pc:picChg chg="add mod">
          <ac:chgData name="YuJie Zeng" userId="37bfd882ed6d1f6e" providerId="LiveId" clId="{4C39387A-BAC3-431E-8EC5-7A6F5B2ABD48}" dt="2024-12-24T14:57:48.012" v="3289" actId="14100"/>
          <ac:picMkLst>
            <pc:docMk/>
            <pc:sldMk cId="1471031230" sldId="293"/>
            <ac:picMk id="7" creationId="{F1EFE6F3-D49D-B05E-828F-04C797AF7082}"/>
          </ac:picMkLst>
        </pc:picChg>
        <pc:picChg chg="add mod">
          <ac:chgData name="YuJie Zeng" userId="37bfd882ed6d1f6e" providerId="LiveId" clId="{4C39387A-BAC3-431E-8EC5-7A6F5B2ABD48}" dt="2024-12-24T14:57:50.349" v="3290" actId="1076"/>
          <ac:picMkLst>
            <pc:docMk/>
            <pc:sldMk cId="1471031230" sldId="293"/>
            <ac:picMk id="8" creationId="{873D9CB3-F663-A2C2-9CD4-99B7C2D61047}"/>
          </ac:picMkLst>
        </pc:picChg>
      </pc:sldChg>
      <pc:sldChg chg="addSp delSp modSp new mod">
        <pc:chgData name="YuJie Zeng" userId="37bfd882ed6d1f6e" providerId="LiveId" clId="{4C39387A-BAC3-431E-8EC5-7A6F5B2ABD48}" dt="2024-12-24T15:09:28.988" v="3615" actId="14100"/>
        <pc:sldMkLst>
          <pc:docMk/>
          <pc:sldMk cId="159178343" sldId="294"/>
        </pc:sldMkLst>
        <pc:spChg chg="del">
          <ac:chgData name="YuJie Zeng" userId="37bfd882ed6d1f6e" providerId="LiveId" clId="{4C39387A-BAC3-431E-8EC5-7A6F5B2ABD48}" dt="2024-12-24T14:55:32.036" v="3278" actId="478"/>
          <ac:spMkLst>
            <pc:docMk/>
            <pc:sldMk cId="159178343" sldId="294"/>
            <ac:spMk id="2" creationId="{6A291B48-D94D-AF08-B1D1-861CBF4A2D9C}"/>
          </ac:spMkLst>
        </pc:spChg>
        <pc:spChg chg="mod">
          <ac:chgData name="YuJie Zeng" userId="37bfd882ed6d1f6e" providerId="LiveId" clId="{4C39387A-BAC3-431E-8EC5-7A6F5B2ABD48}" dt="2024-12-24T15:06:14.298" v="3595" actId="20577"/>
          <ac:spMkLst>
            <pc:docMk/>
            <pc:sldMk cId="159178343" sldId="294"/>
            <ac:spMk id="3" creationId="{AFAE21B5-EB3F-7770-23D4-094DD38183E5}"/>
          </ac:spMkLst>
        </pc:spChg>
        <pc:spChg chg="add mod">
          <ac:chgData name="YuJie Zeng" userId="37bfd882ed6d1f6e" providerId="LiveId" clId="{4C39387A-BAC3-431E-8EC5-7A6F5B2ABD48}" dt="2024-12-24T14:55:29.639" v="3277"/>
          <ac:spMkLst>
            <pc:docMk/>
            <pc:sldMk cId="159178343" sldId="294"/>
            <ac:spMk id="4" creationId="{68465594-FA9C-B741-D4BD-7F3F09790A40}"/>
          </ac:spMkLst>
        </pc:spChg>
        <pc:spChg chg="add mod">
          <ac:chgData name="YuJie Zeng" userId="37bfd882ed6d1f6e" providerId="LiveId" clId="{4C39387A-BAC3-431E-8EC5-7A6F5B2ABD48}" dt="2024-12-24T15:03:42.674" v="3415" actId="207"/>
          <ac:spMkLst>
            <pc:docMk/>
            <pc:sldMk cId="159178343" sldId="294"/>
            <ac:spMk id="12" creationId="{439AD79A-F5BC-4331-B29B-7667E631A0E8}"/>
          </ac:spMkLst>
        </pc:spChg>
        <pc:spChg chg="add mod">
          <ac:chgData name="YuJie Zeng" userId="37bfd882ed6d1f6e" providerId="LiveId" clId="{4C39387A-BAC3-431E-8EC5-7A6F5B2ABD48}" dt="2024-12-24T15:09:28.988" v="3615" actId="14100"/>
          <ac:spMkLst>
            <pc:docMk/>
            <pc:sldMk cId="159178343" sldId="294"/>
            <ac:spMk id="19" creationId="{CEB278D9-5C69-BA1F-3F4E-6117D56E634C}"/>
          </ac:spMkLst>
        </pc:spChg>
        <pc:picChg chg="add mod">
          <ac:chgData name="YuJie Zeng" userId="37bfd882ed6d1f6e" providerId="LiveId" clId="{4C39387A-BAC3-431E-8EC5-7A6F5B2ABD48}" dt="2024-12-24T14:55:29.639" v="3277"/>
          <ac:picMkLst>
            <pc:docMk/>
            <pc:sldMk cId="159178343" sldId="294"/>
            <ac:picMk id="5" creationId="{103D8FB2-B29D-A132-BE9A-4E0708D2757E}"/>
          </ac:picMkLst>
        </pc:picChg>
        <pc:picChg chg="add mod">
          <ac:chgData name="YuJie Zeng" userId="37bfd882ed6d1f6e" providerId="LiveId" clId="{4C39387A-BAC3-431E-8EC5-7A6F5B2ABD48}" dt="2024-12-24T15:02:04.436" v="3400" actId="14100"/>
          <ac:picMkLst>
            <pc:docMk/>
            <pc:sldMk cId="159178343" sldId="294"/>
            <ac:picMk id="7" creationId="{ACE5255E-6FC7-0E1E-9CD4-777DA9C06F03}"/>
          </ac:picMkLst>
        </pc:picChg>
        <pc:picChg chg="add mod">
          <ac:chgData name="YuJie Zeng" userId="37bfd882ed6d1f6e" providerId="LiveId" clId="{4C39387A-BAC3-431E-8EC5-7A6F5B2ABD48}" dt="2024-12-24T15:02:07.821" v="3401" actId="1076"/>
          <ac:picMkLst>
            <pc:docMk/>
            <pc:sldMk cId="159178343" sldId="294"/>
            <ac:picMk id="9" creationId="{DD1DF51C-C9EA-B051-2121-F85454857A84}"/>
          </ac:picMkLst>
        </pc:picChg>
        <pc:picChg chg="add mod">
          <ac:chgData name="YuJie Zeng" userId="37bfd882ed6d1f6e" providerId="LiveId" clId="{4C39387A-BAC3-431E-8EC5-7A6F5B2ABD48}" dt="2024-12-24T15:02:39.356" v="3403" actId="1076"/>
          <ac:picMkLst>
            <pc:docMk/>
            <pc:sldMk cId="159178343" sldId="294"/>
            <ac:picMk id="11" creationId="{3C23EE16-DF5C-C789-2321-320D952A0B2D}"/>
          </ac:picMkLst>
        </pc:picChg>
        <pc:picChg chg="add mod">
          <ac:chgData name="YuJie Zeng" userId="37bfd882ed6d1f6e" providerId="LiveId" clId="{4C39387A-BAC3-431E-8EC5-7A6F5B2ABD48}" dt="2024-12-24T15:08:22.358" v="3600" actId="1076"/>
          <ac:picMkLst>
            <pc:docMk/>
            <pc:sldMk cId="159178343" sldId="294"/>
            <ac:picMk id="14" creationId="{443A5B8A-A325-DA73-2576-EA000363AE09}"/>
          </ac:picMkLst>
        </pc:picChg>
        <pc:picChg chg="add mod">
          <ac:chgData name="YuJie Zeng" userId="37bfd882ed6d1f6e" providerId="LiveId" clId="{4C39387A-BAC3-431E-8EC5-7A6F5B2ABD48}" dt="2024-12-24T15:08:37.234" v="3605" actId="14100"/>
          <ac:picMkLst>
            <pc:docMk/>
            <pc:sldMk cId="159178343" sldId="294"/>
            <ac:picMk id="16" creationId="{65E7C98B-88C7-48A6-50FD-5061E27D33BF}"/>
          </ac:picMkLst>
        </pc:picChg>
        <pc:picChg chg="add mod">
          <ac:chgData name="YuJie Zeng" userId="37bfd882ed6d1f6e" providerId="LiveId" clId="{4C39387A-BAC3-431E-8EC5-7A6F5B2ABD48}" dt="2024-12-24T15:09:11.219" v="3609" actId="1076"/>
          <ac:picMkLst>
            <pc:docMk/>
            <pc:sldMk cId="159178343" sldId="294"/>
            <ac:picMk id="18" creationId="{1AC1D7AD-BAC3-80C0-AECE-D589FB131409}"/>
          </ac:picMkLst>
        </pc:picChg>
      </pc:sldChg>
      <pc:sldChg chg="addSp delSp modSp new mod">
        <pc:chgData name="YuJie Zeng" userId="37bfd882ed6d1f6e" providerId="LiveId" clId="{4C39387A-BAC3-431E-8EC5-7A6F5B2ABD48}" dt="2024-12-24T16:37:07.869" v="4246" actId="313"/>
        <pc:sldMkLst>
          <pc:docMk/>
          <pc:sldMk cId="3042549186" sldId="295"/>
        </pc:sldMkLst>
        <pc:spChg chg="del">
          <ac:chgData name="YuJie Zeng" userId="37bfd882ed6d1f6e" providerId="LiveId" clId="{4C39387A-BAC3-431E-8EC5-7A6F5B2ABD48}" dt="2024-12-24T15:10:54.466" v="3680" actId="478"/>
          <ac:spMkLst>
            <pc:docMk/>
            <pc:sldMk cId="3042549186" sldId="295"/>
            <ac:spMk id="2" creationId="{36DF3AEA-8C61-B511-AE48-03B56277938B}"/>
          </ac:spMkLst>
        </pc:spChg>
        <pc:spChg chg="mod">
          <ac:chgData name="YuJie Zeng" userId="37bfd882ed6d1f6e" providerId="LiveId" clId="{4C39387A-BAC3-431E-8EC5-7A6F5B2ABD48}" dt="2024-12-24T16:37:07.869" v="4246" actId="313"/>
          <ac:spMkLst>
            <pc:docMk/>
            <pc:sldMk cId="3042549186" sldId="295"/>
            <ac:spMk id="3" creationId="{31A30959-97B5-AED5-6ECC-CC0DF0F8FC28}"/>
          </ac:spMkLst>
        </pc:spChg>
        <pc:spChg chg="add mod">
          <ac:chgData name="YuJie Zeng" userId="37bfd882ed6d1f6e" providerId="LiveId" clId="{4C39387A-BAC3-431E-8EC5-7A6F5B2ABD48}" dt="2024-12-24T15:11:04.793" v="3691" actId="20577"/>
          <ac:spMkLst>
            <pc:docMk/>
            <pc:sldMk cId="3042549186" sldId="295"/>
            <ac:spMk id="4" creationId="{75FDC528-DFAB-3532-C66E-216E4E254275}"/>
          </ac:spMkLst>
        </pc:spChg>
        <pc:picChg chg="add mod">
          <ac:chgData name="YuJie Zeng" userId="37bfd882ed6d1f6e" providerId="LiveId" clId="{4C39387A-BAC3-431E-8EC5-7A6F5B2ABD48}" dt="2024-12-24T15:10:49.236" v="3679"/>
          <ac:picMkLst>
            <pc:docMk/>
            <pc:sldMk cId="3042549186" sldId="295"/>
            <ac:picMk id="5" creationId="{589CD002-5BC9-2B5E-70CD-589F8DCD73A7}"/>
          </ac:picMkLst>
        </pc:picChg>
        <pc:picChg chg="add mod">
          <ac:chgData name="YuJie Zeng" userId="37bfd882ed6d1f6e" providerId="LiveId" clId="{4C39387A-BAC3-431E-8EC5-7A6F5B2ABD48}" dt="2024-12-24T15:24:38.291" v="4021" actId="1076"/>
          <ac:picMkLst>
            <pc:docMk/>
            <pc:sldMk cId="3042549186" sldId="295"/>
            <ac:picMk id="7" creationId="{BA184480-7706-96D3-E517-49477E869B46}"/>
          </ac:picMkLst>
        </pc:picChg>
        <pc:picChg chg="add mod">
          <ac:chgData name="YuJie Zeng" userId="37bfd882ed6d1f6e" providerId="LiveId" clId="{4C39387A-BAC3-431E-8EC5-7A6F5B2ABD48}" dt="2024-12-24T15:24:43.691" v="4023" actId="1076"/>
          <ac:picMkLst>
            <pc:docMk/>
            <pc:sldMk cId="3042549186" sldId="295"/>
            <ac:picMk id="9" creationId="{BD3B6DF8-8833-12E2-0751-DAF6B1FF49CA}"/>
          </ac:picMkLst>
        </pc:picChg>
        <pc:picChg chg="add mod">
          <ac:chgData name="YuJie Zeng" userId="37bfd882ed6d1f6e" providerId="LiveId" clId="{4C39387A-BAC3-431E-8EC5-7A6F5B2ABD48}" dt="2024-12-24T15:24:40.306" v="4022" actId="1076"/>
          <ac:picMkLst>
            <pc:docMk/>
            <pc:sldMk cId="3042549186" sldId="295"/>
            <ac:picMk id="11" creationId="{790CB7D9-296C-6316-7895-0A1B482A364D}"/>
          </ac:picMkLst>
        </pc:picChg>
        <pc:picChg chg="add mod">
          <ac:chgData name="YuJie Zeng" userId="37bfd882ed6d1f6e" providerId="LiveId" clId="{4C39387A-BAC3-431E-8EC5-7A6F5B2ABD48}" dt="2024-12-24T15:24:55.896" v="4028" actId="1076"/>
          <ac:picMkLst>
            <pc:docMk/>
            <pc:sldMk cId="3042549186" sldId="295"/>
            <ac:picMk id="13" creationId="{FE710A63-3E4C-D784-F7A0-AAABA39ACB6E}"/>
          </ac:picMkLst>
        </pc:picChg>
      </pc:sldChg>
      <pc:sldChg chg="add del">
        <pc:chgData name="YuJie Zeng" userId="37bfd882ed6d1f6e" providerId="LiveId" clId="{4C39387A-BAC3-431E-8EC5-7A6F5B2ABD48}" dt="2024-12-24T15:10:43.220" v="3678" actId="47"/>
        <pc:sldMkLst>
          <pc:docMk/>
          <pc:sldMk cId="288075939" sldId="296"/>
        </pc:sldMkLst>
      </pc:sldChg>
      <pc:sldChg chg="addSp delSp modSp new mod">
        <pc:chgData name="YuJie Zeng" userId="37bfd882ed6d1f6e" providerId="LiveId" clId="{4C39387A-BAC3-431E-8EC5-7A6F5B2ABD48}" dt="2024-12-24T17:13:37.301" v="5071" actId="14100"/>
        <pc:sldMkLst>
          <pc:docMk/>
          <pc:sldMk cId="3611933563" sldId="296"/>
        </pc:sldMkLst>
        <pc:spChg chg="del">
          <ac:chgData name="YuJie Zeng" userId="37bfd882ed6d1f6e" providerId="LiveId" clId="{4C39387A-BAC3-431E-8EC5-7A6F5B2ABD48}" dt="2024-12-24T15:27:26.375" v="4176" actId="478"/>
          <ac:spMkLst>
            <pc:docMk/>
            <pc:sldMk cId="3611933563" sldId="296"/>
            <ac:spMk id="2" creationId="{0D620062-0015-264D-6EB7-6941E37A598A}"/>
          </ac:spMkLst>
        </pc:spChg>
        <pc:spChg chg="mod">
          <ac:chgData name="YuJie Zeng" userId="37bfd882ed6d1f6e" providerId="LiveId" clId="{4C39387A-BAC3-431E-8EC5-7A6F5B2ABD48}" dt="2024-12-24T17:13:33.397" v="5070" actId="14100"/>
          <ac:spMkLst>
            <pc:docMk/>
            <pc:sldMk cId="3611933563" sldId="296"/>
            <ac:spMk id="3" creationId="{5C499F48-C058-49C4-CAFC-88AAA7170436}"/>
          </ac:spMkLst>
        </pc:spChg>
        <pc:spChg chg="add mod">
          <ac:chgData name="YuJie Zeng" userId="37bfd882ed6d1f6e" providerId="LiveId" clId="{4C39387A-BAC3-431E-8EC5-7A6F5B2ABD48}" dt="2024-12-24T15:30:14.372" v="4230" actId="20577"/>
          <ac:spMkLst>
            <pc:docMk/>
            <pc:sldMk cId="3611933563" sldId="296"/>
            <ac:spMk id="4" creationId="{0BF57EA6-786F-A50A-8245-3CC19D7CA875}"/>
          </ac:spMkLst>
        </pc:spChg>
        <pc:spChg chg="add mod">
          <ac:chgData name="YuJie Zeng" userId="37bfd882ed6d1f6e" providerId="LiveId" clId="{4C39387A-BAC3-431E-8EC5-7A6F5B2ABD48}" dt="2024-12-24T17:13:37.301" v="5071" actId="14100"/>
          <ac:spMkLst>
            <pc:docMk/>
            <pc:sldMk cId="3611933563" sldId="296"/>
            <ac:spMk id="6" creationId="{6DB35A06-C938-EE5C-C43F-945696163B0C}"/>
          </ac:spMkLst>
        </pc:spChg>
        <pc:spChg chg="add mod">
          <ac:chgData name="YuJie Zeng" userId="37bfd882ed6d1f6e" providerId="LiveId" clId="{4C39387A-BAC3-431E-8EC5-7A6F5B2ABD48}" dt="2024-12-24T17:13:26.156" v="5069" actId="5793"/>
          <ac:spMkLst>
            <pc:docMk/>
            <pc:sldMk cId="3611933563" sldId="296"/>
            <ac:spMk id="7" creationId="{EB2B763B-D4BB-28EE-0E09-E807E0FADC72}"/>
          </ac:spMkLst>
        </pc:spChg>
        <pc:spChg chg="add mod">
          <ac:chgData name="YuJie Zeng" userId="37bfd882ed6d1f6e" providerId="LiveId" clId="{4C39387A-BAC3-431E-8EC5-7A6F5B2ABD48}" dt="2024-12-24T17:11:53.751" v="4991" actId="1076"/>
          <ac:spMkLst>
            <pc:docMk/>
            <pc:sldMk cId="3611933563" sldId="296"/>
            <ac:spMk id="8" creationId="{75E835D4-73EA-3941-4763-927840DA8E99}"/>
          </ac:spMkLst>
        </pc:spChg>
        <pc:picChg chg="add mod">
          <ac:chgData name="YuJie Zeng" userId="37bfd882ed6d1f6e" providerId="LiveId" clId="{4C39387A-BAC3-431E-8EC5-7A6F5B2ABD48}" dt="2024-12-24T15:27:20.640" v="4175"/>
          <ac:picMkLst>
            <pc:docMk/>
            <pc:sldMk cId="3611933563" sldId="296"/>
            <ac:picMk id="5" creationId="{0E96C21E-9F4B-D15B-5578-71C2D2CDFC5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BA5BA-87AC-41E8-AE56-AAE4B9C82432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2B1E1-F75E-4353-8246-DEB308BC5C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23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CBDF3-9B9D-4D56-8E4B-83BA2E329DB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CBDF3-9B9D-4D56-8E4B-83BA2E329DB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560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1877CE-6171-A4FD-8B7F-7A7A21586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D1ADA3-4867-2D39-7D6F-B9486956E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C3AD8E-2FAB-3DED-B3F8-2F249D24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CC40DB-41C6-1775-7A78-1D6E3991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C516EC-9687-56D9-69A3-F8488DDB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348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62037-724E-4C86-9F6E-A5A8651EE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40672F-B315-63B2-7905-6092ECEF2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E3533-C2AA-9A7C-9E4E-93A64BECE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C8293-AA60-45E4-1385-EFEFF1E5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CD15EA-25FC-F114-4F03-31C39FAC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79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9B6EED-7BCC-BBD8-0475-DD4F22F23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429BAB-527D-730E-A230-9CC1F72C8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34FF78-B55B-F37F-384D-3D0192C4C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4A7D12-BCF3-B3DF-187D-A8834C4D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10CE7-2DBF-7CFA-790E-E87C68A6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7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82667-B7A1-0B60-0AA1-D45E5CC7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517923-14E9-891D-88B0-5D55E81FE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DF9286-4DB7-916E-954D-372872E9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67BC25-4C93-B271-E856-47A6D9CAE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6F8C38-CB85-B6D7-63CF-21944983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84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B1AB47-C5B1-7886-8492-6DBF6119D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9C3FB4-12E0-0300-B601-353447C20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9736F0-834F-C13F-B75A-F8820A40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CD9ED7-FD26-D5B7-1F8A-6E36F90B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14EEF7-87DB-9DC9-9B4B-F48FE861D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0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9FC85-F1C2-EBB7-856C-6D0F3B9C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CA9DDA-3C22-1EF3-A71B-5DE56DA28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B55B68-953B-158B-D7A7-DBF693412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AC6483-0809-3CA4-084F-32201396D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BD42E6-9C42-C37D-9E6B-2E536A49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6DD834-2BDD-DD8B-AC70-475B8E31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66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4371AB-5EB7-E75C-CFCE-63093C45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710058-A8A8-6CE3-A53E-129044B20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121AE46-E071-4C1C-6E82-6F6324FAD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0B6AEC-3623-37E2-3EAD-72EC5AA34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43E1DDA-5F25-78A6-E47F-AB15D9DB2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8B5CBF-5340-D300-A58D-B8AE42865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4D5BE98-79D6-8700-C5D1-60F53556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625C11-2CCE-0D7F-CD87-937101B7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67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460C90-AD34-13B2-B88F-482D7F20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F6E9DD-A142-E961-6B45-4948D9367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A1D743-D4DF-E86F-D08E-CA4AEC08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11B8A7-4E65-B03C-1338-07282DA5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41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EC0CA1D-8F2D-80F6-061A-B58F000F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4A8191-0608-C462-20F2-26E1B4AE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8B03FC-3822-00BA-0250-00BB9362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08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CA0478-24A5-5BC1-2048-A1DC4E8B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6D717F-ECD3-76B4-6626-DD53BC128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A72EF6-BD98-72D7-E1C1-14035888E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2B6857-2BF4-715B-CED6-3F75E42B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E33F51-9F72-B4B3-119A-FE6F7640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93404D-29A7-2D82-1F91-5E09E046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26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DC8584-8888-68FC-678A-E3DC3284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BE2F97C-75BD-D4A6-1DD1-3383D2EFC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899C03-BB9F-CBF8-5065-FF51930BC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72D4F0-6720-A583-EEF0-33F6DF7D4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311048-3128-AF05-9FD4-F22628D22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A30023-6931-C304-B45A-654DD4EFC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45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11D4F3C-D538-3C67-4422-30B2F3836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87901E-D4B5-FEAA-D2E0-8182EA158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D07785-D88F-1DA9-5C9E-D9F8AEB22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FA7A9-CFC8-42B6-AD33-044CE344F640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70C824-EA00-EFC6-C9AA-D3B593CC9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141954-7866-EDCD-AF13-576E193E5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03DC-EE6B-40DE-AE4A-8D674FADAA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76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ey4he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hepsoftwarefoundation.org/phoenix/#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025940-09EA-552A-0F7B-9A10548F45B3}"/>
              </a:ext>
            </a:extLst>
          </p:cNvPr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4E9AA0F-D172-4D23-1C86-CF5425177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Detector and event visualization software for CEPC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78DFC4-5A2C-4BA4-B3ED-A204155EA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735" y="2757377"/>
            <a:ext cx="10710530" cy="1966507"/>
          </a:xfrm>
        </p:spPr>
        <p:txBody>
          <a:bodyPr>
            <a:normAutofit/>
          </a:bodyPr>
          <a:lstStyle/>
          <a:p>
            <a:r>
              <a:rPr lang="en-US" altLang="zh-CN" sz="2200" u="sng" dirty="0" err="1"/>
              <a:t>Yujie</a:t>
            </a:r>
            <a:r>
              <a:rPr lang="zh-CN" altLang="en-US" sz="2200" u="sng" dirty="0"/>
              <a:t> </a:t>
            </a:r>
            <a:r>
              <a:rPr lang="en-US" altLang="zh-CN" sz="2200" u="sng" dirty="0"/>
              <a:t>Zeng </a:t>
            </a:r>
            <a:r>
              <a:rPr lang="en-US" altLang="zh-CN" sz="2200" u="sng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200" u="sng" dirty="0">
                <a:latin typeface="楷体" panose="02010609060101010101" pitchFamily="49" charset="-122"/>
                <a:ea typeface="楷体" panose="02010609060101010101" pitchFamily="49" charset="-122"/>
              </a:rPr>
              <a:t>曾宇杰</a:t>
            </a:r>
            <a:r>
              <a:rPr lang="en-US" altLang="zh-CN" sz="2200" u="sng" dirty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en-US" altLang="zh-CN" sz="2200" dirty="0"/>
              <a:t>, Tianzi Song 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宋天资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en-US" altLang="zh-CN" sz="2200" dirty="0"/>
              <a:t>, Zhaoyang Yuan 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袁朝阳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),</a:t>
            </a:r>
            <a:r>
              <a:rPr lang="zh-CN" altLang="en-US" sz="2200" dirty="0"/>
              <a:t> </a:t>
            </a:r>
            <a:endParaRPr lang="en-US" altLang="zh-CN" sz="2200" dirty="0"/>
          </a:p>
          <a:p>
            <a:r>
              <a:rPr lang="en-US" altLang="zh-CN" sz="2200" dirty="0"/>
              <a:t>Yumei Zhang 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张玉美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),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200" dirty="0"/>
              <a:t>Zhengyun You 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尤郑昀</a:t>
            </a:r>
            <a:r>
              <a:rPr lang="en-US" altLang="zh-CN" sz="2200" dirty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</a:p>
          <a:p>
            <a:r>
              <a:rPr lang="en-US" altLang="zh-CN" sz="2000" dirty="0"/>
              <a:t>Sun Yat-sen University 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中山大学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D782E2E4-37FB-B714-1646-5C854286D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-1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he structure of the TPC in the CEPC baseline detector design. This TPC...  | Download Scientific Diagram">
            <a:extLst>
              <a:ext uri="{FF2B5EF4-FFF2-40B4-BE49-F238E27FC236}">
                <a16:creationId xmlns:a16="http://schemas.microsoft.com/office/drawing/2014/main" id="{53FB72E5-E5CE-2D2B-CEFD-3E3B99564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"/>
          <a:stretch/>
        </p:blipFill>
        <p:spPr bwMode="auto">
          <a:xfrm>
            <a:off x="4875022" y="4632326"/>
            <a:ext cx="2414052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64C57F-784F-340F-EFCE-9AA0CB54B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250A-88C4-4C40-AB3D-74D788550885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9FD7E3-3368-40C5-32EB-D31B869B2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0"/>
            <a:ext cx="1907284" cy="11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7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B8F67-7A18-31C0-0EDF-9BD5A1588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Phoenix supports ROOT geometry file for detector visualization. With CEPCSW and ROOT software one can convert the detector geometry description to .root format.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Phoenix makes use of a JSON format to represent event data. </a:t>
            </a:r>
          </a:p>
          <a:p>
            <a:pPr lvl="1"/>
            <a:r>
              <a:rPr lang="en-US" altLang="zh-CN" sz="1600" dirty="0"/>
              <a:t>A JSON file for event visualization should contain multiple visual components, i.e. tracks, jets, hits, clusters</a:t>
            </a:r>
          </a:p>
          <a:p>
            <a:pPr lvl="1"/>
            <a:r>
              <a:rPr lang="en-US" altLang="zh-CN" sz="1600" dirty="0">
                <a:solidFill>
                  <a:schemeClr val="accent1"/>
                </a:solidFill>
              </a:rPr>
              <a:t>Phoenix also supports using .edm4hep.json format to load event data.</a:t>
            </a:r>
          </a:p>
          <a:p>
            <a:pPr lvl="1"/>
            <a:endParaRPr lang="zh-CN" altLang="en-US" sz="16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5A204704-787B-38B6-48BA-4C80CF4779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File formats supported by Phoenix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CF0AF50-434F-79ED-59AD-763D0762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4865BB-10C5-8296-E945-96D51A981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88" y="2437683"/>
            <a:ext cx="3317512" cy="31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6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F5C8D3-E518-BE8B-8533-ACEA861C0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75514" cy="4829174"/>
          </a:xfrm>
        </p:spPr>
        <p:txBody>
          <a:bodyPr>
            <a:normAutofit lnSpcReduction="10000"/>
          </a:bodyPr>
          <a:lstStyle/>
          <a:p>
            <a:r>
              <a:rPr lang="en-US" altLang="zh-CN" sz="1800" dirty="0"/>
              <a:t>edm4hep2json is a toolkit that dumps the contents of an EMD4hep file in JSON format.</a:t>
            </a:r>
          </a:p>
          <a:p>
            <a:pPr lvl="1"/>
            <a:r>
              <a:rPr lang="en-US" altLang="zh-CN" sz="1400" dirty="0"/>
              <a:t>Usage $edm4hep2json –e 0,1 Rec_TDR_o1_v01.root</a:t>
            </a:r>
          </a:p>
          <a:p>
            <a:pPr lvl="1"/>
            <a:r>
              <a:rPr lang="en-US" altLang="zh-CN" sz="1400" dirty="0"/>
              <a:t>-e option is used to specify the events will be dumped to JSON</a:t>
            </a:r>
          </a:p>
          <a:p>
            <a:pPr lvl="1"/>
            <a:endParaRPr lang="en-US" altLang="zh-CN" sz="1400" dirty="0"/>
          </a:p>
          <a:p>
            <a:r>
              <a:rPr lang="en-US" altLang="zh-CN" sz="1800" dirty="0"/>
              <a:t>Phoenix can only use reconstructed event files for visualization. The visualized detector and event are shown in the right</a:t>
            </a:r>
          </a:p>
          <a:p>
            <a:endParaRPr lang="en-US" altLang="zh-CN" sz="1800" dirty="0"/>
          </a:p>
          <a:p>
            <a:r>
              <a:rPr lang="en-US" altLang="zh-CN" sz="1800" dirty="0"/>
              <a:t>However the algorithm for loading .edm4hep.json files in Phoenix is flawed.</a:t>
            </a:r>
          </a:p>
          <a:p>
            <a:pPr lvl="1"/>
            <a:r>
              <a:rPr lang="en-US" altLang="zh-CN" sz="1400" dirty="0"/>
              <a:t>To successfully load the </a:t>
            </a:r>
            <a:r>
              <a:rPr lang="en-US" altLang="zh-CN" sz="1400" dirty="0" err="1"/>
              <a:t>json</a:t>
            </a:r>
            <a:r>
              <a:rPr lang="en-US" altLang="zh-CN" sz="1400" dirty="0"/>
              <a:t> file, you may need to change the file name, the file name should not contain multiple “.” characters. (i.e. </a:t>
            </a:r>
            <a:r>
              <a:rPr lang="pt-BR" altLang="zh-CN" sz="1400" dirty="0"/>
              <a:t>Rec_TDR_o1_v01.edm4hep.json is a invalid file name, but Rec_TDR_o1_v01_edm4hep.json can be uploaded)</a:t>
            </a:r>
          </a:p>
          <a:p>
            <a:pPr lvl="1"/>
            <a:r>
              <a:rPr lang="en-US" altLang="zh-CN" sz="1400" dirty="0"/>
              <a:t>The edm4hep .</a:t>
            </a:r>
            <a:r>
              <a:rPr lang="en-US" altLang="zh-CN" sz="1400" dirty="0" err="1"/>
              <a:t>json</a:t>
            </a:r>
            <a:r>
              <a:rPr lang="en-US" altLang="zh-CN" sz="1400" dirty="0"/>
              <a:t> file may contain invalid objects for event display. Need to remove these objects by writing programs.</a:t>
            </a:r>
          </a:p>
          <a:p>
            <a:pPr lvl="1"/>
            <a:endParaRPr lang="en-US" altLang="zh-CN" sz="14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00E3321-8327-DE55-6352-86A9B8FF0F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Procedure to dump event data to JSON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75D8FDE-3439-56E9-735C-110B7AF93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D9E549-259A-E4B1-1CE9-40BE8B2DD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46" y="1883425"/>
            <a:ext cx="3401402" cy="178700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8F84F51-F10D-B71F-37D7-B486A2371485}"/>
              </a:ext>
            </a:extLst>
          </p:cNvPr>
          <p:cNvSpPr/>
          <p:nvPr/>
        </p:nvSpPr>
        <p:spPr>
          <a:xfrm>
            <a:off x="8545939" y="1825625"/>
            <a:ext cx="1094282" cy="20461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id="{F7DBC9E2-F614-8C53-5937-D7D962D0D075}"/>
              </a:ext>
            </a:extLst>
          </p:cNvPr>
          <p:cNvSpPr/>
          <p:nvPr/>
        </p:nvSpPr>
        <p:spPr>
          <a:xfrm rot="16200000">
            <a:off x="10135966" y="2279078"/>
            <a:ext cx="292308" cy="11392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9DCC1F3-6038-E533-865E-06168BB7D7D7}"/>
              </a:ext>
            </a:extLst>
          </p:cNvPr>
          <p:cNvSpPr txBox="1"/>
          <p:nvPr/>
        </p:nvSpPr>
        <p:spPr>
          <a:xfrm>
            <a:off x="9604948" y="2364002"/>
            <a:ext cx="169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edm4hep2json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DEBC803-A06E-BA75-D2F0-30B1999E1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836" y="2513487"/>
            <a:ext cx="665779" cy="78907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59551EE-87AF-6271-0E00-E9C8CB833001}"/>
              </a:ext>
            </a:extLst>
          </p:cNvPr>
          <p:cNvSpPr txBox="1"/>
          <p:nvPr/>
        </p:nvSpPr>
        <p:spPr>
          <a:xfrm>
            <a:off x="10204858" y="3186111"/>
            <a:ext cx="2187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.edm4hep.json file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A72C9FF-E8CB-BE29-F635-23DDB3AFE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62" y="3929583"/>
            <a:ext cx="3755035" cy="25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80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B56ADF-0213-1894-86D6-AE54453D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To develop our own phoenix application, one can download essential packages and run the applications locally.</a:t>
            </a:r>
          </a:p>
          <a:p>
            <a:r>
              <a:rPr lang="en-US" altLang="zh-CN" sz="2000" dirty="0"/>
              <a:t> Essential packages:</a:t>
            </a:r>
          </a:p>
          <a:p>
            <a:pPr lvl="1"/>
            <a:r>
              <a:rPr lang="en-US" altLang="zh-CN" sz="1600" dirty="0"/>
              <a:t>Node.js: provides Runtime environment for </a:t>
            </a:r>
            <a:r>
              <a:rPr lang="en-US" altLang="zh-CN" sz="1600" dirty="0" err="1"/>
              <a:t>Javascript</a:t>
            </a:r>
            <a:endParaRPr lang="en-US" altLang="zh-CN" sz="1600" dirty="0"/>
          </a:p>
          <a:p>
            <a:pPr lvl="1"/>
            <a:r>
              <a:rPr lang="en-US" altLang="zh-CN" sz="1600" dirty="0"/>
              <a:t>express: a simple package to start a web server</a:t>
            </a:r>
          </a:p>
          <a:p>
            <a:pPr lvl="1"/>
            <a:r>
              <a:rPr lang="en-US" altLang="zh-CN" sz="1600" dirty="0"/>
              <a:t>Phoenix.js &amp; Three.js: Phoenix library</a:t>
            </a:r>
          </a:p>
          <a:p>
            <a:r>
              <a:rPr lang="en-US" altLang="zh-CN" sz="2000" dirty="0"/>
              <a:t>After installing the packages, one can create a simple web application and edit the webpage to realize more features.</a:t>
            </a:r>
            <a:endParaRPr lang="zh-CN" altLang="en-US" sz="2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106E81F-4362-DF5A-9F70-2F4CE9E77E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Run &amp; Customize phoenix locally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0D9EB86-1A8B-EF4C-E08E-4E51D14A3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F2BCCF-5962-9B53-2626-DAB16A3F2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6032517" cy="393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04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74621-0570-3095-A503-DE391F00A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E71C6B-E848-F5DA-E55B-872ABF574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6"/>
          </a:solidFill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</a:rPr>
              <a:t>Contents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5D6F50-78E5-6F89-7617-BEF984B65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700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dirty="0"/>
              <a:t>Introduction</a:t>
            </a:r>
          </a:p>
          <a:p>
            <a:r>
              <a:rPr lang="en-US" altLang="zh-CN" dirty="0"/>
              <a:t>Software structure</a:t>
            </a:r>
          </a:p>
          <a:p>
            <a:r>
              <a:rPr lang="en-US" altLang="zh-CN" dirty="0"/>
              <a:t>Visualization in Phoenix</a:t>
            </a:r>
          </a:p>
          <a:p>
            <a:pPr lvl="1"/>
            <a:r>
              <a:rPr lang="en-US" altLang="zh-CN" dirty="0"/>
              <a:t>Detector visualization</a:t>
            </a:r>
          </a:p>
          <a:p>
            <a:pPr lvl="1"/>
            <a:r>
              <a:rPr lang="en-US" altLang="zh-CN" dirty="0"/>
              <a:t>Event display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Visualization in Unity</a:t>
            </a:r>
          </a:p>
          <a:p>
            <a:pPr lvl="1"/>
            <a:r>
              <a:rPr lang="en-US" altLang="zh-CN" dirty="0"/>
              <a:t>FBX format</a:t>
            </a:r>
          </a:p>
          <a:p>
            <a:pPr lvl="1"/>
            <a:r>
              <a:rPr lang="en-US" altLang="zh-CN" dirty="0"/>
              <a:t>Detector visualization</a:t>
            </a:r>
          </a:p>
          <a:p>
            <a:pPr lvl="1"/>
            <a:r>
              <a:rPr lang="en-US" altLang="zh-CN" dirty="0"/>
              <a:t>Event display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30E7CF-BF88-EC34-BC83-68950F20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250A-88C4-4C40-AB3D-74D788550885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34608D-7547-6B83-F36C-2DBF61FF4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56F844-3E1A-3B17-DDC0-1A2E29FFC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94" y="2016825"/>
            <a:ext cx="4115011" cy="36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1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6AAD1D-E101-29CA-4B16-33D67948B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2399046"/>
          </a:xfrm>
        </p:spPr>
        <p:txBody>
          <a:bodyPr>
            <a:normAutofit/>
          </a:bodyPr>
          <a:lstStyle/>
          <a:p>
            <a:r>
              <a:rPr lang="en-US" altLang="zh-CN" sz="2000" b="1" i="0" dirty="0">
                <a:effectLst/>
              </a:rPr>
              <a:t>Unity</a:t>
            </a:r>
            <a:r>
              <a:rPr lang="en-US" altLang="zh-CN" sz="2000" b="0" i="0" dirty="0">
                <a:effectLst/>
              </a:rPr>
              <a:t> is the world’s most popular development platform for creating multiplatform games and interactive experiences</a:t>
            </a:r>
            <a:r>
              <a:rPr lang="en-US" altLang="zh-CN" sz="2000" b="0" i="0" dirty="0">
                <a:effectLst/>
                <a:latin typeface="Roboto" panose="020F0502020204030204" pitchFamily="2" charset="0"/>
              </a:rPr>
              <a:t>.</a:t>
            </a:r>
          </a:p>
          <a:p>
            <a:r>
              <a:rPr lang="en-US" altLang="zh-CN" sz="2000" dirty="0"/>
              <a:t>Unity has the following advantages:</a:t>
            </a:r>
          </a:p>
          <a:p>
            <a:pPr lvl="1"/>
            <a:r>
              <a:rPr lang="en-US" altLang="zh-CN" sz="1600" b="1" dirty="0"/>
              <a:t>Easy to use: </a:t>
            </a:r>
            <a:r>
              <a:rPr lang="en-US" altLang="zh-CN" sz="1600" dirty="0"/>
              <a:t>Unity engine has a intuitive interface for beginners to get started quickly. Additionally, it provides comprehensive documentation for users.</a:t>
            </a:r>
          </a:p>
          <a:p>
            <a:pPr lvl="1"/>
            <a:r>
              <a:rPr lang="en-US" altLang="zh-CN" sz="1600" b="1" dirty="0"/>
              <a:t>High-Quality Graphics: </a:t>
            </a:r>
            <a:r>
              <a:rPr lang="en-US" altLang="zh-CN" sz="1600" dirty="0"/>
              <a:t>Unity supports advanced graphics technologies like physically-based rendering. </a:t>
            </a:r>
          </a:p>
          <a:p>
            <a:pPr lvl="1"/>
            <a:r>
              <a:rPr lang="en-US" altLang="zh-CN" sz="1600" b="1" dirty="0">
                <a:effectLst/>
              </a:rPr>
              <a:t>C</a:t>
            </a:r>
            <a:r>
              <a:rPr lang="en-US" altLang="zh-CN" sz="1600" b="1" dirty="0"/>
              <a:t>ross Platform: </a:t>
            </a:r>
            <a:r>
              <a:rPr lang="en-US" altLang="zh-CN" sz="1600" dirty="0"/>
              <a:t>With Unity, we can develop once and deploy the application across multiple platforms (Windows, Android, Linux, MacOS, …)</a:t>
            </a:r>
            <a:endParaRPr lang="en-US" altLang="zh-CN" sz="1600" dirty="0">
              <a:effectLst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A92EDA7-81B8-3F3B-1D9F-496F9CED535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Unity engine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1BABDD-6F43-E5A6-27CF-00F5EB049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250A-88C4-4C40-AB3D-74D788550885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1026" name="Picture 2" descr="Android 的图像结果">
            <a:extLst>
              <a:ext uri="{FF2B5EF4-FFF2-40B4-BE49-F238E27FC236}">
                <a16:creationId xmlns:a16="http://schemas.microsoft.com/office/drawing/2014/main" id="{04FEE5A0-3AED-FDAF-F648-E2703B5B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19" y="4598617"/>
            <a:ext cx="728736" cy="96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ux 的图像结果">
            <a:extLst>
              <a:ext uri="{FF2B5EF4-FFF2-40B4-BE49-F238E27FC236}">
                <a16:creationId xmlns:a16="http://schemas.microsoft.com/office/drawing/2014/main" id="{3711F7B2-470C-30DD-B52B-B9AE5EB5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39" y="4604425"/>
            <a:ext cx="728736" cy="96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ndows 的图像结果">
            <a:extLst>
              <a:ext uri="{FF2B5EF4-FFF2-40B4-BE49-F238E27FC236}">
                <a16:creationId xmlns:a16="http://schemas.microsoft.com/office/drawing/2014/main" id="{57A21D08-5207-674F-177A-CD71AB233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66" y="4505129"/>
            <a:ext cx="1905384" cy="115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culus logo 的图像结果">
            <a:extLst>
              <a:ext uri="{FF2B5EF4-FFF2-40B4-BE49-F238E27FC236}">
                <a16:creationId xmlns:a16="http://schemas.microsoft.com/office/drawing/2014/main" id="{4DD0DAA0-ED08-65E5-2BC9-12ED99C91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25" y="4583618"/>
            <a:ext cx="20193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ystation logo 的图像结果">
            <a:extLst>
              <a:ext uri="{FF2B5EF4-FFF2-40B4-BE49-F238E27FC236}">
                <a16:creationId xmlns:a16="http://schemas.microsoft.com/office/drawing/2014/main" id="{62E9ECA7-B92F-B322-13F6-7B2896F43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30"/>
          <a:stretch/>
        </p:blipFill>
        <p:spPr bwMode="auto">
          <a:xfrm>
            <a:off x="9212060" y="4723338"/>
            <a:ext cx="969415" cy="79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03C5D2-E3CF-34BE-EA23-E0C2BDC9ED47}"/>
              </a:ext>
            </a:extLst>
          </p:cNvPr>
          <p:cNvSpPr txBox="1"/>
          <p:nvPr/>
        </p:nvSpPr>
        <p:spPr>
          <a:xfrm>
            <a:off x="4148119" y="5738432"/>
            <a:ext cx="563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Platforms that Unity supports</a:t>
            </a:r>
            <a:endParaRPr lang="zh-CN" altLang="en-US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A8B9EF8-E0CC-C612-600C-DC756B6E03C5}"/>
              </a:ext>
            </a:extLst>
          </p:cNvPr>
          <p:cNvSpPr/>
          <p:nvPr/>
        </p:nvSpPr>
        <p:spPr>
          <a:xfrm>
            <a:off x="1424761" y="4529471"/>
            <a:ext cx="9796131" cy="115481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F2FCC7-4595-95A3-5C32-BFB520008A94}"/>
              </a:ext>
            </a:extLst>
          </p:cNvPr>
          <p:cNvSpPr txBox="1"/>
          <p:nvPr/>
        </p:nvSpPr>
        <p:spPr>
          <a:xfrm>
            <a:off x="10483701" y="4882480"/>
            <a:ext cx="510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…</a:t>
            </a:r>
            <a:endParaRPr lang="zh-CN" alt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7CCFF2-4270-48B9-BD82-AF42ADC65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2627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26B595-8303-DED7-9D08-0E879257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6"/>
          </a:solidFill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</a:rPr>
              <a:t>FBX format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526326-DA4F-C0E7-4CFB-13F84CA62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18" y="1663700"/>
            <a:ext cx="10955867" cy="1559185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FBX (</a:t>
            </a:r>
            <a:r>
              <a:rPr lang="en-US" altLang="zh-CN" sz="2000" dirty="0" err="1"/>
              <a:t>Filmbox</a:t>
            </a:r>
            <a:r>
              <a:rPr lang="en-US" altLang="zh-CN" sz="2000" dirty="0"/>
              <a:t>) is a 3D mesh file format used for exchanging 3D models and animation data.</a:t>
            </a:r>
          </a:p>
          <a:p>
            <a:r>
              <a:rPr lang="en-US" altLang="zh-CN" sz="2000" dirty="0"/>
              <a:t>Contain geometry, materials, skeletons, </a:t>
            </a:r>
            <a:r>
              <a:rPr lang="en-US" altLang="zh-CN" sz="2000" b="1" dirty="0"/>
              <a:t>animations</a:t>
            </a:r>
            <a:r>
              <a:rPr lang="en-US" altLang="zh-CN" sz="2000" dirty="0"/>
              <a:t>, and others, making it a powerful file format. </a:t>
            </a:r>
          </a:p>
          <a:p>
            <a:r>
              <a:rPr lang="en-US" altLang="zh-CN" sz="2000" dirty="0"/>
              <a:t>In Unity, FBX files can be directly imported for building game scenes, character models, animations, and more.</a:t>
            </a:r>
          </a:p>
          <a:p>
            <a:endParaRPr lang="en-US" altLang="zh-CN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7D5943-730F-71D0-7641-759A75BB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250A-88C4-4C40-AB3D-74D788550885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77FCA6-E4B9-43D2-8C16-09D17C6E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OBJ file DOWNLOAD DRAGON 3D Model - Obj - FbX - 3d PRINTING - 3D ...">
            <a:extLst>
              <a:ext uri="{FF2B5EF4-FFF2-40B4-BE49-F238E27FC236}">
                <a16:creationId xmlns:a16="http://schemas.microsoft.com/office/drawing/2014/main" id="{AD2534A5-B5A9-496F-A4EB-EA0718051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833" y="2753722"/>
            <a:ext cx="2762875" cy="238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E75F09-2EB5-4042-A67E-655DAFD53B2C}"/>
              </a:ext>
            </a:extLst>
          </p:cNvPr>
          <p:cNvSpPr txBox="1"/>
          <p:nvPr/>
        </p:nvSpPr>
        <p:spPr>
          <a:xfrm>
            <a:off x="9369495" y="4764799"/>
            <a:ext cx="2133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</a:t>
            </a:r>
            <a:r>
              <a:rPr lang="en-US" altLang="zh-CN" sz="1800" dirty="0"/>
              <a:t>nimations in FBX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C69BFF1-FED8-FC4D-C506-34ADB3B35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76" y="3072598"/>
            <a:ext cx="1173962" cy="12605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325EAD-30D2-33A2-FD80-DB2F84108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85" y="3117687"/>
            <a:ext cx="1404952" cy="13017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DAABAC5-0FB4-CA86-DAC9-79B6A05F0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68" y="3072598"/>
            <a:ext cx="1404952" cy="1357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E5FF1F-4E44-9CA1-4D7A-9550D6FA3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733" y="3072598"/>
            <a:ext cx="1404952" cy="134688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6C6C65F-2A2C-912D-F8CE-52CBC91F6A5A}"/>
              </a:ext>
            </a:extLst>
          </p:cNvPr>
          <p:cNvSpPr txBox="1"/>
          <p:nvPr/>
        </p:nvSpPr>
        <p:spPr>
          <a:xfrm>
            <a:off x="1280038" y="4309090"/>
            <a:ext cx="14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(1)Cube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96CD74-1DD6-7427-4411-686E44776B1E}"/>
              </a:ext>
            </a:extLst>
          </p:cNvPr>
          <p:cNvSpPr txBox="1"/>
          <p:nvPr/>
        </p:nvSpPr>
        <p:spPr>
          <a:xfrm>
            <a:off x="2708266" y="4314332"/>
            <a:ext cx="14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(2)Cone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5200AFE-304B-946C-8BCB-6213610EF624}"/>
              </a:ext>
            </a:extLst>
          </p:cNvPr>
          <p:cNvSpPr txBox="1"/>
          <p:nvPr/>
        </p:nvSpPr>
        <p:spPr>
          <a:xfrm>
            <a:off x="4458346" y="4333387"/>
            <a:ext cx="14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(3)Sphere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454802F-9DC4-5FFB-1061-35E6E9EAA182}"/>
              </a:ext>
            </a:extLst>
          </p:cNvPr>
          <p:cNvSpPr txBox="1"/>
          <p:nvPr/>
        </p:nvSpPr>
        <p:spPr>
          <a:xfrm>
            <a:off x="6097996" y="4309313"/>
            <a:ext cx="168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(4)Hyperboloid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566287D-1982-E073-5B84-D7D3180E88BC}"/>
              </a:ext>
            </a:extLst>
          </p:cNvPr>
          <p:cNvSpPr txBox="1"/>
          <p:nvPr/>
        </p:nvSpPr>
        <p:spPr>
          <a:xfrm>
            <a:off x="1537089" y="4764799"/>
            <a:ext cx="575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Some basic shapes in FBX format and shown in Unity 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A0DA407-494D-0BF0-0F9F-80BA34B0153F}"/>
              </a:ext>
            </a:extLst>
          </p:cNvPr>
          <p:cNvSpPr txBox="1"/>
          <p:nvPr/>
        </p:nvSpPr>
        <p:spPr>
          <a:xfrm>
            <a:off x="808218" y="5441430"/>
            <a:ext cx="1054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 convert detector geometry to FBX format, </a:t>
            </a:r>
            <a:r>
              <a:rPr lang="en-US" altLang="zh-CN" b="1" dirty="0"/>
              <a:t>w</a:t>
            </a:r>
            <a:r>
              <a:rPr lang="en-US" altLang="zh-CN" sz="1800" b="1" dirty="0"/>
              <a:t>e developed DD4hep2FBX converter </a:t>
            </a:r>
            <a:r>
              <a:rPr lang="en-US" altLang="zh-CN" sz="1800" dirty="0"/>
              <a:t>that could convert DD4hep geometry description to FBX format.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/>
              <a:t>DD4hep2FBX directly converts detector geometry description to FBX format, while preserving </a:t>
            </a:r>
            <a:r>
              <a:rPr lang="en-US" altLang="zh-CN" sz="1800" i="1" dirty="0"/>
              <a:t>Shapes, Materials, transformations, Geometry hierarchy </a:t>
            </a:r>
            <a:r>
              <a:rPr lang="en-US" altLang="zh-CN" sz="1800" dirty="0"/>
              <a:t>properties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731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D2746B-273A-7B4A-F692-4583F023C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036"/>
            <a:ext cx="5257800" cy="4707927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Currently we realized a few simple features for visualization. The GUI of the software is shown on the right: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You can drag the mouse to change the angle the viewing angle. Slide the mouse wheel to zoom in and zoom out:</a:t>
            </a:r>
            <a:endParaRPr lang="zh-CN" altLang="en-US" sz="16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5F7C4AC-62B5-57DE-F009-C6D3D05D7E2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CEPC Visualization in Unity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618CA2D-5C56-69DB-FEB6-A364EA340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EFE6F3-D49D-B05E-828F-04C797AF7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41" y="1469037"/>
            <a:ext cx="4149185" cy="2438732"/>
          </a:xfrm>
          <a:prstGeom prst="rect">
            <a:avLst/>
          </a:prstGeom>
        </p:spPr>
      </p:pic>
      <p:pic>
        <p:nvPicPr>
          <p:cNvPr id="8" name="屏幕录制 2024-12-24 225719">
            <a:hlinkClick r:id="" action="ppaction://media"/>
            <a:extLst>
              <a:ext uri="{FF2B5EF4-FFF2-40B4-BE49-F238E27FC236}">
                <a16:creationId xmlns:a16="http://schemas.microsoft.com/office/drawing/2014/main" id="{873D9CB3-F663-A2C2-9CD4-99B7C2D61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9241" y="4051243"/>
            <a:ext cx="4149185" cy="24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3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AE21B5-EB3F-7770-23D4-094DD3818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423"/>
            <a:ext cx="5257800" cy="4535540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You can press button in the “Detector View” panel to show and hide subdetector of CEPC: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Use the scrollbars and button to obtain a clipping view of the detector from different angles:</a:t>
            </a:r>
          </a:p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8465594-FA9C-B741-D4BD-7F3F09790A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CEPC Visualization in Unity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103D8FB2-B29D-A132-BE9A-4E0708D27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E5255E-6FC7-0E1E-9CD4-777DA9C06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200" y="1578848"/>
            <a:ext cx="2241842" cy="23303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1DF51C-C9EA-B051-2121-F85454857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56" y="1578847"/>
            <a:ext cx="2446630" cy="23303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23EE16-DF5C-C789-2321-320D952A0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70" y="2397926"/>
            <a:ext cx="1409772" cy="69218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39AD79A-F5BC-4331-B29B-7667E631A0E8}"/>
              </a:ext>
            </a:extLst>
          </p:cNvPr>
          <p:cNvSpPr/>
          <p:nvPr/>
        </p:nvSpPr>
        <p:spPr>
          <a:xfrm>
            <a:off x="5719482" y="2268071"/>
            <a:ext cx="1138518" cy="1030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43A5B8A-A325-DA73-2576-EA000363A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45" y="4162476"/>
            <a:ext cx="2221241" cy="23213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5E7C98B-88C7-48A6-50FD-5061E27D3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199" y="4162476"/>
            <a:ext cx="2241841" cy="23213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C1D7AD-BAC3-80C0-AECE-D589FB131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39" y="4966609"/>
            <a:ext cx="1276729" cy="103094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EB278D9-5C69-BA1F-3F4E-6117D56E634C}"/>
              </a:ext>
            </a:extLst>
          </p:cNvPr>
          <p:cNvSpPr/>
          <p:nvPr/>
        </p:nvSpPr>
        <p:spPr>
          <a:xfrm>
            <a:off x="5586439" y="4894729"/>
            <a:ext cx="1252476" cy="1192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78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A30959-97B5-AED5-6ECC-CC0DF0F8F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26" y="1663908"/>
            <a:ext cx="4991770" cy="4684426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Temporarily this application only supports .edm4hep.json file for event visualization.</a:t>
            </a:r>
          </a:p>
          <a:p>
            <a:r>
              <a:rPr lang="en-US" altLang="zh-CN" sz="2000" dirty="0"/>
              <a:t>Select event file by clicking the button. Select the event to be visualized in the dropdown</a:t>
            </a:r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Press “show event button” to visualize the event. The visual components like tracks, clusters can be selected, and their information are shown in the info panel</a:t>
            </a:r>
            <a:endParaRPr lang="zh-CN" altLang="en-US" sz="2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5FDC528-DFAB-3532-C66E-216E4E2542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Event Visualization in Unity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589CD002-5BC9-2B5E-70CD-589F8DCD7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184480-7706-96D3-E517-49477E869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32" y="1394696"/>
            <a:ext cx="2242513" cy="16135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3B6DF8-8833-12E2-0751-DAF6B1FF4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32" y="3077344"/>
            <a:ext cx="4702129" cy="13255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90CB7D9-296C-6316-7895-0A1B482A3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48" y="1394696"/>
            <a:ext cx="1741572" cy="161351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710A63-3E4C-D784-F7A0-AAABA39AC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88" y="4402907"/>
            <a:ext cx="3345514" cy="240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49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99F48-C058-49C4-CAFC-88AAA7170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910"/>
            <a:ext cx="5257800" cy="345840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/>
              <a:t>Phoenix:</a:t>
            </a:r>
          </a:p>
          <a:p>
            <a:pPr lvl="1"/>
            <a:r>
              <a:rPr lang="en-US" altLang="zh-CN" sz="2000" dirty="0"/>
              <a:t>Pros:</a:t>
            </a:r>
          </a:p>
          <a:p>
            <a:pPr lvl="2"/>
            <a:r>
              <a:rPr lang="en-US" altLang="zh-CN" sz="1600" dirty="0"/>
              <a:t>future official web display platform of HEP experiments</a:t>
            </a:r>
          </a:p>
          <a:p>
            <a:pPr lvl="2"/>
            <a:r>
              <a:rPr lang="en-US" altLang="zh-CN" sz="1600" dirty="0"/>
              <a:t>Highly cross platform. Can open in any web browser</a:t>
            </a:r>
          </a:p>
          <a:p>
            <a:pPr lvl="2"/>
            <a:r>
              <a:rPr lang="en-US" altLang="zh-CN" sz="1600" dirty="0"/>
              <a:t>Already has comprehensive functions</a:t>
            </a:r>
          </a:p>
          <a:p>
            <a:pPr lvl="1"/>
            <a:r>
              <a:rPr lang="en-US" altLang="zh-CN" sz="2000" dirty="0"/>
              <a:t>Cons:</a:t>
            </a:r>
          </a:p>
          <a:p>
            <a:pPr lvl="2"/>
            <a:r>
              <a:rPr lang="en-US" altLang="zh-CN" sz="1600" dirty="0"/>
              <a:t>Lacked documentation support</a:t>
            </a:r>
          </a:p>
          <a:p>
            <a:pPr lvl="2"/>
            <a:r>
              <a:rPr lang="en-US" altLang="zh-CN" sz="1600" dirty="0"/>
              <a:t>Flawed functionality. Inflexible</a:t>
            </a:r>
          </a:p>
          <a:p>
            <a:pPr lvl="1"/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0BF57EA6-786F-A50A-8245-3CC19D7CA8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Summary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0E96C21E-9F4B-D15B-5578-71C2D2CD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6DB35A06-C938-EE5C-C43F-945696163B0C}"/>
              </a:ext>
            </a:extLst>
          </p:cNvPr>
          <p:cNvSpPr txBox="1">
            <a:spLocks/>
          </p:cNvSpPr>
          <p:nvPr/>
        </p:nvSpPr>
        <p:spPr>
          <a:xfrm>
            <a:off x="6096000" y="1456257"/>
            <a:ext cx="5257800" cy="3393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/>
              <a:t>Unity:</a:t>
            </a:r>
          </a:p>
          <a:p>
            <a:pPr lvl="1"/>
            <a:r>
              <a:rPr lang="en-US" altLang="zh-CN" sz="2000" dirty="0"/>
              <a:t>Pros:</a:t>
            </a:r>
          </a:p>
          <a:p>
            <a:pPr lvl="2"/>
            <a:r>
              <a:rPr lang="en-US" altLang="zh-CN" sz="1600" dirty="0"/>
              <a:t>Support many platforms</a:t>
            </a:r>
          </a:p>
          <a:p>
            <a:pPr lvl="2"/>
            <a:r>
              <a:rPr lang="en-US" altLang="zh-CN" sz="1600" dirty="0"/>
              <a:t>Comprehensive community and documentation support</a:t>
            </a:r>
          </a:p>
          <a:p>
            <a:pPr lvl="2"/>
            <a:r>
              <a:rPr lang="en-US" altLang="zh-CN" sz="1600" dirty="0"/>
              <a:t>Highly flexible and customizable. Supports high-level 3D display effects.</a:t>
            </a:r>
          </a:p>
          <a:p>
            <a:pPr lvl="1"/>
            <a:r>
              <a:rPr lang="en-US" altLang="zh-CN" sz="2000" dirty="0"/>
              <a:t>Cons:</a:t>
            </a:r>
          </a:p>
          <a:p>
            <a:pPr lvl="2"/>
            <a:r>
              <a:rPr lang="en-US" altLang="zh-CN" sz="1600" dirty="0"/>
              <a:t>Generated executables can only run locally. Not cross platform</a:t>
            </a:r>
          </a:p>
          <a:p>
            <a:pPr lvl="2"/>
            <a:endParaRPr lang="en-US" altLang="zh-CN" sz="1600" dirty="0"/>
          </a:p>
          <a:p>
            <a:pPr lvl="1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2B763B-D4BB-28EE-0E09-E807E0FADC72}"/>
              </a:ext>
            </a:extLst>
          </p:cNvPr>
          <p:cNvSpPr txBox="1"/>
          <p:nvPr/>
        </p:nvSpPr>
        <p:spPr>
          <a:xfrm>
            <a:off x="906905" y="4901784"/>
            <a:ext cx="6663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Ongoing 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Add more functions to current visualization software. i.e. Add event animation, add menu to change the rendering effect…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Improve existing functions of the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/>
              <a:t>Port the software to a VR platform such as Oculus Quest or Apple Vision Pro.</a:t>
            </a:r>
            <a:endParaRPr lang="zh-CN" altLang="en-US" sz="1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5E835D4-73EA-3941-4763-927840DA8E99}"/>
              </a:ext>
            </a:extLst>
          </p:cNvPr>
          <p:cNvSpPr txBox="1"/>
          <p:nvPr/>
        </p:nvSpPr>
        <p:spPr>
          <a:xfrm>
            <a:off x="7570381" y="5096932"/>
            <a:ext cx="4621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Thank you for listening!</a:t>
            </a:r>
            <a:endParaRPr lang="zh-CN" altLang="en-US" sz="3600" i="1" dirty="0">
              <a:latin typeface="PMingLiU-ExtB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1933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78542-AE08-60BE-3DEA-CD779D4B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1F981-02A0-E987-98D6-F86E47DB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6"/>
          </a:solidFill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</a:rPr>
              <a:t>Contents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187442-F1F5-2D58-9F58-FE9F316F4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700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dirty="0"/>
              <a:t>Introduction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Software structure</a:t>
            </a:r>
          </a:p>
          <a:p>
            <a:r>
              <a:rPr lang="en-US" altLang="zh-CN" dirty="0"/>
              <a:t>Visualization in Phoenix</a:t>
            </a:r>
          </a:p>
          <a:p>
            <a:pPr lvl="1"/>
            <a:r>
              <a:rPr lang="en-US" altLang="zh-CN" dirty="0"/>
              <a:t>Detector visualization</a:t>
            </a:r>
          </a:p>
          <a:p>
            <a:pPr lvl="1"/>
            <a:r>
              <a:rPr lang="en-US" altLang="zh-CN" dirty="0"/>
              <a:t>Event display</a:t>
            </a:r>
          </a:p>
          <a:p>
            <a:r>
              <a:rPr lang="en-US" altLang="zh-CN" dirty="0"/>
              <a:t>Visualization in Unity</a:t>
            </a:r>
          </a:p>
          <a:p>
            <a:pPr lvl="1"/>
            <a:r>
              <a:rPr lang="en-US" altLang="zh-CN" dirty="0"/>
              <a:t>FBX format</a:t>
            </a:r>
          </a:p>
          <a:p>
            <a:pPr lvl="1"/>
            <a:r>
              <a:rPr lang="en-US" altLang="zh-CN" dirty="0"/>
              <a:t>Detector visualization</a:t>
            </a:r>
          </a:p>
          <a:p>
            <a:pPr lvl="1"/>
            <a:r>
              <a:rPr lang="en-US" altLang="zh-CN" dirty="0"/>
              <a:t>Event display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132A53-E614-BEDE-FB4A-A6B4C57F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250A-88C4-4C40-AB3D-74D788550885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0B7D121-4E98-95B9-9E04-3CE3EFD63568}"/>
              </a:ext>
            </a:extLst>
          </p:cNvPr>
          <p:cNvSpPr/>
          <p:nvPr/>
        </p:nvSpPr>
        <p:spPr>
          <a:xfrm>
            <a:off x="6635151" y="3269409"/>
            <a:ext cx="1975449" cy="9747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Visualization software</a:t>
            </a:r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3562D059-4FDA-D4F8-CF84-35E003E1350D}"/>
              </a:ext>
            </a:extLst>
          </p:cNvPr>
          <p:cNvSpPr/>
          <p:nvPr/>
        </p:nvSpPr>
        <p:spPr>
          <a:xfrm>
            <a:off x="9471804" y="1663700"/>
            <a:ext cx="1958196" cy="879895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Detector geometry</a:t>
            </a:r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A73C19F-C7B0-2E4C-812B-B3099BE8E3E4}"/>
              </a:ext>
            </a:extLst>
          </p:cNvPr>
          <p:cNvSpPr/>
          <p:nvPr/>
        </p:nvSpPr>
        <p:spPr>
          <a:xfrm>
            <a:off x="9471804" y="2763567"/>
            <a:ext cx="1958196" cy="87989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Event data model</a:t>
            </a:r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5593C08-0013-DE9F-6C5F-7201A57B89DE}"/>
              </a:ext>
            </a:extLst>
          </p:cNvPr>
          <p:cNvSpPr/>
          <p:nvPr/>
        </p:nvSpPr>
        <p:spPr>
          <a:xfrm>
            <a:off x="9471804" y="3831833"/>
            <a:ext cx="1958196" cy="8798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GUI</a:t>
            </a:r>
            <a:endParaRPr lang="zh-CN" altLang="en-US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4629716-BFD4-6692-19B8-F76CB4C5AABA}"/>
              </a:ext>
            </a:extLst>
          </p:cNvPr>
          <p:cNvSpPr/>
          <p:nvPr/>
        </p:nvSpPr>
        <p:spPr>
          <a:xfrm>
            <a:off x="9471804" y="4956866"/>
            <a:ext cx="1958196" cy="87989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Visualization logic</a:t>
            </a:r>
            <a:endParaRPr lang="zh-CN" altLang="en-US" dirty="0"/>
          </a:p>
        </p:txBody>
      </p:sp>
      <p:cxnSp>
        <p:nvCxnSpPr>
          <p:cNvPr id="22" name="连接符: 肘形 21">
            <a:extLst>
              <a:ext uri="{FF2B5EF4-FFF2-40B4-BE49-F238E27FC236}">
                <a16:creationId xmlns:a16="http://schemas.microsoft.com/office/drawing/2014/main" id="{66945F51-6339-2F2F-D2C7-2AA6CF2C657E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8610600" y="2103648"/>
            <a:ext cx="861204" cy="165315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6630E875-131B-603C-0C8E-D4A228C61E36}"/>
              </a:ext>
            </a:extLst>
          </p:cNvPr>
          <p:cNvCxnSpPr>
            <a:stCxn id="5" idx="3"/>
            <a:endCxn id="7" idx="1"/>
          </p:cNvCxnSpPr>
          <p:nvPr/>
        </p:nvCxnSpPr>
        <p:spPr>
          <a:xfrm flipV="1">
            <a:off x="8610600" y="3203515"/>
            <a:ext cx="861204" cy="55328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9C986F04-5D6E-5A59-5F5E-782FB1AE7531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8610600" y="3756802"/>
            <a:ext cx="861204" cy="51497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连接符: 肘形 27">
            <a:extLst>
              <a:ext uri="{FF2B5EF4-FFF2-40B4-BE49-F238E27FC236}">
                <a16:creationId xmlns:a16="http://schemas.microsoft.com/office/drawing/2014/main" id="{42471A57-54DD-0EFD-2051-556ACB0169E4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8610600" y="3756802"/>
            <a:ext cx="861204" cy="16400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17162A7-6E6C-4F95-A68A-97CAA7D08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9687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E89738-753E-57BC-A711-025C37D85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456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An event display software should provide visualization functions of the detector geometry, display of different views of detectors, event hits distribution, and interactive control between the display and the users.</a:t>
            </a:r>
          </a:p>
          <a:p>
            <a:r>
              <a:rPr lang="en-US" altLang="zh-CN" sz="2000" dirty="0"/>
              <a:t>The display software should be composed of four parts:</a:t>
            </a:r>
          </a:p>
          <a:p>
            <a:pPr lvl="1"/>
            <a:r>
              <a:rPr lang="en-US" altLang="zh-CN" sz="1600" dirty="0"/>
              <a:t>Detector geometry</a:t>
            </a:r>
          </a:p>
          <a:p>
            <a:pPr lvl="1"/>
            <a:r>
              <a:rPr lang="en-US" altLang="zh-CN" sz="1600" dirty="0"/>
              <a:t>Event data model</a:t>
            </a:r>
          </a:p>
          <a:p>
            <a:pPr lvl="1"/>
            <a:r>
              <a:rPr lang="en-US" altLang="zh-CN" sz="1600" dirty="0"/>
              <a:t>Visualization</a:t>
            </a:r>
          </a:p>
          <a:p>
            <a:pPr lvl="1"/>
            <a:r>
              <a:rPr lang="en-US" altLang="zh-CN" sz="1600" dirty="0"/>
              <a:t>GUI</a:t>
            </a:r>
            <a:endParaRPr lang="zh-CN" altLang="en-US" sz="1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FB9E4-BC4B-3BF8-42AE-9C9CE0622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250A-88C4-4C40-AB3D-74D788550885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22A6F0E4-E48A-F3A8-B7AE-596DF41E8E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Structure of a visualization software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4252565-AF27-B0B3-1B0A-B08754D8A926}"/>
              </a:ext>
            </a:extLst>
          </p:cNvPr>
          <p:cNvSpPr/>
          <p:nvPr/>
        </p:nvSpPr>
        <p:spPr>
          <a:xfrm>
            <a:off x="5321508" y="3429000"/>
            <a:ext cx="1798820" cy="697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Detector geometry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5FBD553-3A30-6B93-C3D3-F4212EC6027C}"/>
              </a:ext>
            </a:extLst>
          </p:cNvPr>
          <p:cNvSpPr/>
          <p:nvPr/>
        </p:nvSpPr>
        <p:spPr>
          <a:xfrm>
            <a:off x="5321508" y="4886794"/>
            <a:ext cx="1798820" cy="6970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Event data model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227DA6-A993-6E47-A62B-B95D14F6838F}"/>
              </a:ext>
            </a:extLst>
          </p:cNvPr>
          <p:cNvSpPr/>
          <p:nvPr/>
        </p:nvSpPr>
        <p:spPr>
          <a:xfrm>
            <a:off x="7622498" y="3305331"/>
            <a:ext cx="2390932" cy="24209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89EF0DF-F867-4521-EFDF-8E25E7A81A94}"/>
              </a:ext>
            </a:extLst>
          </p:cNvPr>
          <p:cNvSpPr/>
          <p:nvPr/>
        </p:nvSpPr>
        <p:spPr>
          <a:xfrm>
            <a:off x="7959776" y="3344680"/>
            <a:ext cx="1716374" cy="8656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CEPC detector display</a:t>
            </a:r>
            <a:endParaRPr lang="zh-CN" alt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28460D8-B74D-B04D-332B-4DD1F0EC3241}"/>
              </a:ext>
            </a:extLst>
          </p:cNvPr>
          <p:cNvSpPr/>
          <p:nvPr/>
        </p:nvSpPr>
        <p:spPr>
          <a:xfrm>
            <a:off x="7959776" y="4802474"/>
            <a:ext cx="1716374" cy="8656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Event display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1688388-BE52-86D4-2B52-E2A6D6897B20}"/>
              </a:ext>
            </a:extLst>
          </p:cNvPr>
          <p:cNvSpPr/>
          <p:nvPr/>
        </p:nvSpPr>
        <p:spPr>
          <a:xfrm>
            <a:off x="7884825" y="5838174"/>
            <a:ext cx="1866276" cy="62209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GUI</a:t>
            </a:r>
            <a:endParaRPr lang="zh-CN" altLang="en-US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7E5A17D-5464-4235-EF83-791CA2A47DD9}"/>
              </a:ext>
            </a:extLst>
          </p:cNvPr>
          <p:cNvCxnSpPr>
            <a:stCxn id="6" idx="3"/>
          </p:cNvCxnSpPr>
          <p:nvPr/>
        </p:nvCxnSpPr>
        <p:spPr>
          <a:xfrm flipV="1">
            <a:off x="7120328" y="3777521"/>
            <a:ext cx="83944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6051CF9-A182-446B-601A-7DCBEFB9345C}"/>
              </a:ext>
            </a:extLst>
          </p:cNvPr>
          <p:cNvCxnSpPr/>
          <p:nvPr/>
        </p:nvCxnSpPr>
        <p:spPr>
          <a:xfrm flipV="1">
            <a:off x="7097842" y="5235315"/>
            <a:ext cx="83944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49D70C18-6EEF-EBCD-1CA2-7985AE8B4A55}"/>
              </a:ext>
            </a:extLst>
          </p:cNvPr>
          <p:cNvSpPr/>
          <p:nvPr/>
        </p:nvSpPr>
        <p:spPr>
          <a:xfrm>
            <a:off x="10403174" y="3865048"/>
            <a:ext cx="1444052" cy="12340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Event and data information</a:t>
            </a:r>
            <a:endParaRPr lang="zh-CN" altLang="en-US" dirty="0"/>
          </a:p>
        </p:txBody>
      </p:sp>
      <p:cxnSp>
        <p:nvCxnSpPr>
          <p:cNvPr id="17" name="连接符: 肘形 16">
            <a:extLst>
              <a:ext uri="{FF2B5EF4-FFF2-40B4-BE49-F238E27FC236}">
                <a16:creationId xmlns:a16="http://schemas.microsoft.com/office/drawing/2014/main" id="{50850BCE-BCA1-543B-C807-6A6481385C05}"/>
              </a:ext>
            </a:extLst>
          </p:cNvPr>
          <p:cNvCxnSpPr>
            <a:stCxn id="11" idx="1"/>
          </p:cNvCxnSpPr>
          <p:nvPr/>
        </p:nvCxnSpPr>
        <p:spPr>
          <a:xfrm rot="10800000">
            <a:off x="7371907" y="5235316"/>
            <a:ext cx="512918" cy="91390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84098E72-550D-45AB-AF8E-387C4CA23524}"/>
              </a:ext>
            </a:extLst>
          </p:cNvPr>
          <p:cNvCxnSpPr/>
          <p:nvPr/>
        </p:nvCxnSpPr>
        <p:spPr>
          <a:xfrm flipV="1">
            <a:off x="7527851" y="3777521"/>
            <a:ext cx="0" cy="2371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345DB6B-1FEA-1BCD-EF8A-D99FFB76F8DF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9676150" y="3777521"/>
            <a:ext cx="727024" cy="704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519D0BB-2BFA-85AB-9329-B4CE19B45DA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9676150" y="4482059"/>
            <a:ext cx="727024" cy="805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4231B9A5-6905-119D-DF49-B15AF79F3E95}"/>
              </a:ext>
            </a:extLst>
          </p:cNvPr>
          <p:cNvSpPr txBox="1"/>
          <p:nvPr/>
        </p:nvSpPr>
        <p:spPr>
          <a:xfrm>
            <a:off x="7622498" y="2941961"/>
            <a:ext cx="239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Visualization platform</a:t>
            </a:r>
            <a:endParaRPr lang="zh-CN" alt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1514EA-2D41-46BD-BC63-64CAD68CF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246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7A295-5F8C-8831-37BE-B7E8EE188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58869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/>
              <a:t>The event data model contains three types of information: simulation, calibration, and reconstruction, which is generated by CEPC offline software. </a:t>
            </a:r>
          </a:p>
          <a:p>
            <a:r>
              <a:rPr lang="en-US" altLang="zh-CN" sz="2000" dirty="0"/>
              <a:t>The EDM information is then read by the event manager and displayed together with detector geometry. </a:t>
            </a:r>
          </a:p>
          <a:p>
            <a:r>
              <a:rPr lang="en-US" altLang="zh-CN" sz="2000" dirty="0"/>
              <a:t>EDM4hep is the common EDM that can be used by all communities in the Key4Hep project such as  ILC, CLIC, FCC-</a:t>
            </a:r>
            <a:r>
              <a:rPr lang="en-US" altLang="zh-CN" sz="2000" dirty="0" err="1"/>
              <a:t>ee</a:t>
            </a:r>
            <a:r>
              <a:rPr lang="en-US" altLang="zh-CN" sz="2000" dirty="0"/>
              <a:t> &amp; FCC-</a:t>
            </a:r>
            <a:r>
              <a:rPr lang="en-US" altLang="zh-CN" sz="2000" dirty="0" err="1"/>
              <a:t>hh</a:t>
            </a:r>
            <a:r>
              <a:rPr lang="en-US" altLang="zh-CN" sz="2000" dirty="0"/>
              <a:t>, CEPC, ...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8C3161-E408-F5BD-FC30-B8E1F7E28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250A-88C4-4C40-AB3D-74D788550885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F0F08F1C-30EC-2951-211D-9D1C5D93B1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Event data model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180BC38-707B-EB57-D500-062F22152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10" y="3684494"/>
            <a:ext cx="5805780" cy="305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6711E-2663-4FB6-A8F2-9DFC244D3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0015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47338D-92AF-E5C9-85F4-CF3B4562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3DE9-7EA6-4DBA-A7E6-D91C407F6BF1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CD337C-56D9-8B60-4142-2AB6B247C1B9}"/>
              </a:ext>
            </a:extLst>
          </p:cNvPr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400" dirty="0"/>
              <a:t>CEPCSW introduction</a:t>
            </a:r>
            <a:endParaRPr lang="zh-CN" altLang="en-US" sz="4400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50D2F148-5F86-B481-C9E6-C97238374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9" y="-1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0D9B39D-10D2-DF34-67E7-4245596B66CB}"/>
              </a:ext>
            </a:extLst>
          </p:cNvPr>
          <p:cNvSpPr txBox="1"/>
          <p:nvPr/>
        </p:nvSpPr>
        <p:spPr>
          <a:xfrm>
            <a:off x="725713" y="1270000"/>
            <a:ext cx="105518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CEPCSW is the CEPC offline software prototype based on </a:t>
            </a:r>
            <a:r>
              <a:rPr lang="en-US" altLang="zh-CN" sz="2000" dirty="0">
                <a:hlinkClick r:id="rId3"/>
              </a:rPr>
              <a:t>Key4hep</a:t>
            </a:r>
            <a:r>
              <a:rPr lang="en-US" altLang="zh-CN" sz="2000" dirty="0"/>
              <a:t>, it widely reused existing components (e.g. edm4hep, dd4hep, ROOT…)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 </a:t>
            </a:r>
            <a:r>
              <a:rPr lang="en-US" altLang="zh-CN" sz="2000" dirty="0"/>
              <a:t>It provides a ready-to-work environment to algorithm developers and physicists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Installation: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zh-CN" altLang="zh-C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git clone git@code.ihep.ac.cn:cepc/CEPCSW.git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cd CEPCSW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git checkout master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source setup.sh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./build.sh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Generating a small MC data sample: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./run.sh RecPFACyber/script/sim.py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./run.sh RecPFACyber/script/digi.py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./run.sh RecPFACyber/script/tracking.py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./run.sh RecPFACyber/script/rec.py</a:t>
            </a:r>
          </a:p>
          <a:p>
            <a:pPr lvl="1"/>
            <a:endParaRPr lang="en-US" altLang="zh-CN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6B6FDCD-680A-A611-04C8-B2F98C8DD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756" y="3429000"/>
            <a:ext cx="3764844" cy="82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85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1D8AC-F464-81EC-2AB9-88A07C519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E1E018-507E-E089-DC34-82D8E5F47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6"/>
          </a:solidFill>
        </p:spPr>
        <p:txBody>
          <a:bodyPr/>
          <a:lstStyle/>
          <a:p>
            <a:r>
              <a:rPr lang="en-US" altLang="zh-CN" b="1" dirty="0">
                <a:solidFill>
                  <a:schemeClr val="bg1"/>
                </a:solidFill>
              </a:rPr>
              <a:t>Contents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78031C-FD4B-97E3-07D1-43A454228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700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dirty="0"/>
              <a:t>Introduction</a:t>
            </a:r>
          </a:p>
          <a:p>
            <a:r>
              <a:rPr lang="en-US" altLang="zh-CN" dirty="0"/>
              <a:t>Software structure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Visualization in Phoenix</a:t>
            </a:r>
          </a:p>
          <a:p>
            <a:pPr lvl="1"/>
            <a:r>
              <a:rPr lang="en-US" altLang="zh-CN" dirty="0"/>
              <a:t>Detector visualization</a:t>
            </a:r>
          </a:p>
          <a:p>
            <a:pPr lvl="1"/>
            <a:r>
              <a:rPr lang="en-US" altLang="zh-CN" dirty="0"/>
              <a:t>Event display</a:t>
            </a:r>
          </a:p>
          <a:p>
            <a:r>
              <a:rPr lang="en-US" altLang="zh-CN" dirty="0"/>
              <a:t>Visualization in Unity</a:t>
            </a:r>
          </a:p>
          <a:p>
            <a:pPr lvl="1"/>
            <a:r>
              <a:rPr lang="en-US" altLang="zh-CN" dirty="0"/>
              <a:t>FBX format</a:t>
            </a:r>
          </a:p>
          <a:p>
            <a:pPr lvl="1"/>
            <a:r>
              <a:rPr lang="en-US" altLang="zh-CN" dirty="0"/>
              <a:t>Detector visualization</a:t>
            </a:r>
          </a:p>
          <a:p>
            <a:pPr lvl="1"/>
            <a:r>
              <a:rPr lang="en-US" altLang="zh-CN" dirty="0"/>
              <a:t>Event display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002BDE-AED7-C51A-4D9D-C3E2BC76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250A-88C4-4C40-AB3D-74D788550885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5F77D4-05E6-DCAB-FBFA-CB4E73408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50" y="2602730"/>
            <a:ext cx="3616299" cy="2987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B46412-1298-4D87-B288-6D823E223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216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FD80DE-FD95-CAB2-711F-671BDB6D3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Phoenix is an extensible, experiment-agnostic framework for event and geometry visualization. </a:t>
            </a:r>
          </a:p>
          <a:p>
            <a:r>
              <a:rPr lang="en-US" altLang="zh-CN" sz="2000" dirty="0"/>
              <a:t>Can be used to visualize detector geometry in ROOT format, and uploaded events in JSON.</a:t>
            </a:r>
          </a:p>
          <a:p>
            <a:r>
              <a:rPr lang="en-US" altLang="zh-CN" sz="2000" dirty="0"/>
              <a:t>TypeScript-based, which is an extended version of JavaScript. </a:t>
            </a:r>
          </a:p>
          <a:p>
            <a:r>
              <a:rPr lang="en-US" altLang="zh-CN" sz="2000" dirty="0"/>
              <a:t>Use the popular </a:t>
            </a:r>
            <a:r>
              <a:rPr lang="en-US" altLang="zh-CN" sz="2000" u="sng" dirty="0"/>
              <a:t>three.js</a:t>
            </a:r>
            <a:r>
              <a:rPr lang="en-US" altLang="zh-CN" sz="2000" dirty="0"/>
              <a:t> library for 3D support, can easily run the application in a web browser or in a web server through Node.js.</a:t>
            </a:r>
          </a:p>
          <a:p>
            <a:endParaRPr lang="zh-CN" altLang="en-US" sz="2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D79A5782-CD67-6368-A993-5E9CE1BCBF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Phoenix, an web-based event display system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B67D8F-2386-3CE7-10D2-3B9396C4F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1" y="4450340"/>
            <a:ext cx="5517237" cy="121087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3C26F9F-30FC-5DB4-EFA2-CB1E20B0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250A-88C4-4C40-AB3D-74D788550885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423DDF-A5B3-421F-A6CE-C34DC23BD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5121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FDD0D-BDF3-7CF4-D4E5-4659A038D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FE6F71-FF10-2632-0F35-E52AFBB45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94140"/>
            <a:ext cx="10515600" cy="976018"/>
          </a:xfrm>
        </p:spPr>
        <p:txBody>
          <a:bodyPr>
            <a:normAutofit lnSpcReduction="10000"/>
          </a:bodyPr>
          <a:lstStyle/>
          <a:p>
            <a:r>
              <a:rPr lang="en-US" altLang="zh-CN" sz="2000" dirty="0"/>
              <a:t>Phoenix has been the official web event display of the ATLAS experiment. It can be used to visualize different versions of ATLAS geometry, and uploaded events. </a:t>
            </a:r>
          </a:p>
          <a:p>
            <a:r>
              <a:rPr lang="en-US" altLang="zh-CN" sz="2000" dirty="0"/>
              <a:t>Also used in web event display of LHCb experiment.</a:t>
            </a:r>
            <a:endParaRPr lang="zh-CN" altLang="en-US" sz="2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325E784-68C6-DA03-BD3C-6D1B46D9963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Application of Phoenix in LHC experiments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560724D-FE57-86CC-942B-EB27C3165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33" y="1483085"/>
            <a:ext cx="4770150" cy="3625314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7D3CEC-C52F-4564-B3C6-AC5CBEFA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B250A-88C4-4C40-AB3D-74D788550885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FA26E31-9681-FB51-0FEB-7FA14505FBAE}"/>
              </a:ext>
            </a:extLst>
          </p:cNvPr>
          <p:cNvSpPr txBox="1"/>
          <p:nvPr/>
        </p:nvSpPr>
        <p:spPr>
          <a:xfrm>
            <a:off x="637954" y="5199373"/>
            <a:ext cx="5528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ATLAS detector and events in Phoenix.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D9B351B-B879-F5C6-BFB1-A5E3FA92C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710" y="1502824"/>
            <a:ext cx="4937839" cy="360557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1BEA7B-239C-E7DD-7BE9-BCE1AC5F5467}"/>
              </a:ext>
            </a:extLst>
          </p:cNvPr>
          <p:cNvSpPr txBox="1"/>
          <p:nvPr/>
        </p:nvSpPr>
        <p:spPr>
          <a:xfrm>
            <a:off x="6462811" y="5199373"/>
            <a:ext cx="535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CMS detector and events in Phoenix.</a:t>
            </a:r>
            <a:endParaRPr lang="zh-CN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B6A155-93C3-496F-881F-4F447E8F6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350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E1246-6F6F-ACAE-A881-58E32A11B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70" y="1499017"/>
            <a:ext cx="5613816" cy="306548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Phoenix official website: </a:t>
            </a:r>
            <a:r>
              <a:rPr lang="en-US" altLang="zh-CN" sz="2000" dirty="0">
                <a:solidFill>
                  <a:schemeClr val="accent1"/>
                </a:solidFill>
                <a:hlinkClick r:id="rId2"/>
              </a:rPr>
              <a:t>https://hepsoftwarefoundation.org/phoenix/#/</a:t>
            </a:r>
            <a:endParaRPr lang="en-US" altLang="zh-CN" sz="2000" dirty="0">
              <a:solidFill>
                <a:schemeClr val="accent1"/>
              </a:solidFill>
            </a:endParaRPr>
          </a:p>
          <a:p>
            <a:r>
              <a:rPr lang="en-US" altLang="zh-CN" sz="2000" dirty="0"/>
              <a:t>The official Phoenix web page is shown on the right</a:t>
            </a:r>
          </a:p>
          <a:p>
            <a:endParaRPr lang="zh-CN" altLang="en-US" sz="2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F5BA2D9-8A0F-6FDB-01EE-1555AB15D48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</a:rPr>
              <a:t>Phoenix UI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EF05A9C-78BD-11F0-C0D3-C575EA5E8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839" y="0"/>
            <a:ext cx="1125161" cy="1122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C68538-ECA4-03D0-7027-9F345406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24" y="1325563"/>
            <a:ext cx="4129634" cy="26901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F78E692-1B09-4288-39D4-A619ED4975B8}"/>
              </a:ext>
            </a:extLst>
          </p:cNvPr>
          <p:cNvSpPr txBox="1"/>
          <p:nvPr/>
        </p:nvSpPr>
        <p:spPr>
          <a:xfrm>
            <a:off x="419725" y="4512039"/>
            <a:ext cx="5613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 visualize detector and events, press Upload button in the </a:t>
            </a:r>
            <a:r>
              <a:rPr lang="en-US" altLang="zh-CN" dirty="0" err="1"/>
              <a:t>memu</a:t>
            </a:r>
            <a:r>
              <a:rPr lang="en-US" altLang="zh-CN" dirty="0"/>
              <a:t> tool bar. 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 visualize events, use upload buttons on the event data list. To visualize detector, press the “Load .root” button to upload detector geometry file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9A3692-DE8A-AFA7-6E46-F673D69D3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140" y="4512039"/>
            <a:ext cx="3873699" cy="62868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05B68E6-3B2A-F93D-C5EB-F8CE547F38E6}"/>
              </a:ext>
            </a:extLst>
          </p:cNvPr>
          <p:cNvSpPr/>
          <p:nvPr/>
        </p:nvSpPr>
        <p:spPr>
          <a:xfrm>
            <a:off x="10043409" y="4624466"/>
            <a:ext cx="412229" cy="3972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5BC66F-755E-7124-C08B-8CFFA40A9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139" y="5194377"/>
            <a:ext cx="3873699" cy="152169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D2094267-764D-F9F9-5954-6AF7B314979F}"/>
              </a:ext>
            </a:extLst>
          </p:cNvPr>
          <p:cNvSpPr/>
          <p:nvPr/>
        </p:nvSpPr>
        <p:spPr>
          <a:xfrm>
            <a:off x="7193138" y="5367385"/>
            <a:ext cx="1538631" cy="6286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34C4054-1855-2CAA-5DD3-DD0BAF8544E6}"/>
              </a:ext>
            </a:extLst>
          </p:cNvPr>
          <p:cNvSpPr/>
          <p:nvPr/>
        </p:nvSpPr>
        <p:spPr>
          <a:xfrm>
            <a:off x="10043410" y="4624466"/>
            <a:ext cx="404734" cy="3972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5216CD6-D93D-6016-7F64-0F42FAFB8CF9}"/>
              </a:ext>
            </a:extLst>
          </p:cNvPr>
          <p:cNvSpPr/>
          <p:nvPr/>
        </p:nvSpPr>
        <p:spPr>
          <a:xfrm>
            <a:off x="8731769" y="6157447"/>
            <a:ext cx="779490" cy="558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71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1446</Words>
  <Application>Microsoft Office PowerPoint</Application>
  <PresentationFormat>宽屏</PresentationFormat>
  <Paragraphs>191</Paragraphs>
  <Slides>19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PMingLiU-ExtB</vt:lpstr>
      <vt:lpstr>等线</vt:lpstr>
      <vt:lpstr>等线 Light</vt:lpstr>
      <vt:lpstr>楷体</vt:lpstr>
      <vt:lpstr>Arial</vt:lpstr>
      <vt:lpstr>Roboto</vt:lpstr>
      <vt:lpstr>Office 主题​​</vt:lpstr>
      <vt:lpstr>Detector and event visualization software for CEPC</vt:lpstr>
      <vt:lpstr>Contents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FBX format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YuJie Zeng</dc:creator>
  <cp:lastModifiedBy>YuJie Zeng</cp:lastModifiedBy>
  <cp:revision>1</cp:revision>
  <dcterms:created xsi:type="dcterms:W3CDTF">2024-12-24T09:39:18Z</dcterms:created>
  <dcterms:modified xsi:type="dcterms:W3CDTF">2024-12-24T17:14:23Z</dcterms:modified>
</cp:coreProperties>
</file>