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5" r:id="rId3"/>
    <p:sldId id="266" r:id="rId4"/>
    <p:sldId id="267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E0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67" autoAdjust="0"/>
  </p:normalViewPr>
  <p:slideViewPr>
    <p:cSldViewPr snapToGrid="0">
      <p:cViewPr>
        <p:scale>
          <a:sx n="58" d="100"/>
          <a:sy n="58" d="100"/>
        </p:scale>
        <p:origin x="9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D7148-51A4-457D-AACB-896C0955F088}" type="datetimeFigureOut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027BC-330B-413A-B7BB-24069F1DEB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354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027BC-330B-413A-B7BB-24069F1DEBC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033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0FA1-E619-40FF-BE03-2F1DA1228CB9}" type="datetime1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937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44EB8-6171-496C-8AB1-CC6621935F20}" type="datetime1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746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66F3-830E-4431-9B7E-F74153C2B98A}" type="datetime1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271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C514-EFCC-4200-BA8D-F4CDE7202C43}" type="datetime1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99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1B926-814C-47DD-A0D2-AFBB297D88F5}" type="datetime1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75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2AF7-0A43-48C1-9D59-1A169CC79D04}" type="datetime1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6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1941-E8ED-4E69-991C-ECC60D722C3A}" type="datetime1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00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507B-0CE7-4B9B-B916-F4BD393F3530}" type="datetime1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05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090C-302D-4525-85E8-59A58A5EA259}" type="datetime1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019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90A3-5A14-4D2D-8628-1DFB437F62AC}" type="datetime1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3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85F0-E66D-4D77-8CC3-4263CE115620}" type="datetime1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91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4173F-2181-4319-9F59-FA80CC94CBEA}" type="datetime1">
              <a:rPr lang="zh-CN" altLang="en-US" smtClean="0"/>
              <a:t>2024/12/23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32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343024"/>
            <a:ext cx="9144000" cy="1076325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Progress and Plan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789074"/>
            <a:ext cx="9144000" cy="1655762"/>
          </a:xfrm>
        </p:spPr>
        <p:txBody>
          <a:bodyPr/>
          <a:lstStyle/>
          <a:p>
            <a:r>
              <a:rPr lang="en-US" altLang="zh-CN" dirty="0" err="1" smtClean="0"/>
              <a:t>Mingyi</a:t>
            </a:r>
            <a:r>
              <a:rPr lang="en-US" altLang="zh-CN" dirty="0" smtClean="0"/>
              <a:t> Dong</a:t>
            </a:r>
          </a:p>
          <a:p>
            <a:endParaRPr lang="en-US" altLang="zh-CN" dirty="0"/>
          </a:p>
          <a:p>
            <a:r>
              <a:rPr lang="en-US" altLang="zh-CN" dirty="0" smtClean="0"/>
              <a:t>2024.12.23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539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12751"/>
            <a:ext cx="10515600" cy="939800"/>
          </a:xfrm>
        </p:spPr>
        <p:txBody>
          <a:bodyPr/>
          <a:lstStyle/>
          <a:p>
            <a:pPr algn="ctr"/>
            <a:r>
              <a:rPr lang="en-US" altLang="zh-CN" dirty="0" smtClean="0"/>
              <a:t>Progress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9325016"/>
              </p:ext>
            </p:extLst>
          </p:nvPr>
        </p:nvGraphicFramePr>
        <p:xfrm>
          <a:off x="1154552" y="1697649"/>
          <a:ext cx="10060999" cy="4154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286"/>
                <a:gridCol w="2483919"/>
                <a:gridCol w="1231050"/>
                <a:gridCol w="2785372"/>
                <a:gridCol w="2785372"/>
              </a:tblGrid>
              <a:tr h="77526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Tasks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Time needed (day)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person in charge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Stauts</a:t>
                      </a:r>
                      <a:endParaRPr lang="zh-CN" altLang="en-US" dirty="0"/>
                    </a:p>
                  </a:txBody>
                  <a:tcPr/>
                </a:tc>
              </a:tr>
              <a:tr h="77526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 smtClean="0"/>
                        <a:t>Mount patch cards of CGEM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Dec.16-20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Italy team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done</a:t>
                      </a:r>
                      <a:endParaRPr lang="zh-CN" altLang="en-US" dirty="0"/>
                    </a:p>
                  </a:txBody>
                  <a:tcPr/>
                </a:tc>
              </a:tr>
              <a:tr h="77526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Installation of shielding boxes for CGEM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Dec.16-20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Italy team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done</a:t>
                      </a:r>
                      <a:endParaRPr lang="zh-CN" altLang="en-US" dirty="0"/>
                    </a:p>
                  </a:txBody>
                  <a:tcPr/>
                </a:tc>
              </a:tr>
              <a:tr h="77526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Testing </a:t>
                      </a:r>
                      <a:endParaRPr lang="en-US" altLang="zh-CN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Dec.21-22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Italy team, IHEP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Done/ more tests after installation of beam pipe</a:t>
                      </a:r>
                      <a:endParaRPr lang="zh-CN" altLang="en-US" dirty="0"/>
                    </a:p>
                  </a:txBody>
                  <a:tcPr/>
                </a:tc>
              </a:tr>
              <a:tr h="77526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Installation of final shielding plates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Dec.23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Italy team, IHEP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Not yet</a:t>
                      </a:r>
                      <a:r>
                        <a:rPr lang="zh-CN" altLang="en-US" dirty="0" smtClean="0"/>
                        <a:t>， </a:t>
                      </a:r>
                      <a:r>
                        <a:rPr lang="en-US" altLang="zh-CN" dirty="0" smtClean="0"/>
                        <a:t>will be</a:t>
                      </a:r>
                      <a:r>
                        <a:rPr lang="en-US" altLang="zh-CN" baseline="0" dirty="0" smtClean="0"/>
                        <a:t> finished today or tomorrow</a:t>
                      </a:r>
                      <a:endParaRPr lang="zh-CN" altLang="en-US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27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4569"/>
          </a:xfrm>
        </p:spPr>
        <p:txBody>
          <a:bodyPr/>
          <a:lstStyle/>
          <a:p>
            <a:pPr algn="ctr"/>
            <a:r>
              <a:rPr lang="en-US" altLang="zh-CN" dirty="0" smtClean="0"/>
              <a:t>Plan for next week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48970"/>
            <a:ext cx="10515600" cy="616018"/>
          </a:xfrm>
        </p:spPr>
        <p:txBody>
          <a:bodyPr/>
          <a:lstStyle/>
          <a:p>
            <a:r>
              <a:rPr lang="en-US" altLang="zh-CN" dirty="0" smtClean="0"/>
              <a:t>Will start the recovery work of IP area on Dec.24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3</a:t>
            </a:fld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302316"/>
              </p:ext>
            </p:extLst>
          </p:nvPr>
        </p:nvGraphicFramePr>
        <p:xfrm>
          <a:off x="838200" y="2101174"/>
          <a:ext cx="10290241" cy="3830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151"/>
                <a:gridCol w="7984378"/>
                <a:gridCol w="1730712"/>
              </a:tblGrid>
              <a:tr h="81272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Deal with CGEM cables to ensure they do not interfere with 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pushing</a:t>
                      </a:r>
                      <a:r>
                        <a:rPr lang="en-US" altLang="zh-CN" baseline="0" dirty="0" smtClean="0">
                          <a:solidFill>
                            <a:srgbClr val="FF0000"/>
                          </a:solidFill>
                        </a:rPr>
                        <a:t> the east EEMC</a:t>
                      </a:r>
                      <a:endParaRPr lang="en-US" altLang="zh-CN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Dec.</a:t>
                      </a:r>
                      <a:r>
                        <a:rPr lang="en-US" altLang="zh-CN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23/24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335645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(1) Remove current operation platform</a:t>
                      </a:r>
                      <a:r>
                        <a:rPr lang="en-US" altLang="zh-CN" baseline="0" dirty="0" smtClean="0"/>
                        <a:t> on east side</a:t>
                      </a:r>
                      <a:endParaRPr lang="en-US" altLang="zh-CN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(2) Push the east EEMC back to its original </a:t>
                      </a:r>
                      <a:r>
                        <a:rPr lang="en-US" altLang="zh-CN" dirty="0" smtClean="0"/>
                        <a:t>position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aseline="0" dirty="0" smtClean="0"/>
                        <a:t>(3) Disconnect the </a:t>
                      </a:r>
                      <a:r>
                        <a:rPr lang="en-US" altLang="zh-CN" dirty="0" smtClean="0"/>
                        <a:t>east EEMC from the support structure</a:t>
                      </a:r>
                      <a:endParaRPr lang="en-US" altLang="zh-CN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Dec.</a:t>
                      </a:r>
                      <a:r>
                        <a:rPr lang="en-US" altLang="zh-CN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24-25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325091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Fix CGEM cables on EEMC</a:t>
                      </a:r>
                      <a:r>
                        <a:rPr lang="en-US" altLang="zh-CN" baseline="0" dirty="0" smtClean="0">
                          <a:solidFill>
                            <a:srgbClr val="FF0000"/>
                          </a:solidFill>
                        </a:rPr>
                        <a:t> support structure 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to ensure they do not interfere with installation of beam pipe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Dec.26</a:t>
                      </a:r>
                      <a:endParaRPr lang="zh-CN" alt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/>
                </a:tc>
              </a:tr>
              <a:tr h="325091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CN" baseline="0" dirty="0" smtClean="0"/>
                        <a:t>Install the support tools for beam pipe installation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Dec.27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325091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Install beam pipe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Dec.28-29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325091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Remove the </a:t>
                      </a:r>
                      <a:r>
                        <a:rPr lang="en-US" altLang="zh-CN" baseline="0" dirty="0" smtClean="0"/>
                        <a:t>support tools for beam pipe installation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Dec.29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33512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Laser</a:t>
                      </a:r>
                      <a:r>
                        <a:rPr lang="en-US" altLang="zh-CN" baseline="0" dirty="0" smtClean="0">
                          <a:solidFill>
                            <a:srgbClr val="FF0000"/>
                          </a:solidFill>
                        </a:rPr>
                        <a:t> measurement and alignment of beam pipe</a:t>
                      </a:r>
                      <a:endParaRPr lang="en-US" altLang="zh-CN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Dec.30</a:t>
                      </a:r>
                      <a:endParaRPr lang="zh-CN" alt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598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91323" y="63606"/>
            <a:ext cx="6534940" cy="103565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Fixing CGEM cables during pushing EEMC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67792" y="5740858"/>
            <a:ext cx="4512013" cy="106349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037" y="1337179"/>
            <a:ext cx="3559513" cy="47114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42" y="296538"/>
            <a:ext cx="3929875" cy="319523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842" y="3584737"/>
            <a:ext cx="3831077" cy="3136738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>
            <a:off x="5068111" y="2315183"/>
            <a:ext cx="1731523" cy="836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4927717" y="3491774"/>
            <a:ext cx="1813551" cy="1342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87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54592</TotalTime>
  <Words>208</Words>
  <Application>Microsoft Office PowerPoint</Application>
  <PresentationFormat>宽屏</PresentationFormat>
  <Paragraphs>59</Paragraphs>
  <Slides>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9" baseType="lpstr">
      <vt:lpstr>宋体</vt:lpstr>
      <vt:lpstr>Arial</vt:lpstr>
      <vt:lpstr>Calibri</vt:lpstr>
      <vt:lpstr>Calibri Light</vt:lpstr>
      <vt:lpstr>Office 主题</vt:lpstr>
      <vt:lpstr>Progress and Plan</vt:lpstr>
      <vt:lpstr>Progress</vt:lpstr>
      <vt:lpstr>Plan for next week</vt:lpstr>
      <vt:lpstr>Fixing CGEM cables during pushing EEMC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Windows 用户</cp:lastModifiedBy>
  <cp:revision>532</cp:revision>
  <dcterms:created xsi:type="dcterms:W3CDTF">2024-07-07T18:09:25Z</dcterms:created>
  <dcterms:modified xsi:type="dcterms:W3CDTF">2024-12-24T04:39:22Z</dcterms:modified>
</cp:coreProperties>
</file>