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FD62C0-520C-7023-FAD5-87E59A8A5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6963FD3-80A8-2B26-11BA-4C01B00B7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079357-2B52-709F-556B-41B55D482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3BE2BF-8677-9BEC-0EEE-AD6C5009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8F6C20-60F6-AC2B-9955-A571DD15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1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02C832-BA32-8463-758E-C96B51E5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28766D1-9940-0925-C420-940C8AC1D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3A9D18-63AE-8ED8-E438-DC1BCBBD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DC9DD6-50B9-9733-AAB2-B3CB066C8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B3696AC-C3AC-E844-A8BB-D5A590A9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240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08FC3A5-A3F1-84F5-273F-490271104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E567AFA-A75E-559A-60D0-1499D958C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63D9B5-057A-D563-7CDD-9D57C58B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387DE4-DA40-8683-C489-17235F4D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0A5BAC-A8DE-7637-3BA0-DAAF035E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9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E92599-6CFE-54E2-031D-11E793592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B17FE7-E65D-570F-6963-DE8CBF883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66C799-9BB9-F2D8-D8FC-4BB2EFD8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71F4F9-9FF8-519D-2B65-1F2C836A6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1CA9F58-6ABA-613A-F665-8B2D929F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415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B7EED8-4064-B622-7ED7-B120DC1E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9F604B-89D2-66D8-3474-C62D8E449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A2A495-3438-2C4C-47FC-CC72742F4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DD2BB4-18F3-00A8-E583-68CEDFEE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2CE908-2B8D-1568-F146-46852BD0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10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7A95BF-598F-0830-A6A2-04E03C606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4F0FF3-1A45-FE7E-9540-34515D16F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219967-5E20-C493-1687-EFC409DED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F4EFD5-2BB3-DA4B-03CD-7E36C86B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6588FE4-25E7-98C8-32E8-9DD97D658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DD2287-8298-FE0E-F3B4-6F535DDC0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89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8CB613-9432-BAA9-1F21-8C404143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C4930E-A500-2CB7-CA6A-0F0D24232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283600F-0C1B-A253-0FBA-3FCA63A6B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FA824DF-FBCF-D69E-0EC8-D4F35EBF9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0AFFB4-D850-FB65-C6DF-AFFC928FD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9FC7191-D5F4-A6B2-776F-8442D83A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500FA8B-20DC-EF4F-1B83-147761D4E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FB09D0B-95DB-9DA0-DFF3-49F4C044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91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E94B09-B5D7-8BE2-2BFF-54A0146D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3A745E2-DB02-282D-4B68-756CE41A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9DB96A-2DBD-BC69-6224-A57C65B0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3A95592-76B2-172C-1EE1-748B617CB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95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25BEBCE-4A73-E775-72F8-12E17835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A9250C5-A8F1-8A93-25A2-006865460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46B95CA-6F22-4F33-5E1A-FA9146CA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46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1533A3-6463-BEC1-EF06-0AED517E9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E19E4F-D898-403D-359D-2CE9C390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3E05006-61BF-7167-047F-936FE722A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AAC0CF0-3D6E-B1BB-8EBF-643C834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CA6C74-0962-5D0A-141C-ECA6DE2F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427594-D7BB-C6E3-5824-4B7591C35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52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9A7F73-379A-5618-A6DE-30BD49E4D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7AF0312-FD9E-F585-6F40-3331F7833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DA34E82-BDD4-1329-CEE0-F951DE186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489338-A229-DEB5-6F63-9AD2E084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4B86BC-BDA7-E009-E467-30B580A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EE82C1-49E9-07D0-8603-F3E0863B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78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EBB2819-43C5-C064-235A-75D56FC7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15F85F0-D3BA-9684-F689-E62A12E04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90D33B-65EA-FCD2-E3A4-2F28A28FE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EEB8-47DB-4923-B5E3-FE5F572678A9}" type="datetimeFigureOut">
              <a:rPr lang="zh-CN" altLang="en-US" smtClean="0"/>
              <a:t>2024/12/24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4CAAF0-25F9-C268-A34C-DB15AB8602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5EEE4C-89FF-B624-9E33-CC2D24EB9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A724-D456-40B4-8630-0BA16B77F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10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F282683F-F1D0-0AC4-B4CC-B22B9A0C9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96" y="699729"/>
            <a:ext cx="9192908" cy="513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64A41CC-CD24-8D3D-6582-83A51F609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391" y="647321"/>
            <a:ext cx="8545118" cy="543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93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longyan He</dc:creator>
  <cp:lastModifiedBy>longyan He</cp:lastModifiedBy>
  <cp:revision>1</cp:revision>
  <dcterms:created xsi:type="dcterms:W3CDTF">2024-12-24T07:32:46Z</dcterms:created>
  <dcterms:modified xsi:type="dcterms:W3CDTF">2024-12-24T07:42:24Z</dcterms:modified>
</cp:coreProperties>
</file>