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7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8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9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10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  <p:sldMasterId id="2147483820" r:id="rId2"/>
    <p:sldMasterId id="2147483824" r:id="rId3"/>
    <p:sldMasterId id="2147483836" r:id="rId4"/>
    <p:sldMasterId id="2147483856" r:id="rId5"/>
    <p:sldMasterId id="2147483893" r:id="rId6"/>
    <p:sldMasterId id="2147483947" r:id="rId7"/>
    <p:sldMasterId id="2147483969" r:id="rId8"/>
    <p:sldMasterId id="2147483976" r:id="rId9"/>
    <p:sldMasterId id="2147483980" r:id="rId10"/>
    <p:sldMasterId id="2147483984" r:id="rId11"/>
  </p:sldMasterIdLst>
  <p:notesMasterIdLst>
    <p:notesMasterId r:id="rId13"/>
  </p:notesMasterIdLst>
  <p:handoutMasterIdLst>
    <p:handoutMasterId r:id="rId14"/>
  </p:handoutMasterIdLst>
  <p:sldIdLst>
    <p:sldId id="1394" r:id="rId12"/>
  </p:sldIdLst>
  <p:sldSz cx="9144000" cy="5143500" type="screen16x9"/>
  <p:notesSz cx="7104063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latin typeface="Times New Roman" pitchFamily="18" charset="0"/>
        <a:ea typeface="华文中宋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latin typeface="Times New Roman" pitchFamily="18" charset="0"/>
        <a:ea typeface="华文中宋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latin typeface="Times New Roman" pitchFamily="18" charset="0"/>
        <a:ea typeface="华文中宋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latin typeface="Times New Roman" pitchFamily="18" charset="0"/>
        <a:ea typeface="华文中宋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latin typeface="Times New Roman" pitchFamily="18" charset="0"/>
        <a:ea typeface="华文中宋" pitchFamily="2" charset="-122"/>
        <a:cs typeface="+mn-cs"/>
      </a:defRPr>
    </a:lvl5pPr>
    <a:lvl6pPr marL="2286000" algn="l" defTabSz="914400" rtl="0" eaLnBrk="1" latinLnBrk="0" hangingPunct="1">
      <a:defRPr sz="3600" b="1" kern="1200">
        <a:solidFill>
          <a:schemeClr val="bg1"/>
        </a:solidFill>
        <a:latin typeface="Times New Roman" pitchFamily="18" charset="0"/>
        <a:ea typeface="华文中宋" pitchFamily="2" charset="-122"/>
        <a:cs typeface="+mn-cs"/>
      </a:defRPr>
    </a:lvl6pPr>
    <a:lvl7pPr marL="2743200" algn="l" defTabSz="914400" rtl="0" eaLnBrk="1" latinLnBrk="0" hangingPunct="1">
      <a:defRPr sz="3600" b="1" kern="1200">
        <a:solidFill>
          <a:schemeClr val="bg1"/>
        </a:solidFill>
        <a:latin typeface="Times New Roman" pitchFamily="18" charset="0"/>
        <a:ea typeface="华文中宋" pitchFamily="2" charset="-122"/>
        <a:cs typeface="+mn-cs"/>
      </a:defRPr>
    </a:lvl7pPr>
    <a:lvl8pPr marL="3200400" algn="l" defTabSz="914400" rtl="0" eaLnBrk="1" latinLnBrk="0" hangingPunct="1">
      <a:defRPr sz="3600" b="1" kern="1200">
        <a:solidFill>
          <a:schemeClr val="bg1"/>
        </a:solidFill>
        <a:latin typeface="Times New Roman" pitchFamily="18" charset="0"/>
        <a:ea typeface="华文中宋" pitchFamily="2" charset="-122"/>
        <a:cs typeface="+mn-cs"/>
      </a:defRPr>
    </a:lvl8pPr>
    <a:lvl9pPr marL="3657600" algn="l" defTabSz="914400" rtl="0" eaLnBrk="1" latinLnBrk="0" hangingPunct="1">
      <a:defRPr sz="3600" b="1" kern="1200">
        <a:solidFill>
          <a:schemeClr val="bg1"/>
        </a:solidFill>
        <a:latin typeface="Times New Roman" pitchFamily="18" charset="0"/>
        <a:ea typeface="华文中宋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FFCC00"/>
    <a:srgbClr val="89ED92"/>
    <a:srgbClr val="C576F6"/>
    <a:srgbClr val="FFB530"/>
    <a:srgbClr val="00FF99"/>
    <a:srgbClr val="FF33CC"/>
    <a:srgbClr val="333333"/>
    <a:srgbClr val="FF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1595" autoAdjust="0"/>
  </p:normalViewPr>
  <p:slideViewPr>
    <p:cSldViewPr>
      <p:cViewPr varScale="1">
        <p:scale>
          <a:sx n="87" d="100"/>
          <a:sy n="87" d="100"/>
        </p:scale>
        <p:origin x="58" y="65"/>
      </p:cViewPr>
      <p:guideLst>
        <p:guide orient="horz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57" y="-82"/>
      </p:cViewPr>
      <p:guideLst>
        <p:guide orient="horz" pos="2880"/>
        <p:guide pos="2160"/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300" b="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 b="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913DB623-E4F1-4968-96A3-99CF94D33F45}" type="datetimeFigureOut">
              <a:rPr lang="zh-CN" altLang="en-US"/>
              <a:pPr>
                <a:defRPr/>
              </a:pPr>
              <a:t>2024/12/26</a:t>
            </a:fld>
            <a:endParaRPr lang="en-US" altLang="zh-CN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300" b="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 b="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524E0D12-1631-4688-BDBA-B625EE6F83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73895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 b="0">
                <a:solidFill>
                  <a:schemeClr val="tx1"/>
                </a:solidFill>
                <a:effectLst/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 b="0">
                <a:solidFill>
                  <a:schemeClr val="tx1"/>
                </a:solidFill>
                <a:effectLst/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fld id="{61FFC5FB-8FAD-4A82-A31A-6D07400DB7BC}" type="datetimeFigureOut">
              <a:rPr lang="zh-CN" altLang="en-US"/>
              <a:pPr>
                <a:defRPr/>
              </a:pPr>
              <a:t>2024/12/26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 b="0">
                <a:solidFill>
                  <a:schemeClr val="tx1"/>
                </a:solidFill>
                <a:effectLst/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 b="0">
                <a:solidFill>
                  <a:schemeClr val="tx1"/>
                </a:solidFill>
                <a:effectLst/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fld id="{9EBC002A-B0FF-4AB1-B1B7-F9D4F08610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29544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2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2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93527-4AEB-4C6E-9A15-24272716AE3C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7682-858E-48EA-B96D-74EA22637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49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9AB8F-A741-4558-8049-8D7285879C23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111706774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83"/>
            <a:ext cx="8229600" cy="857251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DBBB0-C669-4880-B97C-7463731ADD83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172940597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C5BFE-564D-4026-9DB6-D1B4A0E69BA6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166202873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FAD5F-450B-4E7E-83C3-D1A651B5B777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409547346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7F72B-08AE-43D6-AFAB-62BBC2180CC7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137989195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45958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B1FF8-F857-4862-B4B5-BE38D99593A6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252737405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D01E4-DC2B-4382-A40C-3781B8FB4F7D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251481636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4"/>
            <a:ext cx="2057400" cy="4388644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4"/>
            <a:ext cx="6019800" cy="4388644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ED00B-AFB9-4C61-AA88-EDD1C44BF815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179450711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高能所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>
            <a:lvl1pPr algn="ctr">
              <a:defRPr sz="6000" b="1">
                <a:solidFill>
                  <a:srgbClr val="002060"/>
                </a:solidFill>
                <a:effectLst/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2"/>
          </p:nvPr>
        </p:nvSpPr>
        <p:spPr>
          <a:xfrm>
            <a:off x="1979712" y="3436150"/>
            <a:ext cx="4968552" cy="594122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9B537-79B5-479A-B0FA-2DEEE604FFD4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altLang="zh-CN">
              <a:solidFill>
                <a:srgbClr val="000000"/>
              </a:solidFill>
            </a:endParaRPr>
          </a:p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4"/>
          </p:nvPr>
        </p:nvSpPr>
        <p:spPr>
          <a:xfrm>
            <a:off x="3124202" y="4683922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charset="-122"/>
              </a:defRPr>
            </a:lvl1pPr>
          </a:lstStyle>
          <a:p>
            <a:pPr algn="l">
              <a:defRPr/>
            </a:pPr>
            <a:r>
              <a:rPr lang="en-US" altLang="zh-CN" sz="1800" b="0">
                <a:solidFill>
                  <a:srgbClr val="000000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280589313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5162C-065D-4765-8C17-CDE98E4AFA25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5700" y="4629150"/>
            <a:ext cx="3276600" cy="3571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charset="-122"/>
              </a:defRPr>
            </a:lvl1pPr>
          </a:lstStyle>
          <a:p>
            <a:pPr algn="l">
              <a:defRPr/>
            </a:pPr>
            <a:r>
              <a:rPr lang="en-US" altLang="zh-CN" sz="1800" b="0">
                <a:solidFill>
                  <a:srgbClr val="000000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59898549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50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9" y="755656"/>
            <a:ext cx="8001000" cy="39116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F4F08-398F-4E37-903F-4CFF440D5559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4BD81-A5A7-4549-BA58-B67F4C4DCF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0210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073E7-59A9-4F62-A998-7FB2A4B7160E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7682-858E-48EA-B96D-74EA22637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82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755652"/>
            <a:ext cx="8001000" cy="39116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03ABB-E538-4FD2-A6C7-F897A7FE1BD9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4BD81-A5A7-4549-BA58-B67F4C4DCF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79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CE974-7D56-4B69-BE04-E0EEBBC8288A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9ACCB-DFAB-4299-B167-E15FA9078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5832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高能所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>
            <a:lvl1pPr algn="ctr">
              <a:defRPr sz="6000" b="1">
                <a:solidFill>
                  <a:srgbClr val="FF000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9DCF-4C00-428C-80CD-8EAD2D5E0DD3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2"/>
          </p:nvPr>
        </p:nvSpPr>
        <p:spPr>
          <a:xfrm>
            <a:off x="1979712" y="3436146"/>
            <a:ext cx="4968552" cy="594122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82084858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73EE4-EEEB-4D64-A0D4-7F62603B87A0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3844637615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1DC41-A4D7-4EAF-AB05-48896C8605CD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275652849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6F0F8-137B-433C-9816-F42DEE7868CC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309596041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A92FD-93E7-4307-B681-9B1829D2178A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354772514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53E6C-F709-4F56-984F-533A93A280EE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5504727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3943E-C22F-4965-A230-F2CF145FE756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69181770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EF0D-ABDE-47DC-B36C-8B34A7DC0B2D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9ACCB-DFAB-4299-B167-E15FA9078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28650" y="273850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561063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C24D8-0586-404B-91F3-330DB43E7C49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26484051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2D30-D3F7-41A5-A818-78DE872CA1E9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110010829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B4B8C-F0AA-45B8-842E-BCD29CEE88C9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389612206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361E5-922E-4C19-B5EB-7DD46C0053BC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52093276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B3862-BF33-4757-B87A-3F2E89DB6AC6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7682-858E-48EA-B96D-74EA22637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0252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755652"/>
            <a:ext cx="8001000" cy="39116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3C757-F020-4E9D-B1AA-B6C13F59BB6D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4BD81-A5A7-4549-BA58-B67F4C4DCF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4786313"/>
            <a:ext cx="3320008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384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68BCE-972F-4A50-9A42-914DBEDCFF8B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9ACCB-DFAB-4299-B167-E15FA9078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124898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2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2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071A7-2375-4AB6-8874-16E26189F68F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7682-858E-48EA-B96D-74EA22637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999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50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9" y="755656"/>
            <a:ext cx="8001000" cy="39116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CA3CC-8BDC-4490-99DC-81A8AEA2A505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4BD81-A5A7-4549-BA58-B67F4C4DCF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317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09B52-EC49-4A53-9C7B-937E456A5CC0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9ACCB-DFAB-4299-B167-E15FA9078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28650" y="273850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1257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2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2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B3AFD-5473-4CE7-95CE-D1CB3611E805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7682-858E-48EA-B96D-74EA22637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0001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高能所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"/>
            <a:ext cx="9144000" cy="5143500"/>
          </a:xfrm>
          <a:prstGeom prst="rect">
            <a:avLst/>
          </a:prstGeom>
        </p:spPr>
      </p:pic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 sz="6000" b="1">
                <a:solidFill>
                  <a:srgbClr val="FF000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C193-9328-4584-87FC-5ED83FA0C819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2"/>
          </p:nvPr>
        </p:nvSpPr>
        <p:spPr>
          <a:xfrm>
            <a:off x="1979712" y="3436150"/>
            <a:ext cx="4968552" cy="594122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938915014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803660"/>
            <a:ext cx="8229600" cy="339447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>
          <a:xfrm>
            <a:off x="0" y="4865232"/>
            <a:ext cx="3929058" cy="273844"/>
          </a:xfrm>
        </p:spPr>
        <p:txBody>
          <a:bodyPr/>
          <a:lstStyle/>
          <a:p>
            <a:fld id="{B0F42C2A-C848-43B8-A775-6F2D56B0C334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C2210E-7580-4BB3-875E-98C1E92AB03C}" type="slidenum">
              <a:rPr lang="zh-CN" altLang="en-US" smtClean="0">
                <a:solidFill>
                  <a:srgbClr val="FFFFFF"/>
                </a:solidFill>
              </a:rPr>
              <a:pPr/>
              <a:t>‹#›</a:t>
            </a:fld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043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donglinlang\Desktop\logo_main201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6224"/>
            <a:ext cx="2271712" cy="36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46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F42F2-7031-4836-8B8A-A3837AE000C2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7682-858E-48EA-B96D-74EA22637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621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755650"/>
            <a:ext cx="8001000" cy="39116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B0C61-839D-419D-8EC6-87ABF17EDB69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4BD81-A5A7-4549-BA58-B67F4C4DCF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5090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6D151-F9D8-4953-A692-320B1B1DCEA9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9ACCB-DFAB-4299-B167-E15FA9078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971834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531A8-4705-48EE-906C-3B1D0DF68CAD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7682-858E-48EA-B96D-74EA22637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7687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755650"/>
            <a:ext cx="8001000" cy="39116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3483-B73B-4987-A41F-BE7C30D47446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4BD81-A5A7-4549-BA58-B67F4C4DCF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6865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E3507-DBCD-4498-86FA-20FC630D8098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9ACCB-DFAB-4299-B167-E15FA9078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247667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2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2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BA2D-E256-4587-A245-EF82A84DB20B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7682-858E-48EA-B96D-74EA22637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0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50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9" y="755656"/>
            <a:ext cx="8001000" cy="39116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D6501-777D-49E3-8346-E3707FDAA308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4BD81-A5A7-4549-BA58-B67F4C4DCF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8860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50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9" y="755656"/>
            <a:ext cx="8001000" cy="39116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1C568-50FD-49AD-893D-1CC55CB4F937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4BD81-A5A7-4549-BA58-B67F4C4DCF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5287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8A458-F1BC-4E9F-BDF2-7697159AA722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9ACCB-DFAB-4299-B167-E15FA9078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28650" y="273850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389696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803660"/>
            <a:ext cx="8229600" cy="339447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>
          <a:xfrm>
            <a:off x="0" y="4865232"/>
            <a:ext cx="3929058" cy="273844"/>
          </a:xfrm>
        </p:spPr>
        <p:txBody>
          <a:bodyPr/>
          <a:lstStyle/>
          <a:p>
            <a:fld id="{E8F33EA1-56D9-4AE6-8967-910E518825E2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C2210E-7580-4BB3-875E-98C1E92AB03C}" type="slidenum">
              <a:rPr lang="zh-CN" altLang="en-US" smtClean="0">
                <a:solidFill>
                  <a:srgbClr val="FFFFFF"/>
                </a:solidFill>
              </a:rPr>
              <a:pPr/>
              <a:t>‹#›</a:t>
            </a:fld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42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40BD0-B133-4CFD-8C58-26031F410640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9ACCB-DFAB-4299-B167-E15FA9078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CEPC MDI Workshop, IHEP, Hengyang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28650" y="273850"/>
            <a:ext cx="7886700" cy="348455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51819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高能所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"/>
            <a:ext cx="9144000" cy="5143500"/>
          </a:xfrm>
          <a:prstGeom prst="rect">
            <a:avLst/>
          </a:prstGeom>
        </p:spPr>
      </p:pic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>
            <a:lvl1pPr algn="ctr">
              <a:defRPr sz="6000" b="1">
                <a:solidFill>
                  <a:srgbClr val="FF000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898A8-C820-4FB2-8E3A-AD44F90FC2E0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2"/>
          </p:nvPr>
        </p:nvSpPr>
        <p:spPr>
          <a:xfrm>
            <a:off x="1979712" y="3436150"/>
            <a:ext cx="4968552" cy="594122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8161403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93256-CD1A-4489-B4F2-3B3C533EE534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10300097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1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41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817A3-9D99-4940-88B2-0BCA7D49AF74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</p:spTree>
    <p:extLst>
      <p:ext uri="{BB962C8B-B14F-4D97-AF65-F5344CB8AC3E}">
        <p14:creationId xmlns:p14="http://schemas.microsoft.com/office/powerpoint/2010/main" val="24787714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1.jpeg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5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.jpe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9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1.jpeg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9" y="1314454"/>
            <a:ext cx="8001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7" name="AutoShape 4"/>
          <p:cNvSpPr>
            <a:spLocks/>
          </p:cNvSpPr>
          <p:nvPr/>
        </p:nvSpPr>
        <p:spPr bwMode="auto">
          <a:xfrm>
            <a:off x="609608" y="627460"/>
            <a:ext cx="7923213" cy="80963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257963264 h 1000"/>
              <a:gd name="T6" fmla="*/ 0 w 1000"/>
              <a:gd name="T7" fmla="*/ 1257963264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algn="l">
              <a:defRPr/>
            </a:pPr>
            <a:fld id="{4BD3BAB8-03FB-49DF-A67A-225DB94AB3A9}" type="datetime1">
              <a:rPr lang="zh-CN" altLang="en-US" b="0" smtClean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2024/12/26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31B966-AF75-41A4-BC03-16B646C9F413}" type="slidenum">
              <a:rPr lang="en-US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2" name="WordArt 13"/>
          <p:cNvSpPr>
            <a:spLocks noChangeArrowheads="1" noChangeShapeType="1" noTextEdit="1"/>
          </p:cNvSpPr>
          <p:nvPr/>
        </p:nvSpPr>
        <p:spPr bwMode="auto">
          <a:xfrm>
            <a:off x="1042988" y="390525"/>
            <a:ext cx="1562100" cy="128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hangingPunct="0"/>
            <a:r>
              <a:rPr lang="zh-CN" altLang="en-US" sz="1000" b="0" kern="10">
                <a:solidFill>
                  <a:srgbClr val="000000"/>
                </a:solidFill>
                <a:latin typeface="宋体" panose="02010600030101010101" pitchFamily="2" charset="-122"/>
                <a:ea typeface="宋体"/>
              </a:rPr>
              <a:t> </a:t>
            </a: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6659571" y="358383"/>
            <a:ext cx="23764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1400" b="0">
                <a:solidFill>
                  <a:srgbClr val="000000"/>
                </a:solidFill>
                <a:latin typeface="Arial Black" panose="020B0A04020102020204" pitchFamily="34" charset="0"/>
              </a:rPr>
              <a:t>      </a:t>
            </a:r>
            <a:endParaRPr lang="en-US" sz="1400" b="0">
              <a:solidFill>
                <a:srgbClr val="000000"/>
              </a:solidFill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2" y="4786313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en-US" altLang="zh-CN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CEPC MDI Workshop, IHEP, Hengyang</a:t>
            </a:r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pic>
        <p:nvPicPr>
          <p:cNvPr id="11" name="Picture 5" descr="C:\Users\donglinlang\Desktop\logo_main2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71" y="226224"/>
            <a:ext cx="2271712" cy="36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84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14450"/>
            <a:ext cx="8001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7" name="AutoShape 4"/>
          <p:cNvSpPr>
            <a:spLocks/>
          </p:cNvSpPr>
          <p:nvPr/>
        </p:nvSpPr>
        <p:spPr bwMode="auto">
          <a:xfrm>
            <a:off x="609602" y="627460"/>
            <a:ext cx="7923213" cy="80963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257963264 h 1000"/>
              <a:gd name="T6" fmla="*/ 0 w 1000"/>
              <a:gd name="T7" fmla="*/ 1257963264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 flipV="1">
            <a:off x="609600" y="4731544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algn="l">
              <a:defRPr/>
            </a:pPr>
            <a:fld id="{251702F9-7D3A-495E-8177-39CBB7671E9A}" type="datetime1">
              <a:rPr lang="zh-CN" altLang="en-US" b="0" smtClean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2024/12/26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31B966-AF75-41A4-BC03-16B646C9F413}" type="slidenum">
              <a:rPr lang="en-US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2" name="WordArt 13"/>
          <p:cNvSpPr>
            <a:spLocks noChangeArrowheads="1" noChangeShapeType="1" noTextEdit="1"/>
          </p:cNvSpPr>
          <p:nvPr/>
        </p:nvSpPr>
        <p:spPr bwMode="auto">
          <a:xfrm>
            <a:off x="1042988" y="390525"/>
            <a:ext cx="1562100" cy="128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hangingPunct="0"/>
            <a:r>
              <a:rPr lang="zh-CN" altLang="en-US" sz="1000" b="0" kern="10">
                <a:solidFill>
                  <a:srgbClr val="000000"/>
                </a:solidFill>
                <a:latin typeface="宋体" panose="02010600030101010101" pitchFamily="2" charset="-122"/>
                <a:ea typeface="宋体"/>
              </a:rPr>
              <a:t> </a:t>
            </a: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6659565" y="358379"/>
            <a:ext cx="23764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1400" b="0">
                <a:solidFill>
                  <a:srgbClr val="000000"/>
                </a:solidFill>
                <a:latin typeface="Arial Black" panose="020B0A04020102020204" pitchFamily="34" charset="0"/>
              </a:rPr>
              <a:t>      </a:t>
            </a:r>
            <a:endParaRPr lang="en-US" sz="1400" b="0">
              <a:solidFill>
                <a:srgbClr val="000000"/>
              </a:solidFill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86313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en-US" altLang="zh-CN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CEPC MDI Workshop, IHEP, Hengyang</a:t>
            </a:r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pic>
        <p:nvPicPr>
          <p:cNvPr id="11" name="Picture 5" descr="C:\Users\donglinlang\Desktop\logo_main2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70" y="226219"/>
            <a:ext cx="2271712" cy="36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3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9" y="1314454"/>
            <a:ext cx="8001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7" name="AutoShape 4"/>
          <p:cNvSpPr>
            <a:spLocks/>
          </p:cNvSpPr>
          <p:nvPr/>
        </p:nvSpPr>
        <p:spPr bwMode="auto">
          <a:xfrm>
            <a:off x="609608" y="627460"/>
            <a:ext cx="7923213" cy="80963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257963264 h 1000"/>
              <a:gd name="T6" fmla="*/ 0 w 1000"/>
              <a:gd name="T7" fmla="*/ 1257963264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algn="l">
              <a:defRPr/>
            </a:pPr>
            <a:fld id="{C94E283C-B517-455B-8652-144DA6D465BA}" type="datetime1">
              <a:rPr lang="zh-CN" altLang="en-US" b="0" smtClean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2024/12/26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31B966-AF75-41A4-BC03-16B646C9F413}" type="slidenum">
              <a:rPr lang="en-US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2" name="WordArt 13"/>
          <p:cNvSpPr>
            <a:spLocks noChangeArrowheads="1" noChangeShapeType="1" noTextEdit="1"/>
          </p:cNvSpPr>
          <p:nvPr/>
        </p:nvSpPr>
        <p:spPr bwMode="auto">
          <a:xfrm>
            <a:off x="1042988" y="390525"/>
            <a:ext cx="1562100" cy="128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hangingPunct="0"/>
            <a:r>
              <a:rPr lang="zh-CN" altLang="en-US" sz="1000" b="0" kern="10">
                <a:solidFill>
                  <a:srgbClr val="000000"/>
                </a:solidFill>
                <a:latin typeface="宋体" panose="02010600030101010101" pitchFamily="2" charset="-122"/>
                <a:ea typeface="宋体"/>
              </a:rPr>
              <a:t> </a:t>
            </a: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6659571" y="358383"/>
            <a:ext cx="23764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1400" b="0">
                <a:solidFill>
                  <a:srgbClr val="000000"/>
                </a:solidFill>
                <a:latin typeface="Arial Black" panose="020B0A04020102020204" pitchFamily="34" charset="0"/>
              </a:rPr>
              <a:t>      </a:t>
            </a:r>
            <a:endParaRPr lang="en-US" sz="1400" b="0">
              <a:solidFill>
                <a:srgbClr val="000000"/>
              </a:solidFill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2" y="4786313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en-US" altLang="zh-CN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CEPC MDI Workshop, IHEP, Hengyang</a:t>
            </a:r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pic>
        <p:nvPicPr>
          <p:cNvPr id="11" name="Picture 5" descr="C:\Users\donglinlang\Desktop\logo_main201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71" y="226224"/>
            <a:ext cx="2271712" cy="36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22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9" r:id="rId4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9" y="1314454"/>
            <a:ext cx="8001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7" name="AutoShape 4"/>
          <p:cNvSpPr>
            <a:spLocks/>
          </p:cNvSpPr>
          <p:nvPr/>
        </p:nvSpPr>
        <p:spPr bwMode="auto">
          <a:xfrm>
            <a:off x="609608" y="627460"/>
            <a:ext cx="7923213" cy="80963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257963264 h 1000"/>
              <a:gd name="T6" fmla="*/ 0 w 1000"/>
              <a:gd name="T7" fmla="*/ 1257963264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algn="l">
              <a:defRPr/>
            </a:pPr>
            <a:fld id="{DEE6789C-F55D-4B05-B7D5-1AB0FA2918C4}" type="datetime1">
              <a:rPr lang="zh-CN" altLang="en-US" b="0" smtClean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2024/12/26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31B966-AF75-41A4-BC03-16B646C9F413}" type="slidenum">
              <a:rPr lang="en-US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2" name="WordArt 13"/>
          <p:cNvSpPr>
            <a:spLocks noChangeArrowheads="1" noChangeShapeType="1" noTextEdit="1"/>
          </p:cNvSpPr>
          <p:nvPr/>
        </p:nvSpPr>
        <p:spPr bwMode="auto">
          <a:xfrm>
            <a:off x="1042988" y="390525"/>
            <a:ext cx="1562100" cy="128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hangingPunct="0"/>
            <a:r>
              <a:rPr lang="zh-CN" altLang="en-US" sz="1000" b="0" kern="10">
                <a:solidFill>
                  <a:srgbClr val="000000"/>
                </a:solidFill>
                <a:latin typeface="宋体" panose="02010600030101010101" pitchFamily="2" charset="-122"/>
                <a:ea typeface="宋体"/>
              </a:rPr>
              <a:t> </a:t>
            </a: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6659571" y="358383"/>
            <a:ext cx="23764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1400" b="0">
                <a:solidFill>
                  <a:srgbClr val="000000"/>
                </a:solidFill>
                <a:latin typeface="Arial Black" panose="020B0A04020102020204" pitchFamily="34" charset="0"/>
              </a:rPr>
              <a:t>      </a:t>
            </a:r>
            <a:endParaRPr lang="en-US" sz="1400" b="0">
              <a:solidFill>
                <a:srgbClr val="000000"/>
              </a:solidFill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2" y="4786313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en-US" altLang="zh-CN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CEPC MDI Workshop, IHEP, Hengyang</a:t>
            </a:r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pic>
        <p:nvPicPr>
          <p:cNvPr id="11" name="Picture 5" descr="C:\Users\donglinlang\Desktop\logo_main2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71" y="226224"/>
            <a:ext cx="2271712" cy="36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71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648" y="40319"/>
            <a:ext cx="7139136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5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endParaRPr lang="zh-CN" altLang="en-US" dirty="0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2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/>
            </a:lvl1pPr>
          </a:lstStyle>
          <a:p>
            <a:pPr>
              <a:defRPr/>
            </a:pPr>
            <a:fld id="{5536C9C5-C78A-40B1-8D7A-7DB122D73CB5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2" y="4683922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  <p:pic>
        <p:nvPicPr>
          <p:cNvPr id="9" name="图片 8" descr="高能所.jpg"/>
          <p:cNvPicPr>
            <a:picLocks noChangeAspect="1"/>
          </p:cNvPicPr>
          <p:nvPr/>
        </p:nvPicPr>
        <p:blipFill>
          <a:blip r:embed="rId13" cstate="print"/>
          <a:srcRect t="46505" r="42913"/>
          <a:stretch>
            <a:fillRect/>
          </a:stretch>
        </p:blipFill>
        <p:spPr>
          <a:xfrm>
            <a:off x="1" y="0"/>
            <a:ext cx="1619672" cy="85373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 bwMode="auto">
          <a:xfrm>
            <a:off x="0" y="5002020"/>
            <a:ext cx="9144000" cy="646331"/>
          </a:xfrm>
          <a:prstGeom prst="rect">
            <a:avLst/>
          </a:prstGeom>
          <a:solidFill>
            <a:srgbClr val="C3C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588"/>
            <a:endParaRPr lang="zh-CN" altLang="en-US" sz="3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16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ransition>
    <p:split orient="vert"/>
  </p:transition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cap="none" spc="0">
          <a:ln w="19050">
            <a:solidFill>
              <a:schemeClr val="tx2">
                <a:tint val="1000"/>
              </a:schemeClr>
            </a:solidFill>
            <a:prstDash val="solid"/>
          </a:ln>
          <a:solidFill>
            <a:srgbClr val="FF0000"/>
          </a:solidFill>
          <a:effectLst>
            <a:outerShdw blurRad="50000" dist="50800" dir="7500000" algn="tl">
              <a:srgbClr val="000000">
                <a:shade val="5000"/>
                <a:alpha val="35000"/>
              </a:srgbClr>
            </a:outerShdw>
          </a:effectLst>
          <a:latin typeface="微软雅黑" pitchFamily="34" charset="-122"/>
          <a:ea typeface="微软雅黑" pitchFamily="34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B0F0"/>
        </a:buClr>
        <a:buSzPct val="90000"/>
        <a:buFont typeface="Wingdings" pitchFamily="2" charset="2"/>
        <a:buChar char="n"/>
        <a:defRPr sz="2800">
          <a:solidFill>
            <a:srgbClr val="003399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99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99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5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endParaRPr lang="zh-CN" altLang="en-US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2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B0CB23DC-BC47-4770-9463-288916D94A5C}" type="datetime1">
              <a:rPr lang="zh-CN" altLang="en-US" b="0" smtClean="0">
                <a:solidFill>
                  <a:srgbClr val="000000"/>
                </a:solidFill>
              </a:rPr>
              <a:t>2024/12/26</a:t>
            </a:fld>
            <a:endParaRPr lang="en-US" altLang="zh-CN" b="0">
              <a:solidFill>
                <a:srgbClr val="000000"/>
              </a:solidFill>
            </a:endParaRPr>
          </a:p>
        </p:txBody>
      </p:sp>
      <p:pic>
        <p:nvPicPr>
          <p:cNvPr id="1028" name="图片 8" descr="高能所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06" r="42912"/>
          <a:stretch>
            <a:fillRect/>
          </a:stretch>
        </p:blipFill>
        <p:spPr bwMode="auto">
          <a:xfrm>
            <a:off x="0" y="0"/>
            <a:ext cx="1619250" cy="853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矩形 9"/>
          <p:cNvSpPr>
            <a:spLocks noChangeArrowheads="1"/>
          </p:cNvSpPr>
          <p:nvPr/>
        </p:nvSpPr>
        <p:spPr bwMode="auto">
          <a:xfrm>
            <a:off x="0" y="5001816"/>
            <a:ext cx="9144000" cy="646331"/>
          </a:xfrm>
          <a:prstGeom prst="rect">
            <a:avLst/>
          </a:prstGeom>
          <a:solidFill>
            <a:srgbClr val="C3C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588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endParaRPr lang="zh-CN" altLang="en-US" sz="3600">
              <a:solidFill>
                <a:srgbClr val="FFFFFF"/>
              </a:solidFill>
              <a:latin typeface="Times New Roman" pitchFamily="18" charset="0"/>
              <a:ea typeface="华文中宋" pitchFamily="2" charset="-122"/>
            </a:endParaRPr>
          </a:p>
        </p:txBody>
      </p:sp>
      <p:cxnSp>
        <p:nvCxnSpPr>
          <p:cNvPr id="9" name="直接连接符 8"/>
          <p:cNvCxnSpPr/>
          <p:nvPr/>
        </p:nvCxnSpPr>
        <p:spPr bwMode="auto">
          <a:xfrm>
            <a:off x="1066800" y="857251"/>
            <a:ext cx="8077200" cy="0"/>
          </a:xfrm>
          <a:prstGeom prst="line">
            <a:avLst/>
          </a:prstGeom>
          <a:solidFill>
            <a:srgbClr val="FF0000"/>
          </a:solidFill>
          <a:ln w="317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1"/>
            </a:outerShdw>
          </a:effectLst>
        </p:spPr>
      </p:cxn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1" y="40486"/>
            <a:ext cx="7138988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1224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</p:sldLayoutIdLst>
  <p:transition>
    <p:split orient="vert"/>
  </p:transition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zh-CN" altLang="en-US" sz="3200" b="1" dirty="0">
          <a:ln w="19050">
            <a:solidFill>
              <a:schemeClr val="tx2">
                <a:tint val="1000"/>
              </a:schemeClr>
            </a:solidFill>
            <a:prstDash val="solid"/>
          </a:ln>
          <a:solidFill>
            <a:srgbClr val="002060"/>
          </a:solidFill>
          <a:latin typeface="+mj-ea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D2D8A"/>
        </a:buClr>
        <a:buSzPct val="90000"/>
        <a:buFont typeface="Wingdings" pitchFamily="2" charset="2"/>
        <a:buChar char="n"/>
        <a:defRPr sz="2400" b="1">
          <a:solidFill>
            <a:srgbClr val="0070C0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Ø"/>
        <a:defRPr sz="2000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3399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99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14450"/>
            <a:ext cx="8001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7" name="AutoShape 4"/>
          <p:cNvSpPr>
            <a:spLocks/>
          </p:cNvSpPr>
          <p:nvPr/>
        </p:nvSpPr>
        <p:spPr bwMode="auto">
          <a:xfrm>
            <a:off x="609603" y="627460"/>
            <a:ext cx="7923213" cy="80963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257963264 h 1000"/>
              <a:gd name="T6" fmla="*/ 0 w 1000"/>
              <a:gd name="T7" fmla="*/ 1257963264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 flipV="1">
            <a:off x="609600" y="4731544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algn="l">
              <a:defRPr/>
            </a:pPr>
            <a:fld id="{2AA001BC-F34C-4B4B-8084-E8383C166EA4}" type="datetime1">
              <a:rPr lang="zh-CN" altLang="en-US" b="0" smtClean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2024/12/26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31B966-AF75-41A4-BC03-16B646C9F413}" type="slidenum">
              <a:rPr lang="en-US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2" name="WordArt 13"/>
          <p:cNvSpPr>
            <a:spLocks noChangeArrowheads="1" noChangeShapeType="1" noTextEdit="1"/>
          </p:cNvSpPr>
          <p:nvPr/>
        </p:nvSpPr>
        <p:spPr bwMode="auto">
          <a:xfrm>
            <a:off x="1042988" y="390525"/>
            <a:ext cx="1562100" cy="128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hangingPunct="0"/>
            <a:r>
              <a:rPr lang="zh-CN" altLang="en-US" sz="1000" b="0" kern="10">
                <a:solidFill>
                  <a:srgbClr val="000000"/>
                </a:solidFill>
                <a:latin typeface="宋体" panose="02010600030101010101" pitchFamily="2" charset="-122"/>
                <a:ea typeface="宋体"/>
              </a:rPr>
              <a:t> </a:t>
            </a: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6659566" y="358379"/>
            <a:ext cx="23764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1400" b="0">
                <a:solidFill>
                  <a:srgbClr val="000000"/>
                </a:solidFill>
                <a:latin typeface="Arial Black" panose="020B0A04020102020204" pitchFamily="34" charset="0"/>
              </a:rPr>
              <a:t>      </a:t>
            </a:r>
            <a:endParaRPr lang="en-US" sz="1400" b="0">
              <a:solidFill>
                <a:srgbClr val="000000"/>
              </a:solidFill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86313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en-US" altLang="zh-CN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CEPC MDI Workshop, IHEP, Hengyang</a:t>
            </a:r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pic>
        <p:nvPicPr>
          <p:cNvPr id="11" name="Picture 5" descr="C:\Users\donglinlang\Desktop\logo_main2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71" y="226221"/>
            <a:ext cx="2271712" cy="36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05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648" y="40314"/>
            <a:ext cx="713913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2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endParaRPr lang="zh-CN" altLang="en-US" dirty="0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/>
            </a:lvl1pPr>
          </a:lstStyle>
          <a:p>
            <a:pPr>
              <a:defRPr/>
            </a:pPr>
            <a:fld id="{C365DDE2-BAFB-451E-82A0-4EFABF08B842}" type="datetime1">
              <a:rPr lang="zh-CN" altLang="en-US" smtClean="0">
                <a:solidFill>
                  <a:srgbClr val="FFFFFF"/>
                </a:solidFill>
              </a:rPr>
              <a:t>2024/12/26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r>
              <a:rPr lang="en-US" altLang="zh-CN">
                <a:solidFill>
                  <a:srgbClr val="FFFFFF"/>
                </a:solidFill>
              </a:rPr>
              <a:t>CEPC MDI Workshop, IHEP, Hengyang</a:t>
            </a:r>
          </a:p>
        </p:txBody>
      </p:sp>
      <p:pic>
        <p:nvPicPr>
          <p:cNvPr id="9" name="图片 8" descr="高能所.jpg"/>
          <p:cNvPicPr>
            <a:picLocks noChangeAspect="1"/>
          </p:cNvPicPr>
          <p:nvPr/>
        </p:nvPicPr>
        <p:blipFill>
          <a:blip r:embed="rId13" cstate="print"/>
          <a:srcRect t="46505" r="42913"/>
          <a:stretch>
            <a:fillRect/>
          </a:stretch>
        </p:blipFill>
        <p:spPr>
          <a:xfrm>
            <a:off x="1" y="0"/>
            <a:ext cx="1619672" cy="85373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 bwMode="auto">
          <a:xfrm>
            <a:off x="0" y="5002022"/>
            <a:ext cx="9144000" cy="646331"/>
          </a:xfrm>
          <a:prstGeom prst="rect">
            <a:avLst/>
          </a:prstGeom>
          <a:solidFill>
            <a:srgbClr val="C3C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588"/>
            <a:endParaRPr lang="zh-CN" altLang="en-US" sz="3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6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ransition>
    <p:split orient="vert"/>
  </p:transition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cap="none" spc="0">
          <a:ln w="19050">
            <a:solidFill>
              <a:schemeClr val="tx2">
                <a:tint val="1000"/>
              </a:schemeClr>
            </a:solidFill>
            <a:prstDash val="solid"/>
          </a:ln>
          <a:solidFill>
            <a:srgbClr val="FF0000"/>
          </a:solidFill>
          <a:effectLst>
            <a:outerShdw blurRad="50000" dist="50800" dir="7500000" algn="tl">
              <a:srgbClr val="000000">
                <a:shade val="5000"/>
                <a:alpha val="35000"/>
              </a:srgbClr>
            </a:outerShdw>
          </a:effectLst>
          <a:latin typeface="微软雅黑" pitchFamily="34" charset="-122"/>
          <a:ea typeface="微软雅黑" pitchFamily="34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90F2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B0F0"/>
        </a:buClr>
        <a:buSzPct val="90000"/>
        <a:buFont typeface="Wingdings" pitchFamily="2" charset="2"/>
        <a:buChar char="n"/>
        <a:defRPr sz="2800">
          <a:solidFill>
            <a:srgbClr val="003399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99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99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3399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14450"/>
            <a:ext cx="8001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7" name="AutoShape 4"/>
          <p:cNvSpPr>
            <a:spLocks/>
          </p:cNvSpPr>
          <p:nvPr/>
        </p:nvSpPr>
        <p:spPr bwMode="auto">
          <a:xfrm>
            <a:off x="609603" y="627460"/>
            <a:ext cx="7923213" cy="80963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257963264 h 1000"/>
              <a:gd name="T6" fmla="*/ 0 w 1000"/>
              <a:gd name="T7" fmla="*/ 1257963264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 flipV="1">
            <a:off x="609600" y="4731544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FF912D-C275-4A21-A7C7-994F1BBE0021}" type="datetime1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2024/12/26</a:t>
            </a:fld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31B966-AF75-41A4-BC03-16B646C9F413}" type="slidenum"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2" name="WordArt 13"/>
          <p:cNvSpPr>
            <a:spLocks noChangeArrowheads="1" noChangeShapeType="1" noTextEdit="1"/>
          </p:cNvSpPr>
          <p:nvPr/>
        </p:nvSpPr>
        <p:spPr bwMode="auto">
          <a:xfrm>
            <a:off x="1042988" y="390525"/>
            <a:ext cx="1562100" cy="128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 kern="10">
                <a:solidFill>
                  <a:srgbClr val="000000"/>
                </a:solidFill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6659566" y="358379"/>
            <a:ext cx="23764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>
                <a:solidFill>
                  <a:srgbClr val="000000"/>
                </a:solidFill>
                <a:latin typeface="Arial Black" panose="020B0A04020102020204" pitchFamily="34" charset="0"/>
              </a:rPr>
              <a:t>      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86313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t>CEPC MDI Workshop, IHEP, Hengyang</a:t>
            </a: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1" name="Picture 5" descr="C:\Users\donglinlang\Desktop\logo_main2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71" y="226221"/>
            <a:ext cx="2271712" cy="36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35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9" y="1314454"/>
            <a:ext cx="8001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7" name="AutoShape 4"/>
          <p:cNvSpPr>
            <a:spLocks/>
          </p:cNvSpPr>
          <p:nvPr/>
        </p:nvSpPr>
        <p:spPr bwMode="auto">
          <a:xfrm>
            <a:off x="609608" y="627460"/>
            <a:ext cx="7923213" cy="80963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257963264 h 1000"/>
              <a:gd name="T6" fmla="*/ 0 w 1000"/>
              <a:gd name="T7" fmla="*/ 1257963264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algn="l">
              <a:defRPr/>
            </a:pPr>
            <a:fld id="{1EC4F793-6E4D-4680-A11F-34F78A38D6F3}" type="datetime1">
              <a:rPr lang="zh-CN" altLang="en-US" b="0" smtClean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2024/12/26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31B966-AF75-41A4-BC03-16B646C9F413}" type="slidenum">
              <a:rPr lang="en-US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2" name="WordArt 13"/>
          <p:cNvSpPr>
            <a:spLocks noChangeArrowheads="1" noChangeShapeType="1" noTextEdit="1"/>
          </p:cNvSpPr>
          <p:nvPr/>
        </p:nvSpPr>
        <p:spPr bwMode="auto">
          <a:xfrm>
            <a:off x="1042988" y="390525"/>
            <a:ext cx="1562100" cy="128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hangingPunct="0"/>
            <a:r>
              <a:rPr lang="zh-CN" altLang="en-US" sz="1000" b="0" kern="10">
                <a:solidFill>
                  <a:srgbClr val="000000"/>
                </a:solidFill>
                <a:latin typeface="宋体" panose="02010600030101010101" pitchFamily="2" charset="-122"/>
                <a:ea typeface="宋体"/>
              </a:rPr>
              <a:t> </a:t>
            </a: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6659571" y="358383"/>
            <a:ext cx="23764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1400" b="0">
                <a:solidFill>
                  <a:srgbClr val="000000"/>
                </a:solidFill>
                <a:latin typeface="Arial Black" panose="020B0A04020102020204" pitchFamily="34" charset="0"/>
              </a:rPr>
              <a:t>      </a:t>
            </a:r>
            <a:endParaRPr lang="en-US" sz="1400" b="0">
              <a:solidFill>
                <a:srgbClr val="000000"/>
              </a:solidFill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2" y="4786313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en-US" altLang="zh-CN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CEPC MDI Workshop, IHEP, Hengyang</a:t>
            </a:r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pic>
        <p:nvPicPr>
          <p:cNvPr id="11" name="Picture 5" descr="C:\Users\donglinlang\Desktop\logo_main201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71" y="226224"/>
            <a:ext cx="2271712" cy="36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56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14450"/>
            <a:ext cx="8001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7" name="AutoShape 4"/>
          <p:cNvSpPr>
            <a:spLocks/>
          </p:cNvSpPr>
          <p:nvPr/>
        </p:nvSpPr>
        <p:spPr bwMode="auto">
          <a:xfrm>
            <a:off x="609602" y="627460"/>
            <a:ext cx="7923213" cy="80963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257963264 h 1000"/>
              <a:gd name="T6" fmla="*/ 0 w 1000"/>
              <a:gd name="T7" fmla="*/ 1257963264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 flipV="1">
            <a:off x="609600" y="4731544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0" hangingPunct="0"/>
            <a:endParaRPr lang="zh-CN" altLang="en-US" sz="1800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algn="l">
              <a:defRPr/>
            </a:pPr>
            <a:fld id="{63915927-5546-4244-98CF-C06F8C3ECE8B}" type="datetime1">
              <a:rPr lang="zh-CN" altLang="en-US" b="0" smtClean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2024/12/26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86312"/>
            <a:ext cx="1981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31B966-AF75-41A4-BC03-16B646C9F413}" type="slidenum">
              <a:rPr lang="en-US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sp>
        <p:nvSpPr>
          <p:cNvPr id="1032" name="WordArt 13"/>
          <p:cNvSpPr>
            <a:spLocks noChangeArrowheads="1" noChangeShapeType="1" noTextEdit="1"/>
          </p:cNvSpPr>
          <p:nvPr/>
        </p:nvSpPr>
        <p:spPr bwMode="auto">
          <a:xfrm>
            <a:off x="1042988" y="390525"/>
            <a:ext cx="1562100" cy="128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hangingPunct="0"/>
            <a:r>
              <a:rPr lang="zh-CN" altLang="en-US" sz="1000" b="0" kern="10">
                <a:solidFill>
                  <a:srgbClr val="000000"/>
                </a:solidFill>
                <a:latin typeface="宋体" panose="02010600030101010101" pitchFamily="2" charset="-122"/>
                <a:ea typeface="宋体"/>
              </a:rPr>
              <a:t> </a:t>
            </a: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6659565" y="358379"/>
            <a:ext cx="23764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1400" b="0">
                <a:solidFill>
                  <a:srgbClr val="000000"/>
                </a:solidFill>
                <a:latin typeface="Arial Black" panose="020B0A04020102020204" pitchFamily="34" charset="0"/>
              </a:rPr>
              <a:t>      </a:t>
            </a:r>
            <a:endParaRPr lang="en-US" sz="1400" b="0">
              <a:solidFill>
                <a:srgbClr val="000000"/>
              </a:solidFill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86313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en-US" altLang="zh-CN" b="0">
                <a:solidFill>
                  <a:srgbClr val="000000"/>
                </a:solidFill>
                <a:latin typeface="Arial" panose="020B0604020202020204" pitchFamily="34" charset="0"/>
                <a:ea typeface="宋体"/>
              </a:rPr>
              <a:t>CEPC MDI Workshop, IHEP, Hengyang</a:t>
            </a:r>
            <a:endParaRPr lang="en-US" b="0">
              <a:solidFill>
                <a:srgbClr val="000000"/>
              </a:solidFill>
              <a:latin typeface="Arial" panose="020B0604020202020204" pitchFamily="34" charset="0"/>
              <a:ea typeface="宋体"/>
            </a:endParaRPr>
          </a:p>
        </p:txBody>
      </p:sp>
      <p:pic>
        <p:nvPicPr>
          <p:cNvPr id="11" name="Picture 5" descr="C:\Users\donglinlang\Desktop\logo_main2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70" y="226219"/>
            <a:ext cx="2271712" cy="36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18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E13483-B73B-4987-A41F-BE7C30D47446}" type="datetime1">
              <a:rPr lang="zh-CN" altLang="en-US" smtClean="0">
                <a:solidFill>
                  <a:srgbClr val="000000"/>
                </a:solidFill>
              </a:rPr>
              <a:t>2024/12/26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6105"/>
            <a:ext cx="9036496" cy="2401709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144ACABF-B70D-8600-E806-F2A5B95B2FF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4782" t="10416" b="5306"/>
          <a:stretch/>
        </p:blipFill>
        <p:spPr>
          <a:xfrm>
            <a:off x="539552" y="3097397"/>
            <a:ext cx="8170287" cy="168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55575"/>
      </p:ext>
    </p:extLst>
  </p:cSld>
  <p:clrMapOvr>
    <a:masterClrMapping/>
  </p:clrMapOvr>
</p:sld>
</file>

<file path=ppt/theme/theme1.xml><?xml version="1.0" encoding="utf-8"?>
<a:theme xmlns:a="http://schemas.openxmlformats.org/drawingml/2006/main" name="pku">
  <a:themeElements>
    <a:clrScheme name="pku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ku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ku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ku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KU.potx" id="{2988535C-36B5-4DE1-BB57-1578F5CA2611}" vid="{86802D5B-AD3F-4A5F-9749-7458BD97C5A7}"/>
    </a:ext>
  </a:extLst>
</a:theme>
</file>

<file path=ppt/theme/theme10.xml><?xml version="1.0" encoding="utf-8"?>
<a:theme xmlns:a="http://schemas.openxmlformats.org/drawingml/2006/main" name="5_pku">
  <a:themeElements>
    <a:clrScheme name="pku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ku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ku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ku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KU.potx" id="{2988535C-36B5-4DE1-BB57-1578F5CA2611}" vid="{86802D5B-AD3F-4A5F-9749-7458BD97C5A7}"/>
    </a:ext>
  </a:extLst>
</a:theme>
</file>

<file path=ppt/theme/theme11.xml><?xml version="1.0" encoding="utf-8"?>
<a:theme xmlns:a="http://schemas.openxmlformats.org/drawingml/2006/main" name="6_pku">
  <a:themeElements>
    <a:clrScheme name="pku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ku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ku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ku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KU.potx" id="{2988535C-36B5-4DE1-BB57-1578F5CA2611}" vid="{86802D5B-AD3F-4A5F-9749-7458BD97C5A7}"/>
    </a:ext>
  </a:extLst>
</a:theme>
</file>

<file path=ppt/theme/theme1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ku">
  <a:themeElements>
    <a:clrScheme name="pku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ku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ku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ku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KU.potx" id="{2988535C-36B5-4DE1-BB57-1578F5CA2611}" vid="{86802D5B-AD3F-4A5F-9749-7458BD97C5A7}"/>
    </a:ext>
  </a:extLst>
</a:theme>
</file>

<file path=ppt/theme/theme3.xml><?xml version="1.0" encoding="utf-8"?>
<a:theme xmlns:a="http://schemas.openxmlformats.org/drawingml/2006/main" name="1_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rgbClr val="5F5F5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CECFF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588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华文中宋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rgbClr val="5F5F5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CECFF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588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华文中宋" pitchFamily="2" charset="-122"/>
          </a:defRPr>
        </a:defPPr>
      </a:lst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rgbClr val="5F5F5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CECFF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588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华文中宋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rgbClr val="5F5F5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CECFF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588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华文中宋" pitchFamily="2" charset="-122"/>
          </a:defRPr>
        </a:defPPr>
      </a:lst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pku">
  <a:themeElements>
    <a:clrScheme name="pku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ku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ku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ku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KU.potx" id="{2988535C-36B5-4DE1-BB57-1578F5CA2611}" vid="{86802D5B-AD3F-4A5F-9749-7458BD97C5A7}"/>
    </a:ext>
  </a:extLst>
</a:theme>
</file>

<file path=ppt/theme/theme6.xml><?xml version="1.0" encoding="utf-8"?>
<a:theme xmlns:a="http://schemas.openxmlformats.org/drawingml/2006/main" name="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rgbClr val="5F5F5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CECFF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588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华文中宋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rgbClr val="5F5F5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CECFF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588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华文中宋" pitchFamily="2" charset="-122"/>
          </a:defRPr>
        </a:defPPr>
      </a:lst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0_pku">
  <a:themeElements>
    <a:clrScheme name="pku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ku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ku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ku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KU.potx" id="{2988535C-36B5-4DE1-BB57-1578F5CA2611}" vid="{86802D5B-AD3F-4A5F-9749-7458BD97C5A7}"/>
    </a:ext>
  </a:extLst>
</a:theme>
</file>

<file path=ppt/theme/theme8.xml><?xml version="1.0" encoding="utf-8"?>
<a:theme xmlns:a="http://schemas.openxmlformats.org/drawingml/2006/main" name="3_pku">
  <a:themeElements>
    <a:clrScheme name="pku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ku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ku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ku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KU.potx" id="{2988535C-36B5-4DE1-BB57-1578F5CA2611}" vid="{86802D5B-AD3F-4A5F-9749-7458BD97C5A7}"/>
    </a:ext>
  </a:extLst>
</a:theme>
</file>

<file path=ppt/theme/theme9.xml><?xml version="1.0" encoding="utf-8"?>
<a:theme xmlns:a="http://schemas.openxmlformats.org/drawingml/2006/main" name="4_pku">
  <a:themeElements>
    <a:clrScheme name="pku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ku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ku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ku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ku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KU.potx" id="{2988535C-36B5-4DE1-BB57-1578F5CA2611}" vid="{86802D5B-AD3F-4A5F-9749-7458BD97C5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48491</TotalTime>
  <Words>1</Words>
  <Application>Microsoft Office PowerPoint</Application>
  <PresentationFormat>全屏显示(16:9)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11</vt:i4>
      </vt:variant>
      <vt:variant>
        <vt:lpstr>幻灯片标题</vt:lpstr>
      </vt:variant>
      <vt:variant>
        <vt:i4>1</vt:i4>
      </vt:variant>
    </vt:vector>
  </HeadingPairs>
  <TitlesOfParts>
    <vt:vector size="23" baseType="lpstr">
      <vt:lpstr>微软雅黑</vt:lpstr>
      <vt:lpstr>宋体</vt:lpstr>
      <vt:lpstr>华文新魏</vt:lpstr>
      <vt:lpstr>Arial</vt:lpstr>
      <vt:lpstr>Arial Black</vt:lpstr>
      <vt:lpstr>Calibri</vt:lpstr>
      <vt:lpstr>Franklin Gothic Book</vt:lpstr>
      <vt:lpstr>Tahoma</vt:lpstr>
      <vt:lpstr>Times New Roman</vt:lpstr>
      <vt:lpstr>Verdana</vt:lpstr>
      <vt:lpstr>Wingdings</vt:lpstr>
      <vt:lpstr>pku</vt:lpstr>
      <vt:lpstr>1_pku</vt:lpstr>
      <vt:lpstr>1_自定义设计方案</vt:lpstr>
      <vt:lpstr>2_自定义设计方案</vt:lpstr>
      <vt:lpstr>2_pku</vt:lpstr>
      <vt:lpstr>自定义设计方案</vt:lpstr>
      <vt:lpstr>10_pku</vt:lpstr>
      <vt:lpstr>3_pku</vt:lpstr>
      <vt:lpstr>4_pku</vt:lpstr>
      <vt:lpstr>5_pku</vt:lpstr>
      <vt:lpstr>6_pku</vt:lpstr>
      <vt:lpstr>PowerPoint 演示文稿</vt:lpstr>
    </vt:vector>
  </TitlesOfParts>
  <Company>MC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MC SYSTEM</dc:creator>
  <cp:lastModifiedBy>DDIE E</cp:lastModifiedBy>
  <cp:revision>1999</cp:revision>
  <cp:lastPrinted>2021-10-22T03:19:54Z</cp:lastPrinted>
  <dcterms:created xsi:type="dcterms:W3CDTF">2010-03-12T08:32:26Z</dcterms:created>
  <dcterms:modified xsi:type="dcterms:W3CDTF">2024-12-26T08:45:25Z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TC100690452052</vt:lpwstr>
  </property>
</Properties>
</file>