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4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10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631.xml" ContentType="application/vnd.openxmlformats-officedocument.presentationml.tags+xml"/>
  <Override PartName="/ppt/notesSlides/notesSlide22.xml" ContentType="application/vnd.openxmlformats-officedocument.presentationml.notesSlide+xml"/>
  <Override PartName="/ppt/tags/tag63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65" r:id="rId2"/>
    <p:sldId id="390" r:id="rId3"/>
    <p:sldId id="503" r:id="rId4"/>
    <p:sldId id="502" r:id="rId5"/>
    <p:sldId id="483" r:id="rId6"/>
    <p:sldId id="484" r:id="rId7"/>
    <p:sldId id="486" r:id="rId8"/>
    <p:sldId id="488" r:id="rId9"/>
    <p:sldId id="489" r:id="rId10"/>
    <p:sldId id="490" r:id="rId11"/>
    <p:sldId id="491" r:id="rId12"/>
    <p:sldId id="492" r:id="rId13"/>
    <p:sldId id="501" r:id="rId14"/>
    <p:sldId id="493" r:id="rId15"/>
    <p:sldId id="494" r:id="rId16"/>
    <p:sldId id="495" r:id="rId17"/>
    <p:sldId id="499" r:id="rId18"/>
    <p:sldId id="500" r:id="rId19"/>
    <p:sldId id="497" r:id="rId20"/>
    <p:sldId id="480" r:id="rId21"/>
    <p:sldId id="472" r:id="rId22"/>
    <p:sldId id="464" r:id="rId23"/>
    <p:sldId id="475" r:id="rId24"/>
    <p:sldId id="473" r:id="rId25"/>
    <p:sldId id="476" r:id="rId26"/>
    <p:sldId id="46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ngxue ren" initials="Zr" lastIdx="1" clrIdx="0">
    <p:extLst>
      <p:ext uri="{19B8F6BF-5375-455C-9EA6-DF929625EA0E}">
        <p15:presenceInfo xmlns:p15="http://schemas.microsoft.com/office/powerpoint/2012/main" userId="4c9f24c2fdef06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FF"/>
    <a:srgbClr val="005F00"/>
    <a:srgbClr val="2D2DFF"/>
    <a:srgbClr val="000AFF"/>
    <a:srgbClr val="006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86965" autoAdjust="0"/>
  </p:normalViewPr>
  <p:slideViewPr>
    <p:cSldViewPr snapToGrid="0">
      <p:cViewPr>
        <p:scale>
          <a:sx n="98" d="100"/>
          <a:sy n="98" d="100"/>
        </p:scale>
        <p:origin x="710" y="29"/>
      </p:cViewPr>
      <p:guideLst>
        <p:guide orient="horz" pos="2160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902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D64794C-C8D8-7CF9-8C6A-85C4DAF6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94405A-5138-C232-6CFE-480244EF0B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3C3A3-D485-4C12-B1F4-8CCE71F761B3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5FC454-84FF-B472-E562-8579B9CF53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5C752-09B2-A558-68B6-EB826FC1B3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82135-AB9F-4C25-ABF0-191B7967F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56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AF3BA-A753-4587-AE97-053BCA52277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1114A-3BB7-4F66-9026-DEC7741BC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D12B-308D-4DF9-8665-CF03CFD26F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871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A29AE-4F57-EDCF-8A2B-89D69C3FB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5169D0B-344B-5DAD-88A0-93B3CBECC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D99D71A-8B25-5DF7-24BA-B512FC752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1BC62C-8F3C-3D9C-06CF-FCAA13695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69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D23B1-F9D7-C7CB-E8BA-13DA6C7B3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7A695A5-9310-0576-4C38-95562C2DA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39AD1F5-9169-7304-7580-3609DB3D2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04D017-DC46-B9C3-B4A1-3A9EC6368E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2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24FA3-1DE6-4BEE-95D3-4526B2FDB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18DF7B6-8278-B59C-2ECB-E416EA358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2D7974-5074-7D06-8CC7-9F5507646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28289D-C10A-0A36-60C6-5AB194331E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28E72-E26D-7B44-6780-AADD89550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958541-8D96-6285-6E62-FD54A5AFB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9F80C0-89D3-C3E5-8CCE-FF6949EDE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FEF72D-B1B0-5713-C525-322769FC76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25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50504-E68C-6921-E608-62ED27005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697C38-71B7-9949-74EB-3D2375FEA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3DFD14C-F1CE-3B76-FBA9-3466961E4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978BE8-1AD1-74F6-C0B0-6D6525B8F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7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68D3E-004A-F5AB-61E6-59273CE79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2E6CEE8-BBC2-F094-ECB1-016005966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6FAC36-8506-225F-A696-AD5DE3AC0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4396F3-EFC7-F372-58FD-9A92F014B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75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BD995-0371-41A2-F60D-53E00743E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1D5E58-A49C-DF31-5B0C-A6EE43B4C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0989722-239C-5F50-01BD-A391C1109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E8C744-7DFD-1DA2-51A5-9DFB4655C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B2856-2AC8-D76D-B54B-E9643D095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B1631AD-EBF5-AFF1-8A1C-22F56E563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EDBAEB-926B-F459-CBE5-BE341BDED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7CB849-1C7B-C8E4-0EDA-035A1B74B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5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78F80-5E72-4105-74EC-5F8E81633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010AD1E-7396-5D94-355C-B6A9FBB8F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BB4A2D-AD7E-E888-3057-A51ACD339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93544B-4AFE-E43F-9B25-8A363B9ACB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45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E51C5-AE34-6388-1D52-401425870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C883BD-C48D-81DA-5C4D-0F3E53B3D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75008A2-B98D-CF05-5807-E55F1A3D5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C7E40E-726F-45FF-B2E7-3B7C2797E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72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91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09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77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1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0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67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4A261-44CC-2C29-006B-07DE9AB70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32127C8-3E5E-0974-8C13-D92CD70B9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3C098B1-2292-41A6-D617-B99EE2169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77E33F-1AA2-4142-4C8A-2E404043D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90555-757F-92C8-A7AD-F976946D1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FF8FD9-C32C-346E-6D44-820E44B68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A372A98-2596-2EDA-D516-0098B23E3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F1902B-DBC0-714C-CD95-6AF1DFBBA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9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2E703-2A0D-2CC6-51A1-0BED812BE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76CC5F-FCAE-8845-7BED-6F126A2C6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79E3E5F-4F41-23DC-A709-58F0F622A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D054F1-B397-4670-88B6-E6B20379E2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3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EBCDD-9A43-7842-BC40-EBF343E95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1910FD5-5ECF-2CA2-5F3E-07118EB86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318D84D-49ED-B145-BEC2-5DB7B3AD9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F1E3E9-0383-E267-52B6-08F5FF30F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1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EA5C5-66A9-0B19-1003-FB1DCEAA6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B65155C-3C55-859B-F57E-6342294A8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A2D8D88-989D-A62D-E564-415695B6A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15FE28-D090-92D1-FA0D-D92EDEFB2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5A5CF-B04E-F70B-FFBF-FAD1E7B86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6FF410-31F9-2FBE-421E-38BB675E2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FDD1F7F-EF0E-C0E1-0BCA-AB38C2DE8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E9F217-F3DC-5299-21D5-09558A2A98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6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AF345-8E7D-7A94-6A66-3716017C0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D7B716-54E6-3D0A-3DD0-C318A2EF5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215D48-34C8-D6F8-E715-3B85763EB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2C5B20-23C0-AF6B-C25A-46E4F0F94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09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B861B-855D-9DF6-7A20-D2D9795C9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54F3B1-1E2E-3071-95D4-95F4C5328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2CB737-FC65-E7B2-5C7D-8F3132AFE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37C1FF-EB79-D39A-B74E-A02F11B99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14A-3BB7-4F66-9026-DEC7741BCF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 txBox="1">
            <a:spLocks/>
          </p:cNvSpPr>
          <p:nvPr userDrawn="1"/>
        </p:nvSpPr>
        <p:spPr bwMode="auto">
          <a:xfrm>
            <a:off x="8241672" y="6643658"/>
            <a:ext cx="143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8AE9822C-A2E8-41FD-9E77-EB83A2DBF4F0}" type="slidenum">
              <a:rPr lang="zh-CN" altLang="en-US" sz="11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05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62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57169-75C7-463C-8665-4DE07ECEB8D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4CE7-4933-43C5-9576-8144604A7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4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60.png"/><Relationship Id="rId3" Type="http://schemas.openxmlformats.org/officeDocument/2006/relationships/tags" Target="../tags/tag470.xml"/><Relationship Id="rId7" Type="http://schemas.openxmlformats.org/officeDocument/2006/relationships/image" Target="../media/image52.png"/><Relationship Id="rId12" Type="http://schemas.openxmlformats.org/officeDocument/2006/relationships/image" Target="../media/image32.png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471.xml"/><Relationship Id="rId9" Type="http://schemas.openxmlformats.org/officeDocument/2006/relationships/image" Target="../media/image54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588.xml"/><Relationship Id="rId21" Type="http://schemas.openxmlformats.org/officeDocument/2006/relationships/tags" Target="../tags/tag492.xml"/><Relationship Id="rId42" Type="http://schemas.openxmlformats.org/officeDocument/2006/relationships/tags" Target="../tags/tag513.xml"/><Relationship Id="rId63" Type="http://schemas.openxmlformats.org/officeDocument/2006/relationships/tags" Target="../tags/tag534.xml"/><Relationship Id="rId84" Type="http://schemas.openxmlformats.org/officeDocument/2006/relationships/tags" Target="../tags/tag555.xml"/><Relationship Id="rId138" Type="http://schemas.openxmlformats.org/officeDocument/2006/relationships/tags" Target="../tags/tag609.xml"/><Relationship Id="rId107" Type="http://schemas.openxmlformats.org/officeDocument/2006/relationships/tags" Target="../tags/tag578.xml"/><Relationship Id="rId11" Type="http://schemas.openxmlformats.org/officeDocument/2006/relationships/tags" Target="../tags/tag482.xml"/><Relationship Id="rId32" Type="http://schemas.openxmlformats.org/officeDocument/2006/relationships/tags" Target="../tags/tag503.xml"/><Relationship Id="rId53" Type="http://schemas.openxmlformats.org/officeDocument/2006/relationships/tags" Target="../tags/tag524.xml"/><Relationship Id="rId74" Type="http://schemas.openxmlformats.org/officeDocument/2006/relationships/tags" Target="../tags/tag545.xml"/><Relationship Id="rId128" Type="http://schemas.openxmlformats.org/officeDocument/2006/relationships/tags" Target="../tags/tag599.xml"/><Relationship Id="rId149" Type="http://schemas.openxmlformats.org/officeDocument/2006/relationships/tags" Target="../tags/tag620.xml"/><Relationship Id="rId5" Type="http://schemas.openxmlformats.org/officeDocument/2006/relationships/tags" Target="../tags/tag476.xml"/><Relationship Id="rId95" Type="http://schemas.openxmlformats.org/officeDocument/2006/relationships/tags" Target="../tags/tag566.xml"/><Relationship Id="rId22" Type="http://schemas.openxmlformats.org/officeDocument/2006/relationships/tags" Target="../tags/tag493.xml"/><Relationship Id="rId43" Type="http://schemas.openxmlformats.org/officeDocument/2006/relationships/tags" Target="../tags/tag514.xml"/><Relationship Id="rId64" Type="http://schemas.openxmlformats.org/officeDocument/2006/relationships/tags" Target="../tags/tag535.xml"/><Relationship Id="rId118" Type="http://schemas.openxmlformats.org/officeDocument/2006/relationships/tags" Target="../tags/tag589.xml"/><Relationship Id="rId139" Type="http://schemas.openxmlformats.org/officeDocument/2006/relationships/tags" Target="../tags/tag610.xml"/><Relationship Id="rId85" Type="http://schemas.openxmlformats.org/officeDocument/2006/relationships/tags" Target="../tags/tag556.xml"/><Relationship Id="rId150" Type="http://schemas.openxmlformats.org/officeDocument/2006/relationships/tags" Target="../tags/tag621.xml"/><Relationship Id="rId192" Type="http://schemas.openxmlformats.org/officeDocument/2006/relationships/image" Target="../media/image60.png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33" Type="http://schemas.openxmlformats.org/officeDocument/2006/relationships/tags" Target="../tags/tag504.xml"/><Relationship Id="rId38" Type="http://schemas.openxmlformats.org/officeDocument/2006/relationships/tags" Target="../tags/tag509.xml"/><Relationship Id="rId59" Type="http://schemas.openxmlformats.org/officeDocument/2006/relationships/tags" Target="../tags/tag530.xml"/><Relationship Id="rId103" Type="http://schemas.openxmlformats.org/officeDocument/2006/relationships/tags" Target="../tags/tag574.xml"/><Relationship Id="rId108" Type="http://schemas.openxmlformats.org/officeDocument/2006/relationships/tags" Target="../tags/tag579.xml"/><Relationship Id="rId124" Type="http://schemas.openxmlformats.org/officeDocument/2006/relationships/tags" Target="../tags/tag595.xml"/><Relationship Id="rId129" Type="http://schemas.openxmlformats.org/officeDocument/2006/relationships/tags" Target="../tags/tag600.xml"/><Relationship Id="rId54" Type="http://schemas.openxmlformats.org/officeDocument/2006/relationships/tags" Target="../tags/tag525.xml"/><Relationship Id="rId70" Type="http://schemas.openxmlformats.org/officeDocument/2006/relationships/tags" Target="../tags/tag541.xml"/><Relationship Id="rId75" Type="http://schemas.openxmlformats.org/officeDocument/2006/relationships/tags" Target="../tags/tag546.xml"/><Relationship Id="rId91" Type="http://schemas.openxmlformats.org/officeDocument/2006/relationships/tags" Target="../tags/tag562.xml"/><Relationship Id="rId96" Type="http://schemas.openxmlformats.org/officeDocument/2006/relationships/tags" Target="../tags/tag567.xml"/><Relationship Id="rId140" Type="http://schemas.openxmlformats.org/officeDocument/2006/relationships/tags" Target="../tags/tag611.xml"/><Relationship Id="rId145" Type="http://schemas.openxmlformats.org/officeDocument/2006/relationships/tags" Target="../tags/tag616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23" Type="http://schemas.openxmlformats.org/officeDocument/2006/relationships/tags" Target="../tags/tag494.xml"/><Relationship Id="rId28" Type="http://schemas.openxmlformats.org/officeDocument/2006/relationships/tags" Target="../tags/tag499.xml"/><Relationship Id="rId49" Type="http://schemas.openxmlformats.org/officeDocument/2006/relationships/tags" Target="../tags/tag520.xml"/><Relationship Id="rId114" Type="http://schemas.openxmlformats.org/officeDocument/2006/relationships/tags" Target="../tags/tag585.xml"/><Relationship Id="rId119" Type="http://schemas.openxmlformats.org/officeDocument/2006/relationships/tags" Target="../tags/tag590.xml"/><Relationship Id="rId44" Type="http://schemas.openxmlformats.org/officeDocument/2006/relationships/tags" Target="../tags/tag515.xml"/><Relationship Id="rId60" Type="http://schemas.openxmlformats.org/officeDocument/2006/relationships/tags" Target="../tags/tag531.xml"/><Relationship Id="rId65" Type="http://schemas.openxmlformats.org/officeDocument/2006/relationships/tags" Target="../tags/tag536.xml"/><Relationship Id="rId81" Type="http://schemas.openxmlformats.org/officeDocument/2006/relationships/tags" Target="../tags/tag552.xml"/><Relationship Id="rId86" Type="http://schemas.openxmlformats.org/officeDocument/2006/relationships/tags" Target="../tags/tag557.xml"/><Relationship Id="rId130" Type="http://schemas.openxmlformats.org/officeDocument/2006/relationships/tags" Target="../tags/tag601.xml"/><Relationship Id="rId135" Type="http://schemas.openxmlformats.org/officeDocument/2006/relationships/tags" Target="../tags/tag606.xml"/><Relationship Id="rId151" Type="http://schemas.openxmlformats.org/officeDocument/2006/relationships/tags" Target="../tags/tag622.xml"/><Relationship Id="rId156" Type="http://schemas.openxmlformats.org/officeDocument/2006/relationships/image" Target="../media/image33.png"/><Relationship Id="rId193" Type="http://schemas.openxmlformats.org/officeDocument/2006/relationships/image" Target="../media/image38.png"/><Relationship Id="rId13" Type="http://schemas.openxmlformats.org/officeDocument/2006/relationships/tags" Target="../tags/tag484.xml"/><Relationship Id="rId18" Type="http://schemas.openxmlformats.org/officeDocument/2006/relationships/tags" Target="../tags/tag489.xml"/><Relationship Id="rId39" Type="http://schemas.openxmlformats.org/officeDocument/2006/relationships/tags" Target="../tags/tag510.xml"/><Relationship Id="rId109" Type="http://schemas.openxmlformats.org/officeDocument/2006/relationships/tags" Target="../tags/tag580.xml"/><Relationship Id="rId34" Type="http://schemas.openxmlformats.org/officeDocument/2006/relationships/tags" Target="../tags/tag505.xml"/><Relationship Id="rId50" Type="http://schemas.openxmlformats.org/officeDocument/2006/relationships/tags" Target="../tags/tag521.xml"/><Relationship Id="rId55" Type="http://schemas.openxmlformats.org/officeDocument/2006/relationships/tags" Target="../tags/tag526.xml"/><Relationship Id="rId76" Type="http://schemas.openxmlformats.org/officeDocument/2006/relationships/tags" Target="../tags/tag547.xml"/><Relationship Id="rId97" Type="http://schemas.openxmlformats.org/officeDocument/2006/relationships/tags" Target="../tags/tag568.xml"/><Relationship Id="rId104" Type="http://schemas.openxmlformats.org/officeDocument/2006/relationships/tags" Target="../tags/tag575.xml"/><Relationship Id="rId120" Type="http://schemas.openxmlformats.org/officeDocument/2006/relationships/tags" Target="../tags/tag591.xml"/><Relationship Id="rId125" Type="http://schemas.openxmlformats.org/officeDocument/2006/relationships/tags" Target="../tags/tag596.xml"/><Relationship Id="rId141" Type="http://schemas.openxmlformats.org/officeDocument/2006/relationships/tags" Target="../tags/tag612.xml"/><Relationship Id="rId146" Type="http://schemas.openxmlformats.org/officeDocument/2006/relationships/tags" Target="../tags/tag617.xml"/><Relationship Id="rId7" Type="http://schemas.openxmlformats.org/officeDocument/2006/relationships/tags" Target="../tags/tag478.xml"/><Relationship Id="rId71" Type="http://schemas.openxmlformats.org/officeDocument/2006/relationships/tags" Target="../tags/tag542.xml"/><Relationship Id="rId92" Type="http://schemas.openxmlformats.org/officeDocument/2006/relationships/tags" Target="../tags/tag563.xml"/><Relationship Id="rId2" Type="http://schemas.openxmlformats.org/officeDocument/2006/relationships/tags" Target="../tags/tag473.xml"/><Relationship Id="rId29" Type="http://schemas.openxmlformats.org/officeDocument/2006/relationships/tags" Target="../tags/tag500.xml"/><Relationship Id="rId24" Type="http://schemas.openxmlformats.org/officeDocument/2006/relationships/tags" Target="../tags/tag495.xml"/><Relationship Id="rId40" Type="http://schemas.openxmlformats.org/officeDocument/2006/relationships/tags" Target="../tags/tag511.xml"/><Relationship Id="rId45" Type="http://schemas.openxmlformats.org/officeDocument/2006/relationships/tags" Target="../tags/tag516.xml"/><Relationship Id="rId66" Type="http://schemas.openxmlformats.org/officeDocument/2006/relationships/tags" Target="../tags/tag537.xml"/><Relationship Id="rId87" Type="http://schemas.openxmlformats.org/officeDocument/2006/relationships/tags" Target="../tags/tag558.xml"/><Relationship Id="rId110" Type="http://schemas.openxmlformats.org/officeDocument/2006/relationships/tags" Target="../tags/tag581.xml"/><Relationship Id="rId115" Type="http://schemas.openxmlformats.org/officeDocument/2006/relationships/tags" Target="../tags/tag586.xml"/><Relationship Id="rId131" Type="http://schemas.openxmlformats.org/officeDocument/2006/relationships/tags" Target="../tags/tag602.xml"/><Relationship Id="rId136" Type="http://schemas.openxmlformats.org/officeDocument/2006/relationships/tags" Target="../tags/tag607.xml"/><Relationship Id="rId157" Type="http://schemas.openxmlformats.org/officeDocument/2006/relationships/image" Target="../media/image36.png"/><Relationship Id="rId61" Type="http://schemas.openxmlformats.org/officeDocument/2006/relationships/tags" Target="../tags/tag532.xml"/><Relationship Id="rId82" Type="http://schemas.openxmlformats.org/officeDocument/2006/relationships/tags" Target="../tags/tag553.xml"/><Relationship Id="rId152" Type="http://schemas.openxmlformats.org/officeDocument/2006/relationships/tags" Target="../tags/tag623.xml"/><Relationship Id="rId194" Type="http://schemas.openxmlformats.org/officeDocument/2006/relationships/image" Target="../media/image51.png"/><Relationship Id="rId19" Type="http://schemas.openxmlformats.org/officeDocument/2006/relationships/tags" Target="../tags/tag490.xml"/><Relationship Id="rId14" Type="http://schemas.openxmlformats.org/officeDocument/2006/relationships/tags" Target="../tags/tag485.xml"/><Relationship Id="rId30" Type="http://schemas.openxmlformats.org/officeDocument/2006/relationships/tags" Target="../tags/tag501.xml"/><Relationship Id="rId35" Type="http://schemas.openxmlformats.org/officeDocument/2006/relationships/tags" Target="../tags/tag506.xml"/><Relationship Id="rId56" Type="http://schemas.openxmlformats.org/officeDocument/2006/relationships/tags" Target="../tags/tag527.xml"/><Relationship Id="rId77" Type="http://schemas.openxmlformats.org/officeDocument/2006/relationships/tags" Target="../tags/tag548.xml"/><Relationship Id="rId100" Type="http://schemas.openxmlformats.org/officeDocument/2006/relationships/tags" Target="../tags/tag571.xml"/><Relationship Id="rId105" Type="http://schemas.openxmlformats.org/officeDocument/2006/relationships/tags" Target="../tags/tag576.xml"/><Relationship Id="rId126" Type="http://schemas.openxmlformats.org/officeDocument/2006/relationships/tags" Target="../tags/tag597.xml"/><Relationship Id="rId147" Type="http://schemas.openxmlformats.org/officeDocument/2006/relationships/tags" Target="../tags/tag618.xml"/><Relationship Id="rId8" Type="http://schemas.openxmlformats.org/officeDocument/2006/relationships/tags" Target="../tags/tag479.xml"/><Relationship Id="rId51" Type="http://schemas.openxmlformats.org/officeDocument/2006/relationships/tags" Target="../tags/tag522.xml"/><Relationship Id="rId72" Type="http://schemas.openxmlformats.org/officeDocument/2006/relationships/tags" Target="../tags/tag543.xml"/><Relationship Id="rId93" Type="http://schemas.openxmlformats.org/officeDocument/2006/relationships/tags" Target="../tags/tag564.xml"/><Relationship Id="rId98" Type="http://schemas.openxmlformats.org/officeDocument/2006/relationships/tags" Target="../tags/tag569.xml"/><Relationship Id="rId121" Type="http://schemas.openxmlformats.org/officeDocument/2006/relationships/tags" Target="../tags/tag592.xml"/><Relationship Id="rId142" Type="http://schemas.openxmlformats.org/officeDocument/2006/relationships/tags" Target="../tags/tag613.xml"/><Relationship Id="rId3" Type="http://schemas.openxmlformats.org/officeDocument/2006/relationships/tags" Target="../tags/tag474.xml"/><Relationship Id="rId25" Type="http://schemas.openxmlformats.org/officeDocument/2006/relationships/tags" Target="../tags/tag496.xml"/><Relationship Id="rId46" Type="http://schemas.openxmlformats.org/officeDocument/2006/relationships/tags" Target="../tags/tag517.xml"/><Relationship Id="rId67" Type="http://schemas.openxmlformats.org/officeDocument/2006/relationships/tags" Target="../tags/tag538.xml"/><Relationship Id="rId116" Type="http://schemas.openxmlformats.org/officeDocument/2006/relationships/tags" Target="../tags/tag587.xml"/><Relationship Id="rId137" Type="http://schemas.openxmlformats.org/officeDocument/2006/relationships/tags" Target="../tags/tag608.xml"/><Relationship Id="rId20" Type="http://schemas.openxmlformats.org/officeDocument/2006/relationships/tags" Target="../tags/tag491.xml"/><Relationship Id="rId41" Type="http://schemas.openxmlformats.org/officeDocument/2006/relationships/tags" Target="../tags/tag512.xml"/><Relationship Id="rId62" Type="http://schemas.openxmlformats.org/officeDocument/2006/relationships/tags" Target="../tags/tag533.xml"/><Relationship Id="rId83" Type="http://schemas.openxmlformats.org/officeDocument/2006/relationships/tags" Target="../tags/tag554.xml"/><Relationship Id="rId88" Type="http://schemas.openxmlformats.org/officeDocument/2006/relationships/tags" Target="../tags/tag559.xml"/><Relationship Id="rId111" Type="http://schemas.openxmlformats.org/officeDocument/2006/relationships/tags" Target="../tags/tag582.xml"/><Relationship Id="rId132" Type="http://schemas.openxmlformats.org/officeDocument/2006/relationships/tags" Target="../tags/tag603.xml"/><Relationship Id="rId153" Type="http://schemas.openxmlformats.org/officeDocument/2006/relationships/tags" Target="../tags/tag624.xml"/><Relationship Id="rId195" Type="http://schemas.openxmlformats.org/officeDocument/2006/relationships/image" Target="../media/image39.png"/><Relationship Id="rId15" Type="http://schemas.openxmlformats.org/officeDocument/2006/relationships/tags" Target="../tags/tag486.xml"/><Relationship Id="rId36" Type="http://schemas.openxmlformats.org/officeDocument/2006/relationships/tags" Target="../tags/tag507.xml"/><Relationship Id="rId57" Type="http://schemas.openxmlformats.org/officeDocument/2006/relationships/tags" Target="../tags/tag528.xml"/><Relationship Id="rId106" Type="http://schemas.openxmlformats.org/officeDocument/2006/relationships/tags" Target="../tags/tag577.xml"/><Relationship Id="rId127" Type="http://schemas.openxmlformats.org/officeDocument/2006/relationships/tags" Target="../tags/tag598.xml"/><Relationship Id="rId10" Type="http://schemas.openxmlformats.org/officeDocument/2006/relationships/tags" Target="../tags/tag481.xml"/><Relationship Id="rId31" Type="http://schemas.openxmlformats.org/officeDocument/2006/relationships/tags" Target="../tags/tag502.xml"/><Relationship Id="rId52" Type="http://schemas.openxmlformats.org/officeDocument/2006/relationships/tags" Target="../tags/tag523.xml"/><Relationship Id="rId73" Type="http://schemas.openxmlformats.org/officeDocument/2006/relationships/tags" Target="../tags/tag544.xml"/><Relationship Id="rId78" Type="http://schemas.openxmlformats.org/officeDocument/2006/relationships/tags" Target="../tags/tag549.xml"/><Relationship Id="rId94" Type="http://schemas.openxmlformats.org/officeDocument/2006/relationships/tags" Target="../tags/tag565.xml"/><Relationship Id="rId99" Type="http://schemas.openxmlformats.org/officeDocument/2006/relationships/tags" Target="../tags/tag570.xml"/><Relationship Id="rId101" Type="http://schemas.openxmlformats.org/officeDocument/2006/relationships/tags" Target="../tags/tag572.xml"/><Relationship Id="rId122" Type="http://schemas.openxmlformats.org/officeDocument/2006/relationships/tags" Target="../tags/tag593.xml"/><Relationship Id="rId143" Type="http://schemas.openxmlformats.org/officeDocument/2006/relationships/tags" Target="../tags/tag614.xml"/><Relationship Id="rId148" Type="http://schemas.openxmlformats.org/officeDocument/2006/relationships/tags" Target="../tags/tag619.xml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26" Type="http://schemas.openxmlformats.org/officeDocument/2006/relationships/tags" Target="../tags/tag497.xml"/><Relationship Id="rId47" Type="http://schemas.openxmlformats.org/officeDocument/2006/relationships/tags" Target="../tags/tag518.xml"/><Relationship Id="rId68" Type="http://schemas.openxmlformats.org/officeDocument/2006/relationships/tags" Target="../tags/tag539.xml"/><Relationship Id="rId89" Type="http://schemas.openxmlformats.org/officeDocument/2006/relationships/tags" Target="../tags/tag560.xml"/><Relationship Id="rId112" Type="http://schemas.openxmlformats.org/officeDocument/2006/relationships/tags" Target="../tags/tag583.xml"/><Relationship Id="rId133" Type="http://schemas.openxmlformats.org/officeDocument/2006/relationships/tags" Target="../tags/tag604.xml"/><Relationship Id="rId154" Type="http://schemas.openxmlformats.org/officeDocument/2006/relationships/slideLayout" Target="../slideLayouts/slideLayout2.xml"/><Relationship Id="rId16" Type="http://schemas.openxmlformats.org/officeDocument/2006/relationships/tags" Target="../tags/tag487.xml"/><Relationship Id="rId37" Type="http://schemas.openxmlformats.org/officeDocument/2006/relationships/tags" Target="../tags/tag508.xml"/><Relationship Id="rId58" Type="http://schemas.openxmlformats.org/officeDocument/2006/relationships/tags" Target="../tags/tag529.xml"/><Relationship Id="rId79" Type="http://schemas.openxmlformats.org/officeDocument/2006/relationships/tags" Target="../tags/tag550.xml"/><Relationship Id="rId102" Type="http://schemas.openxmlformats.org/officeDocument/2006/relationships/tags" Target="../tags/tag573.xml"/><Relationship Id="rId123" Type="http://schemas.openxmlformats.org/officeDocument/2006/relationships/tags" Target="../tags/tag594.xml"/><Relationship Id="rId144" Type="http://schemas.openxmlformats.org/officeDocument/2006/relationships/tags" Target="../tags/tag615.xml"/><Relationship Id="rId90" Type="http://schemas.openxmlformats.org/officeDocument/2006/relationships/tags" Target="../tags/tag561.xml"/><Relationship Id="rId27" Type="http://schemas.openxmlformats.org/officeDocument/2006/relationships/tags" Target="../tags/tag498.xml"/><Relationship Id="rId48" Type="http://schemas.openxmlformats.org/officeDocument/2006/relationships/tags" Target="../tags/tag519.xml"/><Relationship Id="rId69" Type="http://schemas.openxmlformats.org/officeDocument/2006/relationships/tags" Target="../tags/tag540.xml"/><Relationship Id="rId113" Type="http://schemas.openxmlformats.org/officeDocument/2006/relationships/tags" Target="../tags/tag584.xml"/><Relationship Id="rId134" Type="http://schemas.openxmlformats.org/officeDocument/2006/relationships/tags" Target="../tags/tag605.xml"/><Relationship Id="rId80" Type="http://schemas.openxmlformats.org/officeDocument/2006/relationships/tags" Target="../tags/tag551.xml"/><Relationship Id="rId15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0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90.png"/><Relationship Id="rId2" Type="http://schemas.openxmlformats.org/officeDocument/2006/relationships/tags" Target="../tags/tag626.xml"/><Relationship Id="rId1" Type="http://schemas.openxmlformats.org/officeDocument/2006/relationships/tags" Target="../tags/tag625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629.xml"/><Relationship Id="rId7" Type="http://schemas.openxmlformats.org/officeDocument/2006/relationships/image" Target="../media/image67.png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7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0.png"/><Relationship Id="rId4" Type="http://schemas.openxmlformats.org/officeDocument/2006/relationships/tags" Target="../tags/tag630.xml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1.xml"/><Relationship Id="rId6" Type="http://schemas.openxmlformats.org/officeDocument/2006/relationships/image" Target="../media/image610.png"/><Relationship Id="rId5" Type="http://schemas.openxmlformats.org/officeDocument/2006/relationships/image" Target="../media/image5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2.xml"/><Relationship Id="rId6" Type="http://schemas.openxmlformats.org/officeDocument/2006/relationships/image" Target="../media/image78.png"/><Relationship Id="rId5" Type="http://schemas.openxmlformats.org/officeDocument/2006/relationships/image" Target="../media/image400.png"/><Relationship Id="rId10" Type="http://schemas.openxmlformats.org/officeDocument/2006/relationships/image" Target="../media/image79.png"/><Relationship Id="rId4" Type="http://schemas.openxmlformats.org/officeDocument/2006/relationships/image" Target="../media/image77.png"/><Relationship Id="rId9" Type="http://schemas.openxmlformats.org/officeDocument/2006/relationships/image" Target="../media/image4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image" Target="../media/image12.png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notesSlide" Target="../notesSlides/notesSlide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image" Target="../media/image14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slideLayout" Target="../slideLayouts/slideLayout2.xml"/><Relationship Id="rId98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118.xml"/><Relationship Id="rId21" Type="http://schemas.openxmlformats.org/officeDocument/2006/relationships/tags" Target="../tags/tag113.xml"/><Relationship Id="rId42" Type="http://schemas.openxmlformats.org/officeDocument/2006/relationships/tags" Target="../tags/tag134.xml"/><Relationship Id="rId47" Type="http://schemas.openxmlformats.org/officeDocument/2006/relationships/tags" Target="../tags/tag139.xml"/><Relationship Id="rId63" Type="http://schemas.openxmlformats.org/officeDocument/2006/relationships/tags" Target="../tags/tag155.xml"/><Relationship Id="rId68" Type="http://schemas.openxmlformats.org/officeDocument/2006/relationships/tags" Target="../tags/tag160.xml"/><Relationship Id="rId84" Type="http://schemas.openxmlformats.org/officeDocument/2006/relationships/notesSlide" Target="../notesSlides/notesSlide5.xml"/><Relationship Id="rId16" Type="http://schemas.openxmlformats.org/officeDocument/2006/relationships/tags" Target="../tags/tag108.xml"/><Relationship Id="rId11" Type="http://schemas.openxmlformats.org/officeDocument/2006/relationships/tags" Target="../tags/tag103.xml"/><Relationship Id="rId32" Type="http://schemas.openxmlformats.org/officeDocument/2006/relationships/tags" Target="../tags/tag124.xml"/><Relationship Id="rId37" Type="http://schemas.openxmlformats.org/officeDocument/2006/relationships/tags" Target="../tags/tag129.xml"/><Relationship Id="rId53" Type="http://schemas.openxmlformats.org/officeDocument/2006/relationships/tags" Target="../tags/tag145.xml"/><Relationship Id="rId58" Type="http://schemas.openxmlformats.org/officeDocument/2006/relationships/tags" Target="../tags/tag150.xml"/><Relationship Id="rId74" Type="http://schemas.openxmlformats.org/officeDocument/2006/relationships/tags" Target="../tags/tag166.xml"/><Relationship Id="rId79" Type="http://schemas.openxmlformats.org/officeDocument/2006/relationships/tags" Target="../tags/tag171.xml"/><Relationship Id="rId5" Type="http://schemas.openxmlformats.org/officeDocument/2006/relationships/tags" Target="../tags/tag97.xml"/><Relationship Id="rId19" Type="http://schemas.openxmlformats.org/officeDocument/2006/relationships/tags" Target="../tags/tag11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tags" Target="../tags/tag122.xml"/><Relationship Id="rId35" Type="http://schemas.openxmlformats.org/officeDocument/2006/relationships/tags" Target="../tags/tag127.xml"/><Relationship Id="rId43" Type="http://schemas.openxmlformats.org/officeDocument/2006/relationships/tags" Target="../tags/tag135.xml"/><Relationship Id="rId48" Type="http://schemas.openxmlformats.org/officeDocument/2006/relationships/tags" Target="../tags/tag140.xml"/><Relationship Id="rId56" Type="http://schemas.openxmlformats.org/officeDocument/2006/relationships/tags" Target="../tags/tag148.xml"/><Relationship Id="rId64" Type="http://schemas.openxmlformats.org/officeDocument/2006/relationships/tags" Target="../tags/tag156.xml"/><Relationship Id="rId69" Type="http://schemas.openxmlformats.org/officeDocument/2006/relationships/tags" Target="../tags/tag161.xml"/><Relationship Id="rId77" Type="http://schemas.openxmlformats.org/officeDocument/2006/relationships/tags" Target="../tags/tag169.xml"/><Relationship Id="rId8" Type="http://schemas.openxmlformats.org/officeDocument/2006/relationships/tags" Target="../tags/tag100.xml"/><Relationship Id="rId51" Type="http://schemas.openxmlformats.org/officeDocument/2006/relationships/tags" Target="../tags/tag143.xml"/><Relationship Id="rId72" Type="http://schemas.openxmlformats.org/officeDocument/2006/relationships/tags" Target="../tags/tag164.xml"/><Relationship Id="rId80" Type="http://schemas.openxmlformats.org/officeDocument/2006/relationships/tags" Target="../tags/tag172.xml"/><Relationship Id="rId85" Type="http://schemas.openxmlformats.org/officeDocument/2006/relationships/image" Target="../media/image16.png"/><Relationship Id="rId3" Type="http://schemas.openxmlformats.org/officeDocument/2006/relationships/tags" Target="../tags/tag95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tags" Target="../tags/tag125.xml"/><Relationship Id="rId38" Type="http://schemas.openxmlformats.org/officeDocument/2006/relationships/tags" Target="../tags/tag130.xml"/><Relationship Id="rId46" Type="http://schemas.openxmlformats.org/officeDocument/2006/relationships/tags" Target="../tags/tag138.xml"/><Relationship Id="rId59" Type="http://schemas.openxmlformats.org/officeDocument/2006/relationships/tags" Target="../tags/tag151.xml"/><Relationship Id="rId67" Type="http://schemas.openxmlformats.org/officeDocument/2006/relationships/tags" Target="../tags/tag159.xml"/><Relationship Id="rId20" Type="http://schemas.openxmlformats.org/officeDocument/2006/relationships/tags" Target="../tags/tag112.xml"/><Relationship Id="rId41" Type="http://schemas.openxmlformats.org/officeDocument/2006/relationships/tags" Target="../tags/tag133.xml"/><Relationship Id="rId54" Type="http://schemas.openxmlformats.org/officeDocument/2006/relationships/tags" Target="../tags/tag146.xml"/><Relationship Id="rId62" Type="http://schemas.openxmlformats.org/officeDocument/2006/relationships/tags" Target="../tags/tag154.xml"/><Relationship Id="rId70" Type="http://schemas.openxmlformats.org/officeDocument/2006/relationships/tags" Target="../tags/tag162.xml"/><Relationship Id="rId75" Type="http://schemas.openxmlformats.org/officeDocument/2006/relationships/tags" Target="../tags/tag167.xml"/><Relationship Id="rId83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tags" Target="../tags/tag120.xml"/><Relationship Id="rId36" Type="http://schemas.openxmlformats.org/officeDocument/2006/relationships/tags" Target="../tags/tag128.xml"/><Relationship Id="rId49" Type="http://schemas.openxmlformats.org/officeDocument/2006/relationships/tags" Target="../tags/tag141.xml"/><Relationship Id="rId57" Type="http://schemas.openxmlformats.org/officeDocument/2006/relationships/tags" Target="../tags/tag149.xml"/><Relationship Id="rId10" Type="http://schemas.openxmlformats.org/officeDocument/2006/relationships/tags" Target="../tags/tag102.xml"/><Relationship Id="rId31" Type="http://schemas.openxmlformats.org/officeDocument/2006/relationships/tags" Target="../tags/tag123.xml"/><Relationship Id="rId44" Type="http://schemas.openxmlformats.org/officeDocument/2006/relationships/tags" Target="../tags/tag136.xml"/><Relationship Id="rId52" Type="http://schemas.openxmlformats.org/officeDocument/2006/relationships/tags" Target="../tags/tag144.xml"/><Relationship Id="rId60" Type="http://schemas.openxmlformats.org/officeDocument/2006/relationships/tags" Target="../tags/tag152.xml"/><Relationship Id="rId65" Type="http://schemas.openxmlformats.org/officeDocument/2006/relationships/tags" Target="../tags/tag157.xml"/><Relationship Id="rId73" Type="http://schemas.openxmlformats.org/officeDocument/2006/relationships/tags" Target="../tags/tag165.xml"/><Relationship Id="rId78" Type="http://schemas.openxmlformats.org/officeDocument/2006/relationships/tags" Target="../tags/tag170.xml"/><Relationship Id="rId81" Type="http://schemas.openxmlformats.org/officeDocument/2006/relationships/tags" Target="../tags/tag173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39" Type="http://schemas.openxmlformats.org/officeDocument/2006/relationships/tags" Target="../tags/tag131.xml"/><Relationship Id="rId34" Type="http://schemas.openxmlformats.org/officeDocument/2006/relationships/tags" Target="../tags/tag126.xml"/><Relationship Id="rId50" Type="http://schemas.openxmlformats.org/officeDocument/2006/relationships/tags" Target="../tags/tag142.xml"/><Relationship Id="rId55" Type="http://schemas.openxmlformats.org/officeDocument/2006/relationships/tags" Target="../tags/tag147.xml"/><Relationship Id="rId76" Type="http://schemas.openxmlformats.org/officeDocument/2006/relationships/tags" Target="../tags/tag168.xml"/><Relationship Id="rId7" Type="http://schemas.openxmlformats.org/officeDocument/2006/relationships/tags" Target="../tags/tag99.xml"/><Relationship Id="rId71" Type="http://schemas.openxmlformats.org/officeDocument/2006/relationships/tags" Target="../tags/tag163.xml"/><Relationship Id="rId2" Type="http://schemas.openxmlformats.org/officeDocument/2006/relationships/tags" Target="../tags/tag94.xml"/><Relationship Id="rId29" Type="http://schemas.openxmlformats.org/officeDocument/2006/relationships/tags" Target="../tags/tag121.xml"/><Relationship Id="rId24" Type="http://schemas.openxmlformats.org/officeDocument/2006/relationships/tags" Target="../tags/tag116.xml"/><Relationship Id="rId40" Type="http://schemas.openxmlformats.org/officeDocument/2006/relationships/tags" Target="../tags/tag132.xml"/><Relationship Id="rId45" Type="http://schemas.openxmlformats.org/officeDocument/2006/relationships/tags" Target="../tags/tag137.xml"/><Relationship Id="rId66" Type="http://schemas.openxmlformats.org/officeDocument/2006/relationships/tags" Target="../tags/tag158.xml"/><Relationship Id="rId61" Type="http://schemas.openxmlformats.org/officeDocument/2006/relationships/tags" Target="../tags/tag153.xml"/><Relationship Id="rId82" Type="http://schemas.openxmlformats.org/officeDocument/2006/relationships/tags" Target="../tags/tag17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291.xml"/><Relationship Id="rId21" Type="http://schemas.openxmlformats.org/officeDocument/2006/relationships/tags" Target="../tags/tag195.xml"/><Relationship Id="rId42" Type="http://schemas.openxmlformats.org/officeDocument/2006/relationships/tags" Target="../tags/tag216.xml"/><Relationship Id="rId63" Type="http://schemas.openxmlformats.org/officeDocument/2006/relationships/tags" Target="../tags/tag237.xml"/><Relationship Id="rId84" Type="http://schemas.openxmlformats.org/officeDocument/2006/relationships/tags" Target="../tags/tag258.xml"/><Relationship Id="rId138" Type="http://schemas.openxmlformats.org/officeDocument/2006/relationships/tags" Target="../tags/tag312.xml"/><Relationship Id="rId107" Type="http://schemas.openxmlformats.org/officeDocument/2006/relationships/tags" Target="../tags/tag281.xml"/><Relationship Id="rId11" Type="http://schemas.openxmlformats.org/officeDocument/2006/relationships/tags" Target="../tags/tag185.xml"/><Relationship Id="rId32" Type="http://schemas.openxmlformats.org/officeDocument/2006/relationships/tags" Target="../tags/tag206.xml"/><Relationship Id="rId53" Type="http://schemas.openxmlformats.org/officeDocument/2006/relationships/tags" Target="../tags/tag227.xml"/><Relationship Id="rId74" Type="http://schemas.openxmlformats.org/officeDocument/2006/relationships/tags" Target="../tags/tag248.xml"/><Relationship Id="rId128" Type="http://schemas.openxmlformats.org/officeDocument/2006/relationships/tags" Target="../tags/tag302.xml"/><Relationship Id="rId149" Type="http://schemas.openxmlformats.org/officeDocument/2006/relationships/image" Target="../media/image22.png"/><Relationship Id="rId5" Type="http://schemas.openxmlformats.org/officeDocument/2006/relationships/tags" Target="../tags/tag179.xml"/><Relationship Id="rId95" Type="http://schemas.openxmlformats.org/officeDocument/2006/relationships/tags" Target="../tags/tag269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43" Type="http://schemas.openxmlformats.org/officeDocument/2006/relationships/tags" Target="../tags/tag217.xml"/><Relationship Id="rId48" Type="http://schemas.openxmlformats.org/officeDocument/2006/relationships/tags" Target="../tags/tag222.xml"/><Relationship Id="rId64" Type="http://schemas.openxmlformats.org/officeDocument/2006/relationships/tags" Target="../tags/tag238.xml"/><Relationship Id="rId69" Type="http://schemas.openxmlformats.org/officeDocument/2006/relationships/tags" Target="../tags/tag243.xml"/><Relationship Id="rId113" Type="http://schemas.openxmlformats.org/officeDocument/2006/relationships/tags" Target="../tags/tag287.xml"/><Relationship Id="rId118" Type="http://schemas.openxmlformats.org/officeDocument/2006/relationships/tags" Target="../tags/tag292.xml"/><Relationship Id="rId134" Type="http://schemas.openxmlformats.org/officeDocument/2006/relationships/tags" Target="../tags/tag308.xml"/><Relationship Id="rId139" Type="http://schemas.openxmlformats.org/officeDocument/2006/relationships/tags" Target="../tags/tag313.xml"/><Relationship Id="rId80" Type="http://schemas.openxmlformats.org/officeDocument/2006/relationships/tags" Target="../tags/tag254.xml"/><Relationship Id="rId85" Type="http://schemas.openxmlformats.org/officeDocument/2006/relationships/tags" Target="../tags/tag259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33" Type="http://schemas.openxmlformats.org/officeDocument/2006/relationships/tags" Target="../tags/tag207.xml"/><Relationship Id="rId38" Type="http://schemas.openxmlformats.org/officeDocument/2006/relationships/tags" Target="../tags/tag212.xml"/><Relationship Id="rId59" Type="http://schemas.openxmlformats.org/officeDocument/2006/relationships/tags" Target="../tags/tag233.xml"/><Relationship Id="rId103" Type="http://schemas.openxmlformats.org/officeDocument/2006/relationships/tags" Target="../tags/tag277.xml"/><Relationship Id="rId108" Type="http://schemas.openxmlformats.org/officeDocument/2006/relationships/tags" Target="../tags/tag282.xml"/><Relationship Id="rId124" Type="http://schemas.openxmlformats.org/officeDocument/2006/relationships/tags" Target="../tags/tag298.xml"/><Relationship Id="rId129" Type="http://schemas.openxmlformats.org/officeDocument/2006/relationships/tags" Target="../tags/tag303.xml"/><Relationship Id="rId54" Type="http://schemas.openxmlformats.org/officeDocument/2006/relationships/tags" Target="../tags/tag228.xml"/><Relationship Id="rId70" Type="http://schemas.openxmlformats.org/officeDocument/2006/relationships/tags" Target="../tags/tag244.xml"/><Relationship Id="rId75" Type="http://schemas.openxmlformats.org/officeDocument/2006/relationships/tags" Target="../tags/tag249.xml"/><Relationship Id="rId91" Type="http://schemas.openxmlformats.org/officeDocument/2006/relationships/tags" Target="../tags/tag265.xml"/><Relationship Id="rId96" Type="http://schemas.openxmlformats.org/officeDocument/2006/relationships/tags" Target="../tags/tag270.xml"/><Relationship Id="rId140" Type="http://schemas.openxmlformats.org/officeDocument/2006/relationships/tags" Target="../tags/tag314.xml"/><Relationship Id="rId145" Type="http://schemas.openxmlformats.org/officeDocument/2006/relationships/slideLayout" Target="../slideLayouts/slideLayout2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49" Type="http://schemas.openxmlformats.org/officeDocument/2006/relationships/tags" Target="../tags/tag223.xml"/><Relationship Id="rId114" Type="http://schemas.openxmlformats.org/officeDocument/2006/relationships/tags" Target="../tags/tag288.xml"/><Relationship Id="rId119" Type="http://schemas.openxmlformats.org/officeDocument/2006/relationships/tags" Target="../tags/tag293.xml"/><Relationship Id="rId44" Type="http://schemas.openxmlformats.org/officeDocument/2006/relationships/tags" Target="../tags/tag218.xml"/><Relationship Id="rId60" Type="http://schemas.openxmlformats.org/officeDocument/2006/relationships/tags" Target="../tags/tag234.xml"/><Relationship Id="rId65" Type="http://schemas.openxmlformats.org/officeDocument/2006/relationships/tags" Target="../tags/tag239.xml"/><Relationship Id="rId81" Type="http://schemas.openxmlformats.org/officeDocument/2006/relationships/tags" Target="../tags/tag255.xml"/><Relationship Id="rId86" Type="http://schemas.openxmlformats.org/officeDocument/2006/relationships/tags" Target="../tags/tag260.xml"/><Relationship Id="rId130" Type="http://schemas.openxmlformats.org/officeDocument/2006/relationships/tags" Target="../tags/tag304.xml"/><Relationship Id="rId135" Type="http://schemas.openxmlformats.org/officeDocument/2006/relationships/tags" Target="../tags/tag309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39" Type="http://schemas.openxmlformats.org/officeDocument/2006/relationships/tags" Target="../tags/tag213.xml"/><Relationship Id="rId109" Type="http://schemas.openxmlformats.org/officeDocument/2006/relationships/tags" Target="../tags/tag283.xml"/><Relationship Id="rId34" Type="http://schemas.openxmlformats.org/officeDocument/2006/relationships/tags" Target="../tags/tag208.xml"/><Relationship Id="rId50" Type="http://schemas.openxmlformats.org/officeDocument/2006/relationships/tags" Target="../tags/tag224.xml"/><Relationship Id="rId55" Type="http://schemas.openxmlformats.org/officeDocument/2006/relationships/tags" Target="../tags/tag229.xml"/><Relationship Id="rId76" Type="http://schemas.openxmlformats.org/officeDocument/2006/relationships/tags" Target="../tags/tag250.xml"/><Relationship Id="rId97" Type="http://schemas.openxmlformats.org/officeDocument/2006/relationships/tags" Target="../tags/tag271.xml"/><Relationship Id="rId104" Type="http://schemas.openxmlformats.org/officeDocument/2006/relationships/tags" Target="../tags/tag278.xml"/><Relationship Id="rId120" Type="http://schemas.openxmlformats.org/officeDocument/2006/relationships/tags" Target="../tags/tag294.xml"/><Relationship Id="rId125" Type="http://schemas.openxmlformats.org/officeDocument/2006/relationships/tags" Target="../tags/tag299.xml"/><Relationship Id="rId141" Type="http://schemas.openxmlformats.org/officeDocument/2006/relationships/tags" Target="../tags/tag315.xml"/><Relationship Id="rId146" Type="http://schemas.openxmlformats.org/officeDocument/2006/relationships/notesSlide" Target="../notesSlides/notesSlide6.xml"/><Relationship Id="rId7" Type="http://schemas.openxmlformats.org/officeDocument/2006/relationships/tags" Target="../tags/tag181.xml"/><Relationship Id="rId71" Type="http://schemas.openxmlformats.org/officeDocument/2006/relationships/tags" Target="../tags/tag245.xml"/><Relationship Id="rId92" Type="http://schemas.openxmlformats.org/officeDocument/2006/relationships/tags" Target="../tags/tag266.xml"/><Relationship Id="rId2" Type="http://schemas.openxmlformats.org/officeDocument/2006/relationships/tags" Target="../tags/tag176.xml"/><Relationship Id="rId29" Type="http://schemas.openxmlformats.org/officeDocument/2006/relationships/tags" Target="../tags/tag203.xml"/><Relationship Id="rId24" Type="http://schemas.openxmlformats.org/officeDocument/2006/relationships/tags" Target="../tags/tag198.xml"/><Relationship Id="rId40" Type="http://schemas.openxmlformats.org/officeDocument/2006/relationships/tags" Target="../tags/tag214.xml"/><Relationship Id="rId45" Type="http://schemas.openxmlformats.org/officeDocument/2006/relationships/tags" Target="../tags/tag219.xml"/><Relationship Id="rId66" Type="http://schemas.openxmlformats.org/officeDocument/2006/relationships/tags" Target="../tags/tag240.xml"/><Relationship Id="rId87" Type="http://schemas.openxmlformats.org/officeDocument/2006/relationships/tags" Target="../tags/tag261.xml"/><Relationship Id="rId110" Type="http://schemas.openxmlformats.org/officeDocument/2006/relationships/tags" Target="../tags/tag284.xml"/><Relationship Id="rId115" Type="http://schemas.openxmlformats.org/officeDocument/2006/relationships/tags" Target="../tags/tag289.xml"/><Relationship Id="rId131" Type="http://schemas.openxmlformats.org/officeDocument/2006/relationships/tags" Target="../tags/tag305.xml"/><Relationship Id="rId136" Type="http://schemas.openxmlformats.org/officeDocument/2006/relationships/tags" Target="../tags/tag310.xml"/><Relationship Id="rId61" Type="http://schemas.openxmlformats.org/officeDocument/2006/relationships/tags" Target="../tags/tag235.xml"/><Relationship Id="rId82" Type="http://schemas.openxmlformats.org/officeDocument/2006/relationships/tags" Target="../tags/tag256.xml"/><Relationship Id="rId19" Type="http://schemas.openxmlformats.org/officeDocument/2006/relationships/tags" Target="../tags/tag193.xml"/><Relationship Id="rId14" Type="http://schemas.openxmlformats.org/officeDocument/2006/relationships/tags" Target="../tags/tag188.xml"/><Relationship Id="rId30" Type="http://schemas.openxmlformats.org/officeDocument/2006/relationships/tags" Target="../tags/tag204.xml"/><Relationship Id="rId35" Type="http://schemas.openxmlformats.org/officeDocument/2006/relationships/tags" Target="../tags/tag209.xml"/><Relationship Id="rId56" Type="http://schemas.openxmlformats.org/officeDocument/2006/relationships/tags" Target="../tags/tag230.xml"/><Relationship Id="rId77" Type="http://schemas.openxmlformats.org/officeDocument/2006/relationships/tags" Target="../tags/tag251.xml"/><Relationship Id="rId100" Type="http://schemas.openxmlformats.org/officeDocument/2006/relationships/tags" Target="../tags/tag274.xml"/><Relationship Id="rId105" Type="http://schemas.openxmlformats.org/officeDocument/2006/relationships/tags" Target="../tags/tag279.xml"/><Relationship Id="rId126" Type="http://schemas.openxmlformats.org/officeDocument/2006/relationships/tags" Target="../tags/tag300.xml"/><Relationship Id="rId147" Type="http://schemas.openxmlformats.org/officeDocument/2006/relationships/image" Target="../media/image17.png"/><Relationship Id="rId8" Type="http://schemas.openxmlformats.org/officeDocument/2006/relationships/tags" Target="../tags/tag182.xml"/><Relationship Id="rId51" Type="http://schemas.openxmlformats.org/officeDocument/2006/relationships/tags" Target="../tags/tag225.xml"/><Relationship Id="rId72" Type="http://schemas.openxmlformats.org/officeDocument/2006/relationships/tags" Target="../tags/tag246.xml"/><Relationship Id="rId93" Type="http://schemas.openxmlformats.org/officeDocument/2006/relationships/tags" Target="../tags/tag267.xml"/><Relationship Id="rId98" Type="http://schemas.openxmlformats.org/officeDocument/2006/relationships/tags" Target="../tags/tag272.xml"/><Relationship Id="rId121" Type="http://schemas.openxmlformats.org/officeDocument/2006/relationships/tags" Target="../tags/tag295.xml"/><Relationship Id="rId142" Type="http://schemas.openxmlformats.org/officeDocument/2006/relationships/tags" Target="../tags/tag316.xml"/><Relationship Id="rId3" Type="http://schemas.openxmlformats.org/officeDocument/2006/relationships/tags" Target="../tags/tag177.xml"/><Relationship Id="rId25" Type="http://schemas.openxmlformats.org/officeDocument/2006/relationships/tags" Target="../tags/tag199.xml"/><Relationship Id="rId46" Type="http://schemas.openxmlformats.org/officeDocument/2006/relationships/tags" Target="../tags/tag220.xml"/><Relationship Id="rId67" Type="http://schemas.openxmlformats.org/officeDocument/2006/relationships/tags" Target="../tags/tag241.xml"/><Relationship Id="rId116" Type="http://schemas.openxmlformats.org/officeDocument/2006/relationships/tags" Target="../tags/tag290.xml"/><Relationship Id="rId137" Type="http://schemas.openxmlformats.org/officeDocument/2006/relationships/tags" Target="../tags/tag311.xml"/><Relationship Id="rId20" Type="http://schemas.openxmlformats.org/officeDocument/2006/relationships/tags" Target="../tags/tag194.xml"/><Relationship Id="rId41" Type="http://schemas.openxmlformats.org/officeDocument/2006/relationships/tags" Target="../tags/tag215.xml"/><Relationship Id="rId62" Type="http://schemas.openxmlformats.org/officeDocument/2006/relationships/tags" Target="../tags/tag236.xml"/><Relationship Id="rId83" Type="http://schemas.openxmlformats.org/officeDocument/2006/relationships/tags" Target="../tags/tag257.xml"/><Relationship Id="rId88" Type="http://schemas.openxmlformats.org/officeDocument/2006/relationships/tags" Target="../tags/tag262.xml"/><Relationship Id="rId111" Type="http://schemas.openxmlformats.org/officeDocument/2006/relationships/tags" Target="../tags/tag285.xml"/><Relationship Id="rId132" Type="http://schemas.openxmlformats.org/officeDocument/2006/relationships/tags" Target="../tags/tag306.xml"/><Relationship Id="rId15" Type="http://schemas.openxmlformats.org/officeDocument/2006/relationships/tags" Target="../tags/tag189.xml"/><Relationship Id="rId36" Type="http://schemas.openxmlformats.org/officeDocument/2006/relationships/tags" Target="../tags/tag210.xml"/><Relationship Id="rId57" Type="http://schemas.openxmlformats.org/officeDocument/2006/relationships/tags" Target="../tags/tag231.xml"/><Relationship Id="rId106" Type="http://schemas.openxmlformats.org/officeDocument/2006/relationships/tags" Target="../tags/tag280.xml"/><Relationship Id="rId127" Type="http://schemas.openxmlformats.org/officeDocument/2006/relationships/tags" Target="../tags/tag301.xml"/><Relationship Id="rId10" Type="http://schemas.openxmlformats.org/officeDocument/2006/relationships/tags" Target="../tags/tag184.xml"/><Relationship Id="rId31" Type="http://schemas.openxmlformats.org/officeDocument/2006/relationships/tags" Target="../tags/tag205.xml"/><Relationship Id="rId52" Type="http://schemas.openxmlformats.org/officeDocument/2006/relationships/tags" Target="../tags/tag226.xml"/><Relationship Id="rId73" Type="http://schemas.openxmlformats.org/officeDocument/2006/relationships/tags" Target="../tags/tag247.xml"/><Relationship Id="rId78" Type="http://schemas.openxmlformats.org/officeDocument/2006/relationships/tags" Target="../tags/tag252.xml"/><Relationship Id="rId94" Type="http://schemas.openxmlformats.org/officeDocument/2006/relationships/tags" Target="../tags/tag268.xml"/><Relationship Id="rId99" Type="http://schemas.openxmlformats.org/officeDocument/2006/relationships/tags" Target="../tags/tag273.xml"/><Relationship Id="rId101" Type="http://schemas.openxmlformats.org/officeDocument/2006/relationships/tags" Target="../tags/tag275.xml"/><Relationship Id="rId122" Type="http://schemas.openxmlformats.org/officeDocument/2006/relationships/tags" Target="../tags/tag296.xml"/><Relationship Id="rId143" Type="http://schemas.openxmlformats.org/officeDocument/2006/relationships/tags" Target="../tags/tag317.xml"/><Relationship Id="rId148" Type="http://schemas.openxmlformats.org/officeDocument/2006/relationships/image" Target="../media/image18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26" Type="http://schemas.openxmlformats.org/officeDocument/2006/relationships/tags" Target="../tags/tag200.xml"/><Relationship Id="rId47" Type="http://schemas.openxmlformats.org/officeDocument/2006/relationships/tags" Target="../tags/tag221.xml"/><Relationship Id="rId68" Type="http://schemas.openxmlformats.org/officeDocument/2006/relationships/tags" Target="../tags/tag242.xml"/><Relationship Id="rId89" Type="http://schemas.openxmlformats.org/officeDocument/2006/relationships/tags" Target="../tags/tag263.xml"/><Relationship Id="rId112" Type="http://schemas.openxmlformats.org/officeDocument/2006/relationships/tags" Target="../tags/tag286.xml"/><Relationship Id="rId133" Type="http://schemas.openxmlformats.org/officeDocument/2006/relationships/tags" Target="../tags/tag307.xml"/><Relationship Id="rId16" Type="http://schemas.openxmlformats.org/officeDocument/2006/relationships/tags" Target="../tags/tag190.xml"/><Relationship Id="rId37" Type="http://schemas.openxmlformats.org/officeDocument/2006/relationships/tags" Target="../tags/tag211.xml"/><Relationship Id="rId58" Type="http://schemas.openxmlformats.org/officeDocument/2006/relationships/tags" Target="../tags/tag232.xml"/><Relationship Id="rId79" Type="http://schemas.openxmlformats.org/officeDocument/2006/relationships/tags" Target="../tags/tag253.xml"/><Relationship Id="rId102" Type="http://schemas.openxmlformats.org/officeDocument/2006/relationships/tags" Target="../tags/tag276.xml"/><Relationship Id="rId123" Type="http://schemas.openxmlformats.org/officeDocument/2006/relationships/tags" Target="../tags/tag297.xml"/><Relationship Id="rId144" Type="http://schemas.openxmlformats.org/officeDocument/2006/relationships/tags" Target="../tags/tag318.xml"/><Relationship Id="rId90" Type="http://schemas.openxmlformats.org/officeDocument/2006/relationships/tags" Target="../tags/tag26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435.xml"/><Relationship Id="rId21" Type="http://schemas.openxmlformats.org/officeDocument/2006/relationships/tags" Target="../tags/tag339.xml"/><Relationship Id="rId42" Type="http://schemas.openxmlformats.org/officeDocument/2006/relationships/tags" Target="../tags/tag360.xml"/><Relationship Id="rId63" Type="http://schemas.openxmlformats.org/officeDocument/2006/relationships/tags" Target="../tags/tag381.xml"/><Relationship Id="rId84" Type="http://schemas.openxmlformats.org/officeDocument/2006/relationships/tags" Target="../tags/tag402.xml"/><Relationship Id="rId138" Type="http://schemas.openxmlformats.org/officeDocument/2006/relationships/tags" Target="../tags/tag456.xml"/><Relationship Id="rId191" Type="http://schemas.openxmlformats.org/officeDocument/2006/relationships/image" Target="../media/image30.png"/><Relationship Id="rId107" Type="http://schemas.openxmlformats.org/officeDocument/2006/relationships/tags" Target="../tags/tag425.xml"/><Relationship Id="rId11" Type="http://schemas.openxmlformats.org/officeDocument/2006/relationships/tags" Target="../tags/tag329.xml"/><Relationship Id="rId32" Type="http://schemas.openxmlformats.org/officeDocument/2006/relationships/tags" Target="../tags/tag350.xml"/><Relationship Id="rId53" Type="http://schemas.openxmlformats.org/officeDocument/2006/relationships/tags" Target="../tags/tag371.xml"/><Relationship Id="rId74" Type="http://schemas.openxmlformats.org/officeDocument/2006/relationships/tags" Target="../tags/tag392.xml"/><Relationship Id="rId128" Type="http://schemas.openxmlformats.org/officeDocument/2006/relationships/tags" Target="../tags/tag446.xml"/><Relationship Id="rId149" Type="http://schemas.openxmlformats.org/officeDocument/2006/relationships/tags" Target="../tags/tag467.xml"/><Relationship Id="rId5" Type="http://schemas.openxmlformats.org/officeDocument/2006/relationships/tags" Target="../tags/tag323.xml"/><Relationship Id="rId95" Type="http://schemas.openxmlformats.org/officeDocument/2006/relationships/tags" Target="../tags/tag413.xml"/><Relationship Id="rId22" Type="http://schemas.openxmlformats.org/officeDocument/2006/relationships/tags" Target="../tags/tag340.xml"/><Relationship Id="rId43" Type="http://schemas.openxmlformats.org/officeDocument/2006/relationships/tags" Target="../tags/tag361.xml"/><Relationship Id="rId64" Type="http://schemas.openxmlformats.org/officeDocument/2006/relationships/tags" Target="../tags/tag382.xml"/><Relationship Id="rId118" Type="http://schemas.openxmlformats.org/officeDocument/2006/relationships/tags" Target="../tags/tag436.xml"/><Relationship Id="rId139" Type="http://schemas.openxmlformats.org/officeDocument/2006/relationships/tags" Target="../tags/tag457.xml"/><Relationship Id="rId85" Type="http://schemas.openxmlformats.org/officeDocument/2006/relationships/tags" Target="../tags/tag403.xml"/><Relationship Id="rId150" Type="http://schemas.openxmlformats.org/officeDocument/2006/relationships/slideLayout" Target="../slideLayouts/slideLayout2.xml"/><Relationship Id="rId192" Type="http://schemas.openxmlformats.org/officeDocument/2006/relationships/image" Target="../media/image41.png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33" Type="http://schemas.openxmlformats.org/officeDocument/2006/relationships/tags" Target="../tags/tag351.xml"/><Relationship Id="rId38" Type="http://schemas.openxmlformats.org/officeDocument/2006/relationships/tags" Target="../tags/tag356.xml"/><Relationship Id="rId59" Type="http://schemas.openxmlformats.org/officeDocument/2006/relationships/tags" Target="../tags/tag377.xml"/><Relationship Id="rId103" Type="http://schemas.openxmlformats.org/officeDocument/2006/relationships/tags" Target="../tags/tag421.xml"/><Relationship Id="rId108" Type="http://schemas.openxmlformats.org/officeDocument/2006/relationships/tags" Target="../tags/tag426.xml"/><Relationship Id="rId124" Type="http://schemas.openxmlformats.org/officeDocument/2006/relationships/tags" Target="../tags/tag442.xml"/><Relationship Id="rId129" Type="http://schemas.openxmlformats.org/officeDocument/2006/relationships/tags" Target="../tags/tag447.xml"/><Relationship Id="rId54" Type="http://schemas.openxmlformats.org/officeDocument/2006/relationships/tags" Target="../tags/tag372.xml"/><Relationship Id="rId70" Type="http://schemas.openxmlformats.org/officeDocument/2006/relationships/tags" Target="../tags/tag388.xml"/><Relationship Id="rId75" Type="http://schemas.openxmlformats.org/officeDocument/2006/relationships/tags" Target="../tags/tag393.xml"/><Relationship Id="rId91" Type="http://schemas.openxmlformats.org/officeDocument/2006/relationships/tags" Target="../tags/tag409.xml"/><Relationship Id="rId96" Type="http://schemas.openxmlformats.org/officeDocument/2006/relationships/tags" Target="../tags/tag414.xml"/><Relationship Id="rId140" Type="http://schemas.openxmlformats.org/officeDocument/2006/relationships/tags" Target="../tags/tag458.xml"/><Relationship Id="rId145" Type="http://schemas.openxmlformats.org/officeDocument/2006/relationships/tags" Target="../tags/tag463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49" Type="http://schemas.openxmlformats.org/officeDocument/2006/relationships/tags" Target="../tags/tag367.xml"/><Relationship Id="rId114" Type="http://schemas.openxmlformats.org/officeDocument/2006/relationships/tags" Target="../tags/tag432.xml"/><Relationship Id="rId119" Type="http://schemas.openxmlformats.org/officeDocument/2006/relationships/tags" Target="../tags/tag437.xml"/><Relationship Id="rId44" Type="http://schemas.openxmlformats.org/officeDocument/2006/relationships/tags" Target="../tags/tag362.xml"/><Relationship Id="rId60" Type="http://schemas.openxmlformats.org/officeDocument/2006/relationships/tags" Target="../tags/tag378.xml"/><Relationship Id="rId65" Type="http://schemas.openxmlformats.org/officeDocument/2006/relationships/tags" Target="../tags/tag383.xml"/><Relationship Id="rId81" Type="http://schemas.openxmlformats.org/officeDocument/2006/relationships/tags" Target="../tags/tag399.xml"/><Relationship Id="rId86" Type="http://schemas.openxmlformats.org/officeDocument/2006/relationships/tags" Target="../tags/tag404.xml"/><Relationship Id="rId130" Type="http://schemas.openxmlformats.org/officeDocument/2006/relationships/tags" Target="../tags/tag448.xml"/><Relationship Id="rId135" Type="http://schemas.openxmlformats.org/officeDocument/2006/relationships/tags" Target="../tags/tag453.xml"/><Relationship Id="rId151" Type="http://schemas.openxmlformats.org/officeDocument/2006/relationships/notesSlide" Target="../notesSlides/notesSlide8.xml"/><Relationship Id="rId193" Type="http://schemas.openxmlformats.org/officeDocument/2006/relationships/image" Target="../media/image42.png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39" Type="http://schemas.openxmlformats.org/officeDocument/2006/relationships/tags" Target="../tags/tag357.xml"/><Relationship Id="rId109" Type="http://schemas.openxmlformats.org/officeDocument/2006/relationships/tags" Target="../tags/tag427.xml"/><Relationship Id="rId34" Type="http://schemas.openxmlformats.org/officeDocument/2006/relationships/tags" Target="../tags/tag352.xml"/><Relationship Id="rId50" Type="http://schemas.openxmlformats.org/officeDocument/2006/relationships/tags" Target="../tags/tag368.xml"/><Relationship Id="rId55" Type="http://schemas.openxmlformats.org/officeDocument/2006/relationships/tags" Target="../tags/tag373.xml"/><Relationship Id="rId76" Type="http://schemas.openxmlformats.org/officeDocument/2006/relationships/tags" Target="../tags/tag394.xml"/><Relationship Id="rId97" Type="http://schemas.openxmlformats.org/officeDocument/2006/relationships/tags" Target="../tags/tag415.xml"/><Relationship Id="rId104" Type="http://schemas.openxmlformats.org/officeDocument/2006/relationships/tags" Target="../tags/tag422.xml"/><Relationship Id="rId120" Type="http://schemas.openxmlformats.org/officeDocument/2006/relationships/tags" Target="../tags/tag438.xml"/><Relationship Id="rId125" Type="http://schemas.openxmlformats.org/officeDocument/2006/relationships/tags" Target="../tags/tag443.xml"/><Relationship Id="rId141" Type="http://schemas.openxmlformats.org/officeDocument/2006/relationships/tags" Target="../tags/tag459.xml"/><Relationship Id="rId146" Type="http://schemas.openxmlformats.org/officeDocument/2006/relationships/tags" Target="../tags/tag464.xml"/><Relationship Id="rId188" Type="http://schemas.openxmlformats.org/officeDocument/2006/relationships/image" Target="../media/image37.png"/><Relationship Id="rId7" Type="http://schemas.openxmlformats.org/officeDocument/2006/relationships/tags" Target="../tags/tag325.xml"/><Relationship Id="rId71" Type="http://schemas.openxmlformats.org/officeDocument/2006/relationships/tags" Target="../tags/tag389.xml"/><Relationship Id="rId92" Type="http://schemas.openxmlformats.org/officeDocument/2006/relationships/tags" Target="../tags/tag410.xml"/><Relationship Id="rId2" Type="http://schemas.openxmlformats.org/officeDocument/2006/relationships/tags" Target="../tags/tag320.xml"/><Relationship Id="rId29" Type="http://schemas.openxmlformats.org/officeDocument/2006/relationships/tags" Target="../tags/tag347.xml"/><Relationship Id="rId24" Type="http://schemas.openxmlformats.org/officeDocument/2006/relationships/tags" Target="../tags/tag342.xml"/><Relationship Id="rId40" Type="http://schemas.openxmlformats.org/officeDocument/2006/relationships/tags" Target="../tags/tag358.xml"/><Relationship Id="rId45" Type="http://schemas.openxmlformats.org/officeDocument/2006/relationships/tags" Target="../tags/tag363.xml"/><Relationship Id="rId66" Type="http://schemas.openxmlformats.org/officeDocument/2006/relationships/tags" Target="../tags/tag384.xml"/><Relationship Id="rId87" Type="http://schemas.openxmlformats.org/officeDocument/2006/relationships/tags" Target="../tags/tag405.xml"/><Relationship Id="rId110" Type="http://schemas.openxmlformats.org/officeDocument/2006/relationships/tags" Target="../tags/tag428.xml"/><Relationship Id="rId115" Type="http://schemas.openxmlformats.org/officeDocument/2006/relationships/tags" Target="../tags/tag433.xml"/><Relationship Id="rId131" Type="http://schemas.openxmlformats.org/officeDocument/2006/relationships/tags" Target="../tags/tag449.xml"/><Relationship Id="rId136" Type="http://schemas.openxmlformats.org/officeDocument/2006/relationships/tags" Target="../tags/tag454.xml"/><Relationship Id="rId61" Type="http://schemas.openxmlformats.org/officeDocument/2006/relationships/tags" Target="../tags/tag379.xml"/><Relationship Id="rId82" Type="http://schemas.openxmlformats.org/officeDocument/2006/relationships/tags" Target="../tags/tag400.xml"/><Relationship Id="rId152" Type="http://schemas.openxmlformats.org/officeDocument/2006/relationships/image" Target="../media/image35.png"/><Relationship Id="rId194" Type="http://schemas.openxmlformats.org/officeDocument/2006/relationships/image" Target="../media/image43.png"/><Relationship Id="rId19" Type="http://schemas.openxmlformats.org/officeDocument/2006/relationships/tags" Target="../tags/tag337.xml"/><Relationship Id="rId14" Type="http://schemas.openxmlformats.org/officeDocument/2006/relationships/tags" Target="../tags/tag332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56" Type="http://schemas.openxmlformats.org/officeDocument/2006/relationships/tags" Target="../tags/tag374.xml"/><Relationship Id="rId77" Type="http://schemas.openxmlformats.org/officeDocument/2006/relationships/tags" Target="../tags/tag395.xml"/><Relationship Id="rId100" Type="http://schemas.openxmlformats.org/officeDocument/2006/relationships/tags" Target="../tags/tag418.xml"/><Relationship Id="rId105" Type="http://schemas.openxmlformats.org/officeDocument/2006/relationships/tags" Target="../tags/tag423.xml"/><Relationship Id="rId126" Type="http://schemas.openxmlformats.org/officeDocument/2006/relationships/tags" Target="../tags/tag444.xml"/><Relationship Id="rId147" Type="http://schemas.openxmlformats.org/officeDocument/2006/relationships/tags" Target="../tags/tag465.xml"/><Relationship Id="rId8" Type="http://schemas.openxmlformats.org/officeDocument/2006/relationships/tags" Target="../tags/tag326.xml"/><Relationship Id="rId51" Type="http://schemas.openxmlformats.org/officeDocument/2006/relationships/tags" Target="../tags/tag369.xml"/><Relationship Id="rId72" Type="http://schemas.openxmlformats.org/officeDocument/2006/relationships/tags" Target="../tags/tag390.xml"/><Relationship Id="rId93" Type="http://schemas.openxmlformats.org/officeDocument/2006/relationships/tags" Target="../tags/tag411.xml"/><Relationship Id="rId98" Type="http://schemas.openxmlformats.org/officeDocument/2006/relationships/tags" Target="../tags/tag416.xml"/><Relationship Id="rId121" Type="http://schemas.openxmlformats.org/officeDocument/2006/relationships/tags" Target="../tags/tag439.xml"/><Relationship Id="rId142" Type="http://schemas.openxmlformats.org/officeDocument/2006/relationships/tags" Target="../tags/tag460.xml"/><Relationship Id="rId189" Type="http://schemas.openxmlformats.org/officeDocument/2006/relationships/image" Target="../media/image25.png"/><Relationship Id="rId3" Type="http://schemas.openxmlformats.org/officeDocument/2006/relationships/tags" Target="../tags/tag321.xml"/><Relationship Id="rId25" Type="http://schemas.openxmlformats.org/officeDocument/2006/relationships/tags" Target="../tags/tag343.xml"/><Relationship Id="rId46" Type="http://schemas.openxmlformats.org/officeDocument/2006/relationships/tags" Target="../tags/tag364.xml"/><Relationship Id="rId67" Type="http://schemas.openxmlformats.org/officeDocument/2006/relationships/tags" Target="../tags/tag385.xml"/><Relationship Id="rId116" Type="http://schemas.openxmlformats.org/officeDocument/2006/relationships/tags" Target="../tags/tag434.xml"/><Relationship Id="rId137" Type="http://schemas.openxmlformats.org/officeDocument/2006/relationships/tags" Target="../tags/tag455.xml"/><Relationship Id="rId20" Type="http://schemas.openxmlformats.org/officeDocument/2006/relationships/tags" Target="../tags/tag338.xml"/><Relationship Id="rId41" Type="http://schemas.openxmlformats.org/officeDocument/2006/relationships/tags" Target="../tags/tag359.xml"/><Relationship Id="rId62" Type="http://schemas.openxmlformats.org/officeDocument/2006/relationships/tags" Target="../tags/tag380.xml"/><Relationship Id="rId83" Type="http://schemas.openxmlformats.org/officeDocument/2006/relationships/tags" Target="../tags/tag401.xml"/><Relationship Id="rId88" Type="http://schemas.openxmlformats.org/officeDocument/2006/relationships/tags" Target="../tags/tag406.xml"/><Relationship Id="rId111" Type="http://schemas.openxmlformats.org/officeDocument/2006/relationships/tags" Target="../tags/tag429.xml"/><Relationship Id="rId132" Type="http://schemas.openxmlformats.org/officeDocument/2006/relationships/tags" Target="../tags/tag450.xml"/><Relationship Id="rId153" Type="http://schemas.openxmlformats.org/officeDocument/2006/relationships/image" Target="../media/image20.png"/><Relationship Id="rId195" Type="http://schemas.openxmlformats.org/officeDocument/2006/relationships/image" Target="../media/image44.png"/><Relationship Id="rId190" Type="http://schemas.openxmlformats.org/officeDocument/2006/relationships/image" Target="../media/image29.png"/><Relationship Id="rId15" Type="http://schemas.openxmlformats.org/officeDocument/2006/relationships/tags" Target="../tags/tag333.xml"/><Relationship Id="rId36" Type="http://schemas.openxmlformats.org/officeDocument/2006/relationships/tags" Target="../tags/tag354.xml"/><Relationship Id="rId57" Type="http://schemas.openxmlformats.org/officeDocument/2006/relationships/tags" Target="../tags/tag375.xml"/><Relationship Id="rId106" Type="http://schemas.openxmlformats.org/officeDocument/2006/relationships/tags" Target="../tags/tag424.xml"/><Relationship Id="rId127" Type="http://schemas.openxmlformats.org/officeDocument/2006/relationships/tags" Target="../tags/tag445.xml"/><Relationship Id="rId10" Type="http://schemas.openxmlformats.org/officeDocument/2006/relationships/tags" Target="../tags/tag328.xml"/><Relationship Id="rId31" Type="http://schemas.openxmlformats.org/officeDocument/2006/relationships/tags" Target="../tags/tag349.xml"/><Relationship Id="rId52" Type="http://schemas.openxmlformats.org/officeDocument/2006/relationships/tags" Target="../tags/tag370.xml"/><Relationship Id="rId73" Type="http://schemas.openxmlformats.org/officeDocument/2006/relationships/tags" Target="../tags/tag391.xml"/><Relationship Id="rId78" Type="http://schemas.openxmlformats.org/officeDocument/2006/relationships/tags" Target="../tags/tag396.xml"/><Relationship Id="rId94" Type="http://schemas.openxmlformats.org/officeDocument/2006/relationships/tags" Target="../tags/tag412.xml"/><Relationship Id="rId99" Type="http://schemas.openxmlformats.org/officeDocument/2006/relationships/tags" Target="../tags/tag417.xml"/><Relationship Id="rId101" Type="http://schemas.openxmlformats.org/officeDocument/2006/relationships/tags" Target="../tags/tag419.xml"/><Relationship Id="rId122" Type="http://schemas.openxmlformats.org/officeDocument/2006/relationships/tags" Target="../tags/tag440.xml"/><Relationship Id="rId143" Type="http://schemas.openxmlformats.org/officeDocument/2006/relationships/tags" Target="../tags/tag461.xml"/><Relationship Id="rId148" Type="http://schemas.openxmlformats.org/officeDocument/2006/relationships/tags" Target="../tags/tag466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26" Type="http://schemas.openxmlformats.org/officeDocument/2006/relationships/tags" Target="../tags/tag344.xml"/><Relationship Id="rId47" Type="http://schemas.openxmlformats.org/officeDocument/2006/relationships/tags" Target="../tags/tag365.xml"/><Relationship Id="rId68" Type="http://schemas.openxmlformats.org/officeDocument/2006/relationships/tags" Target="../tags/tag386.xml"/><Relationship Id="rId89" Type="http://schemas.openxmlformats.org/officeDocument/2006/relationships/tags" Target="../tags/tag407.xml"/><Relationship Id="rId112" Type="http://schemas.openxmlformats.org/officeDocument/2006/relationships/tags" Target="../tags/tag430.xml"/><Relationship Id="rId133" Type="http://schemas.openxmlformats.org/officeDocument/2006/relationships/tags" Target="../tags/tag451.xml"/><Relationship Id="rId196" Type="http://schemas.openxmlformats.org/officeDocument/2006/relationships/image" Target="../media/image45.png"/><Relationship Id="rId16" Type="http://schemas.openxmlformats.org/officeDocument/2006/relationships/tags" Target="../tags/tag334.xml"/><Relationship Id="rId37" Type="http://schemas.openxmlformats.org/officeDocument/2006/relationships/tags" Target="../tags/tag355.xml"/><Relationship Id="rId58" Type="http://schemas.openxmlformats.org/officeDocument/2006/relationships/tags" Target="../tags/tag376.xml"/><Relationship Id="rId79" Type="http://schemas.openxmlformats.org/officeDocument/2006/relationships/tags" Target="../tags/tag397.xml"/><Relationship Id="rId102" Type="http://schemas.openxmlformats.org/officeDocument/2006/relationships/tags" Target="../tags/tag420.xml"/><Relationship Id="rId123" Type="http://schemas.openxmlformats.org/officeDocument/2006/relationships/tags" Target="../tags/tag441.xml"/><Relationship Id="rId144" Type="http://schemas.openxmlformats.org/officeDocument/2006/relationships/tags" Target="../tags/tag462.xml"/><Relationship Id="rId90" Type="http://schemas.openxmlformats.org/officeDocument/2006/relationships/tags" Target="../tags/tag408.xml"/><Relationship Id="rId27" Type="http://schemas.openxmlformats.org/officeDocument/2006/relationships/tags" Target="../tags/tag345.xml"/><Relationship Id="rId48" Type="http://schemas.openxmlformats.org/officeDocument/2006/relationships/tags" Target="../tags/tag366.xml"/><Relationship Id="rId69" Type="http://schemas.openxmlformats.org/officeDocument/2006/relationships/tags" Target="../tags/tag387.xml"/><Relationship Id="rId113" Type="http://schemas.openxmlformats.org/officeDocument/2006/relationships/tags" Target="../tags/tag431.xml"/><Relationship Id="rId134" Type="http://schemas.openxmlformats.org/officeDocument/2006/relationships/tags" Target="../tags/tag452.xml"/><Relationship Id="rId80" Type="http://schemas.openxmlformats.org/officeDocument/2006/relationships/tags" Target="../tags/tag398.xml"/><Relationship Id="rId197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6658" y="1334811"/>
            <a:ext cx="8970684" cy="1413459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0109" y="1417378"/>
            <a:ext cx="8892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楷体" panose="02010609060101010101" pitchFamily="49" charset="-122"/>
              </a:rPr>
              <a:t>Nuclear charge radii from the </a:t>
            </a:r>
          </a:p>
          <a:p>
            <a:pPr algn="ctr"/>
            <a:r>
              <a:rPr lang="en-US" altLang="zh-CN" sz="3600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楷体" panose="02010609060101010101" pitchFamily="49" charset="-122"/>
              </a:rPr>
              <a:t>partial pinhole algorithm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95592" y="2971167"/>
            <a:ext cx="8610600" cy="41920"/>
          </a:xfrm>
          <a:prstGeom prst="line">
            <a:avLst/>
          </a:prstGeom>
          <a:ln w="222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/>
          <p:cNvSpPr txBox="1"/>
          <p:nvPr/>
        </p:nvSpPr>
        <p:spPr>
          <a:xfrm>
            <a:off x="295488" y="3053812"/>
            <a:ext cx="8414157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Zhengxue Ren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t-BR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pt-BR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Forschungszentrum Jülich &amp;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U</a:t>
            </a:r>
            <a:r>
              <a:rPr lang="pt-BR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niversität Bonn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BE8394-4010-4F4F-8270-FE1FC7EFD887}"/>
              </a:ext>
            </a:extLst>
          </p:cNvPr>
          <p:cNvSpPr txBox="1"/>
          <p:nvPr/>
        </p:nvSpPr>
        <p:spPr>
          <a:xfrm>
            <a:off x="461989" y="165125"/>
            <a:ext cx="845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u="sng" dirty="0">
                <a:solidFill>
                  <a:srgbClr val="0606FF"/>
                </a:solidFill>
                <a:latin typeface="+mj-lt"/>
              </a:rPr>
              <a:t>Frontiers in Nuclear Lattice EFT: From Ab Initio Nuclear Structure to Reactions </a:t>
            </a:r>
          </a:p>
          <a:p>
            <a:pPr algn="r"/>
            <a:r>
              <a:rPr lang="en-US" altLang="zh-CN" u="sng" dirty="0">
                <a:solidFill>
                  <a:srgbClr val="0606FF"/>
                </a:solidFill>
                <a:latin typeface="+mj-lt"/>
              </a:rPr>
              <a:t>March 1-3, 2025, Beijing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596" y="6003729"/>
            <a:ext cx="9042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j-lt"/>
                <a:ea typeface="黑体" panose="02010609060101010101" pitchFamily="49" charset="-122"/>
              </a:rPr>
              <a:t> Collaborators: Serdar </a:t>
            </a:r>
            <a:r>
              <a:rPr lang="en-US" altLang="zh-CN" sz="2000" dirty="0" err="1">
                <a:latin typeface="+mj-lt"/>
                <a:ea typeface="黑体" panose="02010609060101010101" pitchFamily="49" charset="-122"/>
              </a:rPr>
              <a:t>Elhatisari</a:t>
            </a:r>
            <a:r>
              <a:rPr lang="en-US" altLang="zh-CN" sz="2000" dirty="0">
                <a:latin typeface="+mj-lt"/>
                <a:ea typeface="黑体" panose="02010609060101010101" pitchFamily="49" charset="-122"/>
              </a:rPr>
              <a:t>, Ulf-G. </a:t>
            </a:r>
            <a:r>
              <a:rPr lang="en-US" altLang="zh-CN" sz="2000" dirty="0" err="1">
                <a:latin typeface="+mj-lt"/>
                <a:ea typeface="黑体" panose="02010609060101010101" pitchFamily="49" charset="-122"/>
              </a:rPr>
              <a:t>Meißner</a:t>
            </a:r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410BE2DD-FEE7-DFBB-0C59-2DD462879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23" y="4314442"/>
            <a:ext cx="1928066" cy="556173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BAA77442-BA67-4DA8-7260-CA8D99E064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6750" y="4185175"/>
            <a:ext cx="1842255" cy="7108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998493-4089-6303-0ACF-AEC00011F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621" y="4408332"/>
            <a:ext cx="1545328" cy="14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5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0CAD7-A24D-FA33-FA65-45DB23E28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2B5B92B-F53B-BC98-43CF-99027494DB93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Partial pinhole algorithm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5334A6-F58D-CFAF-0E63-99A1B9283D7B}"/>
              </a:ext>
            </a:extLst>
          </p:cNvPr>
          <p:cNvSpPr txBox="1"/>
          <p:nvPr/>
        </p:nvSpPr>
        <p:spPr>
          <a:xfrm>
            <a:off x="0" y="623139"/>
            <a:ext cx="856996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+mj-lt"/>
              </a:rPr>
              <a:t>Point-proton RMS radius could be written as,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36010F1-07D1-7EB1-F990-E4BC43A577A3}"/>
                  </a:ext>
                </a:extLst>
              </p:cNvPr>
              <p:cNvSpPr txBox="1"/>
              <p:nvPr/>
            </p:nvSpPr>
            <p:spPr>
              <a:xfrm>
                <a:off x="287020" y="1854233"/>
                <a:ext cx="8569960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+mj-lt"/>
                  </a:rPr>
                  <a:t>It is related to two-body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altLang="zh-CN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altLang="zh-CN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𝑛𝑛</m:t>
                    </m:r>
                  </m:oMath>
                </a14:m>
                <a:r>
                  <a:rPr lang="en-US" altLang="zh-CN" sz="2000" dirty="0">
                    <a:latin typeface="+mj-lt"/>
                  </a:rPr>
                  <a:t> correlations, </a:t>
                </a: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36010F1-07D1-7EB1-F990-E4BC43A57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0" y="1854233"/>
                <a:ext cx="8569960" cy="506292"/>
              </a:xfrm>
              <a:prstGeom prst="rect">
                <a:avLst/>
              </a:prstGeom>
              <a:blipFill>
                <a:blip r:embed="rId7"/>
                <a:stretch>
                  <a:fillRect l="-711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61" name="图片 2260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r_p^2\rangle = \frac{N}{ZA^2}G_{pp} + \frac{N-Z}{ZA^2}G_{pn}-\frac{1}{A^2}G_{nn}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3F58B6A8-3DE4-74DC-7F75-58FB20046E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34" y="2463223"/>
            <a:ext cx="3935120" cy="464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3C90C7D-0D0B-5432-0C47-DAD92FB96683}"/>
                  </a:ext>
                </a:extLst>
              </p:cNvPr>
              <p:cNvSpPr txBox="1"/>
              <p:nvPr/>
            </p:nvSpPr>
            <p:spPr>
              <a:xfrm>
                <a:off x="287020" y="2928195"/>
                <a:ext cx="8569960" cy="551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+mj-lt"/>
                  </a:rPr>
                  <a:t>with the correlations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+mj-lt"/>
                  </a:rPr>
                  <a:t> defined as</a:t>
                </a: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3C90C7D-0D0B-5432-0C47-DAD92FB96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0" y="2928195"/>
                <a:ext cx="8569960" cy="551882"/>
              </a:xfrm>
              <a:prstGeom prst="rect">
                <a:avLst/>
              </a:prstGeom>
              <a:blipFill>
                <a:blip r:embed="rId9"/>
                <a:stretch>
                  <a:fillRect l="-711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9" name="图片 2258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G_{t_1t_2} = \sum_{\substack{\bm{n}_1,i_1,j_1=t_1\\ \bm{n}_2,i_2,j_2=t_2}}\langle:\rho_{i_1j_1}(\bm{n}_1)\rho_{i_2j_2}(\bm{n}_2):\rangle(\bm{n}_1-\bm{n}_2)^2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6F5F44AC-6E83-3232-443D-E97A910B14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72" y="3610911"/>
            <a:ext cx="5013197" cy="67757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8423920-A5E5-6A32-9232-1A3395C0A973}"/>
              </a:ext>
            </a:extLst>
          </p:cNvPr>
          <p:cNvSpPr txBox="1"/>
          <p:nvPr/>
        </p:nvSpPr>
        <p:spPr>
          <a:xfrm>
            <a:off x="0" y="4244330"/>
            <a:ext cx="856996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+mj-lt"/>
              </a:rPr>
              <a:t>It is possible to </a:t>
            </a:r>
            <a:r>
              <a:rPr lang="en-US" altLang="zh-CN" sz="2000" b="1" dirty="0">
                <a:latin typeface="+mj-lt"/>
              </a:rPr>
              <a:t>reduce the number of pinhole coordinates </a:t>
            </a:r>
            <a:r>
              <a:rPr lang="en-US" altLang="zh-CN" sz="2000" dirty="0">
                <a:latin typeface="+mj-lt"/>
              </a:rPr>
              <a:t>in calculating radii,   </a:t>
            </a:r>
          </a:p>
        </p:txBody>
      </p:sp>
      <p:pic>
        <p:nvPicPr>
          <p:cNvPr id="12" name="图片 11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    \langle r_p^2\rangle = \frac{1}{Z}\sum_{\bm{n},i,j=p}\langle\rho_{ij}(\bm{n})(\bm{n}-\hat{\bm{r}}_{\rm c.m.})^2\rangle,~~\hat{\bm{r}}_{\rm c.m.} = \frac{1}{A}\sum_{\bm{n},i,j}\rho_{ij}(\bm{n})\bm{n}&#10;\end{align}&#10;&#10;\end{document}" title="IguanaTex Bitmap Display">
            <a:extLst>
              <a:ext uri="{FF2B5EF4-FFF2-40B4-BE49-F238E27FC236}">
                <a16:creationId xmlns:a16="http://schemas.microsoft.com/office/drawing/2014/main" id="{6B374703-AA06-0ACF-F026-13DFACEA3D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62" y="1170692"/>
            <a:ext cx="6697980" cy="676656"/>
          </a:xfrm>
          <a:prstGeom prst="rect">
            <a:avLst/>
          </a:prstGeom>
        </p:spPr>
      </p:pic>
      <p:pic>
        <p:nvPicPr>
          <p:cNvPr id="7" name="图片 6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rho_{M}(\bm{n}_1,i_1,j_1,\cdots,\bm{n}_M,i_M,j_M) = \frac{(A-M)!}{A!}:\rho_{i_1j_1}(\bm{n}_1)\cdots\rho_{i_Mj_M}(\bm{n}_M):,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1466ABA7-F7AB-96D0-3414-18B37A4F919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6" y="4785273"/>
            <a:ext cx="7840980" cy="534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C316106-371B-C150-5F2C-C05675F06090}"/>
                  </a:ext>
                </a:extLst>
              </p:cNvPr>
              <p:cNvSpPr txBox="1"/>
              <p:nvPr/>
            </p:nvSpPr>
            <p:spPr>
              <a:xfrm>
                <a:off x="0" y="5926023"/>
                <a:ext cx="8569960" cy="50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latin typeface="+mj-lt"/>
                  </a:rPr>
                  <a:t>Challenge:</a:t>
                </a:r>
                <a:r>
                  <a:rPr lang="en-US" altLang="zh-CN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r>
                  <a:rPr lang="zh-CN" altLang="en-US" sz="2000" dirty="0">
                    <a:solidFill>
                      <a:srgbClr val="0606FF"/>
                    </a:solidFill>
                  </a:rPr>
                  <a:t> </a:t>
                </a:r>
                <a:r>
                  <a:rPr lang="en-US" altLang="zh-CN" sz="2000" dirty="0"/>
                  <a:t>is </a:t>
                </a:r>
                <a:r>
                  <a:rPr lang="en-US" altLang="zh-CN" sz="2000" b="1" dirty="0"/>
                  <a:t>not</a:t>
                </a:r>
                <a:r>
                  <a:rPr lang="en-US" altLang="zh-CN" sz="2000" dirty="0"/>
                  <a:t> a Slater determinant even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2000" dirty="0">
                    <a:solidFill>
                      <a:srgbClr val="0606FF"/>
                    </a:solidFill>
                    <a:latin typeface="+mj-lt"/>
                  </a:rPr>
                  <a:t> </a:t>
                </a:r>
                <a:r>
                  <a:rPr lang="en-US" altLang="zh-CN" sz="2000" dirty="0">
                    <a:latin typeface="+mj-lt"/>
                  </a:rPr>
                  <a:t>is.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C316106-371B-C150-5F2C-C05675F06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26023"/>
                <a:ext cx="8569960" cy="504177"/>
              </a:xfrm>
              <a:prstGeom prst="rect">
                <a:avLst/>
              </a:prstGeom>
              <a:blipFill>
                <a:blip r:embed="rId13"/>
                <a:stretch>
                  <a:fillRect l="-640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5B23A5-9452-2EC5-24DC-344B37B1FC74}"/>
                  </a:ext>
                </a:extLst>
              </p:cNvPr>
              <p:cNvSpPr txBox="1"/>
              <p:nvPr/>
            </p:nvSpPr>
            <p:spPr>
              <a:xfrm>
                <a:off x="287020" y="5462086"/>
                <a:ext cx="4865774" cy="450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w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here the</a:t>
                </a:r>
                <a:r>
                  <a:rPr lang="en-US" altLang="zh-CN" sz="2000" b="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summation fulfills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m:rPr>
                            <m:brk m:alnAt="9"/>
                          </m:rP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</m:sSub>
                      </m:e>
                    </m:nary>
                    <m:r>
                      <a:rPr lang="en-US" altLang="zh-CN" sz="2000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. 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5B23A5-9452-2EC5-24DC-344B37B1F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0" y="5462086"/>
                <a:ext cx="4865774" cy="450444"/>
              </a:xfrm>
              <a:prstGeom prst="rect">
                <a:avLst/>
              </a:prstGeom>
              <a:blipFill>
                <a:blip r:embed="rId14"/>
                <a:stretch>
                  <a:fillRect l="-1253" t="-108108" r="-2130" b="-15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43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67D38-44DF-348F-A80D-2F97F954A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B801368-8348-5F6C-29DF-276862800FB0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Partial pinhole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0709DC-C562-227E-DB41-1E0DFB94F3B8}"/>
                  </a:ext>
                </a:extLst>
              </p:cNvPr>
              <p:cNvSpPr txBox="1"/>
              <p:nvPr/>
            </p:nvSpPr>
            <p:spPr>
              <a:xfrm>
                <a:off x="-1" y="623139"/>
                <a:ext cx="9256841" cy="586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+mj-lt"/>
                  </a:rPr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:=0</m:t>
                    </m:r>
                  </m:oMath>
                </a14:m>
                <a:r>
                  <a:rPr lang="en-US" altLang="zh-CN" sz="2000" dirty="0">
                    <a:latin typeface="+mj-lt"/>
                  </a:rPr>
                  <a:t>, rank-one operator method allows us to write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000" dirty="0">
                    <a:latin typeface="+mj-lt"/>
                  </a:rPr>
                  <a:t> as,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0709DC-C562-227E-DB41-1E0DFB94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23139"/>
                <a:ext cx="9256841" cy="586379"/>
              </a:xfrm>
              <a:prstGeom prst="rect">
                <a:avLst/>
              </a:prstGeom>
              <a:blipFill>
                <a:blip r:embed="rId156"/>
                <a:stretch>
                  <a:fillRect l="-592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 \rho_{ij}(\bm{n})=\lim_{\varepsilon\rightarrow\infty}\ff{\varepsilon}:e^{\epsilon\rho_{ij}(\bm{n})}: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C2106D04-D610-0BE7-BE00-4AA57064B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51" y="1189981"/>
            <a:ext cx="2574495" cy="469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0191F01-C27D-45DF-9055-36AFE7325020}"/>
                  </a:ext>
                </a:extLst>
              </p:cNvPr>
              <p:cNvSpPr txBox="1"/>
              <p:nvPr/>
            </p:nvSpPr>
            <p:spPr>
              <a:xfrm>
                <a:off x="0" y="1617073"/>
                <a:ext cx="8719875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i="0" dirty="0">
                    <a:latin typeface="+mj-lt"/>
                  </a:rPr>
                  <a:t>In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sz="2000" dirty="0">
                    <a:latin typeface="+mj-lt"/>
                  </a:rPr>
                  <a:t>-body operator’s case, </a:t>
                </a:r>
                <a:r>
                  <a:rPr lang="en-US" altLang="zh-CN" sz="2000" dirty="0"/>
                  <a:t>rank-one operator method gives us </a:t>
                </a:r>
                <a:endParaRPr lang="en-US" altLang="zh-C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0191F01-C27D-45DF-9055-36AFE7325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7073"/>
                <a:ext cx="8719875" cy="506292"/>
              </a:xfrm>
              <a:prstGeom prst="rect">
                <a:avLst/>
              </a:prstGeom>
              <a:blipFill>
                <a:blip r:embed="rId192"/>
                <a:stretch>
                  <a:fillRect l="-629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  :\rho_{i_1j_1}(\bm{n}_1)\cdots\rho_{i_Mj_M}(\bm{n}_M): = \lim_{\varepsilon\rightarrow\infty}\frac{1}{\varepsilon^M}:e^{\lrs{\varepsilon\rho_{i_1j_1}(\bm{n}_1)+\cdots+\varepsilon\rho_{i_Mj_M}(\bm{n}_M)}}: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6E926EF6-8D12-7019-1868-30DD42A05A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42" y="2156614"/>
            <a:ext cx="6648150" cy="469087"/>
          </a:xfrm>
          <a:prstGeom prst="rect">
            <a:avLst/>
          </a:prstGeom>
        </p:spPr>
      </p:pic>
      <p:sp>
        <p:nvSpPr>
          <p:cNvPr id="2352" name="文本框 2351">
            <a:extLst>
              <a:ext uri="{FF2B5EF4-FFF2-40B4-BE49-F238E27FC236}">
                <a16:creationId xmlns:a16="http://schemas.microsoft.com/office/drawing/2014/main" id="{6714956C-C397-D562-BD3B-C252FA1D535E}"/>
              </a:ext>
            </a:extLst>
          </p:cNvPr>
          <p:cNvSpPr txBox="1"/>
          <p:nvPr/>
        </p:nvSpPr>
        <p:spPr>
          <a:xfrm>
            <a:off x="6493105" y="1408650"/>
            <a:ext cx="28882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u="none" strike="noStrike" baseline="0" dirty="0">
                <a:solidFill>
                  <a:srgbClr val="C00000"/>
                </a:solidFill>
              </a:rPr>
              <a:t>Ma</a:t>
            </a:r>
            <a:r>
              <a:rPr lang="en-US" altLang="zh-CN" sz="1400" dirty="0">
                <a:solidFill>
                  <a:srgbClr val="C00000"/>
                </a:solidFill>
              </a:rPr>
              <a:t> </a:t>
            </a:r>
            <a:r>
              <a:rPr lang="en-US" altLang="zh-CN" sz="1400" i="1" dirty="0">
                <a:solidFill>
                  <a:srgbClr val="C00000"/>
                </a:solidFill>
              </a:rPr>
              <a:t>et al.</a:t>
            </a:r>
            <a:r>
              <a:rPr lang="en-US" altLang="zh-CN" sz="1400" b="0" i="0" u="none" strike="noStrike" baseline="0" dirty="0">
                <a:solidFill>
                  <a:srgbClr val="C00000"/>
                </a:solidFill>
              </a:rPr>
              <a:t>, PRL 132, 232502 (2024)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2353" name="文本框 2352">
            <a:extLst>
              <a:ext uri="{FF2B5EF4-FFF2-40B4-BE49-F238E27FC236}">
                <a16:creationId xmlns:a16="http://schemas.microsoft.com/office/drawing/2014/main" id="{425F7D25-640D-27DF-EB4B-17A5003572BF}"/>
              </a:ext>
            </a:extLst>
          </p:cNvPr>
          <p:cNvSpPr txBox="1"/>
          <p:nvPr/>
        </p:nvSpPr>
        <p:spPr>
          <a:xfrm>
            <a:off x="-1" y="2662939"/>
            <a:ext cx="908563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i="0" dirty="0">
                <a:latin typeface="+mj-lt"/>
              </a:rPr>
              <a:t>The two-body correlations could be evaluated through </a:t>
            </a:r>
            <a:r>
              <a:rPr lang="en-US" altLang="zh-CN" sz="2000" b="1" i="0" dirty="0">
                <a:latin typeface="+mj-lt"/>
              </a:rPr>
              <a:t>partial pinhole algorithm</a:t>
            </a:r>
            <a:r>
              <a:rPr lang="en-US" altLang="zh-CN" sz="2000" i="0" dirty="0">
                <a:latin typeface="+mj-lt"/>
              </a:rPr>
              <a:t>,</a:t>
            </a:r>
          </a:p>
        </p:txBody>
      </p:sp>
      <p:grpSp>
        <p:nvGrpSpPr>
          <p:cNvPr id="3684" name="组合 3683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G_{t_1t_2} &amp;= \frac{\sum_{\{s\},\{\bm{n},i,j\}}\bra{\Phi[s_1]}\rho_M\ket{\Phi[s_2]}\times O(\bm{n}_1,i_1,j_1,\cdots,\bm{n}_M,i_M,j_M)}{\sum_{\{s\},\{\bm{n},i,j\}}\langle\Phi[s_1]|\rho_M|\Phi[s_2]\rangle}\\&#10;&amp;\equiv \frac{\sum_{\{\tilde{s}\}}e^{i\theta[\tilde{s}]}P[\tilde{s}]\times O(\bm{n}_1,i_1,j_1,\cdots,\bm{n}_M,i_M,j_M)}{\sum_{\{\tilde{s}\}}e^{i\theta[\tilde{s}]}P[\tilde{s}]}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E3AC473B-0E74-084F-CE49-CE876763471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90418" y="3429000"/>
            <a:ext cx="7427103" cy="1523841"/>
            <a:chOff x="2826632" y="5346708"/>
            <a:chExt cx="7427103" cy="1523841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AEC077D-7A8F-5E77-61F6-29E990C7FCB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826632" y="5573748"/>
              <a:ext cx="177420" cy="181381"/>
            </a:xfrm>
            <a:custGeom>
              <a:avLst/>
              <a:gdLst>
                <a:gd name="connsiteX0" fmla="*/ 177505 w 177420"/>
                <a:gd name="connsiteY0" fmla="*/ 2585 h 181381"/>
                <a:gd name="connsiteX1" fmla="*/ 174756 w 177420"/>
                <a:gd name="connsiteY1" fmla="*/ 90 h 181381"/>
                <a:gd name="connsiteX2" fmla="*/ 171008 w 177420"/>
                <a:gd name="connsiteY2" fmla="*/ 3084 h 181381"/>
                <a:gd name="connsiteX3" fmla="*/ 153516 w 177420"/>
                <a:gd name="connsiteY3" fmla="*/ 22295 h 181381"/>
                <a:gd name="connsiteX4" fmla="*/ 112034 w 177420"/>
                <a:gd name="connsiteY4" fmla="*/ 90 h 181381"/>
                <a:gd name="connsiteX5" fmla="*/ 85 w 177420"/>
                <a:gd name="connsiteY5" fmla="*/ 113110 h 181381"/>
                <a:gd name="connsiteX6" fmla="*/ 68304 w 177420"/>
                <a:gd name="connsiteY6" fmla="*/ 181472 h 181381"/>
                <a:gd name="connsiteX7" fmla="*/ 99540 w 177420"/>
                <a:gd name="connsiteY7" fmla="*/ 175484 h 181381"/>
                <a:gd name="connsiteX8" fmla="*/ 121280 w 177420"/>
                <a:gd name="connsiteY8" fmla="*/ 160265 h 181381"/>
                <a:gd name="connsiteX9" fmla="*/ 132525 w 177420"/>
                <a:gd name="connsiteY9" fmla="*/ 175733 h 181381"/>
                <a:gd name="connsiteX10" fmla="*/ 134274 w 177420"/>
                <a:gd name="connsiteY10" fmla="*/ 174735 h 181381"/>
                <a:gd name="connsiteX11" fmla="*/ 138522 w 177420"/>
                <a:gd name="connsiteY11" fmla="*/ 159516 h 181381"/>
                <a:gd name="connsiteX12" fmla="*/ 143270 w 177420"/>
                <a:gd name="connsiteY12" fmla="*/ 140305 h 181381"/>
                <a:gd name="connsiteX13" fmla="*/ 146519 w 177420"/>
                <a:gd name="connsiteY13" fmla="*/ 127581 h 181381"/>
                <a:gd name="connsiteX14" fmla="*/ 163761 w 177420"/>
                <a:gd name="connsiteY14" fmla="*/ 115605 h 181381"/>
                <a:gd name="connsiteX15" fmla="*/ 167759 w 177420"/>
                <a:gd name="connsiteY15" fmla="*/ 110616 h 181381"/>
                <a:gd name="connsiteX16" fmla="*/ 164511 w 177420"/>
                <a:gd name="connsiteY16" fmla="*/ 107871 h 181381"/>
                <a:gd name="connsiteX17" fmla="*/ 138273 w 177420"/>
                <a:gd name="connsiteY17" fmla="*/ 108620 h 181381"/>
                <a:gd name="connsiteX18" fmla="*/ 103288 w 177420"/>
                <a:gd name="connsiteY18" fmla="*/ 107871 h 181381"/>
                <a:gd name="connsiteX19" fmla="*/ 98041 w 177420"/>
                <a:gd name="connsiteY19" fmla="*/ 112861 h 181381"/>
                <a:gd name="connsiteX20" fmla="*/ 105537 w 177420"/>
                <a:gd name="connsiteY20" fmla="*/ 115605 h 181381"/>
                <a:gd name="connsiteX21" fmla="*/ 118781 w 177420"/>
                <a:gd name="connsiteY21" fmla="*/ 116104 h 181381"/>
                <a:gd name="connsiteX22" fmla="*/ 126528 w 177420"/>
                <a:gd name="connsiteY22" fmla="*/ 120845 h 181381"/>
                <a:gd name="connsiteX23" fmla="*/ 121280 w 177420"/>
                <a:gd name="connsiteY23" fmla="*/ 143549 h 181381"/>
                <a:gd name="connsiteX24" fmla="*/ 73052 w 177420"/>
                <a:gd name="connsiteY24" fmla="*/ 173737 h 181381"/>
                <a:gd name="connsiteX25" fmla="*/ 22824 w 177420"/>
                <a:gd name="connsiteY25" fmla="*/ 121344 h 181381"/>
                <a:gd name="connsiteX26" fmla="*/ 51562 w 177420"/>
                <a:gd name="connsiteY26" fmla="*/ 40009 h 181381"/>
                <a:gd name="connsiteX27" fmla="*/ 114033 w 177420"/>
                <a:gd name="connsiteY27" fmla="*/ 7824 h 181381"/>
                <a:gd name="connsiteX28" fmla="*/ 154265 w 177420"/>
                <a:gd name="connsiteY28" fmla="*/ 55976 h 181381"/>
                <a:gd name="connsiteX29" fmla="*/ 153516 w 177420"/>
                <a:gd name="connsiteY29" fmla="*/ 68701 h 181381"/>
                <a:gd name="connsiteX30" fmla="*/ 157264 w 177420"/>
                <a:gd name="connsiteY30" fmla="*/ 71196 h 181381"/>
                <a:gd name="connsiteX31" fmla="*/ 161762 w 177420"/>
                <a:gd name="connsiteY31" fmla="*/ 66206 h 181381"/>
                <a:gd name="connsiteX32" fmla="*/ 177505 w 177420"/>
                <a:gd name="connsiteY32" fmla="*/ 2585 h 18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7420" h="181381">
                  <a:moveTo>
                    <a:pt x="177505" y="2585"/>
                  </a:moveTo>
                  <a:cubicBezTo>
                    <a:pt x="177505" y="1836"/>
                    <a:pt x="177005" y="90"/>
                    <a:pt x="174756" y="90"/>
                  </a:cubicBezTo>
                  <a:cubicBezTo>
                    <a:pt x="174007" y="90"/>
                    <a:pt x="173757" y="339"/>
                    <a:pt x="171008" y="3084"/>
                  </a:cubicBezTo>
                  <a:lnTo>
                    <a:pt x="153516" y="22295"/>
                  </a:lnTo>
                  <a:cubicBezTo>
                    <a:pt x="151267" y="18802"/>
                    <a:pt x="139772" y="90"/>
                    <a:pt x="112034" y="90"/>
                  </a:cubicBezTo>
                  <a:cubicBezTo>
                    <a:pt x="56309" y="90"/>
                    <a:pt x="85" y="55228"/>
                    <a:pt x="85" y="113110"/>
                  </a:cubicBezTo>
                  <a:cubicBezTo>
                    <a:pt x="85" y="152780"/>
                    <a:pt x="27822" y="181472"/>
                    <a:pt x="68304" y="181472"/>
                  </a:cubicBezTo>
                  <a:cubicBezTo>
                    <a:pt x="79299" y="181472"/>
                    <a:pt x="90544" y="179226"/>
                    <a:pt x="99540" y="175484"/>
                  </a:cubicBezTo>
                  <a:cubicBezTo>
                    <a:pt x="112034" y="170494"/>
                    <a:pt x="116782" y="165255"/>
                    <a:pt x="121280" y="160265"/>
                  </a:cubicBezTo>
                  <a:cubicBezTo>
                    <a:pt x="123529" y="166502"/>
                    <a:pt x="130026" y="175733"/>
                    <a:pt x="132525" y="175733"/>
                  </a:cubicBezTo>
                  <a:cubicBezTo>
                    <a:pt x="133775" y="175733"/>
                    <a:pt x="134274" y="174985"/>
                    <a:pt x="134274" y="174735"/>
                  </a:cubicBezTo>
                  <a:cubicBezTo>
                    <a:pt x="134774" y="174236"/>
                    <a:pt x="137273" y="164756"/>
                    <a:pt x="138522" y="159516"/>
                  </a:cubicBezTo>
                  <a:lnTo>
                    <a:pt x="143270" y="140305"/>
                  </a:lnTo>
                  <a:cubicBezTo>
                    <a:pt x="144270" y="136064"/>
                    <a:pt x="145519" y="131823"/>
                    <a:pt x="146519" y="127581"/>
                  </a:cubicBezTo>
                  <a:cubicBezTo>
                    <a:pt x="149268" y="116354"/>
                    <a:pt x="149518" y="115855"/>
                    <a:pt x="163761" y="115605"/>
                  </a:cubicBezTo>
                  <a:cubicBezTo>
                    <a:pt x="165011" y="115605"/>
                    <a:pt x="167759" y="115356"/>
                    <a:pt x="167759" y="110616"/>
                  </a:cubicBezTo>
                  <a:cubicBezTo>
                    <a:pt x="167759" y="108869"/>
                    <a:pt x="166510" y="107871"/>
                    <a:pt x="164511" y="107871"/>
                  </a:cubicBezTo>
                  <a:cubicBezTo>
                    <a:pt x="158763" y="107871"/>
                    <a:pt x="144020" y="108620"/>
                    <a:pt x="138273" y="108620"/>
                  </a:cubicBezTo>
                  <a:cubicBezTo>
                    <a:pt x="130526" y="108620"/>
                    <a:pt x="111035" y="107871"/>
                    <a:pt x="103288" y="107871"/>
                  </a:cubicBezTo>
                  <a:cubicBezTo>
                    <a:pt x="101039" y="107871"/>
                    <a:pt x="98041" y="107871"/>
                    <a:pt x="98041" y="112861"/>
                  </a:cubicBezTo>
                  <a:cubicBezTo>
                    <a:pt x="98041" y="115605"/>
                    <a:pt x="100040" y="115605"/>
                    <a:pt x="105537" y="115605"/>
                  </a:cubicBezTo>
                  <a:cubicBezTo>
                    <a:pt x="105787" y="115605"/>
                    <a:pt x="113034" y="115605"/>
                    <a:pt x="118781" y="116104"/>
                  </a:cubicBezTo>
                  <a:cubicBezTo>
                    <a:pt x="125278" y="116853"/>
                    <a:pt x="126528" y="117601"/>
                    <a:pt x="126528" y="120845"/>
                  </a:cubicBezTo>
                  <a:cubicBezTo>
                    <a:pt x="126528" y="123090"/>
                    <a:pt x="123779" y="134317"/>
                    <a:pt x="121280" y="143549"/>
                  </a:cubicBezTo>
                  <a:cubicBezTo>
                    <a:pt x="114283" y="170993"/>
                    <a:pt x="81798" y="173737"/>
                    <a:pt x="73052" y="173737"/>
                  </a:cubicBezTo>
                  <a:cubicBezTo>
                    <a:pt x="49063" y="173737"/>
                    <a:pt x="22824" y="159516"/>
                    <a:pt x="22824" y="121344"/>
                  </a:cubicBezTo>
                  <a:cubicBezTo>
                    <a:pt x="22824" y="113609"/>
                    <a:pt x="25323" y="72443"/>
                    <a:pt x="51562" y="40009"/>
                  </a:cubicBezTo>
                  <a:cubicBezTo>
                    <a:pt x="65056" y="23043"/>
                    <a:pt x="89295" y="7824"/>
                    <a:pt x="114033" y="7824"/>
                  </a:cubicBezTo>
                  <a:cubicBezTo>
                    <a:pt x="139522" y="7824"/>
                    <a:pt x="154265" y="27035"/>
                    <a:pt x="154265" y="55976"/>
                  </a:cubicBezTo>
                  <a:cubicBezTo>
                    <a:pt x="154265" y="65956"/>
                    <a:pt x="153516" y="66206"/>
                    <a:pt x="153516" y="68701"/>
                  </a:cubicBezTo>
                  <a:cubicBezTo>
                    <a:pt x="153516" y="71196"/>
                    <a:pt x="156265" y="71196"/>
                    <a:pt x="157264" y="71196"/>
                  </a:cubicBezTo>
                  <a:cubicBezTo>
                    <a:pt x="160513" y="71196"/>
                    <a:pt x="160513" y="70697"/>
                    <a:pt x="161762" y="66206"/>
                  </a:cubicBezTo>
                  <a:lnTo>
                    <a:pt x="177505" y="258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F2106E2-0F3B-5E0C-DB42-4481700E235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017958" y="5677912"/>
              <a:ext cx="59123" cy="110899"/>
            </a:xfrm>
            <a:custGeom>
              <a:avLst/>
              <a:gdLst>
                <a:gd name="connsiteX0" fmla="*/ 35777 w 59123"/>
                <a:gd name="connsiteY0" fmla="*/ 40260 h 110899"/>
                <a:gd name="connsiteX1" fmla="*/ 53618 w 59123"/>
                <a:gd name="connsiteY1" fmla="*/ 40260 h 110899"/>
                <a:gd name="connsiteX2" fmla="*/ 59216 w 59123"/>
                <a:gd name="connsiteY2" fmla="*/ 36418 h 110899"/>
                <a:gd name="connsiteX3" fmla="*/ 53968 w 59123"/>
                <a:gd name="connsiteY3" fmla="*/ 33973 h 110899"/>
                <a:gd name="connsiteX4" fmla="*/ 37351 w 59123"/>
                <a:gd name="connsiteY4" fmla="*/ 33973 h 110899"/>
                <a:gd name="connsiteX5" fmla="*/ 43823 w 59123"/>
                <a:gd name="connsiteY5" fmla="*/ 8125 h 110899"/>
                <a:gd name="connsiteX6" fmla="*/ 44348 w 59123"/>
                <a:gd name="connsiteY6" fmla="*/ 5680 h 110899"/>
                <a:gd name="connsiteX7" fmla="*/ 38400 w 59123"/>
                <a:gd name="connsiteY7" fmla="*/ 91 h 110899"/>
                <a:gd name="connsiteX8" fmla="*/ 30179 w 59123"/>
                <a:gd name="connsiteY8" fmla="*/ 7601 h 110899"/>
                <a:gd name="connsiteX9" fmla="*/ 23532 w 59123"/>
                <a:gd name="connsiteY9" fmla="*/ 33973 h 110899"/>
                <a:gd name="connsiteX10" fmla="*/ 5690 w 59123"/>
                <a:gd name="connsiteY10" fmla="*/ 33973 h 110899"/>
                <a:gd name="connsiteX11" fmla="*/ 93 w 59123"/>
                <a:gd name="connsiteY11" fmla="*/ 37815 h 110899"/>
                <a:gd name="connsiteX12" fmla="*/ 5340 w 59123"/>
                <a:gd name="connsiteY12" fmla="*/ 40260 h 110899"/>
                <a:gd name="connsiteX13" fmla="*/ 21958 w 59123"/>
                <a:gd name="connsiteY13" fmla="*/ 40260 h 110899"/>
                <a:gd name="connsiteX14" fmla="*/ 11637 w 59123"/>
                <a:gd name="connsiteY14" fmla="*/ 81476 h 110899"/>
                <a:gd name="connsiteX15" fmla="*/ 9014 w 59123"/>
                <a:gd name="connsiteY15" fmla="*/ 94400 h 110899"/>
                <a:gd name="connsiteX16" fmla="*/ 27730 w 59123"/>
                <a:gd name="connsiteY16" fmla="*/ 110991 h 110899"/>
                <a:gd name="connsiteX17" fmla="*/ 58166 w 59123"/>
                <a:gd name="connsiteY17" fmla="*/ 84271 h 110899"/>
                <a:gd name="connsiteX18" fmla="*/ 55368 w 59123"/>
                <a:gd name="connsiteY18" fmla="*/ 82000 h 110899"/>
                <a:gd name="connsiteX19" fmla="*/ 51694 w 59123"/>
                <a:gd name="connsiteY19" fmla="*/ 85318 h 110899"/>
                <a:gd name="connsiteX20" fmla="*/ 28255 w 59123"/>
                <a:gd name="connsiteY20" fmla="*/ 106101 h 110899"/>
                <a:gd name="connsiteX21" fmla="*/ 22133 w 59123"/>
                <a:gd name="connsiteY21" fmla="*/ 97544 h 110899"/>
                <a:gd name="connsiteX22" fmla="*/ 23182 w 59123"/>
                <a:gd name="connsiteY22" fmla="*/ 90383 h 110899"/>
                <a:gd name="connsiteX23" fmla="*/ 35777 w 59123"/>
                <a:gd name="connsiteY23" fmla="*/ 40260 h 11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123" h="110899">
                  <a:moveTo>
                    <a:pt x="35777" y="40260"/>
                  </a:moveTo>
                  <a:lnTo>
                    <a:pt x="53618" y="40260"/>
                  </a:lnTo>
                  <a:cubicBezTo>
                    <a:pt x="56942" y="40260"/>
                    <a:pt x="59216" y="40260"/>
                    <a:pt x="59216" y="36418"/>
                  </a:cubicBezTo>
                  <a:cubicBezTo>
                    <a:pt x="59216" y="33973"/>
                    <a:pt x="56942" y="33973"/>
                    <a:pt x="53968" y="33973"/>
                  </a:cubicBezTo>
                  <a:lnTo>
                    <a:pt x="37351" y="33973"/>
                  </a:lnTo>
                  <a:lnTo>
                    <a:pt x="43823" y="8125"/>
                  </a:lnTo>
                  <a:cubicBezTo>
                    <a:pt x="43998" y="7252"/>
                    <a:pt x="44348" y="6379"/>
                    <a:pt x="44348" y="5680"/>
                  </a:cubicBezTo>
                  <a:cubicBezTo>
                    <a:pt x="44348" y="2536"/>
                    <a:pt x="41899" y="91"/>
                    <a:pt x="38400" y="91"/>
                  </a:cubicBezTo>
                  <a:cubicBezTo>
                    <a:pt x="34027" y="91"/>
                    <a:pt x="31403" y="3060"/>
                    <a:pt x="30179" y="7601"/>
                  </a:cubicBezTo>
                  <a:cubicBezTo>
                    <a:pt x="28955" y="11967"/>
                    <a:pt x="31229" y="3584"/>
                    <a:pt x="23532" y="33973"/>
                  </a:cubicBezTo>
                  <a:lnTo>
                    <a:pt x="5690" y="33973"/>
                  </a:lnTo>
                  <a:cubicBezTo>
                    <a:pt x="2367" y="33973"/>
                    <a:pt x="93" y="33973"/>
                    <a:pt x="93" y="37815"/>
                  </a:cubicBezTo>
                  <a:cubicBezTo>
                    <a:pt x="93" y="40260"/>
                    <a:pt x="2192" y="40260"/>
                    <a:pt x="5340" y="40260"/>
                  </a:cubicBezTo>
                  <a:lnTo>
                    <a:pt x="21958" y="40260"/>
                  </a:lnTo>
                  <a:lnTo>
                    <a:pt x="11637" y="81476"/>
                  </a:lnTo>
                  <a:cubicBezTo>
                    <a:pt x="10588" y="85842"/>
                    <a:pt x="9014" y="92130"/>
                    <a:pt x="9014" y="94400"/>
                  </a:cubicBezTo>
                  <a:cubicBezTo>
                    <a:pt x="9014" y="104704"/>
                    <a:pt x="17760" y="110991"/>
                    <a:pt x="27730" y="110991"/>
                  </a:cubicBezTo>
                  <a:cubicBezTo>
                    <a:pt x="47146" y="110991"/>
                    <a:pt x="58166" y="86541"/>
                    <a:pt x="58166" y="84271"/>
                  </a:cubicBezTo>
                  <a:cubicBezTo>
                    <a:pt x="58166" y="82000"/>
                    <a:pt x="55892" y="82000"/>
                    <a:pt x="55368" y="82000"/>
                  </a:cubicBezTo>
                  <a:cubicBezTo>
                    <a:pt x="53269" y="82000"/>
                    <a:pt x="53094" y="82349"/>
                    <a:pt x="51694" y="85318"/>
                  </a:cubicBezTo>
                  <a:cubicBezTo>
                    <a:pt x="46797" y="96321"/>
                    <a:pt x="37876" y="106101"/>
                    <a:pt x="28255" y="106101"/>
                  </a:cubicBezTo>
                  <a:cubicBezTo>
                    <a:pt x="24582" y="106101"/>
                    <a:pt x="22133" y="103831"/>
                    <a:pt x="22133" y="97544"/>
                  </a:cubicBezTo>
                  <a:cubicBezTo>
                    <a:pt x="22133" y="95797"/>
                    <a:pt x="22832" y="92130"/>
                    <a:pt x="23182" y="90383"/>
                  </a:cubicBezTo>
                  <a:lnTo>
                    <a:pt x="35777" y="4026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24E28FCA-CB45-61C7-59D8-2D0420B10DB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103966" y="5728933"/>
              <a:ext cx="51351" cy="83081"/>
            </a:xfrm>
            <a:custGeom>
              <a:avLst/>
              <a:gdLst>
                <a:gd name="connsiteX0" fmla="*/ 31956 w 51351"/>
                <a:gd name="connsiteY0" fmla="*/ 3835 h 83081"/>
                <a:gd name="connsiteX1" fmla="*/ 27458 w 51351"/>
                <a:gd name="connsiteY1" fmla="*/ 92 h 83081"/>
                <a:gd name="connsiteX2" fmla="*/ 2220 w 51351"/>
                <a:gd name="connsiteY2" fmla="*/ 8076 h 83081"/>
                <a:gd name="connsiteX3" fmla="*/ 96 w 51351"/>
                <a:gd name="connsiteY3" fmla="*/ 8076 h 83081"/>
                <a:gd name="connsiteX4" fmla="*/ 96 w 51351"/>
                <a:gd name="connsiteY4" fmla="*/ 13565 h 83081"/>
                <a:gd name="connsiteX5" fmla="*/ 2220 w 51351"/>
                <a:gd name="connsiteY5" fmla="*/ 13565 h 83081"/>
                <a:gd name="connsiteX6" fmla="*/ 20461 w 51351"/>
                <a:gd name="connsiteY6" fmla="*/ 10072 h 83081"/>
                <a:gd name="connsiteX7" fmla="*/ 20461 w 51351"/>
                <a:gd name="connsiteY7" fmla="*/ 72445 h 83081"/>
                <a:gd name="connsiteX8" fmla="*/ 7217 w 51351"/>
                <a:gd name="connsiteY8" fmla="*/ 77685 h 83081"/>
                <a:gd name="connsiteX9" fmla="*/ 970 w 51351"/>
                <a:gd name="connsiteY9" fmla="*/ 77685 h 83081"/>
                <a:gd name="connsiteX10" fmla="*/ 970 w 51351"/>
                <a:gd name="connsiteY10" fmla="*/ 83174 h 83081"/>
                <a:gd name="connsiteX11" fmla="*/ 26209 w 51351"/>
                <a:gd name="connsiteY11" fmla="*/ 82675 h 83081"/>
                <a:gd name="connsiteX12" fmla="*/ 51447 w 51351"/>
                <a:gd name="connsiteY12" fmla="*/ 83174 h 83081"/>
                <a:gd name="connsiteX13" fmla="*/ 51447 w 51351"/>
                <a:gd name="connsiteY13" fmla="*/ 77685 h 83081"/>
                <a:gd name="connsiteX14" fmla="*/ 45200 w 51351"/>
                <a:gd name="connsiteY14" fmla="*/ 77685 h 83081"/>
                <a:gd name="connsiteX15" fmla="*/ 31956 w 51351"/>
                <a:gd name="connsiteY15" fmla="*/ 72445 h 83081"/>
                <a:gd name="connsiteX16" fmla="*/ 31956 w 51351"/>
                <a:gd name="connsiteY16" fmla="*/ 3835 h 8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351" h="83081">
                  <a:moveTo>
                    <a:pt x="31956" y="3835"/>
                  </a:moveTo>
                  <a:cubicBezTo>
                    <a:pt x="31956" y="92"/>
                    <a:pt x="31581" y="92"/>
                    <a:pt x="27458" y="92"/>
                  </a:cubicBezTo>
                  <a:cubicBezTo>
                    <a:pt x="18587" y="8076"/>
                    <a:pt x="4718" y="8076"/>
                    <a:pt x="2220" y="8076"/>
                  </a:cubicBezTo>
                  <a:lnTo>
                    <a:pt x="96" y="8076"/>
                  </a:lnTo>
                  <a:lnTo>
                    <a:pt x="96" y="13565"/>
                  </a:lnTo>
                  <a:lnTo>
                    <a:pt x="2220" y="13565"/>
                  </a:lnTo>
                  <a:cubicBezTo>
                    <a:pt x="5093" y="13565"/>
                    <a:pt x="13215" y="13191"/>
                    <a:pt x="20461" y="10072"/>
                  </a:cubicBezTo>
                  <a:lnTo>
                    <a:pt x="20461" y="72445"/>
                  </a:lnTo>
                  <a:cubicBezTo>
                    <a:pt x="20461" y="76313"/>
                    <a:pt x="20461" y="77685"/>
                    <a:pt x="7217" y="77685"/>
                  </a:cubicBezTo>
                  <a:lnTo>
                    <a:pt x="970" y="77685"/>
                  </a:lnTo>
                  <a:lnTo>
                    <a:pt x="970" y="83174"/>
                  </a:lnTo>
                  <a:cubicBezTo>
                    <a:pt x="7842" y="82675"/>
                    <a:pt x="18962" y="82675"/>
                    <a:pt x="26209" y="82675"/>
                  </a:cubicBezTo>
                  <a:cubicBezTo>
                    <a:pt x="33456" y="82675"/>
                    <a:pt x="44576" y="82675"/>
                    <a:pt x="51447" y="83174"/>
                  </a:cubicBezTo>
                  <a:lnTo>
                    <a:pt x="51447" y="77685"/>
                  </a:lnTo>
                  <a:lnTo>
                    <a:pt x="45200" y="77685"/>
                  </a:lnTo>
                  <a:cubicBezTo>
                    <a:pt x="31956" y="77685"/>
                    <a:pt x="31956" y="76313"/>
                    <a:pt x="31956" y="72445"/>
                  </a:cubicBezTo>
                  <a:lnTo>
                    <a:pt x="31956" y="383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2F2D86BD-E041-993F-3DA8-C6EEAD900A2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190972" y="5677912"/>
              <a:ext cx="59123" cy="110899"/>
            </a:xfrm>
            <a:custGeom>
              <a:avLst/>
              <a:gdLst>
                <a:gd name="connsiteX0" fmla="*/ 35783 w 59123"/>
                <a:gd name="connsiteY0" fmla="*/ 40260 h 110899"/>
                <a:gd name="connsiteX1" fmla="*/ 53625 w 59123"/>
                <a:gd name="connsiteY1" fmla="*/ 40260 h 110899"/>
                <a:gd name="connsiteX2" fmla="*/ 59223 w 59123"/>
                <a:gd name="connsiteY2" fmla="*/ 36418 h 110899"/>
                <a:gd name="connsiteX3" fmla="*/ 53975 w 59123"/>
                <a:gd name="connsiteY3" fmla="*/ 33973 h 110899"/>
                <a:gd name="connsiteX4" fmla="*/ 37358 w 59123"/>
                <a:gd name="connsiteY4" fmla="*/ 33973 h 110899"/>
                <a:gd name="connsiteX5" fmla="*/ 43830 w 59123"/>
                <a:gd name="connsiteY5" fmla="*/ 8125 h 110899"/>
                <a:gd name="connsiteX6" fmla="*/ 44355 w 59123"/>
                <a:gd name="connsiteY6" fmla="*/ 5680 h 110899"/>
                <a:gd name="connsiteX7" fmla="*/ 38407 w 59123"/>
                <a:gd name="connsiteY7" fmla="*/ 91 h 110899"/>
                <a:gd name="connsiteX8" fmla="*/ 30186 w 59123"/>
                <a:gd name="connsiteY8" fmla="*/ 7601 h 110899"/>
                <a:gd name="connsiteX9" fmla="*/ 23539 w 59123"/>
                <a:gd name="connsiteY9" fmla="*/ 33973 h 110899"/>
                <a:gd name="connsiteX10" fmla="*/ 5697 w 59123"/>
                <a:gd name="connsiteY10" fmla="*/ 33973 h 110899"/>
                <a:gd name="connsiteX11" fmla="*/ 99 w 59123"/>
                <a:gd name="connsiteY11" fmla="*/ 37815 h 110899"/>
                <a:gd name="connsiteX12" fmla="*/ 5347 w 59123"/>
                <a:gd name="connsiteY12" fmla="*/ 40260 h 110899"/>
                <a:gd name="connsiteX13" fmla="*/ 21965 w 59123"/>
                <a:gd name="connsiteY13" fmla="*/ 40260 h 110899"/>
                <a:gd name="connsiteX14" fmla="*/ 11644 w 59123"/>
                <a:gd name="connsiteY14" fmla="*/ 81476 h 110899"/>
                <a:gd name="connsiteX15" fmla="*/ 9020 w 59123"/>
                <a:gd name="connsiteY15" fmla="*/ 94400 h 110899"/>
                <a:gd name="connsiteX16" fmla="*/ 27737 w 59123"/>
                <a:gd name="connsiteY16" fmla="*/ 110991 h 110899"/>
                <a:gd name="connsiteX17" fmla="*/ 58173 w 59123"/>
                <a:gd name="connsiteY17" fmla="*/ 84271 h 110899"/>
                <a:gd name="connsiteX18" fmla="*/ 55375 w 59123"/>
                <a:gd name="connsiteY18" fmla="*/ 82000 h 110899"/>
                <a:gd name="connsiteX19" fmla="*/ 51701 w 59123"/>
                <a:gd name="connsiteY19" fmla="*/ 85318 h 110899"/>
                <a:gd name="connsiteX20" fmla="*/ 28262 w 59123"/>
                <a:gd name="connsiteY20" fmla="*/ 106101 h 110899"/>
                <a:gd name="connsiteX21" fmla="*/ 22140 w 59123"/>
                <a:gd name="connsiteY21" fmla="*/ 97544 h 110899"/>
                <a:gd name="connsiteX22" fmla="*/ 23189 w 59123"/>
                <a:gd name="connsiteY22" fmla="*/ 90383 h 110899"/>
                <a:gd name="connsiteX23" fmla="*/ 35783 w 59123"/>
                <a:gd name="connsiteY23" fmla="*/ 40260 h 11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123" h="110899">
                  <a:moveTo>
                    <a:pt x="35783" y="40260"/>
                  </a:moveTo>
                  <a:lnTo>
                    <a:pt x="53625" y="40260"/>
                  </a:lnTo>
                  <a:cubicBezTo>
                    <a:pt x="56949" y="40260"/>
                    <a:pt x="59223" y="40260"/>
                    <a:pt x="59223" y="36418"/>
                  </a:cubicBezTo>
                  <a:cubicBezTo>
                    <a:pt x="59223" y="33973"/>
                    <a:pt x="56949" y="33973"/>
                    <a:pt x="53975" y="33973"/>
                  </a:cubicBezTo>
                  <a:lnTo>
                    <a:pt x="37358" y="33973"/>
                  </a:lnTo>
                  <a:lnTo>
                    <a:pt x="43830" y="8125"/>
                  </a:lnTo>
                  <a:cubicBezTo>
                    <a:pt x="44005" y="7252"/>
                    <a:pt x="44355" y="6379"/>
                    <a:pt x="44355" y="5680"/>
                  </a:cubicBezTo>
                  <a:cubicBezTo>
                    <a:pt x="44355" y="2536"/>
                    <a:pt x="41906" y="91"/>
                    <a:pt x="38407" y="91"/>
                  </a:cubicBezTo>
                  <a:cubicBezTo>
                    <a:pt x="34034" y="91"/>
                    <a:pt x="31410" y="3060"/>
                    <a:pt x="30186" y="7601"/>
                  </a:cubicBezTo>
                  <a:cubicBezTo>
                    <a:pt x="28961" y="11967"/>
                    <a:pt x="31235" y="3584"/>
                    <a:pt x="23539" y="33973"/>
                  </a:cubicBezTo>
                  <a:lnTo>
                    <a:pt x="5697" y="33973"/>
                  </a:lnTo>
                  <a:cubicBezTo>
                    <a:pt x="2373" y="33973"/>
                    <a:pt x="99" y="33973"/>
                    <a:pt x="99" y="37815"/>
                  </a:cubicBezTo>
                  <a:cubicBezTo>
                    <a:pt x="99" y="40260"/>
                    <a:pt x="2199" y="40260"/>
                    <a:pt x="5347" y="40260"/>
                  </a:cubicBezTo>
                  <a:lnTo>
                    <a:pt x="21965" y="40260"/>
                  </a:lnTo>
                  <a:lnTo>
                    <a:pt x="11644" y="81476"/>
                  </a:lnTo>
                  <a:cubicBezTo>
                    <a:pt x="10595" y="85842"/>
                    <a:pt x="9020" y="92130"/>
                    <a:pt x="9020" y="94400"/>
                  </a:cubicBezTo>
                  <a:cubicBezTo>
                    <a:pt x="9020" y="104704"/>
                    <a:pt x="17766" y="110991"/>
                    <a:pt x="27737" y="110991"/>
                  </a:cubicBezTo>
                  <a:cubicBezTo>
                    <a:pt x="47153" y="110991"/>
                    <a:pt x="58173" y="86541"/>
                    <a:pt x="58173" y="84271"/>
                  </a:cubicBezTo>
                  <a:cubicBezTo>
                    <a:pt x="58173" y="82000"/>
                    <a:pt x="55899" y="82000"/>
                    <a:pt x="55375" y="82000"/>
                  </a:cubicBezTo>
                  <a:cubicBezTo>
                    <a:pt x="53276" y="82000"/>
                    <a:pt x="53101" y="82349"/>
                    <a:pt x="51701" y="85318"/>
                  </a:cubicBezTo>
                  <a:cubicBezTo>
                    <a:pt x="46803" y="96321"/>
                    <a:pt x="37882" y="106101"/>
                    <a:pt x="28262" y="106101"/>
                  </a:cubicBezTo>
                  <a:cubicBezTo>
                    <a:pt x="24588" y="106101"/>
                    <a:pt x="22140" y="103831"/>
                    <a:pt x="22140" y="97544"/>
                  </a:cubicBezTo>
                  <a:cubicBezTo>
                    <a:pt x="22140" y="95797"/>
                    <a:pt x="22839" y="92130"/>
                    <a:pt x="23189" y="90383"/>
                  </a:cubicBezTo>
                  <a:lnTo>
                    <a:pt x="35783" y="4026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0C71E7E3-A96E-44FF-9122-660357DBE2E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270483" y="5728933"/>
              <a:ext cx="62222" cy="83081"/>
            </a:xfrm>
            <a:custGeom>
              <a:avLst/>
              <a:gdLst>
                <a:gd name="connsiteX0" fmla="*/ 62325 w 62222"/>
                <a:gd name="connsiteY0" fmla="*/ 59098 h 83081"/>
                <a:gd name="connsiteX1" fmla="*/ 57077 w 62222"/>
                <a:gd name="connsiteY1" fmla="*/ 59098 h 83081"/>
                <a:gd name="connsiteX2" fmla="*/ 53453 w 62222"/>
                <a:gd name="connsiteY2" fmla="*/ 70450 h 83081"/>
                <a:gd name="connsiteX3" fmla="*/ 40085 w 62222"/>
                <a:gd name="connsiteY3" fmla="*/ 71198 h 83081"/>
                <a:gd name="connsiteX4" fmla="*/ 15596 w 62222"/>
                <a:gd name="connsiteY4" fmla="*/ 71198 h 83081"/>
                <a:gd name="connsiteX5" fmla="*/ 40584 w 62222"/>
                <a:gd name="connsiteY5" fmla="*/ 53110 h 83081"/>
                <a:gd name="connsiteX6" fmla="*/ 62325 w 62222"/>
                <a:gd name="connsiteY6" fmla="*/ 24917 h 83081"/>
                <a:gd name="connsiteX7" fmla="*/ 29339 w 62222"/>
                <a:gd name="connsiteY7" fmla="*/ 92 h 83081"/>
                <a:gd name="connsiteX8" fmla="*/ 102 w 62222"/>
                <a:gd name="connsiteY8" fmla="*/ 22048 h 83081"/>
                <a:gd name="connsiteX9" fmla="*/ 7349 w 62222"/>
                <a:gd name="connsiteY9" fmla="*/ 29657 h 83081"/>
                <a:gd name="connsiteX10" fmla="*/ 14721 w 62222"/>
                <a:gd name="connsiteY10" fmla="*/ 22297 h 83081"/>
                <a:gd name="connsiteX11" fmla="*/ 7599 w 62222"/>
                <a:gd name="connsiteY11" fmla="*/ 14937 h 83081"/>
                <a:gd name="connsiteX12" fmla="*/ 26715 w 62222"/>
                <a:gd name="connsiteY12" fmla="*/ 5581 h 83081"/>
                <a:gd name="connsiteX13" fmla="*/ 48955 w 62222"/>
                <a:gd name="connsiteY13" fmla="*/ 25042 h 83081"/>
                <a:gd name="connsiteX14" fmla="*/ 32088 w 62222"/>
                <a:gd name="connsiteY14" fmla="*/ 51613 h 83081"/>
                <a:gd name="connsiteX15" fmla="*/ 1602 w 62222"/>
                <a:gd name="connsiteY15" fmla="*/ 77435 h 83081"/>
                <a:gd name="connsiteX16" fmla="*/ 102 w 62222"/>
                <a:gd name="connsiteY16" fmla="*/ 79431 h 83081"/>
                <a:gd name="connsiteX17" fmla="*/ 102 w 62222"/>
                <a:gd name="connsiteY17" fmla="*/ 83174 h 83081"/>
                <a:gd name="connsiteX18" fmla="*/ 58201 w 62222"/>
                <a:gd name="connsiteY18" fmla="*/ 83174 h 83081"/>
                <a:gd name="connsiteX19" fmla="*/ 62325 w 62222"/>
                <a:gd name="connsiteY19" fmla="*/ 59098 h 8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222" h="83081">
                  <a:moveTo>
                    <a:pt x="62325" y="59098"/>
                  </a:moveTo>
                  <a:lnTo>
                    <a:pt x="57077" y="59098"/>
                  </a:lnTo>
                  <a:cubicBezTo>
                    <a:pt x="56702" y="61468"/>
                    <a:pt x="55453" y="69202"/>
                    <a:pt x="53453" y="70450"/>
                  </a:cubicBezTo>
                  <a:cubicBezTo>
                    <a:pt x="52454" y="71198"/>
                    <a:pt x="41959" y="71198"/>
                    <a:pt x="40085" y="71198"/>
                  </a:cubicBezTo>
                  <a:lnTo>
                    <a:pt x="15596" y="71198"/>
                  </a:lnTo>
                  <a:cubicBezTo>
                    <a:pt x="23842" y="65085"/>
                    <a:pt x="33088" y="58100"/>
                    <a:pt x="40584" y="53110"/>
                  </a:cubicBezTo>
                  <a:cubicBezTo>
                    <a:pt x="51829" y="45375"/>
                    <a:pt x="62325" y="38140"/>
                    <a:pt x="62325" y="24917"/>
                  </a:cubicBezTo>
                  <a:cubicBezTo>
                    <a:pt x="62325" y="8949"/>
                    <a:pt x="47206" y="92"/>
                    <a:pt x="29339" y="92"/>
                  </a:cubicBezTo>
                  <a:cubicBezTo>
                    <a:pt x="12472" y="92"/>
                    <a:pt x="102" y="9823"/>
                    <a:pt x="102" y="22048"/>
                  </a:cubicBezTo>
                  <a:cubicBezTo>
                    <a:pt x="102" y="28535"/>
                    <a:pt x="5600" y="29657"/>
                    <a:pt x="7349" y="29657"/>
                  </a:cubicBezTo>
                  <a:cubicBezTo>
                    <a:pt x="10723" y="29657"/>
                    <a:pt x="14721" y="27412"/>
                    <a:pt x="14721" y="22297"/>
                  </a:cubicBezTo>
                  <a:cubicBezTo>
                    <a:pt x="14721" y="17806"/>
                    <a:pt x="11472" y="15311"/>
                    <a:pt x="7599" y="14937"/>
                  </a:cubicBezTo>
                  <a:cubicBezTo>
                    <a:pt x="11098" y="9324"/>
                    <a:pt x="18344" y="5581"/>
                    <a:pt x="26715" y="5581"/>
                  </a:cubicBezTo>
                  <a:cubicBezTo>
                    <a:pt x="38835" y="5581"/>
                    <a:pt x="48955" y="12816"/>
                    <a:pt x="48955" y="25042"/>
                  </a:cubicBezTo>
                  <a:cubicBezTo>
                    <a:pt x="48955" y="35520"/>
                    <a:pt x="41709" y="43504"/>
                    <a:pt x="32088" y="51613"/>
                  </a:cubicBezTo>
                  <a:lnTo>
                    <a:pt x="1602" y="77435"/>
                  </a:lnTo>
                  <a:cubicBezTo>
                    <a:pt x="352" y="78558"/>
                    <a:pt x="227" y="78558"/>
                    <a:pt x="102" y="79431"/>
                  </a:cubicBezTo>
                  <a:lnTo>
                    <a:pt x="102" y="83174"/>
                  </a:lnTo>
                  <a:lnTo>
                    <a:pt x="58201" y="83174"/>
                  </a:lnTo>
                  <a:lnTo>
                    <a:pt x="62325" y="5909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9D9F546-D861-0E9B-302C-66A20B81325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52539" y="5658077"/>
              <a:ext cx="166175" cy="58381"/>
            </a:xfrm>
            <a:custGeom>
              <a:avLst/>
              <a:gdLst>
                <a:gd name="connsiteX0" fmla="*/ 157789 w 166175"/>
                <a:gd name="connsiteY0" fmla="*/ 10070 h 58381"/>
                <a:gd name="connsiteX1" fmla="*/ 166285 w 166175"/>
                <a:gd name="connsiteY1" fmla="*/ 5080 h 58381"/>
                <a:gd name="connsiteX2" fmla="*/ 158039 w 166175"/>
                <a:gd name="connsiteY2" fmla="*/ 90 h 58381"/>
                <a:gd name="connsiteX3" fmla="*/ 8356 w 166175"/>
                <a:gd name="connsiteY3" fmla="*/ 90 h 58381"/>
                <a:gd name="connsiteX4" fmla="*/ 110 w 166175"/>
                <a:gd name="connsiteY4" fmla="*/ 5080 h 58381"/>
                <a:gd name="connsiteX5" fmla="*/ 8606 w 166175"/>
                <a:gd name="connsiteY5" fmla="*/ 10070 h 58381"/>
                <a:gd name="connsiteX6" fmla="*/ 157789 w 166175"/>
                <a:gd name="connsiteY6" fmla="*/ 10070 h 58381"/>
                <a:gd name="connsiteX7" fmla="*/ 158039 w 166175"/>
                <a:gd name="connsiteY7" fmla="*/ 58471 h 58381"/>
                <a:gd name="connsiteX8" fmla="*/ 166285 w 166175"/>
                <a:gd name="connsiteY8" fmla="*/ 53481 h 58381"/>
                <a:gd name="connsiteX9" fmla="*/ 157789 w 166175"/>
                <a:gd name="connsiteY9" fmla="*/ 48492 h 58381"/>
                <a:gd name="connsiteX10" fmla="*/ 8606 w 166175"/>
                <a:gd name="connsiteY10" fmla="*/ 48492 h 58381"/>
                <a:gd name="connsiteX11" fmla="*/ 110 w 166175"/>
                <a:gd name="connsiteY11" fmla="*/ 53481 h 58381"/>
                <a:gd name="connsiteX12" fmla="*/ 8356 w 166175"/>
                <a:gd name="connsiteY12" fmla="*/ 58471 h 58381"/>
                <a:gd name="connsiteX13" fmla="*/ 158039 w 166175"/>
                <a:gd name="connsiteY13" fmla="*/ 58471 h 5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175" h="58381">
                  <a:moveTo>
                    <a:pt x="157789" y="10070"/>
                  </a:moveTo>
                  <a:cubicBezTo>
                    <a:pt x="161537" y="10070"/>
                    <a:pt x="166285" y="10070"/>
                    <a:pt x="166285" y="5080"/>
                  </a:cubicBezTo>
                  <a:cubicBezTo>
                    <a:pt x="166285" y="90"/>
                    <a:pt x="161537" y="90"/>
                    <a:pt x="158039" y="90"/>
                  </a:cubicBezTo>
                  <a:lnTo>
                    <a:pt x="8356" y="90"/>
                  </a:lnTo>
                  <a:cubicBezTo>
                    <a:pt x="4857" y="90"/>
                    <a:pt x="110" y="90"/>
                    <a:pt x="110" y="5080"/>
                  </a:cubicBezTo>
                  <a:cubicBezTo>
                    <a:pt x="110" y="10070"/>
                    <a:pt x="4857" y="10070"/>
                    <a:pt x="8606" y="10070"/>
                  </a:cubicBezTo>
                  <a:lnTo>
                    <a:pt x="157789" y="10070"/>
                  </a:lnTo>
                  <a:close/>
                  <a:moveTo>
                    <a:pt x="158039" y="58471"/>
                  </a:moveTo>
                  <a:cubicBezTo>
                    <a:pt x="161537" y="58471"/>
                    <a:pt x="166285" y="58471"/>
                    <a:pt x="166285" y="53481"/>
                  </a:cubicBezTo>
                  <a:cubicBezTo>
                    <a:pt x="166285" y="48492"/>
                    <a:pt x="161537" y="48492"/>
                    <a:pt x="157789" y="48492"/>
                  </a:cubicBezTo>
                  <a:lnTo>
                    <a:pt x="8606" y="48492"/>
                  </a:lnTo>
                  <a:cubicBezTo>
                    <a:pt x="4857" y="48492"/>
                    <a:pt x="110" y="48492"/>
                    <a:pt x="110" y="53481"/>
                  </a:cubicBezTo>
                  <a:cubicBezTo>
                    <a:pt x="110" y="58471"/>
                    <a:pt x="4857" y="58471"/>
                    <a:pt x="8356" y="58471"/>
                  </a:cubicBezTo>
                  <a:lnTo>
                    <a:pt x="158039" y="5847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DF0E477-D2E2-4AB1-4199-28F7215E6B9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746295" y="5346708"/>
              <a:ext cx="235644" cy="249493"/>
            </a:xfrm>
            <a:custGeom>
              <a:avLst/>
              <a:gdLst>
                <a:gd name="connsiteX0" fmla="*/ 91330 w 235644"/>
                <a:gd name="connsiteY0" fmla="*/ 133303 h 249493"/>
                <a:gd name="connsiteX1" fmla="*/ 2620 w 235644"/>
                <a:gd name="connsiteY1" fmla="*/ 242831 h 249493"/>
                <a:gd name="connsiteX2" fmla="*/ 371 w 235644"/>
                <a:gd name="connsiteY2" fmla="*/ 246823 h 249493"/>
                <a:gd name="connsiteX3" fmla="*/ 7118 w 235644"/>
                <a:gd name="connsiteY3" fmla="*/ 249567 h 249493"/>
                <a:gd name="connsiteX4" fmla="*/ 214275 w 235644"/>
                <a:gd name="connsiteY4" fmla="*/ 249567 h 249493"/>
                <a:gd name="connsiteX5" fmla="*/ 235765 w 235644"/>
                <a:gd name="connsiteY5" fmla="*/ 187444 h 249493"/>
                <a:gd name="connsiteX6" fmla="*/ 229518 w 235644"/>
                <a:gd name="connsiteY6" fmla="*/ 187444 h 249493"/>
                <a:gd name="connsiteX7" fmla="*/ 185288 w 235644"/>
                <a:gd name="connsiteY7" fmla="*/ 228610 h 249493"/>
                <a:gd name="connsiteX8" fmla="*/ 127314 w 235644"/>
                <a:gd name="connsiteY8" fmla="*/ 235845 h 249493"/>
                <a:gd name="connsiteX9" fmla="*/ 21112 w 235644"/>
                <a:gd name="connsiteY9" fmla="*/ 235845 h 249493"/>
                <a:gd name="connsiteX10" fmla="*/ 107823 w 235644"/>
                <a:gd name="connsiteY10" fmla="*/ 128812 h 249493"/>
                <a:gd name="connsiteX11" fmla="*/ 110072 w 235644"/>
                <a:gd name="connsiteY11" fmla="*/ 124821 h 249493"/>
                <a:gd name="connsiteX12" fmla="*/ 108323 w 235644"/>
                <a:gd name="connsiteY12" fmla="*/ 121328 h 249493"/>
                <a:gd name="connsiteX13" fmla="*/ 27109 w 235644"/>
                <a:gd name="connsiteY13" fmla="*/ 10053 h 249493"/>
                <a:gd name="connsiteX14" fmla="*/ 126065 w 235644"/>
                <a:gd name="connsiteY14" fmla="*/ 10053 h 249493"/>
                <a:gd name="connsiteX15" fmla="*/ 229518 w 235644"/>
                <a:gd name="connsiteY15" fmla="*/ 58455 h 249493"/>
                <a:gd name="connsiteX16" fmla="*/ 235765 w 235644"/>
                <a:gd name="connsiteY16" fmla="*/ 58455 h 249493"/>
                <a:gd name="connsiteX17" fmla="*/ 214275 w 235644"/>
                <a:gd name="connsiteY17" fmla="*/ 74 h 249493"/>
                <a:gd name="connsiteX18" fmla="*/ 7118 w 235644"/>
                <a:gd name="connsiteY18" fmla="*/ 74 h 249493"/>
                <a:gd name="connsiteX19" fmla="*/ 121 w 235644"/>
                <a:gd name="connsiteY19" fmla="*/ 8058 h 249493"/>
                <a:gd name="connsiteX20" fmla="*/ 91330 w 235644"/>
                <a:gd name="connsiteY20" fmla="*/ 133303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644" h="249493">
                  <a:moveTo>
                    <a:pt x="91330" y="133303"/>
                  </a:moveTo>
                  <a:lnTo>
                    <a:pt x="2620" y="242831"/>
                  </a:lnTo>
                  <a:cubicBezTo>
                    <a:pt x="621" y="245326"/>
                    <a:pt x="371" y="245825"/>
                    <a:pt x="371" y="246823"/>
                  </a:cubicBezTo>
                  <a:cubicBezTo>
                    <a:pt x="371" y="249567"/>
                    <a:pt x="2620" y="249567"/>
                    <a:pt x="7118" y="249567"/>
                  </a:cubicBezTo>
                  <a:lnTo>
                    <a:pt x="214275" y="249567"/>
                  </a:lnTo>
                  <a:lnTo>
                    <a:pt x="235765" y="187444"/>
                  </a:lnTo>
                  <a:lnTo>
                    <a:pt x="229518" y="187444"/>
                  </a:lnTo>
                  <a:cubicBezTo>
                    <a:pt x="223271" y="206156"/>
                    <a:pt x="206529" y="221375"/>
                    <a:pt x="185288" y="228610"/>
                  </a:cubicBezTo>
                  <a:cubicBezTo>
                    <a:pt x="181290" y="229857"/>
                    <a:pt x="164048" y="235845"/>
                    <a:pt x="127314" y="235845"/>
                  </a:cubicBezTo>
                  <a:lnTo>
                    <a:pt x="21112" y="235845"/>
                  </a:lnTo>
                  <a:lnTo>
                    <a:pt x="107823" y="128812"/>
                  </a:lnTo>
                  <a:cubicBezTo>
                    <a:pt x="109572" y="126567"/>
                    <a:pt x="110072" y="125819"/>
                    <a:pt x="110072" y="124821"/>
                  </a:cubicBezTo>
                  <a:cubicBezTo>
                    <a:pt x="110072" y="123823"/>
                    <a:pt x="109822" y="123573"/>
                    <a:pt x="108323" y="121328"/>
                  </a:cubicBezTo>
                  <a:lnTo>
                    <a:pt x="27109" y="10053"/>
                  </a:lnTo>
                  <a:lnTo>
                    <a:pt x="126065" y="10053"/>
                  </a:lnTo>
                  <a:cubicBezTo>
                    <a:pt x="154552" y="10053"/>
                    <a:pt x="212026" y="11800"/>
                    <a:pt x="229518" y="58455"/>
                  </a:cubicBezTo>
                  <a:lnTo>
                    <a:pt x="235765" y="58455"/>
                  </a:lnTo>
                  <a:lnTo>
                    <a:pt x="214275" y="74"/>
                  </a:lnTo>
                  <a:lnTo>
                    <a:pt x="7118" y="74"/>
                  </a:lnTo>
                  <a:cubicBezTo>
                    <a:pt x="371" y="74"/>
                    <a:pt x="121" y="323"/>
                    <a:pt x="121" y="8058"/>
                  </a:cubicBezTo>
                  <a:lnTo>
                    <a:pt x="91330" y="13330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A042B2F-F1F4-4251-8270-0276387B3B1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012515" y="5477695"/>
              <a:ext cx="69268" cy="174645"/>
            </a:xfrm>
            <a:custGeom>
              <a:avLst/>
              <a:gdLst>
                <a:gd name="connsiteX0" fmla="*/ 41588 w 69268"/>
                <a:gd name="connsiteY0" fmla="*/ 25233 h 174645"/>
                <a:gd name="connsiteX1" fmla="*/ 47011 w 69268"/>
                <a:gd name="connsiteY1" fmla="*/ 11611 h 174645"/>
                <a:gd name="connsiteX2" fmla="*/ 65727 w 69268"/>
                <a:gd name="connsiteY2" fmla="*/ 4974 h 174645"/>
                <a:gd name="connsiteX3" fmla="*/ 69401 w 69268"/>
                <a:gd name="connsiteY3" fmla="*/ 2529 h 174645"/>
                <a:gd name="connsiteX4" fmla="*/ 65028 w 69268"/>
                <a:gd name="connsiteY4" fmla="*/ 84 h 174645"/>
                <a:gd name="connsiteX5" fmla="*/ 27944 w 69268"/>
                <a:gd name="connsiteY5" fmla="*/ 22090 h 174645"/>
                <a:gd name="connsiteX6" fmla="*/ 27944 w 69268"/>
                <a:gd name="connsiteY6" fmla="*/ 63131 h 174645"/>
                <a:gd name="connsiteX7" fmla="*/ 22172 w 69268"/>
                <a:gd name="connsiteY7" fmla="*/ 78325 h 174645"/>
                <a:gd name="connsiteX8" fmla="*/ 3630 w 69268"/>
                <a:gd name="connsiteY8" fmla="*/ 84962 h 174645"/>
                <a:gd name="connsiteX9" fmla="*/ 132 w 69268"/>
                <a:gd name="connsiteY9" fmla="*/ 87407 h 174645"/>
                <a:gd name="connsiteX10" fmla="*/ 3105 w 69268"/>
                <a:gd name="connsiteY10" fmla="*/ 89852 h 174645"/>
                <a:gd name="connsiteX11" fmla="*/ 27944 w 69268"/>
                <a:gd name="connsiteY11" fmla="*/ 108190 h 174645"/>
                <a:gd name="connsiteX12" fmla="*/ 27944 w 69268"/>
                <a:gd name="connsiteY12" fmla="*/ 149232 h 174645"/>
                <a:gd name="connsiteX13" fmla="*/ 37215 w 69268"/>
                <a:gd name="connsiteY13" fmla="*/ 167744 h 174645"/>
                <a:gd name="connsiteX14" fmla="*/ 65028 w 69268"/>
                <a:gd name="connsiteY14" fmla="*/ 174730 h 174645"/>
                <a:gd name="connsiteX15" fmla="*/ 69401 w 69268"/>
                <a:gd name="connsiteY15" fmla="*/ 172285 h 174645"/>
                <a:gd name="connsiteX16" fmla="*/ 66427 w 69268"/>
                <a:gd name="connsiteY16" fmla="*/ 169840 h 174645"/>
                <a:gd name="connsiteX17" fmla="*/ 41938 w 69268"/>
                <a:gd name="connsiteY17" fmla="*/ 154646 h 174645"/>
                <a:gd name="connsiteX18" fmla="*/ 41588 w 69268"/>
                <a:gd name="connsiteY18" fmla="*/ 149232 h 174645"/>
                <a:gd name="connsiteX19" fmla="*/ 41588 w 69268"/>
                <a:gd name="connsiteY19" fmla="*/ 112556 h 174645"/>
                <a:gd name="connsiteX20" fmla="*/ 37040 w 69268"/>
                <a:gd name="connsiteY20" fmla="*/ 96489 h 174645"/>
                <a:gd name="connsiteX21" fmla="*/ 20773 w 69268"/>
                <a:gd name="connsiteY21" fmla="*/ 87407 h 174645"/>
                <a:gd name="connsiteX22" fmla="*/ 41413 w 69268"/>
                <a:gd name="connsiteY22" fmla="*/ 68895 h 174645"/>
                <a:gd name="connsiteX23" fmla="*/ 41588 w 69268"/>
                <a:gd name="connsiteY23" fmla="*/ 61909 h 174645"/>
                <a:gd name="connsiteX24" fmla="*/ 41588 w 69268"/>
                <a:gd name="connsiteY24" fmla="*/ 25233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68" h="174645">
                  <a:moveTo>
                    <a:pt x="41588" y="25233"/>
                  </a:moveTo>
                  <a:cubicBezTo>
                    <a:pt x="41588" y="21740"/>
                    <a:pt x="41588" y="16501"/>
                    <a:pt x="47011" y="11611"/>
                  </a:cubicBezTo>
                  <a:cubicBezTo>
                    <a:pt x="52258" y="7070"/>
                    <a:pt x="58905" y="5498"/>
                    <a:pt x="65727" y="4974"/>
                  </a:cubicBezTo>
                  <a:cubicBezTo>
                    <a:pt x="68176" y="4800"/>
                    <a:pt x="69401" y="4800"/>
                    <a:pt x="69401" y="2529"/>
                  </a:cubicBezTo>
                  <a:cubicBezTo>
                    <a:pt x="69401" y="84"/>
                    <a:pt x="67651" y="84"/>
                    <a:pt x="65028" y="84"/>
                  </a:cubicBezTo>
                  <a:cubicBezTo>
                    <a:pt x="46311" y="84"/>
                    <a:pt x="28119" y="7943"/>
                    <a:pt x="27944" y="22090"/>
                  </a:cubicBezTo>
                  <a:lnTo>
                    <a:pt x="27944" y="63131"/>
                  </a:lnTo>
                  <a:cubicBezTo>
                    <a:pt x="27944" y="67672"/>
                    <a:pt x="27944" y="73261"/>
                    <a:pt x="22172" y="78325"/>
                  </a:cubicBezTo>
                  <a:cubicBezTo>
                    <a:pt x="17974" y="81644"/>
                    <a:pt x="12376" y="84438"/>
                    <a:pt x="3630" y="84962"/>
                  </a:cubicBezTo>
                  <a:cubicBezTo>
                    <a:pt x="1531" y="85137"/>
                    <a:pt x="132" y="85137"/>
                    <a:pt x="132" y="87407"/>
                  </a:cubicBezTo>
                  <a:cubicBezTo>
                    <a:pt x="132" y="89677"/>
                    <a:pt x="1706" y="89677"/>
                    <a:pt x="3105" y="89852"/>
                  </a:cubicBezTo>
                  <a:cubicBezTo>
                    <a:pt x="23921" y="91249"/>
                    <a:pt x="27769" y="103300"/>
                    <a:pt x="27944" y="108190"/>
                  </a:cubicBezTo>
                  <a:lnTo>
                    <a:pt x="27944" y="149232"/>
                  </a:lnTo>
                  <a:cubicBezTo>
                    <a:pt x="27944" y="153947"/>
                    <a:pt x="27944" y="161806"/>
                    <a:pt x="37215" y="167744"/>
                  </a:cubicBezTo>
                  <a:cubicBezTo>
                    <a:pt x="47011" y="174031"/>
                    <a:pt x="60655" y="174730"/>
                    <a:pt x="65028" y="174730"/>
                  </a:cubicBezTo>
                  <a:cubicBezTo>
                    <a:pt x="67651" y="174730"/>
                    <a:pt x="69401" y="174730"/>
                    <a:pt x="69401" y="172285"/>
                  </a:cubicBezTo>
                  <a:cubicBezTo>
                    <a:pt x="69401" y="170014"/>
                    <a:pt x="67826" y="169840"/>
                    <a:pt x="66427" y="169840"/>
                  </a:cubicBezTo>
                  <a:cubicBezTo>
                    <a:pt x="49984" y="168966"/>
                    <a:pt x="43337" y="161107"/>
                    <a:pt x="41938" y="154646"/>
                  </a:cubicBezTo>
                  <a:cubicBezTo>
                    <a:pt x="41588" y="152899"/>
                    <a:pt x="41588" y="151677"/>
                    <a:pt x="41588" y="149232"/>
                  </a:cubicBezTo>
                  <a:lnTo>
                    <a:pt x="41588" y="112556"/>
                  </a:lnTo>
                  <a:cubicBezTo>
                    <a:pt x="41588" y="107491"/>
                    <a:pt x="41588" y="101204"/>
                    <a:pt x="37040" y="96489"/>
                  </a:cubicBezTo>
                  <a:cubicBezTo>
                    <a:pt x="34591" y="94218"/>
                    <a:pt x="30568" y="90027"/>
                    <a:pt x="20773" y="87407"/>
                  </a:cubicBezTo>
                  <a:cubicBezTo>
                    <a:pt x="27769" y="85486"/>
                    <a:pt x="39489" y="80770"/>
                    <a:pt x="41413" y="68895"/>
                  </a:cubicBezTo>
                  <a:cubicBezTo>
                    <a:pt x="41588" y="67847"/>
                    <a:pt x="41588" y="67497"/>
                    <a:pt x="41588" y="61909"/>
                  </a:cubicBezTo>
                  <a:lnTo>
                    <a:pt x="41588" y="2523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B6DF986-E3F2-D13B-B2F0-58D03FF96AE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110877" y="5531661"/>
              <a:ext cx="69793" cy="78765"/>
            </a:xfrm>
            <a:custGeom>
              <a:avLst/>
              <a:gdLst>
                <a:gd name="connsiteX0" fmla="*/ 63108 w 69793"/>
                <a:gd name="connsiteY0" fmla="*/ 11436 h 78765"/>
                <a:gd name="connsiteX1" fmla="*/ 55761 w 69793"/>
                <a:gd name="connsiteY1" fmla="*/ 19644 h 78765"/>
                <a:gd name="connsiteX2" fmla="*/ 61533 w 69793"/>
                <a:gd name="connsiteY2" fmla="*/ 25233 h 78765"/>
                <a:gd name="connsiteX3" fmla="*/ 69930 w 69793"/>
                <a:gd name="connsiteY3" fmla="*/ 15278 h 78765"/>
                <a:gd name="connsiteX4" fmla="*/ 46665 w 69793"/>
                <a:gd name="connsiteY4" fmla="*/ 84 h 78765"/>
                <a:gd name="connsiteX5" fmla="*/ 14479 w 69793"/>
                <a:gd name="connsiteY5" fmla="*/ 25582 h 78765"/>
                <a:gd name="connsiteX6" fmla="*/ 20602 w 69793"/>
                <a:gd name="connsiteY6" fmla="*/ 38332 h 78765"/>
                <a:gd name="connsiteX7" fmla="*/ 40368 w 69793"/>
                <a:gd name="connsiteY7" fmla="*/ 44619 h 78765"/>
                <a:gd name="connsiteX8" fmla="*/ 55236 w 69793"/>
                <a:gd name="connsiteY8" fmla="*/ 56145 h 78765"/>
                <a:gd name="connsiteX9" fmla="*/ 45965 w 69793"/>
                <a:gd name="connsiteY9" fmla="*/ 70117 h 78765"/>
                <a:gd name="connsiteX10" fmla="*/ 28473 w 69793"/>
                <a:gd name="connsiteY10" fmla="*/ 73959 h 78765"/>
                <a:gd name="connsiteX11" fmla="*/ 7483 w 69793"/>
                <a:gd name="connsiteY11" fmla="*/ 66624 h 78765"/>
                <a:gd name="connsiteX12" fmla="*/ 17103 w 69793"/>
                <a:gd name="connsiteY12" fmla="*/ 56669 h 78765"/>
                <a:gd name="connsiteX13" fmla="*/ 10281 w 69793"/>
                <a:gd name="connsiteY13" fmla="*/ 50207 h 78765"/>
                <a:gd name="connsiteX14" fmla="*/ 136 w 69793"/>
                <a:gd name="connsiteY14" fmla="*/ 61909 h 78765"/>
                <a:gd name="connsiteX15" fmla="*/ 28298 w 69793"/>
                <a:gd name="connsiteY15" fmla="*/ 78849 h 78765"/>
                <a:gd name="connsiteX16" fmla="*/ 66431 w 69793"/>
                <a:gd name="connsiteY16" fmla="*/ 50033 h 78765"/>
                <a:gd name="connsiteX17" fmla="*/ 42292 w 69793"/>
                <a:gd name="connsiteY17" fmla="*/ 29599 h 78765"/>
                <a:gd name="connsiteX18" fmla="*/ 35295 w 69793"/>
                <a:gd name="connsiteY18" fmla="*/ 28202 h 78765"/>
                <a:gd name="connsiteX19" fmla="*/ 25674 w 69793"/>
                <a:gd name="connsiteY19" fmla="*/ 19470 h 78765"/>
                <a:gd name="connsiteX20" fmla="*/ 32671 w 69793"/>
                <a:gd name="connsiteY20" fmla="*/ 8293 h 78765"/>
                <a:gd name="connsiteX21" fmla="*/ 46490 w 69793"/>
                <a:gd name="connsiteY21" fmla="*/ 4974 h 78765"/>
                <a:gd name="connsiteX22" fmla="*/ 63108 w 69793"/>
                <a:gd name="connsiteY22" fmla="*/ 11436 h 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793" h="78765">
                  <a:moveTo>
                    <a:pt x="63108" y="11436"/>
                  </a:moveTo>
                  <a:cubicBezTo>
                    <a:pt x="58560" y="12484"/>
                    <a:pt x="55761" y="16152"/>
                    <a:pt x="55761" y="19644"/>
                  </a:cubicBezTo>
                  <a:cubicBezTo>
                    <a:pt x="55761" y="23661"/>
                    <a:pt x="59259" y="25233"/>
                    <a:pt x="61533" y="25233"/>
                  </a:cubicBezTo>
                  <a:cubicBezTo>
                    <a:pt x="63283" y="25233"/>
                    <a:pt x="69930" y="24185"/>
                    <a:pt x="69930" y="15278"/>
                  </a:cubicBezTo>
                  <a:cubicBezTo>
                    <a:pt x="69930" y="3926"/>
                    <a:pt x="57335" y="84"/>
                    <a:pt x="46665" y="84"/>
                  </a:cubicBezTo>
                  <a:cubicBezTo>
                    <a:pt x="19377" y="84"/>
                    <a:pt x="14479" y="20168"/>
                    <a:pt x="14479" y="25582"/>
                  </a:cubicBezTo>
                  <a:cubicBezTo>
                    <a:pt x="14479" y="32044"/>
                    <a:pt x="18153" y="36236"/>
                    <a:pt x="20602" y="38332"/>
                  </a:cubicBezTo>
                  <a:cubicBezTo>
                    <a:pt x="25150" y="41824"/>
                    <a:pt x="28298" y="42523"/>
                    <a:pt x="40368" y="44619"/>
                  </a:cubicBezTo>
                  <a:cubicBezTo>
                    <a:pt x="44041" y="45317"/>
                    <a:pt x="55236" y="47413"/>
                    <a:pt x="55236" y="56145"/>
                  </a:cubicBezTo>
                  <a:cubicBezTo>
                    <a:pt x="55236" y="59114"/>
                    <a:pt x="53312" y="65751"/>
                    <a:pt x="45965" y="70117"/>
                  </a:cubicBezTo>
                  <a:cubicBezTo>
                    <a:pt x="39143" y="73959"/>
                    <a:pt x="30572" y="73959"/>
                    <a:pt x="28473" y="73959"/>
                  </a:cubicBezTo>
                  <a:cubicBezTo>
                    <a:pt x="21476" y="73959"/>
                    <a:pt x="11506" y="72387"/>
                    <a:pt x="7483" y="66624"/>
                  </a:cubicBezTo>
                  <a:cubicBezTo>
                    <a:pt x="13255" y="65926"/>
                    <a:pt x="17103" y="61559"/>
                    <a:pt x="17103" y="56669"/>
                  </a:cubicBezTo>
                  <a:cubicBezTo>
                    <a:pt x="17103" y="52303"/>
                    <a:pt x="13955" y="50207"/>
                    <a:pt x="10281" y="50207"/>
                  </a:cubicBezTo>
                  <a:cubicBezTo>
                    <a:pt x="5209" y="50207"/>
                    <a:pt x="136" y="54224"/>
                    <a:pt x="136" y="61909"/>
                  </a:cubicBezTo>
                  <a:cubicBezTo>
                    <a:pt x="136" y="72387"/>
                    <a:pt x="11331" y="78849"/>
                    <a:pt x="28298" y="78849"/>
                  </a:cubicBezTo>
                  <a:cubicBezTo>
                    <a:pt x="60484" y="78849"/>
                    <a:pt x="66431" y="56844"/>
                    <a:pt x="66431" y="50033"/>
                  </a:cubicBezTo>
                  <a:cubicBezTo>
                    <a:pt x="66431" y="33965"/>
                    <a:pt x="48764" y="30822"/>
                    <a:pt x="42292" y="29599"/>
                  </a:cubicBezTo>
                  <a:cubicBezTo>
                    <a:pt x="40718" y="29250"/>
                    <a:pt x="36345" y="28551"/>
                    <a:pt x="35295" y="28202"/>
                  </a:cubicBezTo>
                  <a:cubicBezTo>
                    <a:pt x="28823" y="26980"/>
                    <a:pt x="25674" y="23312"/>
                    <a:pt x="25674" y="19470"/>
                  </a:cubicBezTo>
                  <a:cubicBezTo>
                    <a:pt x="25674" y="15453"/>
                    <a:pt x="28823" y="10738"/>
                    <a:pt x="32671" y="8293"/>
                  </a:cubicBezTo>
                  <a:cubicBezTo>
                    <a:pt x="37394" y="5324"/>
                    <a:pt x="43516" y="4974"/>
                    <a:pt x="46490" y="4974"/>
                  </a:cubicBezTo>
                  <a:cubicBezTo>
                    <a:pt x="50163" y="4974"/>
                    <a:pt x="59259" y="5498"/>
                    <a:pt x="63108" y="11436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1CE9DE12-7A0E-37FC-BF1A-0631FED3187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09216" y="5477695"/>
              <a:ext cx="69268" cy="174645"/>
            </a:xfrm>
            <a:custGeom>
              <a:avLst/>
              <a:gdLst>
                <a:gd name="connsiteX0" fmla="*/ 41596 w 69268"/>
                <a:gd name="connsiteY0" fmla="*/ 111683 h 174645"/>
                <a:gd name="connsiteX1" fmla="*/ 47368 w 69268"/>
                <a:gd name="connsiteY1" fmla="*/ 96489 h 174645"/>
                <a:gd name="connsiteX2" fmla="*/ 65910 w 69268"/>
                <a:gd name="connsiteY2" fmla="*/ 89852 h 174645"/>
                <a:gd name="connsiteX3" fmla="*/ 69409 w 69268"/>
                <a:gd name="connsiteY3" fmla="*/ 87407 h 174645"/>
                <a:gd name="connsiteX4" fmla="*/ 66435 w 69268"/>
                <a:gd name="connsiteY4" fmla="*/ 84962 h 174645"/>
                <a:gd name="connsiteX5" fmla="*/ 41596 w 69268"/>
                <a:gd name="connsiteY5" fmla="*/ 66624 h 174645"/>
                <a:gd name="connsiteX6" fmla="*/ 41596 w 69268"/>
                <a:gd name="connsiteY6" fmla="*/ 25582 h 174645"/>
                <a:gd name="connsiteX7" fmla="*/ 32325 w 69268"/>
                <a:gd name="connsiteY7" fmla="*/ 7070 h 174645"/>
                <a:gd name="connsiteX8" fmla="*/ 4513 w 69268"/>
                <a:gd name="connsiteY8" fmla="*/ 84 h 174645"/>
                <a:gd name="connsiteX9" fmla="*/ 140 w 69268"/>
                <a:gd name="connsiteY9" fmla="*/ 2529 h 174645"/>
                <a:gd name="connsiteX10" fmla="*/ 3113 w 69268"/>
                <a:gd name="connsiteY10" fmla="*/ 4974 h 174645"/>
                <a:gd name="connsiteX11" fmla="*/ 27602 w 69268"/>
                <a:gd name="connsiteY11" fmla="*/ 20168 h 174645"/>
                <a:gd name="connsiteX12" fmla="*/ 27952 w 69268"/>
                <a:gd name="connsiteY12" fmla="*/ 25582 h 174645"/>
                <a:gd name="connsiteX13" fmla="*/ 27952 w 69268"/>
                <a:gd name="connsiteY13" fmla="*/ 62258 h 174645"/>
                <a:gd name="connsiteX14" fmla="*/ 32500 w 69268"/>
                <a:gd name="connsiteY14" fmla="*/ 78325 h 174645"/>
                <a:gd name="connsiteX15" fmla="*/ 48768 w 69268"/>
                <a:gd name="connsiteY15" fmla="*/ 87407 h 174645"/>
                <a:gd name="connsiteX16" fmla="*/ 28127 w 69268"/>
                <a:gd name="connsiteY16" fmla="*/ 105919 h 174645"/>
                <a:gd name="connsiteX17" fmla="*/ 27952 w 69268"/>
                <a:gd name="connsiteY17" fmla="*/ 112905 h 174645"/>
                <a:gd name="connsiteX18" fmla="*/ 27952 w 69268"/>
                <a:gd name="connsiteY18" fmla="*/ 149581 h 174645"/>
                <a:gd name="connsiteX19" fmla="*/ 22530 w 69268"/>
                <a:gd name="connsiteY19" fmla="*/ 163203 h 174645"/>
                <a:gd name="connsiteX20" fmla="*/ 3813 w 69268"/>
                <a:gd name="connsiteY20" fmla="*/ 169840 h 174645"/>
                <a:gd name="connsiteX21" fmla="*/ 140 w 69268"/>
                <a:gd name="connsiteY21" fmla="*/ 172285 h 174645"/>
                <a:gd name="connsiteX22" fmla="*/ 4513 w 69268"/>
                <a:gd name="connsiteY22" fmla="*/ 174730 h 174645"/>
                <a:gd name="connsiteX23" fmla="*/ 41596 w 69268"/>
                <a:gd name="connsiteY23" fmla="*/ 152724 h 174645"/>
                <a:gd name="connsiteX24" fmla="*/ 41596 w 69268"/>
                <a:gd name="connsiteY24" fmla="*/ 111683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68" h="174645">
                  <a:moveTo>
                    <a:pt x="41596" y="111683"/>
                  </a:moveTo>
                  <a:cubicBezTo>
                    <a:pt x="41596" y="107142"/>
                    <a:pt x="41596" y="101553"/>
                    <a:pt x="47368" y="96489"/>
                  </a:cubicBezTo>
                  <a:cubicBezTo>
                    <a:pt x="51567" y="93170"/>
                    <a:pt x="57164" y="90376"/>
                    <a:pt x="65910" y="89852"/>
                  </a:cubicBezTo>
                  <a:cubicBezTo>
                    <a:pt x="68009" y="89677"/>
                    <a:pt x="69409" y="89677"/>
                    <a:pt x="69409" y="87407"/>
                  </a:cubicBezTo>
                  <a:cubicBezTo>
                    <a:pt x="69409" y="85137"/>
                    <a:pt x="67834" y="85137"/>
                    <a:pt x="66435" y="84962"/>
                  </a:cubicBezTo>
                  <a:cubicBezTo>
                    <a:pt x="45619" y="83565"/>
                    <a:pt x="41771" y="71514"/>
                    <a:pt x="41596" y="66624"/>
                  </a:cubicBezTo>
                  <a:lnTo>
                    <a:pt x="41596" y="25582"/>
                  </a:lnTo>
                  <a:cubicBezTo>
                    <a:pt x="41596" y="20867"/>
                    <a:pt x="41596" y="13008"/>
                    <a:pt x="32325" y="7070"/>
                  </a:cubicBezTo>
                  <a:cubicBezTo>
                    <a:pt x="22530" y="783"/>
                    <a:pt x="8886" y="84"/>
                    <a:pt x="4513" y="84"/>
                  </a:cubicBezTo>
                  <a:cubicBezTo>
                    <a:pt x="2064" y="84"/>
                    <a:pt x="140" y="84"/>
                    <a:pt x="140" y="2529"/>
                  </a:cubicBezTo>
                  <a:cubicBezTo>
                    <a:pt x="140" y="4800"/>
                    <a:pt x="1714" y="4974"/>
                    <a:pt x="3113" y="4974"/>
                  </a:cubicBezTo>
                  <a:cubicBezTo>
                    <a:pt x="19556" y="5847"/>
                    <a:pt x="26203" y="13707"/>
                    <a:pt x="27602" y="20168"/>
                  </a:cubicBezTo>
                  <a:cubicBezTo>
                    <a:pt x="27952" y="21915"/>
                    <a:pt x="27952" y="23137"/>
                    <a:pt x="27952" y="25582"/>
                  </a:cubicBezTo>
                  <a:lnTo>
                    <a:pt x="27952" y="62258"/>
                  </a:lnTo>
                  <a:cubicBezTo>
                    <a:pt x="27952" y="67323"/>
                    <a:pt x="27952" y="73610"/>
                    <a:pt x="32500" y="78325"/>
                  </a:cubicBezTo>
                  <a:cubicBezTo>
                    <a:pt x="34949" y="80596"/>
                    <a:pt x="38972" y="84787"/>
                    <a:pt x="48768" y="87407"/>
                  </a:cubicBezTo>
                  <a:cubicBezTo>
                    <a:pt x="41771" y="89328"/>
                    <a:pt x="30051" y="94044"/>
                    <a:pt x="28127" y="105919"/>
                  </a:cubicBezTo>
                  <a:cubicBezTo>
                    <a:pt x="27952" y="106967"/>
                    <a:pt x="27952" y="107317"/>
                    <a:pt x="27952" y="112905"/>
                  </a:cubicBezTo>
                  <a:lnTo>
                    <a:pt x="27952" y="149581"/>
                  </a:lnTo>
                  <a:cubicBezTo>
                    <a:pt x="27952" y="153074"/>
                    <a:pt x="27952" y="158313"/>
                    <a:pt x="22530" y="163203"/>
                  </a:cubicBezTo>
                  <a:cubicBezTo>
                    <a:pt x="17282" y="167744"/>
                    <a:pt x="10635" y="169316"/>
                    <a:pt x="3813" y="169840"/>
                  </a:cubicBezTo>
                  <a:cubicBezTo>
                    <a:pt x="1364" y="170014"/>
                    <a:pt x="140" y="170014"/>
                    <a:pt x="140" y="172285"/>
                  </a:cubicBezTo>
                  <a:cubicBezTo>
                    <a:pt x="140" y="174730"/>
                    <a:pt x="2064" y="174730"/>
                    <a:pt x="4513" y="174730"/>
                  </a:cubicBezTo>
                  <a:cubicBezTo>
                    <a:pt x="23229" y="174730"/>
                    <a:pt x="41421" y="166871"/>
                    <a:pt x="41596" y="152724"/>
                  </a:cubicBezTo>
                  <a:lnTo>
                    <a:pt x="41596" y="11168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5D24A3AE-88B9-5F7C-624A-C1A59A3E630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14749" y="5588595"/>
              <a:ext cx="22215" cy="53790"/>
            </a:xfrm>
            <a:custGeom>
              <a:avLst/>
              <a:gdLst>
                <a:gd name="connsiteX0" fmla="*/ 17461 w 22215"/>
                <a:gd name="connsiteY0" fmla="*/ 17374 h 53790"/>
                <a:gd name="connsiteX1" fmla="*/ 3817 w 22215"/>
                <a:gd name="connsiteY1" fmla="*/ 49334 h 53790"/>
                <a:gd name="connsiteX2" fmla="*/ 2593 w 22215"/>
                <a:gd name="connsiteY2" fmla="*/ 51430 h 53790"/>
                <a:gd name="connsiteX3" fmla="*/ 5042 w 22215"/>
                <a:gd name="connsiteY3" fmla="*/ 53875 h 53790"/>
                <a:gd name="connsiteX4" fmla="*/ 22359 w 22215"/>
                <a:gd name="connsiteY4" fmla="*/ 19121 h 53790"/>
                <a:gd name="connsiteX5" fmla="*/ 10114 w 22215"/>
                <a:gd name="connsiteY5" fmla="*/ 84 h 53790"/>
                <a:gd name="connsiteX6" fmla="*/ 144 w 22215"/>
                <a:gd name="connsiteY6" fmla="*/ 10039 h 53790"/>
                <a:gd name="connsiteX7" fmla="*/ 10289 w 22215"/>
                <a:gd name="connsiteY7" fmla="*/ 20168 h 53790"/>
                <a:gd name="connsiteX8" fmla="*/ 17461 w 22215"/>
                <a:gd name="connsiteY8" fmla="*/ 17374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" h="53790">
                  <a:moveTo>
                    <a:pt x="17461" y="17374"/>
                  </a:moveTo>
                  <a:cubicBezTo>
                    <a:pt x="17461" y="26980"/>
                    <a:pt x="15712" y="38157"/>
                    <a:pt x="3817" y="49334"/>
                  </a:cubicBezTo>
                  <a:cubicBezTo>
                    <a:pt x="3117" y="50033"/>
                    <a:pt x="2593" y="50557"/>
                    <a:pt x="2593" y="51430"/>
                  </a:cubicBezTo>
                  <a:cubicBezTo>
                    <a:pt x="2593" y="52653"/>
                    <a:pt x="3992" y="53875"/>
                    <a:pt x="5042" y="53875"/>
                  </a:cubicBezTo>
                  <a:cubicBezTo>
                    <a:pt x="7490" y="53875"/>
                    <a:pt x="22359" y="39903"/>
                    <a:pt x="22359" y="19121"/>
                  </a:cubicBezTo>
                  <a:cubicBezTo>
                    <a:pt x="22359" y="8293"/>
                    <a:pt x="18161" y="84"/>
                    <a:pt x="10114" y="84"/>
                  </a:cubicBezTo>
                  <a:cubicBezTo>
                    <a:pt x="4342" y="84"/>
                    <a:pt x="144" y="4625"/>
                    <a:pt x="144" y="10039"/>
                  </a:cubicBezTo>
                  <a:cubicBezTo>
                    <a:pt x="144" y="15628"/>
                    <a:pt x="4167" y="20168"/>
                    <a:pt x="10289" y="20168"/>
                  </a:cubicBezTo>
                  <a:cubicBezTo>
                    <a:pt x="14487" y="20168"/>
                    <a:pt x="17286" y="17374"/>
                    <a:pt x="17461" y="1737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DCC4CDA0-C8EE-A830-073F-44BE7BD3BE6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370949" y="5477695"/>
              <a:ext cx="69268" cy="174645"/>
            </a:xfrm>
            <a:custGeom>
              <a:avLst/>
              <a:gdLst>
                <a:gd name="connsiteX0" fmla="*/ 41602 w 69268"/>
                <a:gd name="connsiteY0" fmla="*/ 25233 h 174645"/>
                <a:gd name="connsiteX1" fmla="*/ 47025 w 69268"/>
                <a:gd name="connsiteY1" fmla="*/ 11611 h 174645"/>
                <a:gd name="connsiteX2" fmla="*/ 65742 w 69268"/>
                <a:gd name="connsiteY2" fmla="*/ 4974 h 174645"/>
                <a:gd name="connsiteX3" fmla="*/ 69415 w 69268"/>
                <a:gd name="connsiteY3" fmla="*/ 2529 h 174645"/>
                <a:gd name="connsiteX4" fmla="*/ 65042 w 69268"/>
                <a:gd name="connsiteY4" fmla="*/ 84 h 174645"/>
                <a:gd name="connsiteX5" fmla="*/ 27959 w 69268"/>
                <a:gd name="connsiteY5" fmla="*/ 22090 h 174645"/>
                <a:gd name="connsiteX6" fmla="*/ 27959 w 69268"/>
                <a:gd name="connsiteY6" fmla="*/ 63131 h 174645"/>
                <a:gd name="connsiteX7" fmla="*/ 22186 w 69268"/>
                <a:gd name="connsiteY7" fmla="*/ 78325 h 174645"/>
                <a:gd name="connsiteX8" fmla="*/ 3645 w 69268"/>
                <a:gd name="connsiteY8" fmla="*/ 84962 h 174645"/>
                <a:gd name="connsiteX9" fmla="*/ 146 w 69268"/>
                <a:gd name="connsiteY9" fmla="*/ 87407 h 174645"/>
                <a:gd name="connsiteX10" fmla="*/ 3120 w 69268"/>
                <a:gd name="connsiteY10" fmla="*/ 89852 h 174645"/>
                <a:gd name="connsiteX11" fmla="*/ 27959 w 69268"/>
                <a:gd name="connsiteY11" fmla="*/ 108190 h 174645"/>
                <a:gd name="connsiteX12" fmla="*/ 27959 w 69268"/>
                <a:gd name="connsiteY12" fmla="*/ 149232 h 174645"/>
                <a:gd name="connsiteX13" fmla="*/ 37229 w 69268"/>
                <a:gd name="connsiteY13" fmla="*/ 167744 h 174645"/>
                <a:gd name="connsiteX14" fmla="*/ 65042 w 69268"/>
                <a:gd name="connsiteY14" fmla="*/ 174730 h 174645"/>
                <a:gd name="connsiteX15" fmla="*/ 69415 w 69268"/>
                <a:gd name="connsiteY15" fmla="*/ 172285 h 174645"/>
                <a:gd name="connsiteX16" fmla="*/ 66441 w 69268"/>
                <a:gd name="connsiteY16" fmla="*/ 169840 h 174645"/>
                <a:gd name="connsiteX17" fmla="*/ 41952 w 69268"/>
                <a:gd name="connsiteY17" fmla="*/ 154646 h 174645"/>
                <a:gd name="connsiteX18" fmla="*/ 41602 w 69268"/>
                <a:gd name="connsiteY18" fmla="*/ 149232 h 174645"/>
                <a:gd name="connsiteX19" fmla="*/ 41602 w 69268"/>
                <a:gd name="connsiteY19" fmla="*/ 112556 h 174645"/>
                <a:gd name="connsiteX20" fmla="*/ 37055 w 69268"/>
                <a:gd name="connsiteY20" fmla="*/ 96489 h 174645"/>
                <a:gd name="connsiteX21" fmla="*/ 20787 w 69268"/>
                <a:gd name="connsiteY21" fmla="*/ 87407 h 174645"/>
                <a:gd name="connsiteX22" fmla="*/ 41428 w 69268"/>
                <a:gd name="connsiteY22" fmla="*/ 68895 h 174645"/>
                <a:gd name="connsiteX23" fmla="*/ 41602 w 69268"/>
                <a:gd name="connsiteY23" fmla="*/ 61909 h 174645"/>
                <a:gd name="connsiteX24" fmla="*/ 41602 w 69268"/>
                <a:gd name="connsiteY24" fmla="*/ 25233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68" h="174645">
                  <a:moveTo>
                    <a:pt x="41602" y="25233"/>
                  </a:moveTo>
                  <a:cubicBezTo>
                    <a:pt x="41602" y="21740"/>
                    <a:pt x="41602" y="16501"/>
                    <a:pt x="47025" y="11611"/>
                  </a:cubicBezTo>
                  <a:cubicBezTo>
                    <a:pt x="52273" y="7070"/>
                    <a:pt x="58920" y="5498"/>
                    <a:pt x="65742" y="4974"/>
                  </a:cubicBezTo>
                  <a:cubicBezTo>
                    <a:pt x="68191" y="4800"/>
                    <a:pt x="69415" y="4800"/>
                    <a:pt x="69415" y="2529"/>
                  </a:cubicBezTo>
                  <a:cubicBezTo>
                    <a:pt x="69415" y="84"/>
                    <a:pt x="67666" y="84"/>
                    <a:pt x="65042" y="84"/>
                  </a:cubicBezTo>
                  <a:cubicBezTo>
                    <a:pt x="46325" y="84"/>
                    <a:pt x="28134" y="7943"/>
                    <a:pt x="27959" y="22090"/>
                  </a:cubicBezTo>
                  <a:lnTo>
                    <a:pt x="27959" y="63131"/>
                  </a:lnTo>
                  <a:cubicBezTo>
                    <a:pt x="27959" y="67672"/>
                    <a:pt x="27959" y="73261"/>
                    <a:pt x="22186" y="78325"/>
                  </a:cubicBezTo>
                  <a:cubicBezTo>
                    <a:pt x="17988" y="81644"/>
                    <a:pt x="12391" y="84438"/>
                    <a:pt x="3645" y="84962"/>
                  </a:cubicBezTo>
                  <a:cubicBezTo>
                    <a:pt x="1546" y="85137"/>
                    <a:pt x="146" y="85137"/>
                    <a:pt x="146" y="87407"/>
                  </a:cubicBezTo>
                  <a:cubicBezTo>
                    <a:pt x="146" y="89677"/>
                    <a:pt x="1720" y="89677"/>
                    <a:pt x="3120" y="89852"/>
                  </a:cubicBezTo>
                  <a:cubicBezTo>
                    <a:pt x="23935" y="91249"/>
                    <a:pt x="27784" y="103300"/>
                    <a:pt x="27959" y="108190"/>
                  </a:cubicBezTo>
                  <a:lnTo>
                    <a:pt x="27959" y="149232"/>
                  </a:lnTo>
                  <a:cubicBezTo>
                    <a:pt x="27959" y="153947"/>
                    <a:pt x="27959" y="161806"/>
                    <a:pt x="37229" y="167744"/>
                  </a:cubicBezTo>
                  <a:cubicBezTo>
                    <a:pt x="47025" y="174031"/>
                    <a:pt x="60669" y="174730"/>
                    <a:pt x="65042" y="174730"/>
                  </a:cubicBezTo>
                  <a:cubicBezTo>
                    <a:pt x="67666" y="174730"/>
                    <a:pt x="69415" y="174730"/>
                    <a:pt x="69415" y="172285"/>
                  </a:cubicBezTo>
                  <a:cubicBezTo>
                    <a:pt x="69415" y="170014"/>
                    <a:pt x="67841" y="169840"/>
                    <a:pt x="66441" y="169840"/>
                  </a:cubicBezTo>
                  <a:cubicBezTo>
                    <a:pt x="49999" y="168966"/>
                    <a:pt x="43352" y="161107"/>
                    <a:pt x="41952" y="154646"/>
                  </a:cubicBezTo>
                  <a:cubicBezTo>
                    <a:pt x="41602" y="152899"/>
                    <a:pt x="41602" y="151677"/>
                    <a:pt x="41602" y="149232"/>
                  </a:cubicBezTo>
                  <a:lnTo>
                    <a:pt x="41602" y="112556"/>
                  </a:lnTo>
                  <a:cubicBezTo>
                    <a:pt x="41602" y="107491"/>
                    <a:pt x="41602" y="101204"/>
                    <a:pt x="37055" y="96489"/>
                  </a:cubicBezTo>
                  <a:cubicBezTo>
                    <a:pt x="34606" y="94218"/>
                    <a:pt x="30582" y="90027"/>
                    <a:pt x="20787" y="87407"/>
                  </a:cubicBezTo>
                  <a:cubicBezTo>
                    <a:pt x="27784" y="85486"/>
                    <a:pt x="39503" y="80770"/>
                    <a:pt x="41428" y="68895"/>
                  </a:cubicBezTo>
                  <a:cubicBezTo>
                    <a:pt x="41602" y="67847"/>
                    <a:pt x="41602" y="67497"/>
                    <a:pt x="41602" y="61909"/>
                  </a:cubicBezTo>
                  <a:lnTo>
                    <a:pt x="41602" y="2523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43F1068E-D5E4-F0E1-04E2-6B8D46FAAAC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464588" y="5529739"/>
              <a:ext cx="128392" cy="80336"/>
            </a:xfrm>
            <a:custGeom>
              <a:avLst/>
              <a:gdLst>
                <a:gd name="connsiteX0" fmla="*/ 18517 w 128392"/>
                <a:gd name="connsiteY0" fmla="*/ 56320 h 80336"/>
                <a:gd name="connsiteX1" fmla="*/ 15019 w 128392"/>
                <a:gd name="connsiteY1" fmla="*/ 71689 h 80336"/>
                <a:gd name="connsiteX2" fmla="*/ 24114 w 128392"/>
                <a:gd name="connsiteY2" fmla="*/ 80421 h 80336"/>
                <a:gd name="connsiteX3" fmla="*/ 37758 w 128392"/>
                <a:gd name="connsiteY3" fmla="*/ 66450 h 80336"/>
                <a:gd name="connsiteX4" fmla="*/ 42831 w 128392"/>
                <a:gd name="connsiteY4" fmla="*/ 46191 h 80336"/>
                <a:gd name="connsiteX5" fmla="*/ 45805 w 128392"/>
                <a:gd name="connsiteY5" fmla="*/ 33965 h 80336"/>
                <a:gd name="connsiteX6" fmla="*/ 59099 w 128392"/>
                <a:gd name="connsiteY6" fmla="*/ 16152 h 80336"/>
                <a:gd name="connsiteX7" fmla="*/ 79040 w 128392"/>
                <a:gd name="connsiteY7" fmla="*/ 8118 h 80336"/>
                <a:gd name="connsiteX8" fmla="*/ 89010 w 128392"/>
                <a:gd name="connsiteY8" fmla="*/ 18422 h 80336"/>
                <a:gd name="connsiteX9" fmla="*/ 78340 w 128392"/>
                <a:gd name="connsiteY9" fmla="*/ 54748 h 80336"/>
                <a:gd name="connsiteX10" fmla="*/ 75541 w 128392"/>
                <a:gd name="connsiteY10" fmla="*/ 64354 h 80336"/>
                <a:gd name="connsiteX11" fmla="*/ 98106 w 128392"/>
                <a:gd name="connsiteY11" fmla="*/ 80421 h 80336"/>
                <a:gd name="connsiteX12" fmla="*/ 128542 w 128392"/>
                <a:gd name="connsiteY12" fmla="*/ 53176 h 80336"/>
                <a:gd name="connsiteX13" fmla="*/ 122945 w 128392"/>
                <a:gd name="connsiteY13" fmla="*/ 50033 h 80336"/>
                <a:gd name="connsiteX14" fmla="*/ 117173 w 128392"/>
                <a:gd name="connsiteY14" fmla="*/ 53875 h 80336"/>
                <a:gd name="connsiteX15" fmla="*/ 99156 w 128392"/>
                <a:gd name="connsiteY15" fmla="*/ 72387 h 80336"/>
                <a:gd name="connsiteX16" fmla="*/ 96182 w 128392"/>
                <a:gd name="connsiteY16" fmla="*/ 68196 h 80336"/>
                <a:gd name="connsiteX17" fmla="*/ 100205 w 128392"/>
                <a:gd name="connsiteY17" fmla="*/ 54923 h 80336"/>
                <a:gd name="connsiteX18" fmla="*/ 110001 w 128392"/>
                <a:gd name="connsiteY18" fmla="*/ 21391 h 80336"/>
                <a:gd name="connsiteX19" fmla="*/ 80614 w 128392"/>
                <a:gd name="connsiteY19" fmla="*/ 84 h 80336"/>
                <a:gd name="connsiteX20" fmla="*/ 48953 w 128392"/>
                <a:gd name="connsiteY20" fmla="*/ 13881 h 80336"/>
                <a:gd name="connsiteX21" fmla="*/ 24639 w 128392"/>
                <a:gd name="connsiteY21" fmla="*/ 84 h 80336"/>
                <a:gd name="connsiteX22" fmla="*/ 150 w 128392"/>
                <a:gd name="connsiteY22" fmla="*/ 27329 h 80336"/>
                <a:gd name="connsiteX23" fmla="*/ 5748 w 128392"/>
                <a:gd name="connsiteY23" fmla="*/ 30473 h 80336"/>
                <a:gd name="connsiteX24" fmla="*/ 11345 w 128392"/>
                <a:gd name="connsiteY24" fmla="*/ 26630 h 80336"/>
                <a:gd name="connsiteX25" fmla="*/ 23590 w 128392"/>
                <a:gd name="connsiteY25" fmla="*/ 8118 h 80336"/>
                <a:gd name="connsiteX26" fmla="*/ 28313 w 128392"/>
                <a:gd name="connsiteY26" fmla="*/ 15104 h 80336"/>
                <a:gd name="connsiteX27" fmla="*/ 26388 w 128392"/>
                <a:gd name="connsiteY27" fmla="*/ 25059 h 80336"/>
                <a:gd name="connsiteX28" fmla="*/ 23065 w 128392"/>
                <a:gd name="connsiteY28" fmla="*/ 38506 h 80336"/>
                <a:gd name="connsiteX29" fmla="*/ 18517 w 128392"/>
                <a:gd name="connsiteY29" fmla="*/ 56320 h 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8392" h="80336">
                  <a:moveTo>
                    <a:pt x="18517" y="56320"/>
                  </a:moveTo>
                  <a:cubicBezTo>
                    <a:pt x="17293" y="61385"/>
                    <a:pt x="15019" y="70292"/>
                    <a:pt x="15019" y="71689"/>
                  </a:cubicBezTo>
                  <a:cubicBezTo>
                    <a:pt x="15019" y="77801"/>
                    <a:pt x="19741" y="80421"/>
                    <a:pt x="24114" y="80421"/>
                  </a:cubicBezTo>
                  <a:cubicBezTo>
                    <a:pt x="34085" y="80421"/>
                    <a:pt x="36359" y="71689"/>
                    <a:pt x="37758" y="66450"/>
                  </a:cubicBezTo>
                  <a:cubicBezTo>
                    <a:pt x="40207" y="56320"/>
                    <a:pt x="40207" y="55971"/>
                    <a:pt x="42831" y="46191"/>
                  </a:cubicBezTo>
                  <a:cubicBezTo>
                    <a:pt x="45280" y="36061"/>
                    <a:pt x="45280" y="35712"/>
                    <a:pt x="45805" y="33965"/>
                  </a:cubicBezTo>
                  <a:cubicBezTo>
                    <a:pt x="47029" y="28901"/>
                    <a:pt x="54376" y="20168"/>
                    <a:pt x="59099" y="16152"/>
                  </a:cubicBezTo>
                  <a:cubicBezTo>
                    <a:pt x="62422" y="13183"/>
                    <a:pt x="69769" y="8118"/>
                    <a:pt x="79040" y="8118"/>
                  </a:cubicBezTo>
                  <a:cubicBezTo>
                    <a:pt x="87436" y="8118"/>
                    <a:pt x="89010" y="12833"/>
                    <a:pt x="89010" y="18422"/>
                  </a:cubicBezTo>
                  <a:cubicBezTo>
                    <a:pt x="89010" y="28202"/>
                    <a:pt x="81139" y="47588"/>
                    <a:pt x="78340" y="54748"/>
                  </a:cubicBezTo>
                  <a:cubicBezTo>
                    <a:pt x="76066" y="60337"/>
                    <a:pt x="75541" y="61734"/>
                    <a:pt x="75541" y="64354"/>
                  </a:cubicBezTo>
                  <a:cubicBezTo>
                    <a:pt x="75541" y="74833"/>
                    <a:pt x="86911" y="80421"/>
                    <a:pt x="98106" y="80421"/>
                  </a:cubicBezTo>
                  <a:cubicBezTo>
                    <a:pt x="118047" y="80421"/>
                    <a:pt x="128542" y="58241"/>
                    <a:pt x="128542" y="53176"/>
                  </a:cubicBezTo>
                  <a:cubicBezTo>
                    <a:pt x="128542" y="50033"/>
                    <a:pt x="125569" y="50033"/>
                    <a:pt x="122945" y="50033"/>
                  </a:cubicBezTo>
                  <a:cubicBezTo>
                    <a:pt x="118572" y="50033"/>
                    <a:pt x="118222" y="50382"/>
                    <a:pt x="117173" y="53875"/>
                  </a:cubicBezTo>
                  <a:cubicBezTo>
                    <a:pt x="114199" y="63830"/>
                    <a:pt x="106677" y="72387"/>
                    <a:pt x="99156" y="72387"/>
                  </a:cubicBezTo>
                  <a:cubicBezTo>
                    <a:pt x="98106" y="72387"/>
                    <a:pt x="96182" y="72387"/>
                    <a:pt x="96182" y="68196"/>
                  </a:cubicBezTo>
                  <a:cubicBezTo>
                    <a:pt x="96182" y="64878"/>
                    <a:pt x="97057" y="62957"/>
                    <a:pt x="100205" y="54923"/>
                  </a:cubicBezTo>
                  <a:cubicBezTo>
                    <a:pt x="101780" y="51081"/>
                    <a:pt x="110001" y="30822"/>
                    <a:pt x="110001" y="21391"/>
                  </a:cubicBezTo>
                  <a:cubicBezTo>
                    <a:pt x="110001" y="84"/>
                    <a:pt x="85862" y="84"/>
                    <a:pt x="80614" y="84"/>
                  </a:cubicBezTo>
                  <a:cubicBezTo>
                    <a:pt x="76241" y="84"/>
                    <a:pt x="63122" y="84"/>
                    <a:pt x="48953" y="13881"/>
                  </a:cubicBezTo>
                  <a:cubicBezTo>
                    <a:pt x="45105" y="84"/>
                    <a:pt x="26214" y="84"/>
                    <a:pt x="24639" y="84"/>
                  </a:cubicBezTo>
                  <a:cubicBezTo>
                    <a:pt x="6272" y="84"/>
                    <a:pt x="150" y="25932"/>
                    <a:pt x="150" y="27329"/>
                  </a:cubicBezTo>
                  <a:cubicBezTo>
                    <a:pt x="150" y="30473"/>
                    <a:pt x="3124" y="30473"/>
                    <a:pt x="5748" y="30473"/>
                  </a:cubicBezTo>
                  <a:cubicBezTo>
                    <a:pt x="9946" y="30473"/>
                    <a:pt x="10471" y="30298"/>
                    <a:pt x="11345" y="26630"/>
                  </a:cubicBezTo>
                  <a:cubicBezTo>
                    <a:pt x="13444" y="19295"/>
                    <a:pt x="16593" y="8118"/>
                    <a:pt x="23590" y="8118"/>
                  </a:cubicBezTo>
                  <a:cubicBezTo>
                    <a:pt x="27788" y="8118"/>
                    <a:pt x="28313" y="12484"/>
                    <a:pt x="28313" y="15104"/>
                  </a:cubicBezTo>
                  <a:cubicBezTo>
                    <a:pt x="28313" y="17374"/>
                    <a:pt x="27788" y="19470"/>
                    <a:pt x="26388" y="25059"/>
                  </a:cubicBezTo>
                  <a:cubicBezTo>
                    <a:pt x="24639" y="31695"/>
                    <a:pt x="24639" y="32044"/>
                    <a:pt x="23065" y="38506"/>
                  </a:cubicBezTo>
                  <a:lnTo>
                    <a:pt x="18517" y="5632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B1F3C8BB-5ED9-7317-D055-87476BF1E99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20423" y="5588595"/>
              <a:ext cx="22215" cy="53790"/>
            </a:xfrm>
            <a:custGeom>
              <a:avLst/>
              <a:gdLst>
                <a:gd name="connsiteX0" fmla="*/ 17473 w 22215"/>
                <a:gd name="connsiteY0" fmla="*/ 17374 h 53790"/>
                <a:gd name="connsiteX1" fmla="*/ 3829 w 22215"/>
                <a:gd name="connsiteY1" fmla="*/ 49334 h 53790"/>
                <a:gd name="connsiteX2" fmla="*/ 2605 w 22215"/>
                <a:gd name="connsiteY2" fmla="*/ 51430 h 53790"/>
                <a:gd name="connsiteX3" fmla="*/ 5054 w 22215"/>
                <a:gd name="connsiteY3" fmla="*/ 53875 h 53790"/>
                <a:gd name="connsiteX4" fmla="*/ 22371 w 22215"/>
                <a:gd name="connsiteY4" fmla="*/ 19121 h 53790"/>
                <a:gd name="connsiteX5" fmla="*/ 10126 w 22215"/>
                <a:gd name="connsiteY5" fmla="*/ 84 h 53790"/>
                <a:gd name="connsiteX6" fmla="*/ 156 w 22215"/>
                <a:gd name="connsiteY6" fmla="*/ 10039 h 53790"/>
                <a:gd name="connsiteX7" fmla="*/ 10301 w 22215"/>
                <a:gd name="connsiteY7" fmla="*/ 20168 h 53790"/>
                <a:gd name="connsiteX8" fmla="*/ 17473 w 22215"/>
                <a:gd name="connsiteY8" fmla="*/ 17374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" h="53790">
                  <a:moveTo>
                    <a:pt x="17473" y="17374"/>
                  </a:moveTo>
                  <a:cubicBezTo>
                    <a:pt x="17473" y="26980"/>
                    <a:pt x="15724" y="38157"/>
                    <a:pt x="3829" y="49334"/>
                  </a:cubicBezTo>
                  <a:cubicBezTo>
                    <a:pt x="3130" y="50033"/>
                    <a:pt x="2605" y="50557"/>
                    <a:pt x="2605" y="51430"/>
                  </a:cubicBezTo>
                  <a:cubicBezTo>
                    <a:pt x="2605" y="52653"/>
                    <a:pt x="4004" y="53875"/>
                    <a:pt x="5054" y="53875"/>
                  </a:cubicBezTo>
                  <a:cubicBezTo>
                    <a:pt x="7503" y="53875"/>
                    <a:pt x="22371" y="39903"/>
                    <a:pt x="22371" y="19121"/>
                  </a:cubicBezTo>
                  <a:cubicBezTo>
                    <a:pt x="22371" y="8293"/>
                    <a:pt x="18173" y="84"/>
                    <a:pt x="10126" y="84"/>
                  </a:cubicBezTo>
                  <a:cubicBezTo>
                    <a:pt x="4354" y="84"/>
                    <a:pt x="156" y="4625"/>
                    <a:pt x="156" y="10039"/>
                  </a:cubicBezTo>
                  <a:cubicBezTo>
                    <a:pt x="156" y="15628"/>
                    <a:pt x="4179" y="20168"/>
                    <a:pt x="10301" y="20168"/>
                  </a:cubicBezTo>
                  <a:cubicBezTo>
                    <a:pt x="14500" y="20168"/>
                    <a:pt x="17298" y="17374"/>
                    <a:pt x="17473" y="1737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13809EE-E31B-0391-FFB2-A808489C26A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68402" y="5492889"/>
              <a:ext cx="53001" cy="117536"/>
            </a:xfrm>
            <a:custGeom>
              <a:avLst/>
              <a:gdLst>
                <a:gd name="connsiteX0" fmla="*/ 48612 w 53001"/>
                <a:gd name="connsiteY0" fmla="*/ 6721 h 117536"/>
                <a:gd name="connsiteX1" fmla="*/ 41615 w 53001"/>
                <a:gd name="connsiteY1" fmla="*/ 84 h 117536"/>
                <a:gd name="connsiteX2" fmla="*/ 31819 w 53001"/>
                <a:gd name="connsiteY2" fmla="*/ 9690 h 117536"/>
                <a:gd name="connsiteX3" fmla="*/ 38816 w 53001"/>
                <a:gd name="connsiteY3" fmla="*/ 16326 h 117536"/>
                <a:gd name="connsiteX4" fmla="*/ 48612 w 53001"/>
                <a:gd name="connsiteY4" fmla="*/ 6721 h 117536"/>
                <a:gd name="connsiteX5" fmla="*/ 12928 w 53001"/>
                <a:gd name="connsiteY5" fmla="*/ 95441 h 117536"/>
                <a:gd name="connsiteX6" fmla="*/ 11353 w 53001"/>
                <a:gd name="connsiteY6" fmla="*/ 102776 h 117536"/>
                <a:gd name="connsiteX7" fmla="*/ 27971 w 53001"/>
                <a:gd name="connsiteY7" fmla="*/ 117621 h 117536"/>
                <a:gd name="connsiteX8" fmla="*/ 53159 w 53001"/>
                <a:gd name="connsiteY8" fmla="*/ 90900 h 117536"/>
                <a:gd name="connsiteX9" fmla="*/ 50361 w 53001"/>
                <a:gd name="connsiteY9" fmla="*/ 88630 h 117536"/>
                <a:gd name="connsiteX10" fmla="*/ 47037 w 53001"/>
                <a:gd name="connsiteY10" fmla="*/ 91598 h 117536"/>
                <a:gd name="connsiteX11" fmla="*/ 28496 w 53001"/>
                <a:gd name="connsiteY11" fmla="*/ 112731 h 117536"/>
                <a:gd name="connsiteX12" fmla="*/ 24123 w 53001"/>
                <a:gd name="connsiteY12" fmla="*/ 106618 h 117536"/>
                <a:gd name="connsiteX13" fmla="*/ 26921 w 53001"/>
                <a:gd name="connsiteY13" fmla="*/ 95441 h 117536"/>
                <a:gd name="connsiteX14" fmla="*/ 32519 w 53001"/>
                <a:gd name="connsiteY14" fmla="*/ 81469 h 117536"/>
                <a:gd name="connsiteX15" fmla="*/ 41090 w 53001"/>
                <a:gd name="connsiteY15" fmla="*/ 59289 h 117536"/>
                <a:gd name="connsiteX16" fmla="*/ 42139 w 53001"/>
                <a:gd name="connsiteY16" fmla="*/ 53700 h 117536"/>
                <a:gd name="connsiteX17" fmla="*/ 25522 w 53001"/>
                <a:gd name="connsiteY17" fmla="*/ 38856 h 117536"/>
                <a:gd name="connsiteX18" fmla="*/ 158 w 53001"/>
                <a:gd name="connsiteY18" fmla="*/ 65576 h 117536"/>
                <a:gd name="connsiteX19" fmla="*/ 3132 w 53001"/>
                <a:gd name="connsiteY19" fmla="*/ 67847 h 117536"/>
                <a:gd name="connsiteX20" fmla="*/ 6281 w 53001"/>
                <a:gd name="connsiteY20" fmla="*/ 65052 h 117536"/>
                <a:gd name="connsiteX21" fmla="*/ 24997 w 53001"/>
                <a:gd name="connsiteY21" fmla="*/ 43746 h 117536"/>
                <a:gd name="connsiteX22" fmla="*/ 29370 w 53001"/>
                <a:gd name="connsiteY22" fmla="*/ 49858 h 117536"/>
                <a:gd name="connsiteX23" fmla="*/ 23948 w 53001"/>
                <a:gd name="connsiteY23" fmla="*/ 67323 h 117536"/>
                <a:gd name="connsiteX24" fmla="*/ 12928 w 53001"/>
                <a:gd name="connsiteY24" fmla="*/ 95441 h 11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01" h="117536">
                  <a:moveTo>
                    <a:pt x="48612" y="6721"/>
                  </a:moveTo>
                  <a:cubicBezTo>
                    <a:pt x="48612" y="3926"/>
                    <a:pt x="46512" y="84"/>
                    <a:pt x="41615" y="84"/>
                  </a:cubicBezTo>
                  <a:cubicBezTo>
                    <a:pt x="36892" y="84"/>
                    <a:pt x="31819" y="4625"/>
                    <a:pt x="31819" y="9690"/>
                  </a:cubicBezTo>
                  <a:cubicBezTo>
                    <a:pt x="31819" y="12659"/>
                    <a:pt x="34093" y="16326"/>
                    <a:pt x="38816" y="16326"/>
                  </a:cubicBezTo>
                  <a:cubicBezTo>
                    <a:pt x="43889" y="16326"/>
                    <a:pt x="48612" y="11436"/>
                    <a:pt x="48612" y="6721"/>
                  </a:cubicBezTo>
                  <a:close/>
                  <a:moveTo>
                    <a:pt x="12928" y="95441"/>
                  </a:moveTo>
                  <a:cubicBezTo>
                    <a:pt x="12228" y="97711"/>
                    <a:pt x="11353" y="99807"/>
                    <a:pt x="11353" y="102776"/>
                  </a:cubicBezTo>
                  <a:cubicBezTo>
                    <a:pt x="11353" y="110984"/>
                    <a:pt x="18350" y="117621"/>
                    <a:pt x="27971" y="117621"/>
                  </a:cubicBezTo>
                  <a:cubicBezTo>
                    <a:pt x="45463" y="117621"/>
                    <a:pt x="53159" y="93520"/>
                    <a:pt x="53159" y="90900"/>
                  </a:cubicBezTo>
                  <a:cubicBezTo>
                    <a:pt x="53159" y="88630"/>
                    <a:pt x="50886" y="88630"/>
                    <a:pt x="50361" y="88630"/>
                  </a:cubicBezTo>
                  <a:cubicBezTo>
                    <a:pt x="47912" y="88630"/>
                    <a:pt x="47737" y="89677"/>
                    <a:pt x="47037" y="91598"/>
                  </a:cubicBezTo>
                  <a:cubicBezTo>
                    <a:pt x="43014" y="105570"/>
                    <a:pt x="35318" y="112731"/>
                    <a:pt x="28496" y="112731"/>
                  </a:cubicBezTo>
                  <a:cubicBezTo>
                    <a:pt x="24997" y="112731"/>
                    <a:pt x="24123" y="110460"/>
                    <a:pt x="24123" y="106618"/>
                  </a:cubicBezTo>
                  <a:cubicBezTo>
                    <a:pt x="24123" y="102601"/>
                    <a:pt x="25347" y="99283"/>
                    <a:pt x="26921" y="95441"/>
                  </a:cubicBezTo>
                  <a:cubicBezTo>
                    <a:pt x="28670" y="90725"/>
                    <a:pt x="30595" y="86010"/>
                    <a:pt x="32519" y="81469"/>
                  </a:cubicBezTo>
                  <a:cubicBezTo>
                    <a:pt x="34093" y="77278"/>
                    <a:pt x="40390" y="61385"/>
                    <a:pt x="41090" y="59289"/>
                  </a:cubicBezTo>
                  <a:cubicBezTo>
                    <a:pt x="41615" y="57543"/>
                    <a:pt x="42139" y="55447"/>
                    <a:pt x="42139" y="53700"/>
                  </a:cubicBezTo>
                  <a:cubicBezTo>
                    <a:pt x="42139" y="45492"/>
                    <a:pt x="35143" y="38856"/>
                    <a:pt x="25522" y="38856"/>
                  </a:cubicBezTo>
                  <a:cubicBezTo>
                    <a:pt x="8205" y="38856"/>
                    <a:pt x="158" y="62607"/>
                    <a:pt x="158" y="65576"/>
                  </a:cubicBezTo>
                  <a:cubicBezTo>
                    <a:pt x="158" y="67847"/>
                    <a:pt x="2607" y="67847"/>
                    <a:pt x="3132" y="67847"/>
                  </a:cubicBezTo>
                  <a:cubicBezTo>
                    <a:pt x="5581" y="67847"/>
                    <a:pt x="5756" y="66973"/>
                    <a:pt x="6281" y="65052"/>
                  </a:cubicBezTo>
                  <a:cubicBezTo>
                    <a:pt x="10829" y="50033"/>
                    <a:pt x="18525" y="43746"/>
                    <a:pt x="24997" y="43746"/>
                  </a:cubicBezTo>
                  <a:cubicBezTo>
                    <a:pt x="27796" y="43746"/>
                    <a:pt x="29370" y="45143"/>
                    <a:pt x="29370" y="49858"/>
                  </a:cubicBezTo>
                  <a:cubicBezTo>
                    <a:pt x="29370" y="53875"/>
                    <a:pt x="28321" y="56495"/>
                    <a:pt x="23948" y="67323"/>
                  </a:cubicBezTo>
                  <a:lnTo>
                    <a:pt x="12928" y="9544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EA7F1753-A042-34C3-08F3-2898C608207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750473" y="5588595"/>
              <a:ext cx="22215" cy="53790"/>
            </a:xfrm>
            <a:custGeom>
              <a:avLst/>
              <a:gdLst>
                <a:gd name="connsiteX0" fmla="*/ 17478 w 22215"/>
                <a:gd name="connsiteY0" fmla="*/ 17374 h 53790"/>
                <a:gd name="connsiteX1" fmla="*/ 3834 w 22215"/>
                <a:gd name="connsiteY1" fmla="*/ 49334 h 53790"/>
                <a:gd name="connsiteX2" fmla="*/ 2610 w 22215"/>
                <a:gd name="connsiteY2" fmla="*/ 51430 h 53790"/>
                <a:gd name="connsiteX3" fmla="*/ 5059 w 22215"/>
                <a:gd name="connsiteY3" fmla="*/ 53875 h 53790"/>
                <a:gd name="connsiteX4" fmla="*/ 22376 w 22215"/>
                <a:gd name="connsiteY4" fmla="*/ 19121 h 53790"/>
                <a:gd name="connsiteX5" fmla="*/ 10132 w 22215"/>
                <a:gd name="connsiteY5" fmla="*/ 84 h 53790"/>
                <a:gd name="connsiteX6" fmla="*/ 161 w 22215"/>
                <a:gd name="connsiteY6" fmla="*/ 10039 h 53790"/>
                <a:gd name="connsiteX7" fmla="*/ 10307 w 22215"/>
                <a:gd name="connsiteY7" fmla="*/ 20168 h 53790"/>
                <a:gd name="connsiteX8" fmla="*/ 17478 w 22215"/>
                <a:gd name="connsiteY8" fmla="*/ 17374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" h="53790">
                  <a:moveTo>
                    <a:pt x="17478" y="17374"/>
                  </a:moveTo>
                  <a:cubicBezTo>
                    <a:pt x="17478" y="26980"/>
                    <a:pt x="15729" y="38157"/>
                    <a:pt x="3834" y="49334"/>
                  </a:cubicBezTo>
                  <a:cubicBezTo>
                    <a:pt x="3135" y="50033"/>
                    <a:pt x="2610" y="50557"/>
                    <a:pt x="2610" y="51430"/>
                  </a:cubicBezTo>
                  <a:cubicBezTo>
                    <a:pt x="2610" y="52653"/>
                    <a:pt x="4009" y="53875"/>
                    <a:pt x="5059" y="53875"/>
                  </a:cubicBezTo>
                  <a:cubicBezTo>
                    <a:pt x="7508" y="53875"/>
                    <a:pt x="22376" y="39903"/>
                    <a:pt x="22376" y="19121"/>
                  </a:cubicBezTo>
                  <a:cubicBezTo>
                    <a:pt x="22376" y="8293"/>
                    <a:pt x="18178" y="84"/>
                    <a:pt x="10132" y="84"/>
                  </a:cubicBezTo>
                  <a:cubicBezTo>
                    <a:pt x="4359" y="84"/>
                    <a:pt x="161" y="4625"/>
                    <a:pt x="161" y="10039"/>
                  </a:cubicBezTo>
                  <a:cubicBezTo>
                    <a:pt x="161" y="15628"/>
                    <a:pt x="4184" y="20168"/>
                    <a:pt x="10307" y="20168"/>
                  </a:cubicBezTo>
                  <a:cubicBezTo>
                    <a:pt x="14505" y="20168"/>
                    <a:pt x="17303" y="17374"/>
                    <a:pt x="17478" y="1737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F1C99B08-299A-ECA2-0EE8-7A602D7E6E3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90230" y="5492889"/>
              <a:ext cx="76790" cy="151417"/>
            </a:xfrm>
            <a:custGeom>
              <a:avLst/>
              <a:gdLst>
                <a:gd name="connsiteX0" fmla="*/ 76954 w 76790"/>
                <a:gd name="connsiteY0" fmla="*/ 6721 h 151417"/>
                <a:gd name="connsiteX1" fmla="*/ 69957 w 76790"/>
                <a:gd name="connsiteY1" fmla="*/ 84 h 151417"/>
                <a:gd name="connsiteX2" fmla="*/ 60162 w 76790"/>
                <a:gd name="connsiteY2" fmla="*/ 9690 h 151417"/>
                <a:gd name="connsiteX3" fmla="*/ 67158 w 76790"/>
                <a:gd name="connsiteY3" fmla="*/ 16326 h 151417"/>
                <a:gd name="connsiteX4" fmla="*/ 76954 w 76790"/>
                <a:gd name="connsiteY4" fmla="*/ 6721 h 151417"/>
                <a:gd name="connsiteX5" fmla="*/ 39871 w 76790"/>
                <a:gd name="connsiteY5" fmla="*/ 124432 h 151417"/>
                <a:gd name="connsiteX6" fmla="*/ 17306 w 76790"/>
                <a:gd name="connsiteY6" fmla="*/ 146612 h 151417"/>
                <a:gd name="connsiteX7" fmla="*/ 11009 w 76790"/>
                <a:gd name="connsiteY7" fmla="*/ 145564 h 151417"/>
                <a:gd name="connsiteX8" fmla="*/ 16956 w 76790"/>
                <a:gd name="connsiteY8" fmla="*/ 136657 h 151417"/>
                <a:gd name="connsiteX9" fmla="*/ 10134 w 76790"/>
                <a:gd name="connsiteY9" fmla="*/ 130195 h 151417"/>
                <a:gd name="connsiteX10" fmla="*/ 164 w 76790"/>
                <a:gd name="connsiteY10" fmla="*/ 140499 h 151417"/>
                <a:gd name="connsiteX11" fmla="*/ 17481 w 76790"/>
                <a:gd name="connsiteY11" fmla="*/ 151502 h 151417"/>
                <a:gd name="connsiteX12" fmla="*/ 53864 w 76790"/>
                <a:gd name="connsiteY12" fmla="*/ 123908 h 151417"/>
                <a:gd name="connsiteX13" fmla="*/ 69607 w 76790"/>
                <a:gd name="connsiteY13" fmla="*/ 61385 h 151417"/>
                <a:gd name="connsiteX14" fmla="*/ 70482 w 76790"/>
                <a:gd name="connsiteY14" fmla="*/ 55272 h 151417"/>
                <a:gd name="connsiteX15" fmla="*/ 51765 w 76790"/>
                <a:gd name="connsiteY15" fmla="*/ 38856 h 151417"/>
                <a:gd name="connsiteX16" fmla="*/ 21154 w 76790"/>
                <a:gd name="connsiteY16" fmla="*/ 65576 h 151417"/>
                <a:gd name="connsiteX17" fmla="*/ 24128 w 76790"/>
                <a:gd name="connsiteY17" fmla="*/ 67847 h 151417"/>
                <a:gd name="connsiteX18" fmla="*/ 27626 w 76790"/>
                <a:gd name="connsiteY18" fmla="*/ 64703 h 151417"/>
                <a:gd name="connsiteX19" fmla="*/ 51241 w 76790"/>
                <a:gd name="connsiteY19" fmla="*/ 43746 h 151417"/>
                <a:gd name="connsiteX20" fmla="*/ 57188 w 76790"/>
                <a:gd name="connsiteY20" fmla="*/ 52303 h 151417"/>
                <a:gd name="connsiteX21" fmla="*/ 56663 w 76790"/>
                <a:gd name="connsiteY21" fmla="*/ 57543 h 151417"/>
                <a:gd name="connsiteX22" fmla="*/ 39871 w 76790"/>
                <a:gd name="connsiteY22" fmla="*/ 124432 h 15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790" h="151417">
                  <a:moveTo>
                    <a:pt x="76954" y="6721"/>
                  </a:moveTo>
                  <a:cubicBezTo>
                    <a:pt x="76954" y="3752"/>
                    <a:pt x="74680" y="84"/>
                    <a:pt x="69957" y="84"/>
                  </a:cubicBezTo>
                  <a:cubicBezTo>
                    <a:pt x="64884" y="84"/>
                    <a:pt x="60162" y="4974"/>
                    <a:pt x="60162" y="9690"/>
                  </a:cubicBezTo>
                  <a:cubicBezTo>
                    <a:pt x="60162" y="12484"/>
                    <a:pt x="62261" y="16326"/>
                    <a:pt x="67158" y="16326"/>
                  </a:cubicBezTo>
                  <a:cubicBezTo>
                    <a:pt x="71881" y="16326"/>
                    <a:pt x="76954" y="11785"/>
                    <a:pt x="76954" y="6721"/>
                  </a:cubicBezTo>
                  <a:close/>
                  <a:moveTo>
                    <a:pt x="39871" y="124432"/>
                  </a:moveTo>
                  <a:cubicBezTo>
                    <a:pt x="36897" y="136482"/>
                    <a:pt x="27626" y="146612"/>
                    <a:pt x="17306" y="146612"/>
                  </a:cubicBezTo>
                  <a:cubicBezTo>
                    <a:pt x="15032" y="146612"/>
                    <a:pt x="12933" y="146263"/>
                    <a:pt x="11009" y="145564"/>
                  </a:cubicBezTo>
                  <a:cubicBezTo>
                    <a:pt x="15557" y="143468"/>
                    <a:pt x="16956" y="139277"/>
                    <a:pt x="16956" y="136657"/>
                  </a:cubicBezTo>
                  <a:cubicBezTo>
                    <a:pt x="16956" y="132466"/>
                    <a:pt x="13632" y="130195"/>
                    <a:pt x="10134" y="130195"/>
                  </a:cubicBezTo>
                  <a:cubicBezTo>
                    <a:pt x="4711" y="130195"/>
                    <a:pt x="164" y="134911"/>
                    <a:pt x="164" y="140499"/>
                  </a:cubicBezTo>
                  <a:cubicBezTo>
                    <a:pt x="164" y="147136"/>
                    <a:pt x="6985" y="151502"/>
                    <a:pt x="17481" y="151502"/>
                  </a:cubicBezTo>
                  <a:cubicBezTo>
                    <a:pt x="27976" y="151502"/>
                    <a:pt x="48442" y="145215"/>
                    <a:pt x="53864" y="123908"/>
                  </a:cubicBezTo>
                  <a:lnTo>
                    <a:pt x="69607" y="61385"/>
                  </a:lnTo>
                  <a:cubicBezTo>
                    <a:pt x="70132" y="59464"/>
                    <a:pt x="70482" y="57892"/>
                    <a:pt x="70482" y="55272"/>
                  </a:cubicBezTo>
                  <a:cubicBezTo>
                    <a:pt x="70482" y="45667"/>
                    <a:pt x="62261" y="38856"/>
                    <a:pt x="51765" y="38856"/>
                  </a:cubicBezTo>
                  <a:cubicBezTo>
                    <a:pt x="32349" y="38856"/>
                    <a:pt x="21154" y="63131"/>
                    <a:pt x="21154" y="65576"/>
                  </a:cubicBezTo>
                  <a:cubicBezTo>
                    <a:pt x="21154" y="67847"/>
                    <a:pt x="23603" y="67847"/>
                    <a:pt x="24128" y="67847"/>
                  </a:cubicBezTo>
                  <a:cubicBezTo>
                    <a:pt x="26227" y="67847"/>
                    <a:pt x="26402" y="67323"/>
                    <a:pt x="27626" y="64703"/>
                  </a:cubicBezTo>
                  <a:cubicBezTo>
                    <a:pt x="31999" y="54574"/>
                    <a:pt x="41095" y="43746"/>
                    <a:pt x="51241" y="43746"/>
                  </a:cubicBezTo>
                  <a:cubicBezTo>
                    <a:pt x="55614" y="43746"/>
                    <a:pt x="57188" y="46715"/>
                    <a:pt x="57188" y="52303"/>
                  </a:cubicBezTo>
                  <a:cubicBezTo>
                    <a:pt x="57188" y="54224"/>
                    <a:pt x="56838" y="56669"/>
                    <a:pt x="56663" y="57543"/>
                  </a:cubicBezTo>
                  <a:lnTo>
                    <a:pt x="39871" y="12443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E9E0F791-06FE-F53B-9BB2-996B5EC0877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899470" y="5477695"/>
              <a:ext cx="69268" cy="174645"/>
            </a:xfrm>
            <a:custGeom>
              <a:avLst/>
              <a:gdLst>
                <a:gd name="connsiteX0" fmla="*/ 41624 w 69268"/>
                <a:gd name="connsiteY0" fmla="*/ 111683 h 174645"/>
                <a:gd name="connsiteX1" fmla="*/ 47396 w 69268"/>
                <a:gd name="connsiteY1" fmla="*/ 96489 h 174645"/>
                <a:gd name="connsiteX2" fmla="*/ 65938 w 69268"/>
                <a:gd name="connsiteY2" fmla="*/ 89852 h 174645"/>
                <a:gd name="connsiteX3" fmla="*/ 69436 w 69268"/>
                <a:gd name="connsiteY3" fmla="*/ 87407 h 174645"/>
                <a:gd name="connsiteX4" fmla="*/ 66462 w 69268"/>
                <a:gd name="connsiteY4" fmla="*/ 84962 h 174645"/>
                <a:gd name="connsiteX5" fmla="*/ 41624 w 69268"/>
                <a:gd name="connsiteY5" fmla="*/ 66624 h 174645"/>
                <a:gd name="connsiteX6" fmla="*/ 41624 w 69268"/>
                <a:gd name="connsiteY6" fmla="*/ 25582 h 174645"/>
                <a:gd name="connsiteX7" fmla="*/ 32353 w 69268"/>
                <a:gd name="connsiteY7" fmla="*/ 7070 h 174645"/>
                <a:gd name="connsiteX8" fmla="*/ 4540 w 69268"/>
                <a:gd name="connsiteY8" fmla="*/ 84 h 174645"/>
                <a:gd name="connsiteX9" fmla="*/ 167 w 69268"/>
                <a:gd name="connsiteY9" fmla="*/ 2529 h 174645"/>
                <a:gd name="connsiteX10" fmla="*/ 3141 w 69268"/>
                <a:gd name="connsiteY10" fmla="*/ 4974 h 174645"/>
                <a:gd name="connsiteX11" fmla="*/ 27630 w 69268"/>
                <a:gd name="connsiteY11" fmla="*/ 20168 h 174645"/>
                <a:gd name="connsiteX12" fmla="*/ 27980 w 69268"/>
                <a:gd name="connsiteY12" fmla="*/ 25582 h 174645"/>
                <a:gd name="connsiteX13" fmla="*/ 27980 w 69268"/>
                <a:gd name="connsiteY13" fmla="*/ 62258 h 174645"/>
                <a:gd name="connsiteX14" fmla="*/ 32528 w 69268"/>
                <a:gd name="connsiteY14" fmla="*/ 78325 h 174645"/>
                <a:gd name="connsiteX15" fmla="*/ 48795 w 69268"/>
                <a:gd name="connsiteY15" fmla="*/ 87407 h 174645"/>
                <a:gd name="connsiteX16" fmla="*/ 28155 w 69268"/>
                <a:gd name="connsiteY16" fmla="*/ 105919 h 174645"/>
                <a:gd name="connsiteX17" fmla="*/ 27980 w 69268"/>
                <a:gd name="connsiteY17" fmla="*/ 112905 h 174645"/>
                <a:gd name="connsiteX18" fmla="*/ 27980 w 69268"/>
                <a:gd name="connsiteY18" fmla="*/ 149581 h 174645"/>
                <a:gd name="connsiteX19" fmla="*/ 22557 w 69268"/>
                <a:gd name="connsiteY19" fmla="*/ 163203 h 174645"/>
                <a:gd name="connsiteX20" fmla="*/ 3841 w 69268"/>
                <a:gd name="connsiteY20" fmla="*/ 169840 h 174645"/>
                <a:gd name="connsiteX21" fmla="*/ 167 w 69268"/>
                <a:gd name="connsiteY21" fmla="*/ 172285 h 174645"/>
                <a:gd name="connsiteX22" fmla="*/ 4540 w 69268"/>
                <a:gd name="connsiteY22" fmla="*/ 174730 h 174645"/>
                <a:gd name="connsiteX23" fmla="*/ 41624 w 69268"/>
                <a:gd name="connsiteY23" fmla="*/ 152724 h 174645"/>
                <a:gd name="connsiteX24" fmla="*/ 41624 w 69268"/>
                <a:gd name="connsiteY24" fmla="*/ 111683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68" h="174645">
                  <a:moveTo>
                    <a:pt x="41624" y="111683"/>
                  </a:moveTo>
                  <a:cubicBezTo>
                    <a:pt x="41624" y="107142"/>
                    <a:pt x="41624" y="101553"/>
                    <a:pt x="47396" y="96489"/>
                  </a:cubicBezTo>
                  <a:cubicBezTo>
                    <a:pt x="51594" y="93170"/>
                    <a:pt x="57192" y="90376"/>
                    <a:pt x="65938" y="89852"/>
                  </a:cubicBezTo>
                  <a:cubicBezTo>
                    <a:pt x="68037" y="89677"/>
                    <a:pt x="69436" y="89677"/>
                    <a:pt x="69436" y="87407"/>
                  </a:cubicBezTo>
                  <a:cubicBezTo>
                    <a:pt x="69436" y="85137"/>
                    <a:pt x="67862" y="85137"/>
                    <a:pt x="66462" y="84962"/>
                  </a:cubicBezTo>
                  <a:cubicBezTo>
                    <a:pt x="45647" y="83565"/>
                    <a:pt x="41798" y="71514"/>
                    <a:pt x="41624" y="66624"/>
                  </a:cubicBezTo>
                  <a:lnTo>
                    <a:pt x="41624" y="25582"/>
                  </a:lnTo>
                  <a:cubicBezTo>
                    <a:pt x="41624" y="20867"/>
                    <a:pt x="41624" y="13008"/>
                    <a:pt x="32353" y="7070"/>
                  </a:cubicBezTo>
                  <a:cubicBezTo>
                    <a:pt x="22557" y="783"/>
                    <a:pt x="8913" y="84"/>
                    <a:pt x="4540" y="84"/>
                  </a:cubicBezTo>
                  <a:cubicBezTo>
                    <a:pt x="2091" y="84"/>
                    <a:pt x="167" y="84"/>
                    <a:pt x="167" y="2529"/>
                  </a:cubicBezTo>
                  <a:cubicBezTo>
                    <a:pt x="167" y="4800"/>
                    <a:pt x="1741" y="4974"/>
                    <a:pt x="3141" y="4974"/>
                  </a:cubicBezTo>
                  <a:cubicBezTo>
                    <a:pt x="19583" y="5847"/>
                    <a:pt x="26230" y="13707"/>
                    <a:pt x="27630" y="20168"/>
                  </a:cubicBezTo>
                  <a:cubicBezTo>
                    <a:pt x="27980" y="21915"/>
                    <a:pt x="27980" y="23137"/>
                    <a:pt x="27980" y="25582"/>
                  </a:cubicBezTo>
                  <a:lnTo>
                    <a:pt x="27980" y="62258"/>
                  </a:lnTo>
                  <a:cubicBezTo>
                    <a:pt x="27980" y="67323"/>
                    <a:pt x="27980" y="73610"/>
                    <a:pt x="32528" y="78325"/>
                  </a:cubicBezTo>
                  <a:cubicBezTo>
                    <a:pt x="34977" y="80596"/>
                    <a:pt x="39000" y="84787"/>
                    <a:pt x="48795" y="87407"/>
                  </a:cubicBezTo>
                  <a:cubicBezTo>
                    <a:pt x="41798" y="89328"/>
                    <a:pt x="30079" y="94044"/>
                    <a:pt x="28155" y="105919"/>
                  </a:cubicBezTo>
                  <a:cubicBezTo>
                    <a:pt x="27980" y="106967"/>
                    <a:pt x="27980" y="107317"/>
                    <a:pt x="27980" y="112905"/>
                  </a:cubicBezTo>
                  <a:lnTo>
                    <a:pt x="27980" y="149581"/>
                  </a:lnTo>
                  <a:cubicBezTo>
                    <a:pt x="27980" y="153074"/>
                    <a:pt x="27980" y="158313"/>
                    <a:pt x="22557" y="163203"/>
                  </a:cubicBezTo>
                  <a:cubicBezTo>
                    <a:pt x="17309" y="167744"/>
                    <a:pt x="10662" y="169316"/>
                    <a:pt x="3841" y="169840"/>
                  </a:cubicBezTo>
                  <a:cubicBezTo>
                    <a:pt x="1392" y="170014"/>
                    <a:pt x="167" y="170014"/>
                    <a:pt x="167" y="172285"/>
                  </a:cubicBezTo>
                  <a:cubicBezTo>
                    <a:pt x="167" y="174730"/>
                    <a:pt x="2091" y="174730"/>
                    <a:pt x="4540" y="174730"/>
                  </a:cubicBezTo>
                  <a:cubicBezTo>
                    <a:pt x="23257" y="174730"/>
                    <a:pt x="41449" y="166871"/>
                    <a:pt x="41624" y="152724"/>
                  </a:cubicBezTo>
                  <a:lnTo>
                    <a:pt x="41624" y="11168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3DDB17A4-9702-DD7C-9246-6FEC9932524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025391" y="5346710"/>
              <a:ext cx="55724" cy="249493"/>
            </a:xfrm>
            <a:custGeom>
              <a:avLst/>
              <a:gdLst>
                <a:gd name="connsiteX0" fmla="*/ 54647 w 55724"/>
                <a:gd name="connsiteY0" fmla="*/ 9562 h 249493"/>
                <a:gd name="connsiteX1" fmla="*/ 55897 w 55724"/>
                <a:gd name="connsiteY1" fmla="*/ 5071 h 249493"/>
                <a:gd name="connsiteX2" fmla="*/ 50899 w 55724"/>
                <a:gd name="connsiteY2" fmla="*/ 81 h 249493"/>
                <a:gd name="connsiteX3" fmla="*/ 45152 w 55724"/>
                <a:gd name="connsiteY3" fmla="*/ 5820 h 249493"/>
                <a:gd name="connsiteX4" fmla="*/ 1421 w 55724"/>
                <a:gd name="connsiteY4" fmla="*/ 120337 h 249493"/>
                <a:gd name="connsiteX5" fmla="*/ 172 w 55724"/>
                <a:gd name="connsiteY5" fmla="*/ 124828 h 249493"/>
                <a:gd name="connsiteX6" fmla="*/ 1421 w 55724"/>
                <a:gd name="connsiteY6" fmla="*/ 129069 h 249493"/>
                <a:gd name="connsiteX7" fmla="*/ 45152 w 55724"/>
                <a:gd name="connsiteY7" fmla="*/ 243587 h 249493"/>
                <a:gd name="connsiteX8" fmla="*/ 50899 w 55724"/>
                <a:gd name="connsiteY8" fmla="*/ 249575 h 249493"/>
                <a:gd name="connsiteX9" fmla="*/ 55897 w 55724"/>
                <a:gd name="connsiteY9" fmla="*/ 244585 h 249493"/>
                <a:gd name="connsiteX10" fmla="*/ 54647 w 55724"/>
                <a:gd name="connsiteY10" fmla="*/ 240593 h 249493"/>
                <a:gd name="connsiteX11" fmla="*/ 10417 w 55724"/>
                <a:gd name="connsiteY11" fmla="*/ 124828 h 249493"/>
                <a:gd name="connsiteX12" fmla="*/ 54647 w 55724"/>
                <a:gd name="connsiteY12" fmla="*/ 9562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24" h="249493">
                  <a:moveTo>
                    <a:pt x="54647" y="9562"/>
                  </a:moveTo>
                  <a:cubicBezTo>
                    <a:pt x="55897" y="6818"/>
                    <a:pt x="55897" y="6319"/>
                    <a:pt x="55897" y="5071"/>
                  </a:cubicBezTo>
                  <a:cubicBezTo>
                    <a:pt x="55897" y="2327"/>
                    <a:pt x="53648" y="81"/>
                    <a:pt x="50899" y="81"/>
                  </a:cubicBezTo>
                  <a:cubicBezTo>
                    <a:pt x="48650" y="81"/>
                    <a:pt x="46901" y="1329"/>
                    <a:pt x="45152" y="5820"/>
                  </a:cubicBezTo>
                  <a:lnTo>
                    <a:pt x="1421" y="120337"/>
                  </a:lnTo>
                  <a:cubicBezTo>
                    <a:pt x="921" y="121834"/>
                    <a:pt x="172" y="123331"/>
                    <a:pt x="172" y="124828"/>
                  </a:cubicBezTo>
                  <a:cubicBezTo>
                    <a:pt x="172" y="125577"/>
                    <a:pt x="172" y="126076"/>
                    <a:pt x="1421" y="129069"/>
                  </a:cubicBezTo>
                  <a:lnTo>
                    <a:pt x="45152" y="243587"/>
                  </a:lnTo>
                  <a:cubicBezTo>
                    <a:pt x="46151" y="246332"/>
                    <a:pt x="47401" y="249575"/>
                    <a:pt x="50899" y="249575"/>
                  </a:cubicBezTo>
                  <a:cubicBezTo>
                    <a:pt x="53648" y="249575"/>
                    <a:pt x="55897" y="247329"/>
                    <a:pt x="55897" y="244585"/>
                  </a:cubicBezTo>
                  <a:cubicBezTo>
                    <a:pt x="55897" y="243837"/>
                    <a:pt x="55897" y="243338"/>
                    <a:pt x="54647" y="240593"/>
                  </a:cubicBezTo>
                  <a:lnTo>
                    <a:pt x="10417" y="124828"/>
                  </a:lnTo>
                  <a:lnTo>
                    <a:pt x="54647" y="956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26195EAA-45B5-2BBE-90C0-6E8C2479439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109076" y="5363426"/>
              <a:ext cx="152181" cy="170404"/>
            </a:xfrm>
            <a:custGeom>
              <a:avLst/>
              <a:gdLst>
                <a:gd name="connsiteX0" fmla="*/ 85887 w 152181"/>
                <a:gd name="connsiteY0" fmla="*/ 136804 h 170404"/>
                <a:gd name="connsiteX1" fmla="*/ 152357 w 152181"/>
                <a:gd name="connsiteY1" fmla="*/ 85408 h 170404"/>
                <a:gd name="connsiteX2" fmla="*/ 85887 w 152181"/>
                <a:gd name="connsiteY2" fmla="*/ 33763 h 170404"/>
                <a:gd name="connsiteX3" fmla="*/ 85887 w 152181"/>
                <a:gd name="connsiteY3" fmla="*/ 19791 h 170404"/>
                <a:gd name="connsiteX4" fmla="*/ 109626 w 152181"/>
                <a:gd name="connsiteY4" fmla="*/ 7815 h 170404"/>
                <a:gd name="connsiteX5" fmla="*/ 117873 w 152181"/>
                <a:gd name="connsiteY5" fmla="*/ 7815 h 170404"/>
                <a:gd name="connsiteX6" fmla="*/ 117873 w 152181"/>
                <a:gd name="connsiteY6" fmla="*/ 81 h 170404"/>
                <a:gd name="connsiteX7" fmla="*/ 75642 w 152181"/>
                <a:gd name="connsiteY7" fmla="*/ 830 h 170404"/>
                <a:gd name="connsiteX8" fmla="*/ 33161 w 152181"/>
                <a:gd name="connsiteY8" fmla="*/ 81 h 170404"/>
                <a:gd name="connsiteX9" fmla="*/ 33161 w 152181"/>
                <a:gd name="connsiteY9" fmla="*/ 7815 h 170404"/>
                <a:gd name="connsiteX10" fmla="*/ 41407 w 152181"/>
                <a:gd name="connsiteY10" fmla="*/ 7815 h 170404"/>
                <a:gd name="connsiteX11" fmla="*/ 65146 w 152181"/>
                <a:gd name="connsiteY11" fmla="*/ 19791 h 170404"/>
                <a:gd name="connsiteX12" fmla="*/ 65146 w 152181"/>
                <a:gd name="connsiteY12" fmla="*/ 33763 h 170404"/>
                <a:gd name="connsiteX13" fmla="*/ 176 w 152181"/>
                <a:gd name="connsiteY13" fmla="*/ 85159 h 170404"/>
                <a:gd name="connsiteX14" fmla="*/ 65146 w 152181"/>
                <a:gd name="connsiteY14" fmla="*/ 136804 h 170404"/>
                <a:gd name="connsiteX15" fmla="*/ 65146 w 152181"/>
                <a:gd name="connsiteY15" fmla="*/ 150775 h 170404"/>
                <a:gd name="connsiteX16" fmla="*/ 41407 w 152181"/>
                <a:gd name="connsiteY16" fmla="*/ 162751 h 170404"/>
                <a:gd name="connsiteX17" fmla="*/ 33161 w 152181"/>
                <a:gd name="connsiteY17" fmla="*/ 162751 h 170404"/>
                <a:gd name="connsiteX18" fmla="*/ 33161 w 152181"/>
                <a:gd name="connsiteY18" fmla="*/ 170485 h 170404"/>
                <a:gd name="connsiteX19" fmla="*/ 75392 w 152181"/>
                <a:gd name="connsiteY19" fmla="*/ 169737 h 170404"/>
                <a:gd name="connsiteX20" fmla="*/ 117873 w 152181"/>
                <a:gd name="connsiteY20" fmla="*/ 170485 h 170404"/>
                <a:gd name="connsiteX21" fmla="*/ 117873 w 152181"/>
                <a:gd name="connsiteY21" fmla="*/ 162751 h 170404"/>
                <a:gd name="connsiteX22" fmla="*/ 109626 w 152181"/>
                <a:gd name="connsiteY22" fmla="*/ 162751 h 170404"/>
                <a:gd name="connsiteX23" fmla="*/ 85887 w 152181"/>
                <a:gd name="connsiteY23" fmla="*/ 150775 h 170404"/>
                <a:gd name="connsiteX24" fmla="*/ 85887 w 152181"/>
                <a:gd name="connsiteY24" fmla="*/ 136804 h 170404"/>
                <a:gd name="connsiteX25" fmla="*/ 65146 w 152181"/>
                <a:gd name="connsiteY25" fmla="*/ 131065 h 170404"/>
                <a:gd name="connsiteX26" fmla="*/ 25164 w 152181"/>
                <a:gd name="connsiteY26" fmla="*/ 85408 h 170404"/>
                <a:gd name="connsiteX27" fmla="*/ 65146 w 152181"/>
                <a:gd name="connsiteY27" fmla="*/ 39501 h 170404"/>
                <a:gd name="connsiteX28" fmla="*/ 65146 w 152181"/>
                <a:gd name="connsiteY28" fmla="*/ 131065 h 170404"/>
                <a:gd name="connsiteX29" fmla="*/ 85887 w 152181"/>
                <a:gd name="connsiteY29" fmla="*/ 39252 h 170404"/>
                <a:gd name="connsiteX30" fmla="*/ 127368 w 152181"/>
                <a:gd name="connsiteY30" fmla="*/ 85159 h 170404"/>
                <a:gd name="connsiteX31" fmla="*/ 85887 w 152181"/>
                <a:gd name="connsiteY31" fmla="*/ 131315 h 170404"/>
                <a:gd name="connsiteX32" fmla="*/ 85887 w 152181"/>
                <a:gd name="connsiteY32" fmla="*/ 39252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181" h="170404">
                  <a:moveTo>
                    <a:pt x="85887" y="136804"/>
                  </a:moveTo>
                  <a:cubicBezTo>
                    <a:pt x="124620" y="133810"/>
                    <a:pt x="152357" y="110607"/>
                    <a:pt x="152357" y="85408"/>
                  </a:cubicBezTo>
                  <a:cubicBezTo>
                    <a:pt x="152357" y="59461"/>
                    <a:pt x="123870" y="36757"/>
                    <a:pt x="85887" y="33763"/>
                  </a:cubicBezTo>
                  <a:lnTo>
                    <a:pt x="85887" y="19791"/>
                  </a:lnTo>
                  <a:cubicBezTo>
                    <a:pt x="85887" y="11308"/>
                    <a:pt x="85887" y="7815"/>
                    <a:pt x="109626" y="7815"/>
                  </a:cubicBezTo>
                  <a:lnTo>
                    <a:pt x="117873" y="7815"/>
                  </a:lnTo>
                  <a:lnTo>
                    <a:pt x="117873" y="81"/>
                  </a:lnTo>
                  <a:cubicBezTo>
                    <a:pt x="108877" y="830"/>
                    <a:pt x="85887" y="830"/>
                    <a:pt x="75642" y="830"/>
                  </a:cubicBezTo>
                  <a:cubicBezTo>
                    <a:pt x="65396" y="830"/>
                    <a:pt x="42157" y="830"/>
                    <a:pt x="33161" y="81"/>
                  </a:cubicBezTo>
                  <a:lnTo>
                    <a:pt x="33161" y="7815"/>
                  </a:lnTo>
                  <a:lnTo>
                    <a:pt x="41407" y="7815"/>
                  </a:lnTo>
                  <a:cubicBezTo>
                    <a:pt x="65146" y="7815"/>
                    <a:pt x="65146" y="11059"/>
                    <a:pt x="65146" y="19791"/>
                  </a:cubicBezTo>
                  <a:lnTo>
                    <a:pt x="65146" y="33763"/>
                  </a:lnTo>
                  <a:cubicBezTo>
                    <a:pt x="26914" y="37505"/>
                    <a:pt x="176" y="60459"/>
                    <a:pt x="176" y="85159"/>
                  </a:cubicBezTo>
                  <a:cubicBezTo>
                    <a:pt x="176" y="110856"/>
                    <a:pt x="27913" y="133061"/>
                    <a:pt x="65146" y="136804"/>
                  </a:cubicBezTo>
                  <a:lnTo>
                    <a:pt x="65146" y="150775"/>
                  </a:lnTo>
                  <a:cubicBezTo>
                    <a:pt x="65146" y="159258"/>
                    <a:pt x="65146" y="162751"/>
                    <a:pt x="41407" y="162751"/>
                  </a:cubicBezTo>
                  <a:lnTo>
                    <a:pt x="33161" y="162751"/>
                  </a:lnTo>
                  <a:lnTo>
                    <a:pt x="33161" y="170485"/>
                  </a:lnTo>
                  <a:cubicBezTo>
                    <a:pt x="42157" y="169737"/>
                    <a:pt x="65146" y="169737"/>
                    <a:pt x="75392" y="169737"/>
                  </a:cubicBezTo>
                  <a:cubicBezTo>
                    <a:pt x="85637" y="169737"/>
                    <a:pt x="108877" y="169737"/>
                    <a:pt x="117873" y="170485"/>
                  </a:cubicBezTo>
                  <a:lnTo>
                    <a:pt x="117873" y="162751"/>
                  </a:lnTo>
                  <a:lnTo>
                    <a:pt x="109626" y="162751"/>
                  </a:lnTo>
                  <a:cubicBezTo>
                    <a:pt x="85887" y="162751"/>
                    <a:pt x="85887" y="159508"/>
                    <a:pt x="85887" y="150775"/>
                  </a:cubicBezTo>
                  <a:lnTo>
                    <a:pt x="85887" y="136804"/>
                  </a:lnTo>
                  <a:close/>
                  <a:moveTo>
                    <a:pt x="65146" y="131065"/>
                  </a:moveTo>
                  <a:cubicBezTo>
                    <a:pt x="29662" y="126325"/>
                    <a:pt x="25164" y="100877"/>
                    <a:pt x="25164" y="85408"/>
                  </a:cubicBezTo>
                  <a:cubicBezTo>
                    <a:pt x="25164" y="72434"/>
                    <a:pt x="27663" y="44491"/>
                    <a:pt x="65146" y="39501"/>
                  </a:cubicBezTo>
                  <a:lnTo>
                    <a:pt x="65146" y="131065"/>
                  </a:lnTo>
                  <a:close/>
                  <a:moveTo>
                    <a:pt x="85887" y="39252"/>
                  </a:moveTo>
                  <a:cubicBezTo>
                    <a:pt x="120372" y="43244"/>
                    <a:pt x="127368" y="66197"/>
                    <a:pt x="127368" y="85159"/>
                  </a:cubicBezTo>
                  <a:cubicBezTo>
                    <a:pt x="127368" y="100128"/>
                    <a:pt x="123620" y="126824"/>
                    <a:pt x="85887" y="131315"/>
                  </a:cubicBezTo>
                  <a:lnTo>
                    <a:pt x="85887" y="3925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4A11A823-3CD6-E627-4646-3A80E39AF69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305044" y="5346710"/>
              <a:ext cx="34234" cy="249493"/>
            </a:xfrm>
            <a:custGeom>
              <a:avLst/>
              <a:gdLst>
                <a:gd name="connsiteX0" fmla="*/ 34417 w 34234"/>
                <a:gd name="connsiteY0" fmla="*/ 249575 h 249493"/>
                <a:gd name="connsiteX1" fmla="*/ 34417 w 34234"/>
                <a:gd name="connsiteY1" fmla="*/ 239595 h 249493"/>
                <a:gd name="connsiteX2" fmla="*/ 10178 w 34234"/>
                <a:gd name="connsiteY2" fmla="*/ 239595 h 249493"/>
                <a:gd name="connsiteX3" fmla="*/ 10178 w 34234"/>
                <a:gd name="connsiteY3" fmla="*/ 10061 h 249493"/>
                <a:gd name="connsiteX4" fmla="*/ 34417 w 34234"/>
                <a:gd name="connsiteY4" fmla="*/ 10061 h 249493"/>
                <a:gd name="connsiteX5" fmla="*/ 34417 w 34234"/>
                <a:gd name="connsiteY5" fmla="*/ 81 h 249493"/>
                <a:gd name="connsiteX6" fmla="*/ 183 w 34234"/>
                <a:gd name="connsiteY6" fmla="*/ 81 h 249493"/>
                <a:gd name="connsiteX7" fmla="*/ 183 w 34234"/>
                <a:gd name="connsiteY7" fmla="*/ 249575 h 249493"/>
                <a:gd name="connsiteX8" fmla="*/ 34417 w 34234"/>
                <a:gd name="connsiteY8" fmla="*/ 249575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34" h="249493">
                  <a:moveTo>
                    <a:pt x="34417" y="249575"/>
                  </a:moveTo>
                  <a:lnTo>
                    <a:pt x="34417" y="239595"/>
                  </a:lnTo>
                  <a:lnTo>
                    <a:pt x="10178" y="239595"/>
                  </a:lnTo>
                  <a:lnTo>
                    <a:pt x="10178" y="10061"/>
                  </a:lnTo>
                  <a:lnTo>
                    <a:pt x="34417" y="10061"/>
                  </a:lnTo>
                  <a:lnTo>
                    <a:pt x="34417" y="81"/>
                  </a:lnTo>
                  <a:lnTo>
                    <a:pt x="183" y="81"/>
                  </a:lnTo>
                  <a:lnTo>
                    <a:pt x="183" y="249575"/>
                  </a:lnTo>
                  <a:lnTo>
                    <a:pt x="34417" y="24957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C9D7FF1-0B82-4F51-9205-EFAF87D8141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357965" y="5423554"/>
              <a:ext cx="91958" cy="113020"/>
            </a:xfrm>
            <a:custGeom>
              <a:avLst/>
              <a:gdLst>
                <a:gd name="connsiteX0" fmla="*/ 84898 w 91958"/>
                <a:gd name="connsiteY0" fmla="*/ 17047 h 113020"/>
                <a:gd name="connsiteX1" fmla="*/ 72903 w 91958"/>
                <a:gd name="connsiteY1" fmla="*/ 28274 h 113020"/>
                <a:gd name="connsiteX2" fmla="*/ 80649 w 91958"/>
                <a:gd name="connsiteY2" fmla="*/ 35509 h 113020"/>
                <a:gd name="connsiteX3" fmla="*/ 92144 w 91958"/>
                <a:gd name="connsiteY3" fmla="*/ 21538 h 113020"/>
                <a:gd name="connsiteX4" fmla="*/ 62408 w 91958"/>
                <a:gd name="connsiteY4" fmla="*/ 81 h 113020"/>
                <a:gd name="connsiteX5" fmla="*/ 20177 w 91958"/>
                <a:gd name="connsiteY5" fmla="*/ 36507 h 113020"/>
                <a:gd name="connsiteX6" fmla="*/ 45915 w 91958"/>
                <a:gd name="connsiteY6" fmla="*/ 61207 h 113020"/>
                <a:gd name="connsiteX7" fmla="*/ 71903 w 91958"/>
                <a:gd name="connsiteY7" fmla="*/ 80169 h 113020"/>
                <a:gd name="connsiteX8" fmla="*/ 36169 w 91958"/>
                <a:gd name="connsiteY8" fmla="*/ 107613 h 113020"/>
                <a:gd name="connsiteX9" fmla="*/ 7682 w 91958"/>
                <a:gd name="connsiteY9" fmla="*/ 94390 h 113020"/>
                <a:gd name="connsiteX10" fmla="*/ 23425 w 91958"/>
                <a:gd name="connsiteY10" fmla="*/ 81167 h 113020"/>
                <a:gd name="connsiteX11" fmla="*/ 14179 w 91958"/>
                <a:gd name="connsiteY11" fmla="*/ 72434 h 113020"/>
                <a:gd name="connsiteX12" fmla="*/ 186 w 91958"/>
                <a:gd name="connsiteY12" fmla="*/ 88901 h 113020"/>
                <a:gd name="connsiteX13" fmla="*/ 35920 w 91958"/>
                <a:gd name="connsiteY13" fmla="*/ 113102 h 113020"/>
                <a:gd name="connsiteX14" fmla="*/ 86147 w 91958"/>
                <a:gd name="connsiteY14" fmla="*/ 71686 h 113020"/>
                <a:gd name="connsiteX15" fmla="*/ 78400 w 91958"/>
                <a:gd name="connsiteY15" fmla="*/ 53473 h 113020"/>
                <a:gd name="connsiteX16" fmla="*/ 53412 w 91958"/>
                <a:gd name="connsiteY16" fmla="*/ 42994 h 113020"/>
                <a:gd name="connsiteX17" fmla="*/ 34420 w 91958"/>
                <a:gd name="connsiteY17" fmla="*/ 28025 h 113020"/>
                <a:gd name="connsiteX18" fmla="*/ 62408 w 91958"/>
                <a:gd name="connsiteY18" fmla="*/ 5570 h 113020"/>
                <a:gd name="connsiteX19" fmla="*/ 84898 w 91958"/>
                <a:gd name="connsiteY19" fmla="*/ 17047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958" h="113020">
                  <a:moveTo>
                    <a:pt x="84898" y="17047"/>
                  </a:moveTo>
                  <a:cubicBezTo>
                    <a:pt x="77901" y="17296"/>
                    <a:pt x="72903" y="22785"/>
                    <a:pt x="72903" y="28274"/>
                  </a:cubicBezTo>
                  <a:cubicBezTo>
                    <a:pt x="72903" y="31767"/>
                    <a:pt x="75152" y="35509"/>
                    <a:pt x="80649" y="35509"/>
                  </a:cubicBezTo>
                  <a:cubicBezTo>
                    <a:pt x="86147" y="35509"/>
                    <a:pt x="92144" y="31268"/>
                    <a:pt x="92144" y="21538"/>
                  </a:cubicBezTo>
                  <a:cubicBezTo>
                    <a:pt x="92144" y="10310"/>
                    <a:pt x="81399" y="81"/>
                    <a:pt x="62408" y="81"/>
                  </a:cubicBezTo>
                  <a:cubicBezTo>
                    <a:pt x="29422" y="81"/>
                    <a:pt x="20177" y="25530"/>
                    <a:pt x="20177" y="36507"/>
                  </a:cubicBezTo>
                  <a:cubicBezTo>
                    <a:pt x="20177" y="55968"/>
                    <a:pt x="38668" y="59710"/>
                    <a:pt x="45915" y="61207"/>
                  </a:cubicBezTo>
                  <a:cubicBezTo>
                    <a:pt x="58909" y="63702"/>
                    <a:pt x="71903" y="66447"/>
                    <a:pt x="71903" y="80169"/>
                  </a:cubicBezTo>
                  <a:cubicBezTo>
                    <a:pt x="71903" y="86656"/>
                    <a:pt x="66156" y="107613"/>
                    <a:pt x="36169" y="107613"/>
                  </a:cubicBezTo>
                  <a:cubicBezTo>
                    <a:pt x="32671" y="107613"/>
                    <a:pt x="13430" y="107613"/>
                    <a:pt x="7682" y="94390"/>
                  </a:cubicBezTo>
                  <a:cubicBezTo>
                    <a:pt x="17178" y="95637"/>
                    <a:pt x="23425" y="88152"/>
                    <a:pt x="23425" y="81167"/>
                  </a:cubicBezTo>
                  <a:cubicBezTo>
                    <a:pt x="23425" y="75428"/>
                    <a:pt x="19427" y="72434"/>
                    <a:pt x="14179" y="72434"/>
                  </a:cubicBezTo>
                  <a:cubicBezTo>
                    <a:pt x="7682" y="72434"/>
                    <a:pt x="186" y="77674"/>
                    <a:pt x="186" y="88901"/>
                  </a:cubicBezTo>
                  <a:cubicBezTo>
                    <a:pt x="186" y="103122"/>
                    <a:pt x="14429" y="113102"/>
                    <a:pt x="35920" y="113102"/>
                  </a:cubicBezTo>
                  <a:cubicBezTo>
                    <a:pt x="76401" y="113102"/>
                    <a:pt x="86147" y="82913"/>
                    <a:pt x="86147" y="71686"/>
                  </a:cubicBezTo>
                  <a:cubicBezTo>
                    <a:pt x="86147" y="62704"/>
                    <a:pt x="81399" y="56467"/>
                    <a:pt x="78400" y="53473"/>
                  </a:cubicBezTo>
                  <a:cubicBezTo>
                    <a:pt x="71653" y="46487"/>
                    <a:pt x="64407" y="45240"/>
                    <a:pt x="53412" y="42994"/>
                  </a:cubicBezTo>
                  <a:cubicBezTo>
                    <a:pt x="44416" y="40998"/>
                    <a:pt x="34420" y="39252"/>
                    <a:pt x="34420" y="28025"/>
                  </a:cubicBezTo>
                  <a:cubicBezTo>
                    <a:pt x="34420" y="20789"/>
                    <a:pt x="40418" y="5570"/>
                    <a:pt x="62408" y="5570"/>
                  </a:cubicBezTo>
                  <a:cubicBezTo>
                    <a:pt x="68655" y="5570"/>
                    <a:pt x="81149" y="7317"/>
                    <a:pt x="84898" y="1704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51EC215-CD3B-C0D5-7C82-45031F67C5C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481172" y="5455289"/>
              <a:ext cx="63671" cy="115964"/>
            </a:xfrm>
            <a:custGeom>
              <a:avLst/>
              <a:gdLst>
                <a:gd name="connsiteX0" fmla="*/ 39723 w 63671"/>
                <a:gd name="connsiteY0" fmla="*/ 4973 h 115964"/>
                <a:gd name="connsiteX1" fmla="*/ 34475 w 63671"/>
                <a:gd name="connsiteY1" fmla="*/ 83 h 115964"/>
                <a:gd name="connsiteX2" fmla="*/ 190 w 63671"/>
                <a:gd name="connsiteY2" fmla="*/ 11260 h 115964"/>
                <a:gd name="connsiteX3" fmla="*/ 190 w 63671"/>
                <a:gd name="connsiteY3" fmla="*/ 17547 h 115964"/>
                <a:gd name="connsiteX4" fmla="*/ 25554 w 63671"/>
                <a:gd name="connsiteY4" fmla="*/ 12657 h 115964"/>
                <a:gd name="connsiteX5" fmla="*/ 25554 w 63671"/>
                <a:gd name="connsiteY5" fmla="*/ 101726 h 115964"/>
                <a:gd name="connsiteX6" fmla="*/ 8062 w 63671"/>
                <a:gd name="connsiteY6" fmla="*/ 109760 h 115964"/>
                <a:gd name="connsiteX7" fmla="*/ 1415 w 63671"/>
                <a:gd name="connsiteY7" fmla="*/ 109760 h 115964"/>
                <a:gd name="connsiteX8" fmla="*/ 1415 w 63671"/>
                <a:gd name="connsiteY8" fmla="*/ 116047 h 115964"/>
                <a:gd name="connsiteX9" fmla="*/ 32551 w 63671"/>
                <a:gd name="connsiteY9" fmla="*/ 115349 h 115964"/>
                <a:gd name="connsiteX10" fmla="*/ 63862 w 63671"/>
                <a:gd name="connsiteY10" fmla="*/ 116047 h 115964"/>
                <a:gd name="connsiteX11" fmla="*/ 63862 w 63671"/>
                <a:gd name="connsiteY11" fmla="*/ 109760 h 115964"/>
                <a:gd name="connsiteX12" fmla="*/ 57215 w 63671"/>
                <a:gd name="connsiteY12" fmla="*/ 109760 h 115964"/>
                <a:gd name="connsiteX13" fmla="*/ 39723 w 63671"/>
                <a:gd name="connsiteY13" fmla="*/ 101726 h 115964"/>
                <a:gd name="connsiteX14" fmla="*/ 39723 w 63671"/>
                <a:gd name="connsiteY14" fmla="*/ 4973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71" h="115964">
                  <a:moveTo>
                    <a:pt x="39723" y="4973"/>
                  </a:moveTo>
                  <a:cubicBezTo>
                    <a:pt x="39723" y="257"/>
                    <a:pt x="39373" y="83"/>
                    <a:pt x="34475" y="83"/>
                  </a:cubicBezTo>
                  <a:cubicBezTo>
                    <a:pt x="23280" y="11085"/>
                    <a:pt x="7362" y="11260"/>
                    <a:pt x="190" y="11260"/>
                  </a:cubicBezTo>
                  <a:lnTo>
                    <a:pt x="190" y="17547"/>
                  </a:lnTo>
                  <a:cubicBezTo>
                    <a:pt x="4388" y="17547"/>
                    <a:pt x="15933" y="17547"/>
                    <a:pt x="25554" y="12657"/>
                  </a:cubicBezTo>
                  <a:lnTo>
                    <a:pt x="25554" y="101726"/>
                  </a:lnTo>
                  <a:cubicBezTo>
                    <a:pt x="25554" y="107490"/>
                    <a:pt x="25554" y="109760"/>
                    <a:pt x="8062" y="109760"/>
                  </a:cubicBezTo>
                  <a:lnTo>
                    <a:pt x="1415" y="109760"/>
                  </a:lnTo>
                  <a:lnTo>
                    <a:pt x="1415" y="116047"/>
                  </a:lnTo>
                  <a:cubicBezTo>
                    <a:pt x="4563" y="115873"/>
                    <a:pt x="26079" y="115349"/>
                    <a:pt x="32551" y="115349"/>
                  </a:cubicBezTo>
                  <a:cubicBezTo>
                    <a:pt x="37973" y="115349"/>
                    <a:pt x="60013" y="115873"/>
                    <a:pt x="63862" y="116047"/>
                  </a:cubicBezTo>
                  <a:lnTo>
                    <a:pt x="63862" y="109760"/>
                  </a:lnTo>
                  <a:lnTo>
                    <a:pt x="57215" y="109760"/>
                  </a:lnTo>
                  <a:cubicBezTo>
                    <a:pt x="39723" y="109760"/>
                    <a:pt x="39723" y="107490"/>
                    <a:pt x="39723" y="101726"/>
                  </a:cubicBezTo>
                  <a:lnTo>
                    <a:pt x="39723" y="49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92A5A4F0-1CDA-452F-131C-11F1F651BFC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579706" y="5346710"/>
              <a:ext cx="34234" cy="249493"/>
            </a:xfrm>
            <a:custGeom>
              <a:avLst/>
              <a:gdLst>
                <a:gd name="connsiteX0" fmla="*/ 34429 w 34234"/>
                <a:gd name="connsiteY0" fmla="*/ 81 h 249493"/>
                <a:gd name="connsiteX1" fmla="*/ 195 w 34234"/>
                <a:gd name="connsiteY1" fmla="*/ 81 h 249493"/>
                <a:gd name="connsiteX2" fmla="*/ 195 w 34234"/>
                <a:gd name="connsiteY2" fmla="*/ 10061 h 249493"/>
                <a:gd name="connsiteX3" fmla="*/ 24434 w 34234"/>
                <a:gd name="connsiteY3" fmla="*/ 10061 h 249493"/>
                <a:gd name="connsiteX4" fmla="*/ 24434 w 34234"/>
                <a:gd name="connsiteY4" fmla="*/ 239595 h 249493"/>
                <a:gd name="connsiteX5" fmla="*/ 195 w 34234"/>
                <a:gd name="connsiteY5" fmla="*/ 239595 h 249493"/>
                <a:gd name="connsiteX6" fmla="*/ 195 w 34234"/>
                <a:gd name="connsiteY6" fmla="*/ 249575 h 249493"/>
                <a:gd name="connsiteX7" fmla="*/ 34429 w 34234"/>
                <a:gd name="connsiteY7" fmla="*/ 249575 h 249493"/>
                <a:gd name="connsiteX8" fmla="*/ 34429 w 34234"/>
                <a:gd name="connsiteY8" fmla="*/ 81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34" h="249493">
                  <a:moveTo>
                    <a:pt x="34429" y="81"/>
                  </a:moveTo>
                  <a:lnTo>
                    <a:pt x="195" y="81"/>
                  </a:lnTo>
                  <a:lnTo>
                    <a:pt x="195" y="10061"/>
                  </a:lnTo>
                  <a:lnTo>
                    <a:pt x="24434" y="10061"/>
                  </a:lnTo>
                  <a:lnTo>
                    <a:pt x="24434" y="239595"/>
                  </a:lnTo>
                  <a:lnTo>
                    <a:pt x="195" y="239595"/>
                  </a:lnTo>
                  <a:lnTo>
                    <a:pt x="195" y="249575"/>
                  </a:lnTo>
                  <a:lnTo>
                    <a:pt x="34429" y="249575"/>
                  </a:lnTo>
                  <a:lnTo>
                    <a:pt x="34429" y="8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6FE3C2FF-BBC9-C283-8826-FF2F05C62D1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673359" y="5346710"/>
              <a:ext cx="9995" cy="249493"/>
            </a:xfrm>
            <a:custGeom>
              <a:avLst/>
              <a:gdLst>
                <a:gd name="connsiteX0" fmla="*/ 10193 w 9995"/>
                <a:gd name="connsiteY0" fmla="*/ 9063 h 249493"/>
                <a:gd name="connsiteX1" fmla="*/ 5195 w 9995"/>
                <a:gd name="connsiteY1" fmla="*/ 81 h 249493"/>
                <a:gd name="connsiteX2" fmla="*/ 198 w 9995"/>
                <a:gd name="connsiteY2" fmla="*/ 9063 h 249493"/>
                <a:gd name="connsiteX3" fmla="*/ 198 w 9995"/>
                <a:gd name="connsiteY3" fmla="*/ 240593 h 249493"/>
                <a:gd name="connsiteX4" fmla="*/ 5195 w 9995"/>
                <a:gd name="connsiteY4" fmla="*/ 249575 h 249493"/>
                <a:gd name="connsiteX5" fmla="*/ 10193 w 9995"/>
                <a:gd name="connsiteY5" fmla="*/ 240593 h 249493"/>
                <a:gd name="connsiteX6" fmla="*/ 10193 w 9995"/>
                <a:gd name="connsiteY6" fmla="*/ 9063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95" h="249493">
                  <a:moveTo>
                    <a:pt x="10193" y="9063"/>
                  </a:moveTo>
                  <a:cubicBezTo>
                    <a:pt x="10193" y="4572"/>
                    <a:pt x="10193" y="81"/>
                    <a:pt x="5195" y="81"/>
                  </a:cubicBezTo>
                  <a:cubicBezTo>
                    <a:pt x="198" y="81"/>
                    <a:pt x="198" y="4572"/>
                    <a:pt x="198" y="9063"/>
                  </a:cubicBezTo>
                  <a:lnTo>
                    <a:pt x="198" y="240593"/>
                  </a:lnTo>
                  <a:cubicBezTo>
                    <a:pt x="198" y="245084"/>
                    <a:pt x="198" y="249575"/>
                    <a:pt x="5195" y="249575"/>
                  </a:cubicBezTo>
                  <a:cubicBezTo>
                    <a:pt x="10193" y="249575"/>
                    <a:pt x="10193" y="245084"/>
                    <a:pt x="10193" y="240593"/>
                  </a:cubicBezTo>
                  <a:lnTo>
                    <a:pt x="10193" y="906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D9330F4-795B-A7A0-F84B-424D0CD20D1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720532" y="5423554"/>
              <a:ext cx="117946" cy="164166"/>
            </a:xfrm>
            <a:custGeom>
              <a:avLst/>
              <a:gdLst>
                <a:gd name="connsiteX0" fmla="*/ 950 w 117946"/>
                <a:gd name="connsiteY0" fmla="*/ 153520 h 164166"/>
                <a:gd name="connsiteX1" fmla="*/ 200 w 117946"/>
                <a:gd name="connsiteY1" fmla="*/ 157512 h 164166"/>
                <a:gd name="connsiteX2" fmla="*/ 7197 w 117946"/>
                <a:gd name="connsiteY2" fmla="*/ 164248 h 164166"/>
                <a:gd name="connsiteX3" fmla="*/ 15943 w 117946"/>
                <a:gd name="connsiteY3" fmla="*/ 159009 h 164166"/>
                <a:gd name="connsiteX4" fmla="*/ 31936 w 117946"/>
                <a:gd name="connsiteY4" fmla="*/ 96386 h 164166"/>
                <a:gd name="connsiteX5" fmla="*/ 56675 w 117946"/>
                <a:gd name="connsiteY5" fmla="*/ 113102 h 164166"/>
                <a:gd name="connsiteX6" fmla="*/ 118147 w 117946"/>
                <a:gd name="connsiteY6" fmla="*/ 40749 h 164166"/>
                <a:gd name="connsiteX7" fmla="*/ 83413 w 117946"/>
                <a:gd name="connsiteY7" fmla="*/ 81 h 164166"/>
                <a:gd name="connsiteX8" fmla="*/ 25439 w 117946"/>
                <a:gd name="connsiteY8" fmla="*/ 55469 h 164166"/>
                <a:gd name="connsiteX9" fmla="*/ 950 w 117946"/>
                <a:gd name="connsiteY9" fmla="*/ 153520 h 164166"/>
                <a:gd name="connsiteX10" fmla="*/ 56425 w 117946"/>
                <a:gd name="connsiteY10" fmla="*/ 107613 h 164166"/>
                <a:gd name="connsiteX11" fmla="*/ 34935 w 117946"/>
                <a:gd name="connsiteY11" fmla="*/ 85408 h 164166"/>
                <a:gd name="connsiteX12" fmla="*/ 36934 w 117946"/>
                <a:gd name="connsiteY12" fmla="*/ 76177 h 164166"/>
                <a:gd name="connsiteX13" fmla="*/ 51927 w 117946"/>
                <a:gd name="connsiteY13" fmla="*/ 29272 h 164166"/>
                <a:gd name="connsiteX14" fmla="*/ 82913 w 117946"/>
                <a:gd name="connsiteY14" fmla="*/ 5570 h 164166"/>
                <a:gd name="connsiteX15" fmla="*/ 100155 w 117946"/>
                <a:gd name="connsiteY15" fmla="*/ 30020 h 164166"/>
                <a:gd name="connsiteX16" fmla="*/ 86162 w 117946"/>
                <a:gd name="connsiteY16" fmla="*/ 83911 h 164166"/>
                <a:gd name="connsiteX17" fmla="*/ 56425 w 117946"/>
                <a:gd name="connsiteY17" fmla="*/ 107613 h 16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46" h="164166">
                  <a:moveTo>
                    <a:pt x="950" y="153520"/>
                  </a:moveTo>
                  <a:cubicBezTo>
                    <a:pt x="200" y="156514"/>
                    <a:pt x="200" y="157013"/>
                    <a:pt x="200" y="157512"/>
                  </a:cubicBezTo>
                  <a:cubicBezTo>
                    <a:pt x="200" y="161254"/>
                    <a:pt x="2949" y="164248"/>
                    <a:pt x="7197" y="164248"/>
                  </a:cubicBezTo>
                  <a:cubicBezTo>
                    <a:pt x="12445" y="164248"/>
                    <a:pt x="15443" y="159757"/>
                    <a:pt x="15943" y="159009"/>
                  </a:cubicBezTo>
                  <a:cubicBezTo>
                    <a:pt x="17193" y="156763"/>
                    <a:pt x="25189" y="123331"/>
                    <a:pt x="31936" y="96386"/>
                  </a:cubicBezTo>
                  <a:cubicBezTo>
                    <a:pt x="36934" y="106366"/>
                    <a:pt x="44930" y="113102"/>
                    <a:pt x="56675" y="113102"/>
                  </a:cubicBezTo>
                  <a:cubicBezTo>
                    <a:pt x="85912" y="113102"/>
                    <a:pt x="118147" y="77923"/>
                    <a:pt x="118147" y="40749"/>
                  </a:cubicBezTo>
                  <a:cubicBezTo>
                    <a:pt x="118147" y="14302"/>
                    <a:pt x="101655" y="81"/>
                    <a:pt x="83413" y="81"/>
                  </a:cubicBezTo>
                  <a:cubicBezTo>
                    <a:pt x="59174" y="81"/>
                    <a:pt x="32936" y="25031"/>
                    <a:pt x="25439" y="55469"/>
                  </a:cubicBezTo>
                  <a:lnTo>
                    <a:pt x="950" y="153520"/>
                  </a:lnTo>
                  <a:close/>
                  <a:moveTo>
                    <a:pt x="56425" y="107613"/>
                  </a:moveTo>
                  <a:cubicBezTo>
                    <a:pt x="38933" y="107613"/>
                    <a:pt x="34935" y="87654"/>
                    <a:pt x="34935" y="85408"/>
                  </a:cubicBezTo>
                  <a:cubicBezTo>
                    <a:pt x="34935" y="84410"/>
                    <a:pt x="36184" y="79420"/>
                    <a:pt x="36934" y="76177"/>
                  </a:cubicBezTo>
                  <a:cubicBezTo>
                    <a:pt x="43931" y="48234"/>
                    <a:pt x="46430" y="39252"/>
                    <a:pt x="51927" y="29272"/>
                  </a:cubicBezTo>
                  <a:cubicBezTo>
                    <a:pt x="62672" y="11059"/>
                    <a:pt x="75167" y="5570"/>
                    <a:pt x="82913" y="5570"/>
                  </a:cubicBezTo>
                  <a:cubicBezTo>
                    <a:pt x="92159" y="5570"/>
                    <a:pt x="100155" y="12805"/>
                    <a:pt x="100155" y="30020"/>
                  </a:cubicBezTo>
                  <a:cubicBezTo>
                    <a:pt x="100155" y="43743"/>
                    <a:pt x="92909" y="71686"/>
                    <a:pt x="86162" y="83911"/>
                  </a:cubicBezTo>
                  <a:cubicBezTo>
                    <a:pt x="77915" y="99629"/>
                    <a:pt x="65921" y="107613"/>
                    <a:pt x="56425" y="10761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CA458996-70AA-3D98-9402-9E641BFAE55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855175" y="5451971"/>
              <a:ext cx="186466" cy="119282"/>
            </a:xfrm>
            <a:custGeom>
              <a:avLst/>
              <a:gdLst>
                <a:gd name="connsiteX0" fmla="*/ 165856 w 186466"/>
                <a:gd name="connsiteY0" fmla="*/ 14229 h 119282"/>
                <a:gd name="connsiteX1" fmla="*/ 180724 w 186466"/>
                <a:gd name="connsiteY1" fmla="*/ 6370 h 119282"/>
                <a:gd name="connsiteX2" fmla="*/ 186672 w 186466"/>
                <a:gd name="connsiteY2" fmla="*/ 2702 h 119282"/>
                <a:gd name="connsiteX3" fmla="*/ 181424 w 186466"/>
                <a:gd name="connsiteY3" fmla="*/ 83 h 119282"/>
                <a:gd name="connsiteX4" fmla="*/ 157635 w 186466"/>
                <a:gd name="connsiteY4" fmla="*/ 83 h 119282"/>
                <a:gd name="connsiteX5" fmla="*/ 150113 w 186466"/>
                <a:gd name="connsiteY5" fmla="*/ 3576 h 119282"/>
                <a:gd name="connsiteX6" fmla="*/ 82593 w 186466"/>
                <a:gd name="connsiteY6" fmla="*/ 103124 h 119282"/>
                <a:gd name="connsiteX7" fmla="*/ 65276 w 186466"/>
                <a:gd name="connsiteY7" fmla="*/ 4798 h 119282"/>
                <a:gd name="connsiteX8" fmla="*/ 59154 w 186466"/>
                <a:gd name="connsiteY8" fmla="*/ 83 h 119282"/>
                <a:gd name="connsiteX9" fmla="*/ 34140 w 186466"/>
                <a:gd name="connsiteY9" fmla="*/ 83 h 119282"/>
                <a:gd name="connsiteX10" fmla="*/ 28368 w 186466"/>
                <a:gd name="connsiteY10" fmla="*/ 3925 h 119282"/>
                <a:gd name="connsiteX11" fmla="*/ 34315 w 186466"/>
                <a:gd name="connsiteY11" fmla="*/ 6370 h 119282"/>
                <a:gd name="connsiteX12" fmla="*/ 40962 w 186466"/>
                <a:gd name="connsiteY12" fmla="*/ 6719 h 119282"/>
                <a:gd name="connsiteX13" fmla="*/ 44810 w 186466"/>
                <a:gd name="connsiteY13" fmla="*/ 9164 h 119282"/>
                <a:gd name="connsiteX14" fmla="*/ 44111 w 186466"/>
                <a:gd name="connsiteY14" fmla="*/ 13006 h 119282"/>
                <a:gd name="connsiteX15" fmla="*/ 22071 w 186466"/>
                <a:gd name="connsiteY15" fmla="*/ 100679 h 119282"/>
                <a:gd name="connsiteX16" fmla="*/ 3879 w 186466"/>
                <a:gd name="connsiteY16" fmla="*/ 113078 h 119282"/>
                <a:gd name="connsiteX17" fmla="*/ 205 w 186466"/>
                <a:gd name="connsiteY17" fmla="*/ 116921 h 119282"/>
                <a:gd name="connsiteX18" fmla="*/ 2829 w 186466"/>
                <a:gd name="connsiteY18" fmla="*/ 119366 h 119282"/>
                <a:gd name="connsiteX19" fmla="*/ 21021 w 186466"/>
                <a:gd name="connsiteY19" fmla="*/ 118667 h 119282"/>
                <a:gd name="connsiteX20" fmla="*/ 39563 w 186466"/>
                <a:gd name="connsiteY20" fmla="*/ 119366 h 119282"/>
                <a:gd name="connsiteX21" fmla="*/ 43061 w 186466"/>
                <a:gd name="connsiteY21" fmla="*/ 115523 h 119282"/>
                <a:gd name="connsiteX22" fmla="*/ 39213 w 186466"/>
                <a:gd name="connsiteY22" fmla="*/ 113078 h 119282"/>
                <a:gd name="connsiteX23" fmla="*/ 28018 w 186466"/>
                <a:gd name="connsiteY23" fmla="*/ 105743 h 119282"/>
                <a:gd name="connsiteX24" fmla="*/ 28718 w 186466"/>
                <a:gd name="connsiteY24" fmla="*/ 101377 h 119282"/>
                <a:gd name="connsiteX25" fmla="*/ 51982 w 186466"/>
                <a:gd name="connsiteY25" fmla="*/ 8466 h 119282"/>
                <a:gd name="connsiteX26" fmla="*/ 52157 w 186466"/>
                <a:gd name="connsiteY26" fmla="*/ 8466 h 119282"/>
                <a:gd name="connsiteX27" fmla="*/ 70874 w 186466"/>
                <a:gd name="connsiteY27" fmla="*/ 114650 h 119282"/>
                <a:gd name="connsiteX28" fmla="*/ 74372 w 186466"/>
                <a:gd name="connsiteY28" fmla="*/ 119366 h 119282"/>
                <a:gd name="connsiteX29" fmla="*/ 79445 w 186466"/>
                <a:gd name="connsiteY29" fmla="*/ 115523 h 119282"/>
                <a:gd name="connsiteX30" fmla="*/ 152912 w 186466"/>
                <a:gd name="connsiteY30" fmla="*/ 6719 h 119282"/>
                <a:gd name="connsiteX31" fmla="*/ 153087 w 186466"/>
                <a:gd name="connsiteY31" fmla="*/ 6894 h 119282"/>
                <a:gd name="connsiteX32" fmla="*/ 128423 w 186466"/>
                <a:gd name="connsiteY32" fmla="*/ 105743 h 119282"/>
                <a:gd name="connsiteX33" fmla="*/ 113030 w 186466"/>
                <a:gd name="connsiteY33" fmla="*/ 113078 h 119282"/>
                <a:gd name="connsiteX34" fmla="*/ 107782 w 186466"/>
                <a:gd name="connsiteY34" fmla="*/ 116921 h 119282"/>
                <a:gd name="connsiteX35" fmla="*/ 110581 w 186466"/>
                <a:gd name="connsiteY35" fmla="*/ 119366 h 119282"/>
                <a:gd name="connsiteX36" fmla="*/ 121426 w 186466"/>
                <a:gd name="connsiteY36" fmla="*/ 118842 h 119282"/>
                <a:gd name="connsiteX37" fmla="*/ 132446 w 186466"/>
                <a:gd name="connsiteY37" fmla="*/ 118667 h 119282"/>
                <a:gd name="connsiteX38" fmla="*/ 154661 w 186466"/>
                <a:gd name="connsiteY38" fmla="*/ 119366 h 119282"/>
                <a:gd name="connsiteX39" fmla="*/ 158334 w 186466"/>
                <a:gd name="connsiteY39" fmla="*/ 115523 h 119282"/>
                <a:gd name="connsiteX40" fmla="*/ 152737 w 186466"/>
                <a:gd name="connsiteY40" fmla="*/ 113078 h 119282"/>
                <a:gd name="connsiteX41" fmla="*/ 146090 w 186466"/>
                <a:gd name="connsiteY41" fmla="*/ 112729 h 119282"/>
                <a:gd name="connsiteX42" fmla="*/ 142067 w 186466"/>
                <a:gd name="connsiteY42" fmla="*/ 110109 h 119282"/>
                <a:gd name="connsiteX43" fmla="*/ 142766 w 186466"/>
                <a:gd name="connsiteY43" fmla="*/ 106267 h 119282"/>
                <a:gd name="connsiteX44" fmla="*/ 165856 w 186466"/>
                <a:gd name="connsiteY44" fmla="*/ 14229 h 1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466" h="119282">
                  <a:moveTo>
                    <a:pt x="165856" y="14229"/>
                  </a:moveTo>
                  <a:cubicBezTo>
                    <a:pt x="167430" y="7767"/>
                    <a:pt x="167780" y="6370"/>
                    <a:pt x="180724" y="6370"/>
                  </a:cubicBezTo>
                  <a:cubicBezTo>
                    <a:pt x="184398" y="6370"/>
                    <a:pt x="186672" y="6370"/>
                    <a:pt x="186672" y="2702"/>
                  </a:cubicBezTo>
                  <a:cubicBezTo>
                    <a:pt x="186672" y="83"/>
                    <a:pt x="184573" y="83"/>
                    <a:pt x="181424" y="83"/>
                  </a:cubicBezTo>
                  <a:lnTo>
                    <a:pt x="157635" y="83"/>
                  </a:lnTo>
                  <a:cubicBezTo>
                    <a:pt x="152562" y="83"/>
                    <a:pt x="152387" y="257"/>
                    <a:pt x="150113" y="3576"/>
                  </a:cubicBezTo>
                  <a:lnTo>
                    <a:pt x="82593" y="103124"/>
                  </a:lnTo>
                  <a:lnTo>
                    <a:pt x="65276" y="4798"/>
                  </a:lnTo>
                  <a:cubicBezTo>
                    <a:pt x="64402" y="257"/>
                    <a:pt x="64402" y="83"/>
                    <a:pt x="59154" y="83"/>
                  </a:cubicBezTo>
                  <a:lnTo>
                    <a:pt x="34140" y="83"/>
                  </a:lnTo>
                  <a:cubicBezTo>
                    <a:pt x="30642" y="83"/>
                    <a:pt x="28368" y="83"/>
                    <a:pt x="28368" y="3925"/>
                  </a:cubicBezTo>
                  <a:cubicBezTo>
                    <a:pt x="28368" y="6370"/>
                    <a:pt x="30467" y="6370"/>
                    <a:pt x="34315" y="6370"/>
                  </a:cubicBezTo>
                  <a:cubicBezTo>
                    <a:pt x="37114" y="6370"/>
                    <a:pt x="37814" y="6370"/>
                    <a:pt x="40962" y="6719"/>
                  </a:cubicBezTo>
                  <a:cubicBezTo>
                    <a:pt x="44461" y="7069"/>
                    <a:pt x="44810" y="7418"/>
                    <a:pt x="44810" y="9164"/>
                  </a:cubicBezTo>
                  <a:cubicBezTo>
                    <a:pt x="44810" y="9339"/>
                    <a:pt x="44810" y="10387"/>
                    <a:pt x="44111" y="13006"/>
                  </a:cubicBezTo>
                  <a:lnTo>
                    <a:pt x="22071" y="100679"/>
                  </a:lnTo>
                  <a:cubicBezTo>
                    <a:pt x="20496" y="106617"/>
                    <a:pt x="17872" y="112554"/>
                    <a:pt x="3879" y="113078"/>
                  </a:cubicBezTo>
                  <a:cubicBezTo>
                    <a:pt x="2479" y="113078"/>
                    <a:pt x="205" y="113253"/>
                    <a:pt x="205" y="116921"/>
                  </a:cubicBezTo>
                  <a:cubicBezTo>
                    <a:pt x="205" y="117095"/>
                    <a:pt x="380" y="119366"/>
                    <a:pt x="2829" y="119366"/>
                  </a:cubicBezTo>
                  <a:cubicBezTo>
                    <a:pt x="8077" y="119366"/>
                    <a:pt x="15424" y="118667"/>
                    <a:pt x="21021" y="118667"/>
                  </a:cubicBezTo>
                  <a:cubicBezTo>
                    <a:pt x="25219" y="118667"/>
                    <a:pt x="35365" y="119366"/>
                    <a:pt x="39563" y="119366"/>
                  </a:cubicBezTo>
                  <a:cubicBezTo>
                    <a:pt x="40437" y="119366"/>
                    <a:pt x="43061" y="119366"/>
                    <a:pt x="43061" y="115523"/>
                  </a:cubicBezTo>
                  <a:cubicBezTo>
                    <a:pt x="43061" y="113253"/>
                    <a:pt x="40787" y="113078"/>
                    <a:pt x="39213" y="113078"/>
                  </a:cubicBezTo>
                  <a:cubicBezTo>
                    <a:pt x="28018" y="112729"/>
                    <a:pt x="28018" y="108188"/>
                    <a:pt x="28018" y="105743"/>
                  </a:cubicBezTo>
                  <a:cubicBezTo>
                    <a:pt x="28018" y="105045"/>
                    <a:pt x="28018" y="104171"/>
                    <a:pt x="28718" y="101377"/>
                  </a:cubicBezTo>
                  <a:lnTo>
                    <a:pt x="51982" y="8466"/>
                  </a:lnTo>
                  <a:lnTo>
                    <a:pt x="52157" y="8466"/>
                  </a:lnTo>
                  <a:lnTo>
                    <a:pt x="70874" y="114650"/>
                  </a:lnTo>
                  <a:cubicBezTo>
                    <a:pt x="71398" y="117794"/>
                    <a:pt x="71748" y="119366"/>
                    <a:pt x="74372" y="119366"/>
                  </a:cubicBezTo>
                  <a:cubicBezTo>
                    <a:pt x="76821" y="119366"/>
                    <a:pt x="78220" y="117445"/>
                    <a:pt x="79445" y="115523"/>
                  </a:cubicBezTo>
                  <a:lnTo>
                    <a:pt x="152912" y="6719"/>
                  </a:lnTo>
                  <a:lnTo>
                    <a:pt x="153087" y="6894"/>
                  </a:lnTo>
                  <a:lnTo>
                    <a:pt x="128423" y="105743"/>
                  </a:lnTo>
                  <a:cubicBezTo>
                    <a:pt x="127023" y="111681"/>
                    <a:pt x="126674" y="113078"/>
                    <a:pt x="113030" y="113078"/>
                  </a:cubicBezTo>
                  <a:cubicBezTo>
                    <a:pt x="109881" y="113078"/>
                    <a:pt x="107782" y="113078"/>
                    <a:pt x="107782" y="116921"/>
                  </a:cubicBezTo>
                  <a:cubicBezTo>
                    <a:pt x="107782" y="117095"/>
                    <a:pt x="107782" y="119366"/>
                    <a:pt x="110581" y="119366"/>
                  </a:cubicBezTo>
                  <a:cubicBezTo>
                    <a:pt x="113904" y="119366"/>
                    <a:pt x="117928" y="118842"/>
                    <a:pt x="121426" y="118842"/>
                  </a:cubicBezTo>
                  <a:cubicBezTo>
                    <a:pt x="124924" y="118842"/>
                    <a:pt x="128948" y="118667"/>
                    <a:pt x="132446" y="118667"/>
                  </a:cubicBezTo>
                  <a:cubicBezTo>
                    <a:pt x="137344" y="118667"/>
                    <a:pt x="149763" y="119366"/>
                    <a:pt x="154661" y="119366"/>
                  </a:cubicBezTo>
                  <a:cubicBezTo>
                    <a:pt x="155711" y="119366"/>
                    <a:pt x="158334" y="119366"/>
                    <a:pt x="158334" y="115523"/>
                  </a:cubicBezTo>
                  <a:cubicBezTo>
                    <a:pt x="158334" y="113078"/>
                    <a:pt x="156235" y="113078"/>
                    <a:pt x="152737" y="113078"/>
                  </a:cubicBezTo>
                  <a:cubicBezTo>
                    <a:pt x="152562" y="113078"/>
                    <a:pt x="149238" y="113078"/>
                    <a:pt x="146090" y="112729"/>
                  </a:cubicBezTo>
                  <a:cubicBezTo>
                    <a:pt x="142067" y="112380"/>
                    <a:pt x="142067" y="111856"/>
                    <a:pt x="142067" y="110109"/>
                  </a:cubicBezTo>
                  <a:cubicBezTo>
                    <a:pt x="142067" y="109062"/>
                    <a:pt x="142591" y="107315"/>
                    <a:pt x="142766" y="106267"/>
                  </a:cubicBezTo>
                  <a:lnTo>
                    <a:pt x="165856" y="1422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82FEA432-9938-130E-CE80-D9E30BC614E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93778" y="5346710"/>
              <a:ext cx="9995" cy="249493"/>
            </a:xfrm>
            <a:custGeom>
              <a:avLst/>
              <a:gdLst>
                <a:gd name="connsiteX0" fmla="*/ 10210 w 9995"/>
                <a:gd name="connsiteY0" fmla="*/ 9063 h 249493"/>
                <a:gd name="connsiteX1" fmla="*/ 5212 w 9995"/>
                <a:gd name="connsiteY1" fmla="*/ 81 h 249493"/>
                <a:gd name="connsiteX2" fmla="*/ 214 w 9995"/>
                <a:gd name="connsiteY2" fmla="*/ 9063 h 249493"/>
                <a:gd name="connsiteX3" fmla="*/ 214 w 9995"/>
                <a:gd name="connsiteY3" fmla="*/ 240593 h 249493"/>
                <a:gd name="connsiteX4" fmla="*/ 5212 w 9995"/>
                <a:gd name="connsiteY4" fmla="*/ 249575 h 249493"/>
                <a:gd name="connsiteX5" fmla="*/ 10210 w 9995"/>
                <a:gd name="connsiteY5" fmla="*/ 240593 h 249493"/>
                <a:gd name="connsiteX6" fmla="*/ 10210 w 9995"/>
                <a:gd name="connsiteY6" fmla="*/ 9063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95" h="249493">
                  <a:moveTo>
                    <a:pt x="10210" y="9063"/>
                  </a:moveTo>
                  <a:cubicBezTo>
                    <a:pt x="10210" y="4572"/>
                    <a:pt x="10210" y="81"/>
                    <a:pt x="5212" y="81"/>
                  </a:cubicBezTo>
                  <a:cubicBezTo>
                    <a:pt x="214" y="81"/>
                    <a:pt x="214" y="4572"/>
                    <a:pt x="214" y="9063"/>
                  </a:cubicBezTo>
                  <a:lnTo>
                    <a:pt x="214" y="240593"/>
                  </a:lnTo>
                  <a:cubicBezTo>
                    <a:pt x="214" y="245084"/>
                    <a:pt x="214" y="249575"/>
                    <a:pt x="5212" y="249575"/>
                  </a:cubicBezTo>
                  <a:cubicBezTo>
                    <a:pt x="10210" y="249575"/>
                    <a:pt x="10210" y="245084"/>
                    <a:pt x="10210" y="240593"/>
                  </a:cubicBezTo>
                  <a:lnTo>
                    <a:pt x="10210" y="906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388C08C5-B8A8-426D-1BA8-4B6E4651F4D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147449" y="5363426"/>
              <a:ext cx="152181" cy="170404"/>
            </a:xfrm>
            <a:custGeom>
              <a:avLst/>
              <a:gdLst>
                <a:gd name="connsiteX0" fmla="*/ 85929 w 152181"/>
                <a:gd name="connsiteY0" fmla="*/ 136804 h 170404"/>
                <a:gd name="connsiteX1" fmla="*/ 152399 w 152181"/>
                <a:gd name="connsiteY1" fmla="*/ 85408 h 170404"/>
                <a:gd name="connsiteX2" fmla="*/ 85929 w 152181"/>
                <a:gd name="connsiteY2" fmla="*/ 33763 h 170404"/>
                <a:gd name="connsiteX3" fmla="*/ 85929 w 152181"/>
                <a:gd name="connsiteY3" fmla="*/ 19791 h 170404"/>
                <a:gd name="connsiteX4" fmla="*/ 109668 w 152181"/>
                <a:gd name="connsiteY4" fmla="*/ 7815 h 170404"/>
                <a:gd name="connsiteX5" fmla="*/ 117914 w 152181"/>
                <a:gd name="connsiteY5" fmla="*/ 7815 h 170404"/>
                <a:gd name="connsiteX6" fmla="*/ 117914 w 152181"/>
                <a:gd name="connsiteY6" fmla="*/ 81 h 170404"/>
                <a:gd name="connsiteX7" fmla="*/ 75683 w 152181"/>
                <a:gd name="connsiteY7" fmla="*/ 830 h 170404"/>
                <a:gd name="connsiteX8" fmla="*/ 33202 w 152181"/>
                <a:gd name="connsiteY8" fmla="*/ 81 h 170404"/>
                <a:gd name="connsiteX9" fmla="*/ 33202 w 152181"/>
                <a:gd name="connsiteY9" fmla="*/ 7815 h 170404"/>
                <a:gd name="connsiteX10" fmla="*/ 41449 w 152181"/>
                <a:gd name="connsiteY10" fmla="*/ 7815 h 170404"/>
                <a:gd name="connsiteX11" fmla="*/ 65188 w 152181"/>
                <a:gd name="connsiteY11" fmla="*/ 19791 h 170404"/>
                <a:gd name="connsiteX12" fmla="*/ 65188 w 152181"/>
                <a:gd name="connsiteY12" fmla="*/ 33763 h 170404"/>
                <a:gd name="connsiteX13" fmla="*/ 217 w 152181"/>
                <a:gd name="connsiteY13" fmla="*/ 85159 h 170404"/>
                <a:gd name="connsiteX14" fmla="*/ 65188 w 152181"/>
                <a:gd name="connsiteY14" fmla="*/ 136804 h 170404"/>
                <a:gd name="connsiteX15" fmla="*/ 65188 w 152181"/>
                <a:gd name="connsiteY15" fmla="*/ 150775 h 170404"/>
                <a:gd name="connsiteX16" fmla="*/ 41449 w 152181"/>
                <a:gd name="connsiteY16" fmla="*/ 162751 h 170404"/>
                <a:gd name="connsiteX17" fmla="*/ 33202 w 152181"/>
                <a:gd name="connsiteY17" fmla="*/ 162751 h 170404"/>
                <a:gd name="connsiteX18" fmla="*/ 33202 w 152181"/>
                <a:gd name="connsiteY18" fmla="*/ 170485 h 170404"/>
                <a:gd name="connsiteX19" fmla="*/ 75433 w 152181"/>
                <a:gd name="connsiteY19" fmla="*/ 169737 h 170404"/>
                <a:gd name="connsiteX20" fmla="*/ 117914 w 152181"/>
                <a:gd name="connsiteY20" fmla="*/ 170485 h 170404"/>
                <a:gd name="connsiteX21" fmla="*/ 117914 w 152181"/>
                <a:gd name="connsiteY21" fmla="*/ 162751 h 170404"/>
                <a:gd name="connsiteX22" fmla="*/ 109668 w 152181"/>
                <a:gd name="connsiteY22" fmla="*/ 162751 h 170404"/>
                <a:gd name="connsiteX23" fmla="*/ 85929 w 152181"/>
                <a:gd name="connsiteY23" fmla="*/ 150775 h 170404"/>
                <a:gd name="connsiteX24" fmla="*/ 85929 w 152181"/>
                <a:gd name="connsiteY24" fmla="*/ 136804 h 170404"/>
                <a:gd name="connsiteX25" fmla="*/ 65188 w 152181"/>
                <a:gd name="connsiteY25" fmla="*/ 131065 h 170404"/>
                <a:gd name="connsiteX26" fmla="*/ 25206 w 152181"/>
                <a:gd name="connsiteY26" fmla="*/ 85408 h 170404"/>
                <a:gd name="connsiteX27" fmla="*/ 65188 w 152181"/>
                <a:gd name="connsiteY27" fmla="*/ 39501 h 170404"/>
                <a:gd name="connsiteX28" fmla="*/ 65188 w 152181"/>
                <a:gd name="connsiteY28" fmla="*/ 131065 h 170404"/>
                <a:gd name="connsiteX29" fmla="*/ 85929 w 152181"/>
                <a:gd name="connsiteY29" fmla="*/ 39252 h 170404"/>
                <a:gd name="connsiteX30" fmla="*/ 127410 w 152181"/>
                <a:gd name="connsiteY30" fmla="*/ 85159 h 170404"/>
                <a:gd name="connsiteX31" fmla="*/ 85929 w 152181"/>
                <a:gd name="connsiteY31" fmla="*/ 131315 h 170404"/>
                <a:gd name="connsiteX32" fmla="*/ 85929 w 152181"/>
                <a:gd name="connsiteY32" fmla="*/ 39252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181" h="170404">
                  <a:moveTo>
                    <a:pt x="85929" y="136804"/>
                  </a:moveTo>
                  <a:cubicBezTo>
                    <a:pt x="124661" y="133810"/>
                    <a:pt x="152399" y="110607"/>
                    <a:pt x="152399" y="85408"/>
                  </a:cubicBezTo>
                  <a:cubicBezTo>
                    <a:pt x="152399" y="59461"/>
                    <a:pt x="123911" y="36757"/>
                    <a:pt x="85929" y="33763"/>
                  </a:cubicBezTo>
                  <a:lnTo>
                    <a:pt x="85929" y="19791"/>
                  </a:lnTo>
                  <a:cubicBezTo>
                    <a:pt x="85929" y="11308"/>
                    <a:pt x="85929" y="7815"/>
                    <a:pt x="109668" y="7815"/>
                  </a:cubicBezTo>
                  <a:lnTo>
                    <a:pt x="117914" y="7815"/>
                  </a:lnTo>
                  <a:lnTo>
                    <a:pt x="117914" y="81"/>
                  </a:lnTo>
                  <a:cubicBezTo>
                    <a:pt x="108918" y="830"/>
                    <a:pt x="85929" y="830"/>
                    <a:pt x="75683" y="830"/>
                  </a:cubicBezTo>
                  <a:cubicBezTo>
                    <a:pt x="65438" y="830"/>
                    <a:pt x="42198" y="830"/>
                    <a:pt x="33202" y="81"/>
                  </a:cubicBezTo>
                  <a:lnTo>
                    <a:pt x="33202" y="7815"/>
                  </a:lnTo>
                  <a:lnTo>
                    <a:pt x="41449" y="7815"/>
                  </a:lnTo>
                  <a:cubicBezTo>
                    <a:pt x="65188" y="7815"/>
                    <a:pt x="65188" y="11059"/>
                    <a:pt x="65188" y="19791"/>
                  </a:cubicBezTo>
                  <a:lnTo>
                    <a:pt x="65188" y="33763"/>
                  </a:lnTo>
                  <a:cubicBezTo>
                    <a:pt x="26955" y="37505"/>
                    <a:pt x="217" y="60459"/>
                    <a:pt x="217" y="85159"/>
                  </a:cubicBezTo>
                  <a:cubicBezTo>
                    <a:pt x="217" y="110856"/>
                    <a:pt x="27955" y="133061"/>
                    <a:pt x="65188" y="136804"/>
                  </a:cubicBezTo>
                  <a:lnTo>
                    <a:pt x="65188" y="150775"/>
                  </a:lnTo>
                  <a:cubicBezTo>
                    <a:pt x="65188" y="159258"/>
                    <a:pt x="65188" y="162751"/>
                    <a:pt x="41449" y="162751"/>
                  </a:cubicBezTo>
                  <a:lnTo>
                    <a:pt x="33202" y="162751"/>
                  </a:lnTo>
                  <a:lnTo>
                    <a:pt x="33202" y="170485"/>
                  </a:lnTo>
                  <a:cubicBezTo>
                    <a:pt x="42198" y="169737"/>
                    <a:pt x="65188" y="169737"/>
                    <a:pt x="75433" y="169737"/>
                  </a:cubicBezTo>
                  <a:cubicBezTo>
                    <a:pt x="85679" y="169737"/>
                    <a:pt x="108918" y="169737"/>
                    <a:pt x="117914" y="170485"/>
                  </a:cubicBezTo>
                  <a:lnTo>
                    <a:pt x="117914" y="162751"/>
                  </a:lnTo>
                  <a:lnTo>
                    <a:pt x="109668" y="162751"/>
                  </a:lnTo>
                  <a:cubicBezTo>
                    <a:pt x="85929" y="162751"/>
                    <a:pt x="85929" y="159508"/>
                    <a:pt x="85929" y="150775"/>
                  </a:cubicBezTo>
                  <a:lnTo>
                    <a:pt x="85929" y="136804"/>
                  </a:lnTo>
                  <a:close/>
                  <a:moveTo>
                    <a:pt x="65188" y="131065"/>
                  </a:moveTo>
                  <a:cubicBezTo>
                    <a:pt x="29704" y="126325"/>
                    <a:pt x="25206" y="100877"/>
                    <a:pt x="25206" y="85408"/>
                  </a:cubicBezTo>
                  <a:cubicBezTo>
                    <a:pt x="25206" y="72434"/>
                    <a:pt x="27705" y="44491"/>
                    <a:pt x="65188" y="39501"/>
                  </a:cubicBezTo>
                  <a:lnTo>
                    <a:pt x="65188" y="131065"/>
                  </a:lnTo>
                  <a:close/>
                  <a:moveTo>
                    <a:pt x="85929" y="39252"/>
                  </a:moveTo>
                  <a:cubicBezTo>
                    <a:pt x="120413" y="43244"/>
                    <a:pt x="127410" y="66197"/>
                    <a:pt x="127410" y="85159"/>
                  </a:cubicBezTo>
                  <a:cubicBezTo>
                    <a:pt x="127410" y="100128"/>
                    <a:pt x="123662" y="126824"/>
                    <a:pt x="85929" y="131315"/>
                  </a:cubicBezTo>
                  <a:lnTo>
                    <a:pt x="85929" y="3925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B4ED615C-8E4C-4D9B-7561-4994CD1F989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343417" y="5346710"/>
              <a:ext cx="34234" cy="249493"/>
            </a:xfrm>
            <a:custGeom>
              <a:avLst/>
              <a:gdLst>
                <a:gd name="connsiteX0" fmla="*/ 34459 w 34234"/>
                <a:gd name="connsiteY0" fmla="*/ 249575 h 249493"/>
                <a:gd name="connsiteX1" fmla="*/ 34459 w 34234"/>
                <a:gd name="connsiteY1" fmla="*/ 239595 h 249493"/>
                <a:gd name="connsiteX2" fmla="*/ 10220 w 34234"/>
                <a:gd name="connsiteY2" fmla="*/ 239595 h 249493"/>
                <a:gd name="connsiteX3" fmla="*/ 10220 w 34234"/>
                <a:gd name="connsiteY3" fmla="*/ 10061 h 249493"/>
                <a:gd name="connsiteX4" fmla="*/ 34459 w 34234"/>
                <a:gd name="connsiteY4" fmla="*/ 10061 h 249493"/>
                <a:gd name="connsiteX5" fmla="*/ 34459 w 34234"/>
                <a:gd name="connsiteY5" fmla="*/ 81 h 249493"/>
                <a:gd name="connsiteX6" fmla="*/ 224 w 34234"/>
                <a:gd name="connsiteY6" fmla="*/ 81 h 249493"/>
                <a:gd name="connsiteX7" fmla="*/ 224 w 34234"/>
                <a:gd name="connsiteY7" fmla="*/ 249575 h 249493"/>
                <a:gd name="connsiteX8" fmla="*/ 34459 w 34234"/>
                <a:gd name="connsiteY8" fmla="*/ 249575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34" h="249493">
                  <a:moveTo>
                    <a:pt x="34459" y="249575"/>
                  </a:moveTo>
                  <a:lnTo>
                    <a:pt x="34459" y="239595"/>
                  </a:lnTo>
                  <a:lnTo>
                    <a:pt x="10220" y="239595"/>
                  </a:lnTo>
                  <a:lnTo>
                    <a:pt x="10220" y="10061"/>
                  </a:lnTo>
                  <a:lnTo>
                    <a:pt x="34459" y="10061"/>
                  </a:lnTo>
                  <a:lnTo>
                    <a:pt x="34459" y="81"/>
                  </a:lnTo>
                  <a:lnTo>
                    <a:pt x="224" y="81"/>
                  </a:lnTo>
                  <a:lnTo>
                    <a:pt x="224" y="249575"/>
                  </a:lnTo>
                  <a:lnTo>
                    <a:pt x="34459" y="24957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52D512D8-D918-9C05-6224-65D3835F639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396337" y="5423554"/>
              <a:ext cx="91958" cy="113020"/>
            </a:xfrm>
            <a:custGeom>
              <a:avLst/>
              <a:gdLst>
                <a:gd name="connsiteX0" fmla="*/ 84939 w 91958"/>
                <a:gd name="connsiteY0" fmla="*/ 17047 h 113020"/>
                <a:gd name="connsiteX1" fmla="*/ 72944 w 91958"/>
                <a:gd name="connsiteY1" fmla="*/ 28274 h 113020"/>
                <a:gd name="connsiteX2" fmla="*/ 80691 w 91958"/>
                <a:gd name="connsiteY2" fmla="*/ 35509 h 113020"/>
                <a:gd name="connsiteX3" fmla="*/ 92186 w 91958"/>
                <a:gd name="connsiteY3" fmla="*/ 21538 h 113020"/>
                <a:gd name="connsiteX4" fmla="*/ 62449 w 91958"/>
                <a:gd name="connsiteY4" fmla="*/ 81 h 113020"/>
                <a:gd name="connsiteX5" fmla="*/ 20218 w 91958"/>
                <a:gd name="connsiteY5" fmla="*/ 36507 h 113020"/>
                <a:gd name="connsiteX6" fmla="*/ 45956 w 91958"/>
                <a:gd name="connsiteY6" fmla="*/ 61207 h 113020"/>
                <a:gd name="connsiteX7" fmla="*/ 71945 w 91958"/>
                <a:gd name="connsiteY7" fmla="*/ 80169 h 113020"/>
                <a:gd name="connsiteX8" fmla="*/ 36211 w 91958"/>
                <a:gd name="connsiteY8" fmla="*/ 107613 h 113020"/>
                <a:gd name="connsiteX9" fmla="*/ 7724 w 91958"/>
                <a:gd name="connsiteY9" fmla="*/ 94390 h 113020"/>
                <a:gd name="connsiteX10" fmla="*/ 23467 w 91958"/>
                <a:gd name="connsiteY10" fmla="*/ 81167 h 113020"/>
                <a:gd name="connsiteX11" fmla="*/ 14221 w 91958"/>
                <a:gd name="connsiteY11" fmla="*/ 72434 h 113020"/>
                <a:gd name="connsiteX12" fmla="*/ 227 w 91958"/>
                <a:gd name="connsiteY12" fmla="*/ 88901 h 113020"/>
                <a:gd name="connsiteX13" fmla="*/ 35961 w 91958"/>
                <a:gd name="connsiteY13" fmla="*/ 113102 h 113020"/>
                <a:gd name="connsiteX14" fmla="*/ 86188 w 91958"/>
                <a:gd name="connsiteY14" fmla="*/ 71686 h 113020"/>
                <a:gd name="connsiteX15" fmla="*/ 78442 w 91958"/>
                <a:gd name="connsiteY15" fmla="*/ 53473 h 113020"/>
                <a:gd name="connsiteX16" fmla="*/ 53453 w 91958"/>
                <a:gd name="connsiteY16" fmla="*/ 42994 h 113020"/>
                <a:gd name="connsiteX17" fmla="*/ 34462 w 91958"/>
                <a:gd name="connsiteY17" fmla="*/ 28025 h 113020"/>
                <a:gd name="connsiteX18" fmla="*/ 62449 w 91958"/>
                <a:gd name="connsiteY18" fmla="*/ 5570 h 113020"/>
                <a:gd name="connsiteX19" fmla="*/ 84939 w 91958"/>
                <a:gd name="connsiteY19" fmla="*/ 17047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958" h="113020">
                  <a:moveTo>
                    <a:pt x="84939" y="17047"/>
                  </a:moveTo>
                  <a:cubicBezTo>
                    <a:pt x="77942" y="17296"/>
                    <a:pt x="72944" y="22785"/>
                    <a:pt x="72944" y="28274"/>
                  </a:cubicBezTo>
                  <a:cubicBezTo>
                    <a:pt x="72944" y="31767"/>
                    <a:pt x="75193" y="35509"/>
                    <a:pt x="80691" y="35509"/>
                  </a:cubicBezTo>
                  <a:cubicBezTo>
                    <a:pt x="86188" y="35509"/>
                    <a:pt x="92186" y="31268"/>
                    <a:pt x="92186" y="21538"/>
                  </a:cubicBezTo>
                  <a:cubicBezTo>
                    <a:pt x="92186" y="10310"/>
                    <a:pt x="81441" y="81"/>
                    <a:pt x="62449" y="81"/>
                  </a:cubicBezTo>
                  <a:cubicBezTo>
                    <a:pt x="29464" y="81"/>
                    <a:pt x="20218" y="25530"/>
                    <a:pt x="20218" y="36507"/>
                  </a:cubicBezTo>
                  <a:cubicBezTo>
                    <a:pt x="20218" y="55968"/>
                    <a:pt x="38710" y="59710"/>
                    <a:pt x="45956" y="61207"/>
                  </a:cubicBezTo>
                  <a:cubicBezTo>
                    <a:pt x="58951" y="63702"/>
                    <a:pt x="71945" y="66447"/>
                    <a:pt x="71945" y="80169"/>
                  </a:cubicBezTo>
                  <a:cubicBezTo>
                    <a:pt x="71945" y="86656"/>
                    <a:pt x="66197" y="107613"/>
                    <a:pt x="36211" y="107613"/>
                  </a:cubicBezTo>
                  <a:cubicBezTo>
                    <a:pt x="32712" y="107613"/>
                    <a:pt x="13471" y="107613"/>
                    <a:pt x="7724" y="94390"/>
                  </a:cubicBezTo>
                  <a:cubicBezTo>
                    <a:pt x="17219" y="95637"/>
                    <a:pt x="23467" y="88152"/>
                    <a:pt x="23467" y="81167"/>
                  </a:cubicBezTo>
                  <a:cubicBezTo>
                    <a:pt x="23467" y="75428"/>
                    <a:pt x="19468" y="72434"/>
                    <a:pt x="14221" y="72434"/>
                  </a:cubicBezTo>
                  <a:cubicBezTo>
                    <a:pt x="7724" y="72434"/>
                    <a:pt x="227" y="77674"/>
                    <a:pt x="227" y="88901"/>
                  </a:cubicBezTo>
                  <a:cubicBezTo>
                    <a:pt x="227" y="103122"/>
                    <a:pt x="14471" y="113102"/>
                    <a:pt x="35961" y="113102"/>
                  </a:cubicBezTo>
                  <a:cubicBezTo>
                    <a:pt x="76443" y="113102"/>
                    <a:pt x="86188" y="82913"/>
                    <a:pt x="86188" y="71686"/>
                  </a:cubicBezTo>
                  <a:cubicBezTo>
                    <a:pt x="86188" y="62704"/>
                    <a:pt x="81441" y="56467"/>
                    <a:pt x="78442" y="53473"/>
                  </a:cubicBezTo>
                  <a:cubicBezTo>
                    <a:pt x="71695" y="46487"/>
                    <a:pt x="64448" y="45240"/>
                    <a:pt x="53453" y="42994"/>
                  </a:cubicBezTo>
                  <a:cubicBezTo>
                    <a:pt x="44457" y="40998"/>
                    <a:pt x="34462" y="39252"/>
                    <a:pt x="34462" y="28025"/>
                  </a:cubicBezTo>
                  <a:cubicBezTo>
                    <a:pt x="34462" y="20789"/>
                    <a:pt x="40459" y="5570"/>
                    <a:pt x="62449" y="5570"/>
                  </a:cubicBezTo>
                  <a:cubicBezTo>
                    <a:pt x="68696" y="5570"/>
                    <a:pt x="81191" y="7317"/>
                    <a:pt x="84939" y="1704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157D4FF-CE88-BD41-5B1D-73F9975AEE2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511498" y="5455289"/>
              <a:ext cx="77315" cy="115964"/>
            </a:xfrm>
            <a:custGeom>
              <a:avLst/>
              <a:gdLst>
                <a:gd name="connsiteX0" fmla="*/ 77547 w 77315"/>
                <a:gd name="connsiteY0" fmla="*/ 84262 h 115964"/>
                <a:gd name="connsiteX1" fmla="*/ 71600 w 77315"/>
                <a:gd name="connsiteY1" fmla="*/ 84262 h 115964"/>
                <a:gd name="connsiteX2" fmla="*/ 67052 w 77315"/>
                <a:gd name="connsiteY2" fmla="*/ 100155 h 115964"/>
                <a:gd name="connsiteX3" fmla="*/ 49734 w 77315"/>
                <a:gd name="connsiteY3" fmla="*/ 101203 h 115964"/>
                <a:gd name="connsiteX4" fmla="*/ 17549 w 77315"/>
                <a:gd name="connsiteY4" fmla="*/ 101203 h 115964"/>
                <a:gd name="connsiteX5" fmla="*/ 52533 w 77315"/>
                <a:gd name="connsiteY5" fmla="*/ 71862 h 115964"/>
                <a:gd name="connsiteX6" fmla="*/ 77547 w 77315"/>
                <a:gd name="connsiteY6" fmla="*/ 34139 h 115964"/>
                <a:gd name="connsiteX7" fmla="*/ 36615 w 77315"/>
                <a:gd name="connsiteY7" fmla="*/ 83 h 115964"/>
                <a:gd name="connsiteX8" fmla="*/ 232 w 77315"/>
                <a:gd name="connsiteY8" fmla="*/ 31344 h 115964"/>
                <a:gd name="connsiteX9" fmla="*/ 9503 w 77315"/>
                <a:gd name="connsiteY9" fmla="*/ 41124 h 115964"/>
                <a:gd name="connsiteX10" fmla="*/ 18773 w 77315"/>
                <a:gd name="connsiteY10" fmla="*/ 31868 h 115964"/>
                <a:gd name="connsiteX11" fmla="*/ 8453 w 77315"/>
                <a:gd name="connsiteY11" fmla="*/ 22612 h 115964"/>
                <a:gd name="connsiteX12" fmla="*/ 33992 w 77315"/>
                <a:gd name="connsiteY12" fmla="*/ 6370 h 115964"/>
                <a:gd name="connsiteX13" fmla="*/ 60580 w 77315"/>
                <a:gd name="connsiteY13" fmla="*/ 34139 h 115964"/>
                <a:gd name="connsiteX14" fmla="*/ 44137 w 77315"/>
                <a:gd name="connsiteY14" fmla="*/ 67671 h 115964"/>
                <a:gd name="connsiteX15" fmla="*/ 1981 w 77315"/>
                <a:gd name="connsiteY15" fmla="*/ 109236 h 115964"/>
                <a:gd name="connsiteX16" fmla="*/ 232 w 77315"/>
                <a:gd name="connsiteY16" fmla="*/ 116047 h 115964"/>
                <a:gd name="connsiteX17" fmla="*/ 72299 w 77315"/>
                <a:gd name="connsiteY17" fmla="*/ 116047 h 115964"/>
                <a:gd name="connsiteX18" fmla="*/ 77547 w 77315"/>
                <a:gd name="connsiteY18" fmla="*/ 84262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315" h="115964">
                  <a:moveTo>
                    <a:pt x="77547" y="84262"/>
                  </a:moveTo>
                  <a:lnTo>
                    <a:pt x="71600" y="84262"/>
                  </a:lnTo>
                  <a:cubicBezTo>
                    <a:pt x="71075" y="88104"/>
                    <a:pt x="69326" y="98408"/>
                    <a:pt x="67052" y="100155"/>
                  </a:cubicBezTo>
                  <a:cubicBezTo>
                    <a:pt x="65652" y="101203"/>
                    <a:pt x="52183" y="101203"/>
                    <a:pt x="49734" y="101203"/>
                  </a:cubicBezTo>
                  <a:lnTo>
                    <a:pt x="17549" y="101203"/>
                  </a:lnTo>
                  <a:cubicBezTo>
                    <a:pt x="35916" y="84960"/>
                    <a:pt x="42038" y="80070"/>
                    <a:pt x="52533" y="71862"/>
                  </a:cubicBezTo>
                  <a:cubicBezTo>
                    <a:pt x="65477" y="61558"/>
                    <a:pt x="77547" y="50730"/>
                    <a:pt x="77547" y="34139"/>
                  </a:cubicBezTo>
                  <a:cubicBezTo>
                    <a:pt x="77547" y="13006"/>
                    <a:pt x="59005" y="83"/>
                    <a:pt x="36615" y="83"/>
                  </a:cubicBezTo>
                  <a:cubicBezTo>
                    <a:pt x="14925" y="83"/>
                    <a:pt x="232" y="15277"/>
                    <a:pt x="232" y="31344"/>
                  </a:cubicBezTo>
                  <a:cubicBezTo>
                    <a:pt x="232" y="40251"/>
                    <a:pt x="7753" y="41124"/>
                    <a:pt x="9503" y="41124"/>
                  </a:cubicBezTo>
                  <a:cubicBezTo>
                    <a:pt x="13701" y="41124"/>
                    <a:pt x="18773" y="38155"/>
                    <a:pt x="18773" y="31868"/>
                  </a:cubicBezTo>
                  <a:cubicBezTo>
                    <a:pt x="18773" y="28725"/>
                    <a:pt x="17549" y="22612"/>
                    <a:pt x="8453" y="22612"/>
                  </a:cubicBezTo>
                  <a:cubicBezTo>
                    <a:pt x="13876" y="10212"/>
                    <a:pt x="25770" y="6370"/>
                    <a:pt x="33992" y="6370"/>
                  </a:cubicBezTo>
                  <a:cubicBezTo>
                    <a:pt x="51484" y="6370"/>
                    <a:pt x="60580" y="19992"/>
                    <a:pt x="60580" y="34139"/>
                  </a:cubicBezTo>
                  <a:cubicBezTo>
                    <a:pt x="60580" y="49333"/>
                    <a:pt x="49734" y="61383"/>
                    <a:pt x="44137" y="67671"/>
                  </a:cubicBezTo>
                  <a:lnTo>
                    <a:pt x="1981" y="109236"/>
                  </a:lnTo>
                  <a:cubicBezTo>
                    <a:pt x="232" y="110808"/>
                    <a:pt x="232" y="111157"/>
                    <a:pt x="232" y="116047"/>
                  </a:cubicBezTo>
                  <a:lnTo>
                    <a:pt x="72299" y="116047"/>
                  </a:lnTo>
                  <a:lnTo>
                    <a:pt x="77547" y="8426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04A6E0A6-93E6-284F-63A7-AF157E37B33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618078" y="5346710"/>
              <a:ext cx="34234" cy="249493"/>
            </a:xfrm>
            <a:custGeom>
              <a:avLst/>
              <a:gdLst>
                <a:gd name="connsiteX0" fmla="*/ 34471 w 34234"/>
                <a:gd name="connsiteY0" fmla="*/ 81 h 249493"/>
                <a:gd name="connsiteX1" fmla="*/ 236 w 34234"/>
                <a:gd name="connsiteY1" fmla="*/ 81 h 249493"/>
                <a:gd name="connsiteX2" fmla="*/ 236 w 34234"/>
                <a:gd name="connsiteY2" fmla="*/ 10061 h 249493"/>
                <a:gd name="connsiteX3" fmla="*/ 24475 w 34234"/>
                <a:gd name="connsiteY3" fmla="*/ 10061 h 249493"/>
                <a:gd name="connsiteX4" fmla="*/ 24475 w 34234"/>
                <a:gd name="connsiteY4" fmla="*/ 239595 h 249493"/>
                <a:gd name="connsiteX5" fmla="*/ 236 w 34234"/>
                <a:gd name="connsiteY5" fmla="*/ 239595 h 249493"/>
                <a:gd name="connsiteX6" fmla="*/ 236 w 34234"/>
                <a:gd name="connsiteY6" fmla="*/ 249575 h 249493"/>
                <a:gd name="connsiteX7" fmla="*/ 34471 w 34234"/>
                <a:gd name="connsiteY7" fmla="*/ 249575 h 249493"/>
                <a:gd name="connsiteX8" fmla="*/ 34471 w 34234"/>
                <a:gd name="connsiteY8" fmla="*/ 81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34" h="249493">
                  <a:moveTo>
                    <a:pt x="34471" y="81"/>
                  </a:moveTo>
                  <a:lnTo>
                    <a:pt x="236" y="81"/>
                  </a:lnTo>
                  <a:lnTo>
                    <a:pt x="236" y="10061"/>
                  </a:lnTo>
                  <a:lnTo>
                    <a:pt x="24475" y="10061"/>
                  </a:lnTo>
                  <a:lnTo>
                    <a:pt x="24475" y="239595"/>
                  </a:lnTo>
                  <a:lnTo>
                    <a:pt x="236" y="239595"/>
                  </a:lnTo>
                  <a:lnTo>
                    <a:pt x="236" y="249575"/>
                  </a:lnTo>
                  <a:lnTo>
                    <a:pt x="34471" y="249575"/>
                  </a:lnTo>
                  <a:lnTo>
                    <a:pt x="34471" y="8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0DEE5EA0-02BC-93D4-1288-2CA362E6082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695738" y="5346710"/>
              <a:ext cx="55724" cy="249493"/>
            </a:xfrm>
            <a:custGeom>
              <a:avLst/>
              <a:gdLst>
                <a:gd name="connsiteX0" fmla="*/ 54714 w 55724"/>
                <a:gd name="connsiteY0" fmla="*/ 129069 h 249493"/>
                <a:gd name="connsiteX1" fmla="*/ 55964 w 55724"/>
                <a:gd name="connsiteY1" fmla="*/ 124828 h 249493"/>
                <a:gd name="connsiteX2" fmla="*/ 54714 w 55724"/>
                <a:gd name="connsiteY2" fmla="*/ 120587 h 249493"/>
                <a:gd name="connsiteX3" fmla="*/ 10984 w 55724"/>
                <a:gd name="connsiteY3" fmla="*/ 5820 h 249493"/>
                <a:gd name="connsiteX4" fmla="*/ 5237 w 55724"/>
                <a:gd name="connsiteY4" fmla="*/ 81 h 249493"/>
                <a:gd name="connsiteX5" fmla="*/ 239 w 55724"/>
                <a:gd name="connsiteY5" fmla="*/ 5071 h 249493"/>
                <a:gd name="connsiteX6" fmla="*/ 1488 w 55724"/>
                <a:gd name="connsiteY6" fmla="*/ 9063 h 249493"/>
                <a:gd name="connsiteX7" fmla="*/ 45718 w 55724"/>
                <a:gd name="connsiteY7" fmla="*/ 124828 h 249493"/>
                <a:gd name="connsiteX8" fmla="*/ 1488 w 55724"/>
                <a:gd name="connsiteY8" fmla="*/ 240094 h 249493"/>
                <a:gd name="connsiteX9" fmla="*/ 239 w 55724"/>
                <a:gd name="connsiteY9" fmla="*/ 244585 h 249493"/>
                <a:gd name="connsiteX10" fmla="*/ 5237 w 55724"/>
                <a:gd name="connsiteY10" fmla="*/ 249575 h 249493"/>
                <a:gd name="connsiteX11" fmla="*/ 10484 w 55724"/>
                <a:gd name="connsiteY11" fmla="*/ 244585 h 249493"/>
                <a:gd name="connsiteX12" fmla="*/ 54714 w 55724"/>
                <a:gd name="connsiteY12" fmla="*/ 129069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24" h="249493">
                  <a:moveTo>
                    <a:pt x="54714" y="129069"/>
                  </a:moveTo>
                  <a:cubicBezTo>
                    <a:pt x="55964" y="126076"/>
                    <a:pt x="55964" y="125577"/>
                    <a:pt x="55964" y="124828"/>
                  </a:cubicBezTo>
                  <a:cubicBezTo>
                    <a:pt x="55964" y="124080"/>
                    <a:pt x="55964" y="123581"/>
                    <a:pt x="54714" y="120587"/>
                  </a:cubicBezTo>
                  <a:lnTo>
                    <a:pt x="10984" y="5820"/>
                  </a:lnTo>
                  <a:cubicBezTo>
                    <a:pt x="9485" y="1578"/>
                    <a:pt x="7985" y="81"/>
                    <a:pt x="5237" y="81"/>
                  </a:cubicBezTo>
                  <a:cubicBezTo>
                    <a:pt x="2488" y="81"/>
                    <a:pt x="239" y="2327"/>
                    <a:pt x="239" y="5071"/>
                  </a:cubicBezTo>
                  <a:cubicBezTo>
                    <a:pt x="239" y="5820"/>
                    <a:pt x="239" y="6319"/>
                    <a:pt x="1488" y="9063"/>
                  </a:cubicBezTo>
                  <a:lnTo>
                    <a:pt x="45718" y="124828"/>
                  </a:lnTo>
                  <a:lnTo>
                    <a:pt x="1488" y="240094"/>
                  </a:lnTo>
                  <a:cubicBezTo>
                    <a:pt x="239" y="242839"/>
                    <a:pt x="239" y="243338"/>
                    <a:pt x="239" y="244585"/>
                  </a:cubicBezTo>
                  <a:cubicBezTo>
                    <a:pt x="239" y="247329"/>
                    <a:pt x="2488" y="249575"/>
                    <a:pt x="5237" y="249575"/>
                  </a:cubicBezTo>
                  <a:cubicBezTo>
                    <a:pt x="8485" y="249575"/>
                    <a:pt x="9485" y="247080"/>
                    <a:pt x="10484" y="244585"/>
                  </a:cubicBezTo>
                  <a:lnTo>
                    <a:pt x="54714" y="12906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8EA13CE8-9ADA-7632-9003-2BE6BB4E9AF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871436" y="5411329"/>
              <a:ext cx="120695" cy="120255"/>
            </a:xfrm>
            <a:custGeom>
              <a:avLst/>
              <a:gdLst>
                <a:gd name="connsiteX0" fmla="*/ 60718 w 120695"/>
                <a:gd name="connsiteY0" fmla="*/ 53223 h 120255"/>
                <a:gd name="connsiteX1" fmla="*/ 10740 w 120695"/>
                <a:gd name="connsiteY1" fmla="*/ 3574 h 120255"/>
                <a:gd name="connsiteX2" fmla="*/ 5243 w 120695"/>
                <a:gd name="connsiteY2" fmla="*/ 81 h 120255"/>
                <a:gd name="connsiteX3" fmla="*/ 245 w 120695"/>
                <a:gd name="connsiteY3" fmla="*/ 5071 h 120255"/>
                <a:gd name="connsiteX4" fmla="*/ 3494 w 120695"/>
                <a:gd name="connsiteY4" fmla="*/ 10061 h 120255"/>
                <a:gd name="connsiteX5" fmla="*/ 53471 w 120695"/>
                <a:gd name="connsiteY5" fmla="*/ 60209 h 120255"/>
                <a:gd name="connsiteX6" fmla="*/ 3494 w 120695"/>
                <a:gd name="connsiteY6" fmla="*/ 110357 h 120255"/>
                <a:gd name="connsiteX7" fmla="*/ 245 w 120695"/>
                <a:gd name="connsiteY7" fmla="*/ 115347 h 120255"/>
                <a:gd name="connsiteX8" fmla="*/ 5243 w 120695"/>
                <a:gd name="connsiteY8" fmla="*/ 120337 h 120255"/>
                <a:gd name="connsiteX9" fmla="*/ 10740 w 120695"/>
                <a:gd name="connsiteY9" fmla="*/ 116844 h 120255"/>
                <a:gd name="connsiteX10" fmla="*/ 60468 w 120695"/>
                <a:gd name="connsiteY10" fmla="*/ 67195 h 120255"/>
                <a:gd name="connsiteX11" fmla="*/ 112195 w 120695"/>
                <a:gd name="connsiteY11" fmla="*/ 118840 h 120255"/>
                <a:gd name="connsiteX12" fmla="*/ 115943 w 120695"/>
                <a:gd name="connsiteY12" fmla="*/ 120337 h 120255"/>
                <a:gd name="connsiteX13" fmla="*/ 120941 w 120695"/>
                <a:gd name="connsiteY13" fmla="*/ 115347 h 120255"/>
                <a:gd name="connsiteX14" fmla="*/ 120191 w 120695"/>
                <a:gd name="connsiteY14" fmla="*/ 112603 h 120255"/>
                <a:gd name="connsiteX15" fmla="*/ 67715 w 120695"/>
                <a:gd name="connsiteY15" fmla="*/ 60209 h 120255"/>
                <a:gd name="connsiteX16" fmla="*/ 113444 w 120695"/>
                <a:gd name="connsiteY16" fmla="*/ 14552 h 120255"/>
                <a:gd name="connsiteX17" fmla="*/ 119691 w 120695"/>
                <a:gd name="connsiteY17" fmla="*/ 8314 h 120255"/>
                <a:gd name="connsiteX18" fmla="*/ 120941 w 120695"/>
                <a:gd name="connsiteY18" fmla="*/ 5071 h 120255"/>
                <a:gd name="connsiteX19" fmla="*/ 115943 w 120695"/>
                <a:gd name="connsiteY19" fmla="*/ 81 h 120255"/>
                <a:gd name="connsiteX20" fmla="*/ 110196 w 120695"/>
                <a:gd name="connsiteY20" fmla="*/ 3824 h 120255"/>
                <a:gd name="connsiteX21" fmla="*/ 60718 w 120695"/>
                <a:gd name="connsiteY21" fmla="*/ 53223 h 12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695" h="120255">
                  <a:moveTo>
                    <a:pt x="60718" y="53223"/>
                  </a:moveTo>
                  <a:lnTo>
                    <a:pt x="10740" y="3574"/>
                  </a:lnTo>
                  <a:cubicBezTo>
                    <a:pt x="7742" y="580"/>
                    <a:pt x="7242" y="81"/>
                    <a:pt x="5243" y="81"/>
                  </a:cubicBezTo>
                  <a:cubicBezTo>
                    <a:pt x="2744" y="81"/>
                    <a:pt x="245" y="2327"/>
                    <a:pt x="245" y="5071"/>
                  </a:cubicBezTo>
                  <a:cubicBezTo>
                    <a:pt x="245" y="6818"/>
                    <a:pt x="745" y="7317"/>
                    <a:pt x="3494" y="10061"/>
                  </a:cubicBezTo>
                  <a:lnTo>
                    <a:pt x="53471" y="60209"/>
                  </a:lnTo>
                  <a:lnTo>
                    <a:pt x="3494" y="110357"/>
                  </a:lnTo>
                  <a:cubicBezTo>
                    <a:pt x="745" y="113102"/>
                    <a:pt x="245" y="113601"/>
                    <a:pt x="245" y="115347"/>
                  </a:cubicBezTo>
                  <a:cubicBezTo>
                    <a:pt x="245" y="118092"/>
                    <a:pt x="2744" y="120337"/>
                    <a:pt x="5243" y="120337"/>
                  </a:cubicBezTo>
                  <a:cubicBezTo>
                    <a:pt x="7242" y="120337"/>
                    <a:pt x="7742" y="119838"/>
                    <a:pt x="10740" y="116844"/>
                  </a:cubicBezTo>
                  <a:lnTo>
                    <a:pt x="60468" y="67195"/>
                  </a:lnTo>
                  <a:lnTo>
                    <a:pt x="112195" y="118840"/>
                  </a:lnTo>
                  <a:cubicBezTo>
                    <a:pt x="112694" y="119090"/>
                    <a:pt x="114444" y="120337"/>
                    <a:pt x="115943" y="120337"/>
                  </a:cubicBezTo>
                  <a:cubicBezTo>
                    <a:pt x="118942" y="120337"/>
                    <a:pt x="120941" y="118092"/>
                    <a:pt x="120941" y="115347"/>
                  </a:cubicBezTo>
                  <a:cubicBezTo>
                    <a:pt x="120941" y="114848"/>
                    <a:pt x="120941" y="113850"/>
                    <a:pt x="120191" y="112603"/>
                  </a:cubicBezTo>
                  <a:cubicBezTo>
                    <a:pt x="119941" y="112104"/>
                    <a:pt x="80209" y="72933"/>
                    <a:pt x="67715" y="60209"/>
                  </a:cubicBezTo>
                  <a:lnTo>
                    <a:pt x="113444" y="14552"/>
                  </a:lnTo>
                  <a:cubicBezTo>
                    <a:pt x="114694" y="13055"/>
                    <a:pt x="118442" y="9811"/>
                    <a:pt x="119691" y="8314"/>
                  </a:cubicBezTo>
                  <a:cubicBezTo>
                    <a:pt x="119941" y="7815"/>
                    <a:pt x="120941" y="6818"/>
                    <a:pt x="120941" y="5071"/>
                  </a:cubicBezTo>
                  <a:cubicBezTo>
                    <a:pt x="120941" y="2327"/>
                    <a:pt x="118942" y="81"/>
                    <a:pt x="115943" y="81"/>
                  </a:cubicBezTo>
                  <a:cubicBezTo>
                    <a:pt x="113944" y="81"/>
                    <a:pt x="112944" y="1079"/>
                    <a:pt x="110196" y="3824"/>
                  </a:cubicBezTo>
                  <a:lnTo>
                    <a:pt x="60718" y="5322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7D9EF602-875C-D351-A55B-99B5821AB5B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096834" y="5357937"/>
              <a:ext cx="172672" cy="181381"/>
            </a:xfrm>
            <a:custGeom>
              <a:avLst/>
              <a:gdLst>
                <a:gd name="connsiteX0" fmla="*/ 172927 w 172672"/>
                <a:gd name="connsiteY0" fmla="*/ 67195 h 181381"/>
                <a:gd name="connsiteX1" fmla="*/ 109206 w 172672"/>
                <a:gd name="connsiteY1" fmla="*/ 81 h 181381"/>
                <a:gd name="connsiteX2" fmla="*/ 255 w 172672"/>
                <a:gd name="connsiteY2" fmla="*/ 114848 h 181381"/>
                <a:gd name="connsiteX3" fmla="*/ 64226 w 172672"/>
                <a:gd name="connsiteY3" fmla="*/ 181463 h 181381"/>
                <a:gd name="connsiteX4" fmla="*/ 172927 w 172672"/>
                <a:gd name="connsiteY4" fmla="*/ 67195 h 181381"/>
                <a:gd name="connsiteX5" fmla="*/ 65726 w 172672"/>
                <a:gd name="connsiteY5" fmla="*/ 174976 h 181381"/>
                <a:gd name="connsiteX6" fmla="*/ 23495 w 172672"/>
                <a:gd name="connsiteY6" fmla="*/ 121834 h 181381"/>
                <a:gd name="connsiteX7" fmla="*/ 46234 w 172672"/>
                <a:gd name="connsiteY7" fmla="*/ 45240 h 181381"/>
                <a:gd name="connsiteX8" fmla="*/ 107707 w 172672"/>
                <a:gd name="connsiteY8" fmla="*/ 6319 h 181381"/>
                <a:gd name="connsiteX9" fmla="*/ 150687 w 172672"/>
                <a:gd name="connsiteY9" fmla="*/ 57465 h 181381"/>
                <a:gd name="connsiteX10" fmla="*/ 119202 w 172672"/>
                <a:gd name="connsiteY10" fmla="*/ 145037 h 181381"/>
                <a:gd name="connsiteX11" fmla="*/ 65726 w 172672"/>
                <a:gd name="connsiteY11" fmla="*/ 174976 h 18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672" h="181381">
                  <a:moveTo>
                    <a:pt x="172927" y="67195"/>
                  </a:moveTo>
                  <a:cubicBezTo>
                    <a:pt x="172927" y="27027"/>
                    <a:pt x="146439" y="81"/>
                    <a:pt x="109206" y="81"/>
                  </a:cubicBezTo>
                  <a:cubicBezTo>
                    <a:pt x="55230" y="81"/>
                    <a:pt x="255" y="56716"/>
                    <a:pt x="255" y="114848"/>
                  </a:cubicBezTo>
                  <a:cubicBezTo>
                    <a:pt x="255" y="156264"/>
                    <a:pt x="28242" y="181463"/>
                    <a:pt x="64226" y="181463"/>
                  </a:cubicBezTo>
                  <a:cubicBezTo>
                    <a:pt x="117202" y="181463"/>
                    <a:pt x="172927" y="126824"/>
                    <a:pt x="172927" y="67195"/>
                  </a:cubicBezTo>
                  <a:close/>
                  <a:moveTo>
                    <a:pt x="65726" y="174976"/>
                  </a:moveTo>
                  <a:cubicBezTo>
                    <a:pt x="40987" y="174976"/>
                    <a:pt x="23495" y="154767"/>
                    <a:pt x="23495" y="121834"/>
                  </a:cubicBezTo>
                  <a:cubicBezTo>
                    <a:pt x="23495" y="110856"/>
                    <a:pt x="26993" y="74430"/>
                    <a:pt x="46234" y="45240"/>
                  </a:cubicBezTo>
                  <a:cubicBezTo>
                    <a:pt x="63477" y="19292"/>
                    <a:pt x="87966" y="6319"/>
                    <a:pt x="107707" y="6319"/>
                  </a:cubicBezTo>
                  <a:cubicBezTo>
                    <a:pt x="128197" y="6319"/>
                    <a:pt x="150687" y="20290"/>
                    <a:pt x="150687" y="57465"/>
                  </a:cubicBezTo>
                  <a:cubicBezTo>
                    <a:pt x="150687" y="75428"/>
                    <a:pt x="143940" y="114349"/>
                    <a:pt x="119202" y="145037"/>
                  </a:cubicBezTo>
                  <a:cubicBezTo>
                    <a:pt x="107207" y="160256"/>
                    <a:pt x="86716" y="174976"/>
                    <a:pt x="65726" y="174976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A467D8C8-E9CD-4D22-455D-79AEB3323CC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06878" y="5346710"/>
              <a:ext cx="57973" cy="249493"/>
            </a:xfrm>
            <a:custGeom>
              <a:avLst/>
              <a:gdLst>
                <a:gd name="connsiteX0" fmla="*/ 58237 w 57973"/>
                <a:gd name="connsiteY0" fmla="*/ 247080 h 249493"/>
                <a:gd name="connsiteX1" fmla="*/ 53989 w 57973"/>
                <a:gd name="connsiteY1" fmla="*/ 241591 h 249493"/>
                <a:gd name="connsiteX2" fmla="*/ 14756 w 57973"/>
                <a:gd name="connsiteY2" fmla="*/ 124828 h 249493"/>
                <a:gd name="connsiteX3" fmla="*/ 54988 w 57973"/>
                <a:gd name="connsiteY3" fmla="*/ 6818 h 249493"/>
                <a:gd name="connsiteX4" fmla="*/ 58237 w 57973"/>
                <a:gd name="connsiteY4" fmla="*/ 2576 h 249493"/>
                <a:gd name="connsiteX5" fmla="*/ 55738 w 57973"/>
                <a:gd name="connsiteY5" fmla="*/ 81 h 249493"/>
                <a:gd name="connsiteX6" fmla="*/ 16006 w 57973"/>
                <a:gd name="connsiteY6" fmla="*/ 48732 h 249493"/>
                <a:gd name="connsiteX7" fmla="*/ 263 w 57973"/>
                <a:gd name="connsiteY7" fmla="*/ 124828 h 249493"/>
                <a:gd name="connsiteX8" fmla="*/ 16755 w 57973"/>
                <a:gd name="connsiteY8" fmla="*/ 202670 h 249493"/>
                <a:gd name="connsiteX9" fmla="*/ 55738 w 57973"/>
                <a:gd name="connsiteY9" fmla="*/ 249575 h 249493"/>
                <a:gd name="connsiteX10" fmla="*/ 58237 w 57973"/>
                <a:gd name="connsiteY10" fmla="*/ 247080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73" h="249493">
                  <a:moveTo>
                    <a:pt x="58237" y="247080"/>
                  </a:moveTo>
                  <a:cubicBezTo>
                    <a:pt x="58237" y="246332"/>
                    <a:pt x="58237" y="245833"/>
                    <a:pt x="53989" y="241591"/>
                  </a:cubicBezTo>
                  <a:cubicBezTo>
                    <a:pt x="22753" y="210155"/>
                    <a:pt x="14756" y="163001"/>
                    <a:pt x="14756" y="124828"/>
                  </a:cubicBezTo>
                  <a:cubicBezTo>
                    <a:pt x="14756" y="81416"/>
                    <a:pt x="24252" y="38004"/>
                    <a:pt x="54988" y="6818"/>
                  </a:cubicBezTo>
                  <a:cubicBezTo>
                    <a:pt x="58237" y="3824"/>
                    <a:pt x="58237" y="3325"/>
                    <a:pt x="58237" y="2576"/>
                  </a:cubicBezTo>
                  <a:cubicBezTo>
                    <a:pt x="58237" y="830"/>
                    <a:pt x="57237" y="81"/>
                    <a:pt x="55738" y="81"/>
                  </a:cubicBezTo>
                  <a:cubicBezTo>
                    <a:pt x="53239" y="81"/>
                    <a:pt x="30749" y="17047"/>
                    <a:pt x="16006" y="48732"/>
                  </a:cubicBezTo>
                  <a:cubicBezTo>
                    <a:pt x="3262" y="76177"/>
                    <a:pt x="263" y="103871"/>
                    <a:pt x="263" y="124828"/>
                  </a:cubicBezTo>
                  <a:cubicBezTo>
                    <a:pt x="263" y="144289"/>
                    <a:pt x="3012" y="174477"/>
                    <a:pt x="16755" y="202670"/>
                  </a:cubicBezTo>
                  <a:cubicBezTo>
                    <a:pt x="31749" y="233358"/>
                    <a:pt x="53239" y="249575"/>
                    <a:pt x="55738" y="249575"/>
                  </a:cubicBezTo>
                  <a:cubicBezTo>
                    <a:pt x="57237" y="249575"/>
                    <a:pt x="58237" y="248826"/>
                    <a:pt x="58237" y="24708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7514DB12-9960-7BF1-EA6A-DACA8E0BED1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387315" y="5421059"/>
              <a:ext cx="161677" cy="114767"/>
            </a:xfrm>
            <a:custGeom>
              <a:avLst/>
              <a:gdLst>
                <a:gd name="connsiteX0" fmla="*/ 62239 w 161677"/>
                <a:gd name="connsiteY0" fmla="*/ 19043 h 114767"/>
                <a:gd name="connsiteX1" fmla="*/ 31503 w 161677"/>
                <a:gd name="connsiteY1" fmla="*/ 81 h 114767"/>
                <a:gd name="connsiteX2" fmla="*/ 9762 w 161677"/>
                <a:gd name="connsiteY2" fmla="*/ 14302 h 114767"/>
                <a:gd name="connsiteX3" fmla="*/ 267 w 161677"/>
                <a:gd name="connsiteY3" fmla="*/ 39002 h 114767"/>
                <a:gd name="connsiteX4" fmla="*/ 6264 w 161677"/>
                <a:gd name="connsiteY4" fmla="*/ 42495 h 114767"/>
                <a:gd name="connsiteX5" fmla="*/ 11262 w 161677"/>
                <a:gd name="connsiteY5" fmla="*/ 41248 h 114767"/>
                <a:gd name="connsiteX6" fmla="*/ 13261 w 161677"/>
                <a:gd name="connsiteY6" fmla="*/ 34012 h 114767"/>
                <a:gd name="connsiteX7" fmla="*/ 30253 w 161677"/>
                <a:gd name="connsiteY7" fmla="*/ 9063 h 114767"/>
                <a:gd name="connsiteX8" fmla="*/ 36001 w 161677"/>
                <a:gd name="connsiteY8" fmla="*/ 18294 h 114767"/>
                <a:gd name="connsiteX9" fmla="*/ 32502 w 161677"/>
                <a:gd name="connsiteY9" fmla="*/ 36507 h 114767"/>
                <a:gd name="connsiteX10" fmla="*/ 27005 w 161677"/>
                <a:gd name="connsiteY10" fmla="*/ 58962 h 114767"/>
                <a:gd name="connsiteX11" fmla="*/ 18009 w 161677"/>
                <a:gd name="connsiteY11" fmla="*/ 93891 h 114767"/>
                <a:gd name="connsiteX12" fmla="*/ 16010 w 161677"/>
                <a:gd name="connsiteY12" fmla="*/ 103871 h 114767"/>
                <a:gd name="connsiteX13" fmla="*/ 27754 w 161677"/>
                <a:gd name="connsiteY13" fmla="*/ 114848 h 114767"/>
                <a:gd name="connsiteX14" fmla="*/ 45496 w 161677"/>
                <a:gd name="connsiteY14" fmla="*/ 95887 h 114767"/>
                <a:gd name="connsiteX15" fmla="*/ 52493 w 161677"/>
                <a:gd name="connsiteY15" fmla="*/ 67943 h 114767"/>
                <a:gd name="connsiteX16" fmla="*/ 60240 w 161677"/>
                <a:gd name="connsiteY16" fmla="*/ 38254 h 114767"/>
                <a:gd name="connsiteX17" fmla="*/ 75733 w 161677"/>
                <a:gd name="connsiteY17" fmla="*/ 18793 h 114767"/>
                <a:gd name="connsiteX18" fmla="*/ 101471 w 161677"/>
                <a:gd name="connsiteY18" fmla="*/ 9063 h 114767"/>
                <a:gd name="connsiteX19" fmla="*/ 113966 w 161677"/>
                <a:gd name="connsiteY19" fmla="*/ 23783 h 114767"/>
                <a:gd name="connsiteX20" fmla="*/ 98223 w 161677"/>
                <a:gd name="connsiteY20" fmla="*/ 79670 h 114767"/>
                <a:gd name="connsiteX21" fmla="*/ 94724 w 161677"/>
                <a:gd name="connsiteY21" fmla="*/ 92394 h 114767"/>
                <a:gd name="connsiteX22" fmla="*/ 122962 w 161677"/>
                <a:gd name="connsiteY22" fmla="*/ 114848 h 114767"/>
                <a:gd name="connsiteX23" fmla="*/ 161944 w 161677"/>
                <a:gd name="connsiteY23" fmla="*/ 75927 h 114767"/>
                <a:gd name="connsiteX24" fmla="*/ 155947 w 161677"/>
                <a:gd name="connsiteY24" fmla="*/ 72434 h 114767"/>
                <a:gd name="connsiteX25" fmla="*/ 150199 w 161677"/>
                <a:gd name="connsiteY25" fmla="*/ 75678 h 114767"/>
                <a:gd name="connsiteX26" fmla="*/ 124461 w 161677"/>
                <a:gd name="connsiteY26" fmla="*/ 105867 h 114767"/>
                <a:gd name="connsiteX27" fmla="*/ 120213 w 161677"/>
                <a:gd name="connsiteY27" fmla="*/ 100627 h 114767"/>
                <a:gd name="connsiteX28" fmla="*/ 125211 w 161677"/>
                <a:gd name="connsiteY28" fmla="*/ 82414 h 114767"/>
                <a:gd name="connsiteX29" fmla="*/ 140704 w 161677"/>
                <a:gd name="connsiteY29" fmla="*/ 29022 h 114767"/>
                <a:gd name="connsiteX30" fmla="*/ 103470 w 161677"/>
                <a:gd name="connsiteY30" fmla="*/ 81 h 114767"/>
                <a:gd name="connsiteX31" fmla="*/ 62239 w 161677"/>
                <a:gd name="connsiteY31" fmla="*/ 19043 h 11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1677" h="114767">
                  <a:moveTo>
                    <a:pt x="62239" y="19043"/>
                  </a:moveTo>
                  <a:cubicBezTo>
                    <a:pt x="58740" y="6568"/>
                    <a:pt x="44997" y="81"/>
                    <a:pt x="31503" y="81"/>
                  </a:cubicBezTo>
                  <a:cubicBezTo>
                    <a:pt x="22257" y="81"/>
                    <a:pt x="15260" y="5321"/>
                    <a:pt x="9762" y="14302"/>
                  </a:cubicBezTo>
                  <a:cubicBezTo>
                    <a:pt x="3515" y="24282"/>
                    <a:pt x="267" y="37755"/>
                    <a:pt x="267" y="39002"/>
                  </a:cubicBezTo>
                  <a:cubicBezTo>
                    <a:pt x="267" y="42495"/>
                    <a:pt x="4015" y="42495"/>
                    <a:pt x="6264" y="42495"/>
                  </a:cubicBezTo>
                  <a:cubicBezTo>
                    <a:pt x="9013" y="42495"/>
                    <a:pt x="10012" y="42495"/>
                    <a:pt x="11262" y="41248"/>
                  </a:cubicBezTo>
                  <a:cubicBezTo>
                    <a:pt x="11762" y="40749"/>
                    <a:pt x="11762" y="40250"/>
                    <a:pt x="13261" y="34012"/>
                  </a:cubicBezTo>
                  <a:cubicBezTo>
                    <a:pt x="18259" y="14552"/>
                    <a:pt x="23756" y="9063"/>
                    <a:pt x="30253" y="9063"/>
                  </a:cubicBezTo>
                  <a:cubicBezTo>
                    <a:pt x="34002" y="9063"/>
                    <a:pt x="36001" y="11558"/>
                    <a:pt x="36001" y="18294"/>
                  </a:cubicBezTo>
                  <a:cubicBezTo>
                    <a:pt x="36001" y="22536"/>
                    <a:pt x="35001" y="26528"/>
                    <a:pt x="32502" y="36507"/>
                  </a:cubicBezTo>
                  <a:cubicBezTo>
                    <a:pt x="30753" y="43493"/>
                    <a:pt x="28254" y="53473"/>
                    <a:pt x="27005" y="58962"/>
                  </a:cubicBezTo>
                  <a:lnTo>
                    <a:pt x="18009" y="93891"/>
                  </a:lnTo>
                  <a:cubicBezTo>
                    <a:pt x="17259" y="97384"/>
                    <a:pt x="16010" y="102124"/>
                    <a:pt x="16010" y="103871"/>
                  </a:cubicBezTo>
                  <a:cubicBezTo>
                    <a:pt x="16010" y="109110"/>
                    <a:pt x="20008" y="114848"/>
                    <a:pt x="27754" y="114848"/>
                  </a:cubicBezTo>
                  <a:cubicBezTo>
                    <a:pt x="40749" y="114848"/>
                    <a:pt x="43747" y="103372"/>
                    <a:pt x="45496" y="95887"/>
                  </a:cubicBezTo>
                  <a:cubicBezTo>
                    <a:pt x="47995" y="86656"/>
                    <a:pt x="49994" y="78672"/>
                    <a:pt x="52493" y="67943"/>
                  </a:cubicBezTo>
                  <a:cubicBezTo>
                    <a:pt x="53493" y="64700"/>
                    <a:pt x="59740" y="39002"/>
                    <a:pt x="60240" y="38254"/>
                  </a:cubicBezTo>
                  <a:cubicBezTo>
                    <a:pt x="60490" y="36757"/>
                    <a:pt x="67487" y="25530"/>
                    <a:pt x="75733" y="18793"/>
                  </a:cubicBezTo>
                  <a:cubicBezTo>
                    <a:pt x="82730" y="13304"/>
                    <a:pt x="90976" y="9063"/>
                    <a:pt x="101471" y="9063"/>
                  </a:cubicBezTo>
                  <a:cubicBezTo>
                    <a:pt x="107968" y="9063"/>
                    <a:pt x="113966" y="11558"/>
                    <a:pt x="113966" y="23783"/>
                  </a:cubicBezTo>
                  <a:cubicBezTo>
                    <a:pt x="113966" y="38004"/>
                    <a:pt x="102971" y="67195"/>
                    <a:pt x="98223" y="79670"/>
                  </a:cubicBezTo>
                  <a:cubicBezTo>
                    <a:pt x="95474" y="86406"/>
                    <a:pt x="94724" y="88152"/>
                    <a:pt x="94724" y="92394"/>
                  </a:cubicBezTo>
                  <a:cubicBezTo>
                    <a:pt x="94724" y="106865"/>
                    <a:pt x="109218" y="114848"/>
                    <a:pt x="122962" y="114848"/>
                  </a:cubicBezTo>
                  <a:cubicBezTo>
                    <a:pt x="149450" y="114848"/>
                    <a:pt x="161944" y="80917"/>
                    <a:pt x="161944" y="75927"/>
                  </a:cubicBezTo>
                  <a:cubicBezTo>
                    <a:pt x="161944" y="72434"/>
                    <a:pt x="158196" y="72434"/>
                    <a:pt x="155947" y="72434"/>
                  </a:cubicBezTo>
                  <a:cubicBezTo>
                    <a:pt x="152948" y="72434"/>
                    <a:pt x="151199" y="72434"/>
                    <a:pt x="150199" y="75678"/>
                  </a:cubicBezTo>
                  <a:cubicBezTo>
                    <a:pt x="141953" y="103372"/>
                    <a:pt x="128459" y="105867"/>
                    <a:pt x="124461" y="105867"/>
                  </a:cubicBezTo>
                  <a:cubicBezTo>
                    <a:pt x="122712" y="105867"/>
                    <a:pt x="120213" y="105867"/>
                    <a:pt x="120213" y="100627"/>
                  </a:cubicBezTo>
                  <a:cubicBezTo>
                    <a:pt x="120213" y="94889"/>
                    <a:pt x="122712" y="88651"/>
                    <a:pt x="125211" y="82414"/>
                  </a:cubicBezTo>
                  <a:cubicBezTo>
                    <a:pt x="129209" y="72185"/>
                    <a:pt x="140704" y="42994"/>
                    <a:pt x="140704" y="29022"/>
                  </a:cubicBezTo>
                  <a:cubicBezTo>
                    <a:pt x="140704" y="6069"/>
                    <a:pt x="121462" y="81"/>
                    <a:pt x="103470" y="81"/>
                  </a:cubicBezTo>
                  <a:cubicBezTo>
                    <a:pt x="98223" y="81"/>
                    <a:pt x="79981" y="81"/>
                    <a:pt x="62239" y="1904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F797BD1C-EB2D-D02D-88A8-7AF89A036C6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576545" y="5455289"/>
              <a:ext cx="63671" cy="115964"/>
            </a:xfrm>
            <a:custGeom>
              <a:avLst/>
              <a:gdLst>
                <a:gd name="connsiteX0" fmla="*/ 39806 w 63671"/>
                <a:gd name="connsiteY0" fmla="*/ 4973 h 115964"/>
                <a:gd name="connsiteX1" fmla="*/ 34558 w 63671"/>
                <a:gd name="connsiteY1" fmla="*/ 83 h 115964"/>
                <a:gd name="connsiteX2" fmla="*/ 274 w 63671"/>
                <a:gd name="connsiteY2" fmla="*/ 11260 h 115964"/>
                <a:gd name="connsiteX3" fmla="*/ 274 w 63671"/>
                <a:gd name="connsiteY3" fmla="*/ 17547 h 115964"/>
                <a:gd name="connsiteX4" fmla="*/ 25637 w 63671"/>
                <a:gd name="connsiteY4" fmla="*/ 12657 h 115964"/>
                <a:gd name="connsiteX5" fmla="*/ 25637 w 63671"/>
                <a:gd name="connsiteY5" fmla="*/ 101726 h 115964"/>
                <a:gd name="connsiteX6" fmla="*/ 8145 w 63671"/>
                <a:gd name="connsiteY6" fmla="*/ 109760 h 115964"/>
                <a:gd name="connsiteX7" fmla="*/ 1498 w 63671"/>
                <a:gd name="connsiteY7" fmla="*/ 109760 h 115964"/>
                <a:gd name="connsiteX8" fmla="*/ 1498 w 63671"/>
                <a:gd name="connsiteY8" fmla="*/ 116047 h 115964"/>
                <a:gd name="connsiteX9" fmla="*/ 32634 w 63671"/>
                <a:gd name="connsiteY9" fmla="*/ 115349 h 115964"/>
                <a:gd name="connsiteX10" fmla="*/ 63945 w 63671"/>
                <a:gd name="connsiteY10" fmla="*/ 116047 h 115964"/>
                <a:gd name="connsiteX11" fmla="*/ 63945 w 63671"/>
                <a:gd name="connsiteY11" fmla="*/ 109760 h 115964"/>
                <a:gd name="connsiteX12" fmla="*/ 57298 w 63671"/>
                <a:gd name="connsiteY12" fmla="*/ 109760 h 115964"/>
                <a:gd name="connsiteX13" fmla="*/ 39806 w 63671"/>
                <a:gd name="connsiteY13" fmla="*/ 101726 h 115964"/>
                <a:gd name="connsiteX14" fmla="*/ 39806 w 63671"/>
                <a:gd name="connsiteY14" fmla="*/ 4973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71" h="115964">
                  <a:moveTo>
                    <a:pt x="39806" y="4973"/>
                  </a:moveTo>
                  <a:cubicBezTo>
                    <a:pt x="39806" y="257"/>
                    <a:pt x="39456" y="83"/>
                    <a:pt x="34558" y="83"/>
                  </a:cubicBezTo>
                  <a:cubicBezTo>
                    <a:pt x="23363" y="11085"/>
                    <a:pt x="7446" y="11260"/>
                    <a:pt x="274" y="11260"/>
                  </a:cubicBezTo>
                  <a:lnTo>
                    <a:pt x="274" y="17547"/>
                  </a:lnTo>
                  <a:cubicBezTo>
                    <a:pt x="4472" y="17547"/>
                    <a:pt x="16017" y="17547"/>
                    <a:pt x="25637" y="12657"/>
                  </a:cubicBezTo>
                  <a:lnTo>
                    <a:pt x="25637" y="101726"/>
                  </a:lnTo>
                  <a:cubicBezTo>
                    <a:pt x="25637" y="107490"/>
                    <a:pt x="25637" y="109760"/>
                    <a:pt x="8145" y="109760"/>
                  </a:cubicBezTo>
                  <a:lnTo>
                    <a:pt x="1498" y="109760"/>
                  </a:lnTo>
                  <a:lnTo>
                    <a:pt x="1498" y="116047"/>
                  </a:lnTo>
                  <a:cubicBezTo>
                    <a:pt x="4647" y="115873"/>
                    <a:pt x="26162" y="115349"/>
                    <a:pt x="32634" y="115349"/>
                  </a:cubicBezTo>
                  <a:cubicBezTo>
                    <a:pt x="38057" y="115349"/>
                    <a:pt x="60097" y="115873"/>
                    <a:pt x="63945" y="116047"/>
                  </a:cubicBezTo>
                  <a:lnTo>
                    <a:pt x="63945" y="109760"/>
                  </a:lnTo>
                  <a:lnTo>
                    <a:pt x="57298" y="109760"/>
                  </a:lnTo>
                  <a:cubicBezTo>
                    <a:pt x="39806" y="109760"/>
                    <a:pt x="39806" y="107490"/>
                    <a:pt x="39806" y="101726"/>
                  </a:cubicBezTo>
                  <a:lnTo>
                    <a:pt x="39806" y="49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4ECE1227-FB0E-E6E8-5DD1-F93C9ED7CC2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691072" y="5507384"/>
              <a:ext cx="29236" cy="74598"/>
            </a:xfrm>
            <a:custGeom>
              <a:avLst/>
              <a:gdLst>
                <a:gd name="connsiteX0" fmla="*/ 29515 w 29236"/>
                <a:gd name="connsiteY0" fmla="*/ 26278 h 74598"/>
                <a:gd name="connsiteX1" fmla="*/ 13522 w 29236"/>
                <a:gd name="connsiteY1" fmla="*/ 81 h 74598"/>
                <a:gd name="connsiteX2" fmla="*/ 278 w 29236"/>
                <a:gd name="connsiteY2" fmla="*/ 13304 h 74598"/>
                <a:gd name="connsiteX3" fmla="*/ 13522 w 29236"/>
                <a:gd name="connsiteY3" fmla="*/ 26528 h 74598"/>
                <a:gd name="connsiteX4" fmla="*/ 22268 w 29236"/>
                <a:gd name="connsiteY4" fmla="*/ 23284 h 74598"/>
                <a:gd name="connsiteX5" fmla="*/ 23518 w 29236"/>
                <a:gd name="connsiteY5" fmla="*/ 22536 h 74598"/>
                <a:gd name="connsiteX6" fmla="*/ 24018 w 29236"/>
                <a:gd name="connsiteY6" fmla="*/ 26278 h 74598"/>
                <a:gd name="connsiteX7" fmla="*/ 7025 w 29236"/>
                <a:gd name="connsiteY7" fmla="*/ 67943 h 74598"/>
                <a:gd name="connsiteX8" fmla="*/ 4276 w 29236"/>
                <a:gd name="connsiteY8" fmla="*/ 71935 h 74598"/>
                <a:gd name="connsiteX9" fmla="*/ 6775 w 29236"/>
                <a:gd name="connsiteY9" fmla="*/ 74680 h 74598"/>
                <a:gd name="connsiteX10" fmla="*/ 29515 w 29236"/>
                <a:gd name="connsiteY10" fmla="*/ 26278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36" h="74598">
                  <a:moveTo>
                    <a:pt x="29515" y="26278"/>
                  </a:moveTo>
                  <a:cubicBezTo>
                    <a:pt x="29515" y="9811"/>
                    <a:pt x="23268" y="81"/>
                    <a:pt x="13522" y="81"/>
                  </a:cubicBezTo>
                  <a:cubicBezTo>
                    <a:pt x="5276" y="81"/>
                    <a:pt x="278" y="6319"/>
                    <a:pt x="278" y="13304"/>
                  </a:cubicBezTo>
                  <a:cubicBezTo>
                    <a:pt x="278" y="20041"/>
                    <a:pt x="5276" y="26528"/>
                    <a:pt x="13522" y="26528"/>
                  </a:cubicBezTo>
                  <a:cubicBezTo>
                    <a:pt x="16521" y="26528"/>
                    <a:pt x="19770" y="25530"/>
                    <a:pt x="22268" y="23284"/>
                  </a:cubicBezTo>
                  <a:cubicBezTo>
                    <a:pt x="23018" y="22785"/>
                    <a:pt x="23268" y="22536"/>
                    <a:pt x="23518" y="22536"/>
                  </a:cubicBezTo>
                  <a:cubicBezTo>
                    <a:pt x="23768" y="22536"/>
                    <a:pt x="24018" y="22785"/>
                    <a:pt x="24018" y="26278"/>
                  </a:cubicBezTo>
                  <a:cubicBezTo>
                    <a:pt x="24018" y="44741"/>
                    <a:pt x="15272" y="59710"/>
                    <a:pt x="7025" y="67943"/>
                  </a:cubicBezTo>
                  <a:cubicBezTo>
                    <a:pt x="4276" y="70688"/>
                    <a:pt x="4276" y="71187"/>
                    <a:pt x="4276" y="71935"/>
                  </a:cubicBezTo>
                  <a:cubicBezTo>
                    <a:pt x="4276" y="73682"/>
                    <a:pt x="5526" y="74680"/>
                    <a:pt x="6775" y="74680"/>
                  </a:cubicBezTo>
                  <a:cubicBezTo>
                    <a:pt x="9524" y="74680"/>
                    <a:pt x="29515" y="55469"/>
                    <a:pt x="29515" y="2627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95C1F848-8D37-7973-27D1-CA73D9B9CCD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787888" y="5368915"/>
              <a:ext cx="65970" cy="167659"/>
            </a:xfrm>
            <a:custGeom>
              <a:avLst/>
              <a:gdLst>
                <a:gd name="connsiteX0" fmla="*/ 64004 w 65970"/>
                <a:gd name="connsiteY0" fmla="*/ 9063 h 167659"/>
                <a:gd name="connsiteX1" fmla="*/ 54758 w 65970"/>
                <a:gd name="connsiteY1" fmla="*/ 81 h 167659"/>
                <a:gd name="connsiteX2" fmla="*/ 41264 w 65970"/>
                <a:gd name="connsiteY2" fmla="*/ 13304 h 167659"/>
                <a:gd name="connsiteX3" fmla="*/ 50760 w 65970"/>
                <a:gd name="connsiteY3" fmla="*/ 22286 h 167659"/>
                <a:gd name="connsiteX4" fmla="*/ 64004 w 65970"/>
                <a:gd name="connsiteY4" fmla="*/ 9063 h 167659"/>
                <a:gd name="connsiteX5" fmla="*/ 45013 w 65970"/>
                <a:gd name="connsiteY5" fmla="*/ 102873 h 167659"/>
                <a:gd name="connsiteX6" fmla="*/ 50510 w 65970"/>
                <a:gd name="connsiteY6" fmla="*/ 88402 h 167659"/>
                <a:gd name="connsiteX7" fmla="*/ 53759 w 65970"/>
                <a:gd name="connsiteY7" fmla="*/ 75179 h 167659"/>
                <a:gd name="connsiteX8" fmla="*/ 33268 w 65970"/>
                <a:gd name="connsiteY8" fmla="*/ 54720 h 167659"/>
                <a:gd name="connsiteX9" fmla="*/ 283 w 65970"/>
                <a:gd name="connsiteY9" fmla="*/ 93142 h 167659"/>
                <a:gd name="connsiteX10" fmla="*/ 3281 w 65970"/>
                <a:gd name="connsiteY10" fmla="*/ 95637 h 167659"/>
                <a:gd name="connsiteX11" fmla="*/ 7280 w 65970"/>
                <a:gd name="connsiteY11" fmla="*/ 91146 h 167659"/>
                <a:gd name="connsiteX12" fmla="*/ 32518 w 65970"/>
                <a:gd name="connsiteY12" fmla="*/ 60209 h 167659"/>
                <a:gd name="connsiteX13" fmla="*/ 38765 w 65970"/>
                <a:gd name="connsiteY13" fmla="*/ 68193 h 167659"/>
                <a:gd name="connsiteX14" fmla="*/ 36017 w 65970"/>
                <a:gd name="connsiteY14" fmla="*/ 81167 h 167659"/>
                <a:gd name="connsiteX15" fmla="*/ 18774 w 65970"/>
                <a:gd name="connsiteY15" fmla="*/ 127323 h 167659"/>
                <a:gd name="connsiteX16" fmla="*/ 13027 w 65970"/>
                <a:gd name="connsiteY16" fmla="*/ 147283 h 167659"/>
                <a:gd name="connsiteX17" fmla="*/ 33518 w 65970"/>
                <a:gd name="connsiteY17" fmla="*/ 167741 h 167659"/>
                <a:gd name="connsiteX18" fmla="*/ 66253 w 65970"/>
                <a:gd name="connsiteY18" fmla="*/ 129319 h 167659"/>
                <a:gd name="connsiteX19" fmla="*/ 63254 w 65970"/>
                <a:gd name="connsiteY19" fmla="*/ 126824 h 167659"/>
                <a:gd name="connsiteX20" fmla="*/ 59506 w 65970"/>
                <a:gd name="connsiteY20" fmla="*/ 131315 h 167659"/>
                <a:gd name="connsiteX21" fmla="*/ 34018 w 65970"/>
                <a:gd name="connsiteY21" fmla="*/ 162252 h 167659"/>
                <a:gd name="connsiteX22" fmla="*/ 28020 w 65970"/>
                <a:gd name="connsiteY22" fmla="*/ 154019 h 167659"/>
                <a:gd name="connsiteX23" fmla="*/ 35267 w 65970"/>
                <a:gd name="connsiteY23" fmla="*/ 129069 h 167659"/>
                <a:gd name="connsiteX24" fmla="*/ 45013 w 65970"/>
                <a:gd name="connsiteY24" fmla="*/ 102873 h 16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970" h="167659">
                  <a:moveTo>
                    <a:pt x="64004" y="9063"/>
                  </a:moveTo>
                  <a:cubicBezTo>
                    <a:pt x="64004" y="4073"/>
                    <a:pt x="60506" y="81"/>
                    <a:pt x="54758" y="81"/>
                  </a:cubicBezTo>
                  <a:cubicBezTo>
                    <a:pt x="48011" y="81"/>
                    <a:pt x="41264" y="6568"/>
                    <a:pt x="41264" y="13304"/>
                  </a:cubicBezTo>
                  <a:cubicBezTo>
                    <a:pt x="41264" y="18045"/>
                    <a:pt x="44763" y="22286"/>
                    <a:pt x="50760" y="22286"/>
                  </a:cubicBezTo>
                  <a:cubicBezTo>
                    <a:pt x="56507" y="22286"/>
                    <a:pt x="64004" y="16548"/>
                    <a:pt x="64004" y="9063"/>
                  </a:cubicBezTo>
                  <a:close/>
                  <a:moveTo>
                    <a:pt x="45013" y="102873"/>
                  </a:moveTo>
                  <a:cubicBezTo>
                    <a:pt x="48011" y="95637"/>
                    <a:pt x="48011" y="95138"/>
                    <a:pt x="50510" y="88402"/>
                  </a:cubicBezTo>
                  <a:cubicBezTo>
                    <a:pt x="52509" y="83412"/>
                    <a:pt x="53759" y="79919"/>
                    <a:pt x="53759" y="75179"/>
                  </a:cubicBezTo>
                  <a:cubicBezTo>
                    <a:pt x="53759" y="63952"/>
                    <a:pt x="45762" y="54720"/>
                    <a:pt x="33268" y="54720"/>
                  </a:cubicBezTo>
                  <a:cubicBezTo>
                    <a:pt x="9778" y="54720"/>
                    <a:pt x="283" y="90897"/>
                    <a:pt x="283" y="93142"/>
                  </a:cubicBezTo>
                  <a:cubicBezTo>
                    <a:pt x="283" y="95637"/>
                    <a:pt x="2782" y="95637"/>
                    <a:pt x="3281" y="95637"/>
                  </a:cubicBezTo>
                  <a:cubicBezTo>
                    <a:pt x="5780" y="95637"/>
                    <a:pt x="6030" y="95138"/>
                    <a:pt x="7280" y="91146"/>
                  </a:cubicBezTo>
                  <a:cubicBezTo>
                    <a:pt x="14027" y="67694"/>
                    <a:pt x="24022" y="60209"/>
                    <a:pt x="32518" y="60209"/>
                  </a:cubicBezTo>
                  <a:cubicBezTo>
                    <a:pt x="34517" y="60209"/>
                    <a:pt x="38765" y="60209"/>
                    <a:pt x="38765" y="68193"/>
                  </a:cubicBezTo>
                  <a:cubicBezTo>
                    <a:pt x="38765" y="73432"/>
                    <a:pt x="37016" y="78672"/>
                    <a:pt x="36017" y="81167"/>
                  </a:cubicBezTo>
                  <a:cubicBezTo>
                    <a:pt x="34018" y="87654"/>
                    <a:pt x="22773" y="116595"/>
                    <a:pt x="18774" y="127323"/>
                  </a:cubicBezTo>
                  <a:cubicBezTo>
                    <a:pt x="16276" y="133810"/>
                    <a:pt x="13027" y="142043"/>
                    <a:pt x="13027" y="147283"/>
                  </a:cubicBezTo>
                  <a:cubicBezTo>
                    <a:pt x="13027" y="159009"/>
                    <a:pt x="21523" y="167741"/>
                    <a:pt x="33518" y="167741"/>
                  </a:cubicBezTo>
                  <a:cubicBezTo>
                    <a:pt x="57007" y="167741"/>
                    <a:pt x="66253" y="131564"/>
                    <a:pt x="66253" y="129319"/>
                  </a:cubicBezTo>
                  <a:cubicBezTo>
                    <a:pt x="66253" y="126824"/>
                    <a:pt x="64004" y="126824"/>
                    <a:pt x="63254" y="126824"/>
                  </a:cubicBezTo>
                  <a:cubicBezTo>
                    <a:pt x="60756" y="126824"/>
                    <a:pt x="60756" y="127573"/>
                    <a:pt x="59506" y="131315"/>
                  </a:cubicBezTo>
                  <a:cubicBezTo>
                    <a:pt x="55008" y="147033"/>
                    <a:pt x="46762" y="162252"/>
                    <a:pt x="34018" y="162252"/>
                  </a:cubicBezTo>
                  <a:cubicBezTo>
                    <a:pt x="29769" y="162252"/>
                    <a:pt x="28020" y="159757"/>
                    <a:pt x="28020" y="154019"/>
                  </a:cubicBezTo>
                  <a:cubicBezTo>
                    <a:pt x="28020" y="147782"/>
                    <a:pt x="29520" y="144289"/>
                    <a:pt x="35267" y="129069"/>
                  </a:cubicBezTo>
                  <a:lnTo>
                    <a:pt x="45013" y="1028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29A577BE-B1AB-87C1-69B8-672F04F5DDE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85798" y="5455289"/>
              <a:ext cx="63671" cy="115964"/>
            </a:xfrm>
            <a:custGeom>
              <a:avLst/>
              <a:gdLst>
                <a:gd name="connsiteX0" fmla="*/ 39818 w 63671"/>
                <a:gd name="connsiteY0" fmla="*/ 4973 h 115964"/>
                <a:gd name="connsiteX1" fmla="*/ 34571 w 63671"/>
                <a:gd name="connsiteY1" fmla="*/ 83 h 115964"/>
                <a:gd name="connsiteX2" fmla="*/ 286 w 63671"/>
                <a:gd name="connsiteY2" fmla="*/ 11260 h 115964"/>
                <a:gd name="connsiteX3" fmla="*/ 286 w 63671"/>
                <a:gd name="connsiteY3" fmla="*/ 17547 h 115964"/>
                <a:gd name="connsiteX4" fmla="*/ 25650 w 63671"/>
                <a:gd name="connsiteY4" fmla="*/ 12657 h 115964"/>
                <a:gd name="connsiteX5" fmla="*/ 25650 w 63671"/>
                <a:gd name="connsiteY5" fmla="*/ 101726 h 115964"/>
                <a:gd name="connsiteX6" fmla="*/ 8158 w 63671"/>
                <a:gd name="connsiteY6" fmla="*/ 109760 h 115964"/>
                <a:gd name="connsiteX7" fmla="*/ 1511 w 63671"/>
                <a:gd name="connsiteY7" fmla="*/ 109760 h 115964"/>
                <a:gd name="connsiteX8" fmla="*/ 1511 w 63671"/>
                <a:gd name="connsiteY8" fmla="*/ 116047 h 115964"/>
                <a:gd name="connsiteX9" fmla="*/ 32647 w 63671"/>
                <a:gd name="connsiteY9" fmla="*/ 115349 h 115964"/>
                <a:gd name="connsiteX10" fmla="*/ 63958 w 63671"/>
                <a:gd name="connsiteY10" fmla="*/ 116047 h 115964"/>
                <a:gd name="connsiteX11" fmla="*/ 63958 w 63671"/>
                <a:gd name="connsiteY11" fmla="*/ 109760 h 115964"/>
                <a:gd name="connsiteX12" fmla="*/ 57311 w 63671"/>
                <a:gd name="connsiteY12" fmla="*/ 109760 h 115964"/>
                <a:gd name="connsiteX13" fmla="*/ 39818 w 63671"/>
                <a:gd name="connsiteY13" fmla="*/ 101726 h 115964"/>
                <a:gd name="connsiteX14" fmla="*/ 39818 w 63671"/>
                <a:gd name="connsiteY14" fmla="*/ 4973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71" h="115964">
                  <a:moveTo>
                    <a:pt x="39818" y="4973"/>
                  </a:moveTo>
                  <a:cubicBezTo>
                    <a:pt x="39818" y="257"/>
                    <a:pt x="39469" y="83"/>
                    <a:pt x="34571" y="83"/>
                  </a:cubicBezTo>
                  <a:cubicBezTo>
                    <a:pt x="23376" y="11085"/>
                    <a:pt x="7458" y="11260"/>
                    <a:pt x="286" y="11260"/>
                  </a:cubicBezTo>
                  <a:lnTo>
                    <a:pt x="286" y="17547"/>
                  </a:lnTo>
                  <a:cubicBezTo>
                    <a:pt x="4484" y="17547"/>
                    <a:pt x="16029" y="17547"/>
                    <a:pt x="25650" y="12657"/>
                  </a:cubicBezTo>
                  <a:lnTo>
                    <a:pt x="25650" y="101726"/>
                  </a:lnTo>
                  <a:cubicBezTo>
                    <a:pt x="25650" y="107490"/>
                    <a:pt x="25650" y="109760"/>
                    <a:pt x="8158" y="109760"/>
                  </a:cubicBezTo>
                  <a:lnTo>
                    <a:pt x="1511" y="109760"/>
                  </a:lnTo>
                  <a:lnTo>
                    <a:pt x="1511" y="116047"/>
                  </a:lnTo>
                  <a:cubicBezTo>
                    <a:pt x="4659" y="115873"/>
                    <a:pt x="26175" y="115349"/>
                    <a:pt x="32647" y="115349"/>
                  </a:cubicBezTo>
                  <a:cubicBezTo>
                    <a:pt x="38069" y="115349"/>
                    <a:pt x="60109" y="115873"/>
                    <a:pt x="63958" y="116047"/>
                  </a:cubicBezTo>
                  <a:lnTo>
                    <a:pt x="63958" y="109760"/>
                  </a:lnTo>
                  <a:lnTo>
                    <a:pt x="57311" y="109760"/>
                  </a:lnTo>
                  <a:cubicBezTo>
                    <a:pt x="39818" y="109760"/>
                    <a:pt x="39818" y="107490"/>
                    <a:pt x="39818" y="101726"/>
                  </a:cubicBezTo>
                  <a:lnTo>
                    <a:pt x="39818" y="49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C10E1512-56BF-4502-E81D-D8F42BB162D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000324" y="5507384"/>
              <a:ext cx="29236" cy="74598"/>
            </a:xfrm>
            <a:custGeom>
              <a:avLst/>
              <a:gdLst>
                <a:gd name="connsiteX0" fmla="*/ 29527 w 29236"/>
                <a:gd name="connsiteY0" fmla="*/ 26278 h 74598"/>
                <a:gd name="connsiteX1" fmla="*/ 13535 w 29236"/>
                <a:gd name="connsiteY1" fmla="*/ 81 h 74598"/>
                <a:gd name="connsiteX2" fmla="*/ 291 w 29236"/>
                <a:gd name="connsiteY2" fmla="*/ 13304 h 74598"/>
                <a:gd name="connsiteX3" fmla="*/ 13535 w 29236"/>
                <a:gd name="connsiteY3" fmla="*/ 26528 h 74598"/>
                <a:gd name="connsiteX4" fmla="*/ 22281 w 29236"/>
                <a:gd name="connsiteY4" fmla="*/ 23284 h 74598"/>
                <a:gd name="connsiteX5" fmla="*/ 23530 w 29236"/>
                <a:gd name="connsiteY5" fmla="*/ 22536 h 74598"/>
                <a:gd name="connsiteX6" fmla="*/ 24030 w 29236"/>
                <a:gd name="connsiteY6" fmla="*/ 26278 h 74598"/>
                <a:gd name="connsiteX7" fmla="*/ 7038 w 29236"/>
                <a:gd name="connsiteY7" fmla="*/ 67943 h 74598"/>
                <a:gd name="connsiteX8" fmla="*/ 4289 w 29236"/>
                <a:gd name="connsiteY8" fmla="*/ 71935 h 74598"/>
                <a:gd name="connsiteX9" fmla="*/ 6788 w 29236"/>
                <a:gd name="connsiteY9" fmla="*/ 74680 h 74598"/>
                <a:gd name="connsiteX10" fmla="*/ 29527 w 29236"/>
                <a:gd name="connsiteY10" fmla="*/ 26278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36" h="74598">
                  <a:moveTo>
                    <a:pt x="29527" y="26278"/>
                  </a:moveTo>
                  <a:cubicBezTo>
                    <a:pt x="29527" y="9811"/>
                    <a:pt x="23280" y="81"/>
                    <a:pt x="13535" y="81"/>
                  </a:cubicBezTo>
                  <a:cubicBezTo>
                    <a:pt x="5288" y="81"/>
                    <a:pt x="291" y="6319"/>
                    <a:pt x="291" y="13304"/>
                  </a:cubicBezTo>
                  <a:cubicBezTo>
                    <a:pt x="291" y="20041"/>
                    <a:pt x="5288" y="26528"/>
                    <a:pt x="13535" y="26528"/>
                  </a:cubicBezTo>
                  <a:cubicBezTo>
                    <a:pt x="16533" y="26528"/>
                    <a:pt x="19782" y="25530"/>
                    <a:pt x="22281" y="23284"/>
                  </a:cubicBezTo>
                  <a:cubicBezTo>
                    <a:pt x="23030" y="22785"/>
                    <a:pt x="23280" y="22536"/>
                    <a:pt x="23530" y="22536"/>
                  </a:cubicBezTo>
                  <a:cubicBezTo>
                    <a:pt x="23780" y="22536"/>
                    <a:pt x="24030" y="22785"/>
                    <a:pt x="24030" y="26278"/>
                  </a:cubicBezTo>
                  <a:cubicBezTo>
                    <a:pt x="24030" y="44741"/>
                    <a:pt x="15284" y="59710"/>
                    <a:pt x="7038" y="67943"/>
                  </a:cubicBezTo>
                  <a:cubicBezTo>
                    <a:pt x="4289" y="70688"/>
                    <a:pt x="4289" y="71187"/>
                    <a:pt x="4289" y="71935"/>
                  </a:cubicBezTo>
                  <a:cubicBezTo>
                    <a:pt x="4289" y="73682"/>
                    <a:pt x="5538" y="74680"/>
                    <a:pt x="6788" y="74680"/>
                  </a:cubicBezTo>
                  <a:cubicBezTo>
                    <a:pt x="9536" y="74680"/>
                    <a:pt x="29527" y="55469"/>
                    <a:pt x="29527" y="2627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FD4DC8A-F022-46C9-9D39-B6C2EBB9A65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086646" y="5368915"/>
              <a:ext cx="102453" cy="216061"/>
            </a:xfrm>
            <a:custGeom>
              <a:avLst/>
              <a:gdLst>
                <a:gd name="connsiteX0" fmla="*/ 102749 w 102453"/>
                <a:gd name="connsiteY0" fmla="*/ 9063 h 216061"/>
                <a:gd name="connsiteX1" fmla="*/ 93253 w 102453"/>
                <a:gd name="connsiteY1" fmla="*/ 81 h 216061"/>
                <a:gd name="connsiteX2" fmla="*/ 80009 w 102453"/>
                <a:gd name="connsiteY2" fmla="*/ 13304 h 216061"/>
                <a:gd name="connsiteX3" fmla="*/ 89255 w 102453"/>
                <a:gd name="connsiteY3" fmla="*/ 22286 h 216061"/>
                <a:gd name="connsiteX4" fmla="*/ 102749 w 102453"/>
                <a:gd name="connsiteY4" fmla="*/ 9063 h 216061"/>
                <a:gd name="connsiteX5" fmla="*/ 52522 w 102453"/>
                <a:gd name="connsiteY5" fmla="*/ 177471 h 216061"/>
                <a:gd name="connsiteX6" fmla="*/ 21785 w 102453"/>
                <a:gd name="connsiteY6" fmla="*/ 210654 h 216061"/>
                <a:gd name="connsiteX7" fmla="*/ 12040 w 102453"/>
                <a:gd name="connsiteY7" fmla="*/ 208408 h 216061"/>
                <a:gd name="connsiteX8" fmla="*/ 23285 w 102453"/>
                <a:gd name="connsiteY8" fmla="*/ 195185 h 216061"/>
                <a:gd name="connsiteX9" fmla="*/ 13789 w 102453"/>
                <a:gd name="connsiteY9" fmla="*/ 186453 h 216061"/>
                <a:gd name="connsiteX10" fmla="*/ 295 w 102453"/>
                <a:gd name="connsiteY10" fmla="*/ 200674 h 216061"/>
                <a:gd name="connsiteX11" fmla="*/ 22285 w 102453"/>
                <a:gd name="connsiteY11" fmla="*/ 216143 h 216061"/>
                <a:gd name="connsiteX12" fmla="*/ 69264 w 102453"/>
                <a:gd name="connsiteY12" fmla="*/ 178220 h 216061"/>
                <a:gd name="connsiteX13" fmla="*/ 92254 w 102453"/>
                <a:gd name="connsiteY13" fmla="*/ 86905 h 216061"/>
                <a:gd name="connsiteX14" fmla="*/ 93503 w 102453"/>
                <a:gd name="connsiteY14" fmla="*/ 77674 h 216061"/>
                <a:gd name="connsiteX15" fmla="*/ 70513 w 102453"/>
                <a:gd name="connsiteY15" fmla="*/ 54720 h 216061"/>
                <a:gd name="connsiteX16" fmla="*/ 30781 w 102453"/>
                <a:gd name="connsiteY16" fmla="*/ 93142 h 216061"/>
                <a:gd name="connsiteX17" fmla="*/ 33780 w 102453"/>
                <a:gd name="connsiteY17" fmla="*/ 95637 h 216061"/>
                <a:gd name="connsiteX18" fmla="*/ 38278 w 102453"/>
                <a:gd name="connsiteY18" fmla="*/ 90647 h 216061"/>
                <a:gd name="connsiteX19" fmla="*/ 69764 w 102453"/>
                <a:gd name="connsiteY19" fmla="*/ 60209 h 216061"/>
                <a:gd name="connsiteX20" fmla="*/ 77760 w 102453"/>
                <a:gd name="connsiteY20" fmla="*/ 71686 h 216061"/>
                <a:gd name="connsiteX21" fmla="*/ 76011 w 102453"/>
                <a:gd name="connsiteY21" fmla="*/ 84410 h 216061"/>
                <a:gd name="connsiteX22" fmla="*/ 52522 w 102453"/>
                <a:gd name="connsiteY22" fmla="*/ 177471 h 21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453" h="216061">
                  <a:moveTo>
                    <a:pt x="102749" y="9063"/>
                  </a:moveTo>
                  <a:cubicBezTo>
                    <a:pt x="102749" y="4323"/>
                    <a:pt x="99251" y="81"/>
                    <a:pt x="93253" y="81"/>
                  </a:cubicBezTo>
                  <a:cubicBezTo>
                    <a:pt x="87506" y="81"/>
                    <a:pt x="80009" y="5820"/>
                    <a:pt x="80009" y="13304"/>
                  </a:cubicBezTo>
                  <a:cubicBezTo>
                    <a:pt x="80009" y="18294"/>
                    <a:pt x="83508" y="22286"/>
                    <a:pt x="89255" y="22286"/>
                  </a:cubicBezTo>
                  <a:cubicBezTo>
                    <a:pt x="96002" y="22286"/>
                    <a:pt x="102749" y="15799"/>
                    <a:pt x="102749" y="9063"/>
                  </a:cubicBezTo>
                  <a:close/>
                  <a:moveTo>
                    <a:pt x="52522" y="177471"/>
                  </a:moveTo>
                  <a:cubicBezTo>
                    <a:pt x="47774" y="196433"/>
                    <a:pt x="35779" y="210654"/>
                    <a:pt x="21785" y="210654"/>
                  </a:cubicBezTo>
                  <a:cubicBezTo>
                    <a:pt x="20286" y="210654"/>
                    <a:pt x="16538" y="210654"/>
                    <a:pt x="12040" y="208408"/>
                  </a:cubicBezTo>
                  <a:cubicBezTo>
                    <a:pt x="19536" y="206662"/>
                    <a:pt x="23285" y="200175"/>
                    <a:pt x="23285" y="195185"/>
                  </a:cubicBezTo>
                  <a:cubicBezTo>
                    <a:pt x="23285" y="191193"/>
                    <a:pt x="20536" y="186453"/>
                    <a:pt x="13789" y="186453"/>
                  </a:cubicBezTo>
                  <a:cubicBezTo>
                    <a:pt x="7542" y="186453"/>
                    <a:pt x="295" y="191692"/>
                    <a:pt x="295" y="200674"/>
                  </a:cubicBezTo>
                  <a:cubicBezTo>
                    <a:pt x="295" y="210654"/>
                    <a:pt x="10291" y="216143"/>
                    <a:pt x="22285" y="216143"/>
                  </a:cubicBezTo>
                  <a:cubicBezTo>
                    <a:pt x="39777" y="216143"/>
                    <a:pt x="63017" y="202920"/>
                    <a:pt x="69264" y="178220"/>
                  </a:cubicBezTo>
                  <a:lnTo>
                    <a:pt x="92254" y="86905"/>
                  </a:lnTo>
                  <a:cubicBezTo>
                    <a:pt x="93503" y="81915"/>
                    <a:pt x="93503" y="78422"/>
                    <a:pt x="93503" y="77674"/>
                  </a:cubicBezTo>
                  <a:cubicBezTo>
                    <a:pt x="93503" y="63453"/>
                    <a:pt x="83008" y="54720"/>
                    <a:pt x="70513" y="54720"/>
                  </a:cubicBezTo>
                  <a:cubicBezTo>
                    <a:pt x="45025" y="54720"/>
                    <a:pt x="30781" y="90897"/>
                    <a:pt x="30781" y="93142"/>
                  </a:cubicBezTo>
                  <a:cubicBezTo>
                    <a:pt x="30781" y="95637"/>
                    <a:pt x="33280" y="95637"/>
                    <a:pt x="33780" y="95637"/>
                  </a:cubicBezTo>
                  <a:cubicBezTo>
                    <a:pt x="36029" y="95637"/>
                    <a:pt x="36279" y="95388"/>
                    <a:pt x="38278" y="90647"/>
                  </a:cubicBezTo>
                  <a:cubicBezTo>
                    <a:pt x="44525" y="75428"/>
                    <a:pt x="56020" y="60209"/>
                    <a:pt x="69764" y="60209"/>
                  </a:cubicBezTo>
                  <a:cubicBezTo>
                    <a:pt x="73262" y="60209"/>
                    <a:pt x="77760" y="61207"/>
                    <a:pt x="77760" y="71686"/>
                  </a:cubicBezTo>
                  <a:cubicBezTo>
                    <a:pt x="77760" y="77424"/>
                    <a:pt x="77011" y="80169"/>
                    <a:pt x="76011" y="84410"/>
                  </a:cubicBezTo>
                  <a:lnTo>
                    <a:pt x="52522" y="17747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FDFDE36E-58A7-B150-88DB-70FAA5F54FD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211866" y="5455289"/>
              <a:ext cx="63671" cy="115964"/>
            </a:xfrm>
            <a:custGeom>
              <a:avLst/>
              <a:gdLst>
                <a:gd name="connsiteX0" fmla="*/ 39831 w 63671"/>
                <a:gd name="connsiteY0" fmla="*/ 4973 h 115964"/>
                <a:gd name="connsiteX1" fmla="*/ 34584 w 63671"/>
                <a:gd name="connsiteY1" fmla="*/ 83 h 115964"/>
                <a:gd name="connsiteX2" fmla="*/ 299 w 63671"/>
                <a:gd name="connsiteY2" fmla="*/ 11260 h 115964"/>
                <a:gd name="connsiteX3" fmla="*/ 299 w 63671"/>
                <a:gd name="connsiteY3" fmla="*/ 17547 h 115964"/>
                <a:gd name="connsiteX4" fmla="*/ 25663 w 63671"/>
                <a:gd name="connsiteY4" fmla="*/ 12657 h 115964"/>
                <a:gd name="connsiteX5" fmla="*/ 25663 w 63671"/>
                <a:gd name="connsiteY5" fmla="*/ 101726 h 115964"/>
                <a:gd name="connsiteX6" fmla="*/ 8171 w 63671"/>
                <a:gd name="connsiteY6" fmla="*/ 109760 h 115964"/>
                <a:gd name="connsiteX7" fmla="*/ 1524 w 63671"/>
                <a:gd name="connsiteY7" fmla="*/ 109760 h 115964"/>
                <a:gd name="connsiteX8" fmla="*/ 1524 w 63671"/>
                <a:gd name="connsiteY8" fmla="*/ 116047 h 115964"/>
                <a:gd name="connsiteX9" fmla="*/ 32660 w 63671"/>
                <a:gd name="connsiteY9" fmla="*/ 115349 h 115964"/>
                <a:gd name="connsiteX10" fmla="*/ 63971 w 63671"/>
                <a:gd name="connsiteY10" fmla="*/ 116047 h 115964"/>
                <a:gd name="connsiteX11" fmla="*/ 63971 w 63671"/>
                <a:gd name="connsiteY11" fmla="*/ 109760 h 115964"/>
                <a:gd name="connsiteX12" fmla="*/ 57324 w 63671"/>
                <a:gd name="connsiteY12" fmla="*/ 109760 h 115964"/>
                <a:gd name="connsiteX13" fmla="*/ 39831 w 63671"/>
                <a:gd name="connsiteY13" fmla="*/ 101726 h 115964"/>
                <a:gd name="connsiteX14" fmla="*/ 39831 w 63671"/>
                <a:gd name="connsiteY14" fmla="*/ 4973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71" h="115964">
                  <a:moveTo>
                    <a:pt x="39831" y="4973"/>
                  </a:moveTo>
                  <a:cubicBezTo>
                    <a:pt x="39831" y="257"/>
                    <a:pt x="39482" y="83"/>
                    <a:pt x="34584" y="83"/>
                  </a:cubicBezTo>
                  <a:cubicBezTo>
                    <a:pt x="23389" y="11085"/>
                    <a:pt x="7471" y="11260"/>
                    <a:pt x="299" y="11260"/>
                  </a:cubicBezTo>
                  <a:lnTo>
                    <a:pt x="299" y="17547"/>
                  </a:lnTo>
                  <a:cubicBezTo>
                    <a:pt x="4497" y="17547"/>
                    <a:pt x="16042" y="17547"/>
                    <a:pt x="25663" y="12657"/>
                  </a:cubicBezTo>
                  <a:lnTo>
                    <a:pt x="25663" y="101726"/>
                  </a:lnTo>
                  <a:cubicBezTo>
                    <a:pt x="25663" y="107490"/>
                    <a:pt x="25663" y="109760"/>
                    <a:pt x="8171" y="109760"/>
                  </a:cubicBezTo>
                  <a:lnTo>
                    <a:pt x="1524" y="109760"/>
                  </a:lnTo>
                  <a:lnTo>
                    <a:pt x="1524" y="116047"/>
                  </a:lnTo>
                  <a:cubicBezTo>
                    <a:pt x="4672" y="115873"/>
                    <a:pt x="26188" y="115349"/>
                    <a:pt x="32660" y="115349"/>
                  </a:cubicBezTo>
                  <a:cubicBezTo>
                    <a:pt x="38082" y="115349"/>
                    <a:pt x="60122" y="115873"/>
                    <a:pt x="63971" y="116047"/>
                  </a:cubicBezTo>
                  <a:lnTo>
                    <a:pt x="63971" y="109760"/>
                  </a:lnTo>
                  <a:lnTo>
                    <a:pt x="57324" y="109760"/>
                  </a:lnTo>
                  <a:cubicBezTo>
                    <a:pt x="39831" y="109760"/>
                    <a:pt x="39831" y="107490"/>
                    <a:pt x="39831" y="101726"/>
                  </a:cubicBezTo>
                  <a:lnTo>
                    <a:pt x="39831" y="49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A3171BAE-F254-80C4-1D82-BF6863DB132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326393" y="5507384"/>
              <a:ext cx="29236" cy="74598"/>
            </a:xfrm>
            <a:custGeom>
              <a:avLst/>
              <a:gdLst>
                <a:gd name="connsiteX0" fmla="*/ 29540 w 29236"/>
                <a:gd name="connsiteY0" fmla="*/ 26278 h 74598"/>
                <a:gd name="connsiteX1" fmla="*/ 13548 w 29236"/>
                <a:gd name="connsiteY1" fmla="*/ 81 h 74598"/>
                <a:gd name="connsiteX2" fmla="*/ 304 w 29236"/>
                <a:gd name="connsiteY2" fmla="*/ 13304 h 74598"/>
                <a:gd name="connsiteX3" fmla="*/ 13548 w 29236"/>
                <a:gd name="connsiteY3" fmla="*/ 26528 h 74598"/>
                <a:gd name="connsiteX4" fmla="*/ 22294 w 29236"/>
                <a:gd name="connsiteY4" fmla="*/ 23284 h 74598"/>
                <a:gd name="connsiteX5" fmla="*/ 23543 w 29236"/>
                <a:gd name="connsiteY5" fmla="*/ 22536 h 74598"/>
                <a:gd name="connsiteX6" fmla="*/ 24043 w 29236"/>
                <a:gd name="connsiteY6" fmla="*/ 26278 h 74598"/>
                <a:gd name="connsiteX7" fmla="*/ 7051 w 29236"/>
                <a:gd name="connsiteY7" fmla="*/ 67943 h 74598"/>
                <a:gd name="connsiteX8" fmla="*/ 4302 w 29236"/>
                <a:gd name="connsiteY8" fmla="*/ 71935 h 74598"/>
                <a:gd name="connsiteX9" fmla="*/ 6801 w 29236"/>
                <a:gd name="connsiteY9" fmla="*/ 74680 h 74598"/>
                <a:gd name="connsiteX10" fmla="*/ 29540 w 29236"/>
                <a:gd name="connsiteY10" fmla="*/ 26278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36" h="74598">
                  <a:moveTo>
                    <a:pt x="29540" y="26278"/>
                  </a:moveTo>
                  <a:cubicBezTo>
                    <a:pt x="29540" y="9811"/>
                    <a:pt x="23293" y="81"/>
                    <a:pt x="13548" y="81"/>
                  </a:cubicBezTo>
                  <a:cubicBezTo>
                    <a:pt x="5301" y="81"/>
                    <a:pt x="304" y="6319"/>
                    <a:pt x="304" y="13304"/>
                  </a:cubicBezTo>
                  <a:cubicBezTo>
                    <a:pt x="304" y="20041"/>
                    <a:pt x="5301" y="26528"/>
                    <a:pt x="13548" y="26528"/>
                  </a:cubicBezTo>
                  <a:cubicBezTo>
                    <a:pt x="16546" y="26528"/>
                    <a:pt x="19795" y="25530"/>
                    <a:pt x="22294" y="23284"/>
                  </a:cubicBezTo>
                  <a:cubicBezTo>
                    <a:pt x="23043" y="22785"/>
                    <a:pt x="23293" y="22536"/>
                    <a:pt x="23543" y="22536"/>
                  </a:cubicBezTo>
                  <a:cubicBezTo>
                    <a:pt x="23793" y="22536"/>
                    <a:pt x="24043" y="22785"/>
                    <a:pt x="24043" y="26278"/>
                  </a:cubicBezTo>
                  <a:cubicBezTo>
                    <a:pt x="24043" y="44741"/>
                    <a:pt x="15297" y="59710"/>
                    <a:pt x="7051" y="67943"/>
                  </a:cubicBezTo>
                  <a:cubicBezTo>
                    <a:pt x="4302" y="70688"/>
                    <a:pt x="4302" y="71187"/>
                    <a:pt x="4302" y="71935"/>
                  </a:cubicBezTo>
                  <a:cubicBezTo>
                    <a:pt x="4302" y="73682"/>
                    <a:pt x="5551" y="74680"/>
                    <a:pt x="6801" y="74680"/>
                  </a:cubicBezTo>
                  <a:cubicBezTo>
                    <a:pt x="9549" y="74680"/>
                    <a:pt x="29540" y="55469"/>
                    <a:pt x="29540" y="2627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89EA7368-4E0C-0ECE-4E06-CC190144D99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37453" y="5458233"/>
              <a:ext cx="26488" cy="26446"/>
            </a:xfrm>
            <a:custGeom>
              <a:avLst/>
              <a:gdLst>
                <a:gd name="connsiteX0" fmla="*/ 26796 w 26488"/>
                <a:gd name="connsiteY0" fmla="*/ 13304 h 26446"/>
                <a:gd name="connsiteX1" fmla="*/ 13552 w 26488"/>
                <a:gd name="connsiteY1" fmla="*/ 81 h 26446"/>
                <a:gd name="connsiteX2" fmla="*/ 308 w 26488"/>
                <a:gd name="connsiteY2" fmla="*/ 13304 h 26446"/>
                <a:gd name="connsiteX3" fmla="*/ 13552 w 26488"/>
                <a:gd name="connsiteY3" fmla="*/ 26528 h 26446"/>
                <a:gd name="connsiteX4" fmla="*/ 26796 w 26488"/>
                <a:gd name="connsiteY4" fmla="*/ 13304 h 2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8" h="26446">
                  <a:moveTo>
                    <a:pt x="26796" y="13304"/>
                  </a:moveTo>
                  <a:cubicBezTo>
                    <a:pt x="26796" y="6069"/>
                    <a:pt x="20799" y="81"/>
                    <a:pt x="13552" y="81"/>
                  </a:cubicBezTo>
                  <a:cubicBezTo>
                    <a:pt x="6305" y="81"/>
                    <a:pt x="308" y="6069"/>
                    <a:pt x="308" y="13304"/>
                  </a:cubicBezTo>
                  <a:cubicBezTo>
                    <a:pt x="308" y="20540"/>
                    <a:pt x="6305" y="26528"/>
                    <a:pt x="13552" y="26528"/>
                  </a:cubicBezTo>
                  <a:cubicBezTo>
                    <a:pt x="20799" y="26528"/>
                    <a:pt x="26796" y="20540"/>
                    <a:pt x="26796" y="1330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D4124409-37DD-A8EB-D2FB-209D42EBA43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548514" y="5458233"/>
              <a:ext cx="26488" cy="26446"/>
            </a:xfrm>
            <a:custGeom>
              <a:avLst/>
              <a:gdLst>
                <a:gd name="connsiteX0" fmla="*/ 26801 w 26488"/>
                <a:gd name="connsiteY0" fmla="*/ 13304 h 26446"/>
                <a:gd name="connsiteX1" fmla="*/ 13557 w 26488"/>
                <a:gd name="connsiteY1" fmla="*/ 81 h 26446"/>
                <a:gd name="connsiteX2" fmla="*/ 312 w 26488"/>
                <a:gd name="connsiteY2" fmla="*/ 13304 h 26446"/>
                <a:gd name="connsiteX3" fmla="*/ 13557 w 26488"/>
                <a:gd name="connsiteY3" fmla="*/ 26528 h 26446"/>
                <a:gd name="connsiteX4" fmla="*/ 26801 w 26488"/>
                <a:gd name="connsiteY4" fmla="*/ 13304 h 2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8" h="26446">
                  <a:moveTo>
                    <a:pt x="26801" y="13304"/>
                  </a:moveTo>
                  <a:cubicBezTo>
                    <a:pt x="26801" y="6069"/>
                    <a:pt x="20803" y="81"/>
                    <a:pt x="13557" y="81"/>
                  </a:cubicBezTo>
                  <a:cubicBezTo>
                    <a:pt x="6310" y="81"/>
                    <a:pt x="312" y="6069"/>
                    <a:pt x="312" y="13304"/>
                  </a:cubicBezTo>
                  <a:cubicBezTo>
                    <a:pt x="312" y="20540"/>
                    <a:pt x="6310" y="26528"/>
                    <a:pt x="13557" y="26528"/>
                  </a:cubicBezTo>
                  <a:cubicBezTo>
                    <a:pt x="20803" y="26528"/>
                    <a:pt x="26801" y="20540"/>
                    <a:pt x="26801" y="1330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BD506C4E-206E-819E-CF69-FE704E523AC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659574" y="5458233"/>
              <a:ext cx="26488" cy="26446"/>
            </a:xfrm>
            <a:custGeom>
              <a:avLst/>
              <a:gdLst>
                <a:gd name="connsiteX0" fmla="*/ 26805 w 26488"/>
                <a:gd name="connsiteY0" fmla="*/ 13304 h 26446"/>
                <a:gd name="connsiteX1" fmla="*/ 13561 w 26488"/>
                <a:gd name="connsiteY1" fmla="*/ 81 h 26446"/>
                <a:gd name="connsiteX2" fmla="*/ 317 w 26488"/>
                <a:gd name="connsiteY2" fmla="*/ 13304 h 26446"/>
                <a:gd name="connsiteX3" fmla="*/ 13561 w 26488"/>
                <a:gd name="connsiteY3" fmla="*/ 26528 h 26446"/>
                <a:gd name="connsiteX4" fmla="*/ 26805 w 26488"/>
                <a:gd name="connsiteY4" fmla="*/ 13304 h 2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8" h="26446">
                  <a:moveTo>
                    <a:pt x="26805" y="13304"/>
                  </a:moveTo>
                  <a:cubicBezTo>
                    <a:pt x="26805" y="6069"/>
                    <a:pt x="20808" y="81"/>
                    <a:pt x="13561" y="81"/>
                  </a:cubicBezTo>
                  <a:cubicBezTo>
                    <a:pt x="6314" y="81"/>
                    <a:pt x="317" y="6069"/>
                    <a:pt x="317" y="13304"/>
                  </a:cubicBezTo>
                  <a:cubicBezTo>
                    <a:pt x="317" y="20540"/>
                    <a:pt x="6314" y="26528"/>
                    <a:pt x="13561" y="26528"/>
                  </a:cubicBezTo>
                  <a:cubicBezTo>
                    <a:pt x="20808" y="26528"/>
                    <a:pt x="26805" y="20540"/>
                    <a:pt x="26805" y="1330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C990409E-E218-0EF2-82F8-AD350D5FFED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812281" y="5507384"/>
              <a:ext cx="29236" cy="74598"/>
            </a:xfrm>
            <a:custGeom>
              <a:avLst/>
              <a:gdLst>
                <a:gd name="connsiteX0" fmla="*/ 29560 w 29236"/>
                <a:gd name="connsiteY0" fmla="*/ 26278 h 74598"/>
                <a:gd name="connsiteX1" fmla="*/ 13567 w 29236"/>
                <a:gd name="connsiteY1" fmla="*/ 81 h 74598"/>
                <a:gd name="connsiteX2" fmla="*/ 323 w 29236"/>
                <a:gd name="connsiteY2" fmla="*/ 13304 h 74598"/>
                <a:gd name="connsiteX3" fmla="*/ 13567 w 29236"/>
                <a:gd name="connsiteY3" fmla="*/ 26528 h 74598"/>
                <a:gd name="connsiteX4" fmla="*/ 22313 w 29236"/>
                <a:gd name="connsiteY4" fmla="*/ 23284 h 74598"/>
                <a:gd name="connsiteX5" fmla="*/ 23563 w 29236"/>
                <a:gd name="connsiteY5" fmla="*/ 22536 h 74598"/>
                <a:gd name="connsiteX6" fmla="*/ 24062 w 29236"/>
                <a:gd name="connsiteY6" fmla="*/ 26278 h 74598"/>
                <a:gd name="connsiteX7" fmla="*/ 7070 w 29236"/>
                <a:gd name="connsiteY7" fmla="*/ 67943 h 74598"/>
                <a:gd name="connsiteX8" fmla="*/ 4321 w 29236"/>
                <a:gd name="connsiteY8" fmla="*/ 71935 h 74598"/>
                <a:gd name="connsiteX9" fmla="*/ 6820 w 29236"/>
                <a:gd name="connsiteY9" fmla="*/ 74680 h 74598"/>
                <a:gd name="connsiteX10" fmla="*/ 29560 w 29236"/>
                <a:gd name="connsiteY10" fmla="*/ 26278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36" h="74598">
                  <a:moveTo>
                    <a:pt x="29560" y="26278"/>
                  </a:moveTo>
                  <a:cubicBezTo>
                    <a:pt x="29560" y="9811"/>
                    <a:pt x="23313" y="81"/>
                    <a:pt x="13567" y="81"/>
                  </a:cubicBezTo>
                  <a:cubicBezTo>
                    <a:pt x="5321" y="81"/>
                    <a:pt x="323" y="6319"/>
                    <a:pt x="323" y="13304"/>
                  </a:cubicBezTo>
                  <a:cubicBezTo>
                    <a:pt x="323" y="20041"/>
                    <a:pt x="5321" y="26528"/>
                    <a:pt x="13567" y="26528"/>
                  </a:cubicBezTo>
                  <a:cubicBezTo>
                    <a:pt x="16566" y="26528"/>
                    <a:pt x="19814" y="25530"/>
                    <a:pt x="22313" y="23284"/>
                  </a:cubicBezTo>
                  <a:cubicBezTo>
                    <a:pt x="23063" y="22785"/>
                    <a:pt x="23313" y="22536"/>
                    <a:pt x="23563" y="22536"/>
                  </a:cubicBezTo>
                  <a:cubicBezTo>
                    <a:pt x="23812" y="22536"/>
                    <a:pt x="24062" y="22785"/>
                    <a:pt x="24062" y="26278"/>
                  </a:cubicBezTo>
                  <a:cubicBezTo>
                    <a:pt x="24062" y="44741"/>
                    <a:pt x="15316" y="59710"/>
                    <a:pt x="7070" y="67943"/>
                  </a:cubicBezTo>
                  <a:cubicBezTo>
                    <a:pt x="4321" y="70688"/>
                    <a:pt x="4321" y="71187"/>
                    <a:pt x="4321" y="71935"/>
                  </a:cubicBezTo>
                  <a:cubicBezTo>
                    <a:pt x="4321" y="73682"/>
                    <a:pt x="5571" y="74680"/>
                    <a:pt x="6820" y="74680"/>
                  </a:cubicBezTo>
                  <a:cubicBezTo>
                    <a:pt x="9569" y="74680"/>
                    <a:pt x="29560" y="55469"/>
                    <a:pt x="29560" y="2627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E250A002-8E36-83F2-A66A-CC583F1A717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909848" y="5421059"/>
              <a:ext cx="161677" cy="114767"/>
            </a:xfrm>
            <a:custGeom>
              <a:avLst/>
              <a:gdLst>
                <a:gd name="connsiteX0" fmla="*/ 62300 w 161677"/>
                <a:gd name="connsiteY0" fmla="*/ 19043 h 114767"/>
                <a:gd name="connsiteX1" fmla="*/ 31563 w 161677"/>
                <a:gd name="connsiteY1" fmla="*/ 81 h 114767"/>
                <a:gd name="connsiteX2" fmla="*/ 9823 w 161677"/>
                <a:gd name="connsiteY2" fmla="*/ 14302 h 114767"/>
                <a:gd name="connsiteX3" fmla="*/ 327 w 161677"/>
                <a:gd name="connsiteY3" fmla="*/ 39002 h 114767"/>
                <a:gd name="connsiteX4" fmla="*/ 6325 w 161677"/>
                <a:gd name="connsiteY4" fmla="*/ 42495 h 114767"/>
                <a:gd name="connsiteX5" fmla="*/ 11323 w 161677"/>
                <a:gd name="connsiteY5" fmla="*/ 41248 h 114767"/>
                <a:gd name="connsiteX6" fmla="*/ 13322 w 161677"/>
                <a:gd name="connsiteY6" fmla="*/ 34012 h 114767"/>
                <a:gd name="connsiteX7" fmla="*/ 30314 w 161677"/>
                <a:gd name="connsiteY7" fmla="*/ 9063 h 114767"/>
                <a:gd name="connsiteX8" fmla="*/ 36061 w 161677"/>
                <a:gd name="connsiteY8" fmla="*/ 18294 h 114767"/>
                <a:gd name="connsiteX9" fmla="*/ 32563 w 161677"/>
                <a:gd name="connsiteY9" fmla="*/ 36507 h 114767"/>
                <a:gd name="connsiteX10" fmla="*/ 27065 w 161677"/>
                <a:gd name="connsiteY10" fmla="*/ 58962 h 114767"/>
                <a:gd name="connsiteX11" fmla="*/ 18069 w 161677"/>
                <a:gd name="connsiteY11" fmla="*/ 93891 h 114767"/>
                <a:gd name="connsiteX12" fmla="*/ 16070 w 161677"/>
                <a:gd name="connsiteY12" fmla="*/ 103871 h 114767"/>
                <a:gd name="connsiteX13" fmla="*/ 27815 w 161677"/>
                <a:gd name="connsiteY13" fmla="*/ 114848 h 114767"/>
                <a:gd name="connsiteX14" fmla="*/ 45557 w 161677"/>
                <a:gd name="connsiteY14" fmla="*/ 95887 h 114767"/>
                <a:gd name="connsiteX15" fmla="*/ 52554 w 161677"/>
                <a:gd name="connsiteY15" fmla="*/ 67943 h 114767"/>
                <a:gd name="connsiteX16" fmla="*/ 60300 w 161677"/>
                <a:gd name="connsiteY16" fmla="*/ 38254 h 114767"/>
                <a:gd name="connsiteX17" fmla="*/ 75794 w 161677"/>
                <a:gd name="connsiteY17" fmla="*/ 18793 h 114767"/>
                <a:gd name="connsiteX18" fmla="*/ 101532 w 161677"/>
                <a:gd name="connsiteY18" fmla="*/ 9063 h 114767"/>
                <a:gd name="connsiteX19" fmla="*/ 114026 w 161677"/>
                <a:gd name="connsiteY19" fmla="*/ 23783 h 114767"/>
                <a:gd name="connsiteX20" fmla="*/ 98283 w 161677"/>
                <a:gd name="connsiteY20" fmla="*/ 79670 h 114767"/>
                <a:gd name="connsiteX21" fmla="*/ 94785 w 161677"/>
                <a:gd name="connsiteY21" fmla="*/ 92394 h 114767"/>
                <a:gd name="connsiteX22" fmla="*/ 123022 w 161677"/>
                <a:gd name="connsiteY22" fmla="*/ 114848 h 114767"/>
                <a:gd name="connsiteX23" fmla="*/ 162005 w 161677"/>
                <a:gd name="connsiteY23" fmla="*/ 75927 h 114767"/>
                <a:gd name="connsiteX24" fmla="*/ 156007 w 161677"/>
                <a:gd name="connsiteY24" fmla="*/ 72434 h 114767"/>
                <a:gd name="connsiteX25" fmla="*/ 150260 w 161677"/>
                <a:gd name="connsiteY25" fmla="*/ 75678 h 114767"/>
                <a:gd name="connsiteX26" fmla="*/ 124522 w 161677"/>
                <a:gd name="connsiteY26" fmla="*/ 105867 h 114767"/>
                <a:gd name="connsiteX27" fmla="*/ 120274 w 161677"/>
                <a:gd name="connsiteY27" fmla="*/ 100627 h 114767"/>
                <a:gd name="connsiteX28" fmla="*/ 125271 w 161677"/>
                <a:gd name="connsiteY28" fmla="*/ 82414 h 114767"/>
                <a:gd name="connsiteX29" fmla="*/ 140764 w 161677"/>
                <a:gd name="connsiteY29" fmla="*/ 29022 h 114767"/>
                <a:gd name="connsiteX30" fmla="*/ 103531 w 161677"/>
                <a:gd name="connsiteY30" fmla="*/ 81 h 114767"/>
                <a:gd name="connsiteX31" fmla="*/ 62300 w 161677"/>
                <a:gd name="connsiteY31" fmla="*/ 19043 h 11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1677" h="114767">
                  <a:moveTo>
                    <a:pt x="62300" y="19043"/>
                  </a:moveTo>
                  <a:cubicBezTo>
                    <a:pt x="58801" y="6568"/>
                    <a:pt x="45057" y="81"/>
                    <a:pt x="31563" y="81"/>
                  </a:cubicBezTo>
                  <a:cubicBezTo>
                    <a:pt x="22318" y="81"/>
                    <a:pt x="15321" y="5321"/>
                    <a:pt x="9823" y="14302"/>
                  </a:cubicBezTo>
                  <a:cubicBezTo>
                    <a:pt x="3576" y="24282"/>
                    <a:pt x="327" y="37755"/>
                    <a:pt x="327" y="39002"/>
                  </a:cubicBezTo>
                  <a:cubicBezTo>
                    <a:pt x="327" y="42495"/>
                    <a:pt x="4076" y="42495"/>
                    <a:pt x="6325" y="42495"/>
                  </a:cubicBezTo>
                  <a:cubicBezTo>
                    <a:pt x="9074" y="42495"/>
                    <a:pt x="10073" y="42495"/>
                    <a:pt x="11323" y="41248"/>
                  </a:cubicBezTo>
                  <a:cubicBezTo>
                    <a:pt x="11822" y="40749"/>
                    <a:pt x="11822" y="40250"/>
                    <a:pt x="13322" y="34012"/>
                  </a:cubicBezTo>
                  <a:cubicBezTo>
                    <a:pt x="18319" y="14552"/>
                    <a:pt x="23817" y="9063"/>
                    <a:pt x="30314" y="9063"/>
                  </a:cubicBezTo>
                  <a:cubicBezTo>
                    <a:pt x="34062" y="9063"/>
                    <a:pt x="36061" y="11558"/>
                    <a:pt x="36061" y="18294"/>
                  </a:cubicBezTo>
                  <a:cubicBezTo>
                    <a:pt x="36061" y="22536"/>
                    <a:pt x="35062" y="26528"/>
                    <a:pt x="32563" y="36507"/>
                  </a:cubicBezTo>
                  <a:cubicBezTo>
                    <a:pt x="30814" y="43493"/>
                    <a:pt x="28315" y="53473"/>
                    <a:pt x="27065" y="58962"/>
                  </a:cubicBezTo>
                  <a:lnTo>
                    <a:pt x="18069" y="93891"/>
                  </a:lnTo>
                  <a:cubicBezTo>
                    <a:pt x="17320" y="97384"/>
                    <a:pt x="16070" y="102124"/>
                    <a:pt x="16070" y="103871"/>
                  </a:cubicBezTo>
                  <a:cubicBezTo>
                    <a:pt x="16070" y="109110"/>
                    <a:pt x="20069" y="114848"/>
                    <a:pt x="27815" y="114848"/>
                  </a:cubicBezTo>
                  <a:cubicBezTo>
                    <a:pt x="40809" y="114848"/>
                    <a:pt x="43808" y="103372"/>
                    <a:pt x="45557" y="95887"/>
                  </a:cubicBezTo>
                  <a:cubicBezTo>
                    <a:pt x="48056" y="86656"/>
                    <a:pt x="50055" y="78672"/>
                    <a:pt x="52554" y="67943"/>
                  </a:cubicBezTo>
                  <a:cubicBezTo>
                    <a:pt x="53554" y="64700"/>
                    <a:pt x="59801" y="39002"/>
                    <a:pt x="60300" y="38254"/>
                  </a:cubicBezTo>
                  <a:cubicBezTo>
                    <a:pt x="60550" y="36757"/>
                    <a:pt x="67547" y="25530"/>
                    <a:pt x="75794" y="18793"/>
                  </a:cubicBezTo>
                  <a:cubicBezTo>
                    <a:pt x="82790" y="13304"/>
                    <a:pt x="91037" y="9063"/>
                    <a:pt x="101532" y="9063"/>
                  </a:cubicBezTo>
                  <a:cubicBezTo>
                    <a:pt x="108029" y="9063"/>
                    <a:pt x="114026" y="11558"/>
                    <a:pt x="114026" y="23783"/>
                  </a:cubicBezTo>
                  <a:cubicBezTo>
                    <a:pt x="114026" y="38004"/>
                    <a:pt x="103031" y="67195"/>
                    <a:pt x="98283" y="79670"/>
                  </a:cubicBezTo>
                  <a:cubicBezTo>
                    <a:pt x="95535" y="86406"/>
                    <a:pt x="94785" y="88152"/>
                    <a:pt x="94785" y="92394"/>
                  </a:cubicBezTo>
                  <a:cubicBezTo>
                    <a:pt x="94785" y="106865"/>
                    <a:pt x="109278" y="114848"/>
                    <a:pt x="123022" y="114848"/>
                  </a:cubicBezTo>
                  <a:cubicBezTo>
                    <a:pt x="149510" y="114848"/>
                    <a:pt x="162005" y="80917"/>
                    <a:pt x="162005" y="75927"/>
                  </a:cubicBezTo>
                  <a:cubicBezTo>
                    <a:pt x="162005" y="72434"/>
                    <a:pt x="158256" y="72434"/>
                    <a:pt x="156007" y="72434"/>
                  </a:cubicBezTo>
                  <a:cubicBezTo>
                    <a:pt x="153009" y="72434"/>
                    <a:pt x="151260" y="72434"/>
                    <a:pt x="150260" y="75678"/>
                  </a:cubicBezTo>
                  <a:cubicBezTo>
                    <a:pt x="142014" y="103372"/>
                    <a:pt x="128520" y="105867"/>
                    <a:pt x="124522" y="105867"/>
                  </a:cubicBezTo>
                  <a:cubicBezTo>
                    <a:pt x="122772" y="105867"/>
                    <a:pt x="120274" y="105867"/>
                    <a:pt x="120274" y="100627"/>
                  </a:cubicBezTo>
                  <a:cubicBezTo>
                    <a:pt x="120274" y="94889"/>
                    <a:pt x="122772" y="88651"/>
                    <a:pt x="125271" y="82414"/>
                  </a:cubicBezTo>
                  <a:cubicBezTo>
                    <a:pt x="129269" y="72185"/>
                    <a:pt x="140764" y="42994"/>
                    <a:pt x="140764" y="29022"/>
                  </a:cubicBezTo>
                  <a:cubicBezTo>
                    <a:pt x="140764" y="6069"/>
                    <a:pt x="121523" y="81"/>
                    <a:pt x="103531" y="81"/>
                  </a:cubicBezTo>
                  <a:cubicBezTo>
                    <a:pt x="98283" y="81"/>
                    <a:pt x="80042" y="81"/>
                    <a:pt x="62300" y="1904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C1DEE89A-92A5-A80D-D402-CC49D740B49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092956" y="5451971"/>
              <a:ext cx="186466" cy="119282"/>
            </a:xfrm>
            <a:custGeom>
              <a:avLst/>
              <a:gdLst>
                <a:gd name="connsiteX0" fmla="*/ 165985 w 186466"/>
                <a:gd name="connsiteY0" fmla="*/ 14229 h 119282"/>
                <a:gd name="connsiteX1" fmla="*/ 180853 w 186466"/>
                <a:gd name="connsiteY1" fmla="*/ 6370 h 119282"/>
                <a:gd name="connsiteX2" fmla="*/ 186801 w 186466"/>
                <a:gd name="connsiteY2" fmla="*/ 2702 h 119282"/>
                <a:gd name="connsiteX3" fmla="*/ 181553 w 186466"/>
                <a:gd name="connsiteY3" fmla="*/ 83 h 119282"/>
                <a:gd name="connsiteX4" fmla="*/ 157764 w 186466"/>
                <a:gd name="connsiteY4" fmla="*/ 83 h 119282"/>
                <a:gd name="connsiteX5" fmla="*/ 150242 w 186466"/>
                <a:gd name="connsiteY5" fmla="*/ 3576 h 119282"/>
                <a:gd name="connsiteX6" fmla="*/ 82722 w 186466"/>
                <a:gd name="connsiteY6" fmla="*/ 103124 h 119282"/>
                <a:gd name="connsiteX7" fmla="*/ 65405 w 186466"/>
                <a:gd name="connsiteY7" fmla="*/ 4798 h 119282"/>
                <a:gd name="connsiteX8" fmla="*/ 59283 w 186466"/>
                <a:gd name="connsiteY8" fmla="*/ 83 h 119282"/>
                <a:gd name="connsiteX9" fmla="*/ 34269 w 186466"/>
                <a:gd name="connsiteY9" fmla="*/ 83 h 119282"/>
                <a:gd name="connsiteX10" fmla="*/ 28497 w 186466"/>
                <a:gd name="connsiteY10" fmla="*/ 3925 h 119282"/>
                <a:gd name="connsiteX11" fmla="*/ 34444 w 186466"/>
                <a:gd name="connsiteY11" fmla="*/ 6370 h 119282"/>
                <a:gd name="connsiteX12" fmla="*/ 41091 w 186466"/>
                <a:gd name="connsiteY12" fmla="*/ 6719 h 119282"/>
                <a:gd name="connsiteX13" fmla="*/ 44939 w 186466"/>
                <a:gd name="connsiteY13" fmla="*/ 9164 h 119282"/>
                <a:gd name="connsiteX14" fmla="*/ 44240 w 186466"/>
                <a:gd name="connsiteY14" fmla="*/ 13006 h 119282"/>
                <a:gd name="connsiteX15" fmla="*/ 22200 w 186466"/>
                <a:gd name="connsiteY15" fmla="*/ 100679 h 119282"/>
                <a:gd name="connsiteX16" fmla="*/ 4008 w 186466"/>
                <a:gd name="connsiteY16" fmla="*/ 113078 h 119282"/>
                <a:gd name="connsiteX17" fmla="*/ 335 w 186466"/>
                <a:gd name="connsiteY17" fmla="*/ 116921 h 119282"/>
                <a:gd name="connsiteX18" fmla="*/ 2958 w 186466"/>
                <a:gd name="connsiteY18" fmla="*/ 119366 h 119282"/>
                <a:gd name="connsiteX19" fmla="*/ 21150 w 186466"/>
                <a:gd name="connsiteY19" fmla="*/ 118667 h 119282"/>
                <a:gd name="connsiteX20" fmla="*/ 39692 w 186466"/>
                <a:gd name="connsiteY20" fmla="*/ 119366 h 119282"/>
                <a:gd name="connsiteX21" fmla="*/ 43190 w 186466"/>
                <a:gd name="connsiteY21" fmla="*/ 115523 h 119282"/>
                <a:gd name="connsiteX22" fmla="*/ 39342 w 186466"/>
                <a:gd name="connsiteY22" fmla="*/ 113078 h 119282"/>
                <a:gd name="connsiteX23" fmla="*/ 28147 w 186466"/>
                <a:gd name="connsiteY23" fmla="*/ 105743 h 119282"/>
                <a:gd name="connsiteX24" fmla="*/ 28847 w 186466"/>
                <a:gd name="connsiteY24" fmla="*/ 101377 h 119282"/>
                <a:gd name="connsiteX25" fmla="*/ 52111 w 186466"/>
                <a:gd name="connsiteY25" fmla="*/ 8466 h 119282"/>
                <a:gd name="connsiteX26" fmla="*/ 52286 w 186466"/>
                <a:gd name="connsiteY26" fmla="*/ 8466 h 119282"/>
                <a:gd name="connsiteX27" fmla="*/ 71003 w 186466"/>
                <a:gd name="connsiteY27" fmla="*/ 114650 h 119282"/>
                <a:gd name="connsiteX28" fmla="*/ 74501 w 186466"/>
                <a:gd name="connsiteY28" fmla="*/ 119366 h 119282"/>
                <a:gd name="connsiteX29" fmla="*/ 79574 w 186466"/>
                <a:gd name="connsiteY29" fmla="*/ 115523 h 119282"/>
                <a:gd name="connsiteX30" fmla="*/ 153041 w 186466"/>
                <a:gd name="connsiteY30" fmla="*/ 6719 h 119282"/>
                <a:gd name="connsiteX31" fmla="*/ 153216 w 186466"/>
                <a:gd name="connsiteY31" fmla="*/ 6894 h 119282"/>
                <a:gd name="connsiteX32" fmla="*/ 128552 w 186466"/>
                <a:gd name="connsiteY32" fmla="*/ 105743 h 119282"/>
                <a:gd name="connsiteX33" fmla="*/ 113159 w 186466"/>
                <a:gd name="connsiteY33" fmla="*/ 113078 h 119282"/>
                <a:gd name="connsiteX34" fmla="*/ 107911 w 186466"/>
                <a:gd name="connsiteY34" fmla="*/ 116921 h 119282"/>
                <a:gd name="connsiteX35" fmla="*/ 110710 w 186466"/>
                <a:gd name="connsiteY35" fmla="*/ 119366 h 119282"/>
                <a:gd name="connsiteX36" fmla="*/ 121555 w 186466"/>
                <a:gd name="connsiteY36" fmla="*/ 118842 h 119282"/>
                <a:gd name="connsiteX37" fmla="*/ 132575 w 186466"/>
                <a:gd name="connsiteY37" fmla="*/ 118667 h 119282"/>
                <a:gd name="connsiteX38" fmla="*/ 154790 w 186466"/>
                <a:gd name="connsiteY38" fmla="*/ 119366 h 119282"/>
                <a:gd name="connsiteX39" fmla="*/ 158463 w 186466"/>
                <a:gd name="connsiteY39" fmla="*/ 115523 h 119282"/>
                <a:gd name="connsiteX40" fmla="*/ 152866 w 186466"/>
                <a:gd name="connsiteY40" fmla="*/ 113078 h 119282"/>
                <a:gd name="connsiteX41" fmla="*/ 146219 w 186466"/>
                <a:gd name="connsiteY41" fmla="*/ 112729 h 119282"/>
                <a:gd name="connsiteX42" fmla="*/ 142196 w 186466"/>
                <a:gd name="connsiteY42" fmla="*/ 110109 h 119282"/>
                <a:gd name="connsiteX43" fmla="*/ 142895 w 186466"/>
                <a:gd name="connsiteY43" fmla="*/ 106267 h 119282"/>
                <a:gd name="connsiteX44" fmla="*/ 165985 w 186466"/>
                <a:gd name="connsiteY44" fmla="*/ 14229 h 1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466" h="119282">
                  <a:moveTo>
                    <a:pt x="165985" y="14229"/>
                  </a:moveTo>
                  <a:cubicBezTo>
                    <a:pt x="167559" y="7767"/>
                    <a:pt x="167909" y="6370"/>
                    <a:pt x="180853" y="6370"/>
                  </a:cubicBezTo>
                  <a:cubicBezTo>
                    <a:pt x="184527" y="6370"/>
                    <a:pt x="186801" y="6370"/>
                    <a:pt x="186801" y="2702"/>
                  </a:cubicBezTo>
                  <a:cubicBezTo>
                    <a:pt x="186801" y="83"/>
                    <a:pt x="184702" y="83"/>
                    <a:pt x="181553" y="83"/>
                  </a:cubicBezTo>
                  <a:lnTo>
                    <a:pt x="157764" y="83"/>
                  </a:lnTo>
                  <a:cubicBezTo>
                    <a:pt x="152691" y="83"/>
                    <a:pt x="152516" y="257"/>
                    <a:pt x="150242" y="3576"/>
                  </a:cubicBezTo>
                  <a:lnTo>
                    <a:pt x="82722" y="103124"/>
                  </a:lnTo>
                  <a:lnTo>
                    <a:pt x="65405" y="4798"/>
                  </a:lnTo>
                  <a:cubicBezTo>
                    <a:pt x="64531" y="257"/>
                    <a:pt x="64531" y="83"/>
                    <a:pt x="59283" y="83"/>
                  </a:cubicBezTo>
                  <a:lnTo>
                    <a:pt x="34269" y="83"/>
                  </a:lnTo>
                  <a:cubicBezTo>
                    <a:pt x="30771" y="83"/>
                    <a:pt x="28497" y="83"/>
                    <a:pt x="28497" y="3925"/>
                  </a:cubicBezTo>
                  <a:cubicBezTo>
                    <a:pt x="28497" y="6370"/>
                    <a:pt x="30596" y="6370"/>
                    <a:pt x="34444" y="6370"/>
                  </a:cubicBezTo>
                  <a:cubicBezTo>
                    <a:pt x="37243" y="6370"/>
                    <a:pt x="37943" y="6370"/>
                    <a:pt x="41091" y="6719"/>
                  </a:cubicBezTo>
                  <a:cubicBezTo>
                    <a:pt x="44590" y="7069"/>
                    <a:pt x="44939" y="7418"/>
                    <a:pt x="44939" y="9164"/>
                  </a:cubicBezTo>
                  <a:cubicBezTo>
                    <a:pt x="44939" y="9339"/>
                    <a:pt x="44939" y="10387"/>
                    <a:pt x="44240" y="13006"/>
                  </a:cubicBezTo>
                  <a:lnTo>
                    <a:pt x="22200" y="100679"/>
                  </a:lnTo>
                  <a:cubicBezTo>
                    <a:pt x="20625" y="106617"/>
                    <a:pt x="18002" y="112554"/>
                    <a:pt x="4008" y="113078"/>
                  </a:cubicBezTo>
                  <a:cubicBezTo>
                    <a:pt x="2609" y="113078"/>
                    <a:pt x="335" y="113253"/>
                    <a:pt x="335" y="116921"/>
                  </a:cubicBezTo>
                  <a:cubicBezTo>
                    <a:pt x="335" y="117095"/>
                    <a:pt x="509" y="119366"/>
                    <a:pt x="2958" y="119366"/>
                  </a:cubicBezTo>
                  <a:cubicBezTo>
                    <a:pt x="8206" y="119366"/>
                    <a:pt x="15553" y="118667"/>
                    <a:pt x="21150" y="118667"/>
                  </a:cubicBezTo>
                  <a:cubicBezTo>
                    <a:pt x="25348" y="118667"/>
                    <a:pt x="35494" y="119366"/>
                    <a:pt x="39692" y="119366"/>
                  </a:cubicBezTo>
                  <a:cubicBezTo>
                    <a:pt x="40566" y="119366"/>
                    <a:pt x="43190" y="119366"/>
                    <a:pt x="43190" y="115523"/>
                  </a:cubicBezTo>
                  <a:cubicBezTo>
                    <a:pt x="43190" y="113253"/>
                    <a:pt x="40916" y="113078"/>
                    <a:pt x="39342" y="113078"/>
                  </a:cubicBezTo>
                  <a:cubicBezTo>
                    <a:pt x="28147" y="112729"/>
                    <a:pt x="28147" y="108188"/>
                    <a:pt x="28147" y="105743"/>
                  </a:cubicBezTo>
                  <a:cubicBezTo>
                    <a:pt x="28147" y="105045"/>
                    <a:pt x="28147" y="104171"/>
                    <a:pt x="28847" y="101377"/>
                  </a:cubicBezTo>
                  <a:lnTo>
                    <a:pt x="52111" y="8466"/>
                  </a:lnTo>
                  <a:lnTo>
                    <a:pt x="52286" y="8466"/>
                  </a:lnTo>
                  <a:lnTo>
                    <a:pt x="71003" y="114650"/>
                  </a:lnTo>
                  <a:cubicBezTo>
                    <a:pt x="71528" y="117794"/>
                    <a:pt x="71877" y="119366"/>
                    <a:pt x="74501" y="119366"/>
                  </a:cubicBezTo>
                  <a:cubicBezTo>
                    <a:pt x="76950" y="119366"/>
                    <a:pt x="78349" y="117445"/>
                    <a:pt x="79574" y="115523"/>
                  </a:cubicBezTo>
                  <a:lnTo>
                    <a:pt x="153041" y="6719"/>
                  </a:lnTo>
                  <a:lnTo>
                    <a:pt x="153216" y="6894"/>
                  </a:lnTo>
                  <a:lnTo>
                    <a:pt x="128552" y="105743"/>
                  </a:lnTo>
                  <a:cubicBezTo>
                    <a:pt x="127153" y="111681"/>
                    <a:pt x="126803" y="113078"/>
                    <a:pt x="113159" y="113078"/>
                  </a:cubicBezTo>
                  <a:cubicBezTo>
                    <a:pt x="110010" y="113078"/>
                    <a:pt x="107911" y="113078"/>
                    <a:pt x="107911" y="116921"/>
                  </a:cubicBezTo>
                  <a:cubicBezTo>
                    <a:pt x="107911" y="117095"/>
                    <a:pt x="107911" y="119366"/>
                    <a:pt x="110710" y="119366"/>
                  </a:cubicBezTo>
                  <a:cubicBezTo>
                    <a:pt x="114033" y="119366"/>
                    <a:pt x="118057" y="118842"/>
                    <a:pt x="121555" y="118842"/>
                  </a:cubicBezTo>
                  <a:cubicBezTo>
                    <a:pt x="125053" y="118842"/>
                    <a:pt x="129077" y="118667"/>
                    <a:pt x="132575" y="118667"/>
                  </a:cubicBezTo>
                  <a:cubicBezTo>
                    <a:pt x="137473" y="118667"/>
                    <a:pt x="149892" y="119366"/>
                    <a:pt x="154790" y="119366"/>
                  </a:cubicBezTo>
                  <a:cubicBezTo>
                    <a:pt x="155840" y="119366"/>
                    <a:pt x="158463" y="119366"/>
                    <a:pt x="158463" y="115523"/>
                  </a:cubicBezTo>
                  <a:cubicBezTo>
                    <a:pt x="158463" y="113078"/>
                    <a:pt x="156364" y="113078"/>
                    <a:pt x="152866" y="113078"/>
                  </a:cubicBezTo>
                  <a:cubicBezTo>
                    <a:pt x="152691" y="113078"/>
                    <a:pt x="149368" y="113078"/>
                    <a:pt x="146219" y="112729"/>
                  </a:cubicBezTo>
                  <a:cubicBezTo>
                    <a:pt x="142196" y="112380"/>
                    <a:pt x="142196" y="111856"/>
                    <a:pt x="142196" y="110109"/>
                  </a:cubicBezTo>
                  <a:cubicBezTo>
                    <a:pt x="142196" y="109062"/>
                    <a:pt x="142721" y="107315"/>
                    <a:pt x="142895" y="106267"/>
                  </a:cubicBezTo>
                  <a:lnTo>
                    <a:pt x="165985" y="1422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E559FE1E-CAD5-339A-76FA-6383BCCC0B8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323312" y="5507384"/>
              <a:ext cx="29236" cy="74598"/>
            </a:xfrm>
            <a:custGeom>
              <a:avLst/>
              <a:gdLst>
                <a:gd name="connsiteX0" fmla="*/ 29580 w 29236"/>
                <a:gd name="connsiteY0" fmla="*/ 26278 h 74598"/>
                <a:gd name="connsiteX1" fmla="*/ 13587 w 29236"/>
                <a:gd name="connsiteY1" fmla="*/ 81 h 74598"/>
                <a:gd name="connsiteX2" fmla="*/ 343 w 29236"/>
                <a:gd name="connsiteY2" fmla="*/ 13304 h 74598"/>
                <a:gd name="connsiteX3" fmla="*/ 13587 w 29236"/>
                <a:gd name="connsiteY3" fmla="*/ 26528 h 74598"/>
                <a:gd name="connsiteX4" fmla="*/ 22333 w 29236"/>
                <a:gd name="connsiteY4" fmla="*/ 23284 h 74598"/>
                <a:gd name="connsiteX5" fmla="*/ 23583 w 29236"/>
                <a:gd name="connsiteY5" fmla="*/ 22536 h 74598"/>
                <a:gd name="connsiteX6" fmla="*/ 24083 w 29236"/>
                <a:gd name="connsiteY6" fmla="*/ 26278 h 74598"/>
                <a:gd name="connsiteX7" fmla="*/ 7090 w 29236"/>
                <a:gd name="connsiteY7" fmla="*/ 67943 h 74598"/>
                <a:gd name="connsiteX8" fmla="*/ 4342 w 29236"/>
                <a:gd name="connsiteY8" fmla="*/ 71935 h 74598"/>
                <a:gd name="connsiteX9" fmla="*/ 6840 w 29236"/>
                <a:gd name="connsiteY9" fmla="*/ 74680 h 74598"/>
                <a:gd name="connsiteX10" fmla="*/ 29580 w 29236"/>
                <a:gd name="connsiteY10" fmla="*/ 26278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36" h="74598">
                  <a:moveTo>
                    <a:pt x="29580" y="26278"/>
                  </a:moveTo>
                  <a:cubicBezTo>
                    <a:pt x="29580" y="9811"/>
                    <a:pt x="23333" y="81"/>
                    <a:pt x="13587" y="81"/>
                  </a:cubicBezTo>
                  <a:cubicBezTo>
                    <a:pt x="5341" y="81"/>
                    <a:pt x="343" y="6319"/>
                    <a:pt x="343" y="13304"/>
                  </a:cubicBezTo>
                  <a:cubicBezTo>
                    <a:pt x="343" y="20041"/>
                    <a:pt x="5341" y="26528"/>
                    <a:pt x="13587" y="26528"/>
                  </a:cubicBezTo>
                  <a:cubicBezTo>
                    <a:pt x="16586" y="26528"/>
                    <a:pt x="19835" y="25530"/>
                    <a:pt x="22333" y="23284"/>
                  </a:cubicBezTo>
                  <a:cubicBezTo>
                    <a:pt x="23083" y="22785"/>
                    <a:pt x="23333" y="22536"/>
                    <a:pt x="23583" y="22536"/>
                  </a:cubicBezTo>
                  <a:cubicBezTo>
                    <a:pt x="23833" y="22536"/>
                    <a:pt x="24083" y="22785"/>
                    <a:pt x="24083" y="26278"/>
                  </a:cubicBezTo>
                  <a:cubicBezTo>
                    <a:pt x="24083" y="44741"/>
                    <a:pt x="15337" y="59710"/>
                    <a:pt x="7090" y="67943"/>
                  </a:cubicBezTo>
                  <a:cubicBezTo>
                    <a:pt x="4342" y="70688"/>
                    <a:pt x="4342" y="71187"/>
                    <a:pt x="4342" y="71935"/>
                  </a:cubicBezTo>
                  <a:cubicBezTo>
                    <a:pt x="4342" y="73682"/>
                    <a:pt x="5591" y="74680"/>
                    <a:pt x="6840" y="74680"/>
                  </a:cubicBezTo>
                  <a:cubicBezTo>
                    <a:pt x="9589" y="74680"/>
                    <a:pt x="29580" y="55469"/>
                    <a:pt x="29580" y="2627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04" name="任意多边形: 形状 2303">
              <a:extLst>
                <a:ext uri="{FF2B5EF4-FFF2-40B4-BE49-F238E27FC236}">
                  <a16:creationId xmlns:a16="http://schemas.microsoft.com/office/drawing/2014/main" id="{EAE600C8-7FDA-3010-8F98-04562A4D3D7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420129" y="5368915"/>
              <a:ext cx="65970" cy="167659"/>
            </a:xfrm>
            <a:custGeom>
              <a:avLst/>
              <a:gdLst>
                <a:gd name="connsiteX0" fmla="*/ 64069 w 65970"/>
                <a:gd name="connsiteY0" fmla="*/ 9063 h 167659"/>
                <a:gd name="connsiteX1" fmla="*/ 54823 w 65970"/>
                <a:gd name="connsiteY1" fmla="*/ 81 h 167659"/>
                <a:gd name="connsiteX2" fmla="*/ 41329 w 65970"/>
                <a:gd name="connsiteY2" fmla="*/ 13304 h 167659"/>
                <a:gd name="connsiteX3" fmla="*/ 50825 w 65970"/>
                <a:gd name="connsiteY3" fmla="*/ 22286 h 167659"/>
                <a:gd name="connsiteX4" fmla="*/ 64069 w 65970"/>
                <a:gd name="connsiteY4" fmla="*/ 9063 h 167659"/>
                <a:gd name="connsiteX5" fmla="*/ 45078 w 65970"/>
                <a:gd name="connsiteY5" fmla="*/ 102873 h 167659"/>
                <a:gd name="connsiteX6" fmla="*/ 50575 w 65970"/>
                <a:gd name="connsiteY6" fmla="*/ 88402 h 167659"/>
                <a:gd name="connsiteX7" fmla="*/ 53824 w 65970"/>
                <a:gd name="connsiteY7" fmla="*/ 75179 h 167659"/>
                <a:gd name="connsiteX8" fmla="*/ 33333 w 65970"/>
                <a:gd name="connsiteY8" fmla="*/ 54720 h 167659"/>
                <a:gd name="connsiteX9" fmla="*/ 348 w 65970"/>
                <a:gd name="connsiteY9" fmla="*/ 93142 h 167659"/>
                <a:gd name="connsiteX10" fmla="*/ 3346 w 65970"/>
                <a:gd name="connsiteY10" fmla="*/ 95637 h 167659"/>
                <a:gd name="connsiteX11" fmla="*/ 7345 w 65970"/>
                <a:gd name="connsiteY11" fmla="*/ 91146 h 167659"/>
                <a:gd name="connsiteX12" fmla="*/ 32583 w 65970"/>
                <a:gd name="connsiteY12" fmla="*/ 60209 h 167659"/>
                <a:gd name="connsiteX13" fmla="*/ 38830 w 65970"/>
                <a:gd name="connsiteY13" fmla="*/ 68193 h 167659"/>
                <a:gd name="connsiteX14" fmla="*/ 36082 w 65970"/>
                <a:gd name="connsiteY14" fmla="*/ 81167 h 167659"/>
                <a:gd name="connsiteX15" fmla="*/ 18839 w 65970"/>
                <a:gd name="connsiteY15" fmla="*/ 127323 h 167659"/>
                <a:gd name="connsiteX16" fmla="*/ 13092 w 65970"/>
                <a:gd name="connsiteY16" fmla="*/ 147283 h 167659"/>
                <a:gd name="connsiteX17" fmla="*/ 33583 w 65970"/>
                <a:gd name="connsiteY17" fmla="*/ 167741 h 167659"/>
                <a:gd name="connsiteX18" fmla="*/ 66318 w 65970"/>
                <a:gd name="connsiteY18" fmla="*/ 129319 h 167659"/>
                <a:gd name="connsiteX19" fmla="*/ 63319 w 65970"/>
                <a:gd name="connsiteY19" fmla="*/ 126824 h 167659"/>
                <a:gd name="connsiteX20" fmla="*/ 59571 w 65970"/>
                <a:gd name="connsiteY20" fmla="*/ 131315 h 167659"/>
                <a:gd name="connsiteX21" fmla="*/ 34083 w 65970"/>
                <a:gd name="connsiteY21" fmla="*/ 162252 h 167659"/>
                <a:gd name="connsiteX22" fmla="*/ 28085 w 65970"/>
                <a:gd name="connsiteY22" fmla="*/ 154019 h 167659"/>
                <a:gd name="connsiteX23" fmla="*/ 35332 w 65970"/>
                <a:gd name="connsiteY23" fmla="*/ 129069 h 167659"/>
                <a:gd name="connsiteX24" fmla="*/ 45078 w 65970"/>
                <a:gd name="connsiteY24" fmla="*/ 102873 h 16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970" h="167659">
                  <a:moveTo>
                    <a:pt x="64069" y="9063"/>
                  </a:moveTo>
                  <a:cubicBezTo>
                    <a:pt x="64069" y="4073"/>
                    <a:pt x="60571" y="81"/>
                    <a:pt x="54823" y="81"/>
                  </a:cubicBezTo>
                  <a:cubicBezTo>
                    <a:pt x="48076" y="81"/>
                    <a:pt x="41329" y="6568"/>
                    <a:pt x="41329" y="13304"/>
                  </a:cubicBezTo>
                  <a:cubicBezTo>
                    <a:pt x="41329" y="18045"/>
                    <a:pt x="44828" y="22286"/>
                    <a:pt x="50825" y="22286"/>
                  </a:cubicBezTo>
                  <a:cubicBezTo>
                    <a:pt x="56573" y="22286"/>
                    <a:pt x="64069" y="16548"/>
                    <a:pt x="64069" y="9063"/>
                  </a:cubicBezTo>
                  <a:close/>
                  <a:moveTo>
                    <a:pt x="45078" y="102873"/>
                  </a:moveTo>
                  <a:cubicBezTo>
                    <a:pt x="48076" y="95637"/>
                    <a:pt x="48076" y="95138"/>
                    <a:pt x="50575" y="88402"/>
                  </a:cubicBezTo>
                  <a:cubicBezTo>
                    <a:pt x="52574" y="83412"/>
                    <a:pt x="53824" y="79919"/>
                    <a:pt x="53824" y="75179"/>
                  </a:cubicBezTo>
                  <a:cubicBezTo>
                    <a:pt x="53824" y="63952"/>
                    <a:pt x="45827" y="54720"/>
                    <a:pt x="33333" y="54720"/>
                  </a:cubicBezTo>
                  <a:cubicBezTo>
                    <a:pt x="9844" y="54720"/>
                    <a:pt x="348" y="90897"/>
                    <a:pt x="348" y="93142"/>
                  </a:cubicBezTo>
                  <a:cubicBezTo>
                    <a:pt x="348" y="95637"/>
                    <a:pt x="2847" y="95637"/>
                    <a:pt x="3346" y="95637"/>
                  </a:cubicBezTo>
                  <a:cubicBezTo>
                    <a:pt x="5845" y="95637"/>
                    <a:pt x="6095" y="95138"/>
                    <a:pt x="7345" y="91146"/>
                  </a:cubicBezTo>
                  <a:cubicBezTo>
                    <a:pt x="14092" y="67694"/>
                    <a:pt x="24087" y="60209"/>
                    <a:pt x="32583" y="60209"/>
                  </a:cubicBezTo>
                  <a:cubicBezTo>
                    <a:pt x="34582" y="60209"/>
                    <a:pt x="38830" y="60209"/>
                    <a:pt x="38830" y="68193"/>
                  </a:cubicBezTo>
                  <a:cubicBezTo>
                    <a:pt x="38830" y="73432"/>
                    <a:pt x="37081" y="78672"/>
                    <a:pt x="36082" y="81167"/>
                  </a:cubicBezTo>
                  <a:cubicBezTo>
                    <a:pt x="34083" y="87654"/>
                    <a:pt x="22838" y="116595"/>
                    <a:pt x="18839" y="127323"/>
                  </a:cubicBezTo>
                  <a:cubicBezTo>
                    <a:pt x="16341" y="133810"/>
                    <a:pt x="13092" y="142043"/>
                    <a:pt x="13092" y="147283"/>
                  </a:cubicBezTo>
                  <a:cubicBezTo>
                    <a:pt x="13092" y="159009"/>
                    <a:pt x="21588" y="167741"/>
                    <a:pt x="33583" y="167741"/>
                  </a:cubicBezTo>
                  <a:cubicBezTo>
                    <a:pt x="57072" y="167741"/>
                    <a:pt x="66318" y="131564"/>
                    <a:pt x="66318" y="129319"/>
                  </a:cubicBezTo>
                  <a:cubicBezTo>
                    <a:pt x="66318" y="126824"/>
                    <a:pt x="64069" y="126824"/>
                    <a:pt x="63319" y="126824"/>
                  </a:cubicBezTo>
                  <a:cubicBezTo>
                    <a:pt x="60821" y="126824"/>
                    <a:pt x="60821" y="127573"/>
                    <a:pt x="59571" y="131315"/>
                  </a:cubicBezTo>
                  <a:cubicBezTo>
                    <a:pt x="55073" y="147033"/>
                    <a:pt x="46827" y="162252"/>
                    <a:pt x="34083" y="162252"/>
                  </a:cubicBezTo>
                  <a:cubicBezTo>
                    <a:pt x="29835" y="162252"/>
                    <a:pt x="28085" y="159757"/>
                    <a:pt x="28085" y="154019"/>
                  </a:cubicBezTo>
                  <a:cubicBezTo>
                    <a:pt x="28085" y="147782"/>
                    <a:pt x="29585" y="144289"/>
                    <a:pt x="35332" y="129069"/>
                  </a:cubicBezTo>
                  <a:lnTo>
                    <a:pt x="45078" y="1028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05" name="任意多边形: 形状 2304">
              <a:extLst>
                <a:ext uri="{FF2B5EF4-FFF2-40B4-BE49-F238E27FC236}">
                  <a16:creationId xmlns:a16="http://schemas.microsoft.com/office/drawing/2014/main" id="{036A2577-0840-2BBF-C475-8F803846BC9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511916" y="5451971"/>
              <a:ext cx="186466" cy="119282"/>
            </a:xfrm>
            <a:custGeom>
              <a:avLst/>
              <a:gdLst>
                <a:gd name="connsiteX0" fmla="*/ 166002 w 186466"/>
                <a:gd name="connsiteY0" fmla="*/ 14229 h 119282"/>
                <a:gd name="connsiteX1" fmla="*/ 180870 w 186466"/>
                <a:gd name="connsiteY1" fmla="*/ 6370 h 119282"/>
                <a:gd name="connsiteX2" fmla="*/ 186817 w 186466"/>
                <a:gd name="connsiteY2" fmla="*/ 2702 h 119282"/>
                <a:gd name="connsiteX3" fmla="*/ 181570 w 186466"/>
                <a:gd name="connsiteY3" fmla="*/ 83 h 119282"/>
                <a:gd name="connsiteX4" fmla="*/ 157780 w 186466"/>
                <a:gd name="connsiteY4" fmla="*/ 83 h 119282"/>
                <a:gd name="connsiteX5" fmla="*/ 150259 w 186466"/>
                <a:gd name="connsiteY5" fmla="*/ 3576 h 119282"/>
                <a:gd name="connsiteX6" fmla="*/ 82739 w 186466"/>
                <a:gd name="connsiteY6" fmla="*/ 103124 h 119282"/>
                <a:gd name="connsiteX7" fmla="*/ 65422 w 186466"/>
                <a:gd name="connsiteY7" fmla="*/ 4798 h 119282"/>
                <a:gd name="connsiteX8" fmla="*/ 59300 w 186466"/>
                <a:gd name="connsiteY8" fmla="*/ 83 h 119282"/>
                <a:gd name="connsiteX9" fmla="*/ 34286 w 186466"/>
                <a:gd name="connsiteY9" fmla="*/ 83 h 119282"/>
                <a:gd name="connsiteX10" fmla="*/ 28514 w 186466"/>
                <a:gd name="connsiteY10" fmla="*/ 3925 h 119282"/>
                <a:gd name="connsiteX11" fmla="*/ 34461 w 186466"/>
                <a:gd name="connsiteY11" fmla="*/ 6370 h 119282"/>
                <a:gd name="connsiteX12" fmla="*/ 41108 w 186466"/>
                <a:gd name="connsiteY12" fmla="*/ 6719 h 119282"/>
                <a:gd name="connsiteX13" fmla="*/ 44956 w 186466"/>
                <a:gd name="connsiteY13" fmla="*/ 9164 h 119282"/>
                <a:gd name="connsiteX14" fmla="*/ 44256 w 186466"/>
                <a:gd name="connsiteY14" fmla="*/ 13006 h 119282"/>
                <a:gd name="connsiteX15" fmla="*/ 22216 w 186466"/>
                <a:gd name="connsiteY15" fmla="*/ 100679 h 119282"/>
                <a:gd name="connsiteX16" fmla="*/ 4025 w 186466"/>
                <a:gd name="connsiteY16" fmla="*/ 113078 h 119282"/>
                <a:gd name="connsiteX17" fmla="*/ 351 w 186466"/>
                <a:gd name="connsiteY17" fmla="*/ 116921 h 119282"/>
                <a:gd name="connsiteX18" fmla="*/ 2975 w 186466"/>
                <a:gd name="connsiteY18" fmla="*/ 119366 h 119282"/>
                <a:gd name="connsiteX19" fmla="*/ 21167 w 186466"/>
                <a:gd name="connsiteY19" fmla="*/ 118667 h 119282"/>
                <a:gd name="connsiteX20" fmla="*/ 39709 w 186466"/>
                <a:gd name="connsiteY20" fmla="*/ 119366 h 119282"/>
                <a:gd name="connsiteX21" fmla="*/ 43207 w 186466"/>
                <a:gd name="connsiteY21" fmla="*/ 115523 h 119282"/>
                <a:gd name="connsiteX22" fmla="*/ 39359 w 186466"/>
                <a:gd name="connsiteY22" fmla="*/ 113078 h 119282"/>
                <a:gd name="connsiteX23" fmla="*/ 28164 w 186466"/>
                <a:gd name="connsiteY23" fmla="*/ 105743 h 119282"/>
                <a:gd name="connsiteX24" fmla="*/ 28863 w 186466"/>
                <a:gd name="connsiteY24" fmla="*/ 101377 h 119282"/>
                <a:gd name="connsiteX25" fmla="*/ 52128 w 186466"/>
                <a:gd name="connsiteY25" fmla="*/ 8466 h 119282"/>
                <a:gd name="connsiteX26" fmla="*/ 52303 w 186466"/>
                <a:gd name="connsiteY26" fmla="*/ 8466 h 119282"/>
                <a:gd name="connsiteX27" fmla="*/ 71019 w 186466"/>
                <a:gd name="connsiteY27" fmla="*/ 114650 h 119282"/>
                <a:gd name="connsiteX28" fmla="*/ 74518 w 186466"/>
                <a:gd name="connsiteY28" fmla="*/ 119366 h 119282"/>
                <a:gd name="connsiteX29" fmla="*/ 79591 w 186466"/>
                <a:gd name="connsiteY29" fmla="*/ 115523 h 119282"/>
                <a:gd name="connsiteX30" fmla="*/ 153058 w 186466"/>
                <a:gd name="connsiteY30" fmla="*/ 6719 h 119282"/>
                <a:gd name="connsiteX31" fmla="*/ 153232 w 186466"/>
                <a:gd name="connsiteY31" fmla="*/ 6894 h 119282"/>
                <a:gd name="connsiteX32" fmla="*/ 128569 w 186466"/>
                <a:gd name="connsiteY32" fmla="*/ 105743 h 119282"/>
                <a:gd name="connsiteX33" fmla="*/ 113176 w 186466"/>
                <a:gd name="connsiteY33" fmla="*/ 113078 h 119282"/>
                <a:gd name="connsiteX34" fmla="*/ 107928 w 186466"/>
                <a:gd name="connsiteY34" fmla="*/ 116921 h 119282"/>
                <a:gd name="connsiteX35" fmla="*/ 110727 w 186466"/>
                <a:gd name="connsiteY35" fmla="*/ 119366 h 119282"/>
                <a:gd name="connsiteX36" fmla="*/ 121572 w 186466"/>
                <a:gd name="connsiteY36" fmla="*/ 118842 h 119282"/>
                <a:gd name="connsiteX37" fmla="*/ 132592 w 186466"/>
                <a:gd name="connsiteY37" fmla="*/ 118667 h 119282"/>
                <a:gd name="connsiteX38" fmla="*/ 154807 w 186466"/>
                <a:gd name="connsiteY38" fmla="*/ 119366 h 119282"/>
                <a:gd name="connsiteX39" fmla="*/ 158480 w 186466"/>
                <a:gd name="connsiteY39" fmla="*/ 115523 h 119282"/>
                <a:gd name="connsiteX40" fmla="*/ 152883 w 186466"/>
                <a:gd name="connsiteY40" fmla="*/ 113078 h 119282"/>
                <a:gd name="connsiteX41" fmla="*/ 146236 w 186466"/>
                <a:gd name="connsiteY41" fmla="*/ 112729 h 119282"/>
                <a:gd name="connsiteX42" fmla="*/ 142212 w 186466"/>
                <a:gd name="connsiteY42" fmla="*/ 110109 h 119282"/>
                <a:gd name="connsiteX43" fmla="*/ 142912 w 186466"/>
                <a:gd name="connsiteY43" fmla="*/ 106267 h 119282"/>
                <a:gd name="connsiteX44" fmla="*/ 166002 w 186466"/>
                <a:gd name="connsiteY44" fmla="*/ 14229 h 1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466" h="119282">
                  <a:moveTo>
                    <a:pt x="166002" y="14229"/>
                  </a:moveTo>
                  <a:cubicBezTo>
                    <a:pt x="167576" y="7767"/>
                    <a:pt x="167926" y="6370"/>
                    <a:pt x="180870" y="6370"/>
                  </a:cubicBezTo>
                  <a:cubicBezTo>
                    <a:pt x="184543" y="6370"/>
                    <a:pt x="186817" y="6370"/>
                    <a:pt x="186817" y="2702"/>
                  </a:cubicBezTo>
                  <a:cubicBezTo>
                    <a:pt x="186817" y="83"/>
                    <a:pt x="184718" y="83"/>
                    <a:pt x="181570" y="83"/>
                  </a:cubicBezTo>
                  <a:lnTo>
                    <a:pt x="157780" y="83"/>
                  </a:lnTo>
                  <a:cubicBezTo>
                    <a:pt x="152708" y="83"/>
                    <a:pt x="152533" y="257"/>
                    <a:pt x="150259" y="3576"/>
                  </a:cubicBezTo>
                  <a:lnTo>
                    <a:pt x="82739" y="103124"/>
                  </a:lnTo>
                  <a:lnTo>
                    <a:pt x="65422" y="4798"/>
                  </a:lnTo>
                  <a:cubicBezTo>
                    <a:pt x="64547" y="257"/>
                    <a:pt x="64547" y="83"/>
                    <a:pt x="59300" y="83"/>
                  </a:cubicBezTo>
                  <a:lnTo>
                    <a:pt x="34286" y="83"/>
                  </a:lnTo>
                  <a:cubicBezTo>
                    <a:pt x="30788" y="83"/>
                    <a:pt x="28514" y="83"/>
                    <a:pt x="28514" y="3925"/>
                  </a:cubicBezTo>
                  <a:cubicBezTo>
                    <a:pt x="28514" y="6370"/>
                    <a:pt x="30613" y="6370"/>
                    <a:pt x="34461" y="6370"/>
                  </a:cubicBezTo>
                  <a:cubicBezTo>
                    <a:pt x="37260" y="6370"/>
                    <a:pt x="37959" y="6370"/>
                    <a:pt x="41108" y="6719"/>
                  </a:cubicBezTo>
                  <a:cubicBezTo>
                    <a:pt x="44606" y="7069"/>
                    <a:pt x="44956" y="7418"/>
                    <a:pt x="44956" y="9164"/>
                  </a:cubicBezTo>
                  <a:cubicBezTo>
                    <a:pt x="44956" y="9339"/>
                    <a:pt x="44956" y="10387"/>
                    <a:pt x="44256" y="13006"/>
                  </a:cubicBezTo>
                  <a:lnTo>
                    <a:pt x="22216" y="100679"/>
                  </a:lnTo>
                  <a:cubicBezTo>
                    <a:pt x="20642" y="106617"/>
                    <a:pt x="18018" y="112554"/>
                    <a:pt x="4025" y="113078"/>
                  </a:cubicBezTo>
                  <a:cubicBezTo>
                    <a:pt x="2625" y="113078"/>
                    <a:pt x="351" y="113253"/>
                    <a:pt x="351" y="116921"/>
                  </a:cubicBezTo>
                  <a:cubicBezTo>
                    <a:pt x="351" y="117095"/>
                    <a:pt x="526" y="119366"/>
                    <a:pt x="2975" y="119366"/>
                  </a:cubicBezTo>
                  <a:cubicBezTo>
                    <a:pt x="8223" y="119366"/>
                    <a:pt x="15569" y="118667"/>
                    <a:pt x="21167" y="118667"/>
                  </a:cubicBezTo>
                  <a:cubicBezTo>
                    <a:pt x="25365" y="118667"/>
                    <a:pt x="35510" y="119366"/>
                    <a:pt x="39709" y="119366"/>
                  </a:cubicBezTo>
                  <a:cubicBezTo>
                    <a:pt x="40583" y="119366"/>
                    <a:pt x="43207" y="119366"/>
                    <a:pt x="43207" y="115523"/>
                  </a:cubicBezTo>
                  <a:cubicBezTo>
                    <a:pt x="43207" y="113253"/>
                    <a:pt x="40933" y="113078"/>
                    <a:pt x="39359" y="113078"/>
                  </a:cubicBezTo>
                  <a:cubicBezTo>
                    <a:pt x="28164" y="112729"/>
                    <a:pt x="28164" y="108188"/>
                    <a:pt x="28164" y="105743"/>
                  </a:cubicBezTo>
                  <a:cubicBezTo>
                    <a:pt x="28164" y="105045"/>
                    <a:pt x="28164" y="104171"/>
                    <a:pt x="28863" y="101377"/>
                  </a:cubicBezTo>
                  <a:lnTo>
                    <a:pt x="52128" y="8466"/>
                  </a:lnTo>
                  <a:lnTo>
                    <a:pt x="52303" y="8466"/>
                  </a:lnTo>
                  <a:lnTo>
                    <a:pt x="71019" y="114650"/>
                  </a:lnTo>
                  <a:cubicBezTo>
                    <a:pt x="71544" y="117794"/>
                    <a:pt x="71894" y="119366"/>
                    <a:pt x="74518" y="119366"/>
                  </a:cubicBezTo>
                  <a:cubicBezTo>
                    <a:pt x="76967" y="119366"/>
                    <a:pt x="78366" y="117445"/>
                    <a:pt x="79591" y="115523"/>
                  </a:cubicBezTo>
                  <a:lnTo>
                    <a:pt x="153058" y="6719"/>
                  </a:lnTo>
                  <a:lnTo>
                    <a:pt x="153232" y="6894"/>
                  </a:lnTo>
                  <a:lnTo>
                    <a:pt x="128569" y="105743"/>
                  </a:lnTo>
                  <a:cubicBezTo>
                    <a:pt x="127169" y="111681"/>
                    <a:pt x="126819" y="113078"/>
                    <a:pt x="113176" y="113078"/>
                  </a:cubicBezTo>
                  <a:cubicBezTo>
                    <a:pt x="110027" y="113078"/>
                    <a:pt x="107928" y="113078"/>
                    <a:pt x="107928" y="116921"/>
                  </a:cubicBezTo>
                  <a:cubicBezTo>
                    <a:pt x="107928" y="117095"/>
                    <a:pt x="107928" y="119366"/>
                    <a:pt x="110727" y="119366"/>
                  </a:cubicBezTo>
                  <a:cubicBezTo>
                    <a:pt x="114050" y="119366"/>
                    <a:pt x="118073" y="118842"/>
                    <a:pt x="121572" y="118842"/>
                  </a:cubicBezTo>
                  <a:cubicBezTo>
                    <a:pt x="125070" y="118842"/>
                    <a:pt x="129093" y="118667"/>
                    <a:pt x="132592" y="118667"/>
                  </a:cubicBezTo>
                  <a:cubicBezTo>
                    <a:pt x="137490" y="118667"/>
                    <a:pt x="149909" y="119366"/>
                    <a:pt x="154807" y="119366"/>
                  </a:cubicBezTo>
                  <a:cubicBezTo>
                    <a:pt x="155856" y="119366"/>
                    <a:pt x="158480" y="119366"/>
                    <a:pt x="158480" y="115523"/>
                  </a:cubicBezTo>
                  <a:cubicBezTo>
                    <a:pt x="158480" y="113078"/>
                    <a:pt x="156381" y="113078"/>
                    <a:pt x="152883" y="113078"/>
                  </a:cubicBezTo>
                  <a:cubicBezTo>
                    <a:pt x="152708" y="113078"/>
                    <a:pt x="149384" y="113078"/>
                    <a:pt x="146236" y="112729"/>
                  </a:cubicBezTo>
                  <a:cubicBezTo>
                    <a:pt x="142212" y="112380"/>
                    <a:pt x="142212" y="111856"/>
                    <a:pt x="142212" y="110109"/>
                  </a:cubicBezTo>
                  <a:cubicBezTo>
                    <a:pt x="142212" y="109062"/>
                    <a:pt x="142737" y="107315"/>
                    <a:pt x="142912" y="106267"/>
                  </a:cubicBezTo>
                  <a:lnTo>
                    <a:pt x="166002" y="1422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06" name="任意多边形: 形状 2305">
              <a:extLst>
                <a:ext uri="{FF2B5EF4-FFF2-40B4-BE49-F238E27FC236}">
                  <a16:creationId xmlns:a16="http://schemas.microsoft.com/office/drawing/2014/main" id="{625C082C-8C5C-AF13-2A61-B691E3A6FAE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742273" y="5507384"/>
              <a:ext cx="29236" cy="74598"/>
            </a:xfrm>
            <a:custGeom>
              <a:avLst/>
              <a:gdLst>
                <a:gd name="connsiteX0" fmla="*/ 29597 w 29236"/>
                <a:gd name="connsiteY0" fmla="*/ 26278 h 74598"/>
                <a:gd name="connsiteX1" fmla="*/ 13604 w 29236"/>
                <a:gd name="connsiteY1" fmla="*/ 81 h 74598"/>
                <a:gd name="connsiteX2" fmla="*/ 360 w 29236"/>
                <a:gd name="connsiteY2" fmla="*/ 13304 h 74598"/>
                <a:gd name="connsiteX3" fmla="*/ 13604 w 29236"/>
                <a:gd name="connsiteY3" fmla="*/ 26528 h 74598"/>
                <a:gd name="connsiteX4" fmla="*/ 22350 w 29236"/>
                <a:gd name="connsiteY4" fmla="*/ 23284 h 74598"/>
                <a:gd name="connsiteX5" fmla="*/ 23600 w 29236"/>
                <a:gd name="connsiteY5" fmla="*/ 22536 h 74598"/>
                <a:gd name="connsiteX6" fmla="*/ 24099 w 29236"/>
                <a:gd name="connsiteY6" fmla="*/ 26278 h 74598"/>
                <a:gd name="connsiteX7" fmla="*/ 7107 w 29236"/>
                <a:gd name="connsiteY7" fmla="*/ 67943 h 74598"/>
                <a:gd name="connsiteX8" fmla="*/ 4358 w 29236"/>
                <a:gd name="connsiteY8" fmla="*/ 71935 h 74598"/>
                <a:gd name="connsiteX9" fmla="*/ 6857 w 29236"/>
                <a:gd name="connsiteY9" fmla="*/ 74680 h 74598"/>
                <a:gd name="connsiteX10" fmla="*/ 29597 w 29236"/>
                <a:gd name="connsiteY10" fmla="*/ 26278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36" h="74598">
                  <a:moveTo>
                    <a:pt x="29597" y="26278"/>
                  </a:moveTo>
                  <a:cubicBezTo>
                    <a:pt x="29597" y="9811"/>
                    <a:pt x="23350" y="81"/>
                    <a:pt x="13604" y="81"/>
                  </a:cubicBezTo>
                  <a:cubicBezTo>
                    <a:pt x="5358" y="81"/>
                    <a:pt x="360" y="6319"/>
                    <a:pt x="360" y="13304"/>
                  </a:cubicBezTo>
                  <a:cubicBezTo>
                    <a:pt x="360" y="20041"/>
                    <a:pt x="5358" y="26528"/>
                    <a:pt x="13604" y="26528"/>
                  </a:cubicBezTo>
                  <a:cubicBezTo>
                    <a:pt x="16603" y="26528"/>
                    <a:pt x="19851" y="25530"/>
                    <a:pt x="22350" y="23284"/>
                  </a:cubicBezTo>
                  <a:cubicBezTo>
                    <a:pt x="23100" y="22785"/>
                    <a:pt x="23350" y="22536"/>
                    <a:pt x="23600" y="22536"/>
                  </a:cubicBezTo>
                  <a:cubicBezTo>
                    <a:pt x="23850" y="22536"/>
                    <a:pt x="24099" y="22785"/>
                    <a:pt x="24099" y="26278"/>
                  </a:cubicBezTo>
                  <a:cubicBezTo>
                    <a:pt x="24099" y="44741"/>
                    <a:pt x="15353" y="59710"/>
                    <a:pt x="7107" y="67943"/>
                  </a:cubicBezTo>
                  <a:cubicBezTo>
                    <a:pt x="4358" y="70688"/>
                    <a:pt x="4358" y="71187"/>
                    <a:pt x="4358" y="71935"/>
                  </a:cubicBezTo>
                  <a:cubicBezTo>
                    <a:pt x="4358" y="73682"/>
                    <a:pt x="5608" y="74680"/>
                    <a:pt x="6857" y="74680"/>
                  </a:cubicBezTo>
                  <a:cubicBezTo>
                    <a:pt x="9606" y="74680"/>
                    <a:pt x="29597" y="55469"/>
                    <a:pt x="29597" y="2627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07" name="任意多边形: 形状 2306">
              <a:extLst>
                <a:ext uri="{FF2B5EF4-FFF2-40B4-BE49-F238E27FC236}">
                  <a16:creationId xmlns:a16="http://schemas.microsoft.com/office/drawing/2014/main" id="{E9DDD969-C4CE-CDC0-CF81-32666CE6D5D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28594" y="5368915"/>
              <a:ext cx="102453" cy="216061"/>
            </a:xfrm>
            <a:custGeom>
              <a:avLst/>
              <a:gdLst>
                <a:gd name="connsiteX0" fmla="*/ 102818 w 102453"/>
                <a:gd name="connsiteY0" fmla="*/ 9063 h 216061"/>
                <a:gd name="connsiteX1" fmla="*/ 93323 w 102453"/>
                <a:gd name="connsiteY1" fmla="*/ 81 h 216061"/>
                <a:gd name="connsiteX2" fmla="*/ 80079 w 102453"/>
                <a:gd name="connsiteY2" fmla="*/ 13304 h 216061"/>
                <a:gd name="connsiteX3" fmla="*/ 89325 w 102453"/>
                <a:gd name="connsiteY3" fmla="*/ 22286 h 216061"/>
                <a:gd name="connsiteX4" fmla="*/ 102818 w 102453"/>
                <a:gd name="connsiteY4" fmla="*/ 9063 h 216061"/>
                <a:gd name="connsiteX5" fmla="*/ 52591 w 102453"/>
                <a:gd name="connsiteY5" fmla="*/ 177471 h 216061"/>
                <a:gd name="connsiteX6" fmla="*/ 21855 w 102453"/>
                <a:gd name="connsiteY6" fmla="*/ 210654 h 216061"/>
                <a:gd name="connsiteX7" fmla="*/ 12109 w 102453"/>
                <a:gd name="connsiteY7" fmla="*/ 208408 h 216061"/>
                <a:gd name="connsiteX8" fmla="*/ 23354 w 102453"/>
                <a:gd name="connsiteY8" fmla="*/ 195185 h 216061"/>
                <a:gd name="connsiteX9" fmla="*/ 13858 w 102453"/>
                <a:gd name="connsiteY9" fmla="*/ 186453 h 216061"/>
                <a:gd name="connsiteX10" fmla="*/ 365 w 102453"/>
                <a:gd name="connsiteY10" fmla="*/ 200674 h 216061"/>
                <a:gd name="connsiteX11" fmla="*/ 22355 w 102453"/>
                <a:gd name="connsiteY11" fmla="*/ 216143 h 216061"/>
                <a:gd name="connsiteX12" fmla="*/ 69333 w 102453"/>
                <a:gd name="connsiteY12" fmla="*/ 178220 h 216061"/>
                <a:gd name="connsiteX13" fmla="*/ 92323 w 102453"/>
                <a:gd name="connsiteY13" fmla="*/ 86905 h 216061"/>
                <a:gd name="connsiteX14" fmla="*/ 93573 w 102453"/>
                <a:gd name="connsiteY14" fmla="*/ 77674 h 216061"/>
                <a:gd name="connsiteX15" fmla="*/ 70583 w 102453"/>
                <a:gd name="connsiteY15" fmla="*/ 54720 h 216061"/>
                <a:gd name="connsiteX16" fmla="*/ 30851 w 102453"/>
                <a:gd name="connsiteY16" fmla="*/ 93142 h 216061"/>
                <a:gd name="connsiteX17" fmla="*/ 33849 w 102453"/>
                <a:gd name="connsiteY17" fmla="*/ 95637 h 216061"/>
                <a:gd name="connsiteX18" fmla="*/ 38347 w 102453"/>
                <a:gd name="connsiteY18" fmla="*/ 90647 h 216061"/>
                <a:gd name="connsiteX19" fmla="*/ 69833 w 102453"/>
                <a:gd name="connsiteY19" fmla="*/ 60209 h 216061"/>
                <a:gd name="connsiteX20" fmla="*/ 77830 w 102453"/>
                <a:gd name="connsiteY20" fmla="*/ 71686 h 216061"/>
                <a:gd name="connsiteX21" fmla="*/ 76080 w 102453"/>
                <a:gd name="connsiteY21" fmla="*/ 84410 h 216061"/>
                <a:gd name="connsiteX22" fmla="*/ 52591 w 102453"/>
                <a:gd name="connsiteY22" fmla="*/ 177471 h 21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453" h="216061">
                  <a:moveTo>
                    <a:pt x="102818" y="9063"/>
                  </a:moveTo>
                  <a:cubicBezTo>
                    <a:pt x="102818" y="4323"/>
                    <a:pt x="99320" y="81"/>
                    <a:pt x="93323" y="81"/>
                  </a:cubicBezTo>
                  <a:cubicBezTo>
                    <a:pt x="87575" y="81"/>
                    <a:pt x="80079" y="5820"/>
                    <a:pt x="80079" y="13304"/>
                  </a:cubicBezTo>
                  <a:cubicBezTo>
                    <a:pt x="80079" y="18294"/>
                    <a:pt x="83577" y="22286"/>
                    <a:pt x="89325" y="22286"/>
                  </a:cubicBezTo>
                  <a:cubicBezTo>
                    <a:pt x="96071" y="22286"/>
                    <a:pt x="102818" y="15799"/>
                    <a:pt x="102818" y="9063"/>
                  </a:cubicBezTo>
                  <a:close/>
                  <a:moveTo>
                    <a:pt x="52591" y="177471"/>
                  </a:moveTo>
                  <a:cubicBezTo>
                    <a:pt x="47843" y="196433"/>
                    <a:pt x="35849" y="210654"/>
                    <a:pt x="21855" y="210654"/>
                  </a:cubicBezTo>
                  <a:cubicBezTo>
                    <a:pt x="20356" y="210654"/>
                    <a:pt x="16607" y="210654"/>
                    <a:pt x="12109" y="208408"/>
                  </a:cubicBezTo>
                  <a:cubicBezTo>
                    <a:pt x="19606" y="206662"/>
                    <a:pt x="23354" y="200175"/>
                    <a:pt x="23354" y="195185"/>
                  </a:cubicBezTo>
                  <a:cubicBezTo>
                    <a:pt x="23354" y="191193"/>
                    <a:pt x="20605" y="186453"/>
                    <a:pt x="13858" y="186453"/>
                  </a:cubicBezTo>
                  <a:cubicBezTo>
                    <a:pt x="7611" y="186453"/>
                    <a:pt x="365" y="191692"/>
                    <a:pt x="365" y="200674"/>
                  </a:cubicBezTo>
                  <a:cubicBezTo>
                    <a:pt x="365" y="210654"/>
                    <a:pt x="10360" y="216143"/>
                    <a:pt x="22355" y="216143"/>
                  </a:cubicBezTo>
                  <a:cubicBezTo>
                    <a:pt x="39847" y="216143"/>
                    <a:pt x="63086" y="202920"/>
                    <a:pt x="69333" y="178220"/>
                  </a:cubicBezTo>
                  <a:lnTo>
                    <a:pt x="92323" y="86905"/>
                  </a:lnTo>
                  <a:cubicBezTo>
                    <a:pt x="93573" y="81915"/>
                    <a:pt x="93573" y="78422"/>
                    <a:pt x="93573" y="77674"/>
                  </a:cubicBezTo>
                  <a:cubicBezTo>
                    <a:pt x="93573" y="63453"/>
                    <a:pt x="83077" y="54720"/>
                    <a:pt x="70583" y="54720"/>
                  </a:cubicBezTo>
                  <a:cubicBezTo>
                    <a:pt x="45094" y="54720"/>
                    <a:pt x="30851" y="90897"/>
                    <a:pt x="30851" y="93142"/>
                  </a:cubicBezTo>
                  <a:cubicBezTo>
                    <a:pt x="30851" y="95637"/>
                    <a:pt x="33350" y="95637"/>
                    <a:pt x="33849" y="95637"/>
                  </a:cubicBezTo>
                  <a:cubicBezTo>
                    <a:pt x="36098" y="95637"/>
                    <a:pt x="36348" y="95388"/>
                    <a:pt x="38347" y="90647"/>
                  </a:cubicBezTo>
                  <a:cubicBezTo>
                    <a:pt x="44595" y="75428"/>
                    <a:pt x="56089" y="60209"/>
                    <a:pt x="69833" y="60209"/>
                  </a:cubicBezTo>
                  <a:cubicBezTo>
                    <a:pt x="73332" y="60209"/>
                    <a:pt x="77830" y="61207"/>
                    <a:pt x="77830" y="71686"/>
                  </a:cubicBezTo>
                  <a:cubicBezTo>
                    <a:pt x="77830" y="77424"/>
                    <a:pt x="77080" y="80169"/>
                    <a:pt x="76080" y="84410"/>
                  </a:cubicBezTo>
                  <a:lnTo>
                    <a:pt x="52591" y="17747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08" name="任意多边形: 形状 2307">
              <a:extLst>
                <a:ext uri="{FF2B5EF4-FFF2-40B4-BE49-F238E27FC236}">
                  <a16:creationId xmlns:a16="http://schemas.microsoft.com/office/drawing/2014/main" id="{05E305B7-382A-58E1-8958-633C77B39E5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47692" y="5451971"/>
              <a:ext cx="186466" cy="119282"/>
            </a:xfrm>
            <a:custGeom>
              <a:avLst/>
              <a:gdLst>
                <a:gd name="connsiteX0" fmla="*/ 166019 w 186466"/>
                <a:gd name="connsiteY0" fmla="*/ 14229 h 119282"/>
                <a:gd name="connsiteX1" fmla="*/ 180887 w 186466"/>
                <a:gd name="connsiteY1" fmla="*/ 6370 h 119282"/>
                <a:gd name="connsiteX2" fmla="*/ 186835 w 186466"/>
                <a:gd name="connsiteY2" fmla="*/ 2702 h 119282"/>
                <a:gd name="connsiteX3" fmla="*/ 181587 w 186466"/>
                <a:gd name="connsiteY3" fmla="*/ 83 h 119282"/>
                <a:gd name="connsiteX4" fmla="*/ 157798 w 186466"/>
                <a:gd name="connsiteY4" fmla="*/ 83 h 119282"/>
                <a:gd name="connsiteX5" fmla="*/ 150276 w 186466"/>
                <a:gd name="connsiteY5" fmla="*/ 3576 h 119282"/>
                <a:gd name="connsiteX6" fmla="*/ 82757 w 186466"/>
                <a:gd name="connsiteY6" fmla="*/ 103124 h 119282"/>
                <a:gd name="connsiteX7" fmla="*/ 65439 w 186466"/>
                <a:gd name="connsiteY7" fmla="*/ 4798 h 119282"/>
                <a:gd name="connsiteX8" fmla="*/ 59317 w 186466"/>
                <a:gd name="connsiteY8" fmla="*/ 83 h 119282"/>
                <a:gd name="connsiteX9" fmla="*/ 34303 w 186466"/>
                <a:gd name="connsiteY9" fmla="*/ 83 h 119282"/>
                <a:gd name="connsiteX10" fmla="*/ 28531 w 186466"/>
                <a:gd name="connsiteY10" fmla="*/ 3925 h 119282"/>
                <a:gd name="connsiteX11" fmla="*/ 34478 w 186466"/>
                <a:gd name="connsiteY11" fmla="*/ 6370 h 119282"/>
                <a:gd name="connsiteX12" fmla="*/ 41125 w 186466"/>
                <a:gd name="connsiteY12" fmla="*/ 6719 h 119282"/>
                <a:gd name="connsiteX13" fmla="*/ 44974 w 186466"/>
                <a:gd name="connsiteY13" fmla="*/ 9164 h 119282"/>
                <a:gd name="connsiteX14" fmla="*/ 44274 w 186466"/>
                <a:gd name="connsiteY14" fmla="*/ 13006 h 119282"/>
                <a:gd name="connsiteX15" fmla="*/ 22234 w 186466"/>
                <a:gd name="connsiteY15" fmla="*/ 100679 h 119282"/>
                <a:gd name="connsiteX16" fmla="*/ 4042 w 186466"/>
                <a:gd name="connsiteY16" fmla="*/ 113078 h 119282"/>
                <a:gd name="connsiteX17" fmla="*/ 369 w 186466"/>
                <a:gd name="connsiteY17" fmla="*/ 116921 h 119282"/>
                <a:gd name="connsiteX18" fmla="*/ 2992 w 186466"/>
                <a:gd name="connsiteY18" fmla="*/ 119366 h 119282"/>
                <a:gd name="connsiteX19" fmla="*/ 21184 w 186466"/>
                <a:gd name="connsiteY19" fmla="*/ 118667 h 119282"/>
                <a:gd name="connsiteX20" fmla="*/ 39726 w 186466"/>
                <a:gd name="connsiteY20" fmla="*/ 119366 h 119282"/>
                <a:gd name="connsiteX21" fmla="*/ 43224 w 186466"/>
                <a:gd name="connsiteY21" fmla="*/ 115523 h 119282"/>
                <a:gd name="connsiteX22" fmla="*/ 39376 w 186466"/>
                <a:gd name="connsiteY22" fmla="*/ 113078 h 119282"/>
                <a:gd name="connsiteX23" fmla="*/ 28181 w 186466"/>
                <a:gd name="connsiteY23" fmla="*/ 105743 h 119282"/>
                <a:gd name="connsiteX24" fmla="*/ 28881 w 186466"/>
                <a:gd name="connsiteY24" fmla="*/ 101377 h 119282"/>
                <a:gd name="connsiteX25" fmla="*/ 52145 w 186466"/>
                <a:gd name="connsiteY25" fmla="*/ 8466 h 119282"/>
                <a:gd name="connsiteX26" fmla="*/ 52320 w 186466"/>
                <a:gd name="connsiteY26" fmla="*/ 8466 h 119282"/>
                <a:gd name="connsiteX27" fmla="*/ 71037 w 186466"/>
                <a:gd name="connsiteY27" fmla="*/ 114650 h 119282"/>
                <a:gd name="connsiteX28" fmla="*/ 74535 w 186466"/>
                <a:gd name="connsiteY28" fmla="*/ 119366 h 119282"/>
                <a:gd name="connsiteX29" fmla="*/ 79608 w 186466"/>
                <a:gd name="connsiteY29" fmla="*/ 115523 h 119282"/>
                <a:gd name="connsiteX30" fmla="*/ 153075 w 186466"/>
                <a:gd name="connsiteY30" fmla="*/ 6719 h 119282"/>
                <a:gd name="connsiteX31" fmla="*/ 153250 w 186466"/>
                <a:gd name="connsiteY31" fmla="*/ 6894 h 119282"/>
                <a:gd name="connsiteX32" fmla="*/ 128586 w 186466"/>
                <a:gd name="connsiteY32" fmla="*/ 105743 h 119282"/>
                <a:gd name="connsiteX33" fmla="*/ 113193 w 186466"/>
                <a:gd name="connsiteY33" fmla="*/ 113078 h 119282"/>
                <a:gd name="connsiteX34" fmla="*/ 107945 w 186466"/>
                <a:gd name="connsiteY34" fmla="*/ 116921 h 119282"/>
                <a:gd name="connsiteX35" fmla="*/ 110744 w 186466"/>
                <a:gd name="connsiteY35" fmla="*/ 119366 h 119282"/>
                <a:gd name="connsiteX36" fmla="*/ 121589 w 186466"/>
                <a:gd name="connsiteY36" fmla="*/ 118842 h 119282"/>
                <a:gd name="connsiteX37" fmla="*/ 132609 w 186466"/>
                <a:gd name="connsiteY37" fmla="*/ 118667 h 119282"/>
                <a:gd name="connsiteX38" fmla="*/ 154824 w 186466"/>
                <a:gd name="connsiteY38" fmla="*/ 119366 h 119282"/>
                <a:gd name="connsiteX39" fmla="*/ 158498 w 186466"/>
                <a:gd name="connsiteY39" fmla="*/ 115523 h 119282"/>
                <a:gd name="connsiteX40" fmla="*/ 152900 w 186466"/>
                <a:gd name="connsiteY40" fmla="*/ 113078 h 119282"/>
                <a:gd name="connsiteX41" fmla="*/ 146253 w 186466"/>
                <a:gd name="connsiteY41" fmla="*/ 112729 h 119282"/>
                <a:gd name="connsiteX42" fmla="*/ 142230 w 186466"/>
                <a:gd name="connsiteY42" fmla="*/ 110109 h 119282"/>
                <a:gd name="connsiteX43" fmla="*/ 142930 w 186466"/>
                <a:gd name="connsiteY43" fmla="*/ 106267 h 119282"/>
                <a:gd name="connsiteX44" fmla="*/ 166019 w 186466"/>
                <a:gd name="connsiteY44" fmla="*/ 14229 h 1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466" h="119282">
                  <a:moveTo>
                    <a:pt x="166019" y="14229"/>
                  </a:moveTo>
                  <a:cubicBezTo>
                    <a:pt x="167593" y="7767"/>
                    <a:pt x="167943" y="6370"/>
                    <a:pt x="180887" y="6370"/>
                  </a:cubicBezTo>
                  <a:cubicBezTo>
                    <a:pt x="184561" y="6370"/>
                    <a:pt x="186835" y="6370"/>
                    <a:pt x="186835" y="2702"/>
                  </a:cubicBezTo>
                  <a:cubicBezTo>
                    <a:pt x="186835" y="83"/>
                    <a:pt x="184736" y="83"/>
                    <a:pt x="181587" y="83"/>
                  </a:cubicBezTo>
                  <a:lnTo>
                    <a:pt x="157798" y="83"/>
                  </a:lnTo>
                  <a:cubicBezTo>
                    <a:pt x="152725" y="83"/>
                    <a:pt x="152550" y="257"/>
                    <a:pt x="150276" y="3576"/>
                  </a:cubicBezTo>
                  <a:lnTo>
                    <a:pt x="82757" y="103124"/>
                  </a:lnTo>
                  <a:lnTo>
                    <a:pt x="65439" y="4798"/>
                  </a:lnTo>
                  <a:cubicBezTo>
                    <a:pt x="64565" y="257"/>
                    <a:pt x="64565" y="83"/>
                    <a:pt x="59317" y="83"/>
                  </a:cubicBezTo>
                  <a:lnTo>
                    <a:pt x="34303" y="83"/>
                  </a:lnTo>
                  <a:cubicBezTo>
                    <a:pt x="30805" y="83"/>
                    <a:pt x="28531" y="83"/>
                    <a:pt x="28531" y="3925"/>
                  </a:cubicBezTo>
                  <a:cubicBezTo>
                    <a:pt x="28531" y="6370"/>
                    <a:pt x="30630" y="6370"/>
                    <a:pt x="34478" y="6370"/>
                  </a:cubicBezTo>
                  <a:cubicBezTo>
                    <a:pt x="37277" y="6370"/>
                    <a:pt x="37977" y="6370"/>
                    <a:pt x="41125" y="6719"/>
                  </a:cubicBezTo>
                  <a:cubicBezTo>
                    <a:pt x="44624" y="7069"/>
                    <a:pt x="44974" y="7418"/>
                    <a:pt x="44974" y="9164"/>
                  </a:cubicBezTo>
                  <a:cubicBezTo>
                    <a:pt x="44974" y="9339"/>
                    <a:pt x="44974" y="10387"/>
                    <a:pt x="44274" y="13006"/>
                  </a:cubicBezTo>
                  <a:lnTo>
                    <a:pt x="22234" y="100679"/>
                  </a:lnTo>
                  <a:cubicBezTo>
                    <a:pt x="20659" y="106617"/>
                    <a:pt x="18036" y="112554"/>
                    <a:pt x="4042" y="113078"/>
                  </a:cubicBezTo>
                  <a:cubicBezTo>
                    <a:pt x="2643" y="113078"/>
                    <a:pt x="369" y="113253"/>
                    <a:pt x="369" y="116921"/>
                  </a:cubicBezTo>
                  <a:cubicBezTo>
                    <a:pt x="369" y="117095"/>
                    <a:pt x="544" y="119366"/>
                    <a:pt x="2992" y="119366"/>
                  </a:cubicBezTo>
                  <a:cubicBezTo>
                    <a:pt x="8240" y="119366"/>
                    <a:pt x="15587" y="118667"/>
                    <a:pt x="21184" y="118667"/>
                  </a:cubicBezTo>
                  <a:cubicBezTo>
                    <a:pt x="25382" y="118667"/>
                    <a:pt x="35528" y="119366"/>
                    <a:pt x="39726" y="119366"/>
                  </a:cubicBezTo>
                  <a:cubicBezTo>
                    <a:pt x="40601" y="119366"/>
                    <a:pt x="43224" y="119366"/>
                    <a:pt x="43224" y="115523"/>
                  </a:cubicBezTo>
                  <a:cubicBezTo>
                    <a:pt x="43224" y="113253"/>
                    <a:pt x="40950" y="113078"/>
                    <a:pt x="39376" y="113078"/>
                  </a:cubicBezTo>
                  <a:cubicBezTo>
                    <a:pt x="28181" y="112729"/>
                    <a:pt x="28181" y="108188"/>
                    <a:pt x="28181" y="105743"/>
                  </a:cubicBezTo>
                  <a:cubicBezTo>
                    <a:pt x="28181" y="105045"/>
                    <a:pt x="28181" y="104171"/>
                    <a:pt x="28881" y="101377"/>
                  </a:cubicBezTo>
                  <a:lnTo>
                    <a:pt x="52145" y="8466"/>
                  </a:lnTo>
                  <a:lnTo>
                    <a:pt x="52320" y="8466"/>
                  </a:lnTo>
                  <a:lnTo>
                    <a:pt x="71037" y="114650"/>
                  </a:lnTo>
                  <a:cubicBezTo>
                    <a:pt x="71562" y="117794"/>
                    <a:pt x="71911" y="119366"/>
                    <a:pt x="74535" y="119366"/>
                  </a:cubicBezTo>
                  <a:cubicBezTo>
                    <a:pt x="76984" y="119366"/>
                    <a:pt x="78384" y="117445"/>
                    <a:pt x="79608" y="115523"/>
                  </a:cubicBezTo>
                  <a:lnTo>
                    <a:pt x="153075" y="6719"/>
                  </a:lnTo>
                  <a:lnTo>
                    <a:pt x="153250" y="6894"/>
                  </a:lnTo>
                  <a:lnTo>
                    <a:pt x="128586" y="105743"/>
                  </a:lnTo>
                  <a:cubicBezTo>
                    <a:pt x="127187" y="111681"/>
                    <a:pt x="126837" y="113078"/>
                    <a:pt x="113193" y="113078"/>
                  </a:cubicBezTo>
                  <a:cubicBezTo>
                    <a:pt x="110044" y="113078"/>
                    <a:pt x="107945" y="113078"/>
                    <a:pt x="107945" y="116921"/>
                  </a:cubicBezTo>
                  <a:cubicBezTo>
                    <a:pt x="107945" y="117095"/>
                    <a:pt x="107945" y="119366"/>
                    <a:pt x="110744" y="119366"/>
                  </a:cubicBezTo>
                  <a:cubicBezTo>
                    <a:pt x="114067" y="119366"/>
                    <a:pt x="118091" y="118842"/>
                    <a:pt x="121589" y="118842"/>
                  </a:cubicBezTo>
                  <a:cubicBezTo>
                    <a:pt x="125087" y="118842"/>
                    <a:pt x="129111" y="118667"/>
                    <a:pt x="132609" y="118667"/>
                  </a:cubicBezTo>
                  <a:cubicBezTo>
                    <a:pt x="137507" y="118667"/>
                    <a:pt x="149926" y="119366"/>
                    <a:pt x="154824" y="119366"/>
                  </a:cubicBezTo>
                  <a:cubicBezTo>
                    <a:pt x="155874" y="119366"/>
                    <a:pt x="158498" y="119366"/>
                    <a:pt x="158498" y="115523"/>
                  </a:cubicBezTo>
                  <a:cubicBezTo>
                    <a:pt x="158498" y="113078"/>
                    <a:pt x="156398" y="113078"/>
                    <a:pt x="152900" y="113078"/>
                  </a:cubicBezTo>
                  <a:cubicBezTo>
                    <a:pt x="152725" y="113078"/>
                    <a:pt x="149402" y="113078"/>
                    <a:pt x="146253" y="112729"/>
                  </a:cubicBezTo>
                  <a:cubicBezTo>
                    <a:pt x="142230" y="112380"/>
                    <a:pt x="142230" y="111856"/>
                    <a:pt x="142230" y="110109"/>
                  </a:cubicBezTo>
                  <a:cubicBezTo>
                    <a:pt x="142230" y="109062"/>
                    <a:pt x="142755" y="107315"/>
                    <a:pt x="142930" y="106267"/>
                  </a:cubicBezTo>
                  <a:lnTo>
                    <a:pt x="166019" y="1422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09" name="任意多边形: 形状 2308">
              <a:extLst>
                <a:ext uri="{FF2B5EF4-FFF2-40B4-BE49-F238E27FC236}">
                  <a16:creationId xmlns:a16="http://schemas.microsoft.com/office/drawing/2014/main" id="{5DE885A3-D99B-971A-95E6-B9CAC5B6E81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170802" y="5346710"/>
              <a:ext cx="57973" cy="249493"/>
            </a:xfrm>
            <a:custGeom>
              <a:avLst/>
              <a:gdLst>
                <a:gd name="connsiteX0" fmla="*/ 58351 w 57973"/>
                <a:gd name="connsiteY0" fmla="*/ 124828 h 249493"/>
                <a:gd name="connsiteX1" fmla="*/ 41859 w 57973"/>
                <a:gd name="connsiteY1" fmla="*/ 46986 h 249493"/>
                <a:gd name="connsiteX2" fmla="*/ 2876 w 57973"/>
                <a:gd name="connsiteY2" fmla="*/ 81 h 249493"/>
                <a:gd name="connsiteX3" fmla="*/ 377 w 57973"/>
                <a:gd name="connsiteY3" fmla="*/ 2576 h 249493"/>
                <a:gd name="connsiteX4" fmla="*/ 5125 w 57973"/>
                <a:gd name="connsiteY4" fmla="*/ 8314 h 249493"/>
                <a:gd name="connsiteX5" fmla="*/ 43858 w 57973"/>
                <a:gd name="connsiteY5" fmla="*/ 124828 h 249493"/>
                <a:gd name="connsiteX6" fmla="*/ 3626 w 57973"/>
                <a:gd name="connsiteY6" fmla="*/ 242839 h 249493"/>
                <a:gd name="connsiteX7" fmla="*/ 377 w 57973"/>
                <a:gd name="connsiteY7" fmla="*/ 247080 h 249493"/>
                <a:gd name="connsiteX8" fmla="*/ 2876 w 57973"/>
                <a:gd name="connsiteY8" fmla="*/ 249575 h 249493"/>
                <a:gd name="connsiteX9" fmla="*/ 42608 w 57973"/>
                <a:gd name="connsiteY9" fmla="*/ 200924 h 249493"/>
                <a:gd name="connsiteX10" fmla="*/ 58351 w 57973"/>
                <a:gd name="connsiteY10" fmla="*/ 124828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73" h="249493">
                  <a:moveTo>
                    <a:pt x="58351" y="124828"/>
                  </a:moveTo>
                  <a:cubicBezTo>
                    <a:pt x="58351" y="105368"/>
                    <a:pt x="55603" y="75179"/>
                    <a:pt x="41859" y="46986"/>
                  </a:cubicBezTo>
                  <a:cubicBezTo>
                    <a:pt x="26866" y="16298"/>
                    <a:pt x="5375" y="81"/>
                    <a:pt x="2876" y="81"/>
                  </a:cubicBezTo>
                  <a:cubicBezTo>
                    <a:pt x="1377" y="81"/>
                    <a:pt x="377" y="1079"/>
                    <a:pt x="377" y="2576"/>
                  </a:cubicBezTo>
                  <a:cubicBezTo>
                    <a:pt x="377" y="3325"/>
                    <a:pt x="377" y="3824"/>
                    <a:pt x="5125" y="8314"/>
                  </a:cubicBezTo>
                  <a:cubicBezTo>
                    <a:pt x="29614" y="33014"/>
                    <a:pt x="43858" y="72684"/>
                    <a:pt x="43858" y="124828"/>
                  </a:cubicBezTo>
                  <a:cubicBezTo>
                    <a:pt x="43858" y="167491"/>
                    <a:pt x="34612" y="211402"/>
                    <a:pt x="3626" y="242839"/>
                  </a:cubicBezTo>
                  <a:cubicBezTo>
                    <a:pt x="377" y="245833"/>
                    <a:pt x="377" y="246332"/>
                    <a:pt x="377" y="247080"/>
                  </a:cubicBezTo>
                  <a:cubicBezTo>
                    <a:pt x="377" y="248577"/>
                    <a:pt x="1377" y="249575"/>
                    <a:pt x="2876" y="249575"/>
                  </a:cubicBezTo>
                  <a:cubicBezTo>
                    <a:pt x="5375" y="249575"/>
                    <a:pt x="27865" y="232609"/>
                    <a:pt x="42608" y="200924"/>
                  </a:cubicBezTo>
                  <a:cubicBezTo>
                    <a:pt x="55353" y="173479"/>
                    <a:pt x="58351" y="145786"/>
                    <a:pt x="58351" y="12482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10" name="任意多边形: 形状 2309">
              <a:extLst>
                <a:ext uri="{FF2B5EF4-FFF2-40B4-BE49-F238E27FC236}">
                  <a16:creationId xmlns:a16="http://schemas.microsoft.com/office/drawing/2014/main" id="{010EBA92-D09D-7991-DBA7-7A668141C63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732301" y="5682278"/>
              <a:ext cx="6521434" cy="9979"/>
            </a:xfrm>
            <a:custGeom>
              <a:avLst/>
              <a:gdLst>
                <a:gd name="connsiteX0" fmla="*/ 0 w 6521434"/>
                <a:gd name="connsiteY0" fmla="*/ 0 h 9979"/>
                <a:gd name="connsiteX1" fmla="*/ 6521435 w 6521434"/>
                <a:gd name="connsiteY1" fmla="*/ 0 h 9979"/>
                <a:gd name="connsiteX2" fmla="*/ 6521435 w 6521434"/>
                <a:gd name="connsiteY2" fmla="*/ 9979 h 9979"/>
                <a:gd name="connsiteX3" fmla="*/ 0 w 6521434"/>
                <a:gd name="connsiteY3" fmla="*/ 9979 h 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434" h="9979">
                  <a:moveTo>
                    <a:pt x="0" y="0"/>
                  </a:moveTo>
                  <a:lnTo>
                    <a:pt x="6521435" y="0"/>
                  </a:lnTo>
                  <a:lnTo>
                    <a:pt x="6521435" y="9979"/>
                  </a:lnTo>
                  <a:lnTo>
                    <a:pt x="0" y="997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12" name="任意多边形: 形状 2311">
              <a:extLst>
                <a:ext uri="{FF2B5EF4-FFF2-40B4-BE49-F238E27FC236}">
                  <a16:creationId xmlns:a16="http://schemas.microsoft.com/office/drawing/2014/main" id="{C2AF943B-A92C-011B-498D-5A74E26548C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483576" y="5733660"/>
              <a:ext cx="235644" cy="249493"/>
            </a:xfrm>
            <a:custGeom>
              <a:avLst/>
              <a:gdLst>
                <a:gd name="connsiteX0" fmla="*/ 91400 w 235644"/>
                <a:gd name="connsiteY0" fmla="*/ 133319 h 249493"/>
                <a:gd name="connsiteX1" fmla="*/ 2689 w 235644"/>
                <a:gd name="connsiteY1" fmla="*/ 242847 h 249493"/>
                <a:gd name="connsiteX2" fmla="*/ 440 w 235644"/>
                <a:gd name="connsiteY2" fmla="*/ 246838 h 249493"/>
                <a:gd name="connsiteX3" fmla="*/ 7187 w 235644"/>
                <a:gd name="connsiteY3" fmla="*/ 249583 h 249493"/>
                <a:gd name="connsiteX4" fmla="*/ 214344 w 235644"/>
                <a:gd name="connsiteY4" fmla="*/ 249583 h 249493"/>
                <a:gd name="connsiteX5" fmla="*/ 235835 w 235644"/>
                <a:gd name="connsiteY5" fmla="*/ 187459 h 249493"/>
                <a:gd name="connsiteX6" fmla="*/ 229587 w 235644"/>
                <a:gd name="connsiteY6" fmla="*/ 187459 h 249493"/>
                <a:gd name="connsiteX7" fmla="*/ 185357 w 235644"/>
                <a:gd name="connsiteY7" fmla="*/ 228625 h 249493"/>
                <a:gd name="connsiteX8" fmla="*/ 127383 w 235644"/>
                <a:gd name="connsiteY8" fmla="*/ 235861 h 249493"/>
                <a:gd name="connsiteX9" fmla="*/ 21181 w 235644"/>
                <a:gd name="connsiteY9" fmla="*/ 235861 h 249493"/>
                <a:gd name="connsiteX10" fmla="*/ 107892 w 235644"/>
                <a:gd name="connsiteY10" fmla="*/ 128828 h 249493"/>
                <a:gd name="connsiteX11" fmla="*/ 110141 w 235644"/>
                <a:gd name="connsiteY11" fmla="*/ 124836 h 249493"/>
                <a:gd name="connsiteX12" fmla="*/ 108392 w 235644"/>
                <a:gd name="connsiteY12" fmla="*/ 121343 h 249493"/>
                <a:gd name="connsiteX13" fmla="*/ 27178 w 235644"/>
                <a:gd name="connsiteY13" fmla="*/ 10069 h 249493"/>
                <a:gd name="connsiteX14" fmla="*/ 126134 w 235644"/>
                <a:gd name="connsiteY14" fmla="*/ 10069 h 249493"/>
                <a:gd name="connsiteX15" fmla="*/ 229587 w 235644"/>
                <a:gd name="connsiteY15" fmla="*/ 58471 h 249493"/>
                <a:gd name="connsiteX16" fmla="*/ 235835 w 235644"/>
                <a:gd name="connsiteY16" fmla="*/ 58471 h 249493"/>
                <a:gd name="connsiteX17" fmla="*/ 214344 w 235644"/>
                <a:gd name="connsiteY17" fmla="*/ 89 h 249493"/>
                <a:gd name="connsiteX18" fmla="*/ 7187 w 235644"/>
                <a:gd name="connsiteY18" fmla="*/ 89 h 249493"/>
                <a:gd name="connsiteX19" fmla="*/ 191 w 235644"/>
                <a:gd name="connsiteY19" fmla="*/ 8073 h 249493"/>
                <a:gd name="connsiteX20" fmla="*/ 91400 w 235644"/>
                <a:gd name="connsiteY20" fmla="*/ 133319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644" h="249493">
                  <a:moveTo>
                    <a:pt x="91400" y="133319"/>
                  </a:moveTo>
                  <a:lnTo>
                    <a:pt x="2689" y="242847"/>
                  </a:lnTo>
                  <a:cubicBezTo>
                    <a:pt x="690" y="245342"/>
                    <a:pt x="440" y="245841"/>
                    <a:pt x="440" y="246838"/>
                  </a:cubicBezTo>
                  <a:cubicBezTo>
                    <a:pt x="440" y="249583"/>
                    <a:pt x="2689" y="249583"/>
                    <a:pt x="7187" y="249583"/>
                  </a:cubicBezTo>
                  <a:lnTo>
                    <a:pt x="214344" y="249583"/>
                  </a:lnTo>
                  <a:lnTo>
                    <a:pt x="235835" y="187459"/>
                  </a:lnTo>
                  <a:lnTo>
                    <a:pt x="229587" y="187459"/>
                  </a:lnTo>
                  <a:cubicBezTo>
                    <a:pt x="223340" y="206171"/>
                    <a:pt x="206598" y="221390"/>
                    <a:pt x="185357" y="228625"/>
                  </a:cubicBezTo>
                  <a:cubicBezTo>
                    <a:pt x="181359" y="229873"/>
                    <a:pt x="164117" y="235861"/>
                    <a:pt x="127383" y="235861"/>
                  </a:cubicBezTo>
                  <a:lnTo>
                    <a:pt x="21181" y="235861"/>
                  </a:lnTo>
                  <a:lnTo>
                    <a:pt x="107892" y="128828"/>
                  </a:lnTo>
                  <a:cubicBezTo>
                    <a:pt x="109641" y="126583"/>
                    <a:pt x="110141" y="125834"/>
                    <a:pt x="110141" y="124836"/>
                  </a:cubicBezTo>
                  <a:cubicBezTo>
                    <a:pt x="110141" y="123838"/>
                    <a:pt x="109891" y="123589"/>
                    <a:pt x="108392" y="121343"/>
                  </a:cubicBezTo>
                  <a:lnTo>
                    <a:pt x="27178" y="10069"/>
                  </a:lnTo>
                  <a:lnTo>
                    <a:pt x="126134" y="10069"/>
                  </a:lnTo>
                  <a:cubicBezTo>
                    <a:pt x="154621" y="10069"/>
                    <a:pt x="212095" y="11815"/>
                    <a:pt x="229587" y="58471"/>
                  </a:cubicBezTo>
                  <a:lnTo>
                    <a:pt x="235835" y="58471"/>
                  </a:lnTo>
                  <a:lnTo>
                    <a:pt x="214344" y="89"/>
                  </a:lnTo>
                  <a:lnTo>
                    <a:pt x="7187" y="89"/>
                  </a:lnTo>
                  <a:cubicBezTo>
                    <a:pt x="440" y="89"/>
                    <a:pt x="191" y="339"/>
                    <a:pt x="191" y="8073"/>
                  </a:cubicBezTo>
                  <a:lnTo>
                    <a:pt x="91400" y="13331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13" name="任意多边形: 形状 2312">
              <a:extLst>
                <a:ext uri="{FF2B5EF4-FFF2-40B4-BE49-F238E27FC236}">
                  <a16:creationId xmlns:a16="http://schemas.microsoft.com/office/drawing/2014/main" id="{807D2A02-DDC3-6B0B-444C-94C845BB956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749796" y="5864647"/>
              <a:ext cx="69268" cy="174645"/>
            </a:xfrm>
            <a:custGeom>
              <a:avLst/>
              <a:gdLst>
                <a:gd name="connsiteX0" fmla="*/ 41657 w 69268"/>
                <a:gd name="connsiteY0" fmla="*/ 25249 h 174645"/>
                <a:gd name="connsiteX1" fmla="*/ 47080 w 69268"/>
                <a:gd name="connsiteY1" fmla="*/ 11626 h 174645"/>
                <a:gd name="connsiteX2" fmla="*/ 65797 w 69268"/>
                <a:gd name="connsiteY2" fmla="*/ 4990 h 174645"/>
                <a:gd name="connsiteX3" fmla="*/ 69470 w 69268"/>
                <a:gd name="connsiteY3" fmla="*/ 2545 h 174645"/>
                <a:gd name="connsiteX4" fmla="*/ 65097 w 69268"/>
                <a:gd name="connsiteY4" fmla="*/ 100 h 174645"/>
                <a:gd name="connsiteX5" fmla="*/ 28014 w 69268"/>
                <a:gd name="connsiteY5" fmla="*/ 22105 h 174645"/>
                <a:gd name="connsiteX6" fmla="*/ 28014 w 69268"/>
                <a:gd name="connsiteY6" fmla="*/ 63147 h 174645"/>
                <a:gd name="connsiteX7" fmla="*/ 22241 w 69268"/>
                <a:gd name="connsiteY7" fmla="*/ 78341 h 174645"/>
                <a:gd name="connsiteX8" fmla="*/ 3700 w 69268"/>
                <a:gd name="connsiteY8" fmla="*/ 84977 h 174645"/>
                <a:gd name="connsiteX9" fmla="*/ 201 w 69268"/>
                <a:gd name="connsiteY9" fmla="*/ 87422 h 174645"/>
                <a:gd name="connsiteX10" fmla="*/ 3175 w 69268"/>
                <a:gd name="connsiteY10" fmla="*/ 89867 h 174645"/>
                <a:gd name="connsiteX11" fmla="*/ 28014 w 69268"/>
                <a:gd name="connsiteY11" fmla="*/ 108205 h 174645"/>
                <a:gd name="connsiteX12" fmla="*/ 28014 w 69268"/>
                <a:gd name="connsiteY12" fmla="*/ 149247 h 174645"/>
                <a:gd name="connsiteX13" fmla="*/ 37284 w 69268"/>
                <a:gd name="connsiteY13" fmla="*/ 167759 h 174645"/>
                <a:gd name="connsiteX14" fmla="*/ 65097 w 69268"/>
                <a:gd name="connsiteY14" fmla="*/ 174745 h 174645"/>
                <a:gd name="connsiteX15" fmla="*/ 69470 w 69268"/>
                <a:gd name="connsiteY15" fmla="*/ 172300 h 174645"/>
                <a:gd name="connsiteX16" fmla="*/ 66496 w 69268"/>
                <a:gd name="connsiteY16" fmla="*/ 169855 h 174645"/>
                <a:gd name="connsiteX17" fmla="*/ 42007 w 69268"/>
                <a:gd name="connsiteY17" fmla="*/ 154661 h 174645"/>
                <a:gd name="connsiteX18" fmla="*/ 41657 w 69268"/>
                <a:gd name="connsiteY18" fmla="*/ 149247 h 174645"/>
                <a:gd name="connsiteX19" fmla="*/ 41657 w 69268"/>
                <a:gd name="connsiteY19" fmla="*/ 112571 h 174645"/>
                <a:gd name="connsiteX20" fmla="*/ 37110 w 69268"/>
                <a:gd name="connsiteY20" fmla="*/ 96504 h 174645"/>
                <a:gd name="connsiteX21" fmla="*/ 20842 w 69268"/>
                <a:gd name="connsiteY21" fmla="*/ 87422 h 174645"/>
                <a:gd name="connsiteX22" fmla="*/ 41483 w 69268"/>
                <a:gd name="connsiteY22" fmla="*/ 68910 h 174645"/>
                <a:gd name="connsiteX23" fmla="*/ 41657 w 69268"/>
                <a:gd name="connsiteY23" fmla="*/ 61924 h 174645"/>
                <a:gd name="connsiteX24" fmla="*/ 41657 w 69268"/>
                <a:gd name="connsiteY24" fmla="*/ 25249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68" h="174645">
                  <a:moveTo>
                    <a:pt x="41657" y="25249"/>
                  </a:moveTo>
                  <a:cubicBezTo>
                    <a:pt x="41657" y="21756"/>
                    <a:pt x="41657" y="16516"/>
                    <a:pt x="47080" y="11626"/>
                  </a:cubicBezTo>
                  <a:cubicBezTo>
                    <a:pt x="52328" y="7085"/>
                    <a:pt x="58975" y="5514"/>
                    <a:pt x="65797" y="4990"/>
                  </a:cubicBezTo>
                  <a:cubicBezTo>
                    <a:pt x="68246" y="4815"/>
                    <a:pt x="69470" y="4815"/>
                    <a:pt x="69470" y="2545"/>
                  </a:cubicBezTo>
                  <a:cubicBezTo>
                    <a:pt x="69470" y="100"/>
                    <a:pt x="67721" y="100"/>
                    <a:pt x="65097" y="100"/>
                  </a:cubicBezTo>
                  <a:cubicBezTo>
                    <a:pt x="46380" y="100"/>
                    <a:pt x="28189" y="7959"/>
                    <a:pt x="28014" y="22105"/>
                  </a:cubicBezTo>
                  <a:lnTo>
                    <a:pt x="28014" y="63147"/>
                  </a:lnTo>
                  <a:cubicBezTo>
                    <a:pt x="28014" y="67687"/>
                    <a:pt x="28014" y="73276"/>
                    <a:pt x="22241" y="78341"/>
                  </a:cubicBezTo>
                  <a:cubicBezTo>
                    <a:pt x="18043" y="81659"/>
                    <a:pt x="12446" y="84453"/>
                    <a:pt x="3700" y="84977"/>
                  </a:cubicBezTo>
                  <a:cubicBezTo>
                    <a:pt x="1600" y="85152"/>
                    <a:pt x="201" y="85152"/>
                    <a:pt x="201" y="87422"/>
                  </a:cubicBezTo>
                  <a:cubicBezTo>
                    <a:pt x="201" y="89693"/>
                    <a:pt x="1775" y="89693"/>
                    <a:pt x="3175" y="89867"/>
                  </a:cubicBezTo>
                  <a:cubicBezTo>
                    <a:pt x="23990" y="91265"/>
                    <a:pt x="27839" y="103315"/>
                    <a:pt x="28014" y="108205"/>
                  </a:cubicBezTo>
                  <a:lnTo>
                    <a:pt x="28014" y="149247"/>
                  </a:lnTo>
                  <a:cubicBezTo>
                    <a:pt x="28014" y="153962"/>
                    <a:pt x="28014" y="161821"/>
                    <a:pt x="37284" y="167759"/>
                  </a:cubicBezTo>
                  <a:cubicBezTo>
                    <a:pt x="47080" y="174047"/>
                    <a:pt x="60724" y="174745"/>
                    <a:pt x="65097" y="174745"/>
                  </a:cubicBezTo>
                  <a:cubicBezTo>
                    <a:pt x="67721" y="174745"/>
                    <a:pt x="69470" y="174745"/>
                    <a:pt x="69470" y="172300"/>
                  </a:cubicBezTo>
                  <a:cubicBezTo>
                    <a:pt x="69470" y="170030"/>
                    <a:pt x="67896" y="169855"/>
                    <a:pt x="66496" y="169855"/>
                  </a:cubicBezTo>
                  <a:cubicBezTo>
                    <a:pt x="50054" y="168982"/>
                    <a:pt x="43407" y="161123"/>
                    <a:pt x="42007" y="154661"/>
                  </a:cubicBezTo>
                  <a:cubicBezTo>
                    <a:pt x="41657" y="152915"/>
                    <a:pt x="41657" y="151692"/>
                    <a:pt x="41657" y="149247"/>
                  </a:cubicBezTo>
                  <a:lnTo>
                    <a:pt x="41657" y="112571"/>
                  </a:lnTo>
                  <a:cubicBezTo>
                    <a:pt x="41657" y="107507"/>
                    <a:pt x="41657" y="101219"/>
                    <a:pt x="37110" y="96504"/>
                  </a:cubicBezTo>
                  <a:cubicBezTo>
                    <a:pt x="34661" y="94234"/>
                    <a:pt x="30637" y="90042"/>
                    <a:pt x="20842" y="87422"/>
                  </a:cubicBezTo>
                  <a:cubicBezTo>
                    <a:pt x="27839" y="85501"/>
                    <a:pt x="39558" y="80786"/>
                    <a:pt x="41483" y="68910"/>
                  </a:cubicBezTo>
                  <a:cubicBezTo>
                    <a:pt x="41657" y="67862"/>
                    <a:pt x="41657" y="67513"/>
                    <a:pt x="41657" y="61924"/>
                  </a:cubicBezTo>
                  <a:lnTo>
                    <a:pt x="41657" y="2524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14" name="任意多边形: 形状 2313">
              <a:extLst>
                <a:ext uri="{FF2B5EF4-FFF2-40B4-BE49-F238E27FC236}">
                  <a16:creationId xmlns:a16="http://schemas.microsoft.com/office/drawing/2014/main" id="{679BF56D-5EDE-4222-F152-53366012E7C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848158" y="5918612"/>
              <a:ext cx="69793" cy="78765"/>
            </a:xfrm>
            <a:custGeom>
              <a:avLst/>
              <a:gdLst>
                <a:gd name="connsiteX0" fmla="*/ 63177 w 69793"/>
                <a:gd name="connsiteY0" fmla="*/ 11452 h 78765"/>
                <a:gd name="connsiteX1" fmla="*/ 55830 w 69793"/>
                <a:gd name="connsiteY1" fmla="*/ 19660 h 78765"/>
                <a:gd name="connsiteX2" fmla="*/ 61603 w 69793"/>
                <a:gd name="connsiteY2" fmla="*/ 25249 h 78765"/>
                <a:gd name="connsiteX3" fmla="*/ 69999 w 69793"/>
                <a:gd name="connsiteY3" fmla="*/ 15294 h 78765"/>
                <a:gd name="connsiteX4" fmla="*/ 46734 w 69793"/>
                <a:gd name="connsiteY4" fmla="*/ 100 h 78765"/>
                <a:gd name="connsiteX5" fmla="*/ 14549 w 69793"/>
                <a:gd name="connsiteY5" fmla="*/ 25598 h 78765"/>
                <a:gd name="connsiteX6" fmla="*/ 20671 w 69793"/>
                <a:gd name="connsiteY6" fmla="*/ 38347 h 78765"/>
                <a:gd name="connsiteX7" fmla="*/ 40437 w 69793"/>
                <a:gd name="connsiteY7" fmla="*/ 44634 h 78765"/>
                <a:gd name="connsiteX8" fmla="*/ 55305 w 69793"/>
                <a:gd name="connsiteY8" fmla="*/ 56161 h 78765"/>
                <a:gd name="connsiteX9" fmla="*/ 46035 w 69793"/>
                <a:gd name="connsiteY9" fmla="*/ 70133 h 78765"/>
                <a:gd name="connsiteX10" fmla="*/ 28542 w 69793"/>
                <a:gd name="connsiteY10" fmla="*/ 73975 h 78765"/>
                <a:gd name="connsiteX11" fmla="*/ 7552 w 69793"/>
                <a:gd name="connsiteY11" fmla="*/ 66640 h 78765"/>
                <a:gd name="connsiteX12" fmla="*/ 17173 w 69793"/>
                <a:gd name="connsiteY12" fmla="*/ 56685 h 78765"/>
                <a:gd name="connsiteX13" fmla="*/ 10351 w 69793"/>
                <a:gd name="connsiteY13" fmla="*/ 50223 h 78765"/>
                <a:gd name="connsiteX14" fmla="*/ 205 w 69793"/>
                <a:gd name="connsiteY14" fmla="*/ 61924 h 78765"/>
                <a:gd name="connsiteX15" fmla="*/ 28368 w 69793"/>
                <a:gd name="connsiteY15" fmla="*/ 78865 h 78765"/>
                <a:gd name="connsiteX16" fmla="*/ 66500 w 69793"/>
                <a:gd name="connsiteY16" fmla="*/ 50048 h 78765"/>
                <a:gd name="connsiteX17" fmla="*/ 42361 w 69793"/>
                <a:gd name="connsiteY17" fmla="*/ 29615 h 78765"/>
                <a:gd name="connsiteX18" fmla="*/ 35364 w 69793"/>
                <a:gd name="connsiteY18" fmla="*/ 28218 h 78765"/>
                <a:gd name="connsiteX19" fmla="*/ 25744 w 69793"/>
                <a:gd name="connsiteY19" fmla="*/ 19485 h 78765"/>
                <a:gd name="connsiteX20" fmla="*/ 32741 w 69793"/>
                <a:gd name="connsiteY20" fmla="*/ 8308 h 78765"/>
                <a:gd name="connsiteX21" fmla="*/ 46559 w 69793"/>
                <a:gd name="connsiteY21" fmla="*/ 4990 h 78765"/>
                <a:gd name="connsiteX22" fmla="*/ 63177 w 69793"/>
                <a:gd name="connsiteY22" fmla="*/ 11452 h 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793" h="78765">
                  <a:moveTo>
                    <a:pt x="63177" y="11452"/>
                  </a:moveTo>
                  <a:cubicBezTo>
                    <a:pt x="58629" y="12499"/>
                    <a:pt x="55830" y="16167"/>
                    <a:pt x="55830" y="19660"/>
                  </a:cubicBezTo>
                  <a:cubicBezTo>
                    <a:pt x="55830" y="23677"/>
                    <a:pt x="59329" y="25249"/>
                    <a:pt x="61603" y="25249"/>
                  </a:cubicBezTo>
                  <a:cubicBezTo>
                    <a:pt x="63352" y="25249"/>
                    <a:pt x="69999" y="24201"/>
                    <a:pt x="69999" y="15294"/>
                  </a:cubicBezTo>
                  <a:cubicBezTo>
                    <a:pt x="69999" y="3942"/>
                    <a:pt x="57404" y="100"/>
                    <a:pt x="46734" y="100"/>
                  </a:cubicBezTo>
                  <a:cubicBezTo>
                    <a:pt x="19447" y="100"/>
                    <a:pt x="14549" y="20184"/>
                    <a:pt x="14549" y="25598"/>
                  </a:cubicBezTo>
                  <a:cubicBezTo>
                    <a:pt x="14549" y="32060"/>
                    <a:pt x="18222" y="36251"/>
                    <a:pt x="20671" y="38347"/>
                  </a:cubicBezTo>
                  <a:cubicBezTo>
                    <a:pt x="25219" y="41840"/>
                    <a:pt x="28368" y="42539"/>
                    <a:pt x="40437" y="44634"/>
                  </a:cubicBezTo>
                  <a:cubicBezTo>
                    <a:pt x="44110" y="45333"/>
                    <a:pt x="55305" y="47429"/>
                    <a:pt x="55305" y="56161"/>
                  </a:cubicBezTo>
                  <a:cubicBezTo>
                    <a:pt x="55305" y="59130"/>
                    <a:pt x="53381" y="65766"/>
                    <a:pt x="46035" y="70133"/>
                  </a:cubicBezTo>
                  <a:cubicBezTo>
                    <a:pt x="39213" y="73975"/>
                    <a:pt x="30642" y="73975"/>
                    <a:pt x="28542" y="73975"/>
                  </a:cubicBezTo>
                  <a:cubicBezTo>
                    <a:pt x="21546" y="73975"/>
                    <a:pt x="11575" y="72403"/>
                    <a:pt x="7552" y="66640"/>
                  </a:cubicBezTo>
                  <a:cubicBezTo>
                    <a:pt x="13324" y="65941"/>
                    <a:pt x="17173" y="61575"/>
                    <a:pt x="17173" y="56685"/>
                  </a:cubicBezTo>
                  <a:cubicBezTo>
                    <a:pt x="17173" y="52319"/>
                    <a:pt x="14024" y="50223"/>
                    <a:pt x="10351" y="50223"/>
                  </a:cubicBezTo>
                  <a:cubicBezTo>
                    <a:pt x="5278" y="50223"/>
                    <a:pt x="205" y="54240"/>
                    <a:pt x="205" y="61924"/>
                  </a:cubicBezTo>
                  <a:cubicBezTo>
                    <a:pt x="205" y="72403"/>
                    <a:pt x="11400" y="78865"/>
                    <a:pt x="28368" y="78865"/>
                  </a:cubicBezTo>
                  <a:cubicBezTo>
                    <a:pt x="60553" y="78865"/>
                    <a:pt x="66500" y="56859"/>
                    <a:pt x="66500" y="50048"/>
                  </a:cubicBezTo>
                  <a:cubicBezTo>
                    <a:pt x="66500" y="33981"/>
                    <a:pt x="48833" y="30837"/>
                    <a:pt x="42361" y="29615"/>
                  </a:cubicBezTo>
                  <a:cubicBezTo>
                    <a:pt x="40787" y="29265"/>
                    <a:pt x="36414" y="28567"/>
                    <a:pt x="35364" y="28218"/>
                  </a:cubicBezTo>
                  <a:cubicBezTo>
                    <a:pt x="28892" y="26995"/>
                    <a:pt x="25744" y="23328"/>
                    <a:pt x="25744" y="19485"/>
                  </a:cubicBezTo>
                  <a:cubicBezTo>
                    <a:pt x="25744" y="15468"/>
                    <a:pt x="28892" y="10753"/>
                    <a:pt x="32741" y="8308"/>
                  </a:cubicBezTo>
                  <a:cubicBezTo>
                    <a:pt x="37463" y="5339"/>
                    <a:pt x="43586" y="4990"/>
                    <a:pt x="46559" y="4990"/>
                  </a:cubicBezTo>
                  <a:cubicBezTo>
                    <a:pt x="50233" y="4990"/>
                    <a:pt x="59329" y="5514"/>
                    <a:pt x="63177" y="11452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15" name="任意多边形: 形状 2314">
              <a:extLst>
                <a:ext uri="{FF2B5EF4-FFF2-40B4-BE49-F238E27FC236}">
                  <a16:creationId xmlns:a16="http://schemas.microsoft.com/office/drawing/2014/main" id="{3AF78885-E900-EA8B-D578-9170E715D2C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946497" y="5864647"/>
              <a:ext cx="69268" cy="174645"/>
            </a:xfrm>
            <a:custGeom>
              <a:avLst/>
              <a:gdLst>
                <a:gd name="connsiteX0" fmla="*/ 41665 w 69268"/>
                <a:gd name="connsiteY0" fmla="*/ 111698 h 174645"/>
                <a:gd name="connsiteX1" fmla="*/ 47438 w 69268"/>
                <a:gd name="connsiteY1" fmla="*/ 96504 h 174645"/>
                <a:gd name="connsiteX2" fmla="*/ 65979 w 69268"/>
                <a:gd name="connsiteY2" fmla="*/ 89867 h 174645"/>
                <a:gd name="connsiteX3" fmla="*/ 69478 w 69268"/>
                <a:gd name="connsiteY3" fmla="*/ 87422 h 174645"/>
                <a:gd name="connsiteX4" fmla="*/ 66504 w 69268"/>
                <a:gd name="connsiteY4" fmla="*/ 84977 h 174645"/>
                <a:gd name="connsiteX5" fmla="*/ 41665 w 69268"/>
                <a:gd name="connsiteY5" fmla="*/ 66640 h 174645"/>
                <a:gd name="connsiteX6" fmla="*/ 41665 w 69268"/>
                <a:gd name="connsiteY6" fmla="*/ 25598 h 174645"/>
                <a:gd name="connsiteX7" fmla="*/ 32394 w 69268"/>
                <a:gd name="connsiteY7" fmla="*/ 7085 h 174645"/>
                <a:gd name="connsiteX8" fmla="*/ 4582 w 69268"/>
                <a:gd name="connsiteY8" fmla="*/ 100 h 174645"/>
                <a:gd name="connsiteX9" fmla="*/ 209 w 69268"/>
                <a:gd name="connsiteY9" fmla="*/ 2545 h 174645"/>
                <a:gd name="connsiteX10" fmla="*/ 3183 w 69268"/>
                <a:gd name="connsiteY10" fmla="*/ 4990 h 174645"/>
                <a:gd name="connsiteX11" fmla="*/ 27672 w 69268"/>
                <a:gd name="connsiteY11" fmla="*/ 20184 h 174645"/>
                <a:gd name="connsiteX12" fmla="*/ 28021 w 69268"/>
                <a:gd name="connsiteY12" fmla="*/ 25598 h 174645"/>
                <a:gd name="connsiteX13" fmla="*/ 28021 w 69268"/>
                <a:gd name="connsiteY13" fmla="*/ 62273 h 174645"/>
                <a:gd name="connsiteX14" fmla="*/ 32569 w 69268"/>
                <a:gd name="connsiteY14" fmla="*/ 78341 h 174645"/>
                <a:gd name="connsiteX15" fmla="*/ 48837 w 69268"/>
                <a:gd name="connsiteY15" fmla="*/ 87422 h 174645"/>
                <a:gd name="connsiteX16" fmla="*/ 28196 w 69268"/>
                <a:gd name="connsiteY16" fmla="*/ 105935 h 174645"/>
                <a:gd name="connsiteX17" fmla="*/ 28021 w 69268"/>
                <a:gd name="connsiteY17" fmla="*/ 112921 h 174645"/>
                <a:gd name="connsiteX18" fmla="*/ 28021 w 69268"/>
                <a:gd name="connsiteY18" fmla="*/ 149596 h 174645"/>
                <a:gd name="connsiteX19" fmla="*/ 22599 w 69268"/>
                <a:gd name="connsiteY19" fmla="*/ 163219 h 174645"/>
                <a:gd name="connsiteX20" fmla="*/ 3882 w 69268"/>
                <a:gd name="connsiteY20" fmla="*/ 169855 h 174645"/>
                <a:gd name="connsiteX21" fmla="*/ 209 w 69268"/>
                <a:gd name="connsiteY21" fmla="*/ 172300 h 174645"/>
                <a:gd name="connsiteX22" fmla="*/ 4582 w 69268"/>
                <a:gd name="connsiteY22" fmla="*/ 174745 h 174645"/>
                <a:gd name="connsiteX23" fmla="*/ 41665 w 69268"/>
                <a:gd name="connsiteY23" fmla="*/ 152740 h 174645"/>
                <a:gd name="connsiteX24" fmla="*/ 41665 w 69268"/>
                <a:gd name="connsiteY24" fmla="*/ 111698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68" h="174645">
                  <a:moveTo>
                    <a:pt x="41665" y="111698"/>
                  </a:moveTo>
                  <a:cubicBezTo>
                    <a:pt x="41665" y="107157"/>
                    <a:pt x="41665" y="101569"/>
                    <a:pt x="47438" y="96504"/>
                  </a:cubicBezTo>
                  <a:cubicBezTo>
                    <a:pt x="51636" y="93186"/>
                    <a:pt x="57233" y="90391"/>
                    <a:pt x="65979" y="89867"/>
                  </a:cubicBezTo>
                  <a:cubicBezTo>
                    <a:pt x="68078" y="89693"/>
                    <a:pt x="69478" y="89693"/>
                    <a:pt x="69478" y="87422"/>
                  </a:cubicBezTo>
                  <a:cubicBezTo>
                    <a:pt x="69478" y="85152"/>
                    <a:pt x="67904" y="85152"/>
                    <a:pt x="66504" y="84977"/>
                  </a:cubicBezTo>
                  <a:cubicBezTo>
                    <a:pt x="45688" y="83580"/>
                    <a:pt x="41840" y="71530"/>
                    <a:pt x="41665" y="66640"/>
                  </a:cubicBezTo>
                  <a:lnTo>
                    <a:pt x="41665" y="25598"/>
                  </a:lnTo>
                  <a:cubicBezTo>
                    <a:pt x="41665" y="20882"/>
                    <a:pt x="41665" y="13023"/>
                    <a:pt x="32394" y="7085"/>
                  </a:cubicBezTo>
                  <a:cubicBezTo>
                    <a:pt x="22599" y="798"/>
                    <a:pt x="8955" y="100"/>
                    <a:pt x="4582" y="100"/>
                  </a:cubicBezTo>
                  <a:cubicBezTo>
                    <a:pt x="2133" y="100"/>
                    <a:pt x="209" y="100"/>
                    <a:pt x="209" y="2545"/>
                  </a:cubicBezTo>
                  <a:cubicBezTo>
                    <a:pt x="209" y="4815"/>
                    <a:pt x="1783" y="4990"/>
                    <a:pt x="3183" y="4990"/>
                  </a:cubicBezTo>
                  <a:cubicBezTo>
                    <a:pt x="19625" y="5863"/>
                    <a:pt x="26272" y="13722"/>
                    <a:pt x="27672" y="20184"/>
                  </a:cubicBezTo>
                  <a:cubicBezTo>
                    <a:pt x="28021" y="21930"/>
                    <a:pt x="28021" y="23153"/>
                    <a:pt x="28021" y="25598"/>
                  </a:cubicBezTo>
                  <a:lnTo>
                    <a:pt x="28021" y="62273"/>
                  </a:lnTo>
                  <a:cubicBezTo>
                    <a:pt x="28021" y="67338"/>
                    <a:pt x="28021" y="73625"/>
                    <a:pt x="32569" y="78341"/>
                  </a:cubicBezTo>
                  <a:cubicBezTo>
                    <a:pt x="35018" y="80611"/>
                    <a:pt x="39041" y="84803"/>
                    <a:pt x="48837" y="87422"/>
                  </a:cubicBezTo>
                  <a:cubicBezTo>
                    <a:pt x="41840" y="89344"/>
                    <a:pt x="30121" y="94059"/>
                    <a:pt x="28196" y="105935"/>
                  </a:cubicBezTo>
                  <a:cubicBezTo>
                    <a:pt x="28021" y="106983"/>
                    <a:pt x="28021" y="107332"/>
                    <a:pt x="28021" y="112921"/>
                  </a:cubicBezTo>
                  <a:lnTo>
                    <a:pt x="28021" y="149596"/>
                  </a:lnTo>
                  <a:cubicBezTo>
                    <a:pt x="28021" y="153089"/>
                    <a:pt x="28021" y="158329"/>
                    <a:pt x="22599" y="163219"/>
                  </a:cubicBezTo>
                  <a:cubicBezTo>
                    <a:pt x="17351" y="167759"/>
                    <a:pt x="10704" y="169331"/>
                    <a:pt x="3882" y="169855"/>
                  </a:cubicBezTo>
                  <a:cubicBezTo>
                    <a:pt x="1433" y="170030"/>
                    <a:pt x="209" y="170030"/>
                    <a:pt x="209" y="172300"/>
                  </a:cubicBezTo>
                  <a:cubicBezTo>
                    <a:pt x="209" y="174745"/>
                    <a:pt x="2133" y="174745"/>
                    <a:pt x="4582" y="174745"/>
                  </a:cubicBezTo>
                  <a:cubicBezTo>
                    <a:pt x="23299" y="174745"/>
                    <a:pt x="41490" y="166886"/>
                    <a:pt x="41665" y="152740"/>
                  </a:cubicBezTo>
                  <a:lnTo>
                    <a:pt x="41665" y="11169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16" name="任意多边形: 形状 2315">
              <a:extLst>
                <a:ext uri="{FF2B5EF4-FFF2-40B4-BE49-F238E27FC236}">
                  <a16:creationId xmlns:a16="http://schemas.microsoft.com/office/drawing/2014/main" id="{4E6F7A67-2205-2F0D-C7F3-220EBF1D2E2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052031" y="5975547"/>
              <a:ext cx="22215" cy="53790"/>
            </a:xfrm>
            <a:custGeom>
              <a:avLst/>
              <a:gdLst>
                <a:gd name="connsiteX0" fmla="*/ 17530 w 22215"/>
                <a:gd name="connsiteY0" fmla="*/ 17390 h 53790"/>
                <a:gd name="connsiteX1" fmla="*/ 3886 w 22215"/>
                <a:gd name="connsiteY1" fmla="*/ 49350 h 53790"/>
                <a:gd name="connsiteX2" fmla="*/ 2662 w 22215"/>
                <a:gd name="connsiteY2" fmla="*/ 51445 h 53790"/>
                <a:gd name="connsiteX3" fmla="*/ 5111 w 22215"/>
                <a:gd name="connsiteY3" fmla="*/ 53891 h 53790"/>
                <a:gd name="connsiteX4" fmla="*/ 22428 w 22215"/>
                <a:gd name="connsiteY4" fmla="*/ 19136 h 53790"/>
                <a:gd name="connsiteX5" fmla="*/ 10184 w 22215"/>
                <a:gd name="connsiteY5" fmla="*/ 100 h 53790"/>
                <a:gd name="connsiteX6" fmla="*/ 213 w 22215"/>
                <a:gd name="connsiteY6" fmla="*/ 10054 h 53790"/>
                <a:gd name="connsiteX7" fmla="*/ 10358 w 22215"/>
                <a:gd name="connsiteY7" fmla="*/ 20184 h 53790"/>
                <a:gd name="connsiteX8" fmla="*/ 17530 w 22215"/>
                <a:gd name="connsiteY8" fmla="*/ 17390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" h="53790">
                  <a:moveTo>
                    <a:pt x="17530" y="17390"/>
                  </a:moveTo>
                  <a:cubicBezTo>
                    <a:pt x="17530" y="26995"/>
                    <a:pt x="15781" y="38172"/>
                    <a:pt x="3886" y="49350"/>
                  </a:cubicBezTo>
                  <a:cubicBezTo>
                    <a:pt x="3187" y="50048"/>
                    <a:pt x="2662" y="50572"/>
                    <a:pt x="2662" y="51445"/>
                  </a:cubicBezTo>
                  <a:cubicBezTo>
                    <a:pt x="2662" y="52668"/>
                    <a:pt x="4061" y="53891"/>
                    <a:pt x="5111" y="53891"/>
                  </a:cubicBezTo>
                  <a:cubicBezTo>
                    <a:pt x="7560" y="53891"/>
                    <a:pt x="22428" y="39919"/>
                    <a:pt x="22428" y="19136"/>
                  </a:cubicBezTo>
                  <a:cubicBezTo>
                    <a:pt x="22428" y="8308"/>
                    <a:pt x="18230" y="100"/>
                    <a:pt x="10184" y="100"/>
                  </a:cubicBezTo>
                  <a:cubicBezTo>
                    <a:pt x="4411" y="100"/>
                    <a:pt x="213" y="4640"/>
                    <a:pt x="213" y="10054"/>
                  </a:cubicBezTo>
                  <a:cubicBezTo>
                    <a:pt x="213" y="15643"/>
                    <a:pt x="4236" y="20184"/>
                    <a:pt x="10358" y="20184"/>
                  </a:cubicBezTo>
                  <a:cubicBezTo>
                    <a:pt x="14557" y="20184"/>
                    <a:pt x="17355" y="17390"/>
                    <a:pt x="17530" y="1739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17" name="任意多边形: 形状 2316">
              <a:extLst>
                <a:ext uri="{FF2B5EF4-FFF2-40B4-BE49-F238E27FC236}">
                  <a16:creationId xmlns:a16="http://schemas.microsoft.com/office/drawing/2014/main" id="{33C3A09F-0EC0-CA0B-0B38-AA27903753E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108231" y="5864647"/>
              <a:ext cx="69268" cy="174645"/>
            </a:xfrm>
            <a:custGeom>
              <a:avLst/>
              <a:gdLst>
                <a:gd name="connsiteX0" fmla="*/ 41672 w 69268"/>
                <a:gd name="connsiteY0" fmla="*/ 25249 h 174645"/>
                <a:gd name="connsiteX1" fmla="*/ 47094 w 69268"/>
                <a:gd name="connsiteY1" fmla="*/ 11626 h 174645"/>
                <a:gd name="connsiteX2" fmla="*/ 65811 w 69268"/>
                <a:gd name="connsiteY2" fmla="*/ 4990 h 174645"/>
                <a:gd name="connsiteX3" fmla="*/ 69484 w 69268"/>
                <a:gd name="connsiteY3" fmla="*/ 2545 h 174645"/>
                <a:gd name="connsiteX4" fmla="*/ 65111 w 69268"/>
                <a:gd name="connsiteY4" fmla="*/ 100 h 174645"/>
                <a:gd name="connsiteX5" fmla="*/ 28028 w 69268"/>
                <a:gd name="connsiteY5" fmla="*/ 22105 h 174645"/>
                <a:gd name="connsiteX6" fmla="*/ 28028 w 69268"/>
                <a:gd name="connsiteY6" fmla="*/ 63147 h 174645"/>
                <a:gd name="connsiteX7" fmla="*/ 22255 w 69268"/>
                <a:gd name="connsiteY7" fmla="*/ 78341 h 174645"/>
                <a:gd name="connsiteX8" fmla="*/ 3714 w 69268"/>
                <a:gd name="connsiteY8" fmla="*/ 84977 h 174645"/>
                <a:gd name="connsiteX9" fmla="*/ 215 w 69268"/>
                <a:gd name="connsiteY9" fmla="*/ 87422 h 174645"/>
                <a:gd name="connsiteX10" fmla="*/ 3189 w 69268"/>
                <a:gd name="connsiteY10" fmla="*/ 89867 h 174645"/>
                <a:gd name="connsiteX11" fmla="*/ 28028 w 69268"/>
                <a:gd name="connsiteY11" fmla="*/ 108205 h 174645"/>
                <a:gd name="connsiteX12" fmla="*/ 28028 w 69268"/>
                <a:gd name="connsiteY12" fmla="*/ 149247 h 174645"/>
                <a:gd name="connsiteX13" fmla="*/ 37299 w 69268"/>
                <a:gd name="connsiteY13" fmla="*/ 167759 h 174645"/>
                <a:gd name="connsiteX14" fmla="*/ 65111 w 69268"/>
                <a:gd name="connsiteY14" fmla="*/ 174745 h 174645"/>
                <a:gd name="connsiteX15" fmla="*/ 69484 w 69268"/>
                <a:gd name="connsiteY15" fmla="*/ 172300 h 174645"/>
                <a:gd name="connsiteX16" fmla="*/ 66511 w 69268"/>
                <a:gd name="connsiteY16" fmla="*/ 169855 h 174645"/>
                <a:gd name="connsiteX17" fmla="*/ 42022 w 69268"/>
                <a:gd name="connsiteY17" fmla="*/ 154661 h 174645"/>
                <a:gd name="connsiteX18" fmla="*/ 41672 w 69268"/>
                <a:gd name="connsiteY18" fmla="*/ 149247 h 174645"/>
                <a:gd name="connsiteX19" fmla="*/ 41672 w 69268"/>
                <a:gd name="connsiteY19" fmla="*/ 112571 h 174645"/>
                <a:gd name="connsiteX20" fmla="*/ 37124 w 69268"/>
                <a:gd name="connsiteY20" fmla="*/ 96504 h 174645"/>
                <a:gd name="connsiteX21" fmla="*/ 20856 w 69268"/>
                <a:gd name="connsiteY21" fmla="*/ 87422 h 174645"/>
                <a:gd name="connsiteX22" fmla="*/ 41497 w 69268"/>
                <a:gd name="connsiteY22" fmla="*/ 68910 h 174645"/>
                <a:gd name="connsiteX23" fmla="*/ 41672 w 69268"/>
                <a:gd name="connsiteY23" fmla="*/ 61924 h 174645"/>
                <a:gd name="connsiteX24" fmla="*/ 41672 w 69268"/>
                <a:gd name="connsiteY24" fmla="*/ 25249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68" h="174645">
                  <a:moveTo>
                    <a:pt x="41672" y="25249"/>
                  </a:moveTo>
                  <a:cubicBezTo>
                    <a:pt x="41672" y="21756"/>
                    <a:pt x="41672" y="16516"/>
                    <a:pt x="47094" y="11626"/>
                  </a:cubicBezTo>
                  <a:cubicBezTo>
                    <a:pt x="52342" y="7085"/>
                    <a:pt x="58989" y="5514"/>
                    <a:pt x="65811" y="4990"/>
                  </a:cubicBezTo>
                  <a:cubicBezTo>
                    <a:pt x="68260" y="4815"/>
                    <a:pt x="69484" y="4815"/>
                    <a:pt x="69484" y="2545"/>
                  </a:cubicBezTo>
                  <a:cubicBezTo>
                    <a:pt x="69484" y="100"/>
                    <a:pt x="67735" y="100"/>
                    <a:pt x="65111" y="100"/>
                  </a:cubicBezTo>
                  <a:cubicBezTo>
                    <a:pt x="46395" y="100"/>
                    <a:pt x="28203" y="7959"/>
                    <a:pt x="28028" y="22105"/>
                  </a:cubicBezTo>
                  <a:lnTo>
                    <a:pt x="28028" y="63147"/>
                  </a:lnTo>
                  <a:cubicBezTo>
                    <a:pt x="28028" y="67687"/>
                    <a:pt x="28028" y="73276"/>
                    <a:pt x="22255" y="78341"/>
                  </a:cubicBezTo>
                  <a:cubicBezTo>
                    <a:pt x="18057" y="81659"/>
                    <a:pt x="12460" y="84453"/>
                    <a:pt x="3714" y="84977"/>
                  </a:cubicBezTo>
                  <a:cubicBezTo>
                    <a:pt x="1615" y="85152"/>
                    <a:pt x="215" y="85152"/>
                    <a:pt x="215" y="87422"/>
                  </a:cubicBezTo>
                  <a:cubicBezTo>
                    <a:pt x="215" y="89693"/>
                    <a:pt x="1790" y="89693"/>
                    <a:pt x="3189" y="89867"/>
                  </a:cubicBezTo>
                  <a:cubicBezTo>
                    <a:pt x="24005" y="91265"/>
                    <a:pt x="27853" y="103315"/>
                    <a:pt x="28028" y="108205"/>
                  </a:cubicBezTo>
                  <a:lnTo>
                    <a:pt x="28028" y="149247"/>
                  </a:lnTo>
                  <a:cubicBezTo>
                    <a:pt x="28028" y="153962"/>
                    <a:pt x="28028" y="161821"/>
                    <a:pt x="37299" y="167759"/>
                  </a:cubicBezTo>
                  <a:cubicBezTo>
                    <a:pt x="47094" y="174047"/>
                    <a:pt x="60738" y="174745"/>
                    <a:pt x="65111" y="174745"/>
                  </a:cubicBezTo>
                  <a:cubicBezTo>
                    <a:pt x="67735" y="174745"/>
                    <a:pt x="69484" y="174745"/>
                    <a:pt x="69484" y="172300"/>
                  </a:cubicBezTo>
                  <a:cubicBezTo>
                    <a:pt x="69484" y="170030"/>
                    <a:pt x="67910" y="169855"/>
                    <a:pt x="66511" y="169855"/>
                  </a:cubicBezTo>
                  <a:cubicBezTo>
                    <a:pt x="50068" y="168982"/>
                    <a:pt x="43421" y="161123"/>
                    <a:pt x="42022" y="154661"/>
                  </a:cubicBezTo>
                  <a:cubicBezTo>
                    <a:pt x="41672" y="152915"/>
                    <a:pt x="41672" y="151692"/>
                    <a:pt x="41672" y="149247"/>
                  </a:cubicBezTo>
                  <a:lnTo>
                    <a:pt x="41672" y="112571"/>
                  </a:lnTo>
                  <a:cubicBezTo>
                    <a:pt x="41672" y="107507"/>
                    <a:pt x="41672" y="101219"/>
                    <a:pt x="37124" y="96504"/>
                  </a:cubicBezTo>
                  <a:cubicBezTo>
                    <a:pt x="34675" y="94234"/>
                    <a:pt x="30652" y="90042"/>
                    <a:pt x="20856" y="87422"/>
                  </a:cubicBezTo>
                  <a:cubicBezTo>
                    <a:pt x="27853" y="85501"/>
                    <a:pt x="39573" y="80786"/>
                    <a:pt x="41497" y="68910"/>
                  </a:cubicBezTo>
                  <a:cubicBezTo>
                    <a:pt x="41672" y="67862"/>
                    <a:pt x="41672" y="67513"/>
                    <a:pt x="41672" y="61924"/>
                  </a:cubicBezTo>
                  <a:lnTo>
                    <a:pt x="41672" y="2524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18" name="任意多边形: 形状 2317">
              <a:extLst>
                <a:ext uri="{FF2B5EF4-FFF2-40B4-BE49-F238E27FC236}">
                  <a16:creationId xmlns:a16="http://schemas.microsoft.com/office/drawing/2014/main" id="{24509703-2DF5-E3F0-3B2E-A482D4F3112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201870" y="5916691"/>
              <a:ext cx="128392" cy="80336"/>
            </a:xfrm>
            <a:custGeom>
              <a:avLst/>
              <a:gdLst>
                <a:gd name="connsiteX0" fmla="*/ 18586 w 128392"/>
                <a:gd name="connsiteY0" fmla="*/ 56336 h 80336"/>
                <a:gd name="connsiteX1" fmla="*/ 15088 w 128392"/>
                <a:gd name="connsiteY1" fmla="*/ 71704 h 80336"/>
                <a:gd name="connsiteX2" fmla="*/ 24184 w 128392"/>
                <a:gd name="connsiteY2" fmla="*/ 80437 h 80336"/>
                <a:gd name="connsiteX3" fmla="*/ 37828 w 128392"/>
                <a:gd name="connsiteY3" fmla="*/ 66465 h 80336"/>
                <a:gd name="connsiteX4" fmla="*/ 42900 w 128392"/>
                <a:gd name="connsiteY4" fmla="*/ 46206 h 80336"/>
                <a:gd name="connsiteX5" fmla="*/ 45874 w 128392"/>
                <a:gd name="connsiteY5" fmla="*/ 33981 h 80336"/>
                <a:gd name="connsiteX6" fmla="*/ 59168 w 128392"/>
                <a:gd name="connsiteY6" fmla="*/ 16167 h 80336"/>
                <a:gd name="connsiteX7" fmla="*/ 79109 w 128392"/>
                <a:gd name="connsiteY7" fmla="*/ 8133 h 80336"/>
                <a:gd name="connsiteX8" fmla="*/ 89080 w 128392"/>
                <a:gd name="connsiteY8" fmla="*/ 18437 h 80336"/>
                <a:gd name="connsiteX9" fmla="*/ 78409 w 128392"/>
                <a:gd name="connsiteY9" fmla="*/ 54764 h 80336"/>
                <a:gd name="connsiteX10" fmla="*/ 75611 w 128392"/>
                <a:gd name="connsiteY10" fmla="*/ 64369 h 80336"/>
                <a:gd name="connsiteX11" fmla="*/ 98175 w 128392"/>
                <a:gd name="connsiteY11" fmla="*/ 80437 h 80336"/>
                <a:gd name="connsiteX12" fmla="*/ 128612 w 128392"/>
                <a:gd name="connsiteY12" fmla="*/ 53192 h 80336"/>
                <a:gd name="connsiteX13" fmla="*/ 123014 w 128392"/>
                <a:gd name="connsiteY13" fmla="*/ 50048 h 80336"/>
                <a:gd name="connsiteX14" fmla="*/ 117242 w 128392"/>
                <a:gd name="connsiteY14" fmla="*/ 53890 h 80336"/>
                <a:gd name="connsiteX15" fmla="*/ 99225 w 128392"/>
                <a:gd name="connsiteY15" fmla="*/ 72403 h 80336"/>
                <a:gd name="connsiteX16" fmla="*/ 96251 w 128392"/>
                <a:gd name="connsiteY16" fmla="*/ 68211 h 80336"/>
                <a:gd name="connsiteX17" fmla="*/ 100274 w 128392"/>
                <a:gd name="connsiteY17" fmla="*/ 54938 h 80336"/>
                <a:gd name="connsiteX18" fmla="*/ 110070 w 128392"/>
                <a:gd name="connsiteY18" fmla="*/ 21406 h 80336"/>
                <a:gd name="connsiteX19" fmla="*/ 80683 w 128392"/>
                <a:gd name="connsiteY19" fmla="*/ 100 h 80336"/>
                <a:gd name="connsiteX20" fmla="*/ 49023 w 128392"/>
                <a:gd name="connsiteY20" fmla="*/ 13897 h 80336"/>
                <a:gd name="connsiteX21" fmla="*/ 24708 w 128392"/>
                <a:gd name="connsiteY21" fmla="*/ 100 h 80336"/>
                <a:gd name="connsiteX22" fmla="*/ 219 w 128392"/>
                <a:gd name="connsiteY22" fmla="*/ 27344 h 80336"/>
                <a:gd name="connsiteX23" fmla="*/ 5817 w 128392"/>
                <a:gd name="connsiteY23" fmla="*/ 30488 h 80336"/>
                <a:gd name="connsiteX24" fmla="*/ 11414 w 128392"/>
                <a:gd name="connsiteY24" fmla="*/ 26646 h 80336"/>
                <a:gd name="connsiteX25" fmla="*/ 23659 w 128392"/>
                <a:gd name="connsiteY25" fmla="*/ 8133 h 80336"/>
                <a:gd name="connsiteX26" fmla="*/ 28382 w 128392"/>
                <a:gd name="connsiteY26" fmla="*/ 15119 h 80336"/>
                <a:gd name="connsiteX27" fmla="*/ 26458 w 128392"/>
                <a:gd name="connsiteY27" fmla="*/ 25074 h 80336"/>
                <a:gd name="connsiteX28" fmla="*/ 23134 w 128392"/>
                <a:gd name="connsiteY28" fmla="*/ 38522 h 80336"/>
                <a:gd name="connsiteX29" fmla="*/ 18586 w 128392"/>
                <a:gd name="connsiteY29" fmla="*/ 56336 h 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8392" h="80336">
                  <a:moveTo>
                    <a:pt x="18586" y="56336"/>
                  </a:moveTo>
                  <a:cubicBezTo>
                    <a:pt x="17362" y="61400"/>
                    <a:pt x="15088" y="70307"/>
                    <a:pt x="15088" y="71704"/>
                  </a:cubicBezTo>
                  <a:cubicBezTo>
                    <a:pt x="15088" y="77817"/>
                    <a:pt x="19811" y="80437"/>
                    <a:pt x="24184" y="80437"/>
                  </a:cubicBezTo>
                  <a:cubicBezTo>
                    <a:pt x="34154" y="80437"/>
                    <a:pt x="36428" y="71704"/>
                    <a:pt x="37828" y="66465"/>
                  </a:cubicBezTo>
                  <a:cubicBezTo>
                    <a:pt x="40276" y="56336"/>
                    <a:pt x="40276" y="55986"/>
                    <a:pt x="42900" y="46206"/>
                  </a:cubicBezTo>
                  <a:cubicBezTo>
                    <a:pt x="45349" y="36077"/>
                    <a:pt x="45349" y="35727"/>
                    <a:pt x="45874" y="33981"/>
                  </a:cubicBezTo>
                  <a:cubicBezTo>
                    <a:pt x="47098" y="28916"/>
                    <a:pt x="54445" y="20184"/>
                    <a:pt x="59168" y="16167"/>
                  </a:cubicBezTo>
                  <a:cubicBezTo>
                    <a:pt x="62491" y="13198"/>
                    <a:pt x="69838" y="8133"/>
                    <a:pt x="79109" y="8133"/>
                  </a:cubicBezTo>
                  <a:cubicBezTo>
                    <a:pt x="87505" y="8133"/>
                    <a:pt x="89080" y="12849"/>
                    <a:pt x="89080" y="18437"/>
                  </a:cubicBezTo>
                  <a:cubicBezTo>
                    <a:pt x="89080" y="28218"/>
                    <a:pt x="81208" y="47603"/>
                    <a:pt x="78409" y="54764"/>
                  </a:cubicBezTo>
                  <a:cubicBezTo>
                    <a:pt x="76135" y="60352"/>
                    <a:pt x="75611" y="61750"/>
                    <a:pt x="75611" y="64369"/>
                  </a:cubicBezTo>
                  <a:cubicBezTo>
                    <a:pt x="75611" y="74848"/>
                    <a:pt x="86980" y="80437"/>
                    <a:pt x="98175" y="80437"/>
                  </a:cubicBezTo>
                  <a:cubicBezTo>
                    <a:pt x="118116" y="80437"/>
                    <a:pt x="128612" y="58257"/>
                    <a:pt x="128612" y="53192"/>
                  </a:cubicBezTo>
                  <a:cubicBezTo>
                    <a:pt x="128612" y="50048"/>
                    <a:pt x="125638" y="50048"/>
                    <a:pt x="123014" y="50048"/>
                  </a:cubicBezTo>
                  <a:cubicBezTo>
                    <a:pt x="118641" y="50048"/>
                    <a:pt x="118291" y="50398"/>
                    <a:pt x="117242" y="53890"/>
                  </a:cubicBezTo>
                  <a:cubicBezTo>
                    <a:pt x="114268" y="63845"/>
                    <a:pt x="106747" y="72403"/>
                    <a:pt x="99225" y="72403"/>
                  </a:cubicBezTo>
                  <a:cubicBezTo>
                    <a:pt x="98175" y="72403"/>
                    <a:pt x="96251" y="72403"/>
                    <a:pt x="96251" y="68211"/>
                  </a:cubicBezTo>
                  <a:cubicBezTo>
                    <a:pt x="96251" y="64893"/>
                    <a:pt x="97126" y="62972"/>
                    <a:pt x="100274" y="54938"/>
                  </a:cubicBezTo>
                  <a:cubicBezTo>
                    <a:pt x="101849" y="51096"/>
                    <a:pt x="110070" y="30837"/>
                    <a:pt x="110070" y="21406"/>
                  </a:cubicBezTo>
                  <a:cubicBezTo>
                    <a:pt x="110070" y="100"/>
                    <a:pt x="85931" y="100"/>
                    <a:pt x="80683" y="100"/>
                  </a:cubicBezTo>
                  <a:cubicBezTo>
                    <a:pt x="76310" y="100"/>
                    <a:pt x="63191" y="100"/>
                    <a:pt x="49023" y="13897"/>
                  </a:cubicBezTo>
                  <a:cubicBezTo>
                    <a:pt x="45174" y="100"/>
                    <a:pt x="26283" y="100"/>
                    <a:pt x="24708" y="100"/>
                  </a:cubicBezTo>
                  <a:cubicBezTo>
                    <a:pt x="6342" y="100"/>
                    <a:pt x="219" y="25947"/>
                    <a:pt x="219" y="27344"/>
                  </a:cubicBezTo>
                  <a:cubicBezTo>
                    <a:pt x="219" y="30488"/>
                    <a:pt x="3193" y="30488"/>
                    <a:pt x="5817" y="30488"/>
                  </a:cubicBezTo>
                  <a:cubicBezTo>
                    <a:pt x="10015" y="30488"/>
                    <a:pt x="10540" y="30313"/>
                    <a:pt x="11414" y="26646"/>
                  </a:cubicBezTo>
                  <a:cubicBezTo>
                    <a:pt x="13514" y="19311"/>
                    <a:pt x="16662" y="8133"/>
                    <a:pt x="23659" y="8133"/>
                  </a:cubicBezTo>
                  <a:cubicBezTo>
                    <a:pt x="27857" y="8133"/>
                    <a:pt x="28382" y="12499"/>
                    <a:pt x="28382" y="15119"/>
                  </a:cubicBezTo>
                  <a:cubicBezTo>
                    <a:pt x="28382" y="17390"/>
                    <a:pt x="27857" y="19485"/>
                    <a:pt x="26458" y="25074"/>
                  </a:cubicBezTo>
                  <a:cubicBezTo>
                    <a:pt x="24708" y="31710"/>
                    <a:pt x="24708" y="32060"/>
                    <a:pt x="23134" y="38522"/>
                  </a:cubicBezTo>
                  <a:lnTo>
                    <a:pt x="18586" y="5633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19" name="任意多边形: 形状 2318">
              <a:extLst>
                <a:ext uri="{FF2B5EF4-FFF2-40B4-BE49-F238E27FC236}">
                  <a16:creationId xmlns:a16="http://schemas.microsoft.com/office/drawing/2014/main" id="{78EE9731-A071-40D2-638F-69CF0D59FB4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357705" y="5975547"/>
              <a:ext cx="22215" cy="53790"/>
            </a:xfrm>
            <a:custGeom>
              <a:avLst/>
              <a:gdLst>
                <a:gd name="connsiteX0" fmla="*/ 17542 w 22215"/>
                <a:gd name="connsiteY0" fmla="*/ 17390 h 53790"/>
                <a:gd name="connsiteX1" fmla="*/ 3899 w 22215"/>
                <a:gd name="connsiteY1" fmla="*/ 49350 h 53790"/>
                <a:gd name="connsiteX2" fmla="*/ 2674 w 22215"/>
                <a:gd name="connsiteY2" fmla="*/ 51445 h 53790"/>
                <a:gd name="connsiteX3" fmla="*/ 5123 w 22215"/>
                <a:gd name="connsiteY3" fmla="*/ 53891 h 53790"/>
                <a:gd name="connsiteX4" fmla="*/ 22440 w 22215"/>
                <a:gd name="connsiteY4" fmla="*/ 19136 h 53790"/>
                <a:gd name="connsiteX5" fmla="*/ 10196 w 22215"/>
                <a:gd name="connsiteY5" fmla="*/ 100 h 53790"/>
                <a:gd name="connsiteX6" fmla="*/ 225 w 22215"/>
                <a:gd name="connsiteY6" fmla="*/ 10054 h 53790"/>
                <a:gd name="connsiteX7" fmla="*/ 10371 w 22215"/>
                <a:gd name="connsiteY7" fmla="*/ 20184 h 53790"/>
                <a:gd name="connsiteX8" fmla="*/ 17542 w 22215"/>
                <a:gd name="connsiteY8" fmla="*/ 17390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" h="53790">
                  <a:moveTo>
                    <a:pt x="17542" y="17390"/>
                  </a:moveTo>
                  <a:cubicBezTo>
                    <a:pt x="17542" y="26995"/>
                    <a:pt x="15793" y="38172"/>
                    <a:pt x="3899" y="49350"/>
                  </a:cubicBezTo>
                  <a:cubicBezTo>
                    <a:pt x="3199" y="50048"/>
                    <a:pt x="2674" y="50572"/>
                    <a:pt x="2674" y="51445"/>
                  </a:cubicBezTo>
                  <a:cubicBezTo>
                    <a:pt x="2674" y="52668"/>
                    <a:pt x="4073" y="53891"/>
                    <a:pt x="5123" y="53891"/>
                  </a:cubicBezTo>
                  <a:cubicBezTo>
                    <a:pt x="7572" y="53891"/>
                    <a:pt x="22440" y="39919"/>
                    <a:pt x="22440" y="19136"/>
                  </a:cubicBezTo>
                  <a:cubicBezTo>
                    <a:pt x="22440" y="8308"/>
                    <a:pt x="18242" y="100"/>
                    <a:pt x="10196" y="100"/>
                  </a:cubicBezTo>
                  <a:cubicBezTo>
                    <a:pt x="4423" y="100"/>
                    <a:pt x="225" y="4640"/>
                    <a:pt x="225" y="10054"/>
                  </a:cubicBezTo>
                  <a:cubicBezTo>
                    <a:pt x="225" y="15643"/>
                    <a:pt x="4248" y="20184"/>
                    <a:pt x="10371" y="20184"/>
                  </a:cubicBezTo>
                  <a:cubicBezTo>
                    <a:pt x="14569" y="20184"/>
                    <a:pt x="17368" y="17390"/>
                    <a:pt x="17542" y="1739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20" name="任意多边形: 形状 2319">
              <a:extLst>
                <a:ext uri="{FF2B5EF4-FFF2-40B4-BE49-F238E27FC236}">
                  <a16:creationId xmlns:a16="http://schemas.microsoft.com/office/drawing/2014/main" id="{10BCF864-0958-D358-CC2F-010BB3D9CB3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405684" y="5879841"/>
              <a:ext cx="53001" cy="117536"/>
            </a:xfrm>
            <a:custGeom>
              <a:avLst/>
              <a:gdLst>
                <a:gd name="connsiteX0" fmla="*/ 48681 w 53001"/>
                <a:gd name="connsiteY0" fmla="*/ 6736 h 117536"/>
                <a:gd name="connsiteX1" fmla="*/ 41684 w 53001"/>
                <a:gd name="connsiteY1" fmla="*/ 100 h 117536"/>
                <a:gd name="connsiteX2" fmla="*/ 31888 w 53001"/>
                <a:gd name="connsiteY2" fmla="*/ 9705 h 117536"/>
                <a:gd name="connsiteX3" fmla="*/ 38885 w 53001"/>
                <a:gd name="connsiteY3" fmla="*/ 16342 h 117536"/>
                <a:gd name="connsiteX4" fmla="*/ 48681 w 53001"/>
                <a:gd name="connsiteY4" fmla="*/ 6736 h 117536"/>
                <a:gd name="connsiteX5" fmla="*/ 12997 w 53001"/>
                <a:gd name="connsiteY5" fmla="*/ 95456 h 117536"/>
                <a:gd name="connsiteX6" fmla="*/ 11423 w 53001"/>
                <a:gd name="connsiteY6" fmla="*/ 102791 h 117536"/>
                <a:gd name="connsiteX7" fmla="*/ 28040 w 53001"/>
                <a:gd name="connsiteY7" fmla="*/ 117636 h 117536"/>
                <a:gd name="connsiteX8" fmla="*/ 53229 w 53001"/>
                <a:gd name="connsiteY8" fmla="*/ 90915 h 117536"/>
                <a:gd name="connsiteX9" fmla="*/ 50430 w 53001"/>
                <a:gd name="connsiteY9" fmla="*/ 88645 h 117536"/>
                <a:gd name="connsiteX10" fmla="*/ 47107 w 53001"/>
                <a:gd name="connsiteY10" fmla="*/ 91614 h 117536"/>
                <a:gd name="connsiteX11" fmla="*/ 28565 w 53001"/>
                <a:gd name="connsiteY11" fmla="*/ 112746 h 117536"/>
                <a:gd name="connsiteX12" fmla="*/ 24192 w 53001"/>
                <a:gd name="connsiteY12" fmla="*/ 106633 h 117536"/>
                <a:gd name="connsiteX13" fmla="*/ 26991 w 53001"/>
                <a:gd name="connsiteY13" fmla="*/ 95456 h 117536"/>
                <a:gd name="connsiteX14" fmla="*/ 32588 w 53001"/>
                <a:gd name="connsiteY14" fmla="*/ 81484 h 117536"/>
                <a:gd name="connsiteX15" fmla="*/ 41159 w 53001"/>
                <a:gd name="connsiteY15" fmla="*/ 59304 h 117536"/>
                <a:gd name="connsiteX16" fmla="*/ 42209 w 53001"/>
                <a:gd name="connsiteY16" fmla="*/ 53716 h 117536"/>
                <a:gd name="connsiteX17" fmla="*/ 25591 w 53001"/>
                <a:gd name="connsiteY17" fmla="*/ 38871 h 117536"/>
                <a:gd name="connsiteX18" fmla="*/ 228 w 53001"/>
                <a:gd name="connsiteY18" fmla="*/ 65592 h 117536"/>
                <a:gd name="connsiteX19" fmla="*/ 3201 w 53001"/>
                <a:gd name="connsiteY19" fmla="*/ 67862 h 117536"/>
                <a:gd name="connsiteX20" fmla="*/ 6350 w 53001"/>
                <a:gd name="connsiteY20" fmla="*/ 65068 h 117536"/>
                <a:gd name="connsiteX21" fmla="*/ 25066 w 53001"/>
                <a:gd name="connsiteY21" fmla="*/ 43761 h 117536"/>
                <a:gd name="connsiteX22" fmla="*/ 29439 w 53001"/>
                <a:gd name="connsiteY22" fmla="*/ 49874 h 117536"/>
                <a:gd name="connsiteX23" fmla="*/ 24017 w 53001"/>
                <a:gd name="connsiteY23" fmla="*/ 67338 h 117536"/>
                <a:gd name="connsiteX24" fmla="*/ 12997 w 53001"/>
                <a:gd name="connsiteY24" fmla="*/ 95456 h 11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01" h="117536">
                  <a:moveTo>
                    <a:pt x="48681" y="6736"/>
                  </a:moveTo>
                  <a:cubicBezTo>
                    <a:pt x="48681" y="3942"/>
                    <a:pt x="46582" y="100"/>
                    <a:pt x="41684" y="100"/>
                  </a:cubicBezTo>
                  <a:cubicBezTo>
                    <a:pt x="36961" y="100"/>
                    <a:pt x="31888" y="4640"/>
                    <a:pt x="31888" y="9705"/>
                  </a:cubicBezTo>
                  <a:cubicBezTo>
                    <a:pt x="31888" y="12674"/>
                    <a:pt x="34162" y="16342"/>
                    <a:pt x="38885" y="16342"/>
                  </a:cubicBezTo>
                  <a:cubicBezTo>
                    <a:pt x="43958" y="16342"/>
                    <a:pt x="48681" y="11452"/>
                    <a:pt x="48681" y="6736"/>
                  </a:cubicBezTo>
                  <a:close/>
                  <a:moveTo>
                    <a:pt x="12997" y="95456"/>
                  </a:moveTo>
                  <a:cubicBezTo>
                    <a:pt x="12297" y="97727"/>
                    <a:pt x="11423" y="99822"/>
                    <a:pt x="11423" y="102791"/>
                  </a:cubicBezTo>
                  <a:cubicBezTo>
                    <a:pt x="11423" y="111000"/>
                    <a:pt x="18419" y="117636"/>
                    <a:pt x="28040" y="117636"/>
                  </a:cubicBezTo>
                  <a:cubicBezTo>
                    <a:pt x="45532" y="117636"/>
                    <a:pt x="53229" y="93535"/>
                    <a:pt x="53229" y="90915"/>
                  </a:cubicBezTo>
                  <a:cubicBezTo>
                    <a:pt x="53229" y="88645"/>
                    <a:pt x="50955" y="88645"/>
                    <a:pt x="50430" y="88645"/>
                  </a:cubicBezTo>
                  <a:cubicBezTo>
                    <a:pt x="47981" y="88645"/>
                    <a:pt x="47806" y="89693"/>
                    <a:pt x="47107" y="91614"/>
                  </a:cubicBezTo>
                  <a:cubicBezTo>
                    <a:pt x="43083" y="105586"/>
                    <a:pt x="35387" y="112746"/>
                    <a:pt x="28565" y="112746"/>
                  </a:cubicBezTo>
                  <a:cubicBezTo>
                    <a:pt x="25066" y="112746"/>
                    <a:pt x="24192" y="110476"/>
                    <a:pt x="24192" y="106633"/>
                  </a:cubicBezTo>
                  <a:cubicBezTo>
                    <a:pt x="24192" y="102617"/>
                    <a:pt x="25416" y="99298"/>
                    <a:pt x="26991" y="95456"/>
                  </a:cubicBezTo>
                  <a:cubicBezTo>
                    <a:pt x="28740" y="90741"/>
                    <a:pt x="30664" y="86025"/>
                    <a:pt x="32588" y="81484"/>
                  </a:cubicBezTo>
                  <a:cubicBezTo>
                    <a:pt x="34162" y="77293"/>
                    <a:pt x="40459" y="61400"/>
                    <a:pt x="41159" y="59304"/>
                  </a:cubicBezTo>
                  <a:cubicBezTo>
                    <a:pt x="41684" y="57558"/>
                    <a:pt x="42209" y="55462"/>
                    <a:pt x="42209" y="53716"/>
                  </a:cubicBezTo>
                  <a:cubicBezTo>
                    <a:pt x="42209" y="45507"/>
                    <a:pt x="35212" y="38871"/>
                    <a:pt x="25591" y="38871"/>
                  </a:cubicBezTo>
                  <a:cubicBezTo>
                    <a:pt x="8274" y="38871"/>
                    <a:pt x="228" y="62623"/>
                    <a:pt x="228" y="65592"/>
                  </a:cubicBezTo>
                  <a:cubicBezTo>
                    <a:pt x="228" y="67862"/>
                    <a:pt x="2676" y="67862"/>
                    <a:pt x="3201" y="67862"/>
                  </a:cubicBezTo>
                  <a:cubicBezTo>
                    <a:pt x="5650" y="67862"/>
                    <a:pt x="5825" y="66989"/>
                    <a:pt x="6350" y="65068"/>
                  </a:cubicBezTo>
                  <a:cubicBezTo>
                    <a:pt x="10898" y="50048"/>
                    <a:pt x="18594" y="43761"/>
                    <a:pt x="25066" y="43761"/>
                  </a:cubicBezTo>
                  <a:cubicBezTo>
                    <a:pt x="27865" y="43761"/>
                    <a:pt x="29439" y="45158"/>
                    <a:pt x="29439" y="49874"/>
                  </a:cubicBezTo>
                  <a:cubicBezTo>
                    <a:pt x="29439" y="53890"/>
                    <a:pt x="28390" y="56510"/>
                    <a:pt x="24017" y="67338"/>
                  </a:cubicBezTo>
                  <a:lnTo>
                    <a:pt x="12997" y="9545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21" name="任意多边形: 形状 2320">
              <a:extLst>
                <a:ext uri="{FF2B5EF4-FFF2-40B4-BE49-F238E27FC236}">
                  <a16:creationId xmlns:a16="http://schemas.microsoft.com/office/drawing/2014/main" id="{E70D6600-8C7A-2726-B77E-1A5D46A8156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87754" y="5975547"/>
              <a:ext cx="22215" cy="53790"/>
            </a:xfrm>
            <a:custGeom>
              <a:avLst/>
              <a:gdLst>
                <a:gd name="connsiteX0" fmla="*/ 17548 w 22215"/>
                <a:gd name="connsiteY0" fmla="*/ 17390 h 53790"/>
                <a:gd name="connsiteX1" fmla="*/ 3904 w 22215"/>
                <a:gd name="connsiteY1" fmla="*/ 49350 h 53790"/>
                <a:gd name="connsiteX2" fmla="*/ 2679 w 22215"/>
                <a:gd name="connsiteY2" fmla="*/ 51445 h 53790"/>
                <a:gd name="connsiteX3" fmla="*/ 5128 w 22215"/>
                <a:gd name="connsiteY3" fmla="*/ 53891 h 53790"/>
                <a:gd name="connsiteX4" fmla="*/ 22445 w 22215"/>
                <a:gd name="connsiteY4" fmla="*/ 19136 h 53790"/>
                <a:gd name="connsiteX5" fmla="*/ 10201 w 22215"/>
                <a:gd name="connsiteY5" fmla="*/ 100 h 53790"/>
                <a:gd name="connsiteX6" fmla="*/ 230 w 22215"/>
                <a:gd name="connsiteY6" fmla="*/ 10054 h 53790"/>
                <a:gd name="connsiteX7" fmla="*/ 10376 w 22215"/>
                <a:gd name="connsiteY7" fmla="*/ 20184 h 53790"/>
                <a:gd name="connsiteX8" fmla="*/ 17548 w 22215"/>
                <a:gd name="connsiteY8" fmla="*/ 17390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" h="53790">
                  <a:moveTo>
                    <a:pt x="17548" y="17390"/>
                  </a:moveTo>
                  <a:cubicBezTo>
                    <a:pt x="17548" y="26995"/>
                    <a:pt x="15798" y="38172"/>
                    <a:pt x="3904" y="49350"/>
                  </a:cubicBezTo>
                  <a:cubicBezTo>
                    <a:pt x="3204" y="50048"/>
                    <a:pt x="2679" y="50572"/>
                    <a:pt x="2679" y="51445"/>
                  </a:cubicBezTo>
                  <a:cubicBezTo>
                    <a:pt x="2679" y="52668"/>
                    <a:pt x="4079" y="53891"/>
                    <a:pt x="5128" y="53891"/>
                  </a:cubicBezTo>
                  <a:cubicBezTo>
                    <a:pt x="7577" y="53891"/>
                    <a:pt x="22445" y="39919"/>
                    <a:pt x="22445" y="19136"/>
                  </a:cubicBezTo>
                  <a:cubicBezTo>
                    <a:pt x="22445" y="8308"/>
                    <a:pt x="18247" y="100"/>
                    <a:pt x="10201" y="100"/>
                  </a:cubicBezTo>
                  <a:cubicBezTo>
                    <a:pt x="4429" y="100"/>
                    <a:pt x="230" y="4640"/>
                    <a:pt x="230" y="10054"/>
                  </a:cubicBezTo>
                  <a:cubicBezTo>
                    <a:pt x="230" y="15643"/>
                    <a:pt x="4254" y="20184"/>
                    <a:pt x="10376" y="20184"/>
                  </a:cubicBezTo>
                  <a:cubicBezTo>
                    <a:pt x="14574" y="20184"/>
                    <a:pt x="17373" y="17390"/>
                    <a:pt x="17548" y="1739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22" name="任意多边形: 形状 2321">
              <a:extLst>
                <a:ext uri="{FF2B5EF4-FFF2-40B4-BE49-F238E27FC236}">
                  <a16:creationId xmlns:a16="http://schemas.microsoft.com/office/drawing/2014/main" id="{6D4EB00A-B3E9-D83C-04C3-D9B8A075AE6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527512" y="5879841"/>
              <a:ext cx="76790" cy="151417"/>
            </a:xfrm>
            <a:custGeom>
              <a:avLst/>
              <a:gdLst>
                <a:gd name="connsiteX0" fmla="*/ 77023 w 76790"/>
                <a:gd name="connsiteY0" fmla="*/ 6736 h 151417"/>
                <a:gd name="connsiteX1" fmla="*/ 70026 w 76790"/>
                <a:gd name="connsiteY1" fmla="*/ 100 h 151417"/>
                <a:gd name="connsiteX2" fmla="*/ 60231 w 76790"/>
                <a:gd name="connsiteY2" fmla="*/ 9705 h 151417"/>
                <a:gd name="connsiteX3" fmla="*/ 67228 w 76790"/>
                <a:gd name="connsiteY3" fmla="*/ 16342 h 151417"/>
                <a:gd name="connsiteX4" fmla="*/ 77023 w 76790"/>
                <a:gd name="connsiteY4" fmla="*/ 6736 h 151417"/>
                <a:gd name="connsiteX5" fmla="*/ 39940 w 76790"/>
                <a:gd name="connsiteY5" fmla="*/ 124447 h 151417"/>
                <a:gd name="connsiteX6" fmla="*/ 17375 w 76790"/>
                <a:gd name="connsiteY6" fmla="*/ 146627 h 151417"/>
                <a:gd name="connsiteX7" fmla="*/ 11078 w 76790"/>
                <a:gd name="connsiteY7" fmla="*/ 145579 h 151417"/>
                <a:gd name="connsiteX8" fmla="*/ 17025 w 76790"/>
                <a:gd name="connsiteY8" fmla="*/ 136673 h 151417"/>
                <a:gd name="connsiteX9" fmla="*/ 10203 w 76790"/>
                <a:gd name="connsiteY9" fmla="*/ 130211 h 151417"/>
                <a:gd name="connsiteX10" fmla="*/ 233 w 76790"/>
                <a:gd name="connsiteY10" fmla="*/ 140515 h 151417"/>
                <a:gd name="connsiteX11" fmla="*/ 17550 w 76790"/>
                <a:gd name="connsiteY11" fmla="*/ 151517 h 151417"/>
                <a:gd name="connsiteX12" fmla="*/ 53934 w 76790"/>
                <a:gd name="connsiteY12" fmla="*/ 123923 h 151417"/>
                <a:gd name="connsiteX13" fmla="*/ 69677 w 76790"/>
                <a:gd name="connsiteY13" fmla="*/ 61400 h 151417"/>
                <a:gd name="connsiteX14" fmla="*/ 70551 w 76790"/>
                <a:gd name="connsiteY14" fmla="*/ 55288 h 151417"/>
                <a:gd name="connsiteX15" fmla="*/ 51835 w 76790"/>
                <a:gd name="connsiteY15" fmla="*/ 38871 h 151417"/>
                <a:gd name="connsiteX16" fmla="*/ 21223 w 76790"/>
                <a:gd name="connsiteY16" fmla="*/ 65592 h 151417"/>
                <a:gd name="connsiteX17" fmla="*/ 24197 w 76790"/>
                <a:gd name="connsiteY17" fmla="*/ 67862 h 151417"/>
                <a:gd name="connsiteX18" fmla="*/ 27695 w 76790"/>
                <a:gd name="connsiteY18" fmla="*/ 64719 h 151417"/>
                <a:gd name="connsiteX19" fmla="*/ 51310 w 76790"/>
                <a:gd name="connsiteY19" fmla="*/ 43761 h 151417"/>
                <a:gd name="connsiteX20" fmla="*/ 57257 w 76790"/>
                <a:gd name="connsiteY20" fmla="*/ 52319 h 151417"/>
                <a:gd name="connsiteX21" fmla="*/ 56732 w 76790"/>
                <a:gd name="connsiteY21" fmla="*/ 57558 h 151417"/>
                <a:gd name="connsiteX22" fmla="*/ 39940 w 76790"/>
                <a:gd name="connsiteY22" fmla="*/ 124447 h 15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790" h="151417">
                  <a:moveTo>
                    <a:pt x="77023" y="6736"/>
                  </a:moveTo>
                  <a:cubicBezTo>
                    <a:pt x="77023" y="3767"/>
                    <a:pt x="74749" y="100"/>
                    <a:pt x="70026" y="100"/>
                  </a:cubicBezTo>
                  <a:cubicBezTo>
                    <a:pt x="64954" y="100"/>
                    <a:pt x="60231" y="4990"/>
                    <a:pt x="60231" y="9705"/>
                  </a:cubicBezTo>
                  <a:cubicBezTo>
                    <a:pt x="60231" y="12499"/>
                    <a:pt x="62330" y="16342"/>
                    <a:pt x="67228" y="16342"/>
                  </a:cubicBezTo>
                  <a:cubicBezTo>
                    <a:pt x="71951" y="16342"/>
                    <a:pt x="77023" y="11801"/>
                    <a:pt x="77023" y="6736"/>
                  </a:cubicBezTo>
                  <a:close/>
                  <a:moveTo>
                    <a:pt x="39940" y="124447"/>
                  </a:moveTo>
                  <a:cubicBezTo>
                    <a:pt x="36966" y="136498"/>
                    <a:pt x="27695" y="146627"/>
                    <a:pt x="17375" y="146627"/>
                  </a:cubicBezTo>
                  <a:cubicBezTo>
                    <a:pt x="15101" y="146627"/>
                    <a:pt x="13002" y="146278"/>
                    <a:pt x="11078" y="145579"/>
                  </a:cubicBezTo>
                  <a:cubicBezTo>
                    <a:pt x="15626" y="143484"/>
                    <a:pt x="17025" y="139292"/>
                    <a:pt x="17025" y="136673"/>
                  </a:cubicBezTo>
                  <a:cubicBezTo>
                    <a:pt x="17025" y="132481"/>
                    <a:pt x="13702" y="130211"/>
                    <a:pt x="10203" y="130211"/>
                  </a:cubicBezTo>
                  <a:cubicBezTo>
                    <a:pt x="4781" y="130211"/>
                    <a:pt x="233" y="134926"/>
                    <a:pt x="233" y="140515"/>
                  </a:cubicBezTo>
                  <a:cubicBezTo>
                    <a:pt x="233" y="147151"/>
                    <a:pt x="7055" y="151517"/>
                    <a:pt x="17550" y="151517"/>
                  </a:cubicBezTo>
                  <a:cubicBezTo>
                    <a:pt x="28045" y="151517"/>
                    <a:pt x="48511" y="145230"/>
                    <a:pt x="53934" y="123923"/>
                  </a:cubicBezTo>
                  <a:lnTo>
                    <a:pt x="69677" y="61400"/>
                  </a:lnTo>
                  <a:cubicBezTo>
                    <a:pt x="70201" y="59479"/>
                    <a:pt x="70551" y="57907"/>
                    <a:pt x="70551" y="55288"/>
                  </a:cubicBezTo>
                  <a:cubicBezTo>
                    <a:pt x="70551" y="45682"/>
                    <a:pt x="62330" y="38871"/>
                    <a:pt x="51835" y="38871"/>
                  </a:cubicBezTo>
                  <a:cubicBezTo>
                    <a:pt x="32418" y="38871"/>
                    <a:pt x="21223" y="63147"/>
                    <a:pt x="21223" y="65592"/>
                  </a:cubicBezTo>
                  <a:cubicBezTo>
                    <a:pt x="21223" y="67862"/>
                    <a:pt x="23672" y="67862"/>
                    <a:pt x="24197" y="67862"/>
                  </a:cubicBezTo>
                  <a:cubicBezTo>
                    <a:pt x="26296" y="67862"/>
                    <a:pt x="26471" y="67338"/>
                    <a:pt x="27695" y="64719"/>
                  </a:cubicBezTo>
                  <a:cubicBezTo>
                    <a:pt x="32068" y="54589"/>
                    <a:pt x="41164" y="43761"/>
                    <a:pt x="51310" y="43761"/>
                  </a:cubicBezTo>
                  <a:cubicBezTo>
                    <a:pt x="55683" y="43761"/>
                    <a:pt x="57257" y="46730"/>
                    <a:pt x="57257" y="52319"/>
                  </a:cubicBezTo>
                  <a:cubicBezTo>
                    <a:pt x="57257" y="54240"/>
                    <a:pt x="56907" y="56685"/>
                    <a:pt x="56732" y="57558"/>
                  </a:cubicBezTo>
                  <a:lnTo>
                    <a:pt x="39940" y="12444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23" name="任意多边形: 形状 2322">
              <a:extLst>
                <a:ext uri="{FF2B5EF4-FFF2-40B4-BE49-F238E27FC236}">
                  <a16:creationId xmlns:a16="http://schemas.microsoft.com/office/drawing/2014/main" id="{8D77D50A-AF1A-230E-4EED-57F0AE48A08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636751" y="5864647"/>
              <a:ext cx="69268" cy="174645"/>
            </a:xfrm>
            <a:custGeom>
              <a:avLst/>
              <a:gdLst>
                <a:gd name="connsiteX0" fmla="*/ 41693 w 69268"/>
                <a:gd name="connsiteY0" fmla="*/ 111698 h 174645"/>
                <a:gd name="connsiteX1" fmla="*/ 47465 w 69268"/>
                <a:gd name="connsiteY1" fmla="*/ 96504 h 174645"/>
                <a:gd name="connsiteX2" fmla="*/ 66007 w 69268"/>
                <a:gd name="connsiteY2" fmla="*/ 89867 h 174645"/>
                <a:gd name="connsiteX3" fmla="*/ 69505 w 69268"/>
                <a:gd name="connsiteY3" fmla="*/ 87422 h 174645"/>
                <a:gd name="connsiteX4" fmla="*/ 66532 w 69268"/>
                <a:gd name="connsiteY4" fmla="*/ 84977 h 174645"/>
                <a:gd name="connsiteX5" fmla="*/ 41693 w 69268"/>
                <a:gd name="connsiteY5" fmla="*/ 66640 h 174645"/>
                <a:gd name="connsiteX6" fmla="*/ 41693 w 69268"/>
                <a:gd name="connsiteY6" fmla="*/ 25598 h 174645"/>
                <a:gd name="connsiteX7" fmla="*/ 32422 w 69268"/>
                <a:gd name="connsiteY7" fmla="*/ 7085 h 174645"/>
                <a:gd name="connsiteX8" fmla="*/ 4609 w 69268"/>
                <a:gd name="connsiteY8" fmla="*/ 100 h 174645"/>
                <a:gd name="connsiteX9" fmla="*/ 236 w 69268"/>
                <a:gd name="connsiteY9" fmla="*/ 2545 h 174645"/>
                <a:gd name="connsiteX10" fmla="*/ 3210 w 69268"/>
                <a:gd name="connsiteY10" fmla="*/ 4990 h 174645"/>
                <a:gd name="connsiteX11" fmla="*/ 27699 w 69268"/>
                <a:gd name="connsiteY11" fmla="*/ 20184 h 174645"/>
                <a:gd name="connsiteX12" fmla="*/ 28049 w 69268"/>
                <a:gd name="connsiteY12" fmla="*/ 25598 h 174645"/>
                <a:gd name="connsiteX13" fmla="*/ 28049 w 69268"/>
                <a:gd name="connsiteY13" fmla="*/ 62273 h 174645"/>
                <a:gd name="connsiteX14" fmla="*/ 32597 w 69268"/>
                <a:gd name="connsiteY14" fmla="*/ 78341 h 174645"/>
                <a:gd name="connsiteX15" fmla="*/ 48865 w 69268"/>
                <a:gd name="connsiteY15" fmla="*/ 87422 h 174645"/>
                <a:gd name="connsiteX16" fmla="*/ 28224 w 69268"/>
                <a:gd name="connsiteY16" fmla="*/ 105935 h 174645"/>
                <a:gd name="connsiteX17" fmla="*/ 28049 w 69268"/>
                <a:gd name="connsiteY17" fmla="*/ 112921 h 174645"/>
                <a:gd name="connsiteX18" fmla="*/ 28049 w 69268"/>
                <a:gd name="connsiteY18" fmla="*/ 149596 h 174645"/>
                <a:gd name="connsiteX19" fmla="*/ 22626 w 69268"/>
                <a:gd name="connsiteY19" fmla="*/ 163219 h 174645"/>
                <a:gd name="connsiteX20" fmla="*/ 3910 w 69268"/>
                <a:gd name="connsiteY20" fmla="*/ 169855 h 174645"/>
                <a:gd name="connsiteX21" fmla="*/ 236 w 69268"/>
                <a:gd name="connsiteY21" fmla="*/ 172300 h 174645"/>
                <a:gd name="connsiteX22" fmla="*/ 4609 w 69268"/>
                <a:gd name="connsiteY22" fmla="*/ 174745 h 174645"/>
                <a:gd name="connsiteX23" fmla="*/ 41693 w 69268"/>
                <a:gd name="connsiteY23" fmla="*/ 152740 h 174645"/>
                <a:gd name="connsiteX24" fmla="*/ 41693 w 69268"/>
                <a:gd name="connsiteY24" fmla="*/ 111698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68" h="174645">
                  <a:moveTo>
                    <a:pt x="41693" y="111698"/>
                  </a:moveTo>
                  <a:cubicBezTo>
                    <a:pt x="41693" y="107157"/>
                    <a:pt x="41693" y="101569"/>
                    <a:pt x="47465" y="96504"/>
                  </a:cubicBezTo>
                  <a:cubicBezTo>
                    <a:pt x="51663" y="93186"/>
                    <a:pt x="57261" y="90391"/>
                    <a:pt x="66007" y="89867"/>
                  </a:cubicBezTo>
                  <a:cubicBezTo>
                    <a:pt x="68106" y="89693"/>
                    <a:pt x="69505" y="89693"/>
                    <a:pt x="69505" y="87422"/>
                  </a:cubicBezTo>
                  <a:cubicBezTo>
                    <a:pt x="69505" y="85152"/>
                    <a:pt x="67931" y="85152"/>
                    <a:pt x="66532" y="84977"/>
                  </a:cubicBezTo>
                  <a:cubicBezTo>
                    <a:pt x="45716" y="83580"/>
                    <a:pt x="41868" y="71530"/>
                    <a:pt x="41693" y="66640"/>
                  </a:cubicBezTo>
                  <a:lnTo>
                    <a:pt x="41693" y="25598"/>
                  </a:lnTo>
                  <a:cubicBezTo>
                    <a:pt x="41693" y="20882"/>
                    <a:pt x="41693" y="13023"/>
                    <a:pt x="32422" y="7085"/>
                  </a:cubicBezTo>
                  <a:cubicBezTo>
                    <a:pt x="22626" y="798"/>
                    <a:pt x="8983" y="100"/>
                    <a:pt x="4609" y="100"/>
                  </a:cubicBezTo>
                  <a:cubicBezTo>
                    <a:pt x="2161" y="100"/>
                    <a:pt x="236" y="100"/>
                    <a:pt x="236" y="2545"/>
                  </a:cubicBezTo>
                  <a:cubicBezTo>
                    <a:pt x="236" y="4815"/>
                    <a:pt x="1811" y="4990"/>
                    <a:pt x="3210" y="4990"/>
                  </a:cubicBezTo>
                  <a:cubicBezTo>
                    <a:pt x="19653" y="5863"/>
                    <a:pt x="26300" y="13722"/>
                    <a:pt x="27699" y="20184"/>
                  </a:cubicBezTo>
                  <a:cubicBezTo>
                    <a:pt x="28049" y="21930"/>
                    <a:pt x="28049" y="23153"/>
                    <a:pt x="28049" y="25598"/>
                  </a:cubicBezTo>
                  <a:lnTo>
                    <a:pt x="28049" y="62273"/>
                  </a:lnTo>
                  <a:cubicBezTo>
                    <a:pt x="28049" y="67338"/>
                    <a:pt x="28049" y="73625"/>
                    <a:pt x="32597" y="78341"/>
                  </a:cubicBezTo>
                  <a:cubicBezTo>
                    <a:pt x="35046" y="80611"/>
                    <a:pt x="39069" y="84803"/>
                    <a:pt x="48865" y="87422"/>
                  </a:cubicBezTo>
                  <a:cubicBezTo>
                    <a:pt x="41868" y="89344"/>
                    <a:pt x="30148" y="94059"/>
                    <a:pt x="28224" y="105935"/>
                  </a:cubicBezTo>
                  <a:cubicBezTo>
                    <a:pt x="28049" y="106983"/>
                    <a:pt x="28049" y="107332"/>
                    <a:pt x="28049" y="112921"/>
                  </a:cubicBezTo>
                  <a:lnTo>
                    <a:pt x="28049" y="149596"/>
                  </a:lnTo>
                  <a:cubicBezTo>
                    <a:pt x="28049" y="153089"/>
                    <a:pt x="28049" y="158329"/>
                    <a:pt x="22626" y="163219"/>
                  </a:cubicBezTo>
                  <a:cubicBezTo>
                    <a:pt x="17379" y="167759"/>
                    <a:pt x="10732" y="169331"/>
                    <a:pt x="3910" y="169855"/>
                  </a:cubicBezTo>
                  <a:cubicBezTo>
                    <a:pt x="1461" y="170030"/>
                    <a:pt x="236" y="170030"/>
                    <a:pt x="236" y="172300"/>
                  </a:cubicBezTo>
                  <a:cubicBezTo>
                    <a:pt x="236" y="174745"/>
                    <a:pt x="2161" y="174745"/>
                    <a:pt x="4609" y="174745"/>
                  </a:cubicBezTo>
                  <a:cubicBezTo>
                    <a:pt x="23326" y="174745"/>
                    <a:pt x="41518" y="166886"/>
                    <a:pt x="41693" y="152740"/>
                  </a:cubicBezTo>
                  <a:lnTo>
                    <a:pt x="41693" y="11169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24" name="任意多边形: 形状 2323">
              <a:extLst>
                <a:ext uri="{FF2B5EF4-FFF2-40B4-BE49-F238E27FC236}">
                  <a16:creationId xmlns:a16="http://schemas.microsoft.com/office/drawing/2014/main" id="{70EBDB1C-887F-BEAD-0811-E1B12671937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762673" y="5733661"/>
              <a:ext cx="55724" cy="249493"/>
            </a:xfrm>
            <a:custGeom>
              <a:avLst/>
              <a:gdLst>
                <a:gd name="connsiteX0" fmla="*/ 54717 w 55724"/>
                <a:gd name="connsiteY0" fmla="*/ 9577 h 249493"/>
                <a:gd name="connsiteX1" fmla="*/ 55966 w 55724"/>
                <a:gd name="connsiteY1" fmla="*/ 5087 h 249493"/>
                <a:gd name="connsiteX2" fmla="*/ 50968 w 55724"/>
                <a:gd name="connsiteY2" fmla="*/ 97 h 249493"/>
                <a:gd name="connsiteX3" fmla="*/ 45221 w 55724"/>
                <a:gd name="connsiteY3" fmla="*/ 5835 h 249493"/>
                <a:gd name="connsiteX4" fmla="*/ 1491 w 55724"/>
                <a:gd name="connsiteY4" fmla="*/ 120353 h 249493"/>
                <a:gd name="connsiteX5" fmla="*/ 241 w 55724"/>
                <a:gd name="connsiteY5" fmla="*/ 124844 h 249493"/>
                <a:gd name="connsiteX6" fmla="*/ 1491 w 55724"/>
                <a:gd name="connsiteY6" fmla="*/ 129085 h 249493"/>
                <a:gd name="connsiteX7" fmla="*/ 45221 w 55724"/>
                <a:gd name="connsiteY7" fmla="*/ 243603 h 249493"/>
                <a:gd name="connsiteX8" fmla="*/ 50968 w 55724"/>
                <a:gd name="connsiteY8" fmla="*/ 249590 h 249493"/>
                <a:gd name="connsiteX9" fmla="*/ 55966 w 55724"/>
                <a:gd name="connsiteY9" fmla="*/ 244601 h 249493"/>
                <a:gd name="connsiteX10" fmla="*/ 54717 w 55724"/>
                <a:gd name="connsiteY10" fmla="*/ 240609 h 249493"/>
                <a:gd name="connsiteX11" fmla="*/ 10486 w 55724"/>
                <a:gd name="connsiteY11" fmla="*/ 124844 h 249493"/>
                <a:gd name="connsiteX12" fmla="*/ 54717 w 55724"/>
                <a:gd name="connsiteY12" fmla="*/ 9577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24" h="249493">
                  <a:moveTo>
                    <a:pt x="54717" y="9577"/>
                  </a:moveTo>
                  <a:cubicBezTo>
                    <a:pt x="55966" y="6833"/>
                    <a:pt x="55966" y="6334"/>
                    <a:pt x="55966" y="5087"/>
                  </a:cubicBezTo>
                  <a:cubicBezTo>
                    <a:pt x="55966" y="2342"/>
                    <a:pt x="53717" y="97"/>
                    <a:pt x="50968" y="97"/>
                  </a:cubicBezTo>
                  <a:cubicBezTo>
                    <a:pt x="48719" y="97"/>
                    <a:pt x="46970" y="1344"/>
                    <a:pt x="45221" y="5835"/>
                  </a:cubicBezTo>
                  <a:lnTo>
                    <a:pt x="1491" y="120353"/>
                  </a:lnTo>
                  <a:cubicBezTo>
                    <a:pt x="991" y="121850"/>
                    <a:pt x="241" y="123347"/>
                    <a:pt x="241" y="124844"/>
                  </a:cubicBezTo>
                  <a:cubicBezTo>
                    <a:pt x="241" y="125592"/>
                    <a:pt x="241" y="126091"/>
                    <a:pt x="1491" y="129085"/>
                  </a:cubicBezTo>
                  <a:lnTo>
                    <a:pt x="45221" y="243603"/>
                  </a:lnTo>
                  <a:cubicBezTo>
                    <a:pt x="46220" y="246347"/>
                    <a:pt x="47470" y="249590"/>
                    <a:pt x="50968" y="249590"/>
                  </a:cubicBezTo>
                  <a:cubicBezTo>
                    <a:pt x="53717" y="249590"/>
                    <a:pt x="55966" y="247345"/>
                    <a:pt x="55966" y="244601"/>
                  </a:cubicBezTo>
                  <a:cubicBezTo>
                    <a:pt x="55966" y="243852"/>
                    <a:pt x="55966" y="243353"/>
                    <a:pt x="54717" y="240609"/>
                  </a:cubicBezTo>
                  <a:lnTo>
                    <a:pt x="10486" y="124844"/>
                  </a:lnTo>
                  <a:lnTo>
                    <a:pt x="54717" y="957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25" name="任意多边形: 形状 2324">
              <a:extLst>
                <a:ext uri="{FF2B5EF4-FFF2-40B4-BE49-F238E27FC236}">
                  <a16:creationId xmlns:a16="http://schemas.microsoft.com/office/drawing/2014/main" id="{50596182-A8F6-CA20-3F27-2DF47991A65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846358" y="5750378"/>
              <a:ext cx="152181" cy="170404"/>
            </a:xfrm>
            <a:custGeom>
              <a:avLst/>
              <a:gdLst>
                <a:gd name="connsiteX0" fmla="*/ 85956 w 152181"/>
                <a:gd name="connsiteY0" fmla="*/ 136819 h 170404"/>
                <a:gd name="connsiteX1" fmla="*/ 152427 w 152181"/>
                <a:gd name="connsiteY1" fmla="*/ 85424 h 170404"/>
                <a:gd name="connsiteX2" fmla="*/ 85956 w 152181"/>
                <a:gd name="connsiteY2" fmla="*/ 33778 h 170404"/>
                <a:gd name="connsiteX3" fmla="*/ 85956 w 152181"/>
                <a:gd name="connsiteY3" fmla="*/ 19807 h 170404"/>
                <a:gd name="connsiteX4" fmla="*/ 109696 w 152181"/>
                <a:gd name="connsiteY4" fmla="*/ 7831 h 170404"/>
                <a:gd name="connsiteX5" fmla="*/ 117942 w 152181"/>
                <a:gd name="connsiteY5" fmla="*/ 7831 h 170404"/>
                <a:gd name="connsiteX6" fmla="*/ 117942 w 152181"/>
                <a:gd name="connsiteY6" fmla="*/ 97 h 170404"/>
                <a:gd name="connsiteX7" fmla="*/ 75711 w 152181"/>
                <a:gd name="connsiteY7" fmla="*/ 845 h 170404"/>
                <a:gd name="connsiteX8" fmla="*/ 33230 w 152181"/>
                <a:gd name="connsiteY8" fmla="*/ 97 h 170404"/>
                <a:gd name="connsiteX9" fmla="*/ 33230 w 152181"/>
                <a:gd name="connsiteY9" fmla="*/ 7831 h 170404"/>
                <a:gd name="connsiteX10" fmla="*/ 41476 w 152181"/>
                <a:gd name="connsiteY10" fmla="*/ 7831 h 170404"/>
                <a:gd name="connsiteX11" fmla="*/ 65216 w 152181"/>
                <a:gd name="connsiteY11" fmla="*/ 19807 h 170404"/>
                <a:gd name="connsiteX12" fmla="*/ 65216 w 152181"/>
                <a:gd name="connsiteY12" fmla="*/ 33778 h 170404"/>
                <a:gd name="connsiteX13" fmla="*/ 245 w 152181"/>
                <a:gd name="connsiteY13" fmla="*/ 85174 h 170404"/>
                <a:gd name="connsiteX14" fmla="*/ 65216 w 152181"/>
                <a:gd name="connsiteY14" fmla="*/ 136819 h 170404"/>
                <a:gd name="connsiteX15" fmla="*/ 65216 w 152181"/>
                <a:gd name="connsiteY15" fmla="*/ 150791 h 170404"/>
                <a:gd name="connsiteX16" fmla="*/ 41476 w 152181"/>
                <a:gd name="connsiteY16" fmla="*/ 162767 h 170404"/>
                <a:gd name="connsiteX17" fmla="*/ 33230 w 152181"/>
                <a:gd name="connsiteY17" fmla="*/ 162767 h 170404"/>
                <a:gd name="connsiteX18" fmla="*/ 33230 w 152181"/>
                <a:gd name="connsiteY18" fmla="*/ 170501 h 170404"/>
                <a:gd name="connsiteX19" fmla="*/ 75461 w 152181"/>
                <a:gd name="connsiteY19" fmla="*/ 169752 h 170404"/>
                <a:gd name="connsiteX20" fmla="*/ 117942 w 152181"/>
                <a:gd name="connsiteY20" fmla="*/ 170501 h 170404"/>
                <a:gd name="connsiteX21" fmla="*/ 117942 w 152181"/>
                <a:gd name="connsiteY21" fmla="*/ 162767 h 170404"/>
                <a:gd name="connsiteX22" fmla="*/ 109696 w 152181"/>
                <a:gd name="connsiteY22" fmla="*/ 162767 h 170404"/>
                <a:gd name="connsiteX23" fmla="*/ 85956 w 152181"/>
                <a:gd name="connsiteY23" fmla="*/ 150791 h 170404"/>
                <a:gd name="connsiteX24" fmla="*/ 85956 w 152181"/>
                <a:gd name="connsiteY24" fmla="*/ 136819 h 170404"/>
                <a:gd name="connsiteX25" fmla="*/ 65216 w 152181"/>
                <a:gd name="connsiteY25" fmla="*/ 131081 h 170404"/>
                <a:gd name="connsiteX26" fmla="*/ 25234 w 152181"/>
                <a:gd name="connsiteY26" fmla="*/ 85424 h 170404"/>
                <a:gd name="connsiteX27" fmla="*/ 65216 w 152181"/>
                <a:gd name="connsiteY27" fmla="*/ 39517 h 170404"/>
                <a:gd name="connsiteX28" fmla="*/ 65216 w 152181"/>
                <a:gd name="connsiteY28" fmla="*/ 131081 h 170404"/>
                <a:gd name="connsiteX29" fmla="*/ 85956 w 152181"/>
                <a:gd name="connsiteY29" fmla="*/ 39267 h 170404"/>
                <a:gd name="connsiteX30" fmla="*/ 127438 w 152181"/>
                <a:gd name="connsiteY30" fmla="*/ 85174 h 170404"/>
                <a:gd name="connsiteX31" fmla="*/ 85956 w 152181"/>
                <a:gd name="connsiteY31" fmla="*/ 131330 h 170404"/>
                <a:gd name="connsiteX32" fmla="*/ 85956 w 152181"/>
                <a:gd name="connsiteY32" fmla="*/ 39267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181" h="170404">
                  <a:moveTo>
                    <a:pt x="85956" y="136819"/>
                  </a:moveTo>
                  <a:cubicBezTo>
                    <a:pt x="124689" y="133825"/>
                    <a:pt x="152427" y="110622"/>
                    <a:pt x="152427" y="85424"/>
                  </a:cubicBezTo>
                  <a:cubicBezTo>
                    <a:pt x="152427" y="59476"/>
                    <a:pt x="123939" y="36772"/>
                    <a:pt x="85956" y="33778"/>
                  </a:cubicBezTo>
                  <a:lnTo>
                    <a:pt x="85956" y="19807"/>
                  </a:lnTo>
                  <a:cubicBezTo>
                    <a:pt x="85956" y="11324"/>
                    <a:pt x="85956" y="7831"/>
                    <a:pt x="109696" y="7831"/>
                  </a:cubicBezTo>
                  <a:lnTo>
                    <a:pt x="117942" y="7831"/>
                  </a:lnTo>
                  <a:lnTo>
                    <a:pt x="117942" y="97"/>
                  </a:lnTo>
                  <a:cubicBezTo>
                    <a:pt x="108946" y="845"/>
                    <a:pt x="85956" y="845"/>
                    <a:pt x="75711" y="845"/>
                  </a:cubicBezTo>
                  <a:cubicBezTo>
                    <a:pt x="65466" y="845"/>
                    <a:pt x="42226" y="845"/>
                    <a:pt x="33230" y="97"/>
                  </a:cubicBezTo>
                  <a:lnTo>
                    <a:pt x="33230" y="7831"/>
                  </a:lnTo>
                  <a:lnTo>
                    <a:pt x="41476" y="7831"/>
                  </a:lnTo>
                  <a:cubicBezTo>
                    <a:pt x="65216" y="7831"/>
                    <a:pt x="65216" y="11074"/>
                    <a:pt x="65216" y="19807"/>
                  </a:cubicBezTo>
                  <a:lnTo>
                    <a:pt x="65216" y="33778"/>
                  </a:lnTo>
                  <a:cubicBezTo>
                    <a:pt x="26983" y="37521"/>
                    <a:pt x="245" y="60474"/>
                    <a:pt x="245" y="85174"/>
                  </a:cubicBezTo>
                  <a:cubicBezTo>
                    <a:pt x="245" y="110872"/>
                    <a:pt x="27982" y="133077"/>
                    <a:pt x="65216" y="136819"/>
                  </a:cubicBezTo>
                  <a:lnTo>
                    <a:pt x="65216" y="150791"/>
                  </a:lnTo>
                  <a:cubicBezTo>
                    <a:pt x="65216" y="159274"/>
                    <a:pt x="65216" y="162767"/>
                    <a:pt x="41476" y="162767"/>
                  </a:cubicBezTo>
                  <a:lnTo>
                    <a:pt x="33230" y="162767"/>
                  </a:lnTo>
                  <a:lnTo>
                    <a:pt x="33230" y="170501"/>
                  </a:lnTo>
                  <a:cubicBezTo>
                    <a:pt x="42226" y="169752"/>
                    <a:pt x="65216" y="169752"/>
                    <a:pt x="75461" y="169752"/>
                  </a:cubicBezTo>
                  <a:cubicBezTo>
                    <a:pt x="85707" y="169752"/>
                    <a:pt x="108946" y="169752"/>
                    <a:pt x="117942" y="170501"/>
                  </a:cubicBezTo>
                  <a:lnTo>
                    <a:pt x="117942" y="162767"/>
                  </a:lnTo>
                  <a:lnTo>
                    <a:pt x="109696" y="162767"/>
                  </a:lnTo>
                  <a:cubicBezTo>
                    <a:pt x="85956" y="162767"/>
                    <a:pt x="85956" y="159523"/>
                    <a:pt x="85956" y="150791"/>
                  </a:cubicBezTo>
                  <a:lnTo>
                    <a:pt x="85956" y="136819"/>
                  </a:lnTo>
                  <a:close/>
                  <a:moveTo>
                    <a:pt x="65216" y="131081"/>
                  </a:moveTo>
                  <a:cubicBezTo>
                    <a:pt x="29732" y="126340"/>
                    <a:pt x="25234" y="100892"/>
                    <a:pt x="25234" y="85424"/>
                  </a:cubicBezTo>
                  <a:cubicBezTo>
                    <a:pt x="25234" y="72450"/>
                    <a:pt x="27733" y="44507"/>
                    <a:pt x="65216" y="39517"/>
                  </a:cubicBezTo>
                  <a:lnTo>
                    <a:pt x="65216" y="131081"/>
                  </a:lnTo>
                  <a:close/>
                  <a:moveTo>
                    <a:pt x="85956" y="39267"/>
                  </a:moveTo>
                  <a:cubicBezTo>
                    <a:pt x="120441" y="43259"/>
                    <a:pt x="127438" y="66212"/>
                    <a:pt x="127438" y="85174"/>
                  </a:cubicBezTo>
                  <a:cubicBezTo>
                    <a:pt x="127438" y="100144"/>
                    <a:pt x="123689" y="126839"/>
                    <a:pt x="85956" y="131330"/>
                  </a:cubicBezTo>
                  <a:lnTo>
                    <a:pt x="85956" y="3926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26" name="任意多边形: 形状 2325">
              <a:extLst>
                <a:ext uri="{FF2B5EF4-FFF2-40B4-BE49-F238E27FC236}">
                  <a16:creationId xmlns:a16="http://schemas.microsoft.com/office/drawing/2014/main" id="{4417BCE6-443D-A105-7E6C-9D5E673D41B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042326" y="5733661"/>
              <a:ext cx="34234" cy="249493"/>
            </a:xfrm>
            <a:custGeom>
              <a:avLst/>
              <a:gdLst>
                <a:gd name="connsiteX0" fmla="*/ 34487 w 34234"/>
                <a:gd name="connsiteY0" fmla="*/ 249590 h 249493"/>
                <a:gd name="connsiteX1" fmla="*/ 34487 w 34234"/>
                <a:gd name="connsiteY1" fmla="*/ 239611 h 249493"/>
                <a:gd name="connsiteX2" fmla="*/ 10248 w 34234"/>
                <a:gd name="connsiteY2" fmla="*/ 239611 h 249493"/>
                <a:gd name="connsiteX3" fmla="*/ 10248 w 34234"/>
                <a:gd name="connsiteY3" fmla="*/ 10076 h 249493"/>
                <a:gd name="connsiteX4" fmla="*/ 34487 w 34234"/>
                <a:gd name="connsiteY4" fmla="*/ 10076 h 249493"/>
                <a:gd name="connsiteX5" fmla="*/ 34487 w 34234"/>
                <a:gd name="connsiteY5" fmla="*/ 97 h 249493"/>
                <a:gd name="connsiteX6" fmla="*/ 252 w 34234"/>
                <a:gd name="connsiteY6" fmla="*/ 97 h 249493"/>
                <a:gd name="connsiteX7" fmla="*/ 252 w 34234"/>
                <a:gd name="connsiteY7" fmla="*/ 249590 h 249493"/>
                <a:gd name="connsiteX8" fmla="*/ 34487 w 34234"/>
                <a:gd name="connsiteY8" fmla="*/ 249590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34" h="249493">
                  <a:moveTo>
                    <a:pt x="34487" y="249590"/>
                  </a:moveTo>
                  <a:lnTo>
                    <a:pt x="34487" y="239611"/>
                  </a:lnTo>
                  <a:lnTo>
                    <a:pt x="10248" y="239611"/>
                  </a:lnTo>
                  <a:lnTo>
                    <a:pt x="10248" y="10076"/>
                  </a:lnTo>
                  <a:lnTo>
                    <a:pt x="34487" y="10076"/>
                  </a:lnTo>
                  <a:lnTo>
                    <a:pt x="34487" y="97"/>
                  </a:lnTo>
                  <a:lnTo>
                    <a:pt x="252" y="97"/>
                  </a:lnTo>
                  <a:lnTo>
                    <a:pt x="252" y="249590"/>
                  </a:lnTo>
                  <a:lnTo>
                    <a:pt x="34487" y="24959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27" name="任意多边形: 形状 2326">
              <a:extLst>
                <a:ext uri="{FF2B5EF4-FFF2-40B4-BE49-F238E27FC236}">
                  <a16:creationId xmlns:a16="http://schemas.microsoft.com/office/drawing/2014/main" id="{0B42952C-2E7E-14B9-2288-7D59108AD8E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095246" y="5810505"/>
              <a:ext cx="91958" cy="113020"/>
            </a:xfrm>
            <a:custGeom>
              <a:avLst/>
              <a:gdLst>
                <a:gd name="connsiteX0" fmla="*/ 84967 w 91958"/>
                <a:gd name="connsiteY0" fmla="*/ 17062 h 113020"/>
                <a:gd name="connsiteX1" fmla="*/ 72972 w 91958"/>
                <a:gd name="connsiteY1" fmla="*/ 28289 h 113020"/>
                <a:gd name="connsiteX2" fmla="*/ 80719 w 91958"/>
                <a:gd name="connsiteY2" fmla="*/ 35525 h 113020"/>
                <a:gd name="connsiteX3" fmla="*/ 92214 w 91958"/>
                <a:gd name="connsiteY3" fmla="*/ 21553 h 113020"/>
                <a:gd name="connsiteX4" fmla="*/ 62477 w 91958"/>
                <a:gd name="connsiteY4" fmla="*/ 97 h 113020"/>
                <a:gd name="connsiteX5" fmla="*/ 20246 w 91958"/>
                <a:gd name="connsiteY5" fmla="*/ 36523 h 113020"/>
                <a:gd name="connsiteX6" fmla="*/ 45984 w 91958"/>
                <a:gd name="connsiteY6" fmla="*/ 61223 h 113020"/>
                <a:gd name="connsiteX7" fmla="*/ 71973 w 91958"/>
                <a:gd name="connsiteY7" fmla="*/ 80184 h 113020"/>
                <a:gd name="connsiteX8" fmla="*/ 36239 w 91958"/>
                <a:gd name="connsiteY8" fmla="*/ 107628 h 113020"/>
                <a:gd name="connsiteX9" fmla="*/ 7752 w 91958"/>
                <a:gd name="connsiteY9" fmla="*/ 94405 h 113020"/>
                <a:gd name="connsiteX10" fmla="*/ 23494 w 91958"/>
                <a:gd name="connsiteY10" fmla="*/ 81182 h 113020"/>
                <a:gd name="connsiteX11" fmla="*/ 14249 w 91958"/>
                <a:gd name="connsiteY11" fmla="*/ 72450 h 113020"/>
                <a:gd name="connsiteX12" fmla="*/ 255 w 91958"/>
                <a:gd name="connsiteY12" fmla="*/ 88916 h 113020"/>
                <a:gd name="connsiteX13" fmla="*/ 35989 w 91958"/>
                <a:gd name="connsiteY13" fmla="*/ 113117 h 113020"/>
                <a:gd name="connsiteX14" fmla="*/ 86216 w 91958"/>
                <a:gd name="connsiteY14" fmla="*/ 71701 h 113020"/>
                <a:gd name="connsiteX15" fmla="*/ 78470 w 91958"/>
                <a:gd name="connsiteY15" fmla="*/ 53488 h 113020"/>
                <a:gd name="connsiteX16" fmla="*/ 53481 w 91958"/>
                <a:gd name="connsiteY16" fmla="*/ 43010 h 113020"/>
                <a:gd name="connsiteX17" fmla="*/ 34490 w 91958"/>
                <a:gd name="connsiteY17" fmla="*/ 28040 h 113020"/>
                <a:gd name="connsiteX18" fmla="*/ 62477 w 91958"/>
                <a:gd name="connsiteY18" fmla="*/ 5586 h 113020"/>
                <a:gd name="connsiteX19" fmla="*/ 84967 w 91958"/>
                <a:gd name="connsiteY19" fmla="*/ 17062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958" h="113020">
                  <a:moveTo>
                    <a:pt x="84967" y="17062"/>
                  </a:moveTo>
                  <a:cubicBezTo>
                    <a:pt x="77970" y="17312"/>
                    <a:pt x="72972" y="22801"/>
                    <a:pt x="72972" y="28289"/>
                  </a:cubicBezTo>
                  <a:cubicBezTo>
                    <a:pt x="72972" y="31782"/>
                    <a:pt x="75221" y="35525"/>
                    <a:pt x="80719" y="35525"/>
                  </a:cubicBezTo>
                  <a:cubicBezTo>
                    <a:pt x="86216" y="35525"/>
                    <a:pt x="92214" y="31283"/>
                    <a:pt x="92214" y="21553"/>
                  </a:cubicBezTo>
                  <a:cubicBezTo>
                    <a:pt x="92214" y="10326"/>
                    <a:pt x="81468" y="97"/>
                    <a:pt x="62477" y="97"/>
                  </a:cubicBezTo>
                  <a:cubicBezTo>
                    <a:pt x="29492" y="97"/>
                    <a:pt x="20246" y="25545"/>
                    <a:pt x="20246" y="36523"/>
                  </a:cubicBezTo>
                  <a:cubicBezTo>
                    <a:pt x="20246" y="55983"/>
                    <a:pt x="38738" y="59726"/>
                    <a:pt x="45984" y="61223"/>
                  </a:cubicBezTo>
                  <a:cubicBezTo>
                    <a:pt x="58978" y="63718"/>
                    <a:pt x="71973" y="66462"/>
                    <a:pt x="71973" y="80184"/>
                  </a:cubicBezTo>
                  <a:cubicBezTo>
                    <a:pt x="71973" y="86671"/>
                    <a:pt x="66225" y="107628"/>
                    <a:pt x="36239" y="107628"/>
                  </a:cubicBezTo>
                  <a:cubicBezTo>
                    <a:pt x="32740" y="107628"/>
                    <a:pt x="13499" y="107628"/>
                    <a:pt x="7752" y="94405"/>
                  </a:cubicBezTo>
                  <a:cubicBezTo>
                    <a:pt x="17247" y="95653"/>
                    <a:pt x="23494" y="88168"/>
                    <a:pt x="23494" y="81182"/>
                  </a:cubicBezTo>
                  <a:cubicBezTo>
                    <a:pt x="23494" y="75444"/>
                    <a:pt x="19496" y="72450"/>
                    <a:pt x="14249" y="72450"/>
                  </a:cubicBezTo>
                  <a:cubicBezTo>
                    <a:pt x="7752" y="72450"/>
                    <a:pt x="255" y="77689"/>
                    <a:pt x="255" y="88916"/>
                  </a:cubicBezTo>
                  <a:cubicBezTo>
                    <a:pt x="255" y="103138"/>
                    <a:pt x="14498" y="113117"/>
                    <a:pt x="35989" y="113117"/>
                  </a:cubicBezTo>
                  <a:cubicBezTo>
                    <a:pt x="76471" y="113117"/>
                    <a:pt x="86216" y="82929"/>
                    <a:pt x="86216" y="71701"/>
                  </a:cubicBezTo>
                  <a:cubicBezTo>
                    <a:pt x="86216" y="62720"/>
                    <a:pt x="81468" y="56482"/>
                    <a:pt x="78470" y="53488"/>
                  </a:cubicBezTo>
                  <a:cubicBezTo>
                    <a:pt x="71723" y="46502"/>
                    <a:pt x="64476" y="45255"/>
                    <a:pt x="53481" y="43010"/>
                  </a:cubicBezTo>
                  <a:cubicBezTo>
                    <a:pt x="44485" y="41014"/>
                    <a:pt x="34490" y="39267"/>
                    <a:pt x="34490" y="28040"/>
                  </a:cubicBezTo>
                  <a:cubicBezTo>
                    <a:pt x="34490" y="20805"/>
                    <a:pt x="40487" y="5586"/>
                    <a:pt x="62477" y="5586"/>
                  </a:cubicBezTo>
                  <a:cubicBezTo>
                    <a:pt x="68724" y="5586"/>
                    <a:pt x="81219" y="7332"/>
                    <a:pt x="84967" y="17062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28" name="任意多边形: 形状 2327">
              <a:extLst>
                <a:ext uri="{FF2B5EF4-FFF2-40B4-BE49-F238E27FC236}">
                  <a16:creationId xmlns:a16="http://schemas.microsoft.com/office/drawing/2014/main" id="{C5AA564C-2511-9D2C-85EB-78AECBA82C5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218454" y="5842241"/>
              <a:ext cx="63671" cy="115964"/>
            </a:xfrm>
            <a:custGeom>
              <a:avLst/>
              <a:gdLst>
                <a:gd name="connsiteX0" fmla="*/ 39792 w 63671"/>
                <a:gd name="connsiteY0" fmla="*/ 4988 h 115964"/>
                <a:gd name="connsiteX1" fmla="*/ 34544 w 63671"/>
                <a:gd name="connsiteY1" fmla="*/ 98 h 115964"/>
                <a:gd name="connsiteX2" fmla="*/ 260 w 63671"/>
                <a:gd name="connsiteY2" fmla="*/ 11275 h 115964"/>
                <a:gd name="connsiteX3" fmla="*/ 260 w 63671"/>
                <a:gd name="connsiteY3" fmla="*/ 17563 h 115964"/>
                <a:gd name="connsiteX4" fmla="*/ 25623 w 63671"/>
                <a:gd name="connsiteY4" fmla="*/ 12673 h 115964"/>
                <a:gd name="connsiteX5" fmla="*/ 25623 w 63671"/>
                <a:gd name="connsiteY5" fmla="*/ 101742 h 115964"/>
                <a:gd name="connsiteX6" fmla="*/ 8131 w 63671"/>
                <a:gd name="connsiteY6" fmla="*/ 109776 h 115964"/>
                <a:gd name="connsiteX7" fmla="*/ 1484 w 63671"/>
                <a:gd name="connsiteY7" fmla="*/ 109776 h 115964"/>
                <a:gd name="connsiteX8" fmla="*/ 1484 w 63671"/>
                <a:gd name="connsiteY8" fmla="*/ 116063 h 115964"/>
                <a:gd name="connsiteX9" fmla="*/ 32620 w 63671"/>
                <a:gd name="connsiteY9" fmla="*/ 115364 h 115964"/>
                <a:gd name="connsiteX10" fmla="*/ 63931 w 63671"/>
                <a:gd name="connsiteY10" fmla="*/ 116063 h 115964"/>
                <a:gd name="connsiteX11" fmla="*/ 63931 w 63671"/>
                <a:gd name="connsiteY11" fmla="*/ 109776 h 115964"/>
                <a:gd name="connsiteX12" fmla="*/ 57284 w 63671"/>
                <a:gd name="connsiteY12" fmla="*/ 109776 h 115964"/>
                <a:gd name="connsiteX13" fmla="*/ 39792 w 63671"/>
                <a:gd name="connsiteY13" fmla="*/ 101742 h 115964"/>
                <a:gd name="connsiteX14" fmla="*/ 39792 w 63671"/>
                <a:gd name="connsiteY14" fmla="*/ 4988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71" h="115964">
                  <a:moveTo>
                    <a:pt x="39792" y="4988"/>
                  </a:moveTo>
                  <a:cubicBezTo>
                    <a:pt x="39792" y="273"/>
                    <a:pt x="39442" y="98"/>
                    <a:pt x="34544" y="98"/>
                  </a:cubicBezTo>
                  <a:cubicBezTo>
                    <a:pt x="23349" y="11101"/>
                    <a:pt x="7431" y="11275"/>
                    <a:pt x="260" y="11275"/>
                  </a:cubicBezTo>
                  <a:lnTo>
                    <a:pt x="260" y="17563"/>
                  </a:lnTo>
                  <a:cubicBezTo>
                    <a:pt x="4458" y="17563"/>
                    <a:pt x="16002" y="17563"/>
                    <a:pt x="25623" y="12673"/>
                  </a:cubicBezTo>
                  <a:lnTo>
                    <a:pt x="25623" y="101742"/>
                  </a:lnTo>
                  <a:cubicBezTo>
                    <a:pt x="25623" y="107505"/>
                    <a:pt x="25623" y="109776"/>
                    <a:pt x="8131" y="109776"/>
                  </a:cubicBezTo>
                  <a:lnTo>
                    <a:pt x="1484" y="109776"/>
                  </a:lnTo>
                  <a:lnTo>
                    <a:pt x="1484" y="116063"/>
                  </a:lnTo>
                  <a:cubicBezTo>
                    <a:pt x="4633" y="115888"/>
                    <a:pt x="26148" y="115364"/>
                    <a:pt x="32620" y="115364"/>
                  </a:cubicBezTo>
                  <a:cubicBezTo>
                    <a:pt x="38043" y="115364"/>
                    <a:pt x="60083" y="115888"/>
                    <a:pt x="63931" y="116063"/>
                  </a:cubicBezTo>
                  <a:lnTo>
                    <a:pt x="63931" y="109776"/>
                  </a:lnTo>
                  <a:lnTo>
                    <a:pt x="57284" y="109776"/>
                  </a:lnTo>
                  <a:cubicBezTo>
                    <a:pt x="39792" y="109776"/>
                    <a:pt x="39792" y="107505"/>
                    <a:pt x="39792" y="101742"/>
                  </a:cubicBezTo>
                  <a:lnTo>
                    <a:pt x="39792" y="498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29" name="任意多边形: 形状 2328">
              <a:extLst>
                <a:ext uri="{FF2B5EF4-FFF2-40B4-BE49-F238E27FC236}">
                  <a16:creationId xmlns:a16="http://schemas.microsoft.com/office/drawing/2014/main" id="{BD5D7B90-07B2-AF85-A7BF-6C9F8C32AC4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316987" y="5733661"/>
              <a:ext cx="34234" cy="249493"/>
            </a:xfrm>
            <a:custGeom>
              <a:avLst/>
              <a:gdLst>
                <a:gd name="connsiteX0" fmla="*/ 34499 w 34234"/>
                <a:gd name="connsiteY0" fmla="*/ 97 h 249493"/>
                <a:gd name="connsiteX1" fmla="*/ 264 w 34234"/>
                <a:gd name="connsiteY1" fmla="*/ 97 h 249493"/>
                <a:gd name="connsiteX2" fmla="*/ 264 w 34234"/>
                <a:gd name="connsiteY2" fmla="*/ 10076 h 249493"/>
                <a:gd name="connsiteX3" fmla="*/ 24503 w 34234"/>
                <a:gd name="connsiteY3" fmla="*/ 10076 h 249493"/>
                <a:gd name="connsiteX4" fmla="*/ 24503 w 34234"/>
                <a:gd name="connsiteY4" fmla="*/ 239611 h 249493"/>
                <a:gd name="connsiteX5" fmla="*/ 264 w 34234"/>
                <a:gd name="connsiteY5" fmla="*/ 239611 h 249493"/>
                <a:gd name="connsiteX6" fmla="*/ 264 w 34234"/>
                <a:gd name="connsiteY6" fmla="*/ 249590 h 249493"/>
                <a:gd name="connsiteX7" fmla="*/ 34499 w 34234"/>
                <a:gd name="connsiteY7" fmla="*/ 249590 h 249493"/>
                <a:gd name="connsiteX8" fmla="*/ 34499 w 34234"/>
                <a:gd name="connsiteY8" fmla="*/ 97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34" h="249493">
                  <a:moveTo>
                    <a:pt x="34499" y="97"/>
                  </a:moveTo>
                  <a:lnTo>
                    <a:pt x="264" y="97"/>
                  </a:lnTo>
                  <a:lnTo>
                    <a:pt x="264" y="10076"/>
                  </a:lnTo>
                  <a:lnTo>
                    <a:pt x="24503" y="10076"/>
                  </a:lnTo>
                  <a:lnTo>
                    <a:pt x="24503" y="239611"/>
                  </a:lnTo>
                  <a:lnTo>
                    <a:pt x="264" y="239611"/>
                  </a:lnTo>
                  <a:lnTo>
                    <a:pt x="264" y="249590"/>
                  </a:lnTo>
                  <a:lnTo>
                    <a:pt x="34499" y="249590"/>
                  </a:lnTo>
                  <a:lnTo>
                    <a:pt x="34499" y="9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30" name="任意多边形: 形状 2329">
              <a:extLst>
                <a:ext uri="{FF2B5EF4-FFF2-40B4-BE49-F238E27FC236}">
                  <a16:creationId xmlns:a16="http://schemas.microsoft.com/office/drawing/2014/main" id="{F415871D-A1A0-737F-4793-13BD297400B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410640" y="5733661"/>
              <a:ext cx="9995" cy="249493"/>
            </a:xfrm>
            <a:custGeom>
              <a:avLst/>
              <a:gdLst>
                <a:gd name="connsiteX0" fmla="*/ 10262 w 9995"/>
                <a:gd name="connsiteY0" fmla="*/ 9078 h 249493"/>
                <a:gd name="connsiteX1" fmla="*/ 5265 w 9995"/>
                <a:gd name="connsiteY1" fmla="*/ 97 h 249493"/>
                <a:gd name="connsiteX2" fmla="*/ 267 w 9995"/>
                <a:gd name="connsiteY2" fmla="*/ 9078 h 249493"/>
                <a:gd name="connsiteX3" fmla="*/ 267 w 9995"/>
                <a:gd name="connsiteY3" fmla="*/ 240609 h 249493"/>
                <a:gd name="connsiteX4" fmla="*/ 5265 w 9995"/>
                <a:gd name="connsiteY4" fmla="*/ 249590 h 249493"/>
                <a:gd name="connsiteX5" fmla="*/ 10262 w 9995"/>
                <a:gd name="connsiteY5" fmla="*/ 240609 h 249493"/>
                <a:gd name="connsiteX6" fmla="*/ 10262 w 9995"/>
                <a:gd name="connsiteY6" fmla="*/ 9078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95" h="249493">
                  <a:moveTo>
                    <a:pt x="10262" y="9078"/>
                  </a:moveTo>
                  <a:cubicBezTo>
                    <a:pt x="10262" y="4588"/>
                    <a:pt x="10262" y="97"/>
                    <a:pt x="5265" y="97"/>
                  </a:cubicBezTo>
                  <a:cubicBezTo>
                    <a:pt x="267" y="97"/>
                    <a:pt x="267" y="4588"/>
                    <a:pt x="267" y="9078"/>
                  </a:cubicBezTo>
                  <a:lnTo>
                    <a:pt x="267" y="240609"/>
                  </a:lnTo>
                  <a:cubicBezTo>
                    <a:pt x="267" y="245100"/>
                    <a:pt x="267" y="249590"/>
                    <a:pt x="5265" y="249590"/>
                  </a:cubicBezTo>
                  <a:cubicBezTo>
                    <a:pt x="10262" y="249590"/>
                    <a:pt x="10262" y="245100"/>
                    <a:pt x="10262" y="240609"/>
                  </a:cubicBezTo>
                  <a:lnTo>
                    <a:pt x="10262" y="907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31" name="任意多边形: 形状 2330">
              <a:extLst>
                <a:ext uri="{FF2B5EF4-FFF2-40B4-BE49-F238E27FC236}">
                  <a16:creationId xmlns:a16="http://schemas.microsoft.com/office/drawing/2014/main" id="{4924D2D0-58F3-99FC-4EE5-DF01D0F84EB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457813" y="5810505"/>
              <a:ext cx="117946" cy="164166"/>
            </a:xfrm>
            <a:custGeom>
              <a:avLst/>
              <a:gdLst>
                <a:gd name="connsiteX0" fmla="*/ 1019 w 117946"/>
                <a:gd name="connsiteY0" fmla="*/ 153535 h 164166"/>
                <a:gd name="connsiteX1" fmla="*/ 270 w 117946"/>
                <a:gd name="connsiteY1" fmla="*/ 157527 h 164166"/>
                <a:gd name="connsiteX2" fmla="*/ 7266 w 117946"/>
                <a:gd name="connsiteY2" fmla="*/ 164264 h 164166"/>
                <a:gd name="connsiteX3" fmla="*/ 16012 w 117946"/>
                <a:gd name="connsiteY3" fmla="*/ 159024 h 164166"/>
                <a:gd name="connsiteX4" fmla="*/ 32005 w 117946"/>
                <a:gd name="connsiteY4" fmla="*/ 96401 h 164166"/>
                <a:gd name="connsiteX5" fmla="*/ 56744 w 117946"/>
                <a:gd name="connsiteY5" fmla="*/ 113117 h 164166"/>
                <a:gd name="connsiteX6" fmla="*/ 118217 w 117946"/>
                <a:gd name="connsiteY6" fmla="*/ 40764 h 164166"/>
                <a:gd name="connsiteX7" fmla="*/ 83482 w 117946"/>
                <a:gd name="connsiteY7" fmla="*/ 97 h 164166"/>
                <a:gd name="connsiteX8" fmla="*/ 25508 w 117946"/>
                <a:gd name="connsiteY8" fmla="*/ 55484 h 164166"/>
                <a:gd name="connsiteX9" fmla="*/ 1019 w 117946"/>
                <a:gd name="connsiteY9" fmla="*/ 153535 h 164166"/>
                <a:gd name="connsiteX10" fmla="*/ 56494 w 117946"/>
                <a:gd name="connsiteY10" fmla="*/ 107628 h 164166"/>
                <a:gd name="connsiteX11" fmla="*/ 35004 w 117946"/>
                <a:gd name="connsiteY11" fmla="*/ 85424 h 164166"/>
                <a:gd name="connsiteX12" fmla="*/ 37003 w 117946"/>
                <a:gd name="connsiteY12" fmla="*/ 76192 h 164166"/>
                <a:gd name="connsiteX13" fmla="*/ 51996 w 117946"/>
                <a:gd name="connsiteY13" fmla="*/ 29287 h 164166"/>
                <a:gd name="connsiteX14" fmla="*/ 82982 w 117946"/>
                <a:gd name="connsiteY14" fmla="*/ 5586 h 164166"/>
                <a:gd name="connsiteX15" fmla="*/ 100225 w 117946"/>
                <a:gd name="connsiteY15" fmla="*/ 30036 h 164166"/>
                <a:gd name="connsiteX16" fmla="*/ 86231 w 117946"/>
                <a:gd name="connsiteY16" fmla="*/ 83927 h 164166"/>
                <a:gd name="connsiteX17" fmla="*/ 56494 w 117946"/>
                <a:gd name="connsiteY17" fmla="*/ 107628 h 16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46" h="164166">
                  <a:moveTo>
                    <a:pt x="1019" y="153535"/>
                  </a:moveTo>
                  <a:cubicBezTo>
                    <a:pt x="270" y="156529"/>
                    <a:pt x="270" y="157028"/>
                    <a:pt x="270" y="157527"/>
                  </a:cubicBezTo>
                  <a:cubicBezTo>
                    <a:pt x="270" y="161270"/>
                    <a:pt x="3018" y="164264"/>
                    <a:pt x="7266" y="164264"/>
                  </a:cubicBezTo>
                  <a:cubicBezTo>
                    <a:pt x="12514" y="164264"/>
                    <a:pt x="15513" y="159773"/>
                    <a:pt x="16012" y="159024"/>
                  </a:cubicBezTo>
                  <a:cubicBezTo>
                    <a:pt x="17262" y="156779"/>
                    <a:pt x="25258" y="123347"/>
                    <a:pt x="32005" y="96401"/>
                  </a:cubicBezTo>
                  <a:cubicBezTo>
                    <a:pt x="37003" y="106381"/>
                    <a:pt x="44999" y="113117"/>
                    <a:pt x="56744" y="113117"/>
                  </a:cubicBezTo>
                  <a:cubicBezTo>
                    <a:pt x="85981" y="113117"/>
                    <a:pt x="118217" y="77939"/>
                    <a:pt x="118217" y="40764"/>
                  </a:cubicBezTo>
                  <a:cubicBezTo>
                    <a:pt x="118217" y="14318"/>
                    <a:pt x="101724" y="97"/>
                    <a:pt x="83482" y="97"/>
                  </a:cubicBezTo>
                  <a:cubicBezTo>
                    <a:pt x="59243" y="97"/>
                    <a:pt x="33005" y="25046"/>
                    <a:pt x="25508" y="55484"/>
                  </a:cubicBezTo>
                  <a:lnTo>
                    <a:pt x="1019" y="153535"/>
                  </a:lnTo>
                  <a:close/>
                  <a:moveTo>
                    <a:pt x="56494" y="107628"/>
                  </a:moveTo>
                  <a:cubicBezTo>
                    <a:pt x="39002" y="107628"/>
                    <a:pt x="35004" y="87669"/>
                    <a:pt x="35004" y="85424"/>
                  </a:cubicBezTo>
                  <a:cubicBezTo>
                    <a:pt x="35004" y="84426"/>
                    <a:pt x="36253" y="79436"/>
                    <a:pt x="37003" y="76192"/>
                  </a:cubicBezTo>
                  <a:cubicBezTo>
                    <a:pt x="44000" y="48249"/>
                    <a:pt x="46499" y="39267"/>
                    <a:pt x="51996" y="29287"/>
                  </a:cubicBezTo>
                  <a:cubicBezTo>
                    <a:pt x="62741" y="11074"/>
                    <a:pt x="75236" y="5586"/>
                    <a:pt x="82982" y="5586"/>
                  </a:cubicBezTo>
                  <a:cubicBezTo>
                    <a:pt x="92228" y="5586"/>
                    <a:pt x="100225" y="12821"/>
                    <a:pt x="100225" y="30036"/>
                  </a:cubicBezTo>
                  <a:cubicBezTo>
                    <a:pt x="100225" y="43758"/>
                    <a:pt x="92978" y="71701"/>
                    <a:pt x="86231" y="83927"/>
                  </a:cubicBezTo>
                  <a:cubicBezTo>
                    <a:pt x="77985" y="99645"/>
                    <a:pt x="65990" y="107628"/>
                    <a:pt x="56494" y="10762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32" name="任意多边形: 形状 2331">
              <a:extLst>
                <a:ext uri="{FF2B5EF4-FFF2-40B4-BE49-F238E27FC236}">
                  <a16:creationId xmlns:a16="http://schemas.microsoft.com/office/drawing/2014/main" id="{9912491C-AC69-FE71-9A16-CDD8A624A37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592457" y="5838922"/>
              <a:ext cx="186466" cy="119282"/>
            </a:xfrm>
            <a:custGeom>
              <a:avLst/>
              <a:gdLst>
                <a:gd name="connsiteX0" fmla="*/ 165925 w 186466"/>
                <a:gd name="connsiteY0" fmla="*/ 14244 h 119282"/>
                <a:gd name="connsiteX1" fmla="*/ 180794 w 186466"/>
                <a:gd name="connsiteY1" fmla="*/ 6385 h 119282"/>
                <a:gd name="connsiteX2" fmla="*/ 186741 w 186466"/>
                <a:gd name="connsiteY2" fmla="*/ 2718 h 119282"/>
                <a:gd name="connsiteX3" fmla="*/ 181493 w 186466"/>
                <a:gd name="connsiteY3" fmla="*/ 98 h 119282"/>
                <a:gd name="connsiteX4" fmla="*/ 157704 w 186466"/>
                <a:gd name="connsiteY4" fmla="*/ 98 h 119282"/>
                <a:gd name="connsiteX5" fmla="*/ 150182 w 186466"/>
                <a:gd name="connsiteY5" fmla="*/ 3591 h 119282"/>
                <a:gd name="connsiteX6" fmla="*/ 82663 w 186466"/>
                <a:gd name="connsiteY6" fmla="*/ 103139 h 119282"/>
                <a:gd name="connsiteX7" fmla="*/ 65345 w 186466"/>
                <a:gd name="connsiteY7" fmla="*/ 4814 h 119282"/>
                <a:gd name="connsiteX8" fmla="*/ 59223 w 186466"/>
                <a:gd name="connsiteY8" fmla="*/ 98 h 119282"/>
                <a:gd name="connsiteX9" fmla="*/ 34209 w 186466"/>
                <a:gd name="connsiteY9" fmla="*/ 98 h 119282"/>
                <a:gd name="connsiteX10" fmla="*/ 28437 w 186466"/>
                <a:gd name="connsiteY10" fmla="*/ 3940 h 119282"/>
                <a:gd name="connsiteX11" fmla="*/ 34384 w 186466"/>
                <a:gd name="connsiteY11" fmla="*/ 6385 h 119282"/>
                <a:gd name="connsiteX12" fmla="*/ 41031 w 186466"/>
                <a:gd name="connsiteY12" fmla="*/ 6735 h 119282"/>
                <a:gd name="connsiteX13" fmla="*/ 44880 w 186466"/>
                <a:gd name="connsiteY13" fmla="*/ 9180 h 119282"/>
                <a:gd name="connsiteX14" fmla="*/ 44180 w 186466"/>
                <a:gd name="connsiteY14" fmla="*/ 13022 h 119282"/>
                <a:gd name="connsiteX15" fmla="*/ 22140 w 186466"/>
                <a:gd name="connsiteY15" fmla="*/ 100694 h 119282"/>
                <a:gd name="connsiteX16" fmla="*/ 3948 w 186466"/>
                <a:gd name="connsiteY16" fmla="*/ 113094 h 119282"/>
                <a:gd name="connsiteX17" fmla="*/ 275 w 186466"/>
                <a:gd name="connsiteY17" fmla="*/ 116936 h 119282"/>
                <a:gd name="connsiteX18" fmla="*/ 2899 w 186466"/>
                <a:gd name="connsiteY18" fmla="*/ 119381 h 119282"/>
                <a:gd name="connsiteX19" fmla="*/ 21090 w 186466"/>
                <a:gd name="connsiteY19" fmla="*/ 118683 h 119282"/>
                <a:gd name="connsiteX20" fmla="*/ 39632 w 186466"/>
                <a:gd name="connsiteY20" fmla="*/ 119381 h 119282"/>
                <a:gd name="connsiteX21" fmla="*/ 43130 w 186466"/>
                <a:gd name="connsiteY21" fmla="*/ 115539 h 119282"/>
                <a:gd name="connsiteX22" fmla="*/ 39282 w 186466"/>
                <a:gd name="connsiteY22" fmla="*/ 113094 h 119282"/>
                <a:gd name="connsiteX23" fmla="*/ 28087 w 186466"/>
                <a:gd name="connsiteY23" fmla="*/ 105759 h 119282"/>
                <a:gd name="connsiteX24" fmla="*/ 28787 w 186466"/>
                <a:gd name="connsiteY24" fmla="*/ 101393 h 119282"/>
                <a:gd name="connsiteX25" fmla="*/ 52051 w 186466"/>
                <a:gd name="connsiteY25" fmla="*/ 8481 h 119282"/>
                <a:gd name="connsiteX26" fmla="*/ 52226 w 186466"/>
                <a:gd name="connsiteY26" fmla="*/ 8481 h 119282"/>
                <a:gd name="connsiteX27" fmla="*/ 70943 w 186466"/>
                <a:gd name="connsiteY27" fmla="*/ 114666 h 119282"/>
                <a:gd name="connsiteX28" fmla="*/ 74441 w 186466"/>
                <a:gd name="connsiteY28" fmla="*/ 119381 h 119282"/>
                <a:gd name="connsiteX29" fmla="*/ 79514 w 186466"/>
                <a:gd name="connsiteY29" fmla="*/ 115539 h 119282"/>
                <a:gd name="connsiteX30" fmla="*/ 152981 w 186466"/>
                <a:gd name="connsiteY30" fmla="*/ 6735 h 119282"/>
                <a:gd name="connsiteX31" fmla="*/ 153156 w 186466"/>
                <a:gd name="connsiteY31" fmla="*/ 6909 h 119282"/>
                <a:gd name="connsiteX32" fmla="*/ 128492 w 186466"/>
                <a:gd name="connsiteY32" fmla="*/ 105759 h 119282"/>
                <a:gd name="connsiteX33" fmla="*/ 113099 w 186466"/>
                <a:gd name="connsiteY33" fmla="*/ 113094 h 119282"/>
                <a:gd name="connsiteX34" fmla="*/ 107851 w 186466"/>
                <a:gd name="connsiteY34" fmla="*/ 116936 h 119282"/>
                <a:gd name="connsiteX35" fmla="*/ 110650 w 186466"/>
                <a:gd name="connsiteY35" fmla="*/ 119381 h 119282"/>
                <a:gd name="connsiteX36" fmla="*/ 121495 w 186466"/>
                <a:gd name="connsiteY36" fmla="*/ 118857 h 119282"/>
                <a:gd name="connsiteX37" fmla="*/ 132515 w 186466"/>
                <a:gd name="connsiteY37" fmla="*/ 118683 h 119282"/>
                <a:gd name="connsiteX38" fmla="*/ 154730 w 186466"/>
                <a:gd name="connsiteY38" fmla="*/ 119381 h 119282"/>
                <a:gd name="connsiteX39" fmla="*/ 158404 w 186466"/>
                <a:gd name="connsiteY39" fmla="*/ 115539 h 119282"/>
                <a:gd name="connsiteX40" fmla="*/ 152806 w 186466"/>
                <a:gd name="connsiteY40" fmla="*/ 113094 h 119282"/>
                <a:gd name="connsiteX41" fmla="*/ 146159 w 186466"/>
                <a:gd name="connsiteY41" fmla="*/ 112745 h 119282"/>
                <a:gd name="connsiteX42" fmla="*/ 142136 w 186466"/>
                <a:gd name="connsiteY42" fmla="*/ 110125 h 119282"/>
                <a:gd name="connsiteX43" fmla="*/ 142836 w 186466"/>
                <a:gd name="connsiteY43" fmla="*/ 106283 h 119282"/>
                <a:gd name="connsiteX44" fmla="*/ 165925 w 186466"/>
                <a:gd name="connsiteY44" fmla="*/ 14244 h 1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466" h="119282">
                  <a:moveTo>
                    <a:pt x="165925" y="14244"/>
                  </a:moveTo>
                  <a:cubicBezTo>
                    <a:pt x="167500" y="7783"/>
                    <a:pt x="167849" y="6385"/>
                    <a:pt x="180794" y="6385"/>
                  </a:cubicBezTo>
                  <a:cubicBezTo>
                    <a:pt x="184467" y="6385"/>
                    <a:pt x="186741" y="6385"/>
                    <a:pt x="186741" y="2718"/>
                  </a:cubicBezTo>
                  <a:cubicBezTo>
                    <a:pt x="186741" y="98"/>
                    <a:pt x="184642" y="98"/>
                    <a:pt x="181493" y="98"/>
                  </a:cubicBezTo>
                  <a:lnTo>
                    <a:pt x="157704" y="98"/>
                  </a:lnTo>
                  <a:cubicBezTo>
                    <a:pt x="152631" y="98"/>
                    <a:pt x="152456" y="273"/>
                    <a:pt x="150182" y="3591"/>
                  </a:cubicBezTo>
                  <a:lnTo>
                    <a:pt x="82663" y="103139"/>
                  </a:lnTo>
                  <a:lnTo>
                    <a:pt x="65345" y="4814"/>
                  </a:lnTo>
                  <a:cubicBezTo>
                    <a:pt x="64471" y="273"/>
                    <a:pt x="64471" y="98"/>
                    <a:pt x="59223" y="98"/>
                  </a:cubicBezTo>
                  <a:lnTo>
                    <a:pt x="34209" y="98"/>
                  </a:lnTo>
                  <a:cubicBezTo>
                    <a:pt x="30711" y="98"/>
                    <a:pt x="28437" y="98"/>
                    <a:pt x="28437" y="3940"/>
                  </a:cubicBezTo>
                  <a:cubicBezTo>
                    <a:pt x="28437" y="6385"/>
                    <a:pt x="30536" y="6385"/>
                    <a:pt x="34384" y="6385"/>
                  </a:cubicBezTo>
                  <a:cubicBezTo>
                    <a:pt x="37183" y="6385"/>
                    <a:pt x="37883" y="6385"/>
                    <a:pt x="41031" y="6735"/>
                  </a:cubicBezTo>
                  <a:cubicBezTo>
                    <a:pt x="44530" y="7084"/>
                    <a:pt x="44880" y="7433"/>
                    <a:pt x="44880" y="9180"/>
                  </a:cubicBezTo>
                  <a:cubicBezTo>
                    <a:pt x="44880" y="9354"/>
                    <a:pt x="44880" y="10402"/>
                    <a:pt x="44180" y="13022"/>
                  </a:cubicBezTo>
                  <a:lnTo>
                    <a:pt x="22140" y="100694"/>
                  </a:lnTo>
                  <a:cubicBezTo>
                    <a:pt x="20566" y="106632"/>
                    <a:pt x="17942" y="112570"/>
                    <a:pt x="3948" y="113094"/>
                  </a:cubicBezTo>
                  <a:cubicBezTo>
                    <a:pt x="2549" y="113094"/>
                    <a:pt x="275" y="113268"/>
                    <a:pt x="275" y="116936"/>
                  </a:cubicBezTo>
                  <a:cubicBezTo>
                    <a:pt x="275" y="117111"/>
                    <a:pt x="450" y="119381"/>
                    <a:pt x="2899" y="119381"/>
                  </a:cubicBezTo>
                  <a:cubicBezTo>
                    <a:pt x="8146" y="119381"/>
                    <a:pt x="15493" y="118683"/>
                    <a:pt x="21090" y="118683"/>
                  </a:cubicBezTo>
                  <a:cubicBezTo>
                    <a:pt x="25288" y="118683"/>
                    <a:pt x="35434" y="119381"/>
                    <a:pt x="39632" y="119381"/>
                  </a:cubicBezTo>
                  <a:cubicBezTo>
                    <a:pt x="40507" y="119381"/>
                    <a:pt x="43130" y="119381"/>
                    <a:pt x="43130" y="115539"/>
                  </a:cubicBezTo>
                  <a:cubicBezTo>
                    <a:pt x="43130" y="113268"/>
                    <a:pt x="40856" y="113094"/>
                    <a:pt x="39282" y="113094"/>
                  </a:cubicBezTo>
                  <a:cubicBezTo>
                    <a:pt x="28087" y="112745"/>
                    <a:pt x="28087" y="108204"/>
                    <a:pt x="28087" y="105759"/>
                  </a:cubicBezTo>
                  <a:cubicBezTo>
                    <a:pt x="28087" y="105060"/>
                    <a:pt x="28087" y="104187"/>
                    <a:pt x="28787" y="101393"/>
                  </a:cubicBezTo>
                  <a:lnTo>
                    <a:pt x="52051" y="8481"/>
                  </a:lnTo>
                  <a:lnTo>
                    <a:pt x="52226" y="8481"/>
                  </a:lnTo>
                  <a:lnTo>
                    <a:pt x="70943" y="114666"/>
                  </a:lnTo>
                  <a:cubicBezTo>
                    <a:pt x="71468" y="117809"/>
                    <a:pt x="71818" y="119381"/>
                    <a:pt x="74441" y="119381"/>
                  </a:cubicBezTo>
                  <a:cubicBezTo>
                    <a:pt x="76890" y="119381"/>
                    <a:pt x="78290" y="117460"/>
                    <a:pt x="79514" y="115539"/>
                  </a:cubicBezTo>
                  <a:lnTo>
                    <a:pt x="152981" y="6735"/>
                  </a:lnTo>
                  <a:lnTo>
                    <a:pt x="153156" y="6909"/>
                  </a:lnTo>
                  <a:lnTo>
                    <a:pt x="128492" y="105759"/>
                  </a:lnTo>
                  <a:cubicBezTo>
                    <a:pt x="127093" y="111697"/>
                    <a:pt x="126743" y="113094"/>
                    <a:pt x="113099" y="113094"/>
                  </a:cubicBezTo>
                  <a:cubicBezTo>
                    <a:pt x="109950" y="113094"/>
                    <a:pt x="107851" y="113094"/>
                    <a:pt x="107851" y="116936"/>
                  </a:cubicBezTo>
                  <a:cubicBezTo>
                    <a:pt x="107851" y="117111"/>
                    <a:pt x="107851" y="119381"/>
                    <a:pt x="110650" y="119381"/>
                  </a:cubicBezTo>
                  <a:cubicBezTo>
                    <a:pt x="113974" y="119381"/>
                    <a:pt x="117997" y="118857"/>
                    <a:pt x="121495" y="118857"/>
                  </a:cubicBezTo>
                  <a:cubicBezTo>
                    <a:pt x="124994" y="118857"/>
                    <a:pt x="129017" y="118683"/>
                    <a:pt x="132515" y="118683"/>
                  </a:cubicBezTo>
                  <a:cubicBezTo>
                    <a:pt x="137413" y="118683"/>
                    <a:pt x="149832" y="119381"/>
                    <a:pt x="154730" y="119381"/>
                  </a:cubicBezTo>
                  <a:cubicBezTo>
                    <a:pt x="155780" y="119381"/>
                    <a:pt x="158404" y="119381"/>
                    <a:pt x="158404" y="115539"/>
                  </a:cubicBezTo>
                  <a:cubicBezTo>
                    <a:pt x="158404" y="113094"/>
                    <a:pt x="156305" y="113094"/>
                    <a:pt x="152806" y="113094"/>
                  </a:cubicBezTo>
                  <a:cubicBezTo>
                    <a:pt x="152631" y="113094"/>
                    <a:pt x="149308" y="113094"/>
                    <a:pt x="146159" y="112745"/>
                  </a:cubicBezTo>
                  <a:cubicBezTo>
                    <a:pt x="142136" y="112395"/>
                    <a:pt x="142136" y="111871"/>
                    <a:pt x="142136" y="110125"/>
                  </a:cubicBezTo>
                  <a:cubicBezTo>
                    <a:pt x="142136" y="109077"/>
                    <a:pt x="142661" y="107331"/>
                    <a:pt x="142836" y="106283"/>
                  </a:cubicBezTo>
                  <a:lnTo>
                    <a:pt x="165925" y="1424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33" name="任意多边形: 形状 2332">
              <a:extLst>
                <a:ext uri="{FF2B5EF4-FFF2-40B4-BE49-F238E27FC236}">
                  <a16:creationId xmlns:a16="http://schemas.microsoft.com/office/drawing/2014/main" id="{67FCEA8A-8011-CB8E-D447-9044EF5EED4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831060" y="5733661"/>
              <a:ext cx="9995" cy="249493"/>
            </a:xfrm>
            <a:custGeom>
              <a:avLst/>
              <a:gdLst>
                <a:gd name="connsiteX0" fmla="*/ 10279 w 9995"/>
                <a:gd name="connsiteY0" fmla="*/ 9078 h 249493"/>
                <a:gd name="connsiteX1" fmla="*/ 5281 w 9995"/>
                <a:gd name="connsiteY1" fmla="*/ 97 h 249493"/>
                <a:gd name="connsiteX2" fmla="*/ 284 w 9995"/>
                <a:gd name="connsiteY2" fmla="*/ 9078 h 249493"/>
                <a:gd name="connsiteX3" fmla="*/ 284 w 9995"/>
                <a:gd name="connsiteY3" fmla="*/ 240609 h 249493"/>
                <a:gd name="connsiteX4" fmla="*/ 5281 w 9995"/>
                <a:gd name="connsiteY4" fmla="*/ 249590 h 249493"/>
                <a:gd name="connsiteX5" fmla="*/ 10279 w 9995"/>
                <a:gd name="connsiteY5" fmla="*/ 240609 h 249493"/>
                <a:gd name="connsiteX6" fmla="*/ 10279 w 9995"/>
                <a:gd name="connsiteY6" fmla="*/ 9078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95" h="249493">
                  <a:moveTo>
                    <a:pt x="10279" y="9078"/>
                  </a:moveTo>
                  <a:cubicBezTo>
                    <a:pt x="10279" y="4588"/>
                    <a:pt x="10279" y="97"/>
                    <a:pt x="5281" y="97"/>
                  </a:cubicBezTo>
                  <a:cubicBezTo>
                    <a:pt x="284" y="97"/>
                    <a:pt x="284" y="4588"/>
                    <a:pt x="284" y="9078"/>
                  </a:cubicBezTo>
                  <a:lnTo>
                    <a:pt x="284" y="240609"/>
                  </a:lnTo>
                  <a:cubicBezTo>
                    <a:pt x="284" y="245100"/>
                    <a:pt x="284" y="249590"/>
                    <a:pt x="5281" y="249590"/>
                  </a:cubicBezTo>
                  <a:cubicBezTo>
                    <a:pt x="10279" y="249590"/>
                    <a:pt x="10279" y="245100"/>
                    <a:pt x="10279" y="240609"/>
                  </a:cubicBezTo>
                  <a:lnTo>
                    <a:pt x="10279" y="907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34" name="任意多边形: 形状 2333">
              <a:extLst>
                <a:ext uri="{FF2B5EF4-FFF2-40B4-BE49-F238E27FC236}">
                  <a16:creationId xmlns:a16="http://schemas.microsoft.com/office/drawing/2014/main" id="{EB9D4B46-E4D1-92E8-DFBC-EEA08E208E5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884730" y="5750378"/>
              <a:ext cx="152181" cy="170404"/>
            </a:xfrm>
            <a:custGeom>
              <a:avLst/>
              <a:gdLst>
                <a:gd name="connsiteX0" fmla="*/ 85998 w 152181"/>
                <a:gd name="connsiteY0" fmla="*/ 136819 h 170404"/>
                <a:gd name="connsiteX1" fmla="*/ 152468 w 152181"/>
                <a:gd name="connsiteY1" fmla="*/ 85424 h 170404"/>
                <a:gd name="connsiteX2" fmla="*/ 85998 w 152181"/>
                <a:gd name="connsiteY2" fmla="*/ 33778 h 170404"/>
                <a:gd name="connsiteX3" fmla="*/ 85998 w 152181"/>
                <a:gd name="connsiteY3" fmla="*/ 19807 h 170404"/>
                <a:gd name="connsiteX4" fmla="*/ 109737 w 152181"/>
                <a:gd name="connsiteY4" fmla="*/ 7831 h 170404"/>
                <a:gd name="connsiteX5" fmla="*/ 117983 w 152181"/>
                <a:gd name="connsiteY5" fmla="*/ 7831 h 170404"/>
                <a:gd name="connsiteX6" fmla="*/ 117983 w 152181"/>
                <a:gd name="connsiteY6" fmla="*/ 97 h 170404"/>
                <a:gd name="connsiteX7" fmla="*/ 75752 w 152181"/>
                <a:gd name="connsiteY7" fmla="*/ 845 h 170404"/>
                <a:gd name="connsiteX8" fmla="*/ 33271 w 152181"/>
                <a:gd name="connsiteY8" fmla="*/ 97 h 170404"/>
                <a:gd name="connsiteX9" fmla="*/ 33271 w 152181"/>
                <a:gd name="connsiteY9" fmla="*/ 7831 h 170404"/>
                <a:gd name="connsiteX10" fmla="*/ 41518 w 152181"/>
                <a:gd name="connsiteY10" fmla="*/ 7831 h 170404"/>
                <a:gd name="connsiteX11" fmla="*/ 65257 w 152181"/>
                <a:gd name="connsiteY11" fmla="*/ 19807 h 170404"/>
                <a:gd name="connsiteX12" fmla="*/ 65257 w 152181"/>
                <a:gd name="connsiteY12" fmla="*/ 33778 h 170404"/>
                <a:gd name="connsiteX13" fmla="*/ 286 w 152181"/>
                <a:gd name="connsiteY13" fmla="*/ 85174 h 170404"/>
                <a:gd name="connsiteX14" fmla="*/ 65257 w 152181"/>
                <a:gd name="connsiteY14" fmla="*/ 136819 h 170404"/>
                <a:gd name="connsiteX15" fmla="*/ 65257 w 152181"/>
                <a:gd name="connsiteY15" fmla="*/ 150791 h 170404"/>
                <a:gd name="connsiteX16" fmla="*/ 41518 w 152181"/>
                <a:gd name="connsiteY16" fmla="*/ 162767 h 170404"/>
                <a:gd name="connsiteX17" fmla="*/ 33271 w 152181"/>
                <a:gd name="connsiteY17" fmla="*/ 162767 h 170404"/>
                <a:gd name="connsiteX18" fmla="*/ 33271 w 152181"/>
                <a:gd name="connsiteY18" fmla="*/ 170501 h 170404"/>
                <a:gd name="connsiteX19" fmla="*/ 75503 w 152181"/>
                <a:gd name="connsiteY19" fmla="*/ 169752 h 170404"/>
                <a:gd name="connsiteX20" fmla="*/ 117983 w 152181"/>
                <a:gd name="connsiteY20" fmla="*/ 170501 h 170404"/>
                <a:gd name="connsiteX21" fmla="*/ 117983 w 152181"/>
                <a:gd name="connsiteY21" fmla="*/ 162767 h 170404"/>
                <a:gd name="connsiteX22" fmla="*/ 109737 w 152181"/>
                <a:gd name="connsiteY22" fmla="*/ 162767 h 170404"/>
                <a:gd name="connsiteX23" fmla="*/ 85998 w 152181"/>
                <a:gd name="connsiteY23" fmla="*/ 150791 h 170404"/>
                <a:gd name="connsiteX24" fmla="*/ 85998 w 152181"/>
                <a:gd name="connsiteY24" fmla="*/ 136819 h 170404"/>
                <a:gd name="connsiteX25" fmla="*/ 65257 w 152181"/>
                <a:gd name="connsiteY25" fmla="*/ 131081 h 170404"/>
                <a:gd name="connsiteX26" fmla="*/ 25275 w 152181"/>
                <a:gd name="connsiteY26" fmla="*/ 85424 h 170404"/>
                <a:gd name="connsiteX27" fmla="*/ 65257 w 152181"/>
                <a:gd name="connsiteY27" fmla="*/ 39517 h 170404"/>
                <a:gd name="connsiteX28" fmla="*/ 65257 w 152181"/>
                <a:gd name="connsiteY28" fmla="*/ 131081 h 170404"/>
                <a:gd name="connsiteX29" fmla="*/ 85998 w 152181"/>
                <a:gd name="connsiteY29" fmla="*/ 39267 h 170404"/>
                <a:gd name="connsiteX30" fmla="*/ 127479 w 152181"/>
                <a:gd name="connsiteY30" fmla="*/ 85174 h 170404"/>
                <a:gd name="connsiteX31" fmla="*/ 85998 w 152181"/>
                <a:gd name="connsiteY31" fmla="*/ 131330 h 170404"/>
                <a:gd name="connsiteX32" fmla="*/ 85998 w 152181"/>
                <a:gd name="connsiteY32" fmla="*/ 39267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181" h="170404">
                  <a:moveTo>
                    <a:pt x="85998" y="136819"/>
                  </a:moveTo>
                  <a:cubicBezTo>
                    <a:pt x="124730" y="133825"/>
                    <a:pt x="152468" y="110622"/>
                    <a:pt x="152468" y="85424"/>
                  </a:cubicBezTo>
                  <a:cubicBezTo>
                    <a:pt x="152468" y="59476"/>
                    <a:pt x="123981" y="36772"/>
                    <a:pt x="85998" y="33778"/>
                  </a:cubicBezTo>
                  <a:lnTo>
                    <a:pt x="85998" y="19807"/>
                  </a:lnTo>
                  <a:cubicBezTo>
                    <a:pt x="85998" y="11324"/>
                    <a:pt x="85998" y="7831"/>
                    <a:pt x="109737" y="7831"/>
                  </a:cubicBezTo>
                  <a:lnTo>
                    <a:pt x="117983" y="7831"/>
                  </a:lnTo>
                  <a:lnTo>
                    <a:pt x="117983" y="97"/>
                  </a:lnTo>
                  <a:cubicBezTo>
                    <a:pt x="108987" y="845"/>
                    <a:pt x="85998" y="845"/>
                    <a:pt x="75752" y="845"/>
                  </a:cubicBezTo>
                  <a:cubicBezTo>
                    <a:pt x="65507" y="845"/>
                    <a:pt x="42267" y="845"/>
                    <a:pt x="33271" y="97"/>
                  </a:cubicBezTo>
                  <a:lnTo>
                    <a:pt x="33271" y="7831"/>
                  </a:lnTo>
                  <a:lnTo>
                    <a:pt x="41518" y="7831"/>
                  </a:lnTo>
                  <a:cubicBezTo>
                    <a:pt x="65257" y="7831"/>
                    <a:pt x="65257" y="11074"/>
                    <a:pt x="65257" y="19807"/>
                  </a:cubicBezTo>
                  <a:lnTo>
                    <a:pt x="65257" y="33778"/>
                  </a:lnTo>
                  <a:cubicBezTo>
                    <a:pt x="27024" y="37521"/>
                    <a:pt x="286" y="60474"/>
                    <a:pt x="286" y="85174"/>
                  </a:cubicBezTo>
                  <a:cubicBezTo>
                    <a:pt x="286" y="110872"/>
                    <a:pt x="28024" y="133077"/>
                    <a:pt x="65257" y="136819"/>
                  </a:cubicBezTo>
                  <a:lnTo>
                    <a:pt x="65257" y="150791"/>
                  </a:lnTo>
                  <a:cubicBezTo>
                    <a:pt x="65257" y="159274"/>
                    <a:pt x="65257" y="162767"/>
                    <a:pt x="41518" y="162767"/>
                  </a:cubicBezTo>
                  <a:lnTo>
                    <a:pt x="33271" y="162767"/>
                  </a:lnTo>
                  <a:lnTo>
                    <a:pt x="33271" y="170501"/>
                  </a:lnTo>
                  <a:cubicBezTo>
                    <a:pt x="42267" y="169752"/>
                    <a:pt x="65257" y="169752"/>
                    <a:pt x="75503" y="169752"/>
                  </a:cubicBezTo>
                  <a:cubicBezTo>
                    <a:pt x="85748" y="169752"/>
                    <a:pt x="108987" y="169752"/>
                    <a:pt x="117983" y="170501"/>
                  </a:cubicBezTo>
                  <a:lnTo>
                    <a:pt x="117983" y="162767"/>
                  </a:lnTo>
                  <a:lnTo>
                    <a:pt x="109737" y="162767"/>
                  </a:lnTo>
                  <a:cubicBezTo>
                    <a:pt x="85998" y="162767"/>
                    <a:pt x="85998" y="159523"/>
                    <a:pt x="85998" y="150791"/>
                  </a:cubicBezTo>
                  <a:lnTo>
                    <a:pt x="85998" y="136819"/>
                  </a:lnTo>
                  <a:close/>
                  <a:moveTo>
                    <a:pt x="65257" y="131081"/>
                  </a:moveTo>
                  <a:cubicBezTo>
                    <a:pt x="29773" y="126340"/>
                    <a:pt x="25275" y="100892"/>
                    <a:pt x="25275" y="85424"/>
                  </a:cubicBezTo>
                  <a:cubicBezTo>
                    <a:pt x="25275" y="72450"/>
                    <a:pt x="27774" y="44507"/>
                    <a:pt x="65257" y="39517"/>
                  </a:cubicBezTo>
                  <a:lnTo>
                    <a:pt x="65257" y="131081"/>
                  </a:lnTo>
                  <a:close/>
                  <a:moveTo>
                    <a:pt x="85998" y="39267"/>
                  </a:moveTo>
                  <a:cubicBezTo>
                    <a:pt x="120482" y="43259"/>
                    <a:pt x="127479" y="66212"/>
                    <a:pt x="127479" y="85174"/>
                  </a:cubicBezTo>
                  <a:cubicBezTo>
                    <a:pt x="127479" y="100144"/>
                    <a:pt x="123731" y="126839"/>
                    <a:pt x="85998" y="131330"/>
                  </a:cubicBezTo>
                  <a:lnTo>
                    <a:pt x="85998" y="3926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35" name="任意多边形: 形状 2334">
              <a:extLst>
                <a:ext uri="{FF2B5EF4-FFF2-40B4-BE49-F238E27FC236}">
                  <a16:creationId xmlns:a16="http://schemas.microsoft.com/office/drawing/2014/main" id="{861D1AA6-A573-1521-FE88-0708A7ABC8E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080698" y="5733661"/>
              <a:ext cx="34234" cy="249493"/>
            </a:xfrm>
            <a:custGeom>
              <a:avLst/>
              <a:gdLst>
                <a:gd name="connsiteX0" fmla="*/ 34528 w 34234"/>
                <a:gd name="connsiteY0" fmla="*/ 249590 h 249493"/>
                <a:gd name="connsiteX1" fmla="*/ 34528 w 34234"/>
                <a:gd name="connsiteY1" fmla="*/ 239611 h 249493"/>
                <a:gd name="connsiteX2" fmla="*/ 10289 w 34234"/>
                <a:gd name="connsiteY2" fmla="*/ 239611 h 249493"/>
                <a:gd name="connsiteX3" fmla="*/ 10289 w 34234"/>
                <a:gd name="connsiteY3" fmla="*/ 10076 h 249493"/>
                <a:gd name="connsiteX4" fmla="*/ 34528 w 34234"/>
                <a:gd name="connsiteY4" fmla="*/ 10076 h 249493"/>
                <a:gd name="connsiteX5" fmla="*/ 34528 w 34234"/>
                <a:gd name="connsiteY5" fmla="*/ 97 h 249493"/>
                <a:gd name="connsiteX6" fmla="*/ 294 w 34234"/>
                <a:gd name="connsiteY6" fmla="*/ 97 h 249493"/>
                <a:gd name="connsiteX7" fmla="*/ 294 w 34234"/>
                <a:gd name="connsiteY7" fmla="*/ 249590 h 249493"/>
                <a:gd name="connsiteX8" fmla="*/ 34528 w 34234"/>
                <a:gd name="connsiteY8" fmla="*/ 249590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34" h="249493">
                  <a:moveTo>
                    <a:pt x="34528" y="249590"/>
                  </a:moveTo>
                  <a:lnTo>
                    <a:pt x="34528" y="239611"/>
                  </a:lnTo>
                  <a:lnTo>
                    <a:pt x="10289" y="239611"/>
                  </a:lnTo>
                  <a:lnTo>
                    <a:pt x="10289" y="10076"/>
                  </a:lnTo>
                  <a:lnTo>
                    <a:pt x="34528" y="10076"/>
                  </a:lnTo>
                  <a:lnTo>
                    <a:pt x="34528" y="97"/>
                  </a:lnTo>
                  <a:lnTo>
                    <a:pt x="294" y="97"/>
                  </a:lnTo>
                  <a:lnTo>
                    <a:pt x="294" y="249590"/>
                  </a:lnTo>
                  <a:lnTo>
                    <a:pt x="34528" y="24959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36" name="任意多边形: 形状 2335">
              <a:extLst>
                <a:ext uri="{FF2B5EF4-FFF2-40B4-BE49-F238E27FC236}">
                  <a16:creationId xmlns:a16="http://schemas.microsoft.com/office/drawing/2014/main" id="{7D3C3089-743A-1F46-81F3-080B6B7450E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133619" y="5810505"/>
              <a:ext cx="91958" cy="113020"/>
            </a:xfrm>
            <a:custGeom>
              <a:avLst/>
              <a:gdLst>
                <a:gd name="connsiteX0" fmla="*/ 85008 w 91958"/>
                <a:gd name="connsiteY0" fmla="*/ 17062 h 113020"/>
                <a:gd name="connsiteX1" fmla="*/ 73014 w 91958"/>
                <a:gd name="connsiteY1" fmla="*/ 28289 h 113020"/>
                <a:gd name="connsiteX2" fmla="*/ 80760 w 91958"/>
                <a:gd name="connsiteY2" fmla="*/ 35525 h 113020"/>
                <a:gd name="connsiteX3" fmla="*/ 92255 w 91958"/>
                <a:gd name="connsiteY3" fmla="*/ 21553 h 113020"/>
                <a:gd name="connsiteX4" fmla="*/ 62518 w 91958"/>
                <a:gd name="connsiteY4" fmla="*/ 97 h 113020"/>
                <a:gd name="connsiteX5" fmla="*/ 20287 w 91958"/>
                <a:gd name="connsiteY5" fmla="*/ 36523 h 113020"/>
                <a:gd name="connsiteX6" fmla="*/ 46026 w 91958"/>
                <a:gd name="connsiteY6" fmla="*/ 61223 h 113020"/>
                <a:gd name="connsiteX7" fmla="*/ 72014 w 91958"/>
                <a:gd name="connsiteY7" fmla="*/ 80184 h 113020"/>
                <a:gd name="connsiteX8" fmla="*/ 36280 w 91958"/>
                <a:gd name="connsiteY8" fmla="*/ 107628 h 113020"/>
                <a:gd name="connsiteX9" fmla="*/ 7793 w 91958"/>
                <a:gd name="connsiteY9" fmla="*/ 94405 h 113020"/>
                <a:gd name="connsiteX10" fmla="*/ 23536 w 91958"/>
                <a:gd name="connsiteY10" fmla="*/ 81182 h 113020"/>
                <a:gd name="connsiteX11" fmla="*/ 14290 w 91958"/>
                <a:gd name="connsiteY11" fmla="*/ 72450 h 113020"/>
                <a:gd name="connsiteX12" fmla="*/ 296 w 91958"/>
                <a:gd name="connsiteY12" fmla="*/ 88916 h 113020"/>
                <a:gd name="connsiteX13" fmla="*/ 36030 w 91958"/>
                <a:gd name="connsiteY13" fmla="*/ 113117 h 113020"/>
                <a:gd name="connsiteX14" fmla="*/ 86258 w 91958"/>
                <a:gd name="connsiteY14" fmla="*/ 71701 h 113020"/>
                <a:gd name="connsiteX15" fmla="*/ 78511 w 91958"/>
                <a:gd name="connsiteY15" fmla="*/ 53488 h 113020"/>
                <a:gd name="connsiteX16" fmla="*/ 53522 w 91958"/>
                <a:gd name="connsiteY16" fmla="*/ 43010 h 113020"/>
                <a:gd name="connsiteX17" fmla="*/ 34531 w 91958"/>
                <a:gd name="connsiteY17" fmla="*/ 28040 h 113020"/>
                <a:gd name="connsiteX18" fmla="*/ 62518 w 91958"/>
                <a:gd name="connsiteY18" fmla="*/ 5586 h 113020"/>
                <a:gd name="connsiteX19" fmla="*/ 85008 w 91958"/>
                <a:gd name="connsiteY19" fmla="*/ 17062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958" h="113020">
                  <a:moveTo>
                    <a:pt x="85008" y="17062"/>
                  </a:moveTo>
                  <a:cubicBezTo>
                    <a:pt x="78011" y="17312"/>
                    <a:pt x="73014" y="22801"/>
                    <a:pt x="73014" y="28289"/>
                  </a:cubicBezTo>
                  <a:cubicBezTo>
                    <a:pt x="73014" y="31782"/>
                    <a:pt x="75263" y="35525"/>
                    <a:pt x="80760" y="35525"/>
                  </a:cubicBezTo>
                  <a:cubicBezTo>
                    <a:pt x="86258" y="35525"/>
                    <a:pt x="92255" y="31283"/>
                    <a:pt x="92255" y="21553"/>
                  </a:cubicBezTo>
                  <a:cubicBezTo>
                    <a:pt x="92255" y="10326"/>
                    <a:pt x="81510" y="97"/>
                    <a:pt x="62518" y="97"/>
                  </a:cubicBezTo>
                  <a:cubicBezTo>
                    <a:pt x="29533" y="97"/>
                    <a:pt x="20287" y="25545"/>
                    <a:pt x="20287" y="36523"/>
                  </a:cubicBezTo>
                  <a:cubicBezTo>
                    <a:pt x="20287" y="55983"/>
                    <a:pt x="38779" y="59726"/>
                    <a:pt x="46026" y="61223"/>
                  </a:cubicBezTo>
                  <a:cubicBezTo>
                    <a:pt x="59020" y="63718"/>
                    <a:pt x="72014" y="66462"/>
                    <a:pt x="72014" y="80184"/>
                  </a:cubicBezTo>
                  <a:cubicBezTo>
                    <a:pt x="72014" y="86671"/>
                    <a:pt x="66267" y="107628"/>
                    <a:pt x="36280" y="107628"/>
                  </a:cubicBezTo>
                  <a:cubicBezTo>
                    <a:pt x="32782" y="107628"/>
                    <a:pt x="13540" y="107628"/>
                    <a:pt x="7793" y="94405"/>
                  </a:cubicBezTo>
                  <a:cubicBezTo>
                    <a:pt x="17289" y="95653"/>
                    <a:pt x="23536" y="88168"/>
                    <a:pt x="23536" y="81182"/>
                  </a:cubicBezTo>
                  <a:cubicBezTo>
                    <a:pt x="23536" y="75444"/>
                    <a:pt x="19538" y="72450"/>
                    <a:pt x="14290" y="72450"/>
                  </a:cubicBezTo>
                  <a:cubicBezTo>
                    <a:pt x="7793" y="72450"/>
                    <a:pt x="296" y="77689"/>
                    <a:pt x="296" y="88916"/>
                  </a:cubicBezTo>
                  <a:cubicBezTo>
                    <a:pt x="296" y="103138"/>
                    <a:pt x="14540" y="113117"/>
                    <a:pt x="36030" y="113117"/>
                  </a:cubicBezTo>
                  <a:cubicBezTo>
                    <a:pt x="76512" y="113117"/>
                    <a:pt x="86258" y="82929"/>
                    <a:pt x="86258" y="71701"/>
                  </a:cubicBezTo>
                  <a:cubicBezTo>
                    <a:pt x="86258" y="62720"/>
                    <a:pt x="81510" y="56482"/>
                    <a:pt x="78511" y="53488"/>
                  </a:cubicBezTo>
                  <a:cubicBezTo>
                    <a:pt x="71764" y="46502"/>
                    <a:pt x="64517" y="45255"/>
                    <a:pt x="53522" y="43010"/>
                  </a:cubicBezTo>
                  <a:cubicBezTo>
                    <a:pt x="44526" y="41014"/>
                    <a:pt x="34531" y="39267"/>
                    <a:pt x="34531" y="28040"/>
                  </a:cubicBezTo>
                  <a:cubicBezTo>
                    <a:pt x="34531" y="20805"/>
                    <a:pt x="40528" y="5586"/>
                    <a:pt x="62518" y="5586"/>
                  </a:cubicBezTo>
                  <a:cubicBezTo>
                    <a:pt x="68766" y="5586"/>
                    <a:pt x="81260" y="7332"/>
                    <a:pt x="85008" y="17062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37" name="任意多边形: 形状 2336">
              <a:extLst>
                <a:ext uri="{FF2B5EF4-FFF2-40B4-BE49-F238E27FC236}">
                  <a16:creationId xmlns:a16="http://schemas.microsoft.com/office/drawing/2014/main" id="{6A1695A0-F667-B2D5-1CE5-C2F0E1EADAA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248780" y="5842241"/>
              <a:ext cx="77315" cy="115964"/>
            </a:xfrm>
            <a:custGeom>
              <a:avLst/>
              <a:gdLst>
                <a:gd name="connsiteX0" fmla="*/ 77616 w 77315"/>
                <a:gd name="connsiteY0" fmla="*/ 84277 h 115964"/>
                <a:gd name="connsiteX1" fmla="*/ 71669 w 77315"/>
                <a:gd name="connsiteY1" fmla="*/ 84277 h 115964"/>
                <a:gd name="connsiteX2" fmla="*/ 67121 w 77315"/>
                <a:gd name="connsiteY2" fmla="*/ 100170 h 115964"/>
                <a:gd name="connsiteX3" fmla="*/ 49804 w 77315"/>
                <a:gd name="connsiteY3" fmla="*/ 101218 h 115964"/>
                <a:gd name="connsiteX4" fmla="*/ 17618 w 77315"/>
                <a:gd name="connsiteY4" fmla="*/ 101218 h 115964"/>
                <a:gd name="connsiteX5" fmla="*/ 52602 w 77315"/>
                <a:gd name="connsiteY5" fmla="*/ 71877 h 115964"/>
                <a:gd name="connsiteX6" fmla="*/ 77616 w 77315"/>
                <a:gd name="connsiteY6" fmla="*/ 34154 h 115964"/>
                <a:gd name="connsiteX7" fmla="*/ 36685 w 77315"/>
                <a:gd name="connsiteY7" fmla="*/ 98 h 115964"/>
                <a:gd name="connsiteX8" fmla="*/ 301 w 77315"/>
                <a:gd name="connsiteY8" fmla="*/ 31360 h 115964"/>
                <a:gd name="connsiteX9" fmla="*/ 9572 w 77315"/>
                <a:gd name="connsiteY9" fmla="*/ 41140 h 115964"/>
                <a:gd name="connsiteX10" fmla="*/ 18843 w 77315"/>
                <a:gd name="connsiteY10" fmla="*/ 31884 h 115964"/>
                <a:gd name="connsiteX11" fmla="*/ 8522 w 77315"/>
                <a:gd name="connsiteY11" fmla="*/ 22627 h 115964"/>
                <a:gd name="connsiteX12" fmla="*/ 34061 w 77315"/>
                <a:gd name="connsiteY12" fmla="*/ 6385 h 115964"/>
                <a:gd name="connsiteX13" fmla="*/ 60649 w 77315"/>
                <a:gd name="connsiteY13" fmla="*/ 34154 h 115964"/>
                <a:gd name="connsiteX14" fmla="*/ 44206 w 77315"/>
                <a:gd name="connsiteY14" fmla="*/ 67686 h 115964"/>
                <a:gd name="connsiteX15" fmla="*/ 2050 w 77315"/>
                <a:gd name="connsiteY15" fmla="*/ 109252 h 115964"/>
                <a:gd name="connsiteX16" fmla="*/ 301 w 77315"/>
                <a:gd name="connsiteY16" fmla="*/ 116063 h 115964"/>
                <a:gd name="connsiteX17" fmla="*/ 72369 w 77315"/>
                <a:gd name="connsiteY17" fmla="*/ 116063 h 115964"/>
                <a:gd name="connsiteX18" fmla="*/ 77616 w 77315"/>
                <a:gd name="connsiteY18" fmla="*/ 84277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315" h="115964">
                  <a:moveTo>
                    <a:pt x="77616" y="84277"/>
                  </a:moveTo>
                  <a:lnTo>
                    <a:pt x="71669" y="84277"/>
                  </a:lnTo>
                  <a:cubicBezTo>
                    <a:pt x="71144" y="88120"/>
                    <a:pt x="69395" y="98424"/>
                    <a:pt x="67121" y="100170"/>
                  </a:cubicBezTo>
                  <a:cubicBezTo>
                    <a:pt x="65722" y="101218"/>
                    <a:pt x="52253" y="101218"/>
                    <a:pt x="49804" y="101218"/>
                  </a:cubicBezTo>
                  <a:lnTo>
                    <a:pt x="17618" y="101218"/>
                  </a:lnTo>
                  <a:cubicBezTo>
                    <a:pt x="35985" y="84976"/>
                    <a:pt x="42107" y="80086"/>
                    <a:pt x="52602" y="71877"/>
                  </a:cubicBezTo>
                  <a:cubicBezTo>
                    <a:pt x="65547" y="61573"/>
                    <a:pt x="77616" y="50745"/>
                    <a:pt x="77616" y="34154"/>
                  </a:cubicBezTo>
                  <a:cubicBezTo>
                    <a:pt x="77616" y="13022"/>
                    <a:pt x="59075" y="98"/>
                    <a:pt x="36685" y="98"/>
                  </a:cubicBezTo>
                  <a:cubicBezTo>
                    <a:pt x="14994" y="98"/>
                    <a:pt x="301" y="15292"/>
                    <a:pt x="301" y="31360"/>
                  </a:cubicBezTo>
                  <a:cubicBezTo>
                    <a:pt x="301" y="40267"/>
                    <a:pt x="7823" y="41140"/>
                    <a:pt x="9572" y="41140"/>
                  </a:cubicBezTo>
                  <a:cubicBezTo>
                    <a:pt x="13770" y="41140"/>
                    <a:pt x="18843" y="38171"/>
                    <a:pt x="18843" y="31884"/>
                  </a:cubicBezTo>
                  <a:cubicBezTo>
                    <a:pt x="18843" y="28740"/>
                    <a:pt x="17618" y="22627"/>
                    <a:pt x="8522" y="22627"/>
                  </a:cubicBezTo>
                  <a:cubicBezTo>
                    <a:pt x="13945" y="10228"/>
                    <a:pt x="25839" y="6385"/>
                    <a:pt x="34061" y="6385"/>
                  </a:cubicBezTo>
                  <a:cubicBezTo>
                    <a:pt x="51553" y="6385"/>
                    <a:pt x="60649" y="20008"/>
                    <a:pt x="60649" y="34154"/>
                  </a:cubicBezTo>
                  <a:cubicBezTo>
                    <a:pt x="60649" y="49348"/>
                    <a:pt x="49804" y="61399"/>
                    <a:pt x="44206" y="67686"/>
                  </a:cubicBezTo>
                  <a:lnTo>
                    <a:pt x="2050" y="109252"/>
                  </a:lnTo>
                  <a:cubicBezTo>
                    <a:pt x="301" y="110823"/>
                    <a:pt x="301" y="111173"/>
                    <a:pt x="301" y="116063"/>
                  </a:cubicBezTo>
                  <a:lnTo>
                    <a:pt x="72369" y="116063"/>
                  </a:lnTo>
                  <a:lnTo>
                    <a:pt x="77616" y="8427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38" name="任意多边形: 形状 2337">
              <a:extLst>
                <a:ext uri="{FF2B5EF4-FFF2-40B4-BE49-F238E27FC236}">
                  <a16:creationId xmlns:a16="http://schemas.microsoft.com/office/drawing/2014/main" id="{8E4EECC0-14D8-EC3A-82FA-B5271F3F12E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355360" y="5733661"/>
              <a:ext cx="34234" cy="249493"/>
            </a:xfrm>
            <a:custGeom>
              <a:avLst/>
              <a:gdLst>
                <a:gd name="connsiteX0" fmla="*/ 34540 w 34234"/>
                <a:gd name="connsiteY0" fmla="*/ 97 h 249493"/>
                <a:gd name="connsiteX1" fmla="*/ 305 w 34234"/>
                <a:gd name="connsiteY1" fmla="*/ 97 h 249493"/>
                <a:gd name="connsiteX2" fmla="*/ 305 w 34234"/>
                <a:gd name="connsiteY2" fmla="*/ 10076 h 249493"/>
                <a:gd name="connsiteX3" fmla="*/ 24545 w 34234"/>
                <a:gd name="connsiteY3" fmla="*/ 10076 h 249493"/>
                <a:gd name="connsiteX4" fmla="*/ 24545 w 34234"/>
                <a:gd name="connsiteY4" fmla="*/ 239611 h 249493"/>
                <a:gd name="connsiteX5" fmla="*/ 305 w 34234"/>
                <a:gd name="connsiteY5" fmla="*/ 239611 h 249493"/>
                <a:gd name="connsiteX6" fmla="*/ 305 w 34234"/>
                <a:gd name="connsiteY6" fmla="*/ 249590 h 249493"/>
                <a:gd name="connsiteX7" fmla="*/ 34540 w 34234"/>
                <a:gd name="connsiteY7" fmla="*/ 249590 h 249493"/>
                <a:gd name="connsiteX8" fmla="*/ 34540 w 34234"/>
                <a:gd name="connsiteY8" fmla="*/ 97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34" h="249493">
                  <a:moveTo>
                    <a:pt x="34540" y="97"/>
                  </a:moveTo>
                  <a:lnTo>
                    <a:pt x="305" y="97"/>
                  </a:lnTo>
                  <a:lnTo>
                    <a:pt x="305" y="10076"/>
                  </a:lnTo>
                  <a:lnTo>
                    <a:pt x="24545" y="10076"/>
                  </a:lnTo>
                  <a:lnTo>
                    <a:pt x="24545" y="239611"/>
                  </a:lnTo>
                  <a:lnTo>
                    <a:pt x="305" y="239611"/>
                  </a:lnTo>
                  <a:lnTo>
                    <a:pt x="305" y="249590"/>
                  </a:lnTo>
                  <a:lnTo>
                    <a:pt x="34540" y="249590"/>
                  </a:lnTo>
                  <a:lnTo>
                    <a:pt x="34540" y="9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39" name="任意多边形: 形状 2338">
              <a:extLst>
                <a:ext uri="{FF2B5EF4-FFF2-40B4-BE49-F238E27FC236}">
                  <a16:creationId xmlns:a16="http://schemas.microsoft.com/office/drawing/2014/main" id="{FAA768E1-4AFF-3D76-24CB-F628E4BE71A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433020" y="5733661"/>
              <a:ext cx="55724" cy="249493"/>
            </a:xfrm>
            <a:custGeom>
              <a:avLst/>
              <a:gdLst>
                <a:gd name="connsiteX0" fmla="*/ 54784 w 55724"/>
                <a:gd name="connsiteY0" fmla="*/ 129085 h 249493"/>
                <a:gd name="connsiteX1" fmla="*/ 56033 w 55724"/>
                <a:gd name="connsiteY1" fmla="*/ 124844 h 249493"/>
                <a:gd name="connsiteX2" fmla="*/ 54784 w 55724"/>
                <a:gd name="connsiteY2" fmla="*/ 120602 h 249493"/>
                <a:gd name="connsiteX3" fmla="*/ 11053 w 55724"/>
                <a:gd name="connsiteY3" fmla="*/ 5835 h 249493"/>
                <a:gd name="connsiteX4" fmla="*/ 5306 w 55724"/>
                <a:gd name="connsiteY4" fmla="*/ 97 h 249493"/>
                <a:gd name="connsiteX5" fmla="*/ 308 w 55724"/>
                <a:gd name="connsiteY5" fmla="*/ 5087 h 249493"/>
                <a:gd name="connsiteX6" fmla="*/ 1558 w 55724"/>
                <a:gd name="connsiteY6" fmla="*/ 9078 h 249493"/>
                <a:gd name="connsiteX7" fmla="*/ 45788 w 55724"/>
                <a:gd name="connsiteY7" fmla="*/ 124844 h 249493"/>
                <a:gd name="connsiteX8" fmla="*/ 1558 w 55724"/>
                <a:gd name="connsiteY8" fmla="*/ 240110 h 249493"/>
                <a:gd name="connsiteX9" fmla="*/ 308 w 55724"/>
                <a:gd name="connsiteY9" fmla="*/ 244601 h 249493"/>
                <a:gd name="connsiteX10" fmla="*/ 5306 w 55724"/>
                <a:gd name="connsiteY10" fmla="*/ 249590 h 249493"/>
                <a:gd name="connsiteX11" fmla="*/ 10554 w 55724"/>
                <a:gd name="connsiteY11" fmla="*/ 244601 h 249493"/>
                <a:gd name="connsiteX12" fmla="*/ 54784 w 55724"/>
                <a:gd name="connsiteY12" fmla="*/ 129085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24" h="249493">
                  <a:moveTo>
                    <a:pt x="54784" y="129085"/>
                  </a:moveTo>
                  <a:cubicBezTo>
                    <a:pt x="56033" y="126091"/>
                    <a:pt x="56033" y="125592"/>
                    <a:pt x="56033" y="124844"/>
                  </a:cubicBezTo>
                  <a:cubicBezTo>
                    <a:pt x="56033" y="124095"/>
                    <a:pt x="56033" y="123596"/>
                    <a:pt x="54784" y="120602"/>
                  </a:cubicBezTo>
                  <a:lnTo>
                    <a:pt x="11053" y="5835"/>
                  </a:lnTo>
                  <a:cubicBezTo>
                    <a:pt x="9554" y="1594"/>
                    <a:pt x="8055" y="97"/>
                    <a:pt x="5306" y="97"/>
                  </a:cubicBezTo>
                  <a:cubicBezTo>
                    <a:pt x="2557" y="97"/>
                    <a:pt x="308" y="2342"/>
                    <a:pt x="308" y="5087"/>
                  </a:cubicBezTo>
                  <a:cubicBezTo>
                    <a:pt x="308" y="5835"/>
                    <a:pt x="308" y="6334"/>
                    <a:pt x="1558" y="9078"/>
                  </a:cubicBezTo>
                  <a:lnTo>
                    <a:pt x="45788" y="124844"/>
                  </a:lnTo>
                  <a:lnTo>
                    <a:pt x="1558" y="240110"/>
                  </a:lnTo>
                  <a:cubicBezTo>
                    <a:pt x="308" y="242854"/>
                    <a:pt x="308" y="243353"/>
                    <a:pt x="308" y="244601"/>
                  </a:cubicBezTo>
                  <a:cubicBezTo>
                    <a:pt x="308" y="247345"/>
                    <a:pt x="2557" y="249590"/>
                    <a:pt x="5306" y="249590"/>
                  </a:cubicBezTo>
                  <a:cubicBezTo>
                    <a:pt x="8554" y="249590"/>
                    <a:pt x="9554" y="247095"/>
                    <a:pt x="10554" y="244601"/>
                  </a:cubicBezTo>
                  <a:lnTo>
                    <a:pt x="54784" y="12908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40" name="任意多边形: 形状 2339">
              <a:extLst>
                <a:ext uri="{FF2B5EF4-FFF2-40B4-BE49-F238E27FC236}">
                  <a16:creationId xmlns:a16="http://schemas.microsoft.com/office/drawing/2014/main" id="{D7B82586-D69E-BA6E-934F-C21FE122E2B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452289" y="6460660"/>
              <a:ext cx="166675" cy="106783"/>
            </a:xfrm>
            <a:custGeom>
              <a:avLst/>
              <a:gdLst>
                <a:gd name="connsiteX0" fmla="*/ 157789 w 166675"/>
                <a:gd name="connsiteY0" fmla="*/ 10103 h 106783"/>
                <a:gd name="connsiteX1" fmla="*/ 166785 w 166675"/>
                <a:gd name="connsiteY1" fmla="*/ 5113 h 106783"/>
                <a:gd name="connsiteX2" fmla="*/ 158039 w 166675"/>
                <a:gd name="connsiteY2" fmla="*/ 123 h 106783"/>
                <a:gd name="connsiteX3" fmla="*/ 8856 w 166675"/>
                <a:gd name="connsiteY3" fmla="*/ 123 h 106783"/>
                <a:gd name="connsiteX4" fmla="*/ 110 w 166675"/>
                <a:gd name="connsiteY4" fmla="*/ 5113 h 106783"/>
                <a:gd name="connsiteX5" fmla="*/ 9106 w 166675"/>
                <a:gd name="connsiteY5" fmla="*/ 10103 h 106783"/>
                <a:gd name="connsiteX6" fmla="*/ 157789 w 166675"/>
                <a:gd name="connsiteY6" fmla="*/ 10103 h 106783"/>
                <a:gd name="connsiteX7" fmla="*/ 158039 w 166675"/>
                <a:gd name="connsiteY7" fmla="*/ 106906 h 106783"/>
                <a:gd name="connsiteX8" fmla="*/ 166785 w 166675"/>
                <a:gd name="connsiteY8" fmla="*/ 101916 h 106783"/>
                <a:gd name="connsiteX9" fmla="*/ 157789 w 166675"/>
                <a:gd name="connsiteY9" fmla="*/ 96926 h 106783"/>
                <a:gd name="connsiteX10" fmla="*/ 9106 w 166675"/>
                <a:gd name="connsiteY10" fmla="*/ 96926 h 106783"/>
                <a:gd name="connsiteX11" fmla="*/ 110 w 166675"/>
                <a:gd name="connsiteY11" fmla="*/ 101916 h 106783"/>
                <a:gd name="connsiteX12" fmla="*/ 8856 w 166675"/>
                <a:gd name="connsiteY12" fmla="*/ 106906 h 106783"/>
                <a:gd name="connsiteX13" fmla="*/ 158039 w 166675"/>
                <a:gd name="connsiteY13" fmla="*/ 106906 h 106783"/>
                <a:gd name="connsiteX14" fmla="*/ 158039 w 166675"/>
                <a:gd name="connsiteY14" fmla="*/ 58504 h 106783"/>
                <a:gd name="connsiteX15" fmla="*/ 166785 w 166675"/>
                <a:gd name="connsiteY15" fmla="*/ 53514 h 106783"/>
                <a:gd name="connsiteX16" fmla="*/ 158039 w 166675"/>
                <a:gd name="connsiteY16" fmla="*/ 48525 h 106783"/>
                <a:gd name="connsiteX17" fmla="*/ 8856 w 166675"/>
                <a:gd name="connsiteY17" fmla="*/ 48525 h 106783"/>
                <a:gd name="connsiteX18" fmla="*/ 110 w 166675"/>
                <a:gd name="connsiteY18" fmla="*/ 53514 h 106783"/>
                <a:gd name="connsiteX19" fmla="*/ 8856 w 166675"/>
                <a:gd name="connsiteY19" fmla="*/ 58504 h 106783"/>
                <a:gd name="connsiteX20" fmla="*/ 158039 w 166675"/>
                <a:gd name="connsiteY20" fmla="*/ 58504 h 10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6675" h="106783">
                  <a:moveTo>
                    <a:pt x="157789" y="10103"/>
                  </a:moveTo>
                  <a:cubicBezTo>
                    <a:pt x="162037" y="10103"/>
                    <a:pt x="166785" y="10103"/>
                    <a:pt x="166785" y="5113"/>
                  </a:cubicBezTo>
                  <a:cubicBezTo>
                    <a:pt x="166785" y="123"/>
                    <a:pt x="162287" y="123"/>
                    <a:pt x="158039" y="123"/>
                  </a:cubicBezTo>
                  <a:lnTo>
                    <a:pt x="8856" y="123"/>
                  </a:lnTo>
                  <a:cubicBezTo>
                    <a:pt x="4608" y="123"/>
                    <a:pt x="110" y="123"/>
                    <a:pt x="110" y="5113"/>
                  </a:cubicBezTo>
                  <a:cubicBezTo>
                    <a:pt x="110" y="10103"/>
                    <a:pt x="5107" y="10103"/>
                    <a:pt x="9106" y="10103"/>
                  </a:cubicBezTo>
                  <a:lnTo>
                    <a:pt x="157789" y="10103"/>
                  </a:lnTo>
                  <a:close/>
                  <a:moveTo>
                    <a:pt x="158039" y="106906"/>
                  </a:moveTo>
                  <a:cubicBezTo>
                    <a:pt x="162287" y="106906"/>
                    <a:pt x="166785" y="106906"/>
                    <a:pt x="166785" y="101916"/>
                  </a:cubicBezTo>
                  <a:cubicBezTo>
                    <a:pt x="166785" y="96926"/>
                    <a:pt x="162037" y="96926"/>
                    <a:pt x="157789" y="96926"/>
                  </a:cubicBezTo>
                  <a:lnTo>
                    <a:pt x="9106" y="96926"/>
                  </a:lnTo>
                  <a:cubicBezTo>
                    <a:pt x="5107" y="96926"/>
                    <a:pt x="110" y="96926"/>
                    <a:pt x="110" y="101916"/>
                  </a:cubicBezTo>
                  <a:cubicBezTo>
                    <a:pt x="110" y="106906"/>
                    <a:pt x="4608" y="106906"/>
                    <a:pt x="8856" y="106906"/>
                  </a:cubicBezTo>
                  <a:lnTo>
                    <a:pt x="158039" y="106906"/>
                  </a:lnTo>
                  <a:close/>
                  <a:moveTo>
                    <a:pt x="158039" y="58504"/>
                  </a:moveTo>
                  <a:cubicBezTo>
                    <a:pt x="162287" y="58504"/>
                    <a:pt x="166785" y="58504"/>
                    <a:pt x="166785" y="53514"/>
                  </a:cubicBezTo>
                  <a:cubicBezTo>
                    <a:pt x="166785" y="48525"/>
                    <a:pt x="162287" y="48525"/>
                    <a:pt x="158039" y="48525"/>
                  </a:cubicBezTo>
                  <a:lnTo>
                    <a:pt x="8856" y="48525"/>
                  </a:lnTo>
                  <a:cubicBezTo>
                    <a:pt x="4608" y="48525"/>
                    <a:pt x="110" y="48525"/>
                    <a:pt x="110" y="53514"/>
                  </a:cubicBezTo>
                  <a:cubicBezTo>
                    <a:pt x="110" y="58504"/>
                    <a:pt x="4608" y="58504"/>
                    <a:pt x="8856" y="58504"/>
                  </a:cubicBezTo>
                  <a:lnTo>
                    <a:pt x="158039" y="5850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41" name="任意多边形: 形状 2340">
              <a:extLst>
                <a:ext uri="{FF2B5EF4-FFF2-40B4-BE49-F238E27FC236}">
                  <a16:creationId xmlns:a16="http://schemas.microsoft.com/office/drawing/2014/main" id="{203198B0-584F-63E4-1014-6791713C99B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746295" y="6173492"/>
              <a:ext cx="235644" cy="249493"/>
            </a:xfrm>
            <a:custGeom>
              <a:avLst/>
              <a:gdLst>
                <a:gd name="connsiteX0" fmla="*/ 91330 w 235644"/>
                <a:gd name="connsiteY0" fmla="*/ 133336 h 249493"/>
                <a:gd name="connsiteX1" fmla="*/ 2620 w 235644"/>
                <a:gd name="connsiteY1" fmla="*/ 242864 h 249493"/>
                <a:gd name="connsiteX2" fmla="*/ 371 w 235644"/>
                <a:gd name="connsiteY2" fmla="*/ 246856 h 249493"/>
                <a:gd name="connsiteX3" fmla="*/ 7118 w 235644"/>
                <a:gd name="connsiteY3" fmla="*/ 249600 h 249493"/>
                <a:gd name="connsiteX4" fmla="*/ 214275 w 235644"/>
                <a:gd name="connsiteY4" fmla="*/ 249600 h 249493"/>
                <a:gd name="connsiteX5" fmla="*/ 235765 w 235644"/>
                <a:gd name="connsiteY5" fmla="*/ 187477 h 249493"/>
                <a:gd name="connsiteX6" fmla="*/ 229518 w 235644"/>
                <a:gd name="connsiteY6" fmla="*/ 187477 h 249493"/>
                <a:gd name="connsiteX7" fmla="*/ 185288 w 235644"/>
                <a:gd name="connsiteY7" fmla="*/ 228643 h 249493"/>
                <a:gd name="connsiteX8" fmla="*/ 127314 w 235644"/>
                <a:gd name="connsiteY8" fmla="*/ 235878 h 249493"/>
                <a:gd name="connsiteX9" fmla="*/ 21112 w 235644"/>
                <a:gd name="connsiteY9" fmla="*/ 235878 h 249493"/>
                <a:gd name="connsiteX10" fmla="*/ 107823 w 235644"/>
                <a:gd name="connsiteY10" fmla="*/ 128846 h 249493"/>
                <a:gd name="connsiteX11" fmla="*/ 110072 w 235644"/>
                <a:gd name="connsiteY11" fmla="*/ 124854 h 249493"/>
                <a:gd name="connsiteX12" fmla="*/ 108323 w 235644"/>
                <a:gd name="connsiteY12" fmla="*/ 121361 h 249493"/>
                <a:gd name="connsiteX13" fmla="*/ 27109 w 235644"/>
                <a:gd name="connsiteY13" fmla="*/ 10086 h 249493"/>
                <a:gd name="connsiteX14" fmla="*/ 126065 w 235644"/>
                <a:gd name="connsiteY14" fmla="*/ 10086 h 249493"/>
                <a:gd name="connsiteX15" fmla="*/ 229518 w 235644"/>
                <a:gd name="connsiteY15" fmla="*/ 58488 h 249493"/>
                <a:gd name="connsiteX16" fmla="*/ 235765 w 235644"/>
                <a:gd name="connsiteY16" fmla="*/ 58488 h 249493"/>
                <a:gd name="connsiteX17" fmla="*/ 214275 w 235644"/>
                <a:gd name="connsiteY17" fmla="*/ 107 h 249493"/>
                <a:gd name="connsiteX18" fmla="*/ 7118 w 235644"/>
                <a:gd name="connsiteY18" fmla="*/ 107 h 249493"/>
                <a:gd name="connsiteX19" fmla="*/ 121 w 235644"/>
                <a:gd name="connsiteY19" fmla="*/ 8091 h 249493"/>
                <a:gd name="connsiteX20" fmla="*/ 91330 w 235644"/>
                <a:gd name="connsiteY20" fmla="*/ 133336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644" h="249493">
                  <a:moveTo>
                    <a:pt x="91330" y="133336"/>
                  </a:moveTo>
                  <a:lnTo>
                    <a:pt x="2620" y="242864"/>
                  </a:lnTo>
                  <a:cubicBezTo>
                    <a:pt x="621" y="245359"/>
                    <a:pt x="371" y="245858"/>
                    <a:pt x="371" y="246856"/>
                  </a:cubicBezTo>
                  <a:cubicBezTo>
                    <a:pt x="371" y="249600"/>
                    <a:pt x="2620" y="249600"/>
                    <a:pt x="7118" y="249600"/>
                  </a:cubicBezTo>
                  <a:lnTo>
                    <a:pt x="214275" y="249600"/>
                  </a:lnTo>
                  <a:lnTo>
                    <a:pt x="235765" y="187477"/>
                  </a:lnTo>
                  <a:lnTo>
                    <a:pt x="229518" y="187477"/>
                  </a:lnTo>
                  <a:cubicBezTo>
                    <a:pt x="223271" y="206189"/>
                    <a:pt x="206529" y="221408"/>
                    <a:pt x="185288" y="228643"/>
                  </a:cubicBezTo>
                  <a:cubicBezTo>
                    <a:pt x="181290" y="229891"/>
                    <a:pt x="164048" y="235878"/>
                    <a:pt x="127314" y="235878"/>
                  </a:cubicBezTo>
                  <a:lnTo>
                    <a:pt x="21112" y="235878"/>
                  </a:lnTo>
                  <a:lnTo>
                    <a:pt x="107823" y="128846"/>
                  </a:lnTo>
                  <a:cubicBezTo>
                    <a:pt x="109572" y="126600"/>
                    <a:pt x="110072" y="125852"/>
                    <a:pt x="110072" y="124854"/>
                  </a:cubicBezTo>
                  <a:cubicBezTo>
                    <a:pt x="110072" y="123856"/>
                    <a:pt x="109822" y="123606"/>
                    <a:pt x="108323" y="121361"/>
                  </a:cubicBezTo>
                  <a:lnTo>
                    <a:pt x="27109" y="10086"/>
                  </a:lnTo>
                  <a:lnTo>
                    <a:pt x="126065" y="10086"/>
                  </a:lnTo>
                  <a:cubicBezTo>
                    <a:pt x="154552" y="10086"/>
                    <a:pt x="212026" y="11833"/>
                    <a:pt x="229518" y="58488"/>
                  </a:cubicBezTo>
                  <a:lnTo>
                    <a:pt x="235765" y="58488"/>
                  </a:lnTo>
                  <a:lnTo>
                    <a:pt x="214275" y="107"/>
                  </a:lnTo>
                  <a:lnTo>
                    <a:pt x="7118" y="107"/>
                  </a:lnTo>
                  <a:cubicBezTo>
                    <a:pt x="371" y="107"/>
                    <a:pt x="121" y="356"/>
                    <a:pt x="121" y="8091"/>
                  </a:cubicBezTo>
                  <a:lnTo>
                    <a:pt x="91330" y="13333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42" name="任意多边形: 形状 2341">
              <a:extLst>
                <a:ext uri="{FF2B5EF4-FFF2-40B4-BE49-F238E27FC236}">
                  <a16:creationId xmlns:a16="http://schemas.microsoft.com/office/drawing/2014/main" id="{B457B08A-8097-8C2F-98CD-87155974048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012515" y="6304479"/>
              <a:ext cx="69268" cy="174645"/>
            </a:xfrm>
            <a:custGeom>
              <a:avLst/>
              <a:gdLst>
                <a:gd name="connsiteX0" fmla="*/ 41588 w 69268"/>
                <a:gd name="connsiteY0" fmla="*/ 25266 h 174645"/>
                <a:gd name="connsiteX1" fmla="*/ 47011 w 69268"/>
                <a:gd name="connsiteY1" fmla="*/ 11644 h 174645"/>
                <a:gd name="connsiteX2" fmla="*/ 65727 w 69268"/>
                <a:gd name="connsiteY2" fmla="*/ 5007 h 174645"/>
                <a:gd name="connsiteX3" fmla="*/ 69401 w 69268"/>
                <a:gd name="connsiteY3" fmla="*/ 2562 h 174645"/>
                <a:gd name="connsiteX4" fmla="*/ 65028 w 69268"/>
                <a:gd name="connsiteY4" fmla="*/ 117 h 174645"/>
                <a:gd name="connsiteX5" fmla="*/ 27944 w 69268"/>
                <a:gd name="connsiteY5" fmla="*/ 22123 h 174645"/>
                <a:gd name="connsiteX6" fmla="*/ 27944 w 69268"/>
                <a:gd name="connsiteY6" fmla="*/ 63164 h 174645"/>
                <a:gd name="connsiteX7" fmla="*/ 22172 w 69268"/>
                <a:gd name="connsiteY7" fmla="*/ 78358 h 174645"/>
                <a:gd name="connsiteX8" fmla="*/ 3630 w 69268"/>
                <a:gd name="connsiteY8" fmla="*/ 84995 h 174645"/>
                <a:gd name="connsiteX9" fmla="*/ 132 w 69268"/>
                <a:gd name="connsiteY9" fmla="*/ 87440 h 174645"/>
                <a:gd name="connsiteX10" fmla="*/ 3105 w 69268"/>
                <a:gd name="connsiteY10" fmla="*/ 89885 h 174645"/>
                <a:gd name="connsiteX11" fmla="*/ 27944 w 69268"/>
                <a:gd name="connsiteY11" fmla="*/ 108223 h 174645"/>
                <a:gd name="connsiteX12" fmla="*/ 27944 w 69268"/>
                <a:gd name="connsiteY12" fmla="*/ 149265 h 174645"/>
                <a:gd name="connsiteX13" fmla="*/ 37215 w 69268"/>
                <a:gd name="connsiteY13" fmla="*/ 167777 h 174645"/>
                <a:gd name="connsiteX14" fmla="*/ 65028 w 69268"/>
                <a:gd name="connsiteY14" fmla="*/ 174763 h 174645"/>
                <a:gd name="connsiteX15" fmla="*/ 69401 w 69268"/>
                <a:gd name="connsiteY15" fmla="*/ 172318 h 174645"/>
                <a:gd name="connsiteX16" fmla="*/ 66427 w 69268"/>
                <a:gd name="connsiteY16" fmla="*/ 169873 h 174645"/>
                <a:gd name="connsiteX17" fmla="*/ 41938 w 69268"/>
                <a:gd name="connsiteY17" fmla="*/ 154679 h 174645"/>
                <a:gd name="connsiteX18" fmla="*/ 41588 w 69268"/>
                <a:gd name="connsiteY18" fmla="*/ 149265 h 174645"/>
                <a:gd name="connsiteX19" fmla="*/ 41588 w 69268"/>
                <a:gd name="connsiteY19" fmla="*/ 112589 h 174645"/>
                <a:gd name="connsiteX20" fmla="*/ 37040 w 69268"/>
                <a:gd name="connsiteY20" fmla="*/ 96522 h 174645"/>
                <a:gd name="connsiteX21" fmla="*/ 20773 w 69268"/>
                <a:gd name="connsiteY21" fmla="*/ 87440 h 174645"/>
                <a:gd name="connsiteX22" fmla="*/ 41413 w 69268"/>
                <a:gd name="connsiteY22" fmla="*/ 68928 h 174645"/>
                <a:gd name="connsiteX23" fmla="*/ 41588 w 69268"/>
                <a:gd name="connsiteY23" fmla="*/ 61942 h 174645"/>
                <a:gd name="connsiteX24" fmla="*/ 41588 w 69268"/>
                <a:gd name="connsiteY24" fmla="*/ 25266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68" h="174645">
                  <a:moveTo>
                    <a:pt x="41588" y="25266"/>
                  </a:moveTo>
                  <a:cubicBezTo>
                    <a:pt x="41588" y="21773"/>
                    <a:pt x="41588" y="16534"/>
                    <a:pt x="47011" y="11644"/>
                  </a:cubicBezTo>
                  <a:cubicBezTo>
                    <a:pt x="52258" y="7103"/>
                    <a:pt x="58905" y="5531"/>
                    <a:pt x="65727" y="5007"/>
                  </a:cubicBezTo>
                  <a:cubicBezTo>
                    <a:pt x="68176" y="4833"/>
                    <a:pt x="69401" y="4833"/>
                    <a:pt x="69401" y="2562"/>
                  </a:cubicBezTo>
                  <a:cubicBezTo>
                    <a:pt x="69401" y="117"/>
                    <a:pt x="67651" y="117"/>
                    <a:pt x="65028" y="117"/>
                  </a:cubicBezTo>
                  <a:cubicBezTo>
                    <a:pt x="46311" y="117"/>
                    <a:pt x="28119" y="7976"/>
                    <a:pt x="27944" y="22123"/>
                  </a:cubicBezTo>
                  <a:lnTo>
                    <a:pt x="27944" y="63164"/>
                  </a:lnTo>
                  <a:cubicBezTo>
                    <a:pt x="27944" y="67705"/>
                    <a:pt x="27944" y="73294"/>
                    <a:pt x="22172" y="78358"/>
                  </a:cubicBezTo>
                  <a:cubicBezTo>
                    <a:pt x="17974" y="81677"/>
                    <a:pt x="12376" y="84471"/>
                    <a:pt x="3630" y="84995"/>
                  </a:cubicBezTo>
                  <a:cubicBezTo>
                    <a:pt x="1531" y="85170"/>
                    <a:pt x="132" y="85170"/>
                    <a:pt x="132" y="87440"/>
                  </a:cubicBezTo>
                  <a:cubicBezTo>
                    <a:pt x="132" y="89710"/>
                    <a:pt x="1706" y="89710"/>
                    <a:pt x="3105" y="89885"/>
                  </a:cubicBezTo>
                  <a:cubicBezTo>
                    <a:pt x="23921" y="91282"/>
                    <a:pt x="27769" y="103333"/>
                    <a:pt x="27944" y="108223"/>
                  </a:cubicBezTo>
                  <a:lnTo>
                    <a:pt x="27944" y="149265"/>
                  </a:lnTo>
                  <a:cubicBezTo>
                    <a:pt x="27944" y="153980"/>
                    <a:pt x="27944" y="161839"/>
                    <a:pt x="37215" y="167777"/>
                  </a:cubicBezTo>
                  <a:cubicBezTo>
                    <a:pt x="47011" y="174064"/>
                    <a:pt x="60655" y="174763"/>
                    <a:pt x="65028" y="174763"/>
                  </a:cubicBezTo>
                  <a:cubicBezTo>
                    <a:pt x="67651" y="174763"/>
                    <a:pt x="69401" y="174763"/>
                    <a:pt x="69401" y="172318"/>
                  </a:cubicBezTo>
                  <a:cubicBezTo>
                    <a:pt x="69401" y="170047"/>
                    <a:pt x="67826" y="169873"/>
                    <a:pt x="66427" y="169873"/>
                  </a:cubicBezTo>
                  <a:cubicBezTo>
                    <a:pt x="49984" y="169000"/>
                    <a:pt x="43337" y="161140"/>
                    <a:pt x="41938" y="154679"/>
                  </a:cubicBezTo>
                  <a:cubicBezTo>
                    <a:pt x="41588" y="152932"/>
                    <a:pt x="41588" y="151710"/>
                    <a:pt x="41588" y="149265"/>
                  </a:cubicBezTo>
                  <a:lnTo>
                    <a:pt x="41588" y="112589"/>
                  </a:lnTo>
                  <a:cubicBezTo>
                    <a:pt x="41588" y="107524"/>
                    <a:pt x="41588" y="101237"/>
                    <a:pt x="37040" y="96522"/>
                  </a:cubicBezTo>
                  <a:cubicBezTo>
                    <a:pt x="34591" y="94251"/>
                    <a:pt x="30568" y="90060"/>
                    <a:pt x="20773" y="87440"/>
                  </a:cubicBezTo>
                  <a:cubicBezTo>
                    <a:pt x="27769" y="85519"/>
                    <a:pt x="39489" y="80803"/>
                    <a:pt x="41413" y="68928"/>
                  </a:cubicBezTo>
                  <a:cubicBezTo>
                    <a:pt x="41588" y="67880"/>
                    <a:pt x="41588" y="67530"/>
                    <a:pt x="41588" y="61942"/>
                  </a:cubicBezTo>
                  <a:lnTo>
                    <a:pt x="41588" y="2526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43" name="任意多边形: 形状 2342">
              <a:extLst>
                <a:ext uri="{FF2B5EF4-FFF2-40B4-BE49-F238E27FC236}">
                  <a16:creationId xmlns:a16="http://schemas.microsoft.com/office/drawing/2014/main" id="{AF6BF062-BE8A-203F-828D-EB01636AEA8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124062" y="6317927"/>
              <a:ext cx="64371" cy="17464"/>
            </a:xfrm>
            <a:custGeom>
              <a:avLst/>
              <a:gdLst>
                <a:gd name="connsiteX0" fmla="*/ 61009 w 64371"/>
                <a:gd name="connsiteY0" fmla="*/ 117 h 17464"/>
                <a:gd name="connsiteX1" fmla="*/ 45966 w 64371"/>
                <a:gd name="connsiteY1" fmla="*/ 8151 h 17464"/>
                <a:gd name="connsiteX2" fmla="*/ 34771 w 64371"/>
                <a:gd name="connsiteY2" fmla="*/ 4658 h 17464"/>
                <a:gd name="connsiteX3" fmla="*/ 20952 w 64371"/>
                <a:gd name="connsiteY3" fmla="*/ 117 h 17464"/>
                <a:gd name="connsiteX4" fmla="*/ 136 w 64371"/>
                <a:gd name="connsiteY4" fmla="*/ 14089 h 17464"/>
                <a:gd name="connsiteX5" fmla="*/ 3635 w 64371"/>
                <a:gd name="connsiteY5" fmla="*/ 17582 h 17464"/>
                <a:gd name="connsiteX6" fmla="*/ 18678 w 64371"/>
                <a:gd name="connsiteY6" fmla="*/ 9548 h 17464"/>
                <a:gd name="connsiteX7" fmla="*/ 29873 w 64371"/>
                <a:gd name="connsiteY7" fmla="*/ 13041 h 17464"/>
                <a:gd name="connsiteX8" fmla="*/ 43692 w 64371"/>
                <a:gd name="connsiteY8" fmla="*/ 17582 h 17464"/>
                <a:gd name="connsiteX9" fmla="*/ 64507 w 64371"/>
                <a:gd name="connsiteY9" fmla="*/ 3610 h 17464"/>
                <a:gd name="connsiteX10" fmla="*/ 61009 w 64371"/>
                <a:gd name="connsiteY10" fmla="*/ 117 h 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371" h="17464">
                  <a:moveTo>
                    <a:pt x="61009" y="117"/>
                  </a:moveTo>
                  <a:cubicBezTo>
                    <a:pt x="55936" y="5531"/>
                    <a:pt x="50863" y="8151"/>
                    <a:pt x="45966" y="8151"/>
                  </a:cubicBezTo>
                  <a:cubicBezTo>
                    <a:pt x="41418" y="8151"/>
                    <a:pt x="36170" y="5531"/>
                    <a:pt x="34771" y="4658"/>
                  </a:cubicBezTo>
                  <a:cubicBezTo>
                    <a:pt x="28473" y="1689"/>
                    <a:pt x="24800" y="117"/>
                    <a:pt x="20952" y="117"/>
                  </a:cubicBezTo>
                  <a:cubicBezTo>
                    <a:pt x="13780" y="117"/>
                    <a:pt x="11156" y="2912"/>
                    <a:pt x="136" y="14089"/>
                  </a:cubicBezTo>
                  <a:lnTo>
                    <a:pt x="3635" y="17582"/>
                  </a:lnTo>
                  <a:cubicBezTo>
                    <a:pt x="8707" y="12168"/>
                    <a:pt x="13780" y="9548"/>
                    <a:pt x="18678" y="9548"/>
                  </a:cubicBezTo>
                  <a:cubicBezTo>
                    <a:pt x="23226" y="9548"/>
                    <a:pt x="28473" y="12168"/>
                    <a:pt x="29873" y="13041"/>
                  </a:cubicBezTo>
                  <a:cubicBezTo>
                    <a:pt x="36170" y="16010"/>
                    <a:pt x="39843" y="17582"/>
                    <a:pt x="43692" y="17582"/>
                  </a:cubicBezTo>
                  <a:cubicBezTo>
                    <a:pt x="50863" y="17582"/>
                    <a:pt x="53487" y="14787"/>
                    <a:pt x="64507" y="3610"/>
                  </a:cubicBezTo>
                  <a:lnTo>
                    <a:pt x="61009" y="11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44" name="任意多边形: 形状 2343">
              <a:extLst>
                <a:ext uri="{FF2B5EF4-FFF2-40B4-BE49-F238E27FC236}">
                  <a16:creationId xmlns:a16="http://schemas.microsoft.com/office/drawing/2014/main" id="{1A1A780A-879E-3A3F-ED12-A4F658E478B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110877" y="6358444"/>
              <a:ext cx="69793" cy="78765"/>
            </a:xfrm>
            <a:custGeom>
              <a:avLst/>
              <a:gdLst>
                <a:gd name="connsiteX0" fmla="*/ 63108 w 69793"/>
                <a:gd name="connsiteY0" fmla="*/ 11469 h 78765"/>
                <a:gd name="connsiteX1" fmla="*/ 55761 w 69793"/>
                <a:gd name="connsiteY1" fmla="*/ 19678 h 78765"/>
                <a:gd name="connsiteX2" fmla="*/ 61533 w 69793"/>
                <a:gd name="connsiteY2" fmla="*/ 25266 h 78765"/>
                <a:gd name="connsiteX3" fmla="*/ 69930 w 69793"/>
                <a:gd name="connsiteY3" fmla="*/ 15311 h 78765"/>
                <a:gd name="connsiteX4" fmla="*/ 46665 w 69793"/>
                <a:gd name="connsiteY4" fmla="*/ 117 h 78765"/>
                <a:gd name="connsiteX5" fmla="*/ 14479 w 69793"/>
                <a:gd name="connsiteY5" fmla="*/ 25615 h 78765"/>
                <a:gd name="connsiteX6" fmla="*/ 20602 w 69793"/>
                <a:gd name="connsiteY6" fmla="*/ 38365 h 78765"/>
                <a:gd name="connsiteX7" fmla="*/ 40368 w 69793"/>
                <a:gd name="connsiteY7" fmla="*/ 44652 h 78765"/>
                <a:gd name="connsiteX8" fmla="*/ 55236 w 69793"/>
                <a:gd name="connsiteY8" fmla="*/ 56178 h 78765"/>
                <a:gd name="connsiteX9" fmla="*/ 45965 w 69793"/>
                <a:gd name="connsiteY9" fmla="*/ 70150 h 78765"/>
                <a:gd name="connsiteX10" fmla="*/ 28473 w 69793"/>
                <a:gd name="connsiteY10" fmla="*/ 73992 h 78765"/>
                <a:gd name="connsiteX11" fmla="*/ 7483 w 69793"/>
                <a:gd name="connsiteY11" fmla="*/ 66657 h 78765"/>
                <a:gd name="connsiteX12" fmla="*/ 17103 w 69793"/>
                <a:gd name="connsiteY12" fmla="*/ 56702 h 78765"/>
                <a:gd name="connsiteX13" fmla="*/ 10281 w 69793"/>
                <a:gd name="connsiteY13" fmla="*/ 50240 h 78765"/>
                <a:gd name="connsiteX14" fmla="*/ 136 w 69793"/>
                <a:gd name="connsiteY14" fmla="*/ 61942 h 78765"/>
                <a:gd name="connsiteX15" fmla="*/ 28298 w 69793"/>
                <a:gd name="connsiteY15" fmla="*/ 78882 h 78765"/>
                <a:gd name="connsiteX16" fmla="*/ 66431 w 69793"/>
                <a:gd name="connsiteY16" fmla="*/ 50066 h 78765"/>
                <a:gd name="connsiteX17" fmla="*/ 42292 w 69793"/>
                <a:gd name="connsiteY17" fmla="*/ 29632 h 78765"/>
                <a:gd name="connsiteX18" fmla="*/ 35295 w 69793"/>
                <a:gd name="connsiteY18" fmla="*/ 28235 h 78765"/>
                <a:gd name="connsiteX19" fmla="*/ 25674 w 69793"/>
                <a:gd name="connsiteY19" fmla="*/ 19503 h 78765"/>
                <a:gd name="connsiteX20" fmla="*/ 32671 w 69793"/>
                <a:gd name="connsiteY20" fmla="*/ 8326 h 78765"/>
                <a:gd name="connsiteX21" fmla="*/ 46490 w 69793"/>
                <a:gd name="connsiteY21" fmla="*/ 5007 h 78765"/>
                <a:gd name="connsiteX22" fmla="*/ 63108 w 69793"/>
                <a:gd name="connsiteY22" fmla="*/ 11469 h 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793" h="78765">
                  <a:moveTo>
                    <a:pt x="63108" y="11469"/>
                  </a:moveTo>
                  <a:cubicBezTo>
                    <a:pt x="58560" y="12517"/>
                    <a:pt x="55761" y="16185"/>
                    <a:pt x="55761" y="19678"/>
                  </a:cubicBezTo>
                  <a:cubicBezTo>
                    <a:pt x="55761" y="23694"/>
                    <a:pt x="59259" y="25266"/>
                    <a:pt x="61533" y="25266"/>
                  </a:cubicBezTo>
                  <a:cubicBezTo>
                    <a:pt x="63283" y="25266"/>
                    <a:pt x="69930" y="24218"/>
                    <a:pt x="69930" y="15311"/>
                  </a:cubicBezTo>
                  <a:cubicBezTo>
                    <a:pt x="69930" y="3959"/>
                    <a:pt x="57335" y="117"/>
                    <a:pt x="46665" y="117"/>
                  </a:cubicBezTo>
                  <a:cubicBezTo>
                    <a:pt x="19377" y="117"/>
                    <a:pt x="14479" y="20201"/>
                    <a:pt x="14479" y="25615"/>
                  </a:cubicBezTo>
                  <a:cubicBezTo>
                    <a:pt x="14479" y="32077"/>
                    <a:pt x="18153" y="36269"/>
                    <a:pt x="20602" y="38365"/>
                  </a:cubicBezTo>
                  <a:cubicBezTo>
                    <a:pt x="25150" y="41858"/>
                    <a:pt x="28298" y="42556"/>
                    <a:pt x="40368" y="44652"/>
                  </a:cubicBezTo>
                  <a:cubicBezTo>
                    <a:pt x="44041" y="45350"/>
                    <a:pt x="55236" y="47446"/>
                    <a:pt x="55236" y="56178"/>
                  </a:cubicBezTo>
                  <a:cubicBezTo>
                    <a:pt x="55236" y="59147"/>
                    <a:pt x="53312" y="65784"/>
                    <a:pt x="45965" y="70150"/>
                  </a:cubicBezTo>
                  <a:cubicBezTo>
                    <a:pt x="39143" y="73992"/>
                    <a:pt x="30572" y="73992"/>
                    <a:pt x="28473" y="73992"/>
                  </a:cubicBezTo>
                  <a:cubicBezTo>
                    <a:pt x="21476" y="73992"/>
                    <a:pt x="11506" y="72420"/>
                    <a:pt x="7483" y="66657"/>
                  </a:cubicBezTo>
                  <a:cubicBezTo>
                    <a:pt x="13255" y="65959"/>
                    <a:pt x="17103" y="61592"/>
                    <a:pt x="17103" y="56702"/>
                  </a:cubicBezTo>
                  <a:cubicBezTo>
                    <a:pt x="17103" y="52336"/>
                    <a:pt x="13955" y="50240"/>
                    <a:pt x="10281" y="50240"/>
                  </a:cubicBezTo>
                  <a:cubicBezTo>
                    <a:pt x="5209" y="50240"/>
                    <a:pt x="136" y="54257"/>
                    <a:pt x="136" y="61942"/>
                  </a:cubicBezTo>
                  <a:cubicBezTo>
                    <a:pt x="136" y="72420"/>
                    <a:pt x="11331" y="78882"/>
                    <a:pt x="28298" y="78882"/>
                  </a:cubicBezTo>
                  <a:cubicBezTo>
                    <a:pt x="60484" y="78882"/>
                    <a:pt x="66431" y="56877"/>
                    <a:pt x="66431" y="50066"/>
                  </a:cubicBezTo>
                  <a:cubicBezTo>
                    <a:pt x="66431" y="33998"/>
                    <a:pt x="48764" y="30855"/>
                    <a:pt x="42292" y="29632"/>
                  </a:cubicBezTo>
                  <a:cubicBezTo>
                    <a:pt x="40718" y="29283"/>
                    <a:pt x="36345" y="28584"/>
                    <a:pt x="35295" y="28235"/>
                  </a:cubicBezTo>
                  <a:cubicBezTo>
                    <a:pt x="28823" y="27013"/>
                    <a:pt x="25674" y="23345"/>
                    <a:pt x="25674" y="19503"/>
                  </a:cubicBezTo>
                  <a:cubicBezTo>
                    <a:pt x="25674" y="15486"/>
                    <a:pt x="28823" y="10771"/>
                    <a:pt x="32671" y="8326"/>
                  </a:cubicBezTo>
                  <a:cubicBezTo>
                    <a:pt x="37394" y="5357"/>
                    <a:pt x="43516" y="5007"/>
                    <a:pt x="46490" y="5007"/>
                  </a:cubicBezTo>
                  <a:cubicBezTo>
                    <a:pt x="50163" y="5007"/>
                    <a:pt x="59259" y="5531"/>
                    <a:pt x="63108" y="11469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45" name="任意多边形: 形状 2344">
              <a:extLst>
                <a:ext uri="{FF2B5EF4-FFF2-40B4-BE49-F238E27FC236}">
                  <a16:creationId xmlns:a16="http://schemas.microsoft.com/office/drawing/2014/main" id="{40D5C6E1-2608-AB78-4FEC-E7F88F267AF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209215" y="6304479"/>
              <a:ext cx="69268" cy="174645"/>
            </a:xfrm>
            <a:custGeom>
              <a:avLst/>
              <a:gdLst>
                <a:gd name="connsiteX0" fmla="*/ 41596 w 69268"/>
                <a:gd name="connsiteY0" fmla="*/ 111716 h 174645"/>
                <a:gd name="connsiteX1" fmla="*/ 47368 w 69268"/>
                <a:gd name="connsiteY1" fmla="*/ 96522 h 174645"/>
                <a:gd name="connsiteX2" fmla="*/ 65910 w 69268"/>
                <a:gd name="connsiteY2" fmla="*/ 89885 h 174645"/>
                <a:gd name="connsiteX3" fmla="*/ 69409 w 69268"/>
                <a:gd name="connsiteY3" fmla="*/ 87440 h 174645"/>
                <a:gd name="connsiteX4" fmla="*/ 66435 w 69268"/>
                <a:gd name="connsiteY4" fmla="*/ 84995 h 174645"/>
                <a:gd name="connsiteX5" fmla="*/ 41596 w 69268"/>
                <a:gd name="connsiteY5" fmla="*/ 66657 h 174645"/>
                <a:gd name="connsiteX6" fmla="*/ 41596 w 69268"/>
                <a:gd name="connsiteY6" fmla="*/ 25615 h 174645"/>
                <a:gd name="connsiteX7" fmla="*/ 32325 w 69268"/>
                <a:gd name="connsiteY7" fmla="*/ 7103 h 174645"/>
                <a:gd name="connsiteX8" fmla="*/ 4513 w 69268"/>
                <a:gd name="connsiteY8" fmla="*/ 117 h 174645"/>
                <a:gd name="connsiteX9" fmla="*/ 140 w 69268"/>
                <a:gd name="connsiteY9" fmla="*/ 2562 h 174645"/>
                <a:gd name="connsiteX10" fmla="*/ 3113 w 69268"/>
                <a:gd name="connsiteY10" fmla="*/ 5007 h 174645"/>
                <a:gd name="connsiteX11" fmla="*/ 27602 w 69268"/>
                <a:gd name="connsiteY11" fmla="*/ 20201 h 174645"/>
                <a:gd name="connsiteX12" fmla="*/ 27952 w 69268"/>
                <a:gd name="connsiteY12" fmla="*/ 25615 h 174645"/>
                <a:gd name="connsiteX13" fmla="*/ 27952 w 69268"/>
                <a:gd name="connsiteY13" fmla="*/ 62291 h 174645"/>
                <a:gd name="connsiteX14" fmla="*/ 32500 w 69268"/>
                <a:gd name="connsiteY14" fmla="*/ 78358 h 174645"/>
                <a:gd name="connsiteX15" fmla="*/ 48768 w 69268"/>
                <a:gd name="connsiteY15" fmla="*/ 87440 h 174645"/>
                <a:gd name="connsiteX16" fmla="*/ 28127 w 69268"/>
                <a:gd name="connsiteY16" fmla="*/ 105952 h 174645"/>
                <a:gd name="connsiteX17" fmla="*/ 27952 w 69268"/>
                <a:gd name="connsiteY17" fmla="*/ 112938 h 174645"/>
                <a:gd name="connsiteX18" fmla="*/ 27952 w 69268"/>
                <a:gd name="connsiteY18" fmla="*/ 149614 h 174645"/>
                <a:gd name="connsiteX19" fmla="*/ 22530 w 69268"/>
                <a:gd name="connsiteY19" fmla="*/ 163236 h 174645"/>
                <a:gd name="connsiteX20" fmla="*/ 3813 w 69268"/>
                <a:gd name="connsiteY20" fmla="*/ 169873 h 174645"/>
                <a:gd name="connsiteX21" fmla="*/ 140 w 69268"/>
                <a:gd name="connsiteY21" fmla="*/ 172318 h 174645"/>
                <a:gd name="connsiteX22" fmla="*/ 4513 w 69268"/>
                <a:gd name="connsiteY22" fmla="*/ 174763 h 174645"/>
                <a:gd name="connsiteX23" fmla="*/ 41596 w 69268"/>
                <a:gd name="connsiteY23" fmla="*/ 152757 h 174645"/>
                <a:gd name="connsiteX24" fmla="*/ 41596 w 69268"/>
                <a:gd name="connsiteY24" fmla="*/ 111716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68" h="174645">
                  <a:moveTo>
                    <a:pt x="41596" y="111716"/>
                  </a:moveTo>
                  <a:cubicBezTo>
                    <a:pt x="41596" y="107175"/>
                    <a:pt x="41596" y="101586"/>
                    <a:pt x="47368" y="96522"/>
                  </a:cubicBezTo>
                  <a:cubicBezTo>
                    <a:pt x="51567" y="93203"/>
                    <a:pt x="57164" y="90409"/>
                    <a:pt x="65910" y="89885"/>
                  </a:cubicBezTo>
                  <a:cubicBezTo>
                    <a:pt x="68009" y="89710"/>
                    <a:pt x="69409" y="89710"/>
                    <a:pt x="69409" y="87440"/>
                  </a:cubicBezTo>
                  <a:cubicBezTo>
                    <a:pt x="69409" y="85170"/>
                    <a:pt x="67834" y="85170"/>
                    <a:pt x="66435" y="84995"/>
                  </a:cubicBezTo>
                  <a:cubicBezTo>
                    <a:pt x="45619" y="83598"/>
                    <a:pt x="41771" y="71547"/>
                    <a:pt x="41596" y="66657"/>
                  </a:cubicBezTo>
                  <a:lnTo>
                    <a:pt x="41596" y="25615"/>
                  </a:lnTo>
                  <a:cubicBezTo>
                    <a:pt x="41596" y="20900"/>
                    <a:pt x="41596" y="13041"/>
                    <a:pt x="32325" y="7103"/>
                  </a:cubicBezTo>
                  <a:cubicBezTo>
                    <a:pt x="22530" y="816"/>
                    <a:pt x="8886" y="117"/>
                    <a:pt x="4513" y="117"/>
                  </a:cubicBezTo>
                  <a:cubicBezTo>
                    <a:pt x="2064" y="117"/>
                    <a:pt x="140" y="117"/>
                    <a:pt x="140" y="2562"/>
                  </a:cubicBezTo>
                  <a:cubicBezTo>
                    <a:pt x="140" y="4833"/>
                    <a:pt x="1714" y="5007"/>
                    <a:pt x="3113" y="5007"/>
                  </a:cubicBezTo>
                  <a:cubicBezTo>
                    <a:pt x="19556" y="5881"/>
                    <a:pt x="26203" y="13740"/>
                    <a:pt x="27602" y="20201"/>
                  </a:cubicBezTo>
                  <a:cubicBezTo>
                    <a:pt x="27952" y="21948"/>
                    <a:pt x="27952" y="23170"/>
                    <a:pt x="27952" y="25615"/>
                  </a:cubicBezTo>
                  <a:lnTo>
                    <a:pt x="27952" y="62291"/>
                  </a:lnTo>
                  <a:cubicBezTo>
                    <a:pt x="27952" y="67356"/>
                    <a:pt x="27952" y="73643"/>
                    <a:pt x="32500" y="78358"/>
                  </a:cubicBezTo>
                  <a:cubicBezTo>
                    <a:pt x="34949" y="80629"/>
                    <a:pt x="38972" y="84820"/>
                    <a:pt x="48768" y="87440"/>
                  </a:cubicBezTo>
                  <a:cubicBezTo>
                    <a:pt x="41771" y="89361"/>
                    <a:pt x="30051" y="94077"/>
                    <a:pt x="28127" y="105952"/>
                  </a:cubicBezTo>
                  <a:cubicBezTo>
                    <a:pt x="27952" y="107000"/>
                    <a:pt x="27952" y="107350"/>
                    <a:pt x="27952" y="112938"/>
                  </a:cubicBezTo>
                  <a:lnTo>
                    <a:pt x="27952" y="149614"/>
                  </a:lnTo>
                  <a:cubicBezTo>
                    <a:pt x="27952" y="153107"/>
                    <a:pt x="27952" y="158346"/>
                    <a:pt x="22530" y="163236"/>
                  </a:cubicBezTo>
                  <a:cubicBezTo>
                    <a:pt x="17282" y="167777"/>
                    <a:pt x="10635" y="169349"/>
                    <a:pt x="3813" y="169873"/>
                  </a:cubicBezTo>
                  <a:cubicBezTo>
                    <a:pt x="1364" y="170047"/>
                    <a:pt x="140" y="170047"/>
                    <a:pt x="140" y="172318"/>
                  </a:cubicBezTo>
                  <a:cubicBezTo>
                    <a:pt x="140" y="174763"/>
                    <a:pt x="2064" y="174763"/>
                    <a:pt x="4513" y="174763"/>
                  </a:cubicBezTo>
                  <a:cubicBezTo>
                    <a:pt x="23229" y="174763"/>
                    <a:pt x="41421" y="166904"/>
                    <a:pt x="41596" y="152757"/>
                  </a:cubicBezTo>
                  <a:lnTo>
                    <a:pt x="41596" y="11171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46" name="任意多边形: 形状 2345">
              <a:extLst>
                <a:ext uri="{FF2B5EF4-FFF2-40B4-BE49-F238E27FC236}">
                  <a16:creationId xmlns:a16="http://schemas.microsoft.com/office/drawing/2014/main" id="{E1C0D288-1F42-FB6F-FF45-E16A7E2DA0D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360793" y="6250338"/>
              <a:ext cx="95956" cy="113020"/>
            </a:xfrm>
            <a:custGeom>
              <a:avLst/>
              <a:gdLst>
                <a:gd name="connsiteX0" fmla="*/ 35380 w 95956"/>
                <a:gd name="connsiteY0" fmla="*/ 52757 h 113020"/>
                <a:gd name="connsiteX1" fmla="*/ 73613 w 95956"/>
                <a:gd name="connsiteY1" fmla="*/ 47019 h 113020"/>
                <a:gd name="connsiteX2" fmla="*/ 92354 w 95956"/>
                <a:gd name="connsiteY2" fmla="*/ 21321 h 113020"/>
                <a:gd name="connsiteX3" fmla="*/ 65616 w 95956"/>
                <a:gd name="connsiteY3" fmla="*/ 114 h 113020"/>
                <a:gd name="connsiteX4" fmla="*/ 146 w 95956"/>
                <a:gd name="connsiteY4" fmla="*/ 67977 h 113020"/>
                <a:gd name="connsiteX5" fmla="*/ 39378 w 95956"/>
                <a:gd name="connsiteY5" fmla="*/ 113135 h 113020"/>
                <a:gd name="connsiteX6" fmla="*/ 96103 w 95956"/>
                <a:gd name="connsiteY6" fmla="*/ 83695 h 113020"/>
                <a:gd name="connsiteX7" fmla="*/ 93104 w 95956"/>
                <a:gd name="connsiteY7" fmla="*/ 80451 h 113020"/>
                <a:gd name="connsiteX8" fmla="*/ 89856 w 95956"/>
                <a:gd name="connsiteY8" fmla="*/ 82946 h 113020"/>
                <a:gd name="connsiteX9" fmla="*/ 39878 w 95956"/>
                <a:gd name="connsiteY9" fmla="*/ 107646 h 113020"/>
                <a:gd name="connsiteX10" fmla="*/ 18138 w 95956"/>
                <a:gd name="connsiteY10" fmla="*/ 78705 h 113020"/>
                <a:gd name="connsiteX11" fmla="*/ 22136 w 95956"/>
                <a:gd name="connsiteY11" fmla="*/ 52757 h 113020"/>
                <a:gd name="connsiteX12" fmla="*/ 35380 w 95956"/>
                <a:gd name="connsiteY12" fmla="*/ 52757 h 113020"/>
                <a:gd name="connsiteX13" fmla="*/ 23635 w 95956"/>
                <a:gd name="connsiteY13" fmla="*/ 47269 h 113020"/>
                <a:gd name="connsiteX14" fmla="*/ 65616 w 95956"/>
                <a:gd name="connsiteY14" fmla="*/ 5603 h 113020"/>
                <a:gd name="connsiteX15" fmla="*/ 84108 w 95956"/>
                <a:gd name="connsiteY15" fmla="*/ 21321 h 113020"/>
                <a:gd name="connsiteX16" fmla="*/ 33881 w 95956"/>
                <a:gd name="connsiteY16" fmla="*/ 47269 h 113020"/>
                <a:gd name="connsiteX17" fmla="*/ 23635 w 95956"/>
                <a:gd name="connsiteY17" fmla="*/ 47269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956" h="113020">
                  <a:moveTo>
                    <a:pt x="35380" y="52757"/>
                  </a:moveTo>
                  <a:cubicBezTo>
                    <a:pt x="42627" y="52757"/>
                    <a:pt x="61119" y="52258"/>
                    <a:pt x="73613" y="47019"/>
                  </a:cubicBezTo>
                  <a:cubicBezTo>
                    <a:pt x="91105" y="39534"/>
                    <a:pt x="92354" y="24814"/>
                    <a:pt x="92354" y="21321"/>
                  </a:cubicBezTo>
                  <a:cubicBezTo>
                    <a:pt x="92354" y="10343"/>
                    <a:pt x="82859" y="114"/>
                    <a:pt x="65616" y="114"/>
                  </a:cubicBezTo>
                  <a:cubicBezTo>
                    <a:pt x="37879" y="114"/>
                    <a:pt x="146" y="24315"/>
                    <a:pt x="146" y="67977"/>
                  </a:cubicBezTo>
                  <a:cubicBezTo>
                    <a:pt x="146" y="93425"/>
                    <a:pt x="14889" y="113135"/>
                    <a:pt x="39378" y="113135"/>
                  </a:cubicBezTo>
                  <a:cubicBezTo>
                    <a:pt x="75112" y="113135"/>
                    <a:pt x="96103" y="86689"/>
                    <a:pt x="96103" y="83695"/>
                  </a:cubicBezTo>
                  <a:cubicBezTo>
                    <a:pt x="96103" y="82198"/>
                    <a:pt x="94603" y="80451"/>
                    <a:pt x="93104" y="80451"/>
                  </a:cubicBezTo>
                  <a:cubicBezTo>
                    <a:pt x="91855" y="80451"/>
                    <a:pt x="91355" y="80950"/>
                    <a:pt x="89856" y="82946"/>
                  </a:cubicBezTo>
                  <a:cubicBezTo>
                    <a:pt x="70114" y="107646"/>
                    <a:pt x="42877" y="107646"/>
                    <a:pt x="39878" y="107646"/>
                  </a:cubicBezTo>
                  <a:cubicBezTo>
                    <a:pt x="20387" y="107646"/>
                    <a:pt x="18138" y="86689"/>
                    <a:pt x="18138" y="78705"/>
                  </a:cubicBezTo>
                  <a:cubicBezTo>
                    <a:pt x="18138" y="75711"/>
                    <a:pt x="18388" y="67977"/>
                    <a:pt x="22136" y="52757"/>
                  </a:cubicBezTo>
                  <a:lnTo>
                    <a:pt x="35380" y="52757"/>
                  </a:lnTo>
                  <a:close/>
                  <a:moveTo>
                    <a:pt x="23635" y="47269"/>
                  </a:moveTo>
                  <a:cubicBezTo>
                    <a:pt x="33381" y="9345"/>
                    <a:pt x="59119" y="5603"/>
                    <a:pt x="65616" y="5603"/>
                  </a:cubicBezTo>
                  <a:cubicBezTo>
                    <a:pt x="77361" y="5603"/>
                    <a:pt x="84108" y="12838"/>
                    <a:pt x="84108" y="21321"/>
                  </a:cubicBezTo>
                  <a:cubicBezTo>
                    <a:pt x="84108" y="47269"/>
                    <a:pt x="44126" y="47269"/>
                    <a:pt x="33881" y="47269"/>
                  </a:cubicBezTo>
                  <a:lnTo>
                    <a:pt x="23635" y="4726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47" name="任意多边形: 形状 2346">
              <a:extLst>
                <a:ext uri="{FF2B5EF4-FFF2-40B4-BE49-F238E27FC236}">
                  <a16:creationId xmlns:a16="http://schemas.microsoft.com/office/drawing/2014/main" id="{530075C0-21E0-5BFE-DED1-346D7DC7BB5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473874" y="6154284"/>
              <a:ext cx="53001" cy="117536"/>
            </a:xfrm>
            <a:custGeom>
              <a:avLst/>
              <a:gdLst>
                <a:gd name="connsiteX0" fmla="*/ 48604 w 53001"/>
                <a:gd name="connsiteY0" fmla="*/ 6747 h 117536"/>
                <a:gd name="connsiteX1" fmla="*/ 41607 w 53001"/>
                <a:gd name="connsiteY1" fmla="*/ 111 h 117536"/>
                <a:gd name="connsiteX2" fmla="*/ 31811 w 53001"/>
                <a:gd name="connsiteY2" fmla="*/ 9716 h 117536"/>
                <a:gd name="connsiteX3" fmla="*/ 38808 w 53001"/>
                <a:gd name="connsiteY3" fmla="*/ 16353 h 117536"/>
                <a:gd name="connsiteX4" fmla="*/ 48604 w 53001"/>
                <a:gd name="connsiteY4" fmla="*/ 6747 h 117536"/>
                <a:gd name="connsiteX5" fmla="*/ 12920 w 53001"/>
                <a:gd name="connsiteY5" fmla="*/ 95467 h 117536"/>
                <a:gd name="connsiteX6" fmla="*/ 11346 w 53001"/>
                <a:gd name="connsiteY6" fmla="*/ 102802 h 117536"/>
                <a:gd name="connsiteX7" fmla="*/ 27963 w 53001"/>
                <a:gd name="connsiteY7" fmla="*/ 117647 h 117536"/>
                <a:gd name="connsiteX8" fmla="*/ 53152 w 53001"/>
                <a:gd name="connsiteY8" fmla="*/ 90926 h 117536"/>
                <a:gd name="connsiteX9" fmla="*/ 50353 w 53001"/>
                <a:gd name="connsiteY9" fmla="*/ 88656 h 117536"/>
                <a:gd name="connsiteX10" fmla="*/ 47029 w 53001"/>
                <a:gd name="connsiteY10" fmla="*/ 91625 h 117536"/>
                <a:gd name="connsiteX11" fmla="*/ 28488 w 53001"/>
                <a:gd name="connsiteY11" fmla="*/ 112757 h 117536"/>
                <a:gd name="connsiteX12" fmla="*/ 24115 w 53001"/>
                <a:gd name="connsiteY12" fmla="*/ 106644 h 117536"/>
                <a:gd name="connsiteX13" fmla="*/ 26914 w 53001"/>
                <a:gd name="connsiteY13" fmla="*/ 95467 h 117536"/>
                <a:gd name="connsiteX14" fmla="*/ 32511 w 53001"/>
                <a:gd name="connsiteY14" fmla="*/ 81495 h 117536"/>
                <a:gd name="connsiteX15" fmla="*/ 41082 w 53001"/>
                <a:gd name="connsiteY15" fmla="*/ 59315 h 117536"/>
                <a:gd name="connsiteX16" fmla="*/ 42132 w 53001"/>
                <a:gd name="connsiteY16" fmla="*/ 53727 h 117536"/>
                <a:gd name="connsiteX17" fmla="*/ 25514 w 53001"/>
                <a:gd name="connsiteY17" fmla="*/ 38882 h 117536"/>
                <a:gd name="connsiteX18" fmla="*/ 151 w 53001"/>
                <a:gd name="connsiteY18" fmla="*/ 65603 h 117536"/>
                <a:gd name="connsiteX19" fmla="*/ 3124 w 53001"/>
                <a:gd name="connsiteY19" fmla="*/ 67873 h 117536"/>
                <a:gd name="connsiteX20" fmla="*/ 6273 w 53001"/>
                <a:gd name="connsiteY20" fmla="*/ 65079 h 117536"/>
                <a:gd name="connsiteX21" fmla="*/ 24989 w 53001"/>
                <a:gd name="connsiteY21" fmla="*/ 43772 h 117536"/>
                <a:gd name="connsiteX22" fmla="*/ 29362 w 53001"/>
                <a:gd name="connsiteY22" fmla="*/ 49885 h 117536"/>
                <a:gd name="connsiteX23" fmla="*/ 23940 w 53001"/>
                <a:gd name="connsiteY23" fmla="*/ 67349 h 117536"/>
                <a:gd name="connsiteX24" fmla="*/ 12920 w 53001"/>
                <a:gd name="connsiteY24" fmla="*/ 95467 h 11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01" h="117536">
                  <a:moveTo>
                    <a:pt x="48604" y="6747"/>
                  </a:moveTo>
                  <a:cubicBezTo>
                    <a:pt x="48604" y="3953"/>
                    <a:pt x="46505" y="111"/>
                    <a:pt x="41607" y="111"/>
                  </a:cubicBezTo>
                  <a:cubicBezTo>
                    <a:pt x="36884" y="111"/>
                    <a:pt x="31811" y="4651"/>
                    <a:pt x="31811" y="9716"/>
                  </a:cubicBezTo>
                  <a:cubicBezTo>
                    <a:pt x="31811" y="12685"/>
                    <a:pt x="34085" y="16353"/>
                    <a:pt x="38808" y="16353"/>
                  </a:cubicBezTo>
                  <a:cubicBezTo>
                    <a:pt x="43881" y="16353"/>
                    <a:pt x="48604" y="11463"/>
                    <a:pt x="48604" y="6747"/>
                  </a:cubicBezTo>
                  <a:close/>
                  <a:moveTo>
                    <a:pt x="12920" y="95467"/>
                  </a:moveTo>
                  <a:cubicBezTo>
                    <a:pt x="12220" y="97737"/>
                    <a:pt x="11346" y="99833"/>
                    <a:pt x="11346" y="102802"/>
                  </a:cubicBezTo>
                  <a:cubicBezTo>
                    <a:pt x="11346" y="111011"/>
                    <a:pt x="18342" y="117647"/>
                    <a:pt x="27963" y="117647"/>
                  </a:cubicBezTo>
                  <a:cubicBezTo>
                    <a:pt x="45455" y="117647"/>
                    <a:pt x="53152" y="93546"/>
                    <a:pt x="53152" y="90926"/>
                  </a:cubicBezTo>
                  <a:cubicBezTo>
                    <a:pt x="53152" y="88656"/>
                    <a:pt x="50878" y="88656"/>
                    <a:pt x="50353" y="88656"/>
                  </a:cubicBezTo>
                  <a:cubicBezTo>
                    <a:pt x="47904" y="88656"/>
                    <a:pt x="47729" y="89704"/>
                    <a:pt x="47029" y="91625"/>
                  </a:cubicBezTo>
                  <a:cubicBezTo>
                    <a:pt x="43006" y="105597"/>
                    <a:pt x="35310" y="112757"/>
                    <a:pt x="28488" y="112757"/>
                  </a:cubicBezTo>
                  <a:cubicBezTo>
                    <a:pt x="24989" y="112757"/>
                    <a:pt x="24115" y="110487"/>
                    <a:pt x="24115" y="106644"/>
                  </a:cubicBezTo>
                  <a:cubicBezTo>
                    <a:pt x="24115" y="102628"/>
                    <a:pt x="25339" y="99309"/>
                    <a:pt x="26914" y="95467"/>
                  </a:cubicBezTo>
                  <a:cubicBezTo>
                    <a:pt x="28663" y="90752"/>
                    <a:pt x="30587" y="86036"/>
                    <a:pt x="32511" y="81495"/>
                  </a:cubicBezTo>
                  <a:cubicBezTo>
                    <a:pt x="34085" y="77304"/>
                    <a:pt x="40382" y="61411"/>
                    <a:pt x="41082" y="59315"/>
                  </a:cubicBezTo>
                  <a:cubicBezTo>
                    <a:pt x="41607" y="57569"/>
                    <a:pt x="42132" y="55473"/>
                    <a:pt x="42132" y="53727"/>
                  </a:cubicBezTo>
                  <a:cubicBezTo>
                    <a:pt x="42132" y="45518"/>
                    <a:pt x="35135" y="38882"/>
                    <a:pt x="25514" y="38882"/>
                  </a:cubicBezTo>
                  <a:cubicBezTo>
                    <a:pt x="8197" y="38882"/>
                    <a:pt x="151" y="62634"/>
                    <a:pt x="151" y="65603"/>
                  </a:cubicBezTo>
                  <a:cubicBezTo>
                    <a:pt x="151" y="67873"/>
                    <a:pt x="2599" y="67873"/>
                    <a:pt x="3124" y="67873"/>
                  </a:cubicBezTo>
                  <a:cubicBezTo>
                    <a:pt x="5573" y="67873"/>
                    <a:pt x="5748" y="67000"/>
                    <a:pt x="6273" y="65079"/>
                  </a:cubicBezTo>
                  <a:cubicBezTo>
                    <a:pt x="10821" y="50059"/>
                    <a:pt x="18517" y="43772"/>
                    <a:pt x="24989" y="43772"/>
                  </a:cubicBezTo>
                  <a:cubicBezTo>
                    <a:pt x="27788" y="43772"/>
                    <a:pt x="29362" y="45169"/>
                    <a:pt x="29362" y="49885"/>
                  </a:cubicBezTo>
                  <a:cubicBezTo>
                    <a:pt x="29362" y="53901"/>
                    <a:pt x="28313" y="56521"/>
                    <a:pt x="23940" y="67349"/>
                  </a:cubicBezTo>
                  <a:lnTo>
                    <a:pt x="12920" y="9546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48" name="任意多边形: 形状 2347">
              <a:extLst>
                <a:ext uri="{FF2B5EF4-FFF2-40B4-BE49-F238E27FC236}">
                  <a16:creationId xmlns:a16="http://schemas.microsoft.com/office/drawing/2014/main" id="{D1765BFD-0790-866B-42EB-26F795F19D6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547373" y="6147124"/>
              <a:ext cx="78364" cy="124696"/>
            </a:xfrm>
            <a:custGeom>
              <a:avLst/>
              <a:gdLst>
                <a:gd name="connsiteX0" fmla="*/ 78518 w 78364"/>
                <a:gd name="connsiteY0" fmla="*/ 38009 h 124696"/>
                <a:gd name="connsiteX1" fmla="*/ 54379 w 78364"/>
                <a:gd name="connsiteY1" fmla="*/ 111 h 124696"/>
                <a:gd name="connsiteX2" fmla="*/ 153 w 78364"/>
                <a:gd name="connsiteY2" fmla="*/ 86909 h 124696"/>
                <a:gd name="connsiteX3" fmla="*/ 24293 w 78364"/>
                <a:gd name="connsiteY3" fmla="*/ 124808 h 124696"/>
                <a:gd name="connsiteX4" fmla="*/ 78518 w 78364"/>
                <a:gd name="connsiteY4" fmla="*/ 38009 h 124696"/>
                <a:gd name="connsiteX5" fmla="*/ 19920 w 78364"/>
                <a:gd name="connsiteY5" fmla="*/ 59315 h 124696"/>
                <a:gd name="connsiteX6" fmla="*/ 54204 w 78364"/>
                <a:gd name="connsiteY6" fmla="*/ 5001 h 124696"/>
                <a:gd name="connsiteX7" fmla="*/ 65399 w 78364"/>
                <a:gd name="connsiteY7" fmla="*/ 27705 h 124696"/>
                <a:gd name="connsiteX8" fmla="*/ 60326 w 78364"/>
                <a:gd name="connsiteY8" fmla="*/ 59315 h 124696"/>
                <a:gd name="connsiteX9" fmla="*/ 19920 w 78364"/>
                <a:gd name="connsiteY9" fmla="*/ 59315 h 124696"/>
                <a:gd name="connsiteX10" fmla="*/ 58752 w 78364"/>
                <a:gd name="connsiteY10" fmla="*/ 65603 h 124696"/>
                <a:gd name="connsiteX11" fmla="*/ 44583 w 78364"/>
                <a:gd name="connsiteY11" fmla="*/ 102628 h 124696"/>
                <a:gd name="connsiteX12" fmla="*/ 24467 w 78364"/>
                <a:gd name="connsiteY12" fmla="*/ 119917 h 124696"/>
                <a:gd name="connsiteX13" fmla="*/ 13272 w 78364"/>
                <a:gd name="connsiteY13" fmla="*/ 97214 h 124696"/>
                <a:gd name="connsiteX14" fmla="*/ 18345 w 78364"/>
                <a:gd name="connsiteY14" fmla="*/ 65603 h 124696"/>
                <a:gd name="connsiteX15" fmla="*/ 58752 w 78364"/>
                <a:gd name="connsiteY15" fmla="*/ 65603 h 12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364" h="124696">
                  <a:moveTo>
                    <a:pt x="78518" y="38009"/>
                  </a:moveTo>
                  <a:cubicBezTo>
                    <a:pt x="78518" y="19671"/>
                    <a:pt x="71521" y="111"/>
                    <a:pt x="54379" y="111"/>
                  </a:cubicBezTo>
                  <a:cubicBezTo>
                    <a:pt x="28141" y="111"/>
                    <a:pt x="153" y="46916"/>
                    <a:pt x="153" y="86909"/>
                  </a:cubicBezTo>
                  <a:cubicBezTo>
                    <a:pt x="153" y="107692"/>
                    <a:pt x="8200" y="124808"/>
                    <a:pt x="24293" y="124808"/>
                  </a:cubicBezTo>
                  <a:cubicBezTo>
                    <a:pt x="50881" y="124808"/>
                    <a:pt x="78518" y="77129"/>
                    <a:pt x="78518" y="38009"/>
                  </a:cubicBezTo>
                  <a:close/>
                  <a:moveTo>
                    <a:pt x="19920" y="59315"/>
                  </a:moveTo>
                  <a:cubicBezTo>
                    <a:pt x="28841" y="21592"/>
                    <a:pt x="43884" y="5001"/>
                    <a:pt x="54204" y="5001"/>
                  </a:cubicBezTo>
                  <a:cubicBezTo>
                    <a:pt x="65399" y="5001"/>
                    <a:pt x="65399" y="24386"/>
                    <a:pt x="65399" y="27705"/>
                  </a:cubicBezTo>
                  <a:cubicBezTo>
                    <a:pt x="65399" y="34516"/>
                    <a:pt x="64000" y="44645"/>
                    <a:pt x="60326" y="59315"/>
                  </a:cubicBezTo>
                  <a:lnTo>
                    <a:pt x="19920" y="59315"/>
                  </a:lnTo>
                  <a:close/>
                  <a:moveTo>
                    <a:pt x="58752" y="65603"/>
                  </a:moveTo>
                  <a:cubicBezTo>
                    <a:pt x="53854" y="84639"/>
                    <a:pt x="49831" y="94070"/>
                    <a:pt x="44583" y="102628"/>
                  </a:cubicBezTo>
                  <a:cubicBezTo>
                    <a:pt x="39161" y="111709"/>
                    <a:pt x="32164" y="119917"/>
                    <a:pt x="24467" y="119917"/>
                  </a:cubicBezTo>
                  <a:cubicBezTo>
                    <a:pt x="14847" y="119917"/>
                    <a:pt x="13272" y="106644"/>
                    <a:pt x="13272" y="97214"/>
                  </a:cubicBezTo>
                  <a:cubicBezTo>
                    <a:pt x="13272" y="85687"/>
                    <a:pt x="16596" y="72065"/>
                    <a:pt x="18345" y="65603"/>
                  </a:cubicBezTo>
                  <a:lnTo>
                    <a:pt x="58752" y="6560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49" name="任意多边形: 形状 2348">
              <a:extLst>
                <a:ext uri="{FF2B5EF4-FFF2-40B4-BE49-F238E27FC236}">
                  <a16:creationId xmlns:a16="http://schemas.microsoft.com/office/drawing/2014/main" id="{6B2A5E00-72AD-8B3F-106A-45E701F9461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660705" y="6139090"/>
              <a:ext cx="26937" cy="174645"/>
            </a:xfrm>
            <a:custGeom>
              <a:avLst/>
              <a:gdLst>
                <a:gd name="connsiteX0" fmla="*/ 27095 w 26937"/>
                <a:gd name="connsiteY0" fmla="*/ 174756 h 174645"/>
                <a:gd name="connsiteX1" fmla="*/ 27095 w 26937"/>
                <a:gd name="connsiteY1" fmla="*/ 166199 h 174645"/>
                <a:gd name="connsiteX2" fmla="*/ 8729 w 26937"/>
                <a:gd name="connsiteY2" fmla="*/ 166199 h 174645"/>
                <a:gd name="connsiteX3" fmla="*/ 8729 w 26937"/>
                <a:gd name="connsiteY3" fmla="*/ 8668 h 174645"/>
                <a:gd name="connsiteX4" fmla="*/ 27095 w 26937"/>
                <a:gd name="connsiteY4" fmla="*/ 8668 h 174645"/>
                <a:gd name="connsiteX5" fmla="*/ 27095 w 26937"/>
                <a:gd name="connsiteY5" fmla="*/ 111 h 174645"/>
                <a:gd name="connsiteX6" fmla="*/ 157 w 26937"/>
                <a:gd name="connsiteY6" fmla="*/ 111 h 174645"/>
                <a:gd name="connsiteX7" fmla="*/ 157 w 26937"/>
                <a:gd name="connsiteY7" fmla="*/ 174756 h 174645"/>
                <a:gd name="connsiteX8" fmla="*/ 27095 w 26937"/>
                <a:gd name="connsiteY8" fmla="*/ 174756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37" h="174645">
                  <a:moveTo>
                    <a:pt x="27095" y="174756"/>
                  </a:moveTo>
                  <a:lnTo>
                    <a:pt x="27095" y="166199"/>
                  </a:lnTo>
                  <a:lnTo>
                    <a:pt x="8729" y="166199"/>
                  </a:lnTo>
                  <a:lnTo>
                    <a:pt x="8729" y="8668"/>
                  </a:lnTo>
                  <a:lnTo>
                    <a:pt x="27095" y="8668"/>
                  </a:lnTo>
                  <a:lnTo>
                    <a:pt x="27095" y="111"/>
                  </a:lnTo>
                  <a:lnTo>
                    <a:pt x="157" y="111"/>
                  </a:lnTo>
                  <a:lnTo>
                    <a:pt x="157" y="174756"/>
                  </a:lnTo>
                  <a:lnTo>
                    <a:pt x="27095" y="17475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0" name="任意多边形: 形状 2349">
              <a:extLst>
                <a:ext uri="{FF2B5EF4-FFF2-40B4-BE49-F238E27FC236}">
                  <a16:creationId xmlns:a16="http://schemas.microsoft.com/office/drawing/2014/main" id="{3DEAAB2A-FD5F-98F6-3A39-918856998C2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719093" y="6152538"/>
              <a:ext cx="64371" cy="17464"/>
            </a:xfrm>
            <a:custGeom>
              <a:avLst/>
              <a:gdLst>
                <a:gd name="connsiteX0" fmla="*/ 61033 w 64371"/>
                <a:gd name="connsiteY0" fmla="*/ 111 h 17464"/>
                <a:gd name="connsiteX1" fmla="*/ 45989 w 64371"/>
                <a:gd name="connsiteY1" fmla="*/ 8144 h 17464"/>
                <a:gd name="connsiteX2" fmla="*/ 34794 w 64371"/>
                <a:gd name="connsiteY2" fmla="*/ 4651 h 17464"/>
                <a:gd name="connsiteX3" fmla="*/ 20976 w 64371"/>
                <a:gd name="connsiteY3" fmla="*/ 111 h 17464"/>
                <a:gd name="connsiteX4" fmla="*/ 160 w 64371"/>
                <a:gd name="connsiteY4" fmla="*/ 14082 h 17464"/>
                <a:gd name="connsiteX5" fmla="*/ 3658 w 64371"/>
                <a:gd name="connsiteY5" fmla="*/ 17575 h 17464"/>
                <a:gd name="connsiteX6" fmla="*/ 18702 w 64371"/>
                <a:gd name="connsiteY6" fmla="*/ 9541 h 17464"/>
                <a:gd name="connsiteX7" fmla="*/ 29897 w 64371"/>
                <a:gd name="connsiteY7" fmla="*/ 13034 h 17464"/>
                <a:gd name="connsiteX8" fmla="*/ 43715 w 64371"/>
                <a:gd name="connsiteY8" fmla="*/ 17575 h 17464"/>
                <a:gd name="connsiteX9" fmla="*/ 64531 w 64371"/>
                <a:gd name="connsiteY9" fmla="*/ 3604 h 17464"/>
                <a:gd name="connsiteX10" fmla="*/ 61033 w 64371"/>
                <a:gd name="connsiteY10" fmla="*/ 111 h 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371" h="17464">
                  <a:moveTo>
                    <a:pt x="61033" y="111"/>
                  </a:moveTo>
                  <a:cubicBezTo>
                    <a:pt x="55960" y="5525"/>
                    <a:pt x="50887" y="8144"/>
                    <a:pt x="45989" y="8144"/>
                  </a:cubicBezTo>
                  <a:cubicBezTo>
                    <a:pt x="41441" y="8144"/>
                    <a:pt x="36194" y="5525"/>
                    <a:pt x="34794" y="4651"/>
                  </a:cubicBezTo>
                  <a:cubicBezTo>
                    <a:pt x="28497" y="1682"/>
                    <a:pt x="24824" y="111"/>
                    <a:pt x="20976" y="111"/>
                  </a:cubicBezTo>
                  <a:cubicBezTo>
                    <a:pt x="13804" y="111"/>
                    <a:pt x="11180" y="2905"/>
                    <a:pt x="160" y="14082"/>
                  </a:cubicBezTo>
                  <a:lnTo>
                    <a:pt x="3658" y="17575"/>
                  </a:lnTo>
                  <a:cubicBezTo>
                    <a:pt x="8731" y="12161"/>
                    <a:pt x="13804" y="9541"/>
                    <a:pt x="18702" y="9541"/>
                  </a:cubicBezTo>
                  <a:cubicBezTo>
                    <a:pt x="23250" y="9541"/>
                    <a:pt x="28497" y="12161"/>
                    <a:pt x="29897" y="13034"/>
                  </a:cubicBezTo>
                  <a:cubicBezTo>
                    <a:pt x="36194" y="16003"/>
                    <a:pt x="39867" y="17575"/>
                    <a:pt x="43715" y="17575"/>
                  </a:cubicBezTo>
                  <a:cubicBezTo>
                    <a:pt x="50887" y="17575"/>
                    <a:pt x="53511" y="14781"/>
                    <a:pt x="64531" y="3604"/>
                  </a:cubicBezTo>
                  <a:lnTo>
                    <a:pt x="61033" y="11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1" name="任意多边形: 形状 2350">
              <a:extLst>
                <a:ext uri="{FF2B5EF4-FFF2-40B4-BE49-F238E27FC236}">
                  <a16:creationId xmlns:a16="http://schemas.microsoft.com/office/drawing/2014/main" id="{F1A77323-FADE-BE1A-7BD3-FE7172715A1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705907" y="6193056"/>
              <a:ext cx="69793" cy="78765"/>
            </a:xfrm>
            <a:custGeom>
              <a:avLst/>
              <a:gdLst>
                <a:gd name="connsiteX0" fmla="*/ 63131 w 69793"/>
                <a:gd name="connsiteY0" fmla="*/ 11463 h 78765"/>
                <a:gd name="connsiteX1" fmla="*/ 55785 w 69793"/>
                <a:gd name="connsiteY1" fmla="*/ 19671 h 78765"/>
                <a:gd name="connsiteX2" fmla="*/ 61557 w 69793"/>
                <a:gd name="connsiteY2" fmla="*/ 25260 h 78765"/>
                <a:gd name="connsiteX3" fmla="*/ 69953 w 69793"/>
                <a:gd name="connsiteY3" fmla="*/ 15305 h 78765"/>
                <a:gd name="connsiteX4" fmla="*/ 46689 w 69793"/>
                <a:gd name="connsiteY4" fmla="*/ 111 h 78765"/>
                <a:gd name="connsiteX5" fmla="*/ 14503 w 69793"/>
                <a:gd name="connsiteY5" fmla="*/ 25609 h 78765"/>
                <a:gd name="connsiteX6" fmla="*/ 20625 w 69793"/>
                <a:gd name="connsiteY6" fmla="*/ 38358 h 78765"/>
                <a:gd name="connsiteX7" fmla="*/ 40392 w 69793"/>
                <a:gd name="connsiteY7" fmla="*/ 44645 h 78765"/>
                <a:gd name="connsiteX8" fmla="*/ 55260 w 69793"/>
                <a:gd name="connsiteY8" fmla="*/ 56172 h 78765"/>
                <a:gd name="connsiteX9" fmla="*/ 45989 w 69793"/>
                <a:gd name="connsiteY9" fmla="*/ 70143 h 78765"/>
                <a:gd name="connsiteX10" fmla="*/ 28497 w 69793"/>
                <a:gd name="connsiteY10" fmla="*/ 73986 h 78765"/>
                <a:gd name="connsiteX11" fmla="*/ 7506 w 69793"/>
                <a:gd name="connsiteY11" fmla="*/ 66651 h 78765"/>
                <a:gd name="connsiteX12" fmla="*/ 17127 w 69793"/>
                <a:gd name="connsiteY12" fmla="*/ 56696 h 78765"/>
                <a:gd name="connsiteX13" fmla="*/ 10305 w 69793"/>
                <a:gd name="connsiteY13" fmla="*/ 50234 h 78765"/>
                <a:gd name="connsiteX14" fmla="*/ 160 w 69793"/>
                <a:gd name="connsiteY14" fmla="*/ 61935 h 78765"/>
                <a:gd name="connsiteX15" fmla="*/ 28322 w 69793"/>
                <a:gd name="connsiteY15" fmla="*/ 78876 h 78765"/>
                <a:gd name="connsiteX16" fmla="*/ 66455 w 69793"/>
                <a:gd name="connsiteY16" fmla="*/ 50059 h 78765"/>
                <a:gd name="connsiteX17" fmla="*/ 42316 w 69793"/>
                <a:gd name="connsiteY17" fmla="*/ 29626 h 78765"/>
                <a:gd name="connsiteX18" fmla="*/ 35319 w 69793"/>
                <a:gd name="connsiteY18" fmla="*/ 28229 h 78765"/>
                <a:gd name="connsiteX19" fmla="*/ 25698 w 69793"/>
                <a:gd name="connsiteY19" fmla="*/ 19496 h 78765"/>
                <a:gd name="connsiteX20" fmla="*/ 32695 w 69793"/>
                <a:gd name="connsiteY20" fmla="*/ 8319 h 78765"/>
                <a:gd name="connsiteX21" fmla="*/ 46514 w 69793"/>
                <a:gd name="connsiteY21" fmla="*/ 5001 h 78765"/>
                <a:gd name="connsiteX22" fmla="*/ 63131 w 69793"/>
                <a:gd name="connsiteY22" fmla="*/ 11463 h 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793" h="78765">
                  <a:moveTo>
                    <a:pt x="63131" y="11463"/>
                  </a:moveTo>
                  <a:cubicBezTo>
                    <a:pt x="58583" y="12510"/>
                    <a:pt x="55785" y="16178"/>
                    <a:pt x="55785" y="19671"/>
                  </a:cubicBezTo>
                  <a:cubicBezTo>
                    <a:pt x="55785" y="23688"/>
                    <a:pt x="59283" y="25260"/>
                    <a:pt x="61557" y="25260"/>
                  </a:cubicBezTo>
                  <a:cubicBezTo>
                    <a:pt x="63306" y="25260"/>
                    <a:pt x="69953" y="24212"/>
                    <a:pt x="69953" y="15305"/>
                  </a:cubicBezTo>
                  <a:cubicBezTo>
                    <a:pt x="69953" y="3953"/>
                    <a:pt x="57359" y="111"/>
                    <a:pt x="46689" y="111"/>
                  </a:cubicBezTo>
                  <a:cubicBezTo>
                    <a:pt x="19401" y="111"/>
                    <a:pt x="14503" y="20195"/>
                    <a:pt x="14503" y="25609"/>
                  </a:cubicBezTo>
                  <a:cubicBezTo>
                    <a:pt x="14503" y="32071"/>
                    <a:pt x="18177" y="36262"/>
                    <a:pt x="20625" y="38358"/>
                  </a:cubicBezTo>
                  <a:cubicBezTo>
                    <a:pt x="25173" y="41851"/>
                    <a:pt x="28322" y="42549"/>
                    <a:pt x="40392" y="44645"/>
                  </a:cubicBezTo>
                  <a:cubicBezTo>
                    <a:pt x="44065" y="45344"/>
                    <a:pt x="55260" y="47440"/>
                    <a:pt x="55260" y="56172"/>
                  </a:cubicBezTo>
                  <a:cubicBezTo>
                    <a:pt x="55260" y="59141"/>
                    <a:pt x="53336" y="65777"/>
                    <a:pt x="45989" y="70143"/>
                  </a:cubicBezTo>
                  <a:cubicBezTo>
                    <a:pt x="39167" y="73986"/>
                    <a:pt x="30596" y="73986"/>
                    <a:pt x="28497" y="73986"/>
                  </a:cubicBezTo>
                  <a:cubicBezTo>
                    <a:pt x="21500" y="73986"/>
                    <a:pt x="11530" y="72414"/>
                    <a:pt x="7506" y="66651"/>
                  </a:cubicBezTo>
                  <a:cubicBezTo>
                    <a:pt x="13279" y="65952"/>
                    <a:pt x="17127" y="61586"/>
                    <a:pt x="17127" y="56696"/>
                  </a:cubicBezTo>
                  <a:cubicBezTo>
                    <a:pt x="17127" y="52330"/>
                    <a:pt x="13978" y="50234"/>
                    <a:pt x="10305" y="50234"/>
                  </a:cubicBezTo>
                  <a:cubicBezTo>
                    <a:pt x="5232" y="50234"/>
                    <a:pt x="160" y="54251"/>
                    <a:pt x="160" y="61935"/>
                  </a:cubicBezTo>
                  <a:cubicBezTo>
                    <a:pt x="160" y="72414"/>
                    <a:pt x="11355" y="78876"/>
                    <a:pt x="28322" y="78876"/>
                  </a:cubicBezTo>
                  <a:cubicBezTo>
                    <a:pt x="60508" y="78876"/>
                    <a:pt x="66455" y="56870"/>
                    <a:pt x="66455" y="50059"/>
                  </a:cubicBezTo>
                  <a:cubicBezTo>
                    <a:pt x="66455" y="33992"/>
                    <a:pt x="48788" y="30848"/>
                    <a:pt x="42316" y="29626"/>
                  </a:cubicBezTo>
                  <a:cubicBezTo>
                    <a:pt x="40741" y="29276"/>
                    <a:pt x="36368" y="28578"/>
                    <a:pt x="35319" y="28229"/>
                  </a:cubicBezTo>
                  <a:cubicBezTo>
                    <a:pt x="28847" y="27006"/>
                    <a:pt x="25698" y="23338"/>
                    <a:pt x="25698" y="19496"/>
                  </a:cubicBezTo>
                  <a:cubicBezTo>
                    <a:pt x="25698" y="15479"/>
                    <a:pt x="28847" y="10764"/>
                    <a:pt x="32695" y="8319"/>
                  </a:cubicBezTo>
                  <a:cubicBezTo>
                    <a:pt x="37418" y="5350"/>
                    <a:pt x="43540" y="5001"/>
                    <a:pt x="46514" y="5001"/>
                  </a:cubicBezTo>
                  <a:cubicBezTo>
                    <a:pt x="50187" y="5001"/>
                    <a:pt x="59283" y="5525"/>
                    <a:pt x="63131" y="1146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4" name="任意多边形: 形状 2353">
              <a:extLst>
                <a:ext uri="{FF2B5EF4-FFF2-40B4-BE49-F238E27FC236}">
                  <a16:creationId xmlns:a16="http://schemas.microsoft.com/office/drawing/2014/main" id="{AE236A7C-4685-C952-A939-9ABFED1B3A2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793401" y="6139090"/>
              <a:ext cx="26937" cy="174645"/>
            </a:xfrm>
            <a:custGeom>
              <a:avLst/>
              <a:gdLst>
                <a:gd name="connsiteX0" fmla="*/ 27101 w 26937"/>
                <a:gd name="connsiteY0" fmla="*/ 111 h 174645"/>
                <a:gd name="connsiteX1" fmla="*/ 163 w 26937"/>
                <a:gd name="connsiteY1" fmla="*/ 111 h 174645"/>
                <a:gd name="connsiteX2" fmla="*/ 163 w 26937"/>
                <a:gd name="connsiteY2" fmla="*/ 8668 h 174645"/>
                <a:gd name="connsiteX3" fmla="*/ 18530 w 26937"/>
                <a:gd name="connsiteY3" fmla="*/ 8668 h 174645"/>
                <a:gd name="connsiteX4" fmla="*/ 18530 w 26937"/>
                <a:gd name="connsiteY4" fmla="*/ 166199 h 174645"/>
                <a:gd name="connsiteX5" fmla="*/ 163 w 26937"/>
                <a:gd name="connsiteY5" fmla="*/ 166199 h 174645"/>
                <a:gd name="connsiteX6" fmla="*/ 163 w 26937"/>
                <a:gd name="connsiteY6" fmla="*/ 174756 h 174645"/>
                <a:gd name="connsiteX7" fmla="*/ 27101 w 26937"/>
                <a:gd name="connsiteY7" fmla="*/ 174756 h 174645"/>
                <a:gd name="connsiteX8" fmla="*/ 27101 w 26937"/>
                <a:gd name="connsiteY8" fmla="*/ 111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37" h="174645">
                  <a:moveTo>
                    <a:pt x="27101" y="111"/>
                  </a:moveTo>
                  <a:lnTo>
                    <a:pt x="163" y="111"/>
                  </a:lnTo>
                  <a:lnTo>
                    <a:pt x="163" y="8668"/>
                  </a:lnTo>
                  <a:lnTo>
                    <a:pt x="18530" y="8668"/>
                  </a:lnTo>
                  <a:lnTo>
                    <a:pt x="18530" y="166199"/>
                  </a:lnTo>
                  <a:lnTo>
                    <a:pt x="163" y="166199"/>
                  </a:lnTo>
                  <a:lnTo>
                    <a:pt x="163" y="174756"/>
                  </a:lnTo>
                  <a:lnTo>
                    <a:pt x="27101" y="174756"/>
                  </a:lnTo>
                  <a:lnTo>
                    <a:pt x="27101" y="11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5" name="任意多边形: 形状 2354">
              <a:extLst>
                <a:ext uri="{FF2B5EF4-FFF2-40B4-BE49-F238E27FC236}">
                  <a16:creationId xmlns:a16="http://schemas.microsoft.com/office/drawing/2014/main" id="{D1D07507-AB1C-8166-7B5C-FE1076E17BD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866865" y="6190210"/>
              <a:ext cx="178419" cy="170404"/>
            </a:xfrm>
            <a:custGeom>
              <a:avLst/>
              <a:gdLst>
                <a:gd name="connsiteX0" fmla="*/ 65887 w 178419"/>
                <a:gd name="connsiteY0" fmla="*/ 91678 h 170404"/>
                <a:gd name="connsiteX1" fmla="*/ 108368 w 178419"/>
                <a:gd name="connsiteY1" fmla="*/ 91678 h 170404"/>
                <a:gd name="connsiteX2" fmla="*/ 178586 w 178419"/>
                <a:gd name="connsiteY2" fmla="*/ 37788 h 170404"/>
                <a:gd name="connsiteX3" fmla="*/ 129358 w 178419"/>
                <a:gd name="connsiteY3" fmla="*/ 114 h 170404"/>
                <a:gd name="connsiteX4" fmla="*/ 48394 w 178419"/>
                <a:gd name="connsiteY4" fmla="*/ 114 h 170404"/>
                <a:gd name="connsiteX5" fmla="*/ 40898 w 178419"/>
                <a:gd name="connsiteY5" fmla="*/ 4855 h 170404"/>
                <a:gd name="connsiteX6" fmla="*/ 48145 w 178419"/>
                <a:gd name="connsiteY6" fmla="*/ 7849 h 170404"/>
                <a:gd name="connsiteX7" fmla="*/ 58890 w 178419"/>
                <a:gd name="connsiteY7" fmla="*/ 8347 h 170404"/>
                <a:gd name="connsiteX8" fmla="*/ 64387 w 178419"/>
                <a:gd name="connsiteY8" fmla="*/ 12339 h 170404"/>
                <a:gd name="connsiteX9" fmla="*/ 63388 w 178419"/>
                <a:gd name="connsiteY9" fmla="*/ 17080 h 170404"/>
                <a:gd name="connsiteX10" fmla="*/ 29903 w 178419"/>
                <a:gd name="connsiteY10" fmla="*/ 151058 h 170404"/>
                <a:gd name="connsiteX11" fmla="*/ 7163 w 178419"/>
                <a:gd name="connsiteY11" fmla="*/ 162784 h 170404"/>
                <a:gd name="connsiteX12" fmla="*/ 166 w 178419"/>
                <a:gd name="connsiteY12" fmla="*/ 167525 h 170404"/>
                <a:gd name="connsiteX13" fmla="*/ 3914 w 178419"/>
                <a:gd name="connsiteY13" fmla="*/ 170518 h 170404"/>
                <a:gd name="connsiteX14" fmla="*/ 35650 w 178419"/>
                <a:gd name="connsiteY14" fmla="*/ 169770 h 170404"/>
                <a:gd name="connsiteX15" fmla="*/ 51643 w 178419"/>
                <a:gd name="connsiteY15" fmla="*/ 170019 h 170404"/>
                <a:gd name="connsiteX16" fmla="*/ 67886 w 178419"/>
                <a:gd name="connsiteY16" fmla="*/ 170518 h 170404"/>
                <a:gd name="connsiteX17" fmla="*/ 72883 w 178419"/>
                <a:gd name="connsiteY17" fmla="*/ 165529 h 170404"/>
                <a:gd name="connsiteX18" fmla="*/ 65887 w 178419"/>
                <a:gd name="connsiteY18" fmla="*/ 162784 h 170404"/>
                <a:gd name="connsiteX19" fmla="*/ 49644 w 178419"/>
                <a:gd name="connsiteY19" fmla="*/ 158293 h 170404"/>
                <a:gd name="connsiteX20" fmla="*/ 50394 w 178419"/>
                <a:gd name="connsiteY20" fmla="*/ 154052 h 170404"/>
                <a:gd name="connsiteX21" fmla="*/ 65887 w 178419"/>
                <a:gd name="connsiteY21" fmla="*/ 91678 h 170404"/>
                <a:gd name="connsiteX22" fmla="*/ 83879 w 178419"/>
                <a:gd name="connsiteY22" fmla="*/ 17329 h 170404"/>
                <a:gd name="connsiteX23" fmla="*/ 97372 w 178419"/>
                <a:gd name="connsiteY23" fmla="*/ 7849 h 170404"/>
                <a:gd name="connsiteX24" fmla="*/ 121362 w 178419"/>
                <a:gd name="connsiteY24" fmla="*/ 7849 h 170404"/>
                <a:gd name="connsiteX25" fmla="*/ 155346 w 178419"/>
                <a:gd name="connsiteY25" fmla="*/ 31800 h 170404"/>
                <a:gd name="connsiteX26" fmla="*/ 140603 w 178419"/>
                <a:gd name="connsiteY26" fmla="*/ 71968 h 170404"/>
                <a:gd name="connsiteX27" fmla="*/ 102120 w 178419"/>
                <a:gd name="connsiteY27" fmla="*/ 85192 h 170404"/>
                <a:gd name="connsiteX28" fmla="*/ 66886 w 178419"/>
                <a:gd name="connsiteY28" fmla="*/ 85192 h 170404"/>
                <a:gd name="connsiteX29" fmla="*/ 83879 w 178419"/>
                <a:gd name="connsiteY29" fmla="*/ 17329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419" h="170404">
                  <a:moveTo>
                    <a:pt x="65887" y="91678"/>
                  </a:moveTo>
                  <a:lnTo>
                    <a:pt x="108368" y="91678"/>
                  </a:lnTo>
                  <a:cubicBezTo>
                    <a:pt x="143852" y="91678"/>
                    <a:pt x="178586" y="65731"/>
                    <a:pt x="178586" y="37788"/>
                  </a:cubicBezTo>
                  <a:cubicBezTo>
                    <a:pt x="178586" y="18577"/>
                    <a:pt x="162093" y="114"/>
                    <a:pt x="129358" y="114"/>
                  </a:cubicBezTo>
                  <a:lnTo>
                    <a:pt x="48394" y="114"/>
                  </a:lnTo>
                  <a:cubicBezTo>
                    <a:pt x="43647" y="114"/>
                    <a:pt x="40898" y="114"/>
                    <a:pt x="40898" y="4855"/>
                  </a:cubicBezTo>
                  <a:cubicBezTo>
                    <a:pt x="40898" y="7849"/>
                    <a:pt x="43147" y="7849"/>
                    <a:pt x="48145" y="7849"/>
                  </a:cubicBezTo>
                  <a:cubicBezTo>
                    <a:pt x="51393" y="7849"/>
                    <a:pt x="55891" y="8098"/>
                    <a:pt x="58890" y="8347"/>
                  </a:cubicBezTo>
                  <a:cubicBezTo>
                    <a:pt x="62888" y="8846"/>
                    <a:pt x="64387" y="9595"/>
                    <a:pt x="64387" y="12339"/>
                  </a:cubicBezTo>
                  <a:cubicBezTo>
                    <a:pt x="64387" y="13337"/>
                    <a:pt x="64137" y="14086"/>
                    <a:pt x="63388" y="17080"/>
                  </a:cubicBezTo>
                  <a:lnTo>
                    <a:pt x="29903" y="151058"/>
                  </a:lnTo>
                  <a:cubicBezTo>
                    <a:pt x="27404" y="160788"/>
                    <a:pt x="26904" y="162784"/>
                    <a:pt x="7163" y="162784"/>
                  </a:cubicBezTo>
                  <a:cubicBezTo>
                    <a:pt x="2915" y="162784"/>
                    <a:pt x="166" y="162784"/>
                    <a:pt x="166" y="167525"/>
                  </a:cubicBezTo>
                  <a:cubicBezTo>
                    <a:pt x="166" y="170518"/>
                    <a:pt x="3165" y="170518"/>
                    <a:pt x="3914" y="170518"/>
                  </a:cubicBezTo>
                  <a:cubicBezTo>
                    <a:pt x="10911" y="170518"/>
                    <a:pt x="28653" y="169770"/>
                    <a:pt x="35650" y="169770"/>
                  </a:cubicBezTo>
                  <a:cubicBezTo>
                    <a:pt x="40898" y="169770"/>
                    <a:pt x="46395" y="170019"/>
                    <a:pt x="51643" y="170019"/>
                  </a:cubicBezTo>
                  <a:cubicBezTo>
                    <a:pt x="57141" y="170019"/>
                    <a:pt x="62638" y="170518"/>
                    <a:pt x="67886" y="170518"/>
                  </a:cubicBezTo>
                  <a:cubicBezTo>
                    <a:pt x="69635" y="170518"/>
                    <a:pt x="72883" y="170518"/>
                    <a:pt x="72883" y="165529"/>
                  </a:cubicBezTo>
                  <a:cubicBezTo>
                    <a:pt x="72883" y="162784"/>
                    <a:pt x="70634" y="162784"/>
                    <a:pt x="65887" y="162784"/>
                  </a:cubicBezTo>
                  <a:cubicBezTo>
                    <a:pt x="56641" y="162784"/>
                    <a:pt x="49644" y="162784"/>
                    <a:pt x="49644" y="158293"/>
                  </a:cubicBezTo>
                  <a:cubicBezTo>
                    <a:pt x="49644" y="156796"/>
                    <a:pt x="50144" y="155549"/>
                    <a:pt x="50394" y="154052"/>
                  </a:cubicBezTo>
                  <a:lnTo>
                    <a:pt x="65887" y="91678"/>
                  </a:lnTo>
                  <a:close/>
                  <a:moveTo>
                    <a:pt x="83879" y="17329"/>
                  </a:moveTo>
                  <a:cubicBezTo>
                    <a:pt x="86128" y="8597"/>
                    <a:pt x="86627" y="7849"/>
                    <a:pt x="97372" y="7849"/>
                  </a:cubicBezTo>
                  <a:lnTo>
                    <a:pt x="121362" y="7849"/>
                  </a:lnTo>
                  <a:cubicBezTo>
                    <a:pt x="142102" y="7849"/>
                    <a:pt x="155346" y="14585"/>
                    <a:pt x="155346" y="31800"/>
                  </a:cubicBezTo>
                  <a:cubicBezTo>
                    <a:pt x="155346" y="41530"/>
                    <a:pt x="150349" y="62987"/>
                    <a:pt x="140603" y="71968"/>
                  </a:cubicBezTo>
                  <a:cubicBezTo>
                    <a:pt x="128109" y="83196"/>
                    <a:pt x="113115" y="85192"/>
                    <a:pt x="102120" y="85192"/>
                  </a:cubicBezTo>
                  <a:lnTo>
                    <a:pt x="66886" y="85192"/>
                  </a:lnTo>
                  <a:lnTo>
                    <a:pt x="83879" y="1732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6" name="任意多边形: 形状 2355">
              <a:extLst>
                <a:ext uri="{FF2B5EF4-FFF2-40B4-BE49-F238E27FC236}">
                  <a16:creationId xmlns:a16="http://schemas.microsoft.com/office/drawing/2014/main" id="{F7B2E350-2920-5B0A-1F94-0BFEF5EB5EC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081494" y="6173494"/>
              <a:ext cx="34234" cy="249493"/>
            </a:xfrm>
            <a:custGeom>
              <a:avLst/>
              <a:gdLst>
                <a:gd name="connsiteX0" fmla="*/ 34409 w 34234"/>
                <a:gd name="connsiteY0" fmla="*/ 249608 h 249493"/>
                <a:gd name="connsiteX1" fmla="*/ 34409 w 34234"/>
                <a:gd name="connsiteY1" fmla="*/ 239628 h 249493"/>
                <a:gd name="connsiteX2" fmla="*/ 10169 w 34234"/>
                <a:gd name="connsiteY2" fmla="*/ 239628 h 249493"/>
                <a:gd name="connsiteX3" fmla="*/ 10169 w 34234"/>
                <a:gd name="connsiteY3" fmla="*/ 10094 h 249493"/>
                <a:gd name="connsiteX4" fmla="*/ 34409 w 34234"/>
                <a:gd name="connsiteY4" fmla="*/ 10094 h 249493"/>
                <a:gd name="connsiteX5" fmla="*/ 34409 w 34234"/>
                <a:gd name="connsiteY5" fmla="*/ 114 h 249493"/>
                <a:gd name="connsiteX6" fmla="*/ 174 w 34234"/>
                <a:gd name="connsiteY6" fmla="*/ 114 h 249493"/>
                <a:gd name="connsiteX7" fmla="*/ 174 w 34234"/>
                <a:gd name="connsiteY7" fmla="*/ 249608 h 249493"/>
                <a:gd name="connsiteX8" fmla="*/ 34409 w 34234"/>
                <a:gd name="connsiteY8" fmla="*/ 249608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34" h="249493">
                  <a:moveTo>
                    <a:pt x="34409" y="249608"/>
                  </a:moveTo>
                  <a:lnTo>
                    <a:pt x="34409" y="239628"/>
                  </a:lnTo>
                  <a:lnTo>
                    <a:pt x="10169" y="239628"/>
                  </a:lnTo>
                  <a:lnTo>
                    <a:pt x="10169" y="10094"/>
                  </a:lnTo>
                  <a:lnTo>
                    <a:pt x="34409" y="10094"/>
                  </a:lnTo>
                  <a:lnTo>
                    <a:pt x="34409" y="114"/>
                  </a:lnTo>
                  <a:lnTo>
                    <a:pt x="174" y="114"/>
                  </a:lnTo>
                  <a:lnTo>
                    <a:pt x="174" y="249608"/>
                  </a:lnTo>
                  <a:lnTo>
                    <a:pt x="34409" y="24960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7" name="任意多边形: 形状 2356">
              <a:extLst>
                <a:ext uri="{FF2B5EF4-FFF2-40B4-BE49-F238E27FC236}">
                  <a16:creationId xmlns:a16="http://schemas.microsoft.com/office/drawing/2014/main" id="{9E1F500E-F47F-DDD5-ABD8-FB35CCF01EB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152140" y="6193952"/>
              <a:ext cx="83212" cy="23202"/>
            </a:xfrm>
            <a:custGeom>
              <a:avLst/>
              <a:gdLst>
                <a:gd name="connsiteX0" fmla="*/ 83390 w 83212"/>
                <a:gd name="connsiteY0" fmla="*/ 3857 h 23202"/>
                <a:gd name="connsiteX1" fmla="*/ 79391 w 83212"/>
                <a:gd name="connsiteY1" fmla="*/ 114 h 23202"/>
                <a:gd name="connsiteX2" fmla="*/ 58901 w 83212"/>
                <a:gd name="connsiteY2" fmla="*/ 12090 h 23202"/>
                <a:gd name="connsiteX3" fmla="*/ 42658 w 83212"/>
                <a:gd name="connsiteY3" fmla="*/ 5853 h 23202"/>
                <a:gd name="connsiteX4" fmla="*/ 27165 w 83212"/>
                <a:gd name="connsiteY4" fmla="*/ 114 h 23202"/>
                <a:gd name="connsiteX5" fmla="*/ 177 w 83212"/>
                <a:gd name="connsiteY5" fmla="*/ 19575 h 23202"/>
                <a:gd name="connsiteX6" fmla="*/ 4175 w 83212"/>
                <a:gd name="connsiteY6" fmla="*/ 23317 h 23202"/>
                <a:gd name="connsiteX7" fmla="*/ 24666 w 83212"/>
                <a:gd name="connsiteY7" fmla="*/ 11341 h 23202"/>
                <a:gd name="connsiteX8" fmla="*/ 40909 w 83212"/>
                <a:gd name="connsiteY8" fmla="*/ 17579 h 23202"/>
                <a:gd name="connsiteX9" fmla="*/ 56402 w 83212"/>
                <a:gd name="connsiteY9" fmla="*/ 23317 h 23202"/>
                <a:gd name="connsiteX10" fmla="*/ 83390 w 83212"/>
                <a:gd name="connsiteY10" fmla="*/ 3857 h 2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212" h="23202">
                  <a:moveTo>
                    <a:pt x="83390" y="3857"/>
                  </a:moveTo>
                  <a:lnTo>
                    <a:pt x="79391" y="114"/>
                  </a:lnTo>
                  <a:cubicBezTo>
                    <a:pt x="79391" y="364"/>
                    <a:pt x="69896" y="12090"/>
                    <a:pt x="58901" y="12090"/>
                  </a:cubicBezTo>
                  <a:cubicBezTo>
                    <a:pt x="53153" y="12090"/>
                    <a:pt x="46906" y="8348"/>
                    <a:pt x="42658" y="5853"/>
                  </a:cubicBezTo>
                  <a:cubicBezTo>
                    <a:pt x="35911" y="1861"/>
                    <a:pt x="31413" y="114"/>
                    <a:pt x="27165" y="114"/>
                  </a:cubicBezTo>
                  <a:cubicBezTo>
                    <a:pt x="17669" y="114"/>
                    <a:pt x="12921" y="5603"/>
                    <a:pt x="177" y="19575"/>
                  </a:cubicBezTo>
                  <a:lnTo>
                    <a:pt x="4175" y="23317"/>
                  </a:lnTo>
                  <a:cubicBezTo>
                    <a:pt x="4175" y="23068"/>
                    <a:pt x="13671" y="11341"/>
                    <a:pt x="24666" y="11341"/>
                  </a:cubicBezTo>
                  <a:cubicBezTo>
                    <a:pt x="30414" y="11341"/>
                    <a:pt x="36661" y="15084"/>
                    <a:pt x="40909" y="17579"/>
                  </a:cubicBezTo>
                  <a:cubicBezTo>
                    <a:pt x="47656" y="21571"/>
                    <a:pt x="52154" y="23317"/>
                    <a:pt x="56402" y="23317"/>
                  </a:cubicBezTo>
                  <a:cubicBezTo>
                    <a:pt x="65898" y="23317"/>
                    <a:pt x="70645" y="17828"/>
                    <a:pt x="83390" y="385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8" name="任意多边形: 形状 2357">
              <a:extLst>
                <a:ext uri="{FF2B5EF4-FFF2-40B4-BE49-F238E27FC236}">
                  <a16:creationId xmlns:a16="http://schemas.microsoft.com/office/drawing/2014/main" id="{4FDDCFF4-E788-EA73-1DA1-27246988FC0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134415" y="6250338"/>
              <a:ext cx="91958" cy="113020"/>
            </a:xfrm>
            <a:custGeom>
              <a:avLst/>
              <a:gdLst>
                <a:gd name="connsiteX0" fmla="*/ 84889 w 91958"/>
                <a:gd name="connsiteY0" fmla="*/ 17080 h 113020"/>
                <a:gd name="connsiteX1" fmla="*/ 72894 w 91958"/>
                <a:gd name="connsiteY1" fmla="*/ 28307 h 113020"/>
                <a:gd name="connsiteX2" fmla="*/ 80641 w 91958"/>
                <a:gd name="connsiteY2" fmla="*/ 35542 h 113020"/>
                <a:gd name="connsiteX3" fmla="*/ 92135 w 91958"/>
                <a:gd name="connsiteY3" fmla="*/ 21571 h 113020"/>
                <a:gd name="connsiteX4" fmla="*/ 62399 w 91958"/>
                <a:gd name="connsiteY4" fmla="*/ 114 h 113020"/>
                <a:gd name="connsiteX5" fmla="*/ 20168 w 91958"/>
                <a:gd name="connsiteY5" fmla="*/ 36540 h 113020"/>
                <a:gd name="connsiteX6" fmla="*/ 45906 w 91958"/>
                <a:gd name="connsiteY6" fmla="*/ 61240 h 113020"/>
                <a:gd name="connsiteX7" fmla="*/ 71894 w 91958"/>
                <a:gd name="connsiteY7" fmla="*/ 80202 h 113020"/>
                <a:gd name="connsiteX8" fmla="*/ 36161 w 91958"/>
                <a:gd name="connsiteY8" fmla="*/ 107646 h 113020"/>
                <a:gd name="connsiteX9" fmla="*/ 7673 w 91958"/>
                <a:gd name="connsiteY9" fmla="*/ 94423 h 113020"/>
                <a:gd name="connsiteX10" fmla="*/ 23416 w 91958"/>
                <a:gd name="connsiteY10" fmla="*/ 81200 h 113020"/>
                <a:gd name="connsiteX11" fmla="*/ 14170 w 91958"/>
                <a:gd name="connsiteY11" fmla="*/ 72467 h 113020"/>
                <a:gd name="connsiteX12" fmla="*/ 177 w 91958"/>
                <a:gd name="connsiteY12" fmla="*/ 88934 h 113020"/>
                <a:gd name="connsiteX13" fmla="*/ 35911 w 91958"/>
                <a:gd name="connsiteY13" fmla="*/ 113135 h 113020"/>
                <a:gd name="connsiteX14" fmla="*/ 86138 w 91958"/>
                <a:gd name="connsiteY14" fmla="*/ 71719 h 113020"/>
                <a:gd name="connsiteX15" fmla="*/ 78392 w 91958"/>
                <a:gd name="connsiteY15" fmla="*/ 53506 h 113020"/>
                <a:gd name="connsiteX16" fmla="*/ 53403 w 91958"/>
                <a:gd name="connsiteY16" fmla="*/ 43027 h 113020"/>
                <a:gd name="connsiteX17" fmla="*/ 34411 w 91958"/>
                <a:gd name="connsiteY17" fmla="*/ 28058 h 113020"/>
                <a:gd name="connsiteX18" fmla="*/ 62399 w 91958"/>
                <a:gd name="connsiteY18" fmla="*/ 5603 h 113020"/>
                <a:gd name="connsiteX19" fmla="*/ 84889 w 91958"/>
                <a:gd name="connsiteY19" fmla="*/ 17080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958" h="113020">
                  <a:moveTo>
                    <a:pt x="84889" y="17080"/>
                  </a:moveTo>
                  <a:cubicBezTo>
                    <a:pt x="77892" y="17329"/>
                    <a:pt x="72894" y="22818"/>
                    <a:pt x="72894" y="28307"/>
                  </a:cubicBezTo>
                  <a:cubicBezTo>
                    <a:pt x="72894" y="31800"/>
                    <a:pt x="75143" y="35542"/>
                    <a:pt x="80641" y="35542"/>
                  </a:cubicBezTo>
                  <a:cubicBezTo>
                    <a:pt x="86138" y="35542"/>
                    <a:pt x="92135" y="31301"/>
                    <a:pt x="92135" y="21571"/>
                  </a:cubicBezTo>
                  <a:cubicBezTo>
                    <a:pt x="92135" y="10343"/>
                    <a:pt x="81390" y="114"/>
                    <a:pt x="62399" y="114"/>
                  </a:cubicBezTo>
                  <a:cubicBezTo>
                    <a:pt x="29414" y="114"/>
                    <a:pt x="20168" y="25563"/>
                    <a:pt x="20168" y="36540"/>
                  </a:cubicBezTo>
                  <a:cubicBezTo>
                    <a:pt x="20168" y="56001"/>
                    <a:pt x="38659" y="59743"/>
                    <a:pt x="45906" y="61240"/>
                  </a:cubicBezTo>
                  <a:cubicBezTo>
                    <a:pt x="58900" y="63735"/>
                    <a:pt x="71894" y="66480"/>
                    <a:pt x="71894" y="80202"/>
                  </a:cubicBezTo>
                  <a:cubicBezTo>
                    <a:pt x="71894" y="86689"/>
                    <a:pt x="66147" y="107646"/>
                    <a:pt x="36161" y="107646"/>
                  </a:cubicBezTo>
                  <a:cubicBezTo>
                    <a:pt x="32662" y="107646"/>
                    <a:pt x="13421" y="107646"/>
                    <a:pt x="7673" y="94423"/>
                  </a:cubicBezTo>
                  <a:cubicBezTo>
                    <a:pt x="17169" y="95670"/>
                    <a:pt x="23416" y="88186"/>
                    <a:pt x="23416" y="81200"/>
                  </a:cubicBezTo>
                  <a:cubicBezTo>
                    <a:pt x="23416" y="75461"/>
                    <a:pt x="19418" y="72467"/>
                    <a:pt x="14170" y="72467"/>
                  </a:cubicBezTo>
                  <a:cubicBezTo>
                    <a:pt x="7673" y="72467"/>
                    <a:pt x="177" y="77707"/>
                    <a:pt x="177" y="88934"/>
                  </a:cubicBezTo>
                  <a:cubicBezTo>
                    <a:pt x="177" y="103155"/>
                    <a:pt x="14420" y="113135"/>
                    <a:pt x="35911" y="113135"/>
                  </a:cubicBezTo>
                  <a:cubicBezTo>
                    <a:pt x="76392" y="113135"/>
                    <a:pt x="86138" y="82946"/>
                    <a:pt x="86138" y="71719"/>
                  </a:cubicBezTo>
                  <a:cubicBezTo>
                    <a:pt x="86138" y="62737"/>
                    <a:pt x="81390" y="56500"/>
                    <a:pt x="78392" y="53506"/>
                  </a:cubicBezTo>
                  <a:cubicBezTo>
                    <a:pt x="71645" y="46520"/>
                    <a:pt x="64398" y="45273"/>
                    <a:pt x="53403" y="43027"/>
                  </a:cubicBezTo>
                  <a:cubicBezTo>
                    <a:pt x="44407" y="41031"/>
                    <a:pt x="34411" y="39285"/>
                    <a:pt x="34411" y="28058"/>
                  </a:cubicBezTo>
                  <a:cubicBezTo>
                    <a:pt x="34411" y="20822"/>
                    <a:pt x="40409" y="5603"/>
                    <a:pt x="62399" y="5603"/>
                  </a:cubicBezTo>
                  <a:cubicBezTo>
                    <a:pt x="68646" y="5603"/>
                    <a:pt x="81140" y="7350"/>
                    <a:pt x="84889" y="1708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9" name="任意多边形: 形状 2358">
              <a:extLst>
                <a:ext uri="{FF2B5EF4-FFF2-40B4-BE49-F238E27FC236}">
                  <a16:creationId xmlns:a16="http://schemas.microsoft.com/office/drawing/2014/main" id="{858D272E-1727-838B-34C6-7DEDAD66578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244053" y="6173494"/>
              <a:ext cx="34234" cy="249493"/>
            </a:xfrm>
            <a:custGeom>
              <a:avLst/>
              <a:gdLst>
                <a:gd name="connsiteX0" fmla="*/ 34416 w 34234"/>
                <a:gd name="connsiteY0" fmla="*/ 114 h 249493"/>
                <a:gd name="connsiteX1" fmla="*/ 181 w 34234"/>
                <a:gd name="connsiteY1" fmla="*/ 114 h 249493"/>
                <a:gd name="connsiteX2" fmla="*/ 181 w 34234"/>
                <a:gd name="connsiteY2" fmla="*/ 10094 h 249493"/>
                <a:gd name="connsiteX3" fmla="*/ 24420 w 34234"/>
                <a:gd name="connsiteY3" fmla="*/ 10094 h 249493"/>
                <a:gd name="connsiteX4" fmla="*/ 24420 w 34234"/>
                <a:gd name="connsiteY4" fmla="*/ 239628 h 249493"/>
                <a:gd name="connsiteX5" fmla="*/ 181 w 34234"/>
                <a:gd name="connsiteY5" fmla="*/ 239628 h 249493"/>
                <a:gd name="connsiteX6" fmla="*/ 181 w 34234"/>
                <a:gd name="connsiteY6" fmla="*/ 249608 h 249493"/>
                <a:gd name="connsiteX7" fmla="*/ 34416 w 34234"/>
                <a:gd name="connsiteY7" fmla="*/ 249608 h 249493"/>
                <a:gd name="connsiteX8" fmla="*/ 34416 w 34234"/>
                <a:gd name="connsiteY8" fmla="*/ 114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34" h="249493">
                  <a:moveTo>
                    <a:pt x="34416" y="114"/>
                  </a:moveTo>
                  <a:lnTo>
                    <a:pt x="181" y="114"/>
                  </a:lnTo>
                  <a:lnTo>
                    <a:pt x="181" y="10094"/>
                  </a:lnTo>
                  <a:lnTo>
                    <a:pt x="24420" y="10094"/>
                  </a:lnTo>
                  <a:lnTo>
                    <a:pt x="24420" y="239628"/>
                  </a:lnTo>
                  <a:lnTo>
                    <a:pt x="181" y="239628"/>
                  </a:lnTo>
                  <a:lnTo>
                    <a:pt x="181" y="249608"/>
                  </a:lnTo>
                  <a:lnTo>
                    <a:pt x="34416" y="249608"/>
                  </a:lnTo>
                  <a:lnTo>
                    <a:pt x="34416" y="11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0" name="任意多边形: 形状 2359">
              <a:extLst>
                <a:ext uri="{FF2B5EF4-FFF2-40B4-BE49-F238E27FC236}">
                  <a16:creationId xmlns:a16="http://schemas.microsoft.com/office/drawing/2014/main" id="{73D8190E-2D16-2285-D560-D87B509786E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400232" y="6238112"/>
              <a:ext cx="120695" cy="120255"/>
            </a:xfrm>
            <a:custGeom>
              <a:avLst/>
              <a:gdLst>
                <a:gd name="connsiteX0" fmla="*/ 60659 w 120695"/>
                <a:gd name="connsiteY0" fmla="*/ 53256 h 120255"/>
                <a:gd name="connsiteX1" fmla="*/ 10682 w 120695"/>
                <a:gd name="connsiteY1" fmla="*/ 3607 h 120255"/>
                <a:gd name="connsiteX2" fmla="*/ 5184 w 120695"/>
                <a:gd name="connsiteY2" fmla="*/ 114 h 120255"/>
                <a:gd name="connsiteX3" fmla="*/ 186 w 120695"/>
                <a:gd name="connsiteY3" fmla="*/ 5104 h 120255"/>
                <a:gd name="connsiteX4" fmla="*/ 3435 w 120695"/>
                <a:gd name="connsiteY4" fmla="*/ 10094 h 120255"/>
                <a:gd name="connsiteX5" fmla="*/ 53412 w 120695"/>
                <a:gd name="connsiteY5" fmla="*/ 60242 h 120255"/>
                <a:gd name="connsiteX6" fmla="*/ 3435 w 120695"/>
                <a:gd name="connsiteY6" fmla="*/ 110390 h 120255"/>
                <a:gd name="connsiteX7" fmla="*/ 186 w 120695"/>
                <a:gd name="connsiteY7" fmla="*/ 115380 h 120255"/>
                <a:gd name="connsiteX8" fmla="*/ 5184 w 120695"/>
                <a:gd name="connsiteY8" fmla="*/ 120370 h 120255"/>
                <a:gd name="connsiteX9" fmla="*/ 10682 w 120695"/>
                <a:gd name="connsiteY9" fmla="*/ 116877 h 120255"/>
                <a:gd name="connsiteX10" fmla="*/ 60409 w 120695"/>
                <a:gd name="connsiteY10" fmla="*/ 67228 h 120255"/>
                <a:gd name="connsiteX11" fmla="*/ 112136 w 120695"/>
                <a:gd name="connsiteY11" fmla="*/ 118873 h 120255"/>
                <a:gd name="connsiteX12" fmla="*/ 115884 w 120695"/>
                <a:gd name="connsiteY12" fmla="*/ 120370 h 120255"/>
                <a:gd name="connsiteX13" fmla="*/ 120882 w 120695"/>
                <a:gd name="connsiteY13" fmla="*/ 115380 h 120255"/>
                <a:gd name="connsiteX14" fmla="*/ 120132 w 120695"/>
                <a:gd name="connsiteY14" fmla="*/ 112636 h 120255"/>
                <a:gd name="connsiteX15" fmla="*/ 67656 w 120695"/>
                <a:gd name="connsiteY15" fmla="*/ 60242 h 120255"/>
                <a:gd name="connsiteX16" fmla="*/ 113385 w 120695"/>
                <a:gd name="connsiteY16" fmla="*/ 14585 h 120255"/>
                <a:gd name="connsiteX17" fmla="*/ 119633 w 120695"/>
                <a:gd name="connsiteY17" fmla="*/ 8347 h 120255"/>
                <a:gd name="connsiteX18" fmla="*/ 120882 w 120695"/>
                <a:gd name="connsiteY18" fmla="*/ 5104 h 120255"/>
                <a:gd name="connsiteX19" fmla="*/ 115884 w 120695"/>
                <a:gd name="connsiteY19" fmla="*/ 114 h 120255"/>
                <a:gd name="connsiteX20" fmla="*/ 110137 w 120695"/>
                <a:gd name="connsiteY20" fmla="*/ 3857 h 120255"/>
                <a:gd name="connsiteX21" fmla="*/ 60659 w 120695"/>
                <a:gd name="connsiteY21" fmla="*/ 53256 h 12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695" h="120255">
                  <a:moveTo>
                    <a:pt x="60659" y="53256"/>
                  </a:moveTo>
                  <a:lnTo>
                    <a:pt x="10682" y="3607"/>
                  </a:lnTo>
                  <a:cubicBezTo>
                    <a:pt x="7683" y="613"/>
                    <a:pt x="7183" y="114"/>
                    <a:pt x="5184" y="114"/>
                  </a:cubicBezTo>
                  <a:cubicBezTo>
                    <a:pt x="2685" y="114"/>
                    <a:pt x="186" y="2360"/>
                    <a:pt x="186" y="5104"/>
                  </a:cubicBezTo>
                  <a:cubicBezTo>
                    <a:pt x="186" y="6851"/>
                    <a:pt x="686" y="7350"/>
                    <a:pt x="3435" y="10094"/>
                  </a:cubicBezTo>
                  <a:lnTo>
                    <a:pt x="53412" y="60242"/>
                  </a:lnTo>
                  <a:lnTo>
                    <a:pt x="3435" y="110390"/>
                  </a:lnTo>
                  <a:cubicBezTo>
                    <a:pt x="686" y="113135"/>
                    <a:pt x="186" y="113634"/>
                    <a:pt x="186" y="115380"/>
                  </a:cubicBezTo>
                  <a:cubicBezTo>
                    <a:pt x="186" y="118125"/>
                    <a:pt x="2685" y="120370"/>
                    <a:pt x="5184" y="120370"/>
                  </a:cubicBezTo>
                  <a:cubicBezTo>
                    <a:pt x="7183" y="120370"/>
                    <a:pt x="7683" y="119871"/>
                    <a:pt x="10682" y="116877"/>
                  </a:cubicBezTo>
                  <a:lnTo>
                    <a:pt x="60409" y="67228"/>
                  </a:lnTo>
                  <a:lnTo>
                    <a:pt x="112136" y="118873"/>
                  </a:lnTo>
                  <a:cubicBezTo>
                    <a:pt x="112636" y="119123"/>
                    <a:pt x="114385" y="120370"/>
                    <a:pt x="115884" y="120370"/>
                  </a:cubicBezTo>
                  <a:cubicBezTo>
                    <a:pt x="118883" y="120370"/>
                    <a:pt x="120882" y="118125"/>
                    <a:pt x="120882" y="115380"/>
                  </a:cubicBezTo>
                  <a:cubicBezTo>
                    <a:pt x="120882" y="114881"/>
                    <a:pt x="120882" y="113883"/>
                    <a:pt x="120132" y="112636"/>
                  </a:cubicBezTo>
                  <a:cubicBezTo>
                    <a:pt x="119883" y="112137"/>
                    <a:pt x="80150" y="72966"/>
                    <a:pt x="67656" y="60242"/>
                  </a:cubicBezTo>
                  <a:lnTo>
                    <a:pt x="113385" y="14585"/>
                  </a:lnTo>
                  <a:cubicBezTo>
                    <a:pt x="114635" y="13088"/>
                    <a:pt x="118383" y="9844"/>
                    <a:pt x="119633" y="8347"/>
                  </a:cubicBezTo>
                  <a:cubicBezTo>
                    <a:pt x="119883" y="7849"/>
                    <a:pt x="120882" y="6851"/>
                    <a:pt x="120882" y="5104"/>
                  </a:cubicBezTo>
                  <a:cubicBezTo>
                    <a:pt x="120882" y="2360"/>
                    <a:pt x="118883" y="114"/>
                    <a:pt x="115884" y="114"/>
                  </a:cubicBezTo>
                  <a:cubicBezTo>
                    <a:pt x="113885" y="114"/>
                    <a:pt x="112886" y="1112"/>
                    <a:pt x="110137" y="3857"/>
                  </a:cubicBezTo>
                  <a:lnTo>
                    <a:pt x="60659" y="5325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1" name="任意多边形: 形状 2360">
              <a:extLst>
                <a:ext uri="{FF2B5EF4-FFF2-40B4-BE49-F238E27FC236}">
                  <a16:creationId xmlns:a16="http://schemas.microsoft.com/office/drawing/2014/main" id="{09D1FBCA-F843-64B3-1074-EC01604F5CC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625630" y="6184721"/>
              <a:ext cx="172672" cy="181381"/>
            </a:xfrm>
            <a:custGeom>
              <a:avLst/>
              <a:gdLst>
                <a:gd name="connsiteX0" fmla="*/ 172869 w 172672"/>
                <a:gd name="connsiteY0" fmla="*/ 67228 h 181381"/>
                <a:gd name="connsiteX1" fmla="*/ 109147 w 172672"/>
                <a:gd name="connsiteY1" fmla="*/ 114 h 181381"/>
                <a:gd name="connsiteX2" fmla="*/ 196 w 172672"/>
                <a:gd name="connsiteY2" fmla="*/ 114881 h 181381"/>
                <a:gd name="connsiteX3" fmla="*/ 64168 w 172672"/>
                <a:gd name="connsiteY3" fmla="*/ 181496 h 181381"/>
                <a:gd name="connsiteX4" fmla="*/ 172869 w 172672"/>
                <a:gd name="connsiteY4" fmla="*/ 67228 h 181381"/>
                <a:gd name="connsiteX5" fmla="*/ 65667 w 172672"/>
                <a:gd name="connsiteY5" fmla="*/ 175009 h 181381"/>
                <a:gd name="connsiteX6" fmla="*/ 23436 w 172672"/>
                <a:gd name="connsiteY6" fmla="*/ 121867 h 181381"/>
                <a:gd name="connsiteX7" fmla="*/ 46176 w 172672"/>
                <a:gd name="connsiteY7" fmla="*/ 45273 h 181381"/>
                <a:gd name="connsiteX8" fmla="*/ 107648 w 172672"/>
                <a:gd name="connsiteY8" fmla="*/ 6352 h 181381"/>
                <a:gd name="connsiteX9" fmla="*/ 150629 w 172672"/>
                <a:gd name="connsiteY9" fmla="*/ 57498 h 181381"/>
                <a:gd name="connsiteX10" fmla="*/ 119143 w 172672"/>
                <a:gd name="connsiteY10" fmla="*/ 145070 h 181381"/>
                <a:gd name="connsiteX11" fmla="*/ 65667 w 172672"/>
                <a:gd name="connsiteY11" fmla="*/ 175009 h 18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672" h="181381">
                  <a:moveTo>
                    <a:pt x="172869" y="67228"/>
                  </a:moveTo>
                  <a:cubicBezTo>
                    <a:pt x="172869" y="27060"/>
                    <a:pt x="146381" y="114"/>
                    <a:pt x="109147" y="114"/>
                  </a:cubicBezTo>
                  <a:cubicBezTo>
                    <a:pt x="55172" y="114"/>
                    <a:pt x="196" y="56749"/>
                    <a:pt x="196" y="114881"/>
                  </a:cubicBezTo>
                  <a:cubicBezTo>
                    <a:pt x="196" y="156297"/>
                    <a:pt x="28184" y="181496"/>
                    <a:pt x="64168" y="181496"/>
                  </a:cubicBezTo>
                  <a:cubicBezTo>
                    <a:pt x="117144" y="181496"/>
                    <a:pt x="172869" y="126857"/>
                    <a:pt x="172869" y="67228"/>
                  </a:cubicBezTo>
                  <a:close/>
                  <a:moveTo>
                    <a:pt x="65667" y="175009"/>
                  </a:moveTo>
                  <a:cubicBezTo>
                    <a:pt x="40928" y="175009"/>
                    <a:pt x="23436" y="154800"/>
                    <a:pt x="23436" y="121867"/>
                  </a:cubicBezTo>
                  <a:cubicBezTo>
                    <a:pt x="23436" y="110889"/>
                    <a:pt x="26934" y="74463"/>
                    <a:pt x="46176" y="45273"/>
                  </a:cubicBezTo>
                  <a:cubicBezTo>
                    <a:pt x="63418" y="19325"/>
                    <a:pt x="87907" y="6352"/>
                    <a:pt x="107648" y="6352"/>
                  </a:cubicBezTo>
                  <a:cubicBezTo>
                    <a:pt x="128139" y="6352"/>
                    <a:pt x="150629" y="20323"/>
                    <a:pt x="150629" y="57498"/>
                  </a:cubicBezTo>
                  <a:cubicBezTo>
                    <a:pt x="150629" y="75461"/>
                    <a:pt x="143882" y="114382"/>
                    <a:pt x="119143" y="145070"/>
                  </a:cubicBezTo>
                  <a:cubicBezTo>
                    <a:pt x="107148" y="160289"/>
                    <a:pt x="86657" y="175009"/>
                    <a:pt x="65667" y="175009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2" name="任意多边形: 形状 2361">
              <a:extLst>
                <a:ext uri="{FF2B5EF4-FFF2-40B4-BE49-F238E27FC236}">
                  <a16:creationId xmlns:a16="http://schemas.microsoft.com/office/drawing/2014/main" id="{6B602B38-2AA5-48D6-A2C0-AA52D9E4ACF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835674" y="6173494"/>
              <a:ext cx="57973" cy="249493"/>
            </a:xfrm>
            <a:custGeom>
              <a:avLst/>
              <a:gdLst>
                <a:gd name="connsiteX0" fmla="*/ 58178 w 57973"/>
                <a:gd name="connsiteY0" fmla="*/ 247113 h 249493"/>
                <a:gd name="connsiteX1" fmla="*/ 53930 w 57973"/>
                <a:gd name="connsiteY1" fmla="*/ 241624 h 249493"/>
                <a:gd name="connsiteX2" fmla="*/ 14698 w 57973"/>
                <a:gd name="connsiteY2" fmla="*/ 124861 h 249493"/>
                <a:gd name="connsiteX3" fmla="*/ 54930 w 57973"/>
                <a:gd name="connsiteY3" fmla="*/ 6851 h 249493"/>
                <a:gd name="connsiteX4" fmla="*/ 58178 w 57973"/>
                <a:gd name="connsiteY4" fmla="*/ 2609 h 249493"/>
                <a:gd name="connsiteX5" fmla="*/ 55679 w 57973"/>
                <a:gd name="connsiteY5" fmla="*/ 114 h 249493"/>
                <a:gd name="connsiteX6" fmla="*/ 15947 w 57973"/>
                <a:gd name="connsiteY6" fmla="*/ 48766 h 249493"/>
                <a:gd name="connsiteX7" fmla="*/ 204 w 57973"/>
                <a:gd name="connsiteY7" fmla="*/ 124861 h 249493"/>
                <a:gd name="connsiteX8" fmla="*/ 16697 w 57973"/>
                <a:gd name="connsiteY8" fmla="*/ 202703 h 249493"/>
                <a:gd name="connsiteX9" fmla="*/ 55679 w 57973"/>
                <a:gd name="connsiteY9" fmla="*/ 249608 h 249493"/>
                <a:gd name="connsiteX10" fmla="*/ 58178 w 57973"/>
                <a:gd name="connsiteY10" fmla="*/ 247113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73" h="249493">
                  <a:moveTo>
                    <a:pt x="58178" y="247113"/>
                  </a:moveTo>
                  <a:cubicBezTo>
                    <a:pt x="58178" y="246365"/>
                    <a:pt x="58178" y="245866"/>
                    <a:pt x="53930" y="241624"/>
                  </a:cubicBezTo>
                  <a:cubicBezTo>
                    <a:pt x="22694" y="210188"/>
                    <a:pt x="14698" y="163034"/>
                    <a:pt x="14698" y="124861"/>
                  </a:cubicBezTo>
                  <a:cubicBezTo>
                    <a:pt x="14698" y="81449"/>
                    <a:pt x="24193" y="38037"/>
                    <a:pt x="54930" y="6851"/>
                  </a:cubicBezTo>
                  <a:cubicBezTo>
                    <a:pt x="58178" y="3857"/>
                    <a:pt x="58178" y="3358"/>
                    <a:pt x="58178" y="2609"/>
                  </a:cubicBezTo>
                  <a:cubicBezTo>
                    <a:pt x="58178" y="863"/>
                    <a:pt x="57179" y="114"/>
                    <a:pt x="55679" y="114"/>
                  </a:cubicBezTo>
                  <a:cubicBezTo>
                    <a:pt x="53180" y="114"/>
                    <a:pt x="30690" y="17080"/>
                    <a:pt x="15947" y="48766"/>
                  </a:cubicBezTo>
                  <a:cubicBezTo>
                    <a:pt x="3203" y="76210"/>
                    <a:pt x="204" y="103904"/>
                    <a:pt x="204" y="124861"/>
                  </a:cubicBezTo>
                  <a:cubicBezTo>
                    <a:pt x="204" y="144322"/>
                    <a:pt x="2953" y="174510"/>
                    <a:pt x="16697" y="202703"/>
                  </a:cubicBezTo>
                  <a:cubicBezTo>
                    <a:pt x="31690" y="233391"/>
                    <a:pt x="53180" y="249608"/>
                    <a:pt x="55679" y="249608"/>
                  </a:cubicBezTo>
                  <a:cubicBezTo>
                    <a:pt x="57179" y="249608"/>
                    <a:pt x="58178" y="248859"/>
                    <a:pt x="58178" y="24711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3" name="任意多边形: 形状 2362">
              <a:extLst>
                <a:ext uri="{FF2B5EF4-FFF2-40B4-BE49-F238E27FC236}">
                  <a16:creationId xmlns:a16="http://schemas.microsoft.com/office/drawing/2014/main" id="{2F87127C-9F9F-9231-39C5-84E23730CB5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916110" y="6247843"/>
              <a:ext cx="161677" cy="114767"/>
            </a:xfrm>
            <a:custGeom>
              <a:avLst/>
              <a:gdLst>
                <a:gd name="connsiteX0" fmla="*/ 62180 w 161677"/>
                <a:gd name="connsiteY0" fmla="*/ 19076 h 114767"/>
                <a:gd name="connsiteX1" fmla="*/ 31444 w 161677"/>
                <a:gd name="connsiteY1" fmla="*/ 114 h 114767"/>
                <a:gd name="connsiteX2" fmla="*/ 9704 w 161677"/>
                <a:gd name="connsiteY2" fmla="*/ 14335 h 114767"/>
                <a:gd name="connsiteX3" fmla="*/ 208 w 161677"/>
                <a:gd name="connsiteY3" fmla="*/ 39035 h 114767"/>
                <a:gd name="connsiteX4" fmla="*/ 6205 w 161677"/>
                <a:gd name="connsiteY4" fmla="*/ 42528 h 114767"/>
                <a:gd name="connsiteX5" fmla="*/ 11203 w 161677"/>
                <a:gd name="connsiteY5" fmla="*/ 41281 h 114767"/>
                <a:gd name="connsiteX6" fmla="*/ 13202 w 161677"/>
                <a:gd name="connsiteY6" fmla="*/ 34045 h 114767"/>
                <a:gd name="connsiteX7" fmla="*/ 30195 w 161677"/>
                <a:gd name="connsiteY7" fmla="*/ 9096 h 114767"/>
                <a:gd name="connsiteX8" fmla="*/ 35942 w 161677"/>
                <a:gd name="connsiteY8" fmla="*/ 18327 h 114767"/>
                <a:gd name="connsiteX9" fmla="*/ 32444 w 161677"/>
                <a:gd name="connsiteY9" fmla="*/ 36540 h 114767"/>
                <a:gd name="connsiteX10" fmla="*/ 26946 w 161677"/>
                <a:gd name="connsiteY10" fmla="*/ 58995 h 114767"/>
                <a:gd name="connsiteX11" fmla="*/ 17950 w 161677"/>
                <a:gd name="connsiteY11" fmla="*/ 93924 h 114767"/>
                <a:gd name="connsiteX12" fmla="*/ 15951 w 161677"/>
                <a:gd name="connsiteY12" fmla="*/ 103904 h 114767"/>
                <a:gd name="connsiteX13" fmla="*/ 27696 w 161677"/>
                <a:gd name="connsiteY13" fmla="*/ 114881 h 114767"/>
                <a:gd name="connsiteX14" fmla="*/ 45438 w 161677"/>
                <a:gd name="connsiteY14" fmla="*/ 95920 h 114767"/>
                <a:gd name="connsiteX15" fmla="*/ 52435 w 161677"/>
                <a:gd name="connsiteY15" fmla="*/ 67977 h 114767"/>
                <a:gd name="connsiteX16" fmla="*/ 60181 w 161677"/>
                <a:gd name="connsiteY16" fmla="*/ 38287 h 114767"/>
                <a:gd name="connsiteX17" fmla="*/ 75674 w 161677"/>
                <a:gd name="connsiteY17" fmla="*/ 18826 h 114767"/>
                <a:gd name="connsiteX18" fmla="*/ 101413 w 161677"/>
                <a:gd name="connsiteY18" fmla="*/ 9096 h 114767"/>
                <a:gd name="connsiteX19" fmla="*/ 113907 w 161677"/>
                <a:gd name="connsiteY19" fmla="*/ 23816 h 114767"/>
                <a:gd name="connsiteX20" fmla="*/ 98164 w 161677"/>
                <a:gd name="connsiteY20" fmla="*/ 79703 h 114767"/>
                <a:gd name="connsiteX21" fmla="*/ 94666 w 161677"/>
                <a:gd name="connsiteY21" fmla="*/ 92427 h 114767"/>
                <a:gd name="connsiteX22" fmla="*/ 122903 w 161677"/>
                <a:gd name="connsiteY22" fmla="*/ 114881 h 114767"/>
                <a:gd name="connsiteX23" fmla="*/ 161885 w 161677"/>
                <a:gd name="connsiteY23" fmla="*/ 75960 h 114767"/>
                <a:gd name="connsiteX24" fmla="*/ 155888 w 161677"/>
                <a:gd name="connsiteY24" fmla="*/ 72467 h 114767"/>
                <a:gd name="connsiteX25" fmla="*/ 150141 w 161677"/>
                <a:gd name="connsiteY25" fmla="*/ 75711 h 114767"/>
                <a:gd name="connsiteX26" fmla="*/ 124402 w 161677"/>
                <a:gd name="connsiteY26" fmla="*/ 105900 h 114767"/>
                <a:gd name="connsiteX27" fmla="*/ 120154 w 161677"/>
                <a:gd name="connsiteY27" fmla="*/ 100660 h 114767"/>
                <a:gd name="connsiteX28" fmla="*/ 125152 w 161677"/>
                <a:gd name="connsiteY28" fmla="*/ 82447 h 114767"/>
                <a:gd name="connsiteX29" fmla="*/ 140645 w 161677"/>
                <a:gd name="connsiteY29" fmla="*/ 29055 h 114767"/>
                <a:gd name="connsiteX30" fmla="*/ 103412 w 161677"/>
                <a:gd name="connsiteY30" fmla="*/ 114 h 114767"/>
                <a:gd name="connsiteX31" fmla="*/ 62180 w 161677"/>
                <a:gd name="connsiteY31" fmla="*/ 19076 h 11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1677" h="114767">
                  <a:moveTo>
                    <a:pt x="62180" y="19076"/>
                  </a:moveTo>
                  <a:cubicBezTo>
                    <a:pt x="58682" y="6601"/>
                    <a:pt x="44938" y="114"/>
                    <a:pt x="31444" y="114"/>
                  </a:cubicBezTo>
                  <a:cubicBezTo>
                    <a:pt x="22198" y="114"/>
                    <a:pt x="15201" y="5354"/>
                    <a:pt x="9704" y="14335"/>
                  </a:cubicBezTo>
                  <a:cubicBezTo>
                    <a:pt x="3457" y="24315"/>
                    <a:pt x="208" y="37788"/>
                    <a:pt x="208" y="39035"/>
                  </a:cubicBezTo>
                  <a:cubicBezTo>
                    <a:pt x="208" y="42528"/>
                    <a:pt x="3956" y="42528"/>
                    <a:pt x="6205" y="42528"/>
                  </a:cubicBezTo>
                  <a:cubicBezTo>
                    <a:pt x="8954" y="42528"/>
                    <a:pt x="9954" y="42528"/>
                    <a:pt x="11203" y="41281"/>
                  </a:cubicBezTo>
                  <a:cubicBezTo>
                    <a:pt x="11703" y="40782"/>
                    <a:pt x="11703" y="40283"/>
                    <a:pt x="13202" y="34045"/>
                  </a:cubicBezTo>
                  <a:cubicBezTo>
                    <a:pt x="18200" y="14585"/>
                    <a:pt x="23698" y="9096"/>
                    <a:pt x="30195" y="9096"/>
                  </a:cubicBezTo>
                  <a:cubicBezTo>
                    <a:pt x="33943" y="9096"/>
                    <a:pt x="35942" y="11591"/>
                    <a:pt x="35942" y="18327"/>
                  </a:cubicBezTo>
                  <a:cubicBezTo>
                    <a:pt x="35942" y="22569"/>
                    <a:pt x="34942" y="26561"/>
                    <a:pt x="32444" y="36540"/>
                  </a:cubicBezTo>
                  <a:cubicBezTo>
                    <a:pt x="30694" y="43526"/>
                    <a:pt x="28196" y="53506"/>
                    <a:pt x="26946" y="58995"/>
                  </a:cubicBezTo>
                  <a:lnTo>
                    <a:pt x="17950" y="93924"/>
                  </a:lnTo>
                  <a:cubicBezTo>
                    <a:pt x="17200" y="97417"/>
                    <a:pt x="15951" y="102157"/>
                    <a:pt x="15951" y="103904"/>
                  </a:cubicBezTo>
                  <a:cubicBezTo>
                    <a:pt x="15951" y="109143"/>
                    <a:pt x="19949" y="114881"/>
                    <a:pt x="27696" y="114881"/>
                  </a:cubicBezTo>
                  <a:cubicBezTo>
                    <a:pt x="40690" y="114881"/>
                    <a:pt x="43689" y="103405"/>
                    <a:pt x="45438" y="95920"/>
                  </a:cubicBezTo>
                  <a:cubicBezTo>
                    <a:pt x="47937" y="86689"/>
                    <a:pt x="49936" y="78705"/>
                    <a:pt x="52435" y="67977"/>
                  </a:cubicBezTo>
                  <a:cubicBezTo>
                    <a:pt x="53434" y="64733"/>
                    <a:pt x="59681" y="39035"/>
                    <a:pt x="60181" y="38287"/>
                  </a:cubicBezTo>
                  <a:cubicBezTo>
                    <a:pt x="60431" y="36790"/>
                    <a:pt x="67428" y="25563"/>
                    <a:pt x="75674" y="18826"/>
                  </a:cubicBezTo>
                  <a:cubicBezTo>
                    <a:pt x="82671" y="13337"/>
                    <a:pt x="90917" y="9096"/>
                    <a:pt x="101413" y="9096"/>
                  </a:cubicBezTo>
                  <a:cubicBezTo>
                    <a:pt x="107910" y="9096"/>
                    <a:pt x="113907" y="11591"/>
                    <a:pt x="113907" y="23816"/>
                  </a:cubicBezTo>
                  <a:cubicBezTo>
                    <a:pt x="113907" y="38037"/>
                    <a:pt x="102912" y="67228"/>
                    <a:pt x="98164" y="79703"/>
                  </a:cubicBezTo>
                  <a:cubicBezTo>
                    <a:pt x="95415" y="86439"/>
                    <a:pt x="94666" y="88186"/>
                    <a:pt x="94666" y="92427"/>
                  </a:cubicBezTo>
                  <a:cubicBezTo>
                    <a:pt x="94666" y="106898"/>
                    <a:pt x="109159" y="114881"/>
                    <a:pt x="122903" y="114881"/>
                  </a:cubicBezTo>
                  <a:cubicBezTo>
                    <a:pt x="149391" y="114881"/>
                    <a:pt x="161885" y="80950"/>
                    <a:pt x="161885" y="75960"/>
                  </a:cubicBezTo>
                  <a:cubicBezTo>
                    <a:pt x="161885" y="72467"/>
                    <a:pt x="158137" y="72467"/>
                    <a:pt x="155888" y="72467"/>
                  </a:cubicBezTo>
                  <a:cubicBezTo>
                    <a:pt x="152889" y="72467"/>
                    <a:pt x="151140" y="72467"/>
                    <a:pt x="150141" y="75711"/>
                  </a:cubicBezTo>
                  <a:cubicBezTo>
                    <a:pt x="141894" y="103405"/>
                    <a:pt x="128400" y="105900"/>
                    <a:pt x="124402" y="105900"/>
                  </a:cubicBezTo>
                  <a:cubicBezTo>
                    <a:pt x="122653" y="105900"/>
                    <a:pt x="120154" y="105900"/>
                    <a:pt x="120154" y="100660"/>
                  </a:cubicBezTo>
                  <a:cubicBezTo>
                    <a:pt x="120154" y="94922"/>
                    <a:pt x="122653" y="88684"/>
                    <a:pt x="125152" y="82447"/>
                  </a:cubicBezTo>
                  <a:cubicBezTo>
                    <a:pt x="129150" y="72218"/>
                    <a:pt x="140645" y="43027"/>
                    <a:pt x="140645" y="29055"/>
                  </a:cubicBezTo>
                  <a:cubicBezTo>
                    <a:pt x="140645" y="6102"/>
                    <a:pt x="121404" y="114"/>
                    <a:pt x="103412" y="114"/>
                  </a:cubicBezTo>
                  <a:cubicBezTo>
                    <a:pt x="98164" y="114"/>
                    <a:pt x="79922" y="114"/>
                    <a:pt x="62180" y="19076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4" name="任意多边形: 形状 2363">
              <a:extLst>
                <a:ext uri="{FF2B5EF4-FFF2-40B4-BE49-F238E27FC236}">
                  <a16:creationId xmlns:a16="http://schemas.microsoft.com/office/drawing/2014/main" id="{7D6732B8-6A7B-B309-CCC1-8165B32E795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105341" y="6282073"/>
              <a:ext cx="63671" cy="115964"/>
            </a:xfrm>
            <a:custGeom>
              <a:avLst/>
              <a:gdLst>
                <a:gd name="connsiteX0" fmla="*/ 39747 w 63671"/>
                <a:gd name="connsiteY0" fmla="*/ 5006 h 115964"/>
                <a:gd name="connsiteX1" fmla="*/ 34500 w 63671"/>
                <a:gd name="connsiteY1" fmla="*/ 116 h 115964"/>
                <a:gd name="connsiteX2" fmla="*/ 215 w 63671"/>
                <a:gd name="connsiteY2" fmla="*/ 11293 h 115964"/>
                <a:gd name="connsiteX3" fmla="*/ 215 w 63671"/>
                <a:gd name="connsiteY3" fmla="*/ 17580 h 115964"/>
                <a:gd name="connsiteX4" fmla="*/ 25579 w 63671"/>
                <a:gd name="connsiteY4" fmla="*/ 12690 h 115964"/>
                <a:gd name="connsiteX5" fmla="*/ 25579 w 63671"/>
                <a:gd name="connsiteY5" fmla="*/ 101759 h 115964"/>
                <a:gd name="connsiteX6" fmla="*/ 8087 w 63671"/>
                <a:gd name="connsiteY6" fmla="*/ 109793 h 115964"/>
                <a:gd name="connsiteX7" fmla="*/ 1440 w 63671"/>
                <a:gd name="connsiteY7" fmla="*/ 109793 h 115964"/>
                <a:gd name="connsiteX8" fmla="*/ 1440 w 63671"/>
                <a:gd name="connsiteY8" fmla="*/ 116080 h 115964"/>
                <a:gd name="connsiteX9" fmla="*/ 32576 w 63671"/>
                <a:gd name="connsiteY9" fmla="*/ 115382 h 115964"/>
                <a:gd name="connsiteX10" fmla="*/ 63887 w 63671"/>
                <a:gd name="connsiteY10" fmla="*/ 116080 h 115964"/>
                <a:gd name="connsiteX11" fmla="*/ 63887 w 63671"/>
                <a:gd name="connsiteY11" fmla="*/ 109793 h 115964"/>
                <a:gd name="connsiteX12" fmla="*/ 57240 w 63671"/>
                <a:gd name="connsiteY12" fmla="*/ 109793 h 115964"/>
                <a:gd name="connsiteX13" fmla="*/ 39747 w 63671"/>
                <a:gd name="connsiteY13" fmla="*/ 101759 h 115964"/>
                <a:gd name="connsiteX14" fmla="*/ 39747 w 63671"/>
                <a:gd name="connsiteY14" fmla="*/ 5006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71" h="115964">
                  <a:moveTo>
                    <a:pt x="39747" y="5006"/>
                  </a:moveTo>
                  <a:cubicBezTo>
                    <a:pt x="39747" y="290"/>
                    <a:pt x="39398" y="116"/>
                    <a:pt x="34500" y="116"/>
                  </a:cubicBezTo>
                  <a:cubicBezTo>
                    <a:pt x="23305" y="11118"/>
                    <a:pt x="7387" y="11293"/>
                    <a:pt x="215" y="11293"/>
                  </a:cubicBezTo>
                  <a:lnTo>
                    <a:pt x="215" y="17580"/>
                  </a:lnTo>
                  <a:cubicBezTo>
                    <a:pt x="4413" y="17580"/>
                    <a:pt x="15958" y="17580"/>
                    <a:pt x="25579" y="12690"/>
                  </a:cubicBezTo>
                  <a:lnTo>
                    <a:pt x="25579" y="101759"/>
                  </a:lnTo>
                  <a:cubicBezTo>
                    <a:pt x="25579" y="107523"/>
                    <a:pt x="25579" y="109793"/>
                    <a:pt x="8087" y="109793"/>
                  </a:cubicBezTo>
                  <a:lnTo>
                    <a:pt x="1440" y="109793"/>
                  </a:lnTo>
                  <a:lnTo>
                    <a:pt x="1440" y="116080"/>
                  </a:lnTo>
                  <a:cubicBezTo>
                    <a:pt x="4588" y="115906"/>
                    <a:pt x="26104" y="115382"/>
                    <a:pt x="32576" y="115382"/>
                  </a:cubicBezTo>
                  <a:cubicBezTo>
                    <a:pt x="37998" y="115382"/>
                    <a:pt x="60038" y="115906"/>
                    <a:pt x="63887" y="116080"/>
                  </a:cubicBezTo>
                  <a:lnTo>
                    <a:pt x="63887" y="109793"/>
                  </a:lnTo>
                  <a:lnTo>
                    <a:pt x="57240" y="109793"/>
                  </a:lnTo>
                  <a:cubicBezTo>
                    <a:pt x="39747" y="109793"/>
                    <a:pt x="39747" y="107523"/>
                    <a:pt x="39747" y="101759"/>
                  </a:cubicBezTo>
                  <a:lnTo>
                    <a:pt x="39747" y="50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5" name="任意多边形: 形状 2364">
              <a:extLst>
                <a:ext uri="{FF2B5EF4-FFF2-40B4-BE49-F238E27FC236}">
                  <a16:creationId xmlns:a16="http://schemas.microsoft.com/office/drawing/2014/main" id="{533346F6-B980-D6A0-9E1A-2F9399E3BC8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219867" y="6334167"/>
              <a:ext cx="29236" cy="74598"/>
            </a:xfrm>
            <a:custGeom>
              <a:avLst/>
              <a:gdLst>
                <a:gd name="connsiteX0" fmla="*/ 29457 w 29236"/>
                <a:gd name="connsiteY0" fmla="*/ 26311 h 74598"/>
                <a:gd name="connsiteX1" fmla="*/ 13464 w 29236"/>
                <a:gd name="connsiteY1" fmla="*/ 114 h 74598"/>
                <a:gd name="connsiteX2" fmla="*/ 220 w 29236"/>
                <a:gd name="connsiteY2" fmla="*/ 13337 h 74598"/>
                <a:gd name="connsiteX3" fmla="*/ 13464 w 29236"/>
                <a:gd name="connsiteY3" fmla="*/ 26561 h 74598"/>
                <a:gd name="connsiteX4" fmla="*/ 22210 w 29236"/>
                <a:gd name="connsiteY4" fmla="*/ 23317 h 74598"/>
                <a:gd name="connsiteX5" fmla="*/ 23459 w 29236"/>
                <a:gd name="connsiteY5" fmla="*/ 22569 h 74598"/>
                <a:gd name="connsiteX6" fmla="*/ 23959 w 29236"/>
                <a:gd name="connsiteY6" fmla="*/ 26311 h 74598"/>
                <a:gd name="connsiteX7" fmla="*/ 6967 w 29236"/>
                <a:gd name="connsiteY7" fmla="*/ 67977 h 74598"/>
                <a:gd name="connsiteX8" fmla="*/ 4218 w 29236"/>
                <a:gd name="connsiteY8" fmla="*/ 71968 h 74598"/>
                <a:gd name="connsiteX9" fmla="*/ 6717 w 29236"/>
                <a:gd name="connsiteY9" fmla="*/ 74713 h 74598"/>
                <a:gd name="connsiteX10" fmla="*/ 29457 w 29236"/>
                <a:gd name="connsiteY10" fmla="*/ 26311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36" h="74598">
                  <a:moveTo>
                    <a:pt x="29457" y="26311"/>
                  </a:moveTo>
                  <a:cubicBezTo>
                    <a:pt x="29457" y="9844"/>
                    <a:pt x="23209" y="114"/>
                    <a:pt x="13464" y="114"/>
                  </a:cubicBezTo>
                  <a:cubicBezTo>
                    <a:pt x="5217" y="114"/>
                    <a:pt x="220" y="6352"/>
                    <a:pt x="220" y="13337"/>
                  </a:cubicBezTo>
                  <a:cubicBezTo>
                    <a:pt x="220" y="20074"/>
                    <a:pt x="5217" y="26561"/>
                    <a:pt x="13464" y="26561"/>
                  </a:cubicBezTo>
                  <a:cubicBezTo>
                    <a:pt x="16462" y="26561"/>
                    <a:pt x="19711" y="25563"/>
                    <a:pt x="22210" y="23317"/>
                  </a:cubicBezTo>
                  <a:cubicBezTo>
                    <a:pt x="22959" y="22818"/>
                    <a:pt x="23209" y="22569"/>
                    <a:pt x="23459" y="22569"/>
                  </a:cubicBezTo>
                  <a:cubicBezTo>
                    <a:pt x="23709" y="22569"/>
                    <a:pt x="23959" y="22818"/>
                    <a:pt x="23959" y="26311"/>
                  </a:cubicBezTo>
                  <a:cubicBezTo>
                    <a:pt x="23959" y="44774"/>
                    <a:pt x="15213" y="59743"/>
                    <a:pt x="6967" y="67977"/>
                  </a:cubicBezTo>
                  <a:cubicBezTo>
                    <a:pt x="4218" y="70721"/>
                    <a:pt x="4218" y="71220"/>
                    <a:pt x="4218" y="71968"/>
                  </a:cubicBezTo>
                  <a:cubicBezTo>
                    <a:pt x="4218" y="73715"/>
                    <a:pt x="5467" y="74713"/>
                    <a:pt x="6717" y="74713"/>
                  </a:cubicBezTo>
                  <a:cubicBezTo>
                    <a:pt x="9465" y="74713"/>
                    <a:pt x="29457" y="55502"/>
                    <a:pt x="29457" y="263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6" name="任意多边形: 形状 2365">
              <a:extLst>
                <a:ext uri="{FF2B5EF4-FFF2-40B4-BE49-F238E27FC236}">
                  <a16:creationId xmlns:a16="http://schemas.microsoft.com/office/drawing/2014/main" id="{656E93D3-B479-A04A-A489-7E6FE7C9D27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316684" y="6195698"/>
              <a:ext cx="65970" cy="167659"/>
            </a:xfrm>
            <a:custGeom>
              <a:avLst/>
              <a:gdLst>
                <a:gd name="connsiteX0" fmla="*/ 63945 w 65970"/>
                <a:gd name="connsiteY0" fmla="*/ 9096 h 167659"/>
                <a:gd name="connsiteX1" fmla="*/ 54700 w 65970"/>
                <a:gd name="connsiteY1" fmla="*/ 114 h 167659"/>
                <a:gd name="connsiteX2" fmla="*/ 41206 w 65970"/>
                <a:gd name="connsiteY2" fmla="*/ 13337 h 167659"/>
                <a:gd name="connsiteX3" fmla="*/ 50701 w 65970"/>
                <a:gd name="connsiteY3" fmla="*/ 22319 h 167659"/>
                <a:gd name="connsiteX4" fmla="*/ 63945 w 65970"/>
                <a:gd name="connsiteY4" fmla="*/ 9096 h 167659"/>
                <a:gd name="connsiteX5" fmla="*/ 44954 w 65970"/>
                <a:gd name="connsiteY5" fmla="*/ 102906 h 167659"/>
                <a:gd name="connsiteX6" fmla="*/ 50451 w 65970"/>
                <a:gd name="connsiteY6" fmla="*/ 88435 h 167659"/>
                <a:gd name="connsiteX7" fmla="*/ 53700 w 65970"/>
                <a:gd name="connsiteY7" fmla="*/ 75212 h 167659"/>
                <a:gd name="connsiteX8" fmla="*/ 33209 w 65970"/>
                <a:gd name="connsiteY8" fmla="*/ 54753 h 167659"/>
                <a:gd name="connsiteX9" fmla="*/ 224 w 65970"/>
                <a:gd name="connsiteY9" fmla="*/ 93175 h 167659"/>
                <a:gd name="connsiteX10" fmla="*/ 3223 w 65970"/>
                <a:gd name="connsiteY10" fmla="*/ 95670 h 167659"/>
                <a:gd name="connsiteX11" fmla="*/ 7221 w 65970"/>
                <a:gd name="connsiteY11" fmla="*/ 91179 h 167659"/>
                <a:gd name="connsiteX12" fmla="*/ 32460 w 65970"/>
                <a:gd name="connsiteY12" fmla="*/ 60242 h 167659"/>
                <a:gd name="connsiteX13" fmla="*/ 38707 w 65970"/>
                <a:gd name="connsiteY13" fmla="*/ 68226 h 167659"/>
                <a:gd name="connsiteX14" fmla="*/ 35958 w 65970"/>
                <a:gd name="connsiteY14" fmla="*/ 81200 h 167659"/>
                <a:gd name="connsiteX15" fmla="*/ 18716 w 65970"/>
                <a:gd name="connsiteY15" fmla="*/ 127356 h 167659"/>
                <a:gd name="connsiteX16" fmla="*/ 12968 w 65970"/>
                <a:gd name="connsiteY16" fmla="*/ 147316 h 167659"/>
                <a:gd name="connsiteX17" fmla="*/ 33459 w 65970"/>
                <a:gd name="connsiteY17" fmla="*/ 167774 h 167659"/>
                <a:gd name="connsiteX18" fmla="*/ 66194 w 65970"/>
                <a:gd name="connsiteY18" fmla="*/ 129352 h 167659"/>
                <a:gd name="connsiteX19" fmla="*/ 63196 w 65970"/>
                <a:gd name="connsiteY19" fmla="*/ 126857 h 167659"/>
                <a:gd name="connsiteX20" fmla="*/ 59447 w 65970"/>
                <a:gd name="connsiteY20" fmla="*/ 131348 h 167659"/>
                <a:gd name="connsiteX21" fmla="*/ 33959 w 65970"/>
                <a:gd name="connsiteY21" fmla="*/ 162285 h 167659"/>
                <a:gd name="connsiteX22" fmla="*/ 27962 w 65970"/>
                <a:gd name="connsiteY22" fmla="*/ 154052 h 167659"/>
                <a:gd name="connsiteX23" fmla="*/ 35208 w 65970"/>
                <a:gd name="connsiteY23" fmla="*/ 129102 h 167659"/>
                <a:gd name="connsiteX24" fmla="*/ 44954 w 65970"/>
                <a:gd name="connsiteY24" fmla="*/ 102906 h 16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970" h="167659">
                  <a:moveTo>
                    <a:pt x="63945" y="9096"/>
                  </a:moveTo>
                  <a:cubicBezTo>
                    <a:pt x="63945" y="4106"/>
                    <a:pt x="60447" y="114"/>
                    <a:pt x="54700" y="114"/>
                  </a:cubicBezTo>
                  <a:cubicBezTo>
                    <a:pt x="47953" y="114"/>
                    <a:pt x="41206" y="6601"/>
                    <a:pt x="41206" y="13337"/>
                  </a:cubicBezTo>
                  <a:cubicBezTo>
                    <a:pt x="41206" y="18078"/>
                    <a:pt x="44704" y="22319"/>
                    <a:pt x="50701" y="22319"/>
                  </a:cubicBezTo>
                  <a:cubicBezTo>
                    <a:pt x="56449" y="22319"/>
                    <a:pt x="63945" y="16581"/>
                    <a:pt x="63945" y="9096"/>
                  </a:cubicBezTo>
                  <a:close/>
                  <a:moveTo>
                    <a:pt x="44954" y="102906"/>
                  </a:moveTo>
                  <a:cubicBezTo>
                    <a:pt x="47953" y="95670"/>
                    <a:pt x="47953" y="95171"/>
                    <a:pt x="50451" y="88435"/>
                  </a:cubicBezTo>
                  <a:cubicBezTo>
                    <a:pt x="52451" y="83445"/>
                    <a:pt x="53700" y="79952"/>
                    <a:pt x="53700" y="75212"/>
                  </a:cubicBezTo>
                  <a:cubicBezTo>
                    <a:pt x="53700" y="63985"/>
                    <a:pt x="45704" y="54753"/>
                    <a:pt x="33209" y="54753"/>
                  </a:cubicBezTo>
                  <a:cubicBezTo>
                    <a:pt x="9720" y="54753"/>
                    <a:pt x="224" y="90930"/>
                    <a:pt x="224" y="93175"/>
                  </a:cubicBezTo>
                  <a:cubicBezTo>
                    <a:pt x="224" y="95670"/>
                    <a:pt x="2723" y="95670"/>
                    <a:pt x="3223" y="95670"/>
                  </a:cubicBezTo>
                  <a:cubicBezTo>
                    <a:pt x="5722" y="95670"/>
                    <a:pt x="5971" y="95171"/>
                    <a:pt x="7221" y="91179"/>
                  </a:cubicBezTo>
                  <a:cubicBezTo>
                    <a:pt x="13968" y="67727"/>
                    <a:pt x="23963" y="60242"/>
                    <a:pt x="32460" y="60242"/>
                  </a:cubicBezTo>
                  <a:cubicBezTo>
                    <a:pt x="34459" y="60242"/>
                    <a:pt x="38707" y="60242"/>
                    <a:pt x="38707" y="68226"/>
                  </a:cubicBezTo>
                  <a:cubicBezTo>
                    <a:pt x="38707" y="73465"/>
                    <a:pt x="36958" y="78705"/>
                    <a:pt x="35958" y="81200"/>
                  </a:cubicBezTo>
                  <a:cubicBezTo>
                    <a:pt x="33959" y="87687"/>
                    <a:pt x="22714" y="116628"/>
                    <a:pt x="18716" y="127356"/>
                  </a:cubicBezTo>
                  <a:cubicBezTo>
                    <a:pt x="16217" y="133843"/>
                    <a:pt x="12968" y="142076"/>
                    <a:pt x="12968" y="147316"/>
                  </a:cubicBezTo>
                  <a:cubicBezTo>
                    <a:pt x="12968" y="159042"/>
                    <a:pt x="21465" y="167774"/>
                    <a:pt x="33459" y="167774"/>
                  </a:cubicBezTo>
                  <a:cubicBezTo>
                    <a:pt x="56949" y="167774"/>
                    <a:pt x="66194" y="131597"/>
                    <a:pt x="66194" y="129352"/>
                  </a:cubicBezTo>
                  <a:cubicBezTo>
                    <a:pt x="66194" y="126857"/>
                    <a:pt x="63945" y="126857"/>
                    <a:pt x="63196" y="126857"/>
                  </a:cubicBezTo>
                  <a:cubicBezTo>
                    <a:pt x="60697" y="126857"/>
                    <a:pt x="60697" y="127606"/>
                    <a:pt x="59447" y="131348"/>
                  </a:cubicBezTo>
                  <a:cubicBezTo>
                    <a:pt x="54949" y="147066"/>
                    <a:pt x="46703" y="162285"/>
                    <a:pt x="33959" y="162285"/>
                  </a:cubicBezTo>
                  <a:cubicBezTo>
                    <a:pt x="29711" y="162285"/>
                    <a:pt x="27962" y="159790"/>
                    <a:pt x="27962" y="154052"/>
                  </a:cubicBezTo>
                  <a:cubicBezTo>
                    <a:pt x="27962" y="147815"/>
                    <a:pt x="29461" y="144322"/>
                    <a:pt x="35208" y="129102"/>
                  </a:cubicBezTo>
                  <a:lnTo>
                    <a:pt x="44954" y="1029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7" name="任意多边形: 形状 2366">
              <a:extLst>
                <a:ext uri="{FF2B5EF4-FFF2-40B4-BE49-F238E27FC236}">
                  <a16:creationId xmlns:a16="http://schemas.microsoft.com/office/drawing/2014/main" id="{1405A529-899B-7001-81CA-ACCB1A00F66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414593" y="6282073"/>
              <a:ext cx="63671" cy="115964"/>
            </a:xfrm>
            <a:custGeom>
              <a:avLst/>
              <a:gdLst>
                <a:gd name="connsiteX0" fmla="*/ 39760 w 63671"/>
                <a:gd name="connsiteY0" fmla="*/ 5006 h 115964"/>
                <a:gd name="connsiteX1" fmla="*/ 34512 w 63671"/>
                <a:gd name="connsiteY1" fmla="*/ 116 h 115964"/>
                <a:gd name="connsiteX2" fmla="*/ 228 w 63671"/>
                <a:gd name="connsiteY2" fmla="*/ 11293 h 115964"/>
                <a:gd name="connsiteX3" fmla="*/ 228 w 63671"/>
                <a:gd name="connsiteY3" fmla="*/ 17580 h 115964"/>
                <a:gd name="connsiteX4" fmla="*/ 25591 w 63671"/>
                <a:gd name="connsiteY4" fmla="*/ 12690 h 115964"/>
                <a:gd name="connsiteX5" fmla="*/ 25591 w 63671"/>
                <a:gd name="connsiteY5" fmla="*/ 101759 h 115964"/>
                <a:gd name="connsiteX6" fmla="*/ 8099 w 63671"/>
                <a:gd name="connsiteY6" fmla="*/ 109793 h 115964"/>
                <a:gd name="connsiteX7" fmla="*/ 1452 w 63671"/>
                <a:gd name="connsiteY7" fmla="*/ 109793 h 115964"/>
                <a:gd name="connsiteX8" fmla="*/ 1452 w 63671"/>
                <a:gd name="connsiteY8" fmla="*/ 116080 h 115964"/>
                <a:gd name="connsiteX9" fmla="*/ 32588 w 63671"/>
                <a:gd name="connsiteY9" fmla="*/ 115382 h 115964"/>
                <a:gd name="connsiteX10" fmla="*/ 63899 w 63671"/>
                <a:gd name="connsiteY10" fmla="*/ 116080 h 115964"/>
                <a:gd name="connsiteX11" fmla="*/ 63899 w 63671"/>
                <a:gd name="connsiteY11" fmla="*/ 109793 h 115964"/>
                <a:gd name="connsiteX12" fmla="*/ 57252 w 63671"/>
                <a:gd name="connsiteY12" fmla="*/ 109793 h 115964"/>
                <a:gd name="connsiteX13" fmla="*/ 39760 w 63671"/>
                <a:gd name="connsiteY13" fmla="*/ 101759 h 115964"/>
                <a:gd name="connsiteX14" fmla="*/ 39760 w 63671"/>
                <a:gd name="connsiteY14" fmla="*/ 5006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71" h="115964">
                  <a:moveTo>
                    <a:pt x="39760" y="5006"/>
                  </a:moveTo>
                  <a:cubicBezTo>
                    <a:pt x="39760" y="290"/>
                    <a:pt x="39410" y="116"/>
                    <a:pt x="34512" y="116"/>
                  </a:cubicBezTo>
                  <a:cubicBezTo>
                    <a:pt x="23317" y="11118"/>
                    <a:pt x="7399" y="11293"/>
                    <a:pt x="228" y="11293"/>
                  </a:cubicBezTo>
                  <a:lnTo>
                    <a:pt x="228" y="17580"/>
                  </a:lnTo>
                  <a:cubicBezTo>
                    <a:pt x="4426" y="17580"/>
                    <a:pt x="15970" y="17580"/>
                    <a:pt x="25591" y="12690"/>
                  </a:cubicBezTo>
                  <a:lnTo>
                    <a:pt x="25591" y="101759"/>
                  </a:lnTo>
                  <a:cubicBezTo>
                    <a:pt x="25591" y="107523"/>
                    <a:pt x="25591" y="109793"/>
                    <a:pt x="8099" y="109793"/>
                  </a:cubicBezTo>
                  <a:lnTo>
                    <a:pt x="1452" y="109793"/>
                  </a:lnTo>
                  <a:lnTo>
                    <a:pt x="1452" y="116080"/>
                  </a:lnTo>
                  <a:cubicBezTo>
                    <a:pt x="4601" y="115906"/>
                    <a:pt x="26116" y="115382"/>
                    <a:pt x="32588" y="115382"/>
                  </a:cubicBezTo>
                  <a:cubicBezTo>
                    <a:pt x="38011" y="115382"/>
                    <a:pt x="60051" y="115906"/>
                    <a:pt x="63899" y="116080"/>
                  </a:cubicBezTo>
                  <a:lnTo>
                    <a:pt x="63899" y="109793"/>
                  </a:lnTo>
                  <a:lnTo>
                    <a:pt x="57252" y="109793"/>
                  </a:lnTo>
                  <a:cubicBezTo>
                    <a:pt x="39760" y="109793"/>
                    <a:pt x="39760" y="107523"/>
                    <a:pt x="39760" y="101759"/>
                  </a:cubicBezTo>
                  <a:lnTo>
                    <a:pt x="39760" y="50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48" name="任意多边形: 形状 3647">
              <a:extLst>
                <a:ext uri="{FF2B5EF4-FFF2-40B4-BE49-F238E27FC236}">
                  <a16:creationId xmlns:a16="http://schemas.microsoft.com/office/drawing/2014/main" id="{0A2979A3-C90C-7138-8093-B30F5C433E6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529120" y="6334167"/>
              <a:ext cx="29236" cy="74598"/>
            </a:xfrm>
            <a:custGeom>
              <a:avLst/>
              <a:gdLst>
                <a:gd name="connsiteX0" fmla="*/ 29469 w 29236"/>
                <a:gd name="connsiteY0" fmla="*/ 26311 h 74598"/>
                <a:gd name="connsiteX1" fmla="*/ 13476 w 29236"/>
                <a:gd name="connsiteY1" fmla="*/ 114 h 74598"/>
                <a:gd name="connsiteX2" fmla="*/ 232 w 29236"/>
                <a:gd name="connsiteY2" fmla="*/ 13337 h 74598"/>
                <a:gd name="connsiteX3" fmla="*/ 13476 w 29236"/>
                <a:gd name="connsiteY3" fmla="*/ 26561 h 74598"/>
                <a:gd name="connsiteX4" fmla="*/ 22222 w 29236"/>
                <a:gd name="connsiteY4" fmla="*/ 23317 h 74598"/>
                <a:gd name="connsiteX5" fmla="*/ 23472 w 29236"/>
                <a:gd name="connsiteY5" fmla="*/ 22569 h 74598"/>
                <a:gd name="connsiteX6" fmla="*/ 23971 w 29236"/>
                <a:gd name="connsiteY6" fmla="*/ 26311 h 74598"/>
                <a:gd name="connsiteX7" fmla="*/ 6979 w 29236"/>
                <a:gd name="connsiteY7" fmla="*/ 67977 h 74598"/>
                <a:gd name="connsiteX8" fmla="*/ 4230 w 29236"/>
                <a:gd name="connsiteY8" fmla="*/ 71968 h 74598"/>
                <a:gd name="connsiteX9" fmla="*/ 6729 w 29236"/>
                <a:gd name="connsiteY9" fmla="*/ 74713 h 74598"/>
                <a:gd name="connsiteX10" fmla="*/ 29469 w 29236"/>
                <a:gd name="connsiteY10" fmla="*/ 26311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36" h="74598">
                  <a:moveTo>
                    <a:pt x="29469" y="26311"/>
                  </a:moveTo>
                  <a:cubicBezTo>
                    <a:pt x="29469" y="9844"/>
                    <a:pt x="23222" y="114"/>
                    <a:pt x="13476" y="114"/>
                  </a:cubicBezTo>
                  <a:cubicBezTo>
                    <a:pt x="5230" y="114"/>
                    <a:pt x="232" y="6352"/>
                    <a:pt x="232" y="13337"/>
                  </a:cubicBezTo>
                  <a:cubicBezTo>
                    <a:pt x="232" y="20074"/>
                    <a:pt x="5230" y="26561"/>
                    <a:pt x="13476" y="26561"/>
                  </a:cubicBezTo>
                  <a:cubicBezTo>
                    <a:pt x="16475" y="26561"/>
                    <a:pt x="19723" y="25563"/>
                    <a:pt x="22222" y="23317"/>
                  </a:cubicBezTo>
                  <a:cubicBezTo>
                    <a:pt x="22972" y="22818"/>
                    <a:pt x="23222" y="22569"/>
                    <a:pt x="23472" y="22569"/>
                  </a:cubicBezTo>
                  <a:cubicBezTo>
                    <a:pt x="23721" y="22569"/>
                    <a:pt x="23971" y="22818"/>
                    <a:pt x="23971" y="26311"/>
                  </a:cubicBezTo>
                  <a:cubicBezTo>
                    <a:pt x="23971" y="44774"/>
                    <a:pt x="15225" y="59743"/>
                    <a:pt x="6979" y="67977"/>
                  </a:cubicBezTo>
                  <a:cubicBezTo>
                    <a:pt x="4230" y="70721"/>
                    <a:pt x="4230" y="71220"/>
                    <a:pt x="4230" y="71968"/>
                  </a:cubicBezTo>
                  <a:cubicBezTo>
                    <a:pt x="4230" y="73715"/>
                    <a:pt x="5480" y="74713"/>
                    <a:pt x="6729" y="74713"/>
                  </a:cubicBezTo>
                  <a:cubicBezTo>
                    <a:pt x="9478" y="74713"/>
                    <a:pt x="29469" y="55502"/>
                    <a:pt x="29469" y="263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49" name="任意多边形: 形状 3648">
              <a:extLst>
                <a:ext uri="{FF2B5EF4-FFF2-40B4-BE49-F238E27FC236}">
                  <a16:creationId xmlns:a16="http://schemas.microsoft.com/office/drawing/2014/main" id="{0CC5CEE8-7A24-C917-6925-A873127EAFC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615441" y="6195698"/>
              <a:ext cx="102453" cy="216061"/>
            </a:xfrm>
            <a:custGeom>
              <a:avLst/>
              <a:gdLst>
                <a:gd name="connsiteX0" fmla="*/ 102690 w 102453"/>
                <a:gd name="connsiteY0" fmla="*/ 9096 h 216061"/>
                <a:gd name="connsiteX1" fmla="*/ 93195 w 102453"/>
                <a:gd name="connsiteY1" fmla="*/ 114 h 216061"/>
                <a:gd name="connsiteX2" fmla="*/ 79951 w 102453"/>
                <a:gd name="connsiteY2" fmla="*/ 13337 h 216061"/>
                <a:gd name="connsiteX3" fmla="*/ 89196 w 102453"/>
                <a:gd name="connsiteY3" fmla="*/ 22319 h 216061"/>
                <a:gd name="connsiteX4" fmla="*/ 102690 w 102453"/>
                <a:gd name="connsiteY4" fmla="*/ 9096 h 216061"/>
                <a:gd name="connsiteX5" fmla="*/ 52463 w 102453"/>
                <a:gd name="connsiteY5" fmla="*/ 177504 h 216061"/>
                <a:gd name="connsiteX6" fmla="*/ 21727 w 102453"/>
                <a:gd name="connsiteY6" fmla="*/ 210687 h 216061"/>
                <a:gd name="connsiteX7" fmla="*/ 11981 w 102453"/>
                <a:gd name="connsiteY7" fmla="*/ 208441 h 216061"/>
                <a:gd name="connsiteX8" fmla="*/ 23226 w 102453"/>
                <a:gd name="connsiteY8" fmla="*/ 195218 h 216061"/>
                <a:gd name="connsiteX9" fmla="*/ 13730 w 102453"/>
                <a:gd name="connsiteY9" fmla="*/ 186486 h 216061"/>
                <a:gd name="connsiteX10" fmla="*/ 236 w 102453"/>
                <a:gd name="connsiteY10" fmla="*/ 200707 h 216061"/>
                <a:gd name="connsiteX11" fmla="*/ 22227 w 102453"/>
                <a:gd name="connsiteY11" fmla="*/ 216176 h 216061"/>
                <a:gd name="connsiteX12" fmla="*/ 69205 w 102453"/>
                <a:gd name="connsiteY12" fmla="*/ 178253 h 216061"/>
                <a:gd name="connsiteX13" fmla="*/ 92195 w 102453"/>
                <a:gd name="connsiteY13" fmla="*/ 86938 h 216061"/>
                <a:gd name="connsiteX14" fmla="*/ 93444 w 102453"/>
                <a:gd name="connsiteY14" fmla="*/ 77707 h 216061"/>
                <a:gd name="connsiteX15" fmla="*/ 70455 w 102453"/>
                <a:gd name="connsiteY15" fmla="*/ 54753 h 216061"/>
                <a:gd name="connsiteX16" fmla="*/ 30723 w 102453"/>
                <a:gd name="connsiteY16" fmla="*/ 93175 h 216061"/>
                <a:gd name="connsiteX17" fmla="*/ 33721 w 102453"/>
                <a:gd name="connsiteY17" fmla="*/ 95670 h 216061"/>
                <a:gd name="connsiteX18" fmla="*/ 38219 w 102453"/>
                <a:gd name="connsiteY18" fmla="*/ 90680 h 216061"/>
                <a:gd name="connsiteX19" fmla="*/ 69705 w 102453"/>
                <a:gd name="connsiteY19" fmla="*/ 60242 h 216061"/>
                <a:gd name="connsiteX20" fmla="*/ 77702 w 102453"/>
                <a:gd name="connsiteY20" fmla="*/ 71719 h 216061"/>
                <a:gd name="connsiteX21" fmla="*/ 75952 w 102453"/>
                <a:gd name="connsiteY21" fmla="*/ 84443 h 216061"/>
                <a:gd name="connsiteX22" fmla="*/ 52463 w 102453"/>
                <a:gd name="connsiteY22" fmla="*/ 177504 h 21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453" h="216061">
                  <a:moveTo>
                    <a:pt x="102690" y="9096"/>
                  </a:moveTo>
                  <a:cubicBezTo>
                    <a:pt x="102690" y="4356"/>
                    <a:pt x="99192" y="114"/>
                    <a:pt x="93195" y="114"/>
                  </a:cubicBezTo>
                  <a:cubicBezTo>
                    <a:pt x="87447" y="114"/>
                    <a:pt x="79951" y="5853"/>
                    <a:pt x="79951" y="13337"/>
                  </a:cubicBezTo>
                  <a:cubicBezTo>
                    <a:pt x="79951" y="18327"/>
                    <a:pt x="83449" y="22319"/>
                    <a:pt x="89196" y="22319"/>
                  </a:cubicBezTo>
                  <a:cubicBezTo>
                    <a:pt x="95943" y="22319"/>
                    <a:pt x="102690" y="15832"/>
                    <a:pt x="102690" y="9096"/>
                  </a:cubicBezTo>
                  <a:close/>
                  <a:moveTo>
                    <a:pt x="52463" y="177504"/>
                  </a:moveTo>
                  <a:cubicBezTo>
                    <a:pt x="47715" y="196466"/>
                    <a:pt x="35720" y="210687"/>
                    <a:pt x="21727" y="210687"/>
                  </a:cubicBezTo>
                  <a:cubicBezTo>
                    <a:pt x="20227" y="210687"/>
                    <a:pt x="16479" y="210687"/>
                    <a:pt x="11981" y="208441"/>
                  </a:cubicBezTo>
                  <a:cubicBezTo>
                    <a:pt x="19478" y="206695"/>
                    <a:pt x="23226" y="200208"/>
                    <a:pt x="23226" y="195218"/>
                  </a:cubicBezTo>
                  <a:cubicBezTo>
                    <a:pt x="23226" y="191226"/>
                    <a:pt x="20477" y="186486"/>
                    <a:pt x="13730" y="186486"/>
                  </a:cubicBezTo>
                  <a:cubicBezTo>
                    <a:pt x="7483" y="186486"/>
                    <a:pt x="236" y="191725"/>
                    <a:pt x="236" y="200707"/>
                  </a:cubicBezTo>
                  <a:cubicBezTo>
                    <a:pt x="236" y="210687"/>
                    <a:pt x="10232" y="216176"/>
                    <a:pt x="22227" y="216176"/>
                  </a:cubicBezTo>
                  <a:cubicBezTo>
                    <a:pt x="39719" y="216176"/>
                    <a:pt x="62958" y="202953"/>
                    <a:pt x="69205" y="178253"/>
                  </a:cubicBezTo>
                  <a:lnTo>
                    <a:pt x="92195" y="86938"/>
                  </a:lnTo>
                  <a:cubicBezTo>
                    <a:pt x="93444" y="81948"/>
                    <a:pt x="93444" y="78455"/>
                    <a:pt x="93444" y="77707"/>
                  </a:cubicBezTo>
                  <a:cubicBezTo>
                    <a:pt x="93444" y="63486"/>
                    <a:pt x="82949" y="54753"/>
                    <a:pt x="70455" y="54753"/>
                  </a:cubicBezTo>
                  <a:cubicBezTo>
                    <a:pt x="44966" y="54753"/>
                    <a:pt x="30723" y="90930"/>
                    <a:pt x="30723" y="93175"/>
                  </a:cubicBezTo>
                  <a:cubicBezTo>
                    <a:pt x="30723" y="95670"/>
                    <a:pt x="33222" y="95670"/>
                    <a:pt x="33721" y="95670"/>
                  </a:cubicBezTo>
                  <a:cubicBezTo>
                    <a:pt x="35970" y="95670"/>
                    <a:pt x="36220" y="95421"/>
                    <a:pt x="38219" y="90680"/>
                  </a:cubicBezTo>
                  <a:cubicBezTo>
                    <a:pt x="44467" y="75461"/>
                    <a:pt x="55961" y="60242"/>
                    <a:pt x="69705" y="60242"/>
                  </a:cubicBezTo>
                  <a:cubicBezTo>
                    <a:pt x="73204" y="60242"/>
                    <a:pt x="77702" y="61240"/>
                    <a:pt x="77702" y="71719"/>
                  </a:cubicBezTo>
                  <a:cubicBezTo>
                    <a:pt x="77702" y="77457"/>
                    <a:pt x="76952" y="80202"/>
                    <a:pt x="75952" y="84443"/>
                  </a:cubicBezTo>
                  <a:lnTo>
                    <a:pt x="52463" y="17750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50" name="任意多边形: 形状 3649">
              <a:extLst>
                <a:ext uri="{FF2B5EF4-FFF2-40B4-BE49-F238E27FC236}">
                  <a16:creationId xmlns:a16="http://schemas.microsoft.com/office/drawing/2014/main" id="{347B37DC-0083-97DE-675F-AA38F1A9C21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740662" y="6282073"/>
              <a:ext cx="63671" cy="115964"/>
            </a:xfrm>
            <a:custGeom>
              <a:avLst/>
              <a:gdLst>
                <a:gd name="connsiteX0" fmla="*/ 39773 w 63671"/>
                <a:gd name="connsiteY0" fmla="*/ 5006 h 115964"/>
                <a:gd name="connsiteX1" fmla="*/ 34525 w 63671"/>
                <a:gd name="connsiteY1" fmla="*/ 116 h 115964"/>
                <a:gd name="connsiteX2" fmla="*/ 241 w 63671"/>
                <a:gd name="connsiteY2" fmla="*/ 11293 h 115964"/>
                <a:gd name="connsiteX3" fmla="*/ 241 w 63671"/>
                <a:gd name="connsiteY3" fmla="*/ 17580 h 115964"/>
                <a:gd name="connsiteX4" fmla="*/ 25604 w 63671"/>
                <a:gd name="connsiteY4" fmla="*/ 12690 h 115964"/>
                <a:gd name="connsiteX5" fmla="*/ 25604 w 63671"/>
                <a:gd name="connsiteY5" fmla="*/ 101759 h 115964"/>
                <a:gd name="connsiteX6" fmla="*/ 8112 w 63671"/>
                <a:gd name="connsiteY6" fmla="*/ 109793 h 115964"/>
                <a:gd name="connsiteX7" fmla="*/ 1465 w 63671"/>
                <a:gd name="connsiteY7" fmla="*/ 109793 h 115964"/>
                <a:gd name="connsiteX8" fmla="*/ 1465 w 63671"/>
                <a:gd name="connsiteY8" fmla="*/ 116080 h 115964"/>
                <a:gd name="connsiteX9" fmla="*/ 32601 w 63671"/>
                <a:gd name="connsiteY9" fmla="*/ 115382 h 115964"/>
                <a:gd name="connsiteX10" fmla="*/ 63912 w 63671"/>
                <a:gd name="connsiteY10" fmla="*/ 116080 h 115964"/>
                <a:gd name="connsiteX11" fmla="*/ 63912 w 63671"/>
                <a:gd name="connsiteY11" fmla="*/ 109793 h 115964"/>
                <a:gd name="connsiteX12" fmla="*/ 57265 w 63671"/>
                <a:gd name="connsiteY12" fmla="*/ 109793 h 115964"/>
                <a:gd name="connsiteX13" fmla="*/ 39773 w 63671"/>
                <a:gd name="connsiteY13" fmla="*/ 101759 h 115964"/>
                <a:gd name="connsiteX14" fmla="*/ 39773 w 63671"/>
                <a:gd name="connsiteY14" fmla="*/ 5006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71" h="115964">
                  <a:moveTo>
                    <a:pt x="39773" y="5006"/>
                  </a:moveTo>
                  <a:cubicBezTo>
                    <a:pt x="39773" y="290"/>
                    <a:pt x="39423" y="116"/>
                    <a:pt x="34525" y="116"/>
                  </a:cubicBezTo>
                  <a:cubicBezTo>
                    <a:pt x="23330" y="11118"/>
                    <a:pt x="7412" y="11293"/>
                    <a:pt x="241" y="11293"/>
                  </a:cubicBezTo>
                  <a:lnTo>
                    <a:pt x="241" y="17580"/>
                  </a:lnTo>
                  <a:cubicBezTo>
                    <a:pt x="4439" y="17580"/>
                    <a:pt x="15983" y="17580"/>
                    <a:pt x="25604" y="12690"/>
                  </a:cubicBezTo>
                  <a:lnTo>
                    <a:pt x="25604" y="101759"/>
                  </a:lnTo>
                  <a:cubicBezTo>
                    <a:pt x="25604" y="107523"/>
                    <a:pt x="25604" y="109793"/>
                    <a:pt x="8112" y="109793"/>
                  </a:cubicBezTo>
                  <a:lnTo>
                    <a:pt x="1465" y="109793"/>
                  </a:lnTo>
                  <a:lnTo>
                    <a:pt x="1465" y="116080"/>
                  </a:lnTo>
                  <a:cubicBezTo>
                    <a:pt x="4614" y="115906"/>
                    <a:pt x="26129" y="115382"/>
                    <a:pt x="32601" y="115382"/>
                  </a:cubicBezTo>
                  <a:cubicBezTo>
                    <a:pt x="38024" y="115382"/>
                    <a:pt x="60064" y="115906"/>
                    <a:pt x="63912" y="116080"/>
                  </a:cubicBezTo>
                  <a:lnTo>
                    <a:pt x="63912" y="109793"/>
                  </a:lnTo>
                  <a:lnTo>
                    <a:pt x="57265" y="109793"/>
                  </a:lnTo>
                  <a:cubicBezTo>
                    <a:pt x="39773" y="109793"/>
                    <a:pt x="39773" y="107523"/>
                    <a:pt x="39773" y="101759"/>
                  </a:cubicBezTo>
                  <a:lnTo>
                    <a:pt x="39773" y="50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51" name="任意多边形: 形状 3650">
              <a:extLst>
                <a:ext uri="{FF2B5EF4-FFF2-40B4-BE49-F238E27FC236}">
                  <a16:creationId xmlns:a16="http://schemas.microsoft.com/office/drawing/2014/main" id="{65F4C590-2EF4-6FD5-7DD2-9923FDED0C8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855189" y="6334167"/>
              <a:ext cx="29236" cy="74598"/>
            </a:xfrm>
            <a:custGeom>
              <a:avLst/>
              <a:gdLst>
                <a:gd name="connsiteX0" fmla="*/ 29482 w 29236"/>
                <a:gd name="connsiteY0" fmla="*/ 26311 h 74598"/>
                <a:gd name="connsiteX1" fmla="*/ 13489 w 29236"/>
                <a:gd name="connsiteY1" fmla="*/ 114 h 74598"/>
                <a:gd name="connsiteX2" fmla="*/ 245 w 29236"/>
                <a:gd name="connsiteY2" fmla="*/ 13337 h 74598"/>
                <a:gd name="connsiteX3" fmla="*/ 13489 w 29236"/>
                <a:gd name="connsiteY3" fmla="*/ 26561 h 74598"/>
                <a:gd name="connsiteX4" fmla="*/ 22235 w 29236"/>
                <a:gd name="connsiteY4" fmla="*/ 23317 h 74598"/>
                <a:gd name="connsiteX5" fmla="*/ 23485 w 29236"/>
                <a:gd name="connsiteY5" fmla="*/ 22569 h 74598"/>
                <a:gd name="connsiteX6" fmla="*/ 23984 w 29236"/>
                <a:gd name="connsiteY6" fmla="*/ 26311 h 74598"/>
                <a:gd name="connsiteX7" fmla="*/ 6992 w 29236"/>
                <a:gd name="connsiteY7" fmla="*/ 67977 h 74598"/>
                <a:gd name="connsiteX8" fmla="*/ 4243 w 29236"/>
                <a:gd name="connsiteY8" fmla="*/ 71968 h 74598"/>
                <a:gd name="connsiteX9" fmla="*/ 6742 w 29236"/>
                <a:gd name="connsiteY9" fmla="*/ 74713 h 74598"/>
                <a:gd name="connsiteX10" fmla="*/ 29482 w 29236"/>
                <a:gd name="connsiteY10" fmla="*/ 26311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36" h="74598">
                  <a:moveTo>
                    <a:pt x="29482" y="26311"/>
                  </a:moveTo>
                  <a:cubicBezTo>
                    <a:pt x="29482" y="9844"/>
                    <a:pt x="23235" y="114"/>
                    <a:pt x="13489" y="114"/>
                  </a:cubicBezTo>
                  <a:cubicBezTo>
                    <a:pt x="5243" y="114"/>
                    <a:pt x="245" y="6352"/>
                    <a:pt x="245" y="13337"/>
                  </a:cubicBezTo>
                  <a:cubicBezTo>
                    <a:pt x="245" y="20074"/>
                    <a:pt x="5243" y="26561"/>
                    <a:pt x="13489" y="26561"/>
                  </a:cubicBezTo>
                  <a:cubicBezTo>
                    <a:pt x="16488" y="26561"/>
                    <a:pt x="19736" y="25563"/>
                    <a:pt x="22235" y="23317"/>
                  </a:cubicBezTo>
                  <a:cubicBezTo>
                    <a:pt x="22985" y="22818"/>
                    <a:pt x="23235" y="22569"/>
                    <a:pt x="23485" y="22569"/>
                  </a:cubicBezTo>
                  <a:cubicBezTo>
                    <a:pt x="23734" y="22569"/>
                    <a:pt x="23984" y="22818"/>
                    <a:pt x="23984" y="26311"/>
                  </a:cubicBezTo>
                  <a:cubicBezTo>
                    <a:pt x="23984" y="44774"/>
                    <a:pt x="15238" y="59743"/>
                    <a:pt x="6992" y="67977"/>
                  </a:cubicBezTo>
                  <a:cubicBezTo>
                    <a:pt x="4243" y="70721"/>
                    <a:pt x="4243" y="71220"/>
                    <a:pt x="4243" y="71968"/>
                  </a:cubicBezTo>
                  <a:cubicBezTo>
                    <a:pt x="4243" y="73715"/>
                    <a:pt x="5493" y="74713"/>
                    <a:pt x="6742" y="74713"/>
                  </a:cubicBezTo>
                  <a:cubicBezTo>
                    <a:pt x="9491" y="74713"/>
                    <a:pt x="29482" y="55502"/>
                    <a:pt x="29482" y="263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52" name="任意多边形: 形状 3651">
              <a:extLst>
                <a:ext uri="{FF2B5EF4-FFF2-40B4-BE49-F238E27FC236}">
                  <a16:creationId xmlns:a16="http://schemas.microsoft.com/office/drawing/2014/main" id="{3F70A1C6-1A28-39E3-E6B1-E3CBE615EDA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966249" y="6285017"/>
              <a:ext cx="26488" cy="26446"/>
            </a:xfrm>
            <a:custGeom>
              <a:avLst/>
              <a:gdLst>
                <a:gd name="connsiteX0" fmla="*/ 26737 w 26488"/>
                <a:gd name="connsiteY0" fmla="*/ 13337 h 26446"/>
                <a:gd name="connsiteX1" fmla="*/ 13493 w 26488"/>
                <a:gd name="connsiteY1" fmla="*/ 114 h 26446"/>
                <a:gd name="connsiteX2" fmla="*/ 249 w 26488"/>
                <a:gd name="connsiteY2" fmla="*/ 13337 h 26446"/>
                <a:gd name="connsiteX3" fmla="*/ 13493 w 26488"/>
                <a:gd name="connsiteY3" fmla="*/ 26561 h 26446"/>
                <a:gd name="connsiteX4" fmla="*/ 26737 w 26488"/>
                <a:gd name="connsiteY4" fmla="*/ 13337 h 2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8" h="26446">
                  <a:moveTo>
                    <a:pt x="26737" y="13337"/>
                  </a:moveTo>
                  <a:cubicBezTo>
                    <a:pt x="26737" y="6102"/>
                    <a:pt x="20740" y="114"/>
                    <a:pt x="13493" y="114"/>
                  </a:cubicBezTo>
                  <a:cubicBezTo>
                    <a:pt x="6247" y="114"/>
                    <a:pt x="249" y="6102"/>
                    <a:pt x="249" y="13337"/>
                  </a:cubicBezTo>
                  <a:cubicBezTo>
                    <a:pt x="249" y="20573"/>
                    <a:pt x="6247" y="26561"/>
                    <a:pt x="13493" y="26561"/>
                  </a:cubicBezTo>
                  <a:cubicBezTo>
                    <a:pt x="20740" y="26561"/>
                    <a:pt x="26737" y="20573"/>
                    <a:pt x="26737" y="1333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53" name="任意多边形: 形状 3652">
              <a:extLst>
                <a:ext uri="{FF2B5EF4-FFF2-40B4-BE49-F238E27FC236}">
                  <a16:creationId xmlns:a16="http://schemas.microsoft.com/office/drawing/2014/main" id="{2ECAA9DD-52DB-7E87-CBAB-88B298A4DA5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077309" y="6285017"/>
              <a:ext cx="26488" cy="26446"/>
            </a:xfrm>
            <a:custGeom>
              <a:avLst/>
              <a:gdLst>
                <a:gd name="connsiteX0" fmla="*/ 26742 w 26488"/>
                <a:gd name="connsiteY0" fmla="*/ 13337 h 26446"/>
                <a:gd name="connsiteX1" fmla="*/ 13498 w 26488"/>
                <a:gd name="connsiteY1" fmla="*/ 114 h 26446"/>
                <a:gd name="connsiteX2" fmla="*/ 254 w 26488"/>
                <a:gd name="connsiteY2" fmla="*/ 13337 h 26446"/>
                <a:gd name="connsiteX3" fmla="*/ 13498 w 26488"/>
                <a:gd name="connsiteY3" fmla="*/ 26561 h 26446"/>
                <a:gd name="connsiteX4" fmla="*/ 26742 w 26488"/>
                <a:gd name="connsiteY4" fmla="*/ 13337 h 2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8" h="26446">
                  <a:moveTo>
                    <a:pt x="26742" y="13337"/>
                  </a:moveTo>
                  <a:cubicBezTo>
                    <a:pt x="26742" y="6102"/>
                    <a:pt x="20745" y="114"/>
                    <a:pt x="13498" y="114"/>
                  </a:cubicBezTo>
                  <a:cubicBezTo>
                    <a:pt x="6251" y="114"/>
                    <a:pt x="254" y="6102"/>
                    <a:pt x="254" y="13337"/>
                  </a:cubicBezTo>
                  <a:cubicBezTo>
                    <a:pt x="254" y="20573"/>
                    <a:pt x="6251" y="26561"/>
                    <a:pt x="13498" y="26561"/>
                  </a:cubicBezTo>
                  <a:cubicBezTo>
                    <a:pt x="20745" y="26561"/>
                    <a:pt x="26742" y="20573"/>
                    <a:pt x="26742" y="1333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54" name="任意多边形: 形状 3653">
              <a:extLst>
                <a:ext uri="{FF2B5EF4-FFF2-40B4-BE49-F238E27FC236}">
                  <a16:creationId xmlns:a16="http://schemas.microsoft.com/office/drawing/2014/main" id="{AC318711-A622-CDD3-FB2F-35951716E84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188370" y="6285017"/>
              <a:ext cx="26488" cy="26446"/>
            </a:xfrm>
            <a:custGeom>
              <a:avLst/>
              <a:gdLst>
                <a:gd name="connsiteX0" fmla="*/ 26746 w 26488"/>
                <a:gd name="connsiteY0" fmla="*/ 13337 h 26446"/>
                <a:gd name="connsiteX1" fmla="*/ 13502 w 26488"/>
                <a:gd name="connsiteY1" fmla="*/ 114 h 26446"/>
                <a:gd name="connsiteX2" fmla="*/ 258 w 26488"/>
                <a:gd name="connsiteY2" fmla="*/ 13337 h 26446"/>
                <a:gd name="connsiteX3" fmla="*/ 13502 w 26488"/>
                <a:gd name="connsiteY3" fmla="*/ 26561 h 26446"/>
                <a:gd name="connsiteX4" fmla="*/ 26746 w 26488"/>
                <a:gd name="connsiteY4" fmla="*/ 13337 h 2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8" h="26446">
                  <a:moveTo>
                    <a:pt x="26746" y="13337"/>
                  </a:moveTo>
                  <a:cubicBezTo>
                    <a:pt x="26746" y="6102"/>
                    <a:pt x="20749" y="114"/>
                    <a:pt x="13502" y="114"/>
                  </a:cubicBezTo>
                  <a:cubicBezTo>
                    <a:pt x="6256" y="114"/>
                    <a:pt x="258" y="6102"/>
                    <a:pt x="258" y="13337"/>
                  </a:cubicBezTo>
                  <a:cubicBezTo>
                    <a:pt x="258" y="20573"/>
                    <a:pt x="6256" y="26561"/>
                    <a:pt x="13502" y="26561"/>
                  </a:cubicBezTo>
                  <a:cubicBezTo>
                    <a:pt x="20749" y="26561"/>
                    <a:pt x="26746" y="20573"/>
                    <a:pt x="26746" y="1333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55" name="任意多边形: 形状 3654">
              <a:extLst>
                <a:ext uri="{FF2B5EF4-FFF2-40B4-BE49-F238E27FC236}">
                  <a16:creationId xmlns:a16="http://schemas.microsoft.com/office/drawing/2014/main" id="{68A24CA8-3C73-9021-083F-2473F6FAE16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341077" y="6334167"/>
              <a:ext cx="29236" cy="74598"/>
            </a:xfrm>
            <a:custGeom>
              <a:avLst/>
              <a:gdLst>
                <a:gd name="connsiteX0" fmla="*/ 29501 w 29236"/>
                <a:gd name="connsiteY0" fmla="*/ 26311 h 74598"/>
                <a:gd name="connsiteX1" fmla="*/ 13508 w 29236"/>
                <a:gd name="connsiteY1" fmla="*/ 114 h 74598"/>
                <a:gd name="connsiteX2" fmla="*/ 264 w 29236"/>
                <a:gd name="connsiteY2" fmla="*/ 13337 h 74598"/>
                <a:gd name="connsiteX3" fmla="*/ 13508 w 29236"/>
                <a:gd name="connsiteY3" fmla="*/ 26561 h 74598"/>
                <a:gd name="connsiteX4" fmla="*/ 22254 w 29236"/>
                <a:gd name="connsiteY4" fmla="*/ 23317 h 74598"/>
                <a:gd name="connsiteX5" fmla="*/ 23504 w 29236"/>
                <a:gd name="connsiteY5" fmla="*/ 22569 h 74598"/>
                <a:gd name="connsiteX6" fmla="*/ 24004 w 29236"/>
                <a:gd name="connsiteY6" fmla="*/ 26311 h 74598"/>
                <a:gd name="connsiteX7" fmla="*/ 7011 w 29236"/>
                <a:gd name="connsiteY7" fmla="*/ 67977 h 74598"/>
                <a:gd name="connsiteX8" fmla="*/ 4263 w 29236"/>
                <a:gd name="connsiteY8" fmla="*/ 71968 h 74598"/>
                <a:gd name="connsiteX9" fmla="*/ 6761 w 29236"/>
                <a:gd name="connsiteY9" fmla="*/ 74713 h 74598"/>
                <a:gd name="connsiteX10" fmla="*/ 29501 w 29236"/>
                <a:gd name="connsiteY10" fmla="*/ 26311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36" h="74598">
                  <a:moveTo>
                    <a:pt x="29501" y="26311"/>
                  </a:moveTo>
                  <a:cubicBezTo>
                    <a:pt x="29501" y="9844"/>
                    <a:pt x="23254" y="114"/>
                    <a:pt x="13508" y="114"/>
                  </a:cubicBezTo>
                  <a:cubicBezTo>
                    <a:pt x="5262" y="114"/>
                    <a:pt x="264" y="6352"/>
                    <a:pt x="264" y="13337"/>
                  </a:cubicBezTo>
                  <a:cubicBezTo>
                    <a:pt x="264" y="20074"/>
                    <a:pt x="5262" y="26561"/>
                    <a:pt x="13508" y="26561"/>
                  </a:cubicBezTo>
                  <a:cubicBezTo>
                    <a:pt x="16507" y="26561"/>
                    <a:pt x="19756" y="25563"/>
                    <a:pt x="22254" y="23317"/>
                  </a:cubicBezTo>
                  <a:cubicBezTo>
                    <a:pt x="23004" y="22818"/>
                    <a:pt x="23254" y="22569"/>
                    <a:pt x="23504" y="22569"/>
                  </a:cubicBezTo>
                  <a:cubicBezTo>
                    <a:pt x="23754" y="22569"/>
                    <a:pt x="24004" y="22818"/>
                    <a:pt x="24004" y="26311"/>
                  </a:cubicBezTo>
                  <a:cubicBezTo>
                    <a:pt x="24004" y="44774"/>
                    <a:pt x="15258" y="59743"/>
                    <a:pt x="7011" y="67977"/>
                  </a:cubicBezTo>
                  <a:cubicBezTo>
                    <a:pt x="4263" y="70721"/>
                    <a:pt x="4263" y="71220"/>
                    <a:pt x="4263" y="71968"/>
                  </a:cubicBezTo>
                  <a:cubicBezTo>
                    <a:pt x="4263" y="73715"/>
                    <a:pt x="5512" y="74713"/>
                    <a:pt x="6761" y="74713"/>
                  </a:cubicBezTo>
                  <a:cubicBezTo>
                    <a:pt x="9510" y="74713"/>
                    <a:pt x="29501" y="55502"/>
                    <a:pt x="29501" y="263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56" name="任意多边形: 形状 3655">
              <a:extLst>
                <a:ext uri="{FF2B5EF4-FFF2-40B4-BE49-F238E27FC236}">
                  <a16:creationId xmlns:a16="http://schemas.microsoft.com/office/drawing/2014/main" id="{568F115D-0A44-3FB5-525A-52C3E8516F7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438643" y="6247843"/>
              <a:ext cx="161677" cy="114767"/>
            </a:xfrm>
            <a:custGeom>
              <a:avLst/>
              <a:gdLst>
                <a:gd name="connsiteX0" fmla="*/ 62241 w 161677"/>
                <a:gd name="connsiteY0" fmla="*/ 19076 h 114767"/>
                <a:gd name="connsiteX1" fmla="*/ 31505 w 161677"/>
                <a:gd name="connsiteY1" fmla="*/ 114 h 114767"/>
                <a:gd name="connsiteX2" fmla="*/ 9765 w 161677"/>
                <a:gd name="connsiteY2" fmla="*/ 14335 h 114767"/>
                <a:gd name="connsiteX3" fmla="*/ 269 w 161677"/>
                <a:gd name="connsiteY3" fmla="*/ 39035 h 114767"/>
                <a:gd name="connsiteX4" fmla="*/ 6266 w 161677"/>
                <a:gd name="connsiteY4" fmla="*/ 42528 h 114767"/>
                <a:gd name="connsiteX5" fmla="*/ 11264 w 161677"/>
                <a:gd name="connsiteY5" fmla="*/ 41281 h 114767"/>
                <a:gd name="connsiteX6" fmla="*/ 13263 w 161677"/>
                <a:gd name="connsiteY6" fmla="*/ 34045 h 114767"/>
                <a:gd name="connsiteX7" fmla="*/ 30255 w 161677"/>
                <a:gd name="connsiteY7" fmla="*/ 9096 h 114767"/>
                <a:gd name="connsiteX8" fmla="*/ 36003 w 161677"/>
                <a:gd name="connsiteY8" fmla="*/ 18327 h 114767"/>
                <a:gd name="connsiteX9" fmla="*/ 32504 w 161677"/>
                <a:gd name="connsiteY9" fmla="*/ 36540 h 114767"/>
                <a:gd name="connsiteX10" fmla="*/ 27007 w 161677"/>
                <a:gd name="connsiteY10" fmla="*/ 58995 h 114767"/>
                <a:gd name="connsiteX11" fmla="*/ 18011 w 161677"/>
                <a:gd name="connsiteY11" fmla="*/ 93924 h 114767"/>
                <a:gd name="connsiteX12" fmla="*/ 16012 w 161677"/>
                <a:gd name="connsiteY12" fmla="*/ 103904 h 114767"/>
                <a:gd name="connsiteX13" fmla="*/ 27756 w 161677"/>
                <a:gd name="connsiteY13" fmla="*/ 114881 h 114767"/>
                <a:gd name="connsiteX14" fmla="*/ 45498 w 161677"/>
                <a:gd name="connsiteY14" fmla="*/ 95920 h 114767"/>
                <a:gd name="connsiteX15" fmla="*/ 52495 w 161677"/>
                <a:gd name="connsiteY15" fmla="*/ 67977 h 114767"/>
                <a:gd name="connsiteX16" fmla="*/ 60242 w 161677"/>
                <a:gd name="connsiteY16" fmla="*/ 38287 h 114767"/>
                <a:gd name="connsiteX17" fmla="*/ 75735 w 161677"/>
                <a:gd name="connsiteY17" fmla="*/ 18826 h 114767"/>
                <a:gd name="connsiteX18" fmla="*/ 101473 w 161677"/>
                <a:gd name="connsiteY18" fmla="*/ 9096 h 114767"/>
                <a:gd name="connsiteX19" fmla="*/ 113968 w 161677"/>
                <a:gd name="connsiteY19" fmla="*/ 23816 h 114767"/>
                <a:gd name="connsiteX20" fmla="*/ 98225 w 161677"/>
                <a:gd name="connsiteY20" fmla="*/ 79703 h 114767"/>
                <a:gd name="connsiteX21" fmla="*/ 94726 w 161677"/>
                <a:gd name="connsiteY21" fmla="*/ 92427 h 114767"/>
                <a:gd name="connsiteX22" fmla="*/ 122964 w 161677"/>
                <a:gd name="connsiteY22" fmla="*/ 114881 h 114767"/>
                <a:gd name="connsiteX23" fmla="*/ 161946 w 161677"/>
                <a:gd name="connsiteY23" fmla="*/ 75960 h 114767"/>
                <a:gd name="connsiteX24" fmla="*/ 155949 w 161677"/>
                <a:gd name="connsiteY24" fmla="*/ 72467 h 114767"/>
                <a:gd name="connsiteX25" fmla="*/ 150201 w 161677"/>
                <a:gd name="connsiteY25" fmla="*/ 75711 h 114767"/>
                <a:gd name="connsiteX26" fmla="*/ 124463 w 161677"/>
                <a:gd name="connsiteY26" fmla="*/ 105900 h 114767"/>
                <a:gd name="connsiteX27" fmla="*/ 120215 w 161677"/>
                <a:gd name="connsiteY27" fmla="*/ 100660 h 114767"/>
                <a:gd name="connsiteX28" fmla="*/ 125213 w 161677"/>
                <a:gd name="connsiteY28" fmla="*/ 82447 h 114767"/>
                <a:gd name="connsiteX29" fmla="*/ 140706 w 161677"/>
                <a:gd name="connsiteY29" fmla="*/ 29055 h 114767"/>
                <a:gd name="connsiteX30" fmla="*/ 103472 w 161677"/>
                <a:gd name="connsiteY30" fmla="*/ 114 h 114767"/>
                <a:gd name="connsiteX31" fmla="*/ 62241 w 161677"/>
                <a:gd name="connsiteY31" fmla="*/ 19076 h 11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1677" h="114767">
                  <a:moveTo>
                    <a:pt x="62241" y="19076"/>
                  </a:moveTo>
                  <a:cubicBezTo>
                    <a:pt x="58742" y="6601"/>
                    <a:pt x="44999" y="114"/>
                    <a:pt x="31505" y="114"/>
                  </a:cubicBezTo>
                  <a:cubicBezTo>
                    <a:pt x="22259" y="114"/>
                    <a:pt x="15262" y="5354"/>
                    <a:pt x="9765" y="14335"/>
                  </a:cubicBezTo>
                  <a:cubicBezTo>
                    <a:pt x="3517" y="24315"/>
                    <a:pt x="269" y="37788"/>
                    <a:pt x="269" y="39035"/>
                  </a:cubicBezTo>
                  <a:cubicBezTo>
                    <a:pt x="269" y="42528"/>
                    <a:pt x="4017" y="42528"/>
                    <a:pt x="6266" y="42528"/>
                  </a:cubicBezTo>
                  <a:cubicBezTo>
                    <a:pt x="9015" y="42528"/>
                    <a:pt x="10014" y="42528"/>
                    <a:pt x="11264" y="41281"/>
                  </a:cubicBezTo>
                  <a:cubicBezTo>
                    <a:pt x="11764" y="40782"/>
                    <a:pt x="11764" y="40283"/>
                    <a:pt x="13263" y="34045"/>
                  </a:cubicBezTo>
                  <a:cubicBezTo>
                    <a:pt x="18261" y="14585"/>
                    <a:pt x="23758" y="9096"/>
                    <a:pt x="30255" y="9096"/>
                  </a:cubicBezTo>
                  <a:cubicBezTo>
                    <a:pt x="34004" y="9096"/>
                    <a:pt x="36003" y="11591"/>
                    <a:pt x="36003" y="18327"/>
                  </a:cubicBezTo>
                  <a:cubicBezTo>
                    <a:pt x="36003" y="22569"/>
                    <a:pt x="35003" y="26561"/>
                    <a:pt x="32504" y="36540"/>
                  </a:cubicBezTo>
                  <a:cubicBezTo>
                    <a:pt x="30755" y="43526"/>
                    <a:pt x="28256" y="53506"/>
                    <a:pt x="27007" y="58995"/>
                  </a:cubicBezTo>
                  <a:lnTo>
                    <a:pt x="18011" y="93924"/>
                  </a:lnTo>
                  <a:cubicBezTo>
                    <a:pt x="17261" y="97417"/>
                    <a:pt x="16012" y="102157"/>
                    <a:pt x="16012" y="103904"/>
                  </a:cubicBezTo>
                  <a:cubicBezTo>
                    <a:pt x="16012" y="109143"/>
                    <a:pt x="20010" y="114881"/>
                    <a:pt x="27756" y="114881"/>
                  </a:cubicBezTo>
                  <a:cubicBezTo>
                    <a:pt x="40751" y="114881"/>
                    <a:pt x="43749" y="103405"/>
                    <a:pt x="45498" y="95920"/>
                  </a:cubicBezTo>
                  <a:cubicBezTo>
                    <a:pt x="47997" y="86689"/>
                    <a:pt x="49996" y="78705"/>
                    <a:pt x="52495" y="67977"/>
                  </a:cubicBezTo>
                  <a:cubicBezTo>
                    <a:pt x="53495" y="64733"/>
                    <a:pt x="59742" y="39035"/>
                    <a:pt x="60242" y="38287"/>
                  </a:cubicBezTo>
                  <a:cubicBezTo>
                    <a:pt x="60492" y="36790"/>
                    <a:pt x="67489" y="25563"/>
                    <a:pt x="75735" y="18826"/>
                  </a:cubicBezTo>
                  <a:cubicBezTo>
                    <a:pt x="82732" y="13337"/>
                    <a:pt x="90978" y="9096"/>
                    <a:pt x="101473" y="9096"/>
                  </a:cubicBezTo>
                  <a:cubicBezTo>
                    <a:pt x="107970" y="9096"/>
                    <a:pt x="113968" y="11591"/>
                    <a:pt x="113968" y="23816"/>
                  </a:cubicBezTo>
                  <a:cubicBezTo>
                    <a:pt x="113968" y="38037"/>
                    <a:pt x="102973" y="67228"/>
                    <a:pt x="98225" y="79703"/>
                  </a:cubicBezTo>
                  <a:cubicBezTo>
                    <a:pt x="95476" y="86439"/>
                    <a:pt x="94726" y="88186"/>
                    <a:pt x="94726" y="92427"/>
                  </a:cubicBezTo>
                  <a:cubicBezTo>
                    <a:pt x="94726" y="106898"/>
                    <a:pt x="109220" y="114881"/>
                    <a:pt x="122964" y="114881"/>
                  </a:cubicBezTo>
                  <a:cubicBezTo>
                    <a:pt x="149452" y="114881"/>
                    <a:pt x="161946" y="80950"/>
                    <a:pt x="161946" y="75960"/>
                  </a:cubicBezTo>
                  <a:cubicBezTo>
                    <a:pt x="161946" y="72467"/>
                    <a:pt x="158198" y="72467"/>
                    <a:pt x="155949" y="72467"/>
                  </a:cubicBezTo>
                  <a:cubicBezTo>
                    <a:pt x="152950" y="72467"/>
                    <a:pt x="151201" y="72467"/>
                    <a:pt x="150201" y="75711"/>
                  </a:cubicBezTo>
                  <a:cubicBezTo>
                    <a:pt x="141955" y="103405"/>
                    <a:pt x="128461" y="105900"/>
                    <a:pt x="124463" y="105900"/>
                  </a:cubicBezTo>
                  <a:cubicBezTo>
                    <a:pt x="122714" y="105900"/>
                    <a:pt x="120215" y="105900"/>
                    <a:pt x="120215" y="100660"/>
                  </a:cubicBezTo>
                  <a:cubicBezTo>
                    <a:pt x="120215" y="94922"/>
                    <a:pt x="122714" y="88684"/>
                    <a:pt x="125213" y="82447"/>
                  </a:cubicBezTo>
                  <a:cubicBezTo>
                    <a:pt x="129211" y="72218"/>
                    <a:pt x="140706" y="43027"/>
                    <a:pt x="140706" y="29055"/>
                  </a:cubicBezTo>
                  <a:cubicBezTo>
                    <a:pt x="140706" y="6102"/>
                    <a:pt x="121464" y="114"/>
                    <a:pt x="103472" y="114"/>
                  </a:cubicBezTo>
                  <a:cubicBezTo>
                    <a:pt x="98225" y="114"/>
                    <a:pt x="79983" y="114"/>
                    <a:pt x="62241" y="19076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57" name="任意多边形: 形状 3656">
              <a:extLst>
                <a:ext uri="{FF2B5EF4-FFF2-40B4-BE49-F238E27FC236}">
                  <a16:creationId xmlns:a16="http://schemas.microsoft.com/office/drawing/2014/main" id="{9BCBB242-2600-4CFF-2F4B-E7019BBC5B7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621751" y="6278755"/>
              <a:ext cx="186466" cy="119282"/>
            </a:xfrm>
            <a:custGeom>
              <a:avLst/>
              <a:gdLst>
                <a:gd name="connsiteX0" fmla="*/ 165926 w 186466"/>
                <a:gd name="connsiteY0" fmla="*/ 14262 h 119282"/>
                <a:gd name="connsiteX1" fmla="*/ 180795 w 186466"/>
                <a:gd name="connsiteY1" fmla="*/ 6403 h 119282"/>
                <a:gd name="connsiteX2" fmla="*/ 186742 w 186466"/>
                <a:gd name="connsiteY2" fmla="*/ 2735 h 119282"/>
                <a:gd name="connsiteX3" fmla="*/ 181494 w 186466"/>
                <a:gd name="connsiteY3" fmla="*/ 116 h 119282"/>
                <a:gd name="connsiteX4" fmla="*/ 157705 w 186466"/>
                <a:gd name="connsiteY4" fmla="*/ 116 h 119282"/>
                <a:gd name="connsiteX5" fmla="*/ 150183 w 186466"/>
                <a:gd name="connsiteY5" fmla="*/ 3609 h 119282"/>
                <a:gd name="connsiteX6" fmla="*/ 82664 w 186466"/>
                <a:gd name="connsiteY6" fmla="*/ 103157 h 119282"/>
                <a:gd name="connsiteX7" fmla="*/ 65347 w 186466"/>
                <a:gd name="connsiteY7" fmla="*/ 4831 h 119282"/>
                <a:gd name="connsiteX8" fmla="*/ 59224 w 186466"/>
                <a:gd name="connsiteY8" fmla="*/ 116 h 119282"/>
                <a:gd name="connsiteX9" fmla="*/ 34211 w 186466"/>
                <a:gd name="connsiteY9" fmla="*/ 116 h 119282"/>
                <a:gd name="connsiteX10" fmla="*/ 28438 w 186466"/>
                <a:gd name="connsiteY10" fmla="*/ 3958 h 119282"/>
                <a:gd name="connsiteX11" fmla="*/ 34386 w 186466"/>
                <a:gd name="connsiteY11" fmla="*/ 6403 h 119282"/>
                <a:gd name="connsiteX12" fmla="*/ 41033 w 186466"/>
                <a:gd name="connsiteY12" fmla="*/ 6752 h 119282"/>
                <a:gd name="connsiteX13" fmla="*/ 44881 w 186466"/>
                <a:gd name="connsiteY13" fmla="*/ 9197 h 119282"/>
                <a:gd name="connsiteX14" fmla="*/ 44181 w 186466"/>
                <a:gd name="connsiteY14" fmla="*/ 13039 h 119282"/>
                <a:gd name="connsiteX15" fmla="*/ 22141 w 186466"/>
                <a:gd name="connsiteY15" fmla="*/ 100712 h 119282"/>
                <a:gd name="connsiteX16" fmla="*/ 3949 w 186466"/>
                <a:gd name="connsiteY16" fmla="*/ 113111 h 119282"/>
                <a:gd name="connsiteX17" fmla="*/ 276 w 186466"/>
                <a:gd name="connsiteY17" fmla="*/ 116954 h 119282"/>
                <a:gd name="connsiteX18" fmla="*/ 2900 w 186466"/>
                <a:gd name="connsiteY18" fmla="*/ 119399 h 119282"/>
                <a:gd name="connsiteX19" fmla="*/ 21092 w 186466"/>
                <a:gd name="connsiteY19" fmla="*/ 118700 h 119282"/>
                <a:gd name="connsiteX20" fmla="*/ 39633 w 186466"/>
                <a:gd name="connsiteY20" fmla="*/ 119399 h 119282"/>
                <a:gd name="connsiteX21" fmla="*/ 43132 w 186466"/>
                <a:gd name="connsiteY21" fmla="*/ 115556 h 119282"/>
                <a:gd name="connsiteX22" fmla="*/ 39283 w 186466"/>
                <a:gd name="connsiteY22" fmla="*/ 113111 h 119282"/>
                <a:gd name="connsiteX23" fmla="*/ 28088 w 186466"/>
                <a:gd name="connsiteY23" fmla="*/ 105776 h 119282"/>
                <a:gd name="connsiteX24" fmla="*/ 28788 w 186466"/>
                <a:gd name="connsiteY24" fmla="*/ 101410 h 119282"/>
                <a:gd name="connsiteX25" fmla="*/ 52053 w 186466"/>
                <a:gd name="connsiteY25" fmla="*/ 8499 h 119282"/>
                <a:gd name="connsiteX26" fmla="*/ 52228 w 186466"/>
                <a:gd name="connsiteY26" fmla="*/ 8499 h 119282"/>
                <a:gd name="connsiteX27" fmla="*/ 70944 w 186466"/>
                <a:gd name="connsiteY27" fmla="*/ 114683 h 119282"/>
                <a:gd name="connsiteX28" fmla="*/ 74443 w 186466"/>
                <a:gd name="connsiteY28" fmla="*/ 119399 h 119282"/>
                <a:gd name="connsiteX29" fmla="*/ 79515 w 186466"/>
                <a:gd name="connsiteY29" fmla="*/ 115556 h 119282"/>
                <a:gd name="connsiteX30" fmla="*/ 152982 w 186466"/>
                <a:gd name="connsiteY30" fmla="*/ 6752 h 119282"/>
                <a:gd name="connsiteX31" fmla="*/ 153157 w 186466"/>
                <a:gd name="connsiteY31" fmla="*/ 6927 h 119282"/>
                <a:gd name="connsiteX32" fmla="*/ 128493 w 186466"/>
                <a:gd name="connsiteY32" fmla="*/ 105776 h 119282"/>
                <a:gd name="connsiteX33" fmla="*/ 113100 w 186466"/>
                <a:gd name="connsiteY33" fmla="*/ 113111 h 119282"/>
                <a:gd name="connsiteX34" fmla="*/ 107853 w 186466"/>
                <a:gd name="connsiteY34" fmla="*/ 116954 h 119282"/>
                <a:gd name="connsiteX35" fmla="*/ 110651 w 186466"/>
                <a:gd name="connsiteY35" fmla="*/ 119399 h 119282"/>
                <a:gd name="connsiteX36" fmla="*/ 121496 w 186466"/>
                <a:gd name="connsiteY36" fmla="*/ 118875 h 119282"/>
                <a:gd name="connsiteX37" fmla="*/ 132516 w 186466"/>
                <a:gd name="connsiteY37" fmla="*/ 118700 h 119282"/>
                <a:gd name="connsiteX38" fmla="*/ 154731 w 186466"/>
                <a:gd name="connsiteY38" fmla="*/ 119399 h 119282"/>
                <a:gd name="connsiteX39" fmla="*/ 158405 w 186466"/>
                <a:gd name="connsiteY39" fmla="*/ 115556 h 119282"/>
                <a:gd name="connsiteX40" fmla="*/ 152807 w 186466"/>
                <a:gd name="connsiteY40" fmla="*/ 113111 h 119282"/>
                <a:gd name="connsiteX41" fmla="*/ 146160 w 186466"/>
                <a:gd name="connsiteY41" fmla="*/ 112762 h 119282"/>
                <a:gd name="connsiteX42" fmla="*/ 142137 w 186466"/>
                <a:gd name="connsiteY42" fmla="*/ 110142 h 119282"/>
                <a:gd name="connsiteX43" fmla="*/ 142837 w 186466"/>
                <a:gd name="connsiteY43" fmla="*/ 106300 h 119282"/>
                <a:gd name="connsiteX44" fmla="*/ 165926 w 186466"/>
                <a:gd name="connsiteY44" fmla="*/ 14262 h 1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466" h="119282">
                  <a:moveTo>
                    <a:pt x="165926" y="14262"/>
                  </a:moveTo>
                  <a:cubicBezTo>
                    <a:pt x="167501" y="7800"/>
                    <a:pt x="167851" y="6403"/>
                    <a:pt x="180795" y="6403"/>
                  </a:cubicBezTo>
                  <a:cubicBezTo>
                    <a:pt x="184468" y="6403"/>
                    <a:pt x="186742" y="6403"/>
                    <a:pt x="186742" y="2735"/>
                  </a:cubicBezTo>
                  <a:cubicBezTo>
                    <a:pt x="186742" y="116"/>
                    <a:pt x="184643" y="116"/>
                    <a:pt x="181494" y="116"/>
                  </a:cubicBezTo>
                  <a:lnTo>
                    <a:pt x="157705" y="116"/>
                  </a:lnTo>
                  <a:cubicBezTo>
                    <a:pt x="152632" y="116"/>
                    <a:pt x="152457" y="290"/>
                    <a:pt x="150183" y="3609"/>
                  </a:cubicBezTo>
                  <a:lnTo>
                    <a:pt x="82664" y="103157"/>
                  </a:lnTo>
                  <a:lnTo>
                    <a:pt x="65347" y="4831"/>
                  </a:lnTo>
                  <a:cubicBezTo>
                    <a:pt x="64472" y="290"/>
                    <a:pt x="64472" y="116"/>
                    <a:pt x="59224" y="116"/>
                  </a:cubicBezTo>
                  <a:lnTo>
                    <a:pt x="34211" y="116"/>
                  </a:lnTo>
                  <a:cubicBezTo>
                    <a:pt x="30712" y="116"/>
                    <a:pt x="28438" y="116"/>
                    <a:pt x="28438" y="3958"/>
                  </a:cubicBezTo>
                  <a:cubicBezTo>
                    <a:pt x="28438" y="6403"/>
                    <a:pt x="30537" y="6403"/>
                    <a:pt x="34386" y="6403"/>
                  </a:cubicBezTo>
                  <a:cubicBezTo>
                    <a:pt x="37184" y="6403"/>
                    <a:pt x="37884" y="6403"/>
                    <a:pt x="41033" y="6752"/>
                  </a:cubicBezTo>
                  <a:cubicBezTo>
                    <a:pt x="44531" y="7102"/>
                    <a:pt x="44881" y="7451"/>
                    <a:pt x="44881" y="9197"/>
                  </a:cubicBezTo>
                  <a:cubicBezTo>
                    <a:pt x="44881" y="9372"/>
                    <a:pt x="44881" y="10420"/>
                    <a:pt x="44181" y="13039"/>
                  </a:cubicBezTo>
                  <a:lnTo>
                    <a:pt x="22141" y="100712"/>
                  </a:lnTo>
                  <a:cubicBezTo>
                    <a:pt x="20567" y="106650"/>
                    <a:pt x="17943" y="112587"/>
                    <a:pt x="3949" y="113111"/>
                  </a:cubicBezTo>
                  <a:cubicBezTo>
                    <a:pt x="2550" y="113111"/>
                    <a:pt x="276" y="113286"/>
                    <a:pt x="276" y="116954"/>
                  </a:cubicBezTo>
                  <a:cubicBezTo>
                    <a:pt x="276" y="117128"/>
                    <a:pt x="451" y="119399"/>
                    <a:pt x="2900" y="119399"/>
                  </a:cubicBezTo>
                  <a:cubicBezTo>
                    <a:pt x="8147" y="119399"/>
                    <a:pt x="15494" y="118700"/>
                    <a:pt x="21092" y="118700"/>
                  </a:cubicBezTo>
                  <a:cubicBezTo>
                    <a:pt x="25290" y="118700"/>
                    <a:pt x="35435" y="119399"/>
                    <a:pt x="39633" y="119399"/>
                  </a:cubicBezTo>
                  <a:cubicBezTo>
                    <a:pt x="40508" y="119399"/>
                    <a:pt x="43132" y="119399"/>
                    <a:pt x="43132" y="115556"/>
                  </a:cubicBezTo>
                  <a:cubicBezTo>
                    <a:pt x="43132" y="113286"/>
                    <a:pt x="40858" y="113111"/>
                    <a:pt x="39283" y="113111"/>
                  </a:cubicBezTo>
                  <a:cubicBezTo>
                    <a:pt x="28088" y="112762"/>
                    <a:pt x="28088" y="108221"/>
                    <a:pt x="28088" y="105776"/>
                  </a:cubicBezTo>
                  <a:cubicBezTo>
                    <a:pt x="28088" y="105078"/>
                    <a:pt x="28088" y="104204"/>
                    <a:pt x="28788" y="101410"/>
                  </a:cubicBezTo>
                  <a:lnTo>
                    <a:pt x="52053" y="8499"/>
                  </a:lnTo>
                  <a:lnTo>
                    <a:pt x="52228" y="8499"/>
                  </a:lnTo>
                  <a:lnTo>
                    <a:pt x="70944" y="114683"/>
                  </a:lnTo>
                  <a:cubicBezTo>
                    <a:pt x="71469" y="117827"/>
                    <a:pt x="71819" y="119399"/>
                    <a:pt x="74443" y="119399"/>
                  </a:cubicBezTo>
                  <a:cubicBezTo>
                    <a:pt x="76891" y="119399"/>
                    <a:pt x="78291" y="117478"/>
                    <a:pt x="79515" y="115556"/>
                  </a:cubicBezTo>
                  <a:lnTo>
                    <a:pt x="152982" y="6752"/>
                  </a:lnTo>
                  <a:lnTo>
                    <a:pt x="153157" y="6927"/>
                  </a:lnTo>
                  <a:lnTo>
                    <a:pt x="128493" y="105776"/>
                  </a:lnTo>
                  <a:cubicBezTo>
                    <a:pt x="127094" y="111714"/>
                    <a:pt x="126744" y="113111"/>
                    <a:pt x="113100" y="113111"/>
                  </a:cubicBezTo>
                  <a:cubicBezTo>
                    <a:pt x="109952" y="113111"/>
                    <a:pt x="107853" y="113111"/>
                    <a:pt x="107853" y="116954"/>
                  </a:cubicBezTo>
                  <a:cubicBezTo>
                    <a:pt x="107853" y="117128"/>
                    <a:pt x="107853" y="119399"/>
                    <a:pt x="110651" y="119399"/>
                  </a:cubicBezTo>
                  <a:cubicBezTo>
                    <a:pt x="113975" y="119399"/>
                    <a:pt x="117998" y="118875"/>
                    <a:pt x="121496" y="118875"/>
                  </a:cubicBezTo>
                  <a:cubicBezTo>
                    <a:pt x="124995" y="118875"/>
                    <a:pt x="129018" y="118700"/>
                    <a:pt x="132516" y="118700"/>
                  </a:cubicBezTo>
                  <a:cubicBezTo>
                    <a:pt x="137414" y="118700"/>
                    <a:pt x="149834" y="119399"/>
                    <a:pt x="154731" y="119399"/>
                  </a:cubicBezTo>
                  <a:cubicBezTo>
                    <a:pt x="155781" y="119399"/>
                    <a:pt x="158405" y="119399"/>
                    <a:pt x="158405" y="115556"/>
                  </a:cubicBezTo>
                  <a:cubicBezTo>
                    <a:pt x="158405" y="113111"/>
                    <a:pt x="156306" y="113111"/>
                    <a:pt x="152807" y="113111"/>
                  </a:cubicBezTo>
                  <a:cubicBezTo>
                    <a:pt x="152632" y="113111"/>
                    <a:pt x="149309" y="113111"/>
                    <a:pt x="146160" y="112762"/>
                  </a:cubicBezTo>
                  <a:cubicBezTo>
                    <a:pt x="142137" y="112413"/>
                    <a:pt x="142137" y="111889"/>
                    <a:pt x="142137" y="110142"/>
                  </a:cubicBezTo>
                  <a:cubicBezTo>
                    <a:pt x="142137" y="109095"/>
                    <a:pt x="142662" y="107348"/>
                    <a:pt x="142837" y="106300"/>
                  </a:cubicBezTo>
                  <a:lnTo>
                    <a:pt x="165926" y="1426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58" name="任意多边形: 形状 3657">
              <a:extLst>
                <a:ext uri="{FF2B5EF4-FFF2-40B4-BE49-F238E27FC236}">
                  <a16:creationId xmlns:a16="http://schemas.microsoft.com/office/drawing/2014/main" id="{A3391A66-6BB9-297A-72AA-17BED0D4D06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852108" y="6334167"/>
              <a:ext cx="29236" cy="74598"/>
            </a:xfrm>
            <a:custGeom>
              <a:avLst/>
              <a:gdLst>
                <a:gd name="connsiteX0" fmla="*/ 29522 w 29236"/>
                <a:gd name="connsiteY0" fmla="*/ 26311 h 74598"/>
                <a:gd name="connsiteX1" fmla="*/ 13529 w 29236"/>
                <a:gd name="connsiteY1" fmla="*/ 114 h 74598"/>
                <a:gd name="connsiteX2" fmla="*/ 285 w 29236"/>
                <a:gd name="connsiteY2" fmla="*/ 13337 h 74598"/>
                <a:gd name="connsiteX3" fmla="*/ 13529 w 29236"/>
                <a:gd name="connsiteY3" fmla="*/ 26561 h 74598"/>
                <a:gd name="connsiteX4" fmla="*/ 22275 w 29236"/>
                <a:gd name="connsiteY4" fmla="*/ 23317 h 74598"/>
                <a:gd name="connsiteX5" fmla="*/ 23524 w 29236"/>
                <a:gd name="connsiteY5" fmla="*/ 22569 h 74598"/>
                <a:gd name="connsiteX6" fmla="*/ 24024 w 29236"/>
                <a:gd name="connsiteY6" fmla="*/ 26311 h 74598"/>
                <a:gd name="connsiteX7" fmla="*/ 7032 w 29236"/>
                <a:gd name="connsiteY7" fmla="*/ 67977 h 74598"/>
                <a:gd name="connsiteX8" fmla="*/ 4283 w 29236"/>
                <a:gd name="connsiteY8" fmla="*/ 71968 h 74598"/>
                <a:gd name="connsiteX9" fmla="*/ 6782 w 29236"/>
                <a:gd name="connsiteY9" fmla="*/ 74713 h 74598"/>
                <a:gd name="connsiteX10" fmla="*/ 29522 w 29236"/>
                <a:gd name="connsiteY10" fmla="*/ 26311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36" h="74598">
                  <a:moveTo>
                    <a:pt x="29522" y="26311"/>
                  </a:moveTo>
                  <a:cubicBezTo>
                    <a:pt x="29522" y="9844"/>
                    <a:pt x="23274" y="114"/>
                    <a:pt x="13529" y="114"/>
                  </a:cubicBezTo>
                  <a:cubicBezTo>
                    <a:pt x="5282" y="114"/>
                    <a:pt x="285" y="6352"/>
                    <a:pt x="285" y="13337"/>
                  </a:cubicBezTo>
                  <a:cubicBezTo>
                    <a:pt x="285" y="20074"/>
                    <a:pt x="5282" y="26561"/>
                    <a:pt x="13529" y="26561"/>
                  </a:cubicBezTo>
                  <a:cubicBezTo>
                    <a:pt x="16527" y="26561"/>
                    <a:pt x="19776" y="25563"/>
                    <a:pt x="22275" y="23317"/>
                  </a:cubicBezTo>
                  <a:cubicBezTo>
                    <a:pt x="23024" y="22818"/>
                    <a:pt x="23274" y="22569"/>
                    <a:pt x="23524" y="22569"/>
                  </a:cubicBezTo>
                  <a:cubicBezTo>
                    <a:pt x="23774" y="22569"/>
                    <a:pt x="24024" y="22818"/>
                    <a:pt x="24024" y="26311"/>
                  </a:cubicBezTo>
                  <a:cubicBezTo>
                    <a:pt x="24024" y="44774"/>
                    <a:pt x="15278" y="59743"/>
                    <a:pt x="7032" y="67977"/>
                  </a:cubicBezTo>
                  <a:cubicBezTo>
                    <a:pt x="4283" y="70721"/>
                    <a:pt x="4283" y="71220"/>
                    <a:pt x="4283" y="71968"/>
                  </a:cubicBezTo>
                  <a:cubicBezTo>
                    <a:pt x="4283" y="73715"/>
                    <a:pt x="5532" y="74713"/>
                    <a:pt x="6782" y="74713"/>
                  </a:cubicBezTo>
                  <a:cubicBezTo>
                    <a:pt x="9531" y="74713"/>
                    <a:pt x="29522" y="55502"/>
                    <a:pt x="29522" y="263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59" name="任意多边形: 形状 3658">
              <a:extLst>
                <a:ext uri="{FF2B5EF4-FFF2-40B4-BE49-F238E27FC236}">
                  <a16:creationId xmlns:a16="http://schemas.microsoft.com/office/drawing/2014/main" id="{CE78AEEC-DA2D-8DF3-3556-8C483AE8B08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948925" y="6195698"/>
              <a:ext cx="65970" cy="167659"/>
            </a:xfrm>
            <a:custGeom>
              <a:avLst/>
              <a:gdLst>
                <a:gd name="connsiteX0" fmla="*/ 64010 w 65970"/>
                <a:gd name="connsiteY0" fmla="*/ 9096 h 167659"/>
                <a:gd name="connsiteX1" fmla="*/ 54765 w 65970"/>
                <a:gd name="connsiteY1" fmla="*/ 114 h 167659"/>
                <a:gd name="connsiteX2" fmla="*/ 41271 w 65970"/>
                <a:gd name="connsiteY2" fmla="*/ 13337 h 167659"/>
                <a:gd name="connsiteX3" fmla="*/ 50766 w 65970"/>
                <a:gd name="connsiteY3" fmla="*/ 22319 h 167659"/>
                <a:gd name="connsiteX4" fmla="*/ 64010 w 65970"/>
                <a:gd name="connsiteY4" fmla="*/ 9096 h 167659"/>
                <a:gd name="connsiteX5" fmla="*/ 45019 w 65970"/>
                <a:gd name="connsiteY5" fmla="*/ 102906 h 167659"/>
                <a:gd name="connsiteX6" fmla="*/ 50517 w 65970"/>
                <a:gd name="connsiteY6" fmla="*/ 88435 h 167659"/>
                <a:gd name="connsiteX7" fmla="*/ 53765 w 65970"/>
                <a:gd name="connsiteY7" fmla="*/ 75212 h 167659"/>
                <a:gd name="connsiteX8" fmla="*/ 33274 w 65970"/>
                <a:gd name="connsiteY8" fmla="*/ 54753 h 167659"/>
                <a:gd name="connsiteX9" fmla="*/ 289 w 65970"/>
                <a:gd name="connsiteY9" fmla="*/ 93175 h 167659"/>
                <a:gd name="connsiteX10" fmla="*/ 3288 w 65970"/>
                <a:gd name="connsiteY10" fmla="*/ 95670 h 167659"/>
                <a:gd name="connsiteX11" fmla="*/ 7286 w 65970"/>
                <a:gd name="connsiteY11" fmla="*/ 91179 h 167659"/>
                <a:gd name="connsiteX12" fmla="*/ 32525 w 65970"/>
                <a:gd name="connsiteY12" fmla="*/ 60242 h 167659"/>
                <a:gd name="connsiteX13" fmla="*/ 38772 w 65970"/>
                <a:gd name="connsiteY13" fmla="*/ 68226 h 167659"/>
                <a:gd name="connsiteX14" fmla="*/ 36023 w 65970"/>
                <a:gd name="connsiteY14" fmla="*/ 81200 h 167659"/>
                <a:gd name="connsiteX15" fmla="*/ 18781 w 65970"/>
                <a:gd name="connsiteY15" fmla="*/ 127356 h 167659"/>
                <a:gd name="connsiteX16" fmla="*/ 13033 w 65970"/>
                <a:gd name="connsiteY16" fmla="*/ 147316 h 167659"/>
                <a:gd name="connsiteX17" fmla="*/ 33524 w 65970"/>
                <a:gd name="connsiteY17" fmla="*/ 167774 h 167659"/>
                <a:gd name="connsiteX18" fmla="*/ 66259 w 65970"/>
                <a:gd name="connsiteY18" fmla="*/ 129352 h 167659"/>
                <a:gd name="connsiteX19" fmla="*/ 63261 w 65970"/>
                <a:gd name="connsiteY19" fmla="*/ 126857 h 167659"/>
                <a:gd name="connsiteX20" fmla="*/ 59513 w 65970"/>
                <a:gd name="connsiteY20" fmla="*/ 131348 h 167659"/>
                <a:gd name="connsiteX21" fmla="*/ 34024 w 65970"/>
                <a:gd name="connsiteY21" fmla="*/ 162285 h 167659"/>
                <a:gd name="connsiteX22" fmla="*/ 28027 w 65970"/>
                <a:gd name="connsiteY22" fmla="*/ 154052 h 167659"/>
                <a:gd name="connsiteX23" fmla="*/ 35273 w 65970"/>
                <a:gd name="connsiteY23" fmla="*/ 129102 h 167659"/>
                <a:gd name="connsiteX24" fmla="*/ 45019 w 65970"/>
                <a:gd name="connsiteY24" fmla="*/ 102906 h 16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970" h="167659">
                  <a:moveTo>
                    <a:pt x="64010" y="9096"/>
                  </a:moveTo>
                  <a:cubicBezTo>
                    <a:pt x="64010" y="4106"/>
                    <a:pt x="60512" y="114"/>
                    <a:pt x="54765" y="114"/>
                  </a:cubicBezTo>
                  <a:cubicBezTo>
                    <a:pt x="48018" y="114"/>
                    <a:pt x="41271" y="6601"/>
                    <a:pt x="41271" y="13337"/>
                  </a:cubicBezTo>
                  <a:cubicBezTo>
                    <a:pt x="41271" y="18078"/>
                    <a:pt x="44769" y="22319"/>
                    <a:pt x="50766" y="22319"/>
                  </a:cubicBezTo>
                  <a:cubicBezTo>
                    <a:pt x="56514" y="22319"/>
                    <a:pt x="64010" y="16581"/>
                    <a:pt x="64010" y="9096"/>
                  </a:cubicBezTo>
                  <a:close/>
                  <a:moveTo>
                    <a:pt x="45019" y="102906"/>
                  </a:moveTo>
                  <a:cubicBezTo>
                    <a:pt x="48018" y="95670"/>
                    <a:pt x="48018" y="95171"/>
                    <a:pt x="50517" y="88435"/>
                  </a:cubicBezTo>
                  <a:cubicBezTo>
                    <a:pt x="52516" y="83445"/>
                    <a:pt x="53765" y="79952"/>
                    <a:pt x="53765" y="75212"/>
                  </a:cubicBezTo>
                  <a:cubicBezTo>
                    <a:pt x="53765" y="63985"/>
                    <a:pt x="45769" y="54753"/>
                    <a:pt x="33274" y="54753"/>
                  </a:cubicBezTo>
                  <a:cubicBezTo>
                    <a:pt x="9785" y="54753"/>
                    <a:pt x="289" y="90930"/>
                    <a:pt x="289" y="93175"/>
                  </a:cubicBezTo>
                  <a:cubicBezTo>
                    <a:pt x="289" y="95670"/>
                    <a:pt x="2788" y="95670"/>
                    <a:pt x="3288" y="95670"/>
                  </a:cubicBezTo>
                  <a:cubicBezTo>
                    <a:pt x="5787" y="95670"/>
                    <a:pt x="6037" y="95171"/>
                    <a:pt x="7286" y="91179"/>
                  </a:cubicBezTo>
                  <a:cubicBezTo>
                    <a:pt x="14033" y="67727"/>
                    <a:pt x="24028" y="60242"/>
                    <a:pt x="32525" y="60242"/>
                  </a:cubicBezTo>
                  <a:cubicBezTo>
                    <a:pt x="34524" y="60242"/>
                    <a:pt x="38772" y="60242"/>
                    <a:pt x="38772" y="68226"/>
                  </a:cubicBezTo>
                  <a:cubicBezTo>
                    <a:pt x="38772" y="73465"/>
                    <a:pt x="37023" y="78705"/>
                    <a:pt x="36023" y="81200"/>
                  </a:cubicBezTo>
                  <a:cubicBezTo>
                    <a:pt x="34024" y="87687"/>
                    <a:pt x="22779" y="116628"/>
                    <a:pt x="18781" y="127356"/>
                  </a:cubicBezTo>
                  <a:cubicBezTo>
                    <a:pt x="16282" y="133843"/>
                    <a:pt x="13033" y="142076"/>
                    <a:pt x="13033" y="147316"/>
                  </a:cubicBezTo>
                  <a:cubicBezTo>
                    <a:pt x="13033" y="159042"/>
                    <a:pt x="21530" y="167774"/>
                    <a:pt x="33524" y="167774"/>
                  </a:cubicBezTo>
                  <a:cubicBezTo>
                    <a:pt x="57014" y="167774"/>
                    <a:pt x="66259" y="131597"/>
                    <a:pt x="66259" y="129352"/>
                  </a:cubicBezTo>
                  <a:cubicBezTo>
                    <a:pt x="66259" y="126857"/>
                    <a:pt x="64010" y="126857"/>
                    <a:pt x="63261" y="126857"/>
                  </a:cubicBezTo>
                  <a:cubicBezTo>
                    <a:pt x="60762" y="126857"/>
                    <a:pt x="60762" y="127606"/>
                    <a:pt x="59513" y="131348"/>
                  </a:cubicBezTo>
                  <a:cubicBezTo>
                    <a:pt x="55015" y="147066"/>
                    <a:pt x="46768" y="162285"/>
                    <a:pt x="34024" y="162285"/>
                  </a:cubicBezTo>
                  <a:cubicBezTo>
                    <a:pt x="29776" y="162285"/>
                    <a:pt x="28027" y="159790"/>
                    <a:pt x="28027" y="154052"/>
                  </a:cubicBezTo>
                  <a:cubicBezTo>
                    <a:pt x="28027" y="147815"/>
                    <a:pt x="29526" y="144322"/>
                    <a:pt x="35273" y="129102"/>
                  </a:cubicBezTo>
                  <a:lnTo>
                    <a:pt x="45019" y="1029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60" name="任意多边形: 形状 3659">
              <a:extLst>
                <a:ext uri="{FF2B5EF4-FFF2-40B4-BE49-F238E27FC236}">
                  <a16:creationId xmlns:a16="http://schemas.microsoft.com/office/drawing/2014/main" id="{DD939094-90E2-29A6-A1DB-11BE8F0790C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040712" y="6278755"/>
              <a:ext cx="186466" cy="119282"/>
            </a:xfrm>
            <a:custGeom>
              <a:avLst/>
              <a:gdLst>
                <a:gd name="connsiteX0" fmla="*/ 165943 w 186466"/>
                <a:gd name="connsiteY0" fmla="*/ 14262 h 119282"/>
                <a:gd name="connsiteX1" fmla="*/ 180811 w 186466"/>
                <a:gd name="connsiteY1" fmla="*/ 6403 h 119282"/>
                <a:gd name="connsiteX2" fmla="*/ 186759 w 186466"/>
                <a:gd name="connsiteY2" fmla="*/ 2735 h 119282"/>
                <a:gd name="connsiteX3" fmla="*/ 181511 w 186466"/>
                <a:gd name="connsiteY3" fmla="*/ 116 h 119282"/>
                <a:gd name="connsiteX4" fmla="*/ 157722 w 186466"/>
                <a:gd name="connsiteY4" fmla="*/ 116 h 119282"/>
                <a:gd name="connsiteX5" fmla="*/ 150200 w 186466"/>
                <a:gd name="connsiteY5" fmla="*/ 3609 h 119282"/>
                <a:gd name="connsiteX6" fmla="*/ 82681 w 186466"/>
                <a:gd name="connsiteY6" fmla="*/ 103157 h 119282"/>
                <a:gd name="connsiteX7" fmla="*/ 65363 w 186466"/>
                <a:gd name="connsiteY7" fmla="*/ 4831 h 119282"/>
                <a:gd name="connsiteX8" fmla="*/ 59241 w 186466"/>
                <a:gd name="connsiteY8" fmla="*/ 116 h 119282"/>
                <a:gd name="connsiteX9" fmla="*/ 34227 w 186466"/>
                <a:gd name="connsiteY9" fmla="*/ 116 h 119282"/>
                <a:gd name="connsiteX10" fmla="*/ 28455 w 186466"/>
                <a:gd name="connsiteY10" fmla="*/ 3958 h 119282"/>
                <a:gd name="connsiteX11" fmla="*/ 34402 w 186466"/>
                <a:gd name="connsiteY11" fmla="*/ 6403 h 119282"/>
                <a:gd name="connsiteX12" fmla="*/ 41049 w 186466"/>
                <a:gd name="connsiteY12" fmla="*/ 6752 h 119282"/>
                <a:gd name="connsiteX13" fmla="*/ 44898 w 186466"/>
                <a:gd name="connsiteY13" fmla="*/ 9197 h 119282"/>
                <a:gd name="connsiteX14" fmla="*/ 44198 w 186466"/>
                <a:gd name="connsiteY14" fmla="*/ 13039 h 119282"/>
                <a:gd name="connsiteX15" fmla="*/ 22158 w 186466"/>
                <a:gd name="connsiteY15" fmla="*/ 100712 h 119282"/>
                <a:gd name="connsiteX16" fmla="*/ 3966 w 186466"/>
                <a:gd name="connsiteY16" fmla="*/ 113111 h 119282"/>
                <a:gd name="connsiteX17" fmla="*/ 293 w 186466"/>
                <a:gd name="connsiteY17" fmla="*/ 116954 h 119282"/>
                <a:gd name="connsiteX18" fmla="*/ 2916 w 186466"/>
                <a:gd name="connsiteY18" fmla="*/ 119399 h 119282"/>
                <a:gd name="connsiteX19" fmla="*/ 21108 w 186466"/>
                <a:gd name="connsiteY19" fmla="*/ 118700 h 119282"/>
                <a:gd name="connsiteX20" fmla="*/ 39650 w 186466"/>
                <a:gd name="connsiteY20" fmla="*/ 119399 h 119282"/>
                <a:gd name="connsiteX21" fmla="*/ 43148 w 186466"/>
                <a:gd name="connsiteY21" fmla="*/ 115556 h 119282"/>
                <a:gd name="connsiteX22" fmla="*/ 39300 w 186466"/>
                <a:gd name="connsiteY22" fmla="*/ 113111 h 119282"/>
                <a:gd name="connsiteX23" fmla="*/ 28105 w 186466"/>
                <a:gd name="connsiteY23" fmla="*/ 105776 h 119282"/>
                <a:gd name="connsiteX24" fmla="*/ 28805 w 186466"/>
                <a:gd name="connsiteY24" fmla="*/ 101410 h 119282"/>
                <a:gd name="connsiteX25" fmla="*/ 52069 w 186466"/>
                <a:gd name="connsiteY25" fmla="*/ 8499 h 119282"/>
                <a:gd name="connsiteX26" fmla="*/ 52244 w 186466"/>
                <a:gd name="connsiteY26" fmla="*/ 8499 h 119282"/>
                <a:gd name="connsiteX27" fmla="*/ 70961 w 186466"/>
                <a:gd name="connsiteY27" fmla="*/ 114683 h 119282"/>
                <a:gd name="connsiteX28" fmla="*/ 74459 w 186466"/>
                <a:gd name="connsiteY28" fmla="*/ 119399 h 119282"/>
                <a:gd name="connsiteX29" fmla="*/ 79532 w 186466"/>
                <a:gd name="connsiteY29" fmla="*/ 115556 h 119282"/>
                <a:gd name="connsiteX30" fmla="*/ 152999 w 186466"/>
                <a:gd name="connsiteY30" fmla="*/ 6752 h 119282"/>
                <a:gd name="connsiteX31" fmla="*/ 153174 w 186466"/>
                <a:gd name="connsiteY31" fmla="*/ 6927 h 119282"/>
                <a:gd name="connsiteX32" fmla="*/ 128510 w 186466"/>
                <a:gd name="connsiteY32" fmla="*/ 105776 h 119282"/>
                <a:gd name="connsiteX33" fmla="*/ 113117 w 186466"/>
                <a:gd name="connsiteY33" fmla="*/ 113111 h 119282"/>
                <a:gd name="connsiteX34" fmla="*/ 107869 w 186466"/>
                <a:gd name="connsiteY34" fmla="*/ 116954 h 119282"/>
                <a:gd name="connsiteX35" fmla="*/ 110668 w 186466"/>
                <a:gd name="connsiteY35" fmla="*/ 119399 h 119282"/>
                <a:gd name="connsiteX36" fmla="*/ 121513 w 186466"/>
                <a:gd name="connsiteY36" fmla="*/ 118875 h 119282"/>
                <a:gd name="connsiteX37" fmla="*/ 132533 w 186466"/>
                <a:gd name="connsiteY37" fmla="*/ 118700 h 119282"/>
                <a:gd name="connsiteX38" fmla="*/ 154748 w 186466"/>
                <a:gd name="connsiteY38" fmla="*/ 119399 h 119282"/>
                <a:gd name="connsiteX39" fmla="*/ 158421 w 186466"/>
                <a:gd name="connsiteY39" fmla="*/ 115556 h 119282"/>
                <a:gd name="connsiteX40" fmla="*/ 152824 w 186466"/>
                <a:gd name="connsiteY40" fmla="*/ 113111 h 119282"/>
                <a:gd name="connsiteX41" fmla="*/ 146177 w 186466"/>
                <a:gd name="connsiteY41" fmla="*/ 112762 h 119282"/>
                <a:gd name="connsiteX42" fmla="*/ 142154 w 186466"/>
                <a:gd name="connsiteY42" fmla="*/ 110142 h 119282"/>
                <a:gd name="connsiteX43" fmla="*/ 142853 w 186466"/>
                <a:gd name="connsiteY43" fmla="*/ 106300 h 119282"/>
                <a:gd name="connsiteX44" fmla="*/ 165943 w 186466"/>
                <a:gd name="connsiteY44" fmla="*/ 14262 h 1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466" h="119282">
                  <a:moveTo>
                    <a:pt x="165943" y="14262"/>
                  </a:moveTo>
                  <a:cubicBezTo>
                    <a:pt x="167517" y="7800"/>
                    <a:pt x="167867" y="6403"/>
                    <a:pt x="180811" y="6403"/>
                  </a:cubicBezTo>
                  <a:cubicBezTo>
                    <a:pt x="184485" y="6403"/>
                    <a:pt x="186759" y="6403"/>
                    <a:pt x="186759" y="2735"/>
                  </a:cubicBezTo>
                  <a:cubicBezTo>
                    <a:pt x="186759" y="116"/>
                    <a:pt x="184660" y="116"/>
                    <a:pt x="181511" y="116"/>
                  </a:cubicBezTo>
                  <a:lnTo>
                    <a:pt x="157722" y="116"/>
                  </a:lnTo>
                  <a:cubicBezTo>
                    <a:pt x="152649" y="116"/>
                    <a:pt x="152474" y="290"/>
                    <a:pt x="150200" y="3609"/>
                  </a:cubicBezTo>
                  <a:lnTo>
                    <a:pt x="82681" y="103157"/>
                  </a:lnTo>
                  <a:lnTo>
                    <a:pt x="65363" y="4831"/>
                  </a:lnTo>
                  <a:cubicBezTo>
                    <a:pt x="64489" y="290"/>
                    <a:pt x="64489" y="116"/>
                    <a:pt x="59241" y="116"/>
                  </a:cubicBezTo>
                  <a:lnTo>
                    <a:pt x="34227" y="116"/>
                  </a:lnTo>
                  <a:cubicBezTo>
                    <a:pt x="30729" y="116"/>
                    <a:pt x="28455" y="116"/>
                    <a:pt x="28455" y="3958"/>
                  </a:cubicBezTo>
                  <a:cubicBezTo>
                    <a:pt x="28455" y="6403"/>
                    <a:pt x="30554" y="6403"/>
                    <a:pt x="34402" y="6403"/>
                  </a:cubicBezTo>
                  <a:cubicBezTo>
                    <a:pt x="37201" y="6403"/>
                    <a:pt x="37901" y="6403"/>
                    <a:pt x="41049" y="6752"/>
                  </a:cubicBezTo>
                  <a:cubicBezTo>
                    <a:pt x="44548" y="7102"/>
                    <a:pt x="44898" y="7451"/>
                    <a:pt x="44898" y="9197"/>
                  </a:cubicBezTo>
                  <a:cubicBezTo>
                    <a:pt x="44898" y="9372"/>
                    <a:pt x="44898" y="10420"/>
                    <a:pt x="44198" y="13039"/>
                  </a:cubicBezTo>
                  <a:lnTo>
                    <a:pt x="22158" y="100712"/>
                  </a:lnTo>
                  <a:cubicBezTo>
                    <a:pt x="20583" y="106650"/>
                    <a:pt x="17960" y="112587"/>
                    <a:pt x="3966" y="113111"/>
                  </a:cubicBezTo>
                  <a:cubicBezTo>
                    <a:pt x="2567" y="113111"/>
                    <a:pt x="293" y="113286"/>
                    <a:pt x="293" y="116954"/>
                  </a:cubicBezTo>
                  <a:cubicBezTo>
                    <a:pt x="293" y="117128"/>
                    <a:pt x="468" y="119399"/>
                    <a:pt x="2916" y="119399"/>
                  </a:cubicBezTo>
                  <a:cubicBezTo>
                    <a:pt x="8164" y="119399"/>
                    <a:pt x="15511" y="118700"/>
                    <a:pt x="21108" y="118700"/>
                  </a:cubicBezTo>
                  <a:cubicBezTo>
                    <a:pt x="25306" y="118700"/>
                    <a:pt x="35452" y="119399"/>
                    <a:pt x="39650" y="119399"/>
                  </a:cubicBezTo>
                  <a:cubicBezTo>
                    <a:pt x="40524" y="119399"/>
                    <a:pt x="43148" y="119399"/>
                    <a:pt x="43148" y="115556"/>
                  </a:cubicBezTo>
                  <a:cubicBezTo>
                    <a:pt x="43148" y="113286"/>
                    <a:pt x="40874" y="113111"/>
                    <a:pt x="39300" y="113111"/>
                  </a:cubicBezTo>
                  <a:cubicBezTo>
                    <a:pt x="28105" y="112762"/>
                    <a:pt x="28105" y="108221"/>
                    <a:pt x="28105" y="105776"/>
                  </a:cubicBezTo>
                  <a:cubicBezTo>
                    <a:pt x="28105" y="105078"/>
                    <a:pt x="28105" y="104204"/>
                    <a:pt x="28805" y="101410"/>
                  </a:cubicBezTo>
                  <a:lnTo>
                    <a:pt x="52069" y="8499"/>
                  </a:lnTo>
                  <a:lnTo>
                    <a:pt x="52244" y="8499"/>
                  </a:lnTo>
                  <a:lnTo>
                    <a:pt x="70961" y="114683"/>
                  </a:lnTo>
                  <a:cubicBezTo>
                    <a:pt x="71486" y="117827"/>
                    <a:pt x="71835" y="119399"/>
                    <a:pt x="74459" y="119399"/>
                  </a:cubicBezTo>
                  <a:cubicBezTo>
                    <a:pt x="76908" y="119399"/>
                    <a:pt x="78307" y="117478"/>
                    <a:pt x="79532" y="115556"/>
                  </a:cubicBezTo>
                  <a:lnTo>
                    <a:pt x="152999" y="6752"/>
                  </a:lnTo>
                  <a:lnTo>
                    <a:pt x="153174" y="6927"/>
                  </a:lnTo>
                  <a:lnTo>
                    <a:pt x="128510" y="105776"/>
                  </a:lnTo>
                  <a:cubicBezTo>
                    <a:pt x="127111" y="111714"/>
                    <a:pt x="126761" y="113111"/>
                    <a:pt x="113117" y="113111"/>
                  </a:cubicBezTo>
                  <a:cubicBezTo>
                    <a:pt x="109968" y="113111"/>
                    <a:pt x="107869" y="113111"/>
                    <a:pt x="107869" y="116954"/>
                  </a:cubicBezTo>
                  <a:cubicBezTo>
                    <a:pt x="107869" y="117128"/>
                    <a:pt x="107869" y="119399"/>
                    <a:pt x="110668" y="119399"/>
                  </a:cubicBezTo>
                  <a:cubicBezTo>
                    <a:pt x="113991" y="119399"/>
                    <a:pt x="118015" y="118875"/>
                    <a:pt x="121513" y="118875"/>
                  </a:cubicBezTo>
                  <a:cubicBezTo>
                    <a:pt x="125011" y="118875"/>
                    <a:pt x="129035" y="118700"/>
                    <a:pt x="132533" y="118700"/>
                  </a:cubicBezTo>
                  <a:cubicBezTo>
                    <a:pt x="137431" y="118700"/>
                    <a:pt x="149850" y="119399"/>
                    <a:pt x="154748" y="119399"/>
                  </a:cubicBezTo>
                  <a:cubicBezTo>
                    <a:pt x="155798" y="119399"/>
                    <a:pt x="158421" y="119399"/>
                    <a:pt x="158421" y="115556"/>
                  </a:cubicBezTo>
                  <a:cubicBezTo>
                    <a:pt x="158421" y="113111"/>
                    <a:pt x="156322" y="113111"/>
                    <a:pt x="152824" y="113111"/>
                  </a:cubicBezTo>
                  <a:cubicBezTo>
                    <a:pt x="152649" y="113111"/>
                    <a:pt x="149326" y="113111"/>
                    <a:pt x="146177" y="112762"/>
                  </a:cubicBezTo>
                  <a:cubicBezTo>
                    <a:pt x="142154" y="112413"/>
                    <a:pt x="142154" y="111889"/>
                    <a:pt x="142154" y="110142"/>
                  </a:cubicBezTo>
                  <a:cubicBezTo>
                    <a:pt x="142154" y="109095"/>
                    <a:pt x="142679" y="107348"/>
                    <a:pt x="142853" y="106300"/>
                  </a:cubicBezTo>
                  <a:lnTo>
                    <a:pt x="165943" y="1426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61" name="任意多边形: 形状 3660">
              <a:extLst>
                <a:ext uri="{FF2B5EF4-FFF2-40B4-BE49-F238E27FC236}">
                  <a16:creationId xmlns:a16="http://schemas.microsoft.com/office/drawing/2014/main" id="{DBADC8B5-CA3B-6277-7213-D3B1027203C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271068" y="6334167"/>
              <a:ext cx="29236" cy="74598"/>
            </a:xfrm>
            <a:custGeom>
              <a:avLst/>
              <a:gdLst>
                <a:gd name="connsiteX0" fmla="*/ 29538 w 29236"/>
                <a:gd name="connsiteY0" fmla="*/ 26311 h 74598"/>
                <a:gd name="connsiteX1" fmla="*/ 13545 w 29236"/>
                <a:gd name="connsiteY1" fmla="*/ 114 h 74598"/>
                <a:gd name="connsiteX2" fmla="*/ 301 w 29236"/>
                <a:gd name="connsiteY2" fmla="*/ 13337 h 74598"/>
                <a:gd name="connsiteX3" fmla="*/ 13545 w 29236"/>
                <a:gd name="connsiteY3" fmla="*/ 26561 h 74598"/>
                <a:gd name="connsiteX4" fmla="*/ 22292 w 29236"/>
                <a:gd name="connsiteY4" fmla="*/ 23317 h 74598"/>
                <a:gd name="connsiteX5" fmla="*/ 23541 w 29236"/>
                <a:gd name="connsiteY5" fmla="*/ 22569 h 74598"/>
                <a:gd name="connsiteX6" fmla="*/ 24041 w 29236"/>
                <a:gd name="connsiteY6" fmla="*/ 26311 h 74598"/>
                <a:gd name="connsiteX7" fmla="*/ 7048 w 29236"/>
                <a:gd name="connsiteY7" fmla="*/ 67977 h 74598"/>
                <a:gd name="connsiteX8" fmla="*/ 4300 w 29236"/>
                <a:gd name="connsiteY8" fmla="*/ 71968 h 74598"/>
                <a:gd name="connsiteX9" fmla="*/ 6799 w 29236"/>
                <a:gd name="connsiteY9" fmla="*/ 74713 h 74598"/>
                <a:gd name="connsiteX10" fmla="*/ 29538 w 29236"/>
                <a:gd name="connsiteY10" fmla="*/ 26311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36" h="74598">
                  <a:moveTo>
                    <a:pt x="29538" y="26311"/>
                  </a:moveTo>
                  <a:cubicBezTo>
                    <a:pt x="29538" y="9844"/>
                    <a:pt x="23291" y="114"/>
                    <a:pt x="13545" y="114"/>
                  </a:cubicBezTo>
                  <a:cubicBezTo>
                    <a:pt x="5299" y="114"/>
                    <a:pt x="301" y="6352"/>
                    <a:pt x="301" y="13337"/>
                  </a:cubicBezTo>
                  <a:cubicBezTo>
                    <a:pt x="301" y="20074"/>
                    <a:pt x="5299" y="26561"/>
                    <a:pt x="13545" y="26561"/>
                  </a:cubicBezTo>
                  <a:cubicBezTo>
                    <a:pt x="16544" y="26561"/>
                    <a:pt x="19793" y="25563"/>
                    <a:pt x="22292" y="23317"/>
                  </a:cubicBezTo>
                  <a:cubicBezTo>
                    <a:pt x="23041" y="22818"/>
                    <a:pt x="23291" y="22569"/>
                    <a:pt x="23541" y="22569"/>
                  </a:cubicBezTo>
                  <a:cubicBezTo>
                    <a:pt x="23791" y="22569"/>
                    <a:pt x="24041" y="22818"/>
                    <a:pt x="24041" y="26311"/>
                  </a:cubicBezTo>
                  <a:cubicBezTo>
                    <a:pt x="24041" y="44774"/>
                    <a:pt x="15295" y="59743"/>
                    <a:pt x="7048" y="67977"/>
                  </a:cubicBezTo>
                  <a:cubicBezTo>
                    <a:pt x="4300" y="70721"/>
                    <a:pt x="4300" y="71220"/>
                    <a:pt x="4300" y="71968"/>
                  </a:cubicBezTo>
                  <a:cubicBezTo>
                    <a:pt x="4300" y="73715"/>
                    <a:pt x="5549" y="74713"/>
                    <a:pt x="6799" y="74713"/>
                  </a:cubicBezTo>
                  <a:cubicBezTo>
                    <a:pt x="9547" y="74713"/>
                    <a:pt x="29538" y="55502"/>
                    <a:pt x="29538" y="263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62" name="任意多边形: 形状 3661">
              <a:extLst>
                <a:ext uri="{FF2B5EF4-FFF2-40B4-BE49-F238E27FC236}">
                  <a16:creationId xmlns:a16="http://schemas.microsoft.com/office/drawing/2014/main" id="{3348F4A3-6A95-81DD-9630-53D78D727DA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357390" y="6195698"/>
              <a:ext cx="102453" cy="216061"/>
            </a:xfrm>
            <a:custGeom>
              <a:avLst/>
              <a:gdLst>
                <a:gd name="connsiteX0" fmla="*/ 102760 w 102453"/>
                <a:gd name="connsiteY0" fmla="*/ 9096 h 216061"/>
                <a:gd name="connsiteX1" fmla="*/ 93264 w 102453"/>
                <a:gd name="connsiteY1" fmla="*/ 114 h 216061"/>
                <a:gd name="connsiteX2" fmla="*/ 80020 w 102453"/>
                <a:gd name="connsiteY2" fmla="*/ 13337 h 216061"/>
                <a:gd name="connsiteX3" fmla="*/ 89266 w 102453"/>
                <a:gd name="connsiteY3" fmla="*/ 22319 h 216061"/>
                <a:gd name="connsiteX4" fmla="*/ 102760 w 102453"/>
                <a:gd name="connsiteY4" fmla="*/ 9096 h 216061"/>
                <a:gd name="connsiteX5" fmla="*/ 52532 w 102453"/>
                <a:gd name="connsiteY5" fmla="*/ 177504 h 216061"/>
                <a:gd name="connsiteX6" fmla="*/ 21796 w 102453"/>
                <a:gd name="connsiteY6" fmla="*/ 210687 h 216061"/>
                <a:gd name="connsiteX7" fmla="*/ 12051 w 102453"/>
                <a:gd name="connsiteY7" fmla="*/ 208441 h 216061"/>
                <a:gd name="connsiteX8" fmla="*/ 23296 w 102453"/>
                <a:gd name="connsiteY8" fmla="*/ 195218 h 216061"/>
                <a:gd name="connsiteX9" fmla="*/ 13800 w 102453"/>
                <a:gd name="connsiteY9" fmla="*/ 186486 h 216061"/>
                <a:gd name="connsiteX10" fmla="*/ 306 w 102453"/>
                <a:gd name="connsiteY10" fmla="*/ 200707 h 216061"/>
                <a:gd name="connsiteX11" fmla="*/ 22296 w 102453"/>
                <a:gd name="connsiteY11" fmla="*/ 216176 h 216061"/>
                <a:gd name="connsiteX12" fmla="*/ 69275 w 102453"/>
                <a:gd name="connsiteY12" fmla="*/ 178253 h 216061"/>
                <a:gd name="connsiteX13" fmla="*/ 92264 w 102453"/>
                <a:gd name="connsiteY13" fmla="*/ 86938 h 216061"/>
                <a:gd name="connsiteX14" fmla="*/ 93514 w 102453"/>
                <a:gd name="connsiteY14" fmla="*/ 77707 h 216061"/>
                <a:gd name="connsiteX15" fmla="*/ 70524 w 102453"/>
                <a:gd name="connsiteY15" fmla="*/ 54753 h 216061"/>
                <a:gd name="connsiteX16" fmla="*/ 30792 w 102453"/>
                <a:gd name="connsiteY16" fmla="*/ 93175 h 216061"/>
                <a:gd name="connsiteX17" fmla="*/ 33791 w 102453"/>
                <a:gd name="connsiteY17" fmla="*/ 95670 h 216061"/>
                <a:gd name="connsiteX18" fmla="*/ 38289 w 102453"/>
                <a:gd name="connsiteY18" fmla="*/ 90680 h 216061"/>
                <a:gd name="connsiteX19" fmla="*/ 69775 w 102453"/>
                <a:gd name="connsiteY19" fmla="*/ 60242 h 216061"/>
                <a:gd name="connsiteX20" fmla="*/ 77771 w 102453"/>
                <a:gd name="connsiteY20" fmla="*/ 71719 h 216061"/>
                <a:gd name="connsiteX21" fmla="*/ 76022 w 102453"/>
                <a:gd name="connsiteY21" fmla="*/ 84443 h 216061"/>
                <a:gd name="connsiteX22" fmla="*/ 52532 w 102453"/>
                <a:gd name="connsiteY22" fmla="*/ 177504 h 21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453" h="216061">
                  <a:moveTo>
                    <a:pt x="102760" y="9096"/>
                  </a:moveTo>
                  <a:cubicBezTo>
                    <a:pt x="102760" y="4356"/>
                    <a:pt x="99261" y="114"/>
                    <a:pt x="93264" y="114"/>
                  </a:cubicBezTo>
                  <a:cubicBezTo>
                    <a:pt x="87517" y="114"/>
                    <a:pt x="80020" y="5853"/>
                    <a:pt x="80020" y="13337"/>
                  </a:cubicBezTo>
                  <a:cubicBezTo>
                    <a:pt x="80020" y="18327"/>
                    <a:pt x="83518" y="22319"/>
                    <a:pt x="89266" y="22319"/>
                  </a:cubicBezTo>
                  <a:cubicBezTo>
                    <a:pt x="96013" y="22319"/>
                    <a:pt x="102760" y="15832"/>
                    <a:pt x="102760" y="9096"/>
                  </a:cubicBezTo>
                  <a:close/>
                  <a:moveTo>
                    <a:pt x="52532" y="177504"/>
                  </a:moveTo>
                  <a:cubicBezTo>
                    <a:pt x="47784" y="196466"/>
                    <a:pt x="35790" y="210687"/>
                    <a:pt x="21796" y="210687"/>
                  </a:cubicBezTo>
                  <a:cubicBezTo>
                    <a:pt x="20297" y="210687"/>
                    <a:pt x="16549" y="210687"/>
                    <a:pt x="12051" y="208441"/>
                  </a:cubicBezTo>
                  <a:cubicBezTo>
                    <a:pt x="19547" y="206695"/>
                    <a:pt x="23296" y="200208"/>
                    <a:pt x="23296" y="195218"/>
                  </a:cubicBezTo>
                  <a:cubicBezTo>
                    <a:pt x="23296" y="191226"/>
                    <a:pt x="20547" y="186486"/>
                    <a:pt x="13800" y="186486"/>
                  </a:cubicBezTo>
                  <a:cubicBezTo>
                    <a:pt x="7553" y="186486"/>
                    <a:pt x="306" y="191725"/>
                    <a:pt x="306" y="200707"/>
                  </a:cubicBezTo>
                  <a:cubicBezTo>
                    <a:pt x="306" y="210687"/>
                    <a:pt x="10301" y="216176"/>
                    <a:pt x="22296" y="216176"/>
                  </a:cubicBezTo>
                  <a:cubicBezTo>
                    <a:pt x="39788" y="216176"/>
                    <a:pt x="63028" y="202953"/>
                    <a:pt x="69275" y="178253"/>
                  </a:cubicBezTo>
                  <a:lnTo>
                    <a:pt x="92264" y="86938"/>
                  </a:lnTo>
                  <a:cubicBezTo>
                    <a:pt x="93514" y="81948"/>
                    <a:pt x="93514" y="78455"/>
                    <a:pt x="93514" y="77707"/>
                  </a:cubicBezTo>
                  <a:cubicBezTo>
                    <a:pt x="93514" y="63486"/>
                    <a:pt x="83019" y="54753"/>
                    <a:pt x="70524" y="54753"/>
                  </a:cubicBezTo>
                  <a:cubicBezTo>
                    <a:pt x="45036" y="54753"/>
                    <a:pt x="30792" y="90930"/>
                    <a:pt x="30792" y="93175"/>
                  </a:cubicBezTo>
                  <a:cubicBezTo>
                    <a:pt x="30792" y="95670"/>
                    <a:pt x="33291" y="95670"/>
                    <a:pt x="33791" y="95670"/>
                  </a:cubicBezTo>
                  <a:cubicBezTo>
                    <a:pt x="36040" y="95670"/>
                    <a:pt x="36290" y="95421"/>
                    <a:pt x="38289" y="90680"/>
                  </a:cubicBezTo>
                  <a:cubicBezTo>
                    <a:pt x="44536" y="75461"/>
                    <a:pt x="56031" y="60242"/>
                    <a:pt x="69775" y="60242"/>
                  </a:cubicBezTo>
                  <a:cubicBezTo>
                    <a:pt x="73273" y="60242"/>
                    <a:pt x="77771" y="61240"/>
                    <a:pt x="77771" y="71719"/>
                  </a:cubicBezTo>
                  <a:cubicBezTo>
                    <a:pt x="77771" y="77457"/>
                    <a:pt x="77021" y="80202"/>
                    <a:pt x="76022" y="84443"/>
                  </a:cubicBezTo>
                  <a:lnTo>
                    <a:pt x="52532" y="17750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63" name="任意多边形: 形状 3662">
              <a:extLst>
                <a:ext uri="{FF2B5EF4-FFF2-40B4-BE49-F238E27FC236}">
                  <a16:creationId xmlns:a16="http://schemas.microsoft.com/office/drawing/2014/main" id="{F5C83648-D819-975E-D362-5A6AD8DC19A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476488" y="6278755"/>
              <a:ext cx="186466" cy="119282"/>
            </a:xfrm>
            <a:custGeom>
              <a:avLst/>
              <a:gdLst>
                <a:gd name="connsiteX0" fmla="*/ 165960 w 186466"/>
                <a:gd name="connsiteY0" fmla="*/ 14262 h 119282"/>
                <a:gd name="connsiteX1" fmla="*/ 180829 w 186466"/>
                <a:gd name="connsiteY1" fmla="*/ 6403 h 119282"/>
                <a:gd name="connsiteX2" fmla="*/ 186776 w 186466"/>
                <a:gd name="connsiteY2" fmla="*/ 2735 h 119282"/>
                <a:gd name="connsiteX3" fmla="*/ 181528 w 186466"/>
                <a:gd name="connsiteY3" fmla="*/ 116 h 119282"/>
                <a:gd name="connsiteX4" fmla="*/ 157739 w 186466"/>
                <a:gd name="connsiteY4" fmla="*/ 116 h 119282"/>
                <a:gd name="connsiteX5" fmla="*/ 150218 w 186466"/>
                <a:gd name="connsiteY5" fmla="*/ 3609 h 119282"/>
                <a:gd name="connsiteX6" fmla="*/ 82698 w 186466"/>
                <a:gd name="connsiteY6" fmla="*/ 103157 h 119282"/>
                <a:gd name="connsiteX7" fmla="*/ 65381 w 186466"/>
                <a:gd name="connsiteY7" fmla="*/ 4831 h 119282"/>
                <a:gd name="connsiteX8" fmla="*/ 59258 w 186466"/>
                <a:gd name="connsiteY8" fmla="*/ 116 h 119282"/>
                <a:gd name="connsiteX9" fmla="*/ 34245 w 186466"/>
                <a:gd name="connsiteY9" fmla="*/ 116 h 119282"/>
                <a:gd name="connsiteX10" fmla="*/ 28472 w 186466"/>
                <a:gd name="connsiteY10" fmla="*/ 3958 h 119282"/>
                <a:gd name="connsiteX11" fmla="*/ 34420 w 186466"/>
                <a:gd name="connsiteY11" fmla="*/ 6403 h 119282"/>
                <a:gd name="connsiteX12" fmla="*/ 41067 w 186466"/>
                <a:gd name="connsiteY12" fmla="*/ 6752 h 119282"/>
                <a:gd name="connsiteX13" fmla="*/ 44915 w 186466"/>
                <a:gd name="connsiteY13" fmla="*/ 9197 h 119282"/>
                <a:gd name="connsiteX14" fmla="*/ 44215 w 186466"/>
                <a:gd name="connsiteY14" fmla="*/ 13039 h 119282"/>
                <a:gd name="connsiteX15" fmla="*/ 22175 w 186466"/>
                <a:gd name="connsiteY15" fmla="*/ 100712 h 119282"/>
                <a:gd name="connsiteX16" fmla="*/ 3983 w 186466"/>
                <a:gd name="connsiteY16" fmla="*/ 113111 h 119282"/>
                <a:gd name="connsiteX17" fmla="*/ 310 w 186466"/>
                <a:gd name="connsiteY17" fmla="*/ 116954 h 119282"/>
                <a:gd name="connsiteX18" fmla="*/ 2934 w 186466"/>
                <a:gd name="connsiteY18" fmla="*/ 119399 h 119282"/>
                <a:gd name="connsiteX19" fmla="*/ 21126 w 186466"/>
                <a:gd name="connsiteY19" fmla="*/ 118700 h 119282"/>
                <a:gd name="connsiteX20" fmla="*/ 39667 w 186466"/>
                <a:gd name="connsiteY20" fmla="*/ 119399 h 119282"/>
                <a:gd name="connsiteX21" fmla="*/ 43166 w 186466"/>
                <a:gd name="connsiteY21" fmla="*/ 115556 h 119282"/>
                <a:gd name="connsiteX22" fmla="*/ 39317 w 186466"/>
                <a:gd name="connsiteY22" fmla="*/ 113111 h 119282"/>
                <a:gd name="connsiteX23" fmla="*/ 28122 w 186466"/>
                <a:gd name="connsiteY23" fmla="*/ 105776 h 119282"/>
                <a:gd name="connsiteX24" fmla="*/ 28822 w 186466"/>
                <a:gd name="connsiteY24" fmla="*/ 101410 h 119282"/>
                <a:gd name="connsiteX25" fmla="*/ 52087 w 186466"/>
                <a:gd name="connsiteY25" fmla="*/ 8499 h 119282"/>
                <a:gd name="connsiteX26" fmla="*/ 52262 w 186466"/>
                <a:gd name="connsiteY26" fmla="*/ 8499 h 119282"/>
                <a:gd name="connsiteX27" fmla="*/ 70978 w 186466"/>
                <a:gd name="connsiteY27" fmla="*/ 114683 h 119282"/>
                <a:gd name="connsiteX28" fmla="*/ 74477 w 186466"/>
                <a:gd name="connsiteY28" fmla="*/ 119399 h 119282"/>
                <a:gd name="connsiteX29" fmla="*/ 79549 w 186466"/>
                <a:gd name="connsiteY29" fmla="*/ 115556 h 119282"/>
                <a:gd name="connsiteX30" fmla="*/ 153016 w 186466"/>
                <a:gd name="connsiteY30" fmla="*/ 6752 h 119282"/>
                <a:gd name="connsiteX31" fmla="*/ 153191 w 186466"/>
                <a:gd name="connsiteY31" fmla="*/ 6927 h 119282"/>
                <a:gd name="connsiteX32" fmla="*/ 128527 w 186466"/>
                <a:gd name="connsiteY32" fmla="*/ 105776 h 119282"/>
                <a:gd name="connsiteX33" fmla="*/ 113134 w 186466"/>
                <a:gd name="connsiteY33" fmla="*/ 113111 h 119282"/>
                <a:gd name="connsiteX34" fmla="*/ 107887 w 186466"/>
                <a:gd name="connsiteY34" fmla="*/ 116954 h 119282"/>
                <a:gd name="connsiteX35" fmla="*/ 110685 w 186466"/>
                <a:gd name="connsiteY35" fmla="*/ 119399 h 119282"/>
                <a:gd name="connsiteX36" fmla="*/ 121530 w 186466"/>
                <a:gd name="connsiteY36" fmla="*/ 118875 h 119282"/>
                <a:gd name="connsiteX37" fmla="*/ 132550 w 186466"/>
                <a:gd name="connsiteY37" fmla="*/ 118700 h 119282"/>
                <a:gd name="connsiteX38" fmla="*/ 154766 w 186466"/>
                <a:gd name="connsiteY38" fmla="*/ 119399 h 119282"/>
                <a:gd name="connsiteX39" fmla="*/ 158439 w 186466"/>
                <a:gd name="connsiteY39" fmla="*/ 115556 h 119282"/>
                <a:gd name="connsiteX40" fmla="*/ 152841 w 186466"/>
                <a:gd name="connsiteY40" fmla="*/ 113111 h 119282"/>
                <a:gd name="connsiteX41" fmla="*/ 146194 w 186466"/>
                <a:gd name="connsiteY41" fmla="*/ 112762 h 119282"/>
                <a:gd name="connsiteX42" fmla="*/ 142171 w 186466"/>
                <a:gd name="connsiteY42" fmla="*/ 110142 h 119282"/>
                <a:gd name="connsiteX43" fmla="*/ 142871 w 186466"/>
                <a:gd name="connsiteY43" fmla="*/ 106300 h 119282"/>
                <a:gd name="connsiteX44" fmla="*/ 165960 w 186466"/>
                <a:gd name="connsiteY44" fmla="*/ 14262 h 1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466" h="119282">
                  <a:moveTo>
                    <a:pt x="165960" y="14262"/>
                  </a:moveTo>
                  <a:cubicBezTo>
                    <a:pt x="167535" y="7800"/>
                    <a:pt x="167885" y="6403"/>
                    <a:pt x="180829" y="6403"/>
                  </a:cubicBezTo>
                  <a:cubicBezTo>
                    <a:pt x="184502" y="6403"/>
                    <a:pt x="186776" y="6403"/>
                    <a:pt x="186776" y="2735"/>
                  </a:cubicBezTo>
                  <a:cubicBezTo>
                    <a:pt x="186776" y="116"/>
                    <a:pt x="184677" y="116"/>
                    <a:pt x="181528" y="116"/>
                  </a:cubicBezTo>
                  <a:lnTo>
                    <a:pt x="157739" y="116"/>
                  </a:lnTo>
                  <a:cubicBezTo>
                    <a:pt x="152666" y="116"/>
                    <a:pt x="152492" y="290"/>
                    <a:pt x="150218" y="3609"/>
                  </a:cubicBezTo>
                  <a:lnTo>
                    <a:pt x="82698" y="103157"/>
                  </a:lnTo>
                  <a:lnTo>
                    <a:pt x="65381" y="4831"/>
                  </a:lnTo>
                  <a:cubicBezTo>
                    <a:pt x="64506" y="290"/>
                    <a:pt x="64506" y="116"/>
                    <a:pt x="59258" y="116"/>
                  </a:cubicBezTo>
                  <a:lnTo>
                    <a:pt x="34245" y="116"/>
                  </a:lnTo>
                  <a:cubicBezTo>
                    <a:pt x="30746" y="116"/>
                    <a:pt x="28472" y="116"/>
                    <a:pt x="28472" y="3958"/>
                  </a:cubicBezTo>
                  <a:cubicBezTo>
                    <a:pt x="28472" y="6403"/>
                    <a:pt x="30571" y="6403"/>
                    <a:pt x="34420" y="6403"/>
                  </a:cubicBezTo>
                  <a:cubicBezTo>
                    <a:pt x="37218" y="6403"/>
                    <a:pt x="37918" y="6403"/>
                    <a:pt x="41067" y="6752"/>
                  </a:cubicBezTo>
                  <a:cubicBezTo>
                    <a:pt x="44565" y="7102"/>
                    <a:pt x="44915" y="7451"/>
                    <a:pt x="44915" y="9197"/>
                  </a:cubicBezTo>
                  <a:cubicBezTo>
                    <a:pt x="44915" y="9372"/>
                    <a:pt x="44915" y="10420"/>
                    <a:pt x="44215" y="13039"/>
                  </a:cubicBezTo>
                  <a:lnTo>
                    <a:pt x="22175" y="100712"/>
                  </a:lnTo>
                  <a:cubicBezTo>
                    <a:pt x="20601" y="106650"/>
                    <a:pt x="17977" y="112587"/>
                    <a:pt x="3983" y="113111"/>
                  </a:cubicBezTo>
                  <a:cubicBezTo>
                    <a:pt x="2584" y="113111"/>
                    <a:pt x="310" y="113286"/>
                    <a:pt x="310" y="116954"/>
                  </a:cubicBezTo>
                  <a:cubicBezTo>
                    <a:pt x="310" y="117128"/>
                    <a:pt x="485" y="119399"/>
                    <a:pt x="2934" y="119399"/>
                  </a:cubicBezTo>
                  <a:cubicBezTo>
                    <a:pt x="8181" y="119399"/>
                    <a:pt x="15528" y="118700"/>
                    <a:pt x="21126" y="118700"/>
                  </a:cubicBezTo>
                  <a:cubicBezTo>
                    <a:pt x="25324" y="118700"/>
                    <a:pt x="35469" y="119399"/>
                    <a:pt x="39667" y="119399"/>
                  </a:cubicBezTo>
                  <a:cubicBezTo>
                    <a:pt x="40542" y="119399"/>
                    <a:pt x="43166" y="119399"/>
                    <a:pt x="43166" y="115556"/>
                  </a:cubicBezTo>
                  <a:cubicBezTo>
                    <a:pt x="43166" y="113286"/>
                    <a:pt x="40892" y="113111"/>
                    <a:pt x="39317" y="113111"/>
                  </a:cubicBezTo>
                  <a:cubicBezTo>
                    <a:pt x="28122" y="112762"/>
                    <a:pt x="28122" y="108221"/>
                    <a:pt x="28122" y="105776"/>
                  </a:cubicBezTo>
                  <a:cubicBezTo>
                    <a:pt x="28122" y="105078"/>
                    <a:pt x="28122" y="104204"/>
                    <a:pt x="28822" y="101410"/>
                  </a:cubicBezTo>
                  <a:lnTo>
                    <a:pt x="52087" y="8499"/>
                  </a:lnTo>
                  <a:lnTo>
                    <a:pt x="52262" y="8499"/>
                  </a:lnTo>
                  <a:lnTo>
                    <a:pt x="70978" y="114683"/>
                  </a:lnTo>
                  <a:cubicBezTo>
                    <a:pt x="71503" y="117827"/>
                    <a:pt x="71853" y="119399"/>
                    <a:pt x="74477" y="119399"/>
                  </a:cubicBezTo>
                  <a:cubicBezTo>
                    <a:pt x="76925" y="119399"/>
                    <a:pt x="78325" y="117478"/>
                    <a:pt x="79549" y="115556"/>
                  </a:cubicBezTo>
                  <a:lnTo>
                    <a:pt x="153016" y="6752"/>
                  </a:lnTo>
                  <a:lnTo>
                    <a:pt x="153191" y="6927"/>
                  </a:lnTo>
                  <a:lnTo>
                    <a:pt x="128527" y="105776"/>
                  </a:lnTo>
                  <a:cubicBezTo>
                    <a:pt x="127128" y="111714"/>
                    <a:pt x="126778" y="113111"/>
                    <a:pt x="113134" y="113111"/>
                  </a:cubicBezTo>
                  <a:cubicBezTo>
                    <a:pt x="109986" y="113111"/>
                    <a:pt x="107887" y="113111"/>
                    <a:pt x="107887" y="116954"/>
                  </a:cubicBezTo>
                  <a:cubicBezTo>
                    <a:pt x="107887" y="117128"/>
                    <a:pt x="107887" y="119399"/>
                    <a:pt x="110685" y="119399"/>
                  </a:cubicBezTo>
                  <a:cubicBezTo>
                    <a:pt x="114009" y="119399"/>
                    <a:pt x="118032" y="118875"/>
                    <a:pt x="121530" y="118875"/>
                  </a:cubicBezTo>
                  <a:cubicBezTo>
                    <a:pt x="125029" y="118875"/>
                    <a:pt x="129052" y="118700"/>
                    <a:pt x="132550" y="118700"/>
                  </a:cubicBezTo>
                  <a:cubicBezTo>
                    <a:pt x="137448" y="118700"/>
                    <a:pt x="149868" y="119399"/>
                    <a:pt x="154766" y="119399"/>
                  </a:cubicBezTo>
                  <a:cubicBezTo>
                    <a:pt x="155815" y="119399"/>
                    <a:pt x="158439" y="119399"/>
                    <a:pt x="158439" y="115556"/>
                  </a:cubicBezTo>
                  <a:cubicBezTo>
                    <a:pt x="158439" y="113111"/>
                    <a:pt x="156340" y="113111"/>
                    <a:pt x="152841" y="113111"/>
                  </a:cubicBezTo>
                  <a:cubicBezTo>
                    <a:pt x="152666" y="113111"/>
                    <a:pt x="149343" y="113111"/>
                    <a:pt x="146194" y="112762"/>
                  </a:cubicBezTo>
                  <a:cubicBezTo>
                    <a:pt x="142171" y="112413"/>
                    <a:pt x="142171" y="111889"/>
                    <a:pt x="142171" y="110142"/>
                  </a:cubicBezTo>
                  <a:cubicBezTo>
                    <a:pt x="142171" y="109095"/>
                    <a:pt x="142696" y="107348"/>
                    <a:pt x="142871" y="106300"/>
                  </a:cubicBezTo>
                  <a:lnTo>
                    <a:pt x="165960" y="1426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64" name="任意多边形: 形状 3663">
              <a:extLst>
                <a:ext uri="{FF2B5EF4-FFF2-40B4-BE49-F238E27FC236}">
                  <a16:creationId xmlns:a16="http://schemas.microsoft.com/office/drawing/2014/main" id="{D5784A2E-5A3E-3CD7-CB19-30855C61229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699598" y="6173494"/>
              <a:ext cx="57973" cy="249493"/>
            </a:xfrm>
            <a:custGeom>
              <a:avLst/>
              <a:gdLst>
                <a:gd name="connsiteX0" fmla="*/ 58293 w 57973"/>
                <a:gd name="connsiteY0" fmla="*/ 124861 h 249493"/>
                <a:gd name="connsiteX1" fmla="*/ 41800 w 57973"/>
                <a:gd name="connsiteY1" fmla="*/ 47019 h 249493"/>
                <a:gd name="connsiteX2" fmla="*/ 2818 w 57973"/>
                <a:gd name="connsiteY2" fmla="*/ 114 h 249493"/>
                <a:gd name="connsiteX3" fmla="*/ 319 w 57973"/>
                <a:gd name="connsiteY3" fmla="*/ 2609 h 249493"/>
                <a:gd name="connsiteX4" fmla="*/ 5067 w 57973"/>
                <a:gd name="connsiteY4" fmla="*/ 8348 h 249493"/>
                <a:gd name="connsiteX5" fmla="*/ 43799 w 57973"/>
                <a:gd name="connsiteY5" fmla="*/ 124861 h 249493"/>
                <a:gd name="connsiteX6" fmla="*/ 3567 w 57973"/>
                <a:gd name="connsiteY6" fmla="*/ 242872 h 249493"/>
                <a:gd name="connsiteX7" fmla="*/ 319 w 57973"/>
                <a:gd name="connsiteY7" fmla="*/ 247113 h 249493"/>
                <a:gd name="connsiteX8" fmla="*/ 2818 w 57973"/>
                <a:gd name="connsiteY8" fmla="*/ 249608 h 249493"/>
                <a:gd name="connsiteX9" fmla="*/ 42550 w 57973"/>
                <a:gd name="connsiteY9" fmla="*/ 200957 h 249493"/>
                <a:gd name="connsiteX10" fmla="*/ 58293 w 57973"/>
                <a:gd name="connsiteY10" fmla="*/ 124861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73" h="249493">
                  <a:moveTo>
                    <a:pt x="58293" y="124861"/>
                  </a:moveTo>
                  <a:cubicBezTo>
                    <a:pt x="58293" y="105401"/>
                    <a:pt x="55544" y="75212"/>
                    <a:pt x="41800" y="47019"/>
                  </a:cubicBezTo>
                  <a:cubicBezTo>
                    <a:pt x="26807" y="16331"/>
                    <a:pt x="5317" y="114"/>
                    <a:pt x="2818" y="114"/>
                  </a:cubicBezTo>
                  <a:cubicBezTo>
                    <a:pt x="1318" y="114"/>
                    <a:pt x="319" y="1112"/>
                    <a:pt x="319" y="2609"/>
                  </a:cubicBezTo>
                  <a:cubicBezTo>
                    <a:pt x="319" y="3358"/>
                    <a:pt x="319" y="3857"/>
                    <a:pt x="5067" y="8348"/>
                  </a:cubicBezTo>
                  <a:cubicBezTo>
                    <a:pt x="29556" y="33047"/>
                    <a:pt x="43799" y="72717"/>
                    <a:pt x="43799" y="124861"/>
                  </a:cubicBezTo>
                  <a:cubicBezTo>
                    <a:pt x="43799" y="167525"/>
                    <a:pt x="34553" y="211435"/>
                    <a:pt x="3567" y="242872"/>
                  </a:cubicBezTo>
                  <a:cubicBezTo>
                    <a:pt x="319" y="245866"/>
                    <a:pt x="319" y="246365"/>
                    <a:pt x="319" y="247113"/>
                  </a:cubicBezTo>
                  <a:cubicBezTo>
                    <a:pt x="319" y="248610"/>
                    <a:pt x="1318" y="249608"/>
                    <a:pt x="2818" y="249608"/>
                  </a:cubicBezTo>
                  <a:cubicBezTo>
                    <a:pt x="5317" y="249608"/>
                    <a:pt x="27806" y="232642"/>
                    <a:pt x="42550" y="200957"/>
                  </a:cubicBezTo>
                  <a:cubicBezTo>
                    <a:pt x="55294" y="173512"/>
                    <a:pt x="58293" y="145819"/>
                    <a:pt x="58293" y="12486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65" name="任意多边形: 形状 3664">
              <a:extLst>
                <a:ext uri="{FF2B5EF4-FFF2-40B4-BE49-F238E27FC236}">
                  <a16:creationId xmlns:a16="http://schemas.microsoft.com/office/drawing/2014/main" id="{7979B1C3-5BD1-96F8-EAC9-791FE180BB4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732301" y="6509062"/>
              <a:ext cx="5050230" cy="9979"/>
            </a:xfrm>
            <a:custGeom>
              <a:avLst/>
              <a:gdLst>
                <a:gd name="connsiteX0" fmla="*/ 0 w 5050230"/>
                <a:gd name="connsiteY0" fmla="*/ 0 h 9979"/>
                <a:gd name="connsiteX1" fmla="*/ 5050231 w 5050230"/>
                <a:gd name="connsiteY1" fmla="*/ 0 h 9979"/>
                <a:gd name="connsiteX2" fmla="*/ 5050231 w 5050230"/>
                <a:gd name="connsiteY2" fmla="*/ 9979 h 9979"/>
                <a:gd name="connsiteX3" fmla="*/ 0 w 5050230"/>
                <a:gd name="connsiteY3" fmla="*/ 9979 h 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0230" h="9979">
                  <a:moveTo>
                    <a:pt x="0" y="0"/>
                  </a:moveTo>
                  <a:lnTo>
                    <a:pt x="5050231" y="0"/>
                  </a:lnTo>
                  <a:lnTo>
                    <a:pt x="5050231" y="9979"/>
                  </a:lnTo>
                  <a:lnTo>
                    <a:pt x="0" y="997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67" name="任意多边形: 形状 3666">
              <a:extLst>
                <a:ext uri="{FF2B5EF4-FFF2-40B4-BE49-F238E27FC236}">
                  <a16:creationId xmlns:a16="http://schemas.microsoft.com/office/drawing/2014/main" id="{29ED3D39-5B08-B80D-4569-6F65462D435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483576" y="6564917"/>
              <a:ext cx="235644" cy="249493"/>
            </a:xfrm>
            <a:custGeom>
              <a:avLst/>
              <a:gdLst>
                <a:gd name="connsiteX0" fmla="*/ 91400 w 235644"/>
                <a:gd name="connsiteY0" fmla="*/ 133352 h 249493"/>
                <a:gd name="connsiteX1" fmla="*/ 2689 w 235644"/>
                <a:gd name="connsiteY1" fmla="*/ 242880 h 249493"/>
                <a:gd name="connsiteX2" fmla="*/ 440 w 235644"/>
                <a:gd name="connsiteY2" fmla="*/ 246872 h 249493"/>
                <a:gd name="connsiteX3" fmla="*/ 7187 w 235644"/>
                <a:gd name="connsiteY3" fmla="*/ 249616 h 249493"/>
                <a:gd name="connsiteX4" fmla="*/ 214344 w 235644"/>
                <a:gd name="connsiteY4" fmla="*/ 249616 h 249493"/>
                <a:gd name="connsiteX5" fmla="*/ 235835 w 235644"/>
                <a:gd name="connsiteY5" fmla="*/ 187492 h 249493"/>
                <a:gd name="connsiteX6" fmla="*/ 229587 w 235644"/>
                <a:gd name="connsiteY6" fmla="*/ 187492 h 249493"/>
                <a:gd name="connsiteX7" fmla="*/ 185357 w 235644"/>
                <a:gd name="connsiteY7" fmla="*/ 228659 h 249493"/>
                <a:gd name="connsiteX8" fmla="*/ 127383 w 235644"/>
                <a:gd name="connsiteY8" fmla="*/ 235894 h 249493"/>
                <a:gd name="connsiteX9" fmla="*/ 21181 w 235644"/>
                <a:gd name="connsiteY9" fmla="*/ 235894 h 249493"/>
                <a:gd name="connsiteX10" fmla="*/ 107892 w 235644"/>
                <a:gd name="connsiteY10" fmla="*/ 128861 h 249493"/>
                <a:gd name="connsiteX11" fmla="*/ 110141 w 235644"/>
                <a:gd name="connsiteY11" fmla="*/ 124869 h 249493"/>
                <a:gd name="connsiteX12" fmla="*/ 108392 w 235644"/>
                <a:gd name="connsiteY12" fmla="*/ 121376 h 249493"/>
                <a:gd name="connsiteX13" fmla="*/ 27178 w 235644"/>
                <a:gd name="connsiteY13" fmla="*/ 10102 h 249493"/>
                <a:gd name="connsiteX14" fmla="*/ 126134 w 235644"/>
                <a:gd name="connsiteY14" fmla="*/ 10102 h 249493"/>
                <a:gd name="connsiteX15" fmla="*/ 229587 w 235644"/>
                <a:gd name="connsiteY15" fmla="*/ 58504 h 249493"/>
                <a:gd name="connsiteX16" fmla="*/ 235835 w 235644"/>
                <a:gd name="connsiteY16" fmla="*/ 58504 h 249493"/>
                <a:gd name="connsiteX17" fmla="*/ 214344 w 235644"/>
                <a:gd name="connsiteY17" fmla="*/ 122 h 249493"/>
                <a:gd name="connsiteX18" fmla="*/ 7187 w 235644"/>
                <a:gd name="connsiteY18" fmla="*/ 122 h 249493"/>
                <a:gd name="connsiteX19" fmla="*/ 191 w 235644"/>
                <a:gd name="connsiteY19" fmla="*/ 8106 h 249493"/>
                <a:gd name="connsiteX20" fmla="*/ 91400 w 235644"/>
                <a:gd name="connsiteY20" fmla="*/ 133352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644" h="249493">
                  <a:moveTo>
                    <a:pt x="91400" y="133352"/>
                  </a:moveTo>
                  <a:lnTo>
                    <a:pt x="2689" y="242880"/>
                  </a:lnTo>
                  <a:cubicBezTo>
                    <a:pt x="690" y="245375"/>
                    <a:pt x="440" y="245874"/>
                    <a:pt x="440" y="246872"/>
                  </a:cubicBezTo>
                  <a:cubicBezTo>
                    <a:pt x="440" y="249616"/>
                    <a:pt x="2689" y="249616"/>
                    <a:pt x="7187" y="249616"/>
                  </a:cubicBezTo>
                  <a:lnTo>
                    <a:pt x="214344" y="249616"/>
                  </a:lnTo>
                  <a:lnTo>
                    <a:pt x="235835" y="187492"/>
                  </a:lnTo>
                  <a:lnTo>
                    <a:pt x="229587" y="187492"/>
                  </a:lnTo>
                  <a:cubicBezTo>
                    <a:pt x="223340" y="206204"/>
                    <a:pt x="206598" y="221423"/>
                    <a:pt x="185357" y="228659"/>
                  </a:cubicBezTo>
                  <a:cubicBezTo>
                    <a:pt x="181359" y="229906"/>
                    <a:pt x="164117" y="235894"/>
                    <a:pt x="127383" y="235894"/>
                  </a:cubicBezTo>
                  <a:lnTo>
                    <a:pt x="21181" y="235894"/>
                  </a:lnTo>
                  <a:lnTo>
                    <a:pt x="107892" y="128861"/>
                  </a:lnTo>
                  <a:cubicBezTo>
                    <a:pt x="109641" y="126616"/>
                    <a:pt x="110141" y="125867"/>
                    <a:pt x="110141" y="124869"/>
                  </a:cubicBezTo>
                  <a:cubicBezTo>
                    <a:pt x="110141" y="123871"/>
                    <a:pt x="109891" y="123622"/>
                    <a:pt x="108392" y="121376"/>
                  </a:cubicBezTo>
                  <a:lnTo>
                    <a:pt x="27178" y="10102"/>
                  </a:lnTo>
                  <a:lnTo>
                    <a:pt x="126134" y="10102"/>
                  </a:lnTo>
                  <a:cubicBezTo>
                    <a:pt x="154621" y="10102"/>
                    <a:pt x="212095" y="11849"/>
                    <a:pt x="229587" y="58504"/>
                  </a:cubicBezTo>
                  <a:lnTo>
                    <a:pt x="235835" y="58504"/>
                  </a:lnTo>
                  <a:lnTo>
                    <a:pt x="214344" y="122"/>
                  </a:lnTo>
                  <a:lnTo>
                    <a:pt x="7187" y="122"/>
                  </a:lnTo>
                  <a:cubicBezTo>
                    <a:pt x="440" y="122"/>
                    <a:pt x="191" y="372"/>
                    <a:pt x="191" y="8106"/>
                  </a:cubicBezTo>
                  <a:lnTo>
                    <a:pt x="91400" y="13335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68" name="任意多边形: 形状 3667">
              <a:extLst>
                <a:ext uri="{FF2B5EF4-FFF2-40B4-BE49-F238E27FC236}">
                  <a16:creationId xmlns:a16="http://schemas.microsoft.com/office/drawing/2014/main" id="{65036A76-7484-E0F8-895E-5EB5EEA5DCB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749796" y="6695904"/>
              <a:ext cx="69268" cy="174645"/>
            </a:xfrm>
            <a:custGeom>
              <a:avLst/>
              <a:gdLst>
                <a:gd name="connsiteX0" fmla="*/ 41657 w 69268"/>
                <a:gd name="connsiteY0" fmla="*/ 25282 h 174645"/>
                <a:gd name="connsiteX1" fmla="*/ 47080 w 69268"/>
                <a:gd name="connsiteY1" fmla="*/ 11659 h 174645"/>
                <a:gd name="connsiteX2" fmla="*/ 65797 w 69268"/>
                <a:gd name="connsiteY2" fmla="*/ 5023 h 174645"/>
                <a:gd name="connsiteX3" fmla="*/ 69470 w 69268"/>
                <a:gd name="connsiteY3" fmla="*/ 2578 h 174645"/>
                <a:gd name="connsiteX4" fmla="*/ 65097 w 69268"/>
                <a:gd name="connsiteY4" fmla="*/ 133 h 174645"/>
                <a:gd name="connsiteX5" fmla="*/ 28014 w 69268"/>
                <a:gd name="connsiteY5" fmla="*/ 22138 h 174645"/>
                <a:gd name="connsiteX6" fmla="*/ 28014 w 69268"/>
                <a:gd name="connsiteY6" fmla="*/ 63180 h 174645"/>
                <a:gd name="connsiteX7" fmla="*/ 22241 w 69268"/>
                <a:gd name="connsiteY7" fmla="*/ 78374 h 174645"/>
                <a:gd name="connsiteX8" fmla="*/ 3700 w 69268"/>
                <a:gd name="connsiteY8" fmla="*/ 85011 h 174645"/>
                <a:gd name="connsiteX9" fmla="*/ 201 w 69268"/>
                <a:gd name="connsiteY9" fmla="*/ 87456 h 174645"/>
                <a:gd name="connsiteX10" fmla="*/ 3175 w 69268"/>
                <a:gd name="connsiteY10" fmla="*/ 89901 h 174645"/>
                <a:gd name="connsiteX11" fmla="*/ 28014 w 69268"/>
                <a:gd name="connsiteY11" fmla="*/ 108238 h 174645"/>
                <a:gd name="connsiteX12" fmla="*/ 28014 w 69268"/>
                <a:gd name="connsiteY12" fmla="*/ 149280 h 174645"/>
                <a:gd name="connsiteX13" fmla="*/ 37284 w 69268"/>
                <a:gd name="connsiteY13" fmla="*/ 167793 h 174645"/>
                <a:gd name="connsiteX14" fmla="*/ 65097 w 69268"/>
                <a:gd name="connsiteY14" fmla="*/ 174778 h 174645"/>
                <a:gd name="connsiteX15" fmla="*/ 69470 w 69268"/>
                <a:gd name="connsiteY15" fmla="*/ 172333 h 174645"/>
                <a:gd name="connsiteX16" fmla="*/ 66496 w 69268"/>
                <a:gd name="connsiteY16" fmla="*/ 169888 h 174645"/>
                <a:gd name="connsiteX17" fmla="*/ 42007 w 69268"/>
                <a:gd name="connsiteY17" fmla="*/ 154694 h 174645"/>
                <a:gd name="connsiteX18" fmla="*/ 41657 w 69268"/>
                <a:gd name="connsiteY18" fmla="*/ 149280 h 174645"/>
                <a:gd name="connsiteX19" fmla="*/ 41657 w 69268"/>
                <a:gd name="connsiteY19" fmla="*/ 112605 h 174645"/>
                <a:gd name="connsiteX20" fmla="*/ 37110 w 69268"/>
                <a:gd name="connsiteY20" fmla="*/ 96537 h 174645"/>
                <a:gd name="connsiteX21" fmla="*/ 20842 w 69268"/>
                <a:gd name="connsiteY21" fmla="*/ 87456 h 174645"/>
                <a:gd name="connsiteX22" fmla="*/ 41483 w 69268"/>
                <a:gd name="connsiteY22" fmla="*/ 68943 h 174645"/>
                <a:gd name="connsiteX23" fmla="*/ 41657 w 69268"/>
                <a:gd name="connsiteY23" fmla="*/ 61957 h 174645"/>
                <a:gd name="connsiteX24" fmla="*/ 41657 w 69268"/>
                <a:gd name="connsiteY24" fmla="*/ 25282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68" h="174645">
                  <a:moveTo>
                    <a:pt x="41657" y="25282"/>
                  </a:moveTo>
                  <a:cubicBezTo>
                    <a:pt x="41657" y="21789"/>
                    <a:pt x="41657" y="16550"/>
                    <a:pt x="47080" y="11659"/>
                  </a:cubicBezTo>
                  <a:cubicBezTo>
                    <a:pt x="52328" y="7119"/>
                    <a:pt x="58975" y="5547"/>
                    <a:pt x="65797" y="5023"/>
                  </a:cubicBezTo>
                  <a:cubicBezTo>
                    <a:pt x="68246" y="4848"/>
                    <a:pt x="69470" y="4848"/>
                    <a:pt x="69470" y="2578"/>
                  </a:cubicBezTo>
                  <a:cubicBezTo>
                    <a:pt x="69470" y="133"/>
                    <a:pt x="67721" y="133"/>
                    <a:pt x="65097" y="133"/>
                  </a:cubicBezTo>
                  <a:cubicBezTo>
                    <a:pt x="46380" y="133"/>
                    <a:pt x="28189" y="7992"/>
                    <a:pt x="28014" y="22138"/>
                  </a:cubicBezTo>
                  <a:lnTo>
                    <a:pt x="28014" y="63180"/>
                  </a:lnTo>
                  <a:cubicBezTo>
                    <a:pt x="28014" y="67721"/>
                    <a:pt x="28014" y="73309"/>
                    <a:pt x="22241" y="78374"/>
                  </a:cubicBezTo>
                  <a:cubicBezTo>
                    <a:pt x="18043" y="81692"/>
                    <a:pt x="12446" y="84487"/>
                    <a:pt x="3700" y="85011"/>
                  </a:cubicBezTo>
                  <a:cubicBezTo>
                    <a:pt x="1600" y="85185"/>
                    <a:pt x="201" y="85185"/>
                    <a:pt x="201" y="87456"/>
                  </a:cubicBezTo>
                  <a:cubicBezTo>
                    <a:pt x="201" y="89726"/>
                    <a:pt x="1775" y="89726"/>
                    <a:pt x="3175" y="89901"/>
                  </a:cubicBezTo>
                  <a:cubicBezTo>
                    <a:pt x="23990" y="91298"/>
                    <a:pt x="27839" y="103348"/>
                    <a:pt x="28014" y="108238"/>
                  </a:cubicBezTo>
                  <a:lnTo>
                    <a:pt x="28014" y="149280"/>
                  </a:lnTo>
                  <a:cubicBezTo>
                    <a:pt x="28014" y="153996"/>
                    <a:pt x="28014" y="161855"/>
                    <a:pt x="37284" y="167793"/>
                  </a:cubicBezTo>
                  <a:cubicBezTo>
                    <a:pt x="47080" y="174080"/>
                    <a:pt x="60724" y="174778"/>
                    <a:pt x="65097" y="174778"/>
                  </a:cubicBezTo>
                  <a:cubicBezTo>
                    <a:pt x="67721" y="174778"/>
                    <a:pt x="69470" y="174778"/>
                    <a:pt x="69470" y="172333"/>
                  </a:cubicBezTo>
                  <a:cubicBezTo>
                    <a:pt x="69470" y="170063"/>
                    <a:pt x="67896" y="169888"/>
                    <a:pt x="66496" y="169888"/>
                  </a:cubicBezTo>
                  <a:cubicBezTo>
                    <a:pt x="50054" y="169015"/>
                    <a:pt x="43407" y="161156"/>
                    <a:pt x="42007" y="154694"/>
                  </a:cubicBezTo>
                  <a:cubicBezTo>
                    <a:pt x="41657" y="152948"/>
                    <a:pt x="41657" y="151725"/>
                    <a:pt x="41657" y="149280"/>
                  </a:cubicBezTo>
                  <a:lnTo>
                    <a:pt x="41657" y="112605"/>
                  </a:lnTo>
                  <a:cubicBezTo>
                    <a:pt x="41657" y="107540"/>
                    <a:pt x="41657" y="101253"/>
                    <a:pt x="37110" y="96537"/>
                  </a:cubicBezTo>
                  <a:cubicBezTo>
                    <a:pt x="34661" y="94267"/>
                    <a:pt x="30637" y="90075"/>
                    <a:pt x="20842" y="87456"/>
                  </a:cubicBezTo>
                  <a:cubicBezTo>
                    <a:pt x="27839" y="85535"/>
                    <a:pt x="39558" y="80819"/>
                    <a:pt x="41483" y="68943"/>
                  </a:cubicBezTo>
                  <a:cubicBezTo>
                    <a:pt x="41657" y="67895"/>
                    <a:pt x="41657" y="67546"/>
                    <a:pt x="41657" y="61957"/>
                  </a:cubicBezTo>
                  <a:lnTo>
                    <a:pt x="41657" y="2528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69" name="任意多边形: 形状 3668">
              <a:extLst>
                <a:ext uri="{FF2B5EF4-FFF2-40B4-BE49-F238E27FC236}">
                  <a16:creationId xmlns:a16="http://schemas.microsoft.com/office/drawing/2014/main" id="{A7C93E51-A7C1-73DB-66D8-11B0B503B51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861344" y="6709352"/>
              <a:ext cx="64371" cy="17464"/>
            </a:xfrm>
            <a:custGeom>
              <a:avLst/>
              <a:gdLst>
                <a:gd name="connsiteX0" fmla="*/ 61078 w 64371"/>
                <a:gd name="connsiteY0" fmla="*/ 133 h 17464"/>
                <a:gd name="connsiteX1" fmla="*/ 46035 w 64371"/>
                <a:gd name="connsiteY1" fmla="*/ 8167 h 17464"/>
                <a:gd name="connsiteX2" fmla="*/ 34840 w 64371"/>
                <a:gd name="connsiteY2" fmla="*/ 4674 h 17464"/>
                <a:gd name="connsiteX3" fmla="*/ 21021 w 64371"/>
                <a:gd name="connsiteY3" fmla="*/ 133 h 17464"/>
                <a:gd name="connsiteX4" fmla="*/ 206 w 64371"/>
                <a:gd name="connsiteY4" fmla="*/ 14104 h 17464"/>
                <a:gd name="connsiteX5" fmla="*/ 3704 w 64371"/>
                <a:gd name="connsiteY5" fmla="*/ 17597 h 17464"/>
                <a:gd name="connsiteX6" fmla="*/ 18747 w 64371"/>
                <a:gd name="connsiteY6" fmla="*/ 9564 h 17464"/>
                <a:gd name="connsiteX7" fmla="*/ 29942 w 64371"/>
                <a:gd name="connsiteY7" fmla="*/ 13057 h 17464"/>
                <a:gd name="connsiteX8" fmla="*/ 43761 w 64371"/>
                <a:gd name="connsiteY8" fmla="*/ 17597 h 17464"/>
                <a:gd name="connsiteX9" fmla="*/ 64577 w 64371"/>
                <a:gd name="connsiteY9" fmla="*/ 3626 h 17464"/>
                <a:gd name="connsiteX10" fmla="*/ 61078 w 64371"/>
                <a:gd name="connsiteY10" fmla="*/ 133 h 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371" h="17464">
                  <a:moveTo>
                    <a:pt x="61078" y="133"/>
                  </a:moveTo>
                  <a:cubicBezTo>
                    <a:pt x="56005" y="5547"/>
                    <a:pt x="50933" y="8167"/>
                    <a:pt x="46035" y="8167"/>
                  </a:cubicBezTo>
                  <a:cubicBezTo>
                    <a:pt x="41487" y="8167"/>
                    <a:pt x="36239" y="5547"/>
                    <a:pt x="34840" y="4674"/>
                  </a:cubicBezTo>
                  <a:cubicBezTo>
                    <a:pt x="28543" y="1705"/>
                    <a:pt x="24869" y="133"/>
                    <a:pt x="21021" y="133"/>
                  </a:cubicBezTo>
                  <a:cubicBezTo>
                    <a:pt x="13849" y="133"/>
                    <a:pt x="11226" y="2927"/>
                    <a:pt x="206" y="14104"/>
                  </a:cubicBezTo>
                  <a:lnTo>
                    <a:pt x="3704" y="17597"/>
                  </a:lnTo>
                  <a:cubicBezTo>
                    <a:pt x="8777" y="12183"/>
                    <a:pt x="13849" y="9564"/>
                    <a:pt x="18747" y="9564"/>
                  </a:cubicBezTo>
                  <a:cubicBezTo>
                    <a:pt x="23295" y="9564"/>
                    <a:pt x="28543" y="12183"/>
                    <a:pt x="29942" y="13057"/>
                  </a:cubicBezTo>
                  <a:cubicBezTo>
                    <a:pt x="36239" y="16026"/>
                    <a:pt x="39913" y="17597"/>
                    <a:pt x="43761" y="17597"/>
                  </a:cubicBezTo>
                  <a:cubicBezTo>
                    <a:pt x="50933" y="17597"/>
                    <a:pt x="53557" y="14803"/>
                    <a:pt x="64577" y="3626"/>
                  </a:cubicBezTo>
                  <a:lnTo>
                    <a:pt x="61078" y="13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70" name="任意多边形: 形状 3669">
              <a:extLst>
                <a:ext uri="{FF2B5EF4-FFF2-40B4-BE49-F238E27FC236}">
                  <a16:creationId xmlns:a16="http://schemas.microsoft.com/office/drawing/2014/main" id="{2CDDCB94-8236-C098-1832-6F1F25C2D61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848158" y="6749870"/>
              <a:ext cx="69793" cy="78765"/>
            </a:xfrm>
            <a:custGeom>
              <a:avLst/>
              <a:gdLst>
                <a:gd name="connsiteX0" fmla="*/ 63177 w 69793"/>
                <a:gd name="connsiteY0" fmla="*/ 11485 h 78765"/>
                <a:gd name="connsiteX1" fmla="*/ 55830 w 69793"/>
                <a:gd name="connsiteY1" fmla="*/ 19693 h 78765"/>
                <a:gd name="connsiteX2" fmla="*/ 61603 w 69793"/>
                <a:gd name="connsiteY2" fmla="*/ 25282 h 78765"/>
                <a:gd name="connsiteX3" fmla="*/ 69999 w 69793"/>
                <a:gd name="connsiteY3" fmla="*/ 15327 h 78765"/>
                <a:gd name="connsiteX4" fmla="*/ 46734 w 69793"/>
                <a:gd name="connsiteY4" fmla="*/ 133 h 78765"/>
                <a:gd name="connsiteX5" fmla="*/ 14549 w 69793"/>
                <a:gd name="connsiteY5" fmla="*/ 25631 h 78765"/>
                <a:gd name="connsiteX6" fmla="*/ 20671 w 69793"/>
                <a:gd name="connsiteY6" fmla="*/ 38380 h 78765"/>
                <a:gd name="connsiteX7" fmla="*/ 40437 w 69793"/>
                <a:gd name="connsiteY7" fmla="*/ 44667 h 78765"/>
                <a:gd name="connsiteX8" fmla="*/ 55305 w 69793"/>
                <a:gd name="connsiteY8" fmla="*/ 56194 h 78765"/>
                <a:gd name="connsiteX9" fmla="*/ 46035 w 69793"/>
                <a:gd name="connsiteY9" fmla="*/ 70166 h 78765"/>
                <a:gd name="connsiteX10" fmla="*/ 28542 w 69793"/>
                <a:gd name="connsiteY10" fmla="*/ 74008 h 78765"/>
                <a:gd name="connsiteX11" fmla="*/ 7552 w 69793"/>
                <a:gd name="connsiteY11" fmla="*/ 66673 h 78765"/>
                <a:gd name="connsiteX12" fmla="*/ 17173 w 69793"/>
                <a:gd name="connsiteY12" fmla="*/ 56718 h 78765"/>
                <a:gd name="connsiteX13" fmla="*/ 10351 w 69793"/>
                <a:gd name="connsiteY13" fmla="*/ 50256 h 78765"/>
                <a:gd name="connsiteX14" fmla="*/ 205 w 69793"/>
                <a:gd name="connsiteY14" fmla="*/ 61957 h 78765"/>
                <a:gd name="connsiteX15" fmla="*/ 28368 w 69793"/>
                <a:gd name="connsiteY15" fmla="*/ 78898 h 78765"/>
                <a:gd name="connsiteX16" fmla="*/ 66500 w 69793"/>
                <a:gd name="connsiteY16" fmla="*/ 50081 h 78765"/>
                <a:gd name="connsiteX17" fmla="*/ 42361 w 69793"/>
                <a:gd name="connsiteY17" fmla="*/ 29648 h 78765"/>
                <a:gd name="connsiteX18" fmla="*/ 35364 w 69793"/>
                <a:gd name="connsiteY18" fmla="*/ 28251 h 78765"/>
                <a:gd name="connsiteX19" fmla="*/ 25744 w 69793"/>
                <a:gd name="connsiteY19" fmla="*/ 19518 h 78765"/>
                <a:gd name="connsiteX20" fmla="*/ 32741 w 69793"/>
                <a:gd name="connsiteY20" fmla="*/ 8341 h 78765"/>
                <a:gd name="connsiteX21" fmla="*/ 46559 w 69793"/>
                <a:gd name="connsiteY21" fmla="*/ 5023 h 78765"/>
                <a:gd name="connsiteX22" fmla="*/ 63177 w 69793"/>
                <a:gd name="connsiteY22" fmla="*/ 11485 h 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793" h="78765">
                  <a:moveTo>
                    <a:pt x="63177" y="11485"/>
                  </a:moveTo>
                  <a:cubicBezTo>
                    <a:pt x="58629" y="12533"/>
                    <a:pt x="55830" y="16200"/>
                    <a:pt x="55830" y="19693"/>
                  </a:cubicBezTo>
                  <a:cubicBezTo>
                    <a:pt x="55830" y="23710"/>
                    <a:pt x="59329" y="25282"/>
                    <a:pt x="61603" y="25282"/>
                  </a:cubicBezTo>
                  <a:cubicBezTo>
                    <a:pt x="63352" y="25282"/>
                    <a:pt x="69999" y="24234"/>
                    <a:pt x="69999" y="15327"/>
                  </a:cubicBezTo>
                  <a:cubicBezTo>
                    <a:pt x="69999" y="3975"/>
                    <a:pt x="57404" y="133"/>
                    <a:pt x="46734" y="133"/>
                  </a:cubicBezTo>
                  <a:cubicBezTo>
                    <a:pt x="19447" y="133"/>
                    <a:pt x="14549" y="20217"/>
                    <a:pt x="14549" y="25631"/>
                  </a:cubicBezTo>
                  <a:cubicBezTo>
                    <a:pt x="14549" y="32093"/>
                    <a:pt x="18222" y="36284"/>
                    <a:pt x="20671" y="38380"/>
                  </a:cubicBezTo>
                  <a:cubicBezTo>
                    <a:pt x="25219" y="41873"/>
                    <a:pt x="28368" y="42572"/>
                    <a:pt x="40437" y="44667"/>
                  </a:cubicBezTo>
                  <a:cubicBezTo>
                    <a:pt x="44110" y="45366"/>
                    <a:pt x="55305" y="47462"/>
                    <a:pt x="55305" y="56194"/>
                  </a:cubicBezTo>
                  <a:cubicBezTo>
                    <a:pt x="55305" y="59163"/>
                    <a:pt x="53381" y="65800"/>
                    <a:pt x="46035" y="70166"/>
                  </a:cubicBezTo>
                  <a:cubicBezTo>
                    <a:pt x="39213" y="74008"/>
                    <a:pt x="30642" y="74008"/>
                    <a:pt x="28542" y="74008"/>
                  </a:cubicBezTo>
                  <a:cubicBezTo>
                    <a:pt x="21546" y="74008"/>
                    <a:pt x="11575" y="72436"/>
                    <a:pt x="7552" y="66673"/>
                  </a:cubicBezTo>
                  <a:cubicBezTo>
                    <a:pt x="13324" y="65974"/>
                    <a:pt x="17173" y="61608"/>
                    <a:pt x="17173" y="56718"/>
                  </a:cubicBezTo>
                  <a:cubicBezTo>
                    <a:pt x="17173" y="52352"/>
                    <a:pt x="14024" y="50256"/>
                    <a:pt x="10351" y="50256"/>
                  </a:cubicBezTo>
                  <a:cubicBezTo>
                    <a:pt x="5278" y="50256"/>
                    <a:pt x="205" y="54273"/>
                    <a:pt x="205" y="61957"/>
                  </a:cubicBezTo>
                  <a:cubicBezTo>
                    <a:pt x="205" y="72436"/>
                    <a:pt x="11400" y="78898"/>
                    <a:pt x="28368" y="78898"/>
                  </a:cubicBezTo>
                  <a:cubicBezTo>
                    <a:pt x="60553" y="78898"/>
                    <a:pt x="66500" y="56893"/>
                    <a:pt x="66500" y="50081"/>
                  </a:cubicBezTo>
                  <a:cubicBezTo>
                    <a:pt x="66500" y="34014"/>
                    <a:pt x="48833" y="30870"/>
                    <a:pt x="42361" y="29648"/>
                  </a:cubicBezTo>
                  <a:cubicBezTo>
                    <a:pt x="40787" y="29299"/>
                    <a:pt x="36414" y="28600"/>
                    <a:pt x="35364" y="28251"/>
                  </a:cubicBezTo>
                  <a:cubicBezTo>
                    <a:pt x="28892" y="27028"/>
                    <a:pt x="25744" y="23361"/>
                    <a:pt x="25744" y="19518"/>
                  </a:cubicBezTo>
                  <a:cubicBezTo>
                    <a:pt x="25744" y="15502"/>
                    <a:pt x="28892" y="10786"/>
                    <a:pt x="32741" y="8341"/>
                  </a:cubicBezTo>
                  <a:cubicBezTo>
                    <a:pt x="37463" y="5372"/>
                    <a:pt x="43586" y="5023"/>
                    <a:pt x="46559" y="5023"/>
                  </a:cubicBezTo>
                  <a:cubicBezTo>
                    <a:pt x="50233" y="5023"/>
                    <a:pt x="59329" y="5547"/>
                    <a:pt x="63177" y="11485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71" name="任意多边形: 形状 3670">
              <a:extLst>
                <a:ext uri="{FF2B5EF4-FFF2-40B4-BE49-F238E27FC236}">
                  <a16:creationId xmlns:a16="http://schemas.microsoft.com/office/drawing/2014/main" id="{5ECBCB28-139A-2D16-8D44-50444D9E760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946497" y="6695904"/>
              <a:ext cx="69268" cy="174645"/>
            </a:xfrm>
            <a:custGeom>
              <a:avLst/>
              <a:gdLst>
                <a:gd name="connsiteX0" fmla="*/ 41665 w 69268"/>
                <a:gd name="connsiteY0" fmla="*/ 111731 h 174645"/>
                <a:gd name="connsiteX1" fmla="*/ 47438 w 69268"/>
                <a:gd name="connsiteY1" fmla="*/ 96537 h 174645"/>
                <a:gd name="connsiteX2" fmla="*/ 65979 w 69268"/>
                <a:gd name="connsiteY2" fmla="*/ 89901 h 174645"/>
                <a:gd name="connsiteX3" fmla="*/ 69478 w 69268"/>
                <a:gd name="connsiteY3" fmla="*/ 87456 h 174645"/>
                <a:gd name="connsiteX4" fmla="*/ 66504 w 69268"/>
                <a:gd name="connsiteY4" fmla="*/ 85011 h 174645"/>
                <a:gd name="connsiteX5" fmla="*/ 41665 w 69268"/>
                <a:gd name="connsiteY5" fmla="*/ 66673 h 174645"/>
                <a:gd name="connsiteX6" fmla="*/ 41665 w 69268"/>
                <a:gd name="connsiteY6" fmla="*/ 25631 h 174645"/>
                <a:gd name="connsiteX7" fmla="*/ 32394 w 69268"/>
                <a:gd name="connsiteY7" fmla="*/ 7119 h 174645"/>
                <a:gd name="connsiteX8" fmla="*/ 4582 w 69268"/>
                <a:gd name="connsiteY8" fmla="*/ 133 h 174645"/>
                <a:gd name="connsiteX9" fmla="*/ 209 w 69268"/>
                <a:gd name="connsiteY9" fmla="*/ 2578 h 174645"/>
                <a:gd name="connsiteX10" fmla="*/ 3183 w 69268"/>
                <a:gd name="connsiteY10" fmla="*/ 5023 h 174645"/>
                <a:gd name="connsiteX11" fmla="*/ 27672 w 69268"/>
                <a:gd name="connsiteY11" fmla="*/ 20217 h 174645"/>
                <a:gd name="connsiteX12" fmla="*/ 28021 w 69268"/>
                <a:gd name="connsiteY12" fmla="*/ 25631 h 174645"/>
                <a:gd name="connsiteX13" fmla="*/ 28021 w 69268"/>
                <a:gd name="connsiteY13" fmla="*/ 62307 h 174645"/>
                <a:gd name="connsiteX14" fmla="*/ 32569 w 69268"/>
                <a:gd name="connsiteY14" fmla="*/ 78374 h 174645"/>
                <a:gd name="connsiteX15" fmla="*/ 48837 w 69268"/>
                <a:gd name="connsiteY15" fmla="*/ 87456 h 174645"/>
                <a:gd name="connsiteX16" fmla="*/ 28196 w 69268"/>
                <a:gd name="connsiteY16" fmla="*/ 105968 h 174645"/>
                <a:gd name="connsiteX17" fmla="*/ 28021 w 69268"/>
                <a:gd name="connsiteY17" fmla="*/ 112954 h 174645"/>
                <a:gd name="connsiteX18" fmla="*/ 28021 w 69268"/>
                <a:gd name="connsiteY18" fmla="*/ 149629 h 174645"/>
                <a:gd name="connsiteX19" fmla="*/ 22599 w 69268"/>
                <a:gd name="connsiteY19" fmla="*/ 163252 h 174645"/>
                <a:gd name="connsiteX20" fmla="*/ 3882 w 69268"/>
                <a:gd name="connsiteY20" fmla="*/ 169888 h 174645"/>
                <a:gd name="connsiteX21" fmla="*/ 209 w 69268"/>
                <a:gd name="connsiteY21" fmla="*/ 172333 h 174645"/>
                <a:gd name="connsiteX22" fmla="*/ 4582 w 69268"/>
                <a:gd name="connsiteY22" fmla="*/ 174778 h 174645"/>
                <a:gd name="connsiteX23" fmla="*/ 41665 w 69268"/>
                <a:gd name="connsiteY23" fmla="*/ 152773 h 174645"/>
                <a:gd name="connsiteX24" fmla="*/ 41665 w 69268"/>
                <a:gd name="connsiteY24" fmla="*/ 111731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68" h="174645">
                  <a:moveTo>
                    <a:pt x="41665" y="111731"/>
                  </a:moveTo>
                  <a:cubicBezTo>
                    <a:pt x="41665" y="107191"/>
                    <a:pt x="41665" y="101602"/>
                    <a:pt x="47438" y="96537"/>
                  </a:cubicBezTo>
                  <a:cubicBezTo>
                    <a:pt x="51636" y="93219"/>
                    <a:pt x="57233" y="90425"/>
                    <a:pt x="65979" y="89901"/>
                  </a:cubicBezTo>
                  <a:cubicBezTo>
                    <a:pt x="68078" y="89726"/>
                    <a:pt x="69478" y="89726"/>
                    <a:pt x="69478" y="87456"/>
                  </a:cubicBezTo>
                  <a:cubicBezTo>
                    <a:pt x="69478" y="85185"/>
                    <a:pt x="67904" y="85185"/>
                    <a:pt x="66504" y="85011"/>
                  </a:cubicBezTo>
                  <a:cubicBezTo>
                    <a:pt x="45688" y="83613"/>
                    <a:pt x="41840" y="71563"/>
                    <a:pt x="41665" y="66673"/>
                  </a:cubicBezTo>
                  <a:lnTo>
                    <a:pt x="41665" y="25631"/>
                  </a:lnTo>
                  <a:cubicBezTo>
                    <a:pt x="41665" y="20916"/>
                    <a:pt x="41665" y="13057"/>
                    <a:pt x="32394" y="7119"/>
                  </a:cubicBezTo>
                  <a:cubicBezTo>
                    <a:pt x="22599" y="831"/>
                    <a:pt x="8955" y="133"/>
                    <a:pt x="4582" y="133"/>
                  </a:cubicBezTo>
                  <a:cubicBezTo>
                    <a:pt x="2133" y="133"/>
                    <a:pt x="209" y="133"/>
                    <a:pt x="209" y="2578"/>
                  </a:cubicBezTo>
                  <a:cubicBezTo>
                    <a:pt x="209" y="4848"/>
                    <a:pt x="1783" y="5023"/>
                    <a:pt x="3183" y="5023"/>
                  </a:cubicBezTo>
                  <a:cubicBezTo>
                    <a:pt x="19625" y="5896"/>
                    <a:pt x="26272" y="13755"/>
                    <a:pt x="27672" y="20217"/>
                  </a:cubicBezTo>
                  <a:cubicBezTo>
                    <a:pt x="28021" y="21964"/>
                    <a:pt x="28021" y="23186"/>
                    <a:pt x="28021" y="25631"/>
                  </a:cubicBezTo>
                  <a:lnTo>
                    <a:pt x="28021" y="62307"/>
                  </a:lnTo>
                  <a:cubicBezTo>
                    <a:pt x="28021" y="67371"/>
                    <a:pt x="28021" y="73659"/>
                    <a:pt x="32569" y="78374"/>
                  </a:cubicBezTo>
                  <a:cubicBezTo>
                    <a:pt x="35018" y="80644"/>
                    <a:pt x="39041" y="84836"/>
                    <a:pt x="48837" y="87456"/>
                  </a:cubicBezTo>
                  <a:cubicBezTo>
                    <a:pt x="41840" y="89377"/>
                    <a:pt x="30121" y="94092"/>
                    <a:pt x="28196" y="105968"/>
                  </a:cubicBezTo>
                  <a:cubicBezTo>
                    <a:pt x="28021" y="107016"/>
                    <a:pt x="28021" y="107365"/>
                    <a:pt x="28021" y="112954"/>
                  </a:cubicBezTo>
                  <a:lnTo>
                    <a:pt x="28021" y="149629"/>
                  </a:lnTo>
                  <a:cubicBezTo>
                    <a:pt x="28021" y="153122"/>
                    <a:pt x="28021" y="158362"/>
                    <a:pt x="22599" y="163252"/>
                  </a:cubicBezTo>
                  <a:cubicBezTo>
                    <a:pt x="17351" y="167793"/>
                    <a:pt x="10704" y="169364"/>
                    <a:pt x="3882" y="169888"/>
                  </a:cubicBezTo>
                  <a:cubicBezTo>
                    <a:pt x="1433" y="170063"/>
                    <a:pt x="209" y="170063"/>
                    <a:pt x="209" y="172333"/>
                  </a:cubicBezTo>
                  <a:cubicBezTo>
                    <a:pt x="209" y="174778"/>
                    <a:pt x="2133" y="174778"/>
                    <a:pt x="4582" y="174778"/>
                  </a:cubicBezTo>
                  <a:cubicBezTo>
                    <a:pt x="23299" y="174778"/>
                    <a:pt x="41490" y="166919"/>
                    <a:pt x="41665" y="152773"/>
                  </a:cubicBezTo>
                  <a:lnTo>
                    <a:pt x="41665" y="11173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72" name="任意多边形: 形状 3671">
              <a:extLst>
                <a:ext uri="{FF2B5EF4-FFF2-40B4-BE49-F238E27FC236}">
                  <a16:creationId xmlns:a16="http://schemas.microsoft.com/office/drawing/2014/main" id="{0DDBFE56-24A2-FC11-25E5-78340CB5CA6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098075" y="6641763"/>
              <a:ext cx="95956" cy="113020"/>
            </a:xfrm>
            <a:custGeom>
              <a:avLst/>
              <a:gdLst>
                <a:gd name="connsiteX0" fmla="*/ 35449 w 95956"/>
                <a:gd name="connsiteY0" fmla="*/ 52773 h 113020"/>
                <a:gd name="connsiteX1" fmla="*/ 73682 w 95956"/>
                <a:gd name="connsiteY1" fmla="*/ 47035 h 113020"/>
                <a:gd name="connsiteX2" fmla="*/ 92424 w 95956"/>
                <a:gd name="connsiteY2" fmla="*/ 21337 h 113020"/>
                <a:gd name="connsiteX3" fmla="*/ 65686 w 95956"/>
                <a:gd name="connsiteY3" fmla="*/ 130 h 113020"/>
                <a:gd name="connsiteX4" fmla="*/ 215 w 95956"/>
                <a:gd name="connsiteY4" fmla="*/ 67992 h 113020"/>
                <a:gd name="connsiteX5" fmla="*/ 39448 w 95956"/>
                <a:gd name="connsiteY5" fmla="*/ 113151 h 113020"/>
                <a:gd name="connsiteX6" fmla="*/ 96172 w 95956"/>
                <a:gd name="connsiteY6" fmla="*/ 83710 h 113020"/>
                <a:gd name="connsiteX7" fmla="*/ 93173 w 95956"/>
                <a:gd name="connsiteY7" fmla="*/ 80467 h 113020"/>
                <a:gd name="connsiteX8" fmla="*/ 89925 w 95956"/>
                <a:gd name="connsiteY8" fmla="*/ 82962 h 113020"/>
                <a:gd name="connsiteX9" fmla="*/ 39947 w 95956"/>
                <a:gd name="connsiteY9" fmla="*/ 107662 h 113020"/>
                <a:gd name="connsiteX10" fmla="*/ 18207 w 95956"/>
                <a:gd name="connsiteY10" fmla="*/ 78720 h 113020"/>
                <a:gd name="connsiteX11" fmla="*/ 22205 w 95956"/>
                <a:gd name="connsiteY11" fmla="*/ 52773 h 113020"/>
                <a:gd name="connsiteX12" fmla="*/ 35449 w 95956"/>
                <a:gd name="connsiteY12" fmla="*/ 52773 h 113020"/>
                <a:gd name="connsiteX13" fmla="*/ 23705 w 95956"/>
                <a:gd name="connsiteY13" fmla="*/ 47284 h 113020"/>
                <a:gd name="connsiteX14" fmla="*/ 65686 w 95956"/>
                <a:gd name="connsiteY14" fmla="*/ 5619 h 113020"/>
                <a:gd name="connsiteX15" fmla="*/ 84177 w 95956"/>
                <a:gd name="connsiteY15" fmla="*/ 21337 h 113020"/>
                <a:gd name="connsiteX16" fmla="*/ 33950 w 95956"/>
                <a:gd name="connsiteY16" fmla="*/ 47284 h 113020"/>
                <a:gd name="connsiteX17" fmla="*/ 23705 w 95956"/>
                <a:gd name="connsiteY17" fmla="*/ 47284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956" h="113020">
                  <a:moveTo>
                    <a:pt x="35449" y="52773"/>
                  </a:moveTo>
                  <a:cubicBezTo>
                    <a:pt x="42696" y="52773"/>
                    <a:pt x="61188" y="52274"/>
                    <a:pt x="73682" y="47035"/>
                  </a:cubicBezTo>
                  <a:cubicBezTo>
                    <a:pt x="91174" y="39550"/>
                    <a:pt x="92424" y="24830"/>
                    <a:pt x="92424" y="21337"/>
                  </a:cubicBezTo>
                  <a:cubicBezTo>
                    <a:pt x="92424" y="10359"/>
                    <a:pt x="82928" y="130"/>
                    <a:pt x="65686" y="130"/>
                  </a:cubicBezTo>
                  <a:cubicBezTo>
                    <a:pt x="37948" y="130"/>
                    <a:pt x="215" y="24331"/>
                    <a:pt x="215" y="67992"/>
                  </a:cubicBezTo>
                  <a:cubicBezTo>
                    <a:pt x="215" y="93440"/>
                    <a:pt x="14959" y="113151"/>
                    <a:pt x="39448" y="113151"/>
                  </a:cubicBezTo>
                  <a:cubicBezTo>
                    <a:pt x="75181" y="113151"/>
                    <a:pt x="96172" y="86704"/>
                    <a:pt x="96172" y="83710"/>
                  </a:cubicBezTo>
                  <a:cubicBezTo>
                    <a:pt x="96172" y="82213"/>
                    <a:pt x="94673" y="80467"/>
                    <a:pt x="93173" y="80467"/>
                  </a:cubicBezTo>
                  <a:cubicBezTo>
                    <a:pt x="91924" y="80467"/>
                    <a:pt x="91424" y="80966"/>
                    <a:pt x="89925" y="82962"/>
                  </a:cubicBezTo>
                  <a:cubicBezTo>
                    <a:pt x="70184" y="107662"/>
                    <a:pt x="42946" y="107662"/>
                    <a:pt x="39947" y="107662"/>
                  </a:cubicBezTo>
                  <a:cubicBezTo>
                    <a:pt x="20456" y="107662"/>
                    <a:pt x="18207" y="86704"/>
                    <a:pt x="18207" y="78720"/>
                  </a:cubicBezTo>
                  <a:cubicBezTo>
                    <a:pt x="18207" y="75726"/>
                    <a:pt x="18457" y="67992"/>
                    <a:pt x="22205" y="52773"/>
                  </a:cubicBezTo>
                  <a:lnTo>
                    <a:pt x="35449" y="52773"/>
                  </a:lnTo>
                  <a:close/>
                  <a:moveTo>
                    <a:pt x="23705" y="47284"/>
                  </a:moveTo>
                  <a:cubicBezTo>
                    <a:pt x="33450" y="9361"/>
                    <a:pt x="59189" y="5619"/>
                    <a:pt x="65686" y="5619"/>
                  </a:cubicBezTo>
                  <a:cubicBezTo>
                    <a:pt x="77430" y="5619"/>
                    <a:pt x="84177" y="12854"/>
                    <a:pt x="84177" y="21337"/>
                  </a:cubicBezTo>
                  <a:cubicBezTo>
                    <a:pt x="84177" y="47284"/>
                    <a:pt x="44195" y="47284"/>
                    <a:pt x="33950" y="47284"/>
                  </a:cubicBezTo>
                  <a:lnTo>
                    <a:pt x="23705" y="4728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73" name="任意多边形: 形状 3672">
              <a:extLst>
                <a:ext uri="{FF2B5EF4-FFF2-40B4-BE49-F238E27FC236}">
                  <a16:creationId xmlns:a16="http://schemas.microsoft.com/office/drawing/2014/main" id="{26B1916F-8189-817A-3379-7712AC6536C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211156" y="6564173"/>
              <a:ext cx="53001" cy="117536"/>
            </a:xfrm>
            <a:custGeom>
              <a:avLst/>
              <a:gdLst>
                <a:gd name="connsiteX0" fmla="*/ 48673 w 53001"/>
                <a:gd name="connsiteY0" fmla="*/ 6763 h 117536"/>
                <a:gd name="connsiteX1" fmla="*/ 41676 w 53001"/>
                <a:gd name="connsiteY1" fmla="*/ 127 h 117536"/>
                <a:gd name="connsiteX2" fmla="*/ 31881 w 53001"/>
                <a:gd name="connsiteY2" fmla="*/ 9732 h 117536"/>
                <a:gd name="connsiteX3" fmla="*/ 38877 w 53001"/>
                <a:gd name="connsiteY3" fmla="*/ 16369 h 117536"/>
                <a:gd name="connsiteX4" fmla="*/ 48673 w 53001"/>
                <a:gd name="connsiteY4" fmla="*/ 6763 h 117536"/>
                <a:gd name="connsiteX5" fmla="*/ 12989 w 53001"/>
                <a:gd name="connsiteY5" fmla="*/ 95483 h 117536"/>
                <a:gd name="connsiteX6" fmla="*/ 11415 w 53001"/>
                <a:gd name="connsiteY6" fmla="*/ 102819 h 117536"/>
                <a:gd name="connsiteX7" fmla="*/ 28032 w 53001"/>
                <a:gd name="connsiteY7" fmla="*/ 117663 h 117536"/>
                <a:gd name="connsiteX8" fmla="*/ 53221 w 53001"/>
                <a:gd name="connsiteY8" fmla="*/ 90943 h 117536"/>
                <a:gd name="connsiteX9" fmla="*/ 50422 w 53001"/>
                <a:gd name="connsiteY9" fmla="*/ 88672 h 117536"/>
                <a:gd name="connsiteX10" fmla="*/ 47099 w 53001"/>
                <a:gd name="connsiteY10" fmla="*/ 91641 h 117536"/>
                <a:gd name="connsiteX11" fmla="*/ 28557 w 53001"/>
                <a:gd name="connsiteY11" fmla="*/ 112773 h 117536"/>
                <a:gd name="connsiteX12" fmla="*/ 24184 w 53001"/>
                <a:gd name="connsiteY12" fmla="*/ 106661 h 117536"/>
                <a:gd name="connsiteX13" fmla="*/ 26983 w 53001"/>
                <a:gd name="connsiteY13" fmla="*/ 95483 h 117536"/>
                <a:gd name="connsiteX14" fmla="*/ 32580 w 53001"/>
                <a:gd name="connsiteY14" fmla="*/ 81512 h 117536"/>
                <a:gd name="connsiteX15" fmla="*/ 41151 w 53001"/>
                <a:gd name="connsiteY15" fmla="*/ 59332 h 117536"/>
                <a:gd name="connsiteX16" fmla="*/ 42201 w 53001"/>
                <a:gd name="connsiteY16" fmla="*/ 53743 h 117536"/>
                <a:gd name="connsiteX17" fmla="*/ 25583 w 53001"/>
                <a:gd name="connsiteY17" fmla="*/ 38898 h 117536"/>
                <a:gd name="connsiteX18" fmla="*/ 220 w 53001"/>
                <a:gd name="connsiteY18" fmla="*/ 65619 h 117536"/>
                <a:gd name="connsiteX19" fmla="*/ 3193 w 53001"/>
                <a:gd name="connsiteY19" fmla="*/ 67889 h 117536"/>
                <a:gd name="connsiteX20" fmla="*/ 6342 w 53001"/>
                <a:gd name="connsiteY20" fmla="*/ 65095 h 117536"/>
                <a:gd name="connsiteX21" fmla="*/ 25059 w 53001"/>
                <a:gd name="connsiteY21" fmla="*/ 43788 h 117536"/>
                <a:gd name="connsiteX22" fmla="*/ 29432 w 53001"/>
                <a:gd name="connsiteY22" fmla="*/ 49901 h 117536"/>
                <a:gd name="connsiteX23" fmla="*/ 24009 w 53001"/>
                <a:gd name="connsiteY23" fmla="*/ 67366 h 117536"/>
                <a:gd name="connsiteX24" fmla="*/ 12989 w 53001"/>
                <a:gd name="connsiteY24" fmla="*/ 95483 h 11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01" h="117536">
                  <a:moveTo>
                    <a:pt x="48673" y="6763"/>
                  </a:moveTo>
                  <a:cubicBezTo>
                    <a:pt x="48673" y="3969"/>
                    <a:pt x="46574" y="127"/>
                    <a:pt x="41676" y="127"/>
                  </a:cubicBezTo>
                  <a:cubicBezTo>
                    <a:pt x="36953" y="127"/>
                    <a:pt x="31881" y="4668"/>
                    <a:pt x="31881" y="9732"/>
                  </a:cubicBezTo>
                  <a:cubicBezTo>
                    <a:pt x="31881" y="12701"/>
                    <a:pt x="34155" y="16369"/>
                    <a:pt x="38877" y="16369"/>
                  </a:cubicBezTo>
                  <a:cubicBezTo>
                    <a:pt x="43950" y="16369"/>
                    <a:pt x="48673" y="11479"/>
                    <a:pt x="48673" y="6763"/>
                  </a:cubicBezTo>
                  <a:close/>
                  <a:moveTo>
                    <a:pt x="12989" y="95483"/>
                  </a:moveTo>
                  <a:cubicBezTo>
                    <a:pt x="12289" y="97754"/>
                    <a:pt x="11415" y="99850"/>
                    <a:pt x="11415" y="102819"/>
                  </a:cubicBezTo>
                  <a:cubicBezTo>
                    <a:pt x="11415" y="111027"/>
                    <a:pt x="18412" y="117663"/>
                    <a:pt x="28032" y="117663"/>
                  </a:cubicBezTo>
                  <a:cubicBezTo>
                    <a:pt x="45524" y="117663"/>
                    <a:pt x="53221" y="93562"/>
                    <a:pt x="53221" y="90943"/>
                  </a:cubicBezTo>
                  <a:cubicBezTo>
                    <a:pt x="53221" y="88672"/>
                    <a:pt x="50947" y="88672"/>
                    <a:pt x="50422" y="88672"/>
                  </a:cubicBezTo>
                  <a:cubicBezTo>
                    <a:pt x="47973" y="88672"/>
                    <a:pt x="47798" y="89720"/>
                    <a:pt x="47099" y="91641"/>
                  </a:cubicBezTo>
                  <a:cubicBezTo>
                    <a:pt x="43076" y="105613"/>
                    <a:pt x="35379" y="112773"/>
                    <a:pt x="28557" y="112773"/>
                  </a:cubicBezTo>
                  <a:cubicBezTo>
                    <a:pt x="25059" y="112773"/>
                    <a:pt x="24184" y="110503"/>
                    <a:pt x="24184" y="106661"/>
                  </a:cubicBezTo>
                  <a:cubicBezTo>
                    <a:pt x="24184" y="102644"/>
                    <a:pt x="25409" y="99326"/>
                    <a:pt x="26983" y="95483"/>
                  </a:cubicBezTo>
                  <a:cubicBezTo>
                    <a:pt x="28732" y="90768"/>
                    <a:pt x="30656" y="86053"/>
                    <a:pt x="32580" y="81512"/>
                  </a:cubicBezTo>
                  <a:cubicBezTo>
                    <a:pt x="34155" y="77320"/>
                    <a:pt x="40452" y="61428"/>
                    <a:pt x="41151" y="59332"/>
                  </a:cubicBezTo>
                  <a:cubicBezTo>
                    <a:pt x="41676" y="57585"/>
                    <a:pt x="42201" y="55490"/>
                    <a:pt x="42201" y="53743"/>
                  </a:cubicBezTo>
                  <a:cubicBezTo>
                    <a:pt x="42201" y="45535"/>
                    <a:pt x="35204" y="38898"/>
                    <a:pt x="25583" y="38898"/>
                  </a:cubicBezTo>
                  <a:cubicBezTo>
                    <a:pt x="8266" y="38898"/>
                    <a:pt x="220" y="62650"/>
                    <a:pt x="220" y="65619"/>
                  </a:cubicBezTo>
                  <a:cubicBezTo>
                    <a:pt x="220" y="67889"/>
                    <a:pt x="2669" y="67889"/>
                    <a:pt x="3193" y="67889"/>
                  </a:cubicBezTo>
                  <a:cubicBezTo>
                    <a:pt x="5642" y="67889"/>
                    <a:pt x="5817" y="67016"/>
                    <a:pt x="6342" y="65095"/>
                  </a:cubicBezTo>
                  <a:cubicBezTo>
                    <a:pt x="10890" y="50076"/>
                    <a:pt x="18587" y="43788"/>
                    <a:pt x="25059" y="43788"/>
                  </a:cubicBezTo>
                  <a:cubicBezTo>
                    <a:pt x="27857" y="43788"/>
                    <a:pt x="29432" y="45186"/>
                    <a:pt x="29432" y="49901"/>
                  </a:cubicBezTo>
                  <a:cubicBezTo>
                    <a:pt x="29432" y="53918"/>
                    <a:pt x="28382" y="56538"/>
                    <a:pt x="24009" y="67366"/>
                  </a:cubicBezTo>
                  <a:lnTo>
                    <a:pt x="12989" y="9548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74" name="任意多边形: 形状 3673">
              <a:extLst>
                <a:ext uri="{FF2B5EF4-FFF2-40B4-BE49-F238E27FC236}">
                  <a16:creationId xmlns:a16="http://schemas.microsoft.com/office/drawing/2014/main" id="{8EDB3B7D-1C05-0BF6-ABEE-BBDD64C22E9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284655" y="6557013"/>
              <a:ext cx="78364" cy="124696"/>
            </a:xfrm>
            <a:custGeom>
              <a:avLst/>
              <a:gdLst>
                <a:gd name="connsiteX0" fmla="*/ 78587 w 78364"/>
                <a:gd name="connsiteY0" fmla="*/ 38025 h 124696"/>
                <a:gd name="connsiteX1" fmla="*/ 54448 w 78364"/>
                <a:gd name="connsiteY1" fmla="*/ 127 h 124696"/>
                <a:gd name="connsiteX2" fmla="*/ 223 w 78364"/>
                <a:gd name="connsiteY2" fmla="*/ 86926 h 124696"/>
                <a:gd name="connsiteX3" fmla="*/ 24362 w 78364"/>
                <a:gd name="connsiteY3" fmla="*/ 124824 h 124696"/>
                <a:gd name="connsiteX4" fmla="*/ 78587 w 78364"/>
                <a:gd name="connsiteY4" fmla="*/ 38025 h 124696"/>
                <a:gd name="connsiteX5" fmla="*/ 19989 w 78364"/>
                <a:gd name="connsiteY5" fmla="*/ 59332 h 124696"/>
                <a:gd name="connsiteX6" fmla="*/ 54273 w 78364"/>
                <a:gd name="connsiteY6" fmla="*/ 5017 h 124696"/>
                <a:gd name="connsiteX7" fmla="*/ 65468 w 78364"/>
                <a:gd name="connsiteY7" fmla="*/ 27721 h 124696"/>
                <a:gd name="connsiteX8" fmla="*/ 60396 w 78364"/>
                <a:gd name="connsiteY8" fmla="*/ 59332 h 124696"/>
                <a:gd name="connsiteX9" fmla="*/ 19989 w 78364"/>
                <a:gd name="connsiteY9" fmla="*/ 59332 h 124696"/>
                <a:gd name="connsiteX10" fmla="*/ 58821 w 78364"/>
                <a:gd name="connsiteY10" fmla="*/ 65619 h 124696"/>
                <a:gd name="connsiteX11" fmla="*/ 44653 w 78364"/>
                <a:gd name="connsiteY11" fmla="*/ 102644 h 124696"/>
                <a:gd name="connsiteX12" fmla="*/ 24537 w 78364"/>
                <a:gd name="connsiteY12" fmla="*/ 119934 h 124696"/>
                <a:gd name="connsiteX13" fmla="*/ 13342 w 78364"/>
                <a:gd name="connsiteY13" fmla="*/ 97230 h 124696"/>
                <a:gd name="connsiteX14" fmla="*/ 18414 w 78364"/>
                <a:gd name="connsiteY14" fmla="*/ 65619 h 124696"/>
                <a:gd name="connsiteX15" fmla="*/ 58821 w 78364"/>
                <a:gd name="connsiteY15" fmla="*/ 65619 h 12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364" h="124696">
                  <a:moveTo>
                    <a:pt x="78587" y="38025"/>
                  </a:moveTo>
                  <a:cubicBezTo>
                    <a:pt x="78587" y="19687"/>
                    <a:pt x="71591" y="127"/>
                    <a:pt x="54448" y="127"/>
                  </a:cubicBezTo>
                  <a:cubicBezTo>
                    <a:pt x="28210" y="127"/>
                    <a:pt x="223" y="46932"/>
                    <a:pt x="223" y="86926"/>
                  </a:cubicBezTo>
                  <a:cubicBezTo>
                    <a:pt x="223" y="107709"/>
                    <a:pt x="8269" y="124824"/>
                    <a:pt x="24362" y="124824"/>
                  </a:cubicBezTo>
                  <a:cubicBezTo>
                    <a:pt x="50950" y="124824"/>
                    <a:pt x="78587" y="77146"/>
                    <a:pt x="78587" y="38025"/>
                  </a:cubicBezTo>
                  <a:close/>
                  <a:moveTo>
                    <a:pt x="19989" y="59332"/>
                  </a:moveTo>
                  <a:cubicBezTo>
                    <a:pt x="28910" y="21608"/>
                    <a:pt x="43953" y="5017"/>
                    <a:pt x="54273" y="5017"/>
                  </a:cubicBezTo>
                  <a:cubicBezTo>
                    <a:pt x="65468" y="5017"/>
                    <a:pt x="65468" y="24403"/>
                    <a:pt x="65468" y="27721"/>
                  </a:cubicBezTo>
                  <a:cubicBezTo>
                    <a:pt x="65468" y="34532"/>
                    <a:pt x="64069" y="44662"/>
                    <a:pt x="60396" y="59332"/>
                  </a:cubicBezTo>
                  <a:lnTo>
                    <a:pt x="19989" y="59332"/>
                  </a:lnTo>
                  <a:close/>
                  <a:moveTo>
                    <a:pt x="58821" y="65619"/>
                  </a:moveTo>
                  <a:cubicBezTo>
                    <a:pt x="53924" y="84655"/>
                    <a:pt x="49900" y="94086"/>
                    <a:pt x="44653" y="102644"/>
                  </a:cubicBezTo>
                  <a:cubicBezTo>
                    <a:pt x="39230" y="111726"/>
                    <a:pt x="32233" y="119934"/>
                    <a:pt x="24537" y="119934"/>
                  </a:cubicBezTo>
                  <a:cubicBezTo>
                    <a:pt x="14916" y="119934"/>
                    <a:pt x="13342" y="106661"/>
                    <a:pt x="13342" y="97230"/>
                  </a:cubicBezTo>
                  <a:cubicBezTo>
                    <a:pt x="13342" y="85703"/>
                    <a:pt x="16665" y="72081"/>
                    <a:pt x="18414" y="65619"/>
                  </a:cubicBezTo>
                  <a:lnTo>
                    <a:pt x="58821" y="6561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75" name="任意多边形: 形状 3674">
              <a:extLst>
                <a:ext uri="{FF2B5EF4-FFF2-40B4-BE49-F238E27FC236}">
                  <a16:creationId xmlns:a16="http://schemas.microsoft.com/office/drawing/2014/main" id="{F1120BAD-7E20-1725-48EE-D6669914305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397986" y="6548979"/>
              <a:ext cx="26937" cy="174645"/>
            </a:xfrm>
            <a:custGeom>
              <a:avLst/>
              <a:gdLst>
                <a:gd name="connsiteX0" fmla="*/ 27165 w 26937"/>
                <a:gd name="connsiteY0" fmla="*/ 174773 h 174645"/>
                <a:gd name="connsiteX1" fmla="*/ 27165 w 26937"/>
                <a:gd name="connsiteY1" fmla="*/ 166215 h 174645"/>
                <a:gd name="connsiteX2" fmla="*/ 8798 w 26937"/>
                <a:gd name="connsiteY2" fmla="*/ 166215 h 174645"/>
                <a:gd name="connsiteX3" fmla="*/ 8798 w 26937"/>
                <a:gd name="connsiteY3" fmla="*/ 8685 h 174645"/>
                <a:gd name="connsiteX4" fmla="*/ 27165 w 26937"/>
                <a:gd name="connsiteY4" fmla="*/ 8685 h 174645"/>
                <a:gd name="connsiteX5" fmla="*/ 27165 w 26937"/>
                <a:gd name="connsiteY5" fmla="*/ 127 h 174645"/>
                <a:gd name="connsiteX6" fmla="*/ 227 w 26937"/>
                <a:gd name="connsiteY6" fmla="*/ 127 h 174645"/>
                <a:gd name="connsiteX7" fmla="*/ 227 w 26937"/>
                <a:gd name="connsiteY7" fmla="*/ 174773 h 174645"/>
                <a:gd name="connsiteX8" fmla="*/ 27165 w 26937"/>
                <a:gd name="connsiteY8" fmla="*/ 174773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37" h="174645">
                  <a:moveTo>
                    <a:pt x="27165" y="174773"/>
                  </a:moveTo>
                  <a:lnTo>
                    <a:pt x="27165" y="166215"/>
                  </a:lnTo>
                  <a:lnTo>
                    <a:pt x="8798" y="166215"/>
                  </a:lnTo>
                  <a:lnTo>
                    <a:pt x="8798" y="8685"/>
                  </a:lnTo>
                  <a:lnTo>
                    <a:pt x="27165" y="8685"/>
                  </a:lnTo>
                  <a:lnTo>
                    <a:pt x="27165" y="127"/>
                  </a:lnTo>
                  <a:lnTo>
                    <a:pt x="227" y="127"/>
                  </a:lnTo>
                  <a:lnTo>
                    <a:pt x="227" y="174773"/>
                  </a:lnTo>
                  <a:lnTo>
                    <a:pt x="27165" y="1747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76" name="任意多边形: 形状 3675">
              <a:extLst>
                <a:ext uri="{FF2B5EF4-FFF2-40B4-BE49-F238E27FC236}">
                  <a16:creationId xmlns:a16="http://schemas.microsoft.com/office/drawing/2014/main" id="{524C2AC3-9F85-AACB-D069-CEE97F46197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456374" y="6562427"/>
              <a:ext cx="64371" cy="17464"/>
            </a:xfrm>
            <a:custGeom>
              <a:avLst/>
              <a:gdLst>
                <a:gd name="connsiteX0" fmla="*/ 61102 w 64371"/>
                <a:gd name="connsiteY0" fmla="*/ 127 h 17464"/>
                <a:gd name="connsiteX1" fmla="*/ 46059 w 64371"/>
                <a:gd name="connsiteY1" fmla="*/ 8161 h 17464"/>
                <a:gd name="connsiteX2" fmla="*/ 34864 w 64371"/>
                <a:gd name="connsiteY2" fmla="*/ 4668 h 17464"/>
                <a:gd name="connsiteX3" fmla="*/ 21045 w 64371"/>
                <a:gd name="connsiteY3" fmla="*/ 127 h 17464"/>
                <a:gd name="connsiteX4" fmla="*/ 229 w 64371"/>
                <a:gd name="connsiteY4" fmla="*/ 14099 h 17464"/>
                <a:gd name="connsiteX5" fmla="*/ 3728 w 64371"/>
                <a:gd name="connsiteY5" fmla="*/ 17592 h 17464"/>
                <a:gd name="connsiteX6" fmla="*/ 18771 w 64371"/>
                <a:gd name="connsiteY6" fmla="*/ 9558 h 17464"/>
                <a:gd name="connsiteX7" fmla="*/ 29966 w 64371"/>
                <a:gd name="connsiteY7" fmla="*/ 13051 h 17464"/>
                <a:gd name="connsiteX8" fmla="*/ 43785 w 64371"/>
                <a:gd name="connsiteY8" fmla="*/ 17592 h 17464"/>
                <a:gd name="connsiteX9" fmla="*/ 64600 w 64371"/>
                <a:gd name="connsiteY9" fmla="*/ 3620 h 17464"/>
                <a:gd name="connsiteX10" fmla="*/ 61102 w 64371"/>
                <a:gd name="connsiteY10" fmla="*/ 127 h 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371" h="17464">
                  <a:moveTo>
                    <a:pt x="61102" y="127"/>
                  </a:moveTo>
                  <a:cubicBezTo>
                    <a:pt x="56029" y="5541"/>
                    <a:pt x="50956" y="8161"/>
                    <a:pt x="46059" y="8161"/>
                  </a:cubicBezTo>
                  <a:cubicBezTo>
                    <a:pt x="41511" y="8161"/>
                    <a:pt x="36263" y="5541"/>
                    <a:pt x="34864" y="4668"/>
                  </a:cubicBezTo>
                  <a:cubicBezTo>
                    <a:pt x="28566" y="1699"/>
                    <a:pt x="24893" y="127"/>
                    <a:pt x="21045" y="127"/>
                  </a:cubicBezTo>
                  <a:cubicBezTo>
                    <a:pt x="13873" y="127"/>
                    <a:pt x="11249" y="2921"/>
                    <a:pt x="229" y="14099"/>
                  </a:cubicBezTo>
                  <a:lnTo>
                    <a:pt x="3728" y="17592"/>
                  </a:lnTo>
                  <a:cubicBezTo>
                    <a:pt x="8800" y="12178"/>
                    <a:pt x="13873" y="9558"/>
                    <a:pt x="18771" y="9558"/>
                  </a:cubicBezTo>
                  <a:cubicBezTo>
                    <a:pt x="23319" y="9558"/>
                    <a:pt x="28566" y="12178"/>
                    <a:pt x="29966" y="13051"/>
                  </a:cubicBezTo>
                  <a:cubicBezTo>
                    <a:pt x="36263" y="16020"/>
                    <a:pt x="39936" y="17592"/>
                    <a:pt x="43785" y="17592"/>
                  </a:cubicBezTo>
                  <a:cubicBezTo>
                    <a:pt x="50956" y="17592"/>
                    <a:pt x="53580" y="14797"/>
                    <a:pt x="64600" y="3620"/>
                  </a:cubicBezTo>
                  <a:lnTo>
                    <a:pt x="61102" y="12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77" name="任意多边形: 形状 3676">
              <a:extLst>
                <a:ext uri="{FF2B5EF4-FFF2-40B4-BE49-F238E27FC236}">
                  <a16:creationId xmlns:a16="http://schemas.microsoft.com/office/drawing/2014/main" id="{B06D5929-5975-4DCF-39EF-5D1C1283CBC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443189" y="6602945"/>
              <a:ext cx="69793" cy="78765"/>
            </a:xfrm>
            <a:custGeom>
              <a:avLst/>
              <a:gdLst>
                <a:gd name="connsiteX0" fmla="*/ 63201 w 69793"/>
                <a:gd name="connsiteY0" fmla="*/ 11479 h 78765"/>
                <a:gd name="connsiteX1" fmla="*/ 55854 w 69793"/>
                <a:gd name="connsiteY1" fmla="*/ 19687 h 78765"/>
                <a:gd name="connsiteX2" fmla="*/ 61626 w 69793"/>
                <a:gd name="connsiteY2" fmla="*/ 25276 h 78765"/>
                <a:gd name="connsiteX3" fmla="*/ 70023 w 69793"/>
                <a:gd name="connsiteY3" fmla="*/ 15321 h 78765"/>
                <a:gd name="connsiteX4" fmla="*/ 46758 w 69793"/>
                <a:gd name="connsiteY4" fmla="*/ 127 h 78765"/>
                <a:gd name="connsiteX5" fmla="*/ 14572 w 69793"/>
                <a:gd name="connsiteY5" fmla="*/ 25625 h 78765"/>
                <a:gd name="connsiteX6" fmla="*/ 20695 w 69793"/>
                <a:gd name="connsiteY6" fmla="*/ 38374 h 78765"/>
                <a:gd name="connsiteX7" fmla="*/ 40461 w 69793"/>
                <a:gd name="connsiteY7" fmla="*/ 44662 h 78765"/>
                <a:gd name="connsiteX8" fmla="*/ 55329 w 69793"/>
                <a:gd name="connsiteY8" fmla="*/ 56188 h 78765"/>
                <a:gd name="connsiteX9" fmla="*/ 46058 w 69793"/>
                <a:gd name="connsiteY9" fmla="*/ 70160 h 78765"/>
                <a:gd name="connsiteX10" fmla="*/ 28566 w 69793"/>
                <a:gd name="connsiteY10" fmla="*/ 74002 h 78765"/>
                <a:gd name="connsiteX11" fmla="*/ 7576 w 69793"/>
                <a:gd name="connsiteY11" fmla="*/ 66667 h 78765"/>
                <a:gd name="connsiteX12" fmla="*/ 17196 w 69793"/>
                <a:gd name="connsiteY12" fmla="*/ 56712 h 78765"/>
                <a:gd name="connsiteX13" fmla="*/ 10374 w 69793"/>
                <a:gd name="connsiteY13" fmla="*/ 50250 h 78765"/>
                <a:gd name="connsiteX14" fmla="*/ 229 w 69793"/>
                <a:gd name="connsiteY14" fmla="*/ 61952 h 78765"/>
                <a:gd name="connsiteX15" fmla="*/ 28391 w 69793"/>
                <a:gd name="connsiteY15" fmla="*/ 78892 h 78765"/>
                <a:gd name="connsiteX16" fmla="*/ 66524 w 69793"/>
                <a:gd name="connsiteY16" fmla="*/ 50076 h 78765"/>
                <a:gd name="connsiteX17" fmla="*/ 42385 w 69793"/>
                <a:gd name="connsiteY17" fmla="*/ 29642 h 78765"/>
                <a:gd name="connsiteX18" fmla="*/ 35388 w 69793"/>
                <a:gd name="connsiteY18" fmla="*/ 28245 h 78765"/>
                <a:gd name="connsiteX19" fmla="*/ 25767 w 69793"/>
                <a:gd name="connsiteY19" fmla="*/ 19513 h 78765"/>
                <a:gd name="connsiteX20" fmla="*/ 32764 w 69793"/>
                <a:gd name="connsiteY20" fmla="*/ 8335 h 78765"/>
                <a:gd name="connsiteX21" fmla="*/ 46583 w 69793"/>
                <a:gd name="connsiteY21" fmla="*/ 5017 h 78765"/>
                <a:gd name="connsiteX22" fmla="*/ 63201 w 69793"/>
                <a:gd name="connsiteY22" fmla="*/ 11479 h 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793" h="78765">
                  <a:moveTo>
                    <a:pt x="63201" y="11479"/>
                  </a:moveTo>
                  <a:cubicBezTo>
                    <a:pt x="58653" y="12527"/>
                    <a:pt x="55854" y="16194"/>
                    <a:pt x="55854" y="19687"/>
                  </a:cubicBezTo>
                  <a:cubicBezTo>
                    <a:pt x="55854" y="23704"/>
                    <a:pt x="59352" y="25276"/>
                    <a:pt x="61626" y="25276"/>
                  </a:cubicBezTo>
                  <a:cubicBezTo>
                    <a:pt x="63376" y="25276"/>
                    <a:pt x="70023" y="24228"/>
                    <a:pt x="70023" y="15321"/>
                  </a:cubicBezTo>
                  <a:cubicBezTo>
                    <a:pt x="70023" y="3969"/>
                    <a:pt x="57428" y="127"/>
                    <a:pt x="46758" y="127"/>
                  </a:cubicBezTo>
                  <a:cubicBezTo>
                    <a:pt x="19470" y="127"/>
                    <a:pt x="14572" y="20211"/>
                    <a:pt x="14572" y="25625"/>
                  </a:cubicBezTo>
                  <a:cubicBezTo>
                    <a:pt x="14572" y="32087"/>
                    <a:pt x="18246" y="36279"/>
                    <a:pt x="20695" y="38374"/>
                  </a:cubicBezTo>
                  <a:cubicBezTo>
                    <a:pt x="25243" y="41867"/>
                    <a:pt x="28391" y="42566"/>
                    <a:pt x="40461" y="44662"/>
                  </a:cubicBezTo>
                  <a:cubicBezTo>
                    <a:pt x="44134" y="45360"/>
                    <a:pt x="55329" y="47456"/>
                    <a:pt x="55329" y="56188"/>
                  </a:cubicBezTo>
                  <a:cubicBezTo>
                    <a:pt x="55329" y="59157"/>
                    <a:pt x="53405" y="65794"/>
                    <a:pt x="46058" y="70160"/>
                  </a:cubicBezTo>
                  <a:cubicBezTo>
                    <a:pt x="39236" y="74002"/>
                    <a:pt x="30665" y="74002"/>
                    <a:pt x="28566" y="74002"/>
                  </a:cubicBezTo>
                  <a:cubicBezTo>
                    <a:pt x="21569" y="74002"/>
                    <a:pt x="11599" y="72430"/>
                    <a:pt x="7576" y="66667"/>
                  </a:cubicBezTo>
                  <a:cubicBezTo>
                    <a:pt x="13348" y="65968"/>
                    <a:pt x="17196" y="61602"/>
                    <a:pt x="17196" y="56712"/>
                  </a:cubicBezTo>
                  <a:cubicBezTo>
                    <a:pt x="17196" y="52346"/>
                    <a:pt x="14048" y="50250"/>
                    <a:pt x="10374" y="50250"/>
                  </a:cubicBezTo>
                  <a:cubicBezTo>
                    <a:pt x="5302" y="50250"/>
                    <a:pt x="229" y="54267"/>
                    <a:pt x="229" y="61952"/>
                  </a:cubicBezTo>
                  <a:cubicBezTo>
                    <a:pt x="229" y="72430"/>
                    <a:pt x="11424" y="78892"/>
                    <a:pt x="28391" y="78892"/>
                  </a:cubicBezTo>
                  <a:cubicBezTo>
                    <a:pt x="60577" y="78892"/>
                    <a:pt x="66524" y="56887"/>
                    <a:pt x="66524" y="50076"/>
                  </a:cubicBezTo>
                  <a:cubicBezTo>
                    <a:pt x="66524" y="34008"/>
                    <a:pt x="48857" y="30865"/>
                    <a:pt x="42385" y="29642"/>
                  </a:cubicBezTo>
                  <a:cubicBezTo>
                    <a:pt x="40811" y="29293"/>
                    <a:pt x="36438" y="28594"/>
                    <a:pt x="35388" y="28245"/>
                  </a:cubicBezTo>
                  <a:cubicBezTo>
                    <a:pt x="28916" y="27022"/>
                    <a:pt x="25767" y="23355"/>
                    <a:pt x="25767" y="19513"/>
                  </a:cubicBezTo>
                  <a:cubicBezTo>
                    <a:pt x="25767" y="15496"/>
                    <a:pt x="28916" y="10780"/>
                    <a:pt x="32764" y="8335"/>
                  </a:cubicBezTo>
                  <a:cubicBezTo>
                    <a:pt x="37487" y="5366"/>
                    <a:pt x="43609" y="5017"/>
                    <a:pt x="46583" y="5017"/>
                  </a:cubicBezTo>
                  <a:cubicBezTo>
                    <a:pt x="50256" y="5017"/>
                    <a:pt x="59352" y="5541"/>
                    <a:pt x="63201" y="11479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78" name="任意多边形: 形状 3677">
              <a:extLst>
                <a:ext uri="{FF2B5EF4-FFF2-40B4-BE49-F238E27FC236}">
                  <a16:creationId xmlns:a16="http://schemas.microsoft.com/office/drawing/2014/main" id="{E0746905-FFFF-4E74-7043-5F47171D2ED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530682" y="6548979"/>
              <a:ext cx="26937" cy="174645"/>
            </a:xfrm>
            <a:custGeom>
              <a:avLst/>
              <a:gdLst>
                <a:gd name="connsiteX0" fmla="*/ 27171 w 26937"/>
                <a:gd name="connsiteY0" fmla="*/ 127 h 174645"/>
                <a:gd name="connsiteX1" fmla="*/ 233 w 26937"/>
                <a:gd name="connsiteY1" fmla="*/ 127 h 174645"/>
                <a:gd name="connsiteX2" fmla="*/ 233 w 26937"/>
                <a:gd name="connsiteY2" fmla="*/ 8685 h 174645"/>
                <a:gd name="connsiteX3" fmla="*/ 18599 w 26937"/>
                <a:gd name="connsiteY3" fmla="*/ 8685 h 174645"/>
                <a:gd name="connsiteX4" fmla="*/ 18599 w 26937"/>
                <a:gd name="connsiteY4" fmla="*/ 166215 h 174645"/>
                <a:gd name="connsiteX5" fmla="*/ 233 w 26937"/>
                <a:gd name="connsiteY5" fmla="*/ 166215 h 174645"/>
                <a:gd name="connsiteX6" fmla="*/ 233 w 26937"/>
                <a:gd name="connsiteY6" fmla="*/ 174773 h 174645"/>
                <a:gd name="connsiteX7" fmla="*/ 27171 w 26937"/>
                <a:gd name="connsiteY7" fmla="*/ 174773 h 174645"/>
                <a:gd name="connsiteX8" fmla="*/ 27171 w 26937"/>
                <a:gd name="connsiteY8" fmla="*/ 127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37" h="174645">
                  <a:moveTo>
                    <a:pt x="27171" y="127"/>
                  </a:moveTo>
                  <a:lnTo>
                    <a:pt x="233" y="127"/>
                  </a:lnTo>
                  <a:lnTo>
                    <a:pt x="233" y="8685"/>
                  </a:lnTo>
                  <a:lnTo>
                    <a:pt x="18599" y="8685"/>
                  </a:lnTo>
                  <a:lnTo>
                    <a:pt x="18599" y="166215"/>
                  </a:lnTo>
                  <a:lnTo>
                    <a:pt x="233" y="166215"/>
                  </a:lnTo>
                  <a:lnTo>
                    <a:pt x="233" y="174773"/>
                  </a:lnTo>
                  <a:lnTo>
                    <a:pt x="27171" y="174773"/>
                  </a:lnTo>
                  <a:lnTo>
                    <a:pt x="27171" y="12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79" name="任意多边形: 形状 3678">
              <a:extLst>
                <a:ext uri="{FF2B5EF4-FFF2-40B4-BE49-F238E27FC236}">
                  <a16:creationId xmlns:a16="http://schemas.microsoft.com/office/drawing/2014/main" id="{C8E2A17B-E687-331B-AAB3-12FBADBE665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604146" y="6581635"/>
              <a:ext cx="178419" cy="170404"/>
            </a:xfrm>
            <a:custGeom>
              <a:avLst/>
              <a:gdLst>
                <a:gd name="connsiteX0" fmla="*/ 65956 w 178419"/>
                <a:gd name="connsiteY0" fmla="*/ 91694 h 170404"/>
                <a:gd name="connsiteX1" fmla="*/ 108437 w 178419"/>
                <a:gd name="connsiteY1" fmla="*/ 91694 h 170404"/>
                <a:gd name="connsiteX2" fmla="*/ 178655 w 178419"/>
                <a:gd name="connsiteY2" fmla="*/ 37803 h 170404"/>
                <a:gd name="connsiteX3" fmla="*/ 129427 w 178419"/>
                <a:gd name="connsiteY3" fmla="*/ 130 h 170404"/>
                <a:gd name="connsiteX4" fmla="*/ 48464 w 178419"/>
                <a:gd name="connsiteY4" fmla="*/ 130 h 170404"/>
                <a:gd name="connsiteX5" fmla="*/ 40967 w 178419"/>
                <a:gd name="connsiteY5" fmla="*/ 4870 h 170404"/>
                <a:gd name="connsiteX6" fmla="*/ 48214 w 178419"/>
                <a:gd name="connsiteY6" fmla="*/ 7864 h 170404"/>
                <a:gd name="connsiteX7" fmla="*/ 58959 w 178419"/>
                <a:gd name="connsiteY7" fmla="*/ 8363 h 170404"/>
                <a:gd name="connsiteX8" fmla="*/ 64457 w 178419"/>
                <a:gd name="connsiteY8" fmla="*/ 12355 h 170404"/>
                <a:gd name="connsiteX9" fmla="*/ 63457 w 178419"/>
                <a:gd name="connsiteY9" fmla="*/ 17095 h 170404"/>
                <a:gd name="connsiteX10" fmla="*/ 29972 w 178419"/>
                <a:gd name="connsiteY10" fmla="*/ 151074 h 170404"/>
                <a:gd name="connsiteX11" fmla="*/ 7232 w 178419"/>
                <a:gd name="connsiteY11" fmla="*/ 162800 h 170404"/>
                <a:gd name="connsiteX12" fmla="*/ 235 w 178419"/>
                <a:gd name="connsiteY12" fmla="*/ 167540 h 170404"/>
                <a:gd name="connsiteX13" fmla="*/ 3984 w 178419"/>
                <a:gd name="connsiteY13" fmla="*/ 170534 h 170404"/>
                <a:gd name="connsiteX14" fmla="*/ 35719 w 178419"/>
                <a:gd name="connsiteY14" fmla="*/ 169786 h 170404"/>
                <a:gd name="connsiteX15" fmla="*/ 51712 w 178419"/>
                <a:gd name="connsiteY15" fmla="*/ 170035 h 170404"/>
                <a:gd name="connsiteX16" fmla="*/ 67955 w 178419"/>
                <a:gd name="connsiteY16" fmla="*/ 170534 h 170404"/>
                <a:gd name="connsiteX17" fmla="*/ 72953 w 178419"/>
                <a:gd name="connsiteY17" fmla="*/ 165544 h 170404"/>
                <a:gd name="connsiteX18" fmla="*/ 65956 w 178419"/>
                <a:gd name="connsiteY18" fmla="*/ 162800 h 170404"/>
                <a:gd name="connsiteX19" fmla="*/ 49713 w 178419"/>
                <a:gd name="connsiteY19" fmla="*/ 158309 h 170404"/>
                <a:gd name="connsiteX20" fmla="*/ 50463 w 178419"/>
                <a:gd name="connsiteY20" fmla="*/ 154067 h 170404"/>
                <a:gd name="connsiteX21" fmla="*/ 65956 w 178419"/>
                <a:gd name="connsiteY21" fmla="*/ 91694 h 170404"/>
                <a:gd name="connsiteX22" fmla="*/ 83948 w 178419"/>
                <a:gd name="connsiteY22" fmla="*/ 17345 h 170404"/>
                <a:gd name="connsiteX23" fmla="*/ 97442 w 178419"/>
                <a:gd name="connsiteY23" fmla="*/ 7864 h 170404"/>
                <a:gd name="connsiteX24" fmla="*/ 121431 w 178419"/>
                <a:gd name="connsiteY24" fmla="*/ 7864 h 170404"/>
                <a:gd name="connsiteX25" fmla="*/ 155416 w 178419"/>
                <a:gd name="connsiteY25" fmla="*/ 31816 h 170404"/>
                <a:gd name="connsiteX26" fmla="*/ 140672 w 178419"/>
                <a:gd name="connsiteY26" fmla="*/ 71984 h 170404"/>
                <a:gd name="connsiteX27" fmla="*/ 102190 w 178419"/>
                <a:gd name="connsiteY27" fmla="*/ 85207 h 170404"/>
                <a:gd name="connsiteX28" fmla="*/ 66955 w 178419"/>
                <a:gd name="connsiteY28" fmla="*/ 85207 h 170404"/>
                <a:gd name="connsiteX29" fmla="*/ 83948 w 178419"/>
                <a:gd name="connsiteY29" fmla="*/ 17345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419" h="170404">
                  <a:moveTo>
                    <a:pt x="65956" y="91694"/>
                  </a:moveTo>
                  <a:lnTo>
                    <a:pt x="108437" y="91694"/>
                  </a:lnTo>
                  <a:cubicBezTo>
                    <a:pt x="143921" y="91694"/>
                    <a:pt x="178655" y="65747"/>
                    <a:pt x="178655" y="37803"/>
                  </a:cubicBezTo>
                  <a:cubicBezTo>
                    <a:pt x="178655" y="18592"/>
                    <a:pt x="162163" y="130"/>
                    <a:pt x="129427" y="130"/>
                  </a:cubicBezTo>
                  <a:lnTo>
                    <a:pt x="48464" y="130"/>
                  </a:lnTo>
                  <a:cubicBezTo>
                    <a:pt x="43716" y="130"/>
                    <a:pt x="40967" y="130"/>
                    <a:pt x="40967" y="4870"/>
                  </a:cubicBezTo>
                  <a:cubicBezTo>
                    <a:pt x="40967" y="7864"/>
                    <a:pt x="43216" y="7864"/>
                    <a:pt x="48214" y="7864"/>
                  </a:cubicBezTo>
                  <a:cubicBezTo>
                    <a:pt x="51462" y="7864"/>
                    <a:pt x="55960" y="8114"/>
                    <a:pt x="58959" y="8363"/>
                  </a:cubicBezTo>
                  <a:cubicBezTo>
                    <a:pt x="62957" y="8862"/>
                    <a:pt x="64457" y="9611"/>
                    <a:pt x="64457" y="12355"/>
                  </a:cubicBezTo>
                  <a:cubicBezTo>
                    <a:pt x="64457" y="13353"/>
                    <a:pt x="64207" y="14101"/>
                    <a:pt x="63457" y="17095"/>
                  </a:cubicBezTo>
                  <a:lnTo>
                    <a:pt x="29972" y="151074"/>
                  </a:lnTo>
                  <a:cubicBezTo>
                    <a:pt x="27473" y="160804"/>
                    <a:pt x="26973" y="162800"/>
                    <a:pt x="7232" y="162800"/>
                  </a:cubicBezTo>
                  <a:cubicBezTo>
                    <a:pt x="2984" y="162800"/>
                    <a:pt x="235" y="162800"/>
                    <a:pt x="235" y="167540"/>
                  </a:cubicBezTo>
                  <a:cubicBezTo>
                    <a:pt x="235" y="170534"/>
                    <a:pt x="3234" y="170534"/>
                    <a:pt x="3984" y="170534"/>
                  </a:cubicBezTo>
                  <a:cubicBezTo>
                    <a:pt x="10981" y="170534"/>
                    <a:pt x="28723" y="169786"/>
                    <a:pt x="35719" y="169786"/>
                  </a:cubicBezTo>
                  <a:cubicBezTo>
                    <a:pt x="40967" y="169786"/>
                    <a:pt x="46465" y="170035"/>
                    <a:pt x="51712" y="170035"/>
                  </a:cubicBezTo>
                  <a:cubicBezTo>
                    <a:pt x="57210" y="170035"/>
                    <a:pt x="62707" y="170534"/>
                    <a:pt x="67955" y="170534"/>
                  </a:cubicBezTo>
                  <a:cubicBezTo>
                    <a:pt x="69704" y="170534"/>
                    <a:pt x="72953" y="170534"/>
                    <a:pt x="72953" y="165544"/>
                  </a:cubicBezTo>
                  <a:cubicBezTo>
                    <a:pt x="72953" y="162800"/>
                    <a:pt x="70704" y="162800"/>
                    <a:pt x="65956" y="162800"/>
                  </a:cubicBezTo>
                  <a:cubicBezTo>
                    <a:pt x="56710" y="162800"/>
                    <a:pt x="49713" y="162800"/>
                    <a:pt x="49713" y="158309"/>
                  </a:cubicBezTo>
                  <a:cubicBezTo>
                    <a:pt x="49713" y="156812"/>
                    <a:pt x="50213" y="155564"/>
                    <a:pt x="50463" y="154067"/>
                  </a:cubicBezTo>
                  <a:lnTo>
                    <a:pt x="65956" y="91694"/>
                  </a:lnTo>
                  <a:close/>
                  <a:moveTo>
                    <a:pt x="83948" y="17345"/>
                  </a:moveTo>
                  <a:cubicBezTo>
                    <a:pt x="86197" y="8613"/>
                    <a:pt x="86697" y="7864"/>
                    <a:pt x="97442" y="7864"/>
                  </a:cubicBezTo>
                  <a:lnTo>
                    <a:pt x="121431" y="7864"/>
                  </a:lnTo>
                  <a:cubicBezTo>
                    <a:pt x="142172" y="7864"/>
                    <a:pt x="155416" y="14600"/>
                    <a:pt x="155416" y="31816"/>
                  </a:cubicBezTo>
                  <a:cubicBezTo>
                    <a:pt x="155416" y="41546"/>
                    <a:pt x="150418" y="63002"/>
                    <a:pt x="140672" y="71984"/>
                  </a:cubicBezTo>
                  <a:cubicBezTo>
                    <a:pt x="128178" y="83211"/>
                    <a:pt x="113185" y="85207"/>
                    <a:pt x="102190" y="85207"/>
                  </a:cubicBezTo>
                  <a:lnTo>
                    <a:pt x="66955" y="85207"/>
                  </a:lnTo>
                  <a:lnTo>
                    <a:pt x="83948" y="1734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80" name="任意多边形: 形状 3679">
              <a:extLst>
                <a:ext uri="{FF2B5EF4-FFF2-40B4-BE49-F238E27FC236}">
                  <a16:creationId xmlns:a16="http://schemas.microsoft.com/office/drawing/2014/main" id="{7C484546-08BD-46E3-8DD3-97DD537F95A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818775" y="6564919"/>
              <a:ext cx="34234" cy="249493"/>
            </a:xfrm>
            <a:custGeom>
              <a:avLst/>
              <a:gdLst>
                <a:gd name="connsiteX0" fmla="*/ 34478 w 34234"/>
                <a:gd name="connsiteY0" fmla="*/ 249624 h 249493"/>
                <a:gd name="connsiteX1" fmla="*/ 34478 w 34234"/>
                <a:gd name="connsiteY1" fmla="*/ 239644 h 249493"/>
                <a:gd name="connsiteX2" fmla="*/ 10239 w 34234"/>
                <a:gd name="connsiteY2" fmla="*/ 239644 h 249493"/>
                <a:gd name="connsiteX3" fmla="*/ 10239 w 34234"/>
                <a:gd name="connsiteY3" fmla="*/ 10110 h 249493"/>
                <a:gd name="connsiteX4" fmla="*/ 34478 w 34234"/>
                <a:gd name="connsiteY4" fmla="*/ 10110 h 249493"/>
                <a:gd name="connsiteX5" fmla="*/ 34478 w 34234"/>
                <a:gd name="connsiteY5" fmla="*/ 130 h 249493"/>
                <a:gd name="connsiteX6" fmla="*/ 243 w 34234"/>
                <a:gd name="connsiteY6" fmla="*/ 130 h 249493"/>
                <a:gd name="connsiteX7" fmla="*/ 243 w 34234"/>
                <a:gd name="connsiteY7" fmla="*/ 249624 h 249493"/>
                <a:gd name="connsiteX8" fmla="*/ 34478 w 34234"/>
                <a:gd name="connsiteY8" fmla="*/ 249624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34" h="249493">
                  <a:moveTo>
                    <a:pt x="34478" y="249624"/>
                  </a:moveTo>
                  <a:lnTo>
                    <a:pt x="34478" y="239644"/>
                  </a:lnTo>
                  <a:lnTo>
                    <a:pt x="10239" y="239644"/>
                  </a:lnTo>
                  <a:lnTo>
                    <a:pt x="10239" y="10110"/>
                  </a:lnTo>
                  <a:lnTo>
                    <a:pt x="34478" y="10110"/>
                  </a:lnTo>
                  <a:lnTo>
                    <a:pt x="34478" y="130"/>
                  </a:lnTo>
                  <a:lnTo>
                    <a:pt x="243" y="130"/>
                  </a:lnTo>
                  <a:lnTo>
                    <a:pt x="243" y="249624"/>
                  </a:lnTo>
                  <a:lnTo>
                    <a:pt x="34478" y="24962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81" name="任意多边形: 形状 3680">
              <a:extLst>
                <a:ext uri="{FF2B5EF4-FFF2-40B4-BE49-F238E27FC236}">
                  <a16:creationId xmlns:a16="http://schemas.microsoft.com/office/drawing/2014/main" id="{381F4414-24A5-146E-F943-E0060CDF359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889421" y="6585377"/>
              <a:ext cx="83212" cy="23202"/>
            </a:xfrm>
            <a:custGeom>
              <a:avLst/>
              <a:gdLst>
                <a:gd name="connsiteX0" fmla="*/ 83459 w 83212"/>
                <a:gd name="connsiteY0" fmla="*/ 3872 h 23202"/>
                <a:gd name="connsiteX1" fmla="*/ 79461 w 83212"/>
                <a:gd name="connsiteY1" fmla="*/ 130 h 23202"/>
                <a:gd name="connsiteX2" fmla="*/ 58970 w 83212"/>
                <a:gd name="connsiteY2" fmla="*/ 12106 h 23202"/>
                <a:gd name="connsiteX3" fmla="*/ 42727 w 83212"/>
                <a:gd name="connsiteY3" fmla="*/ 5868 h 23202"/>
                <a:gd name="connsiteX4" fmla="*/ 27234 w 83212"/>
                <a:gd name="connsiteY4" fmla="*/ 130 h 23202"/>
                <a:gd name="connsiteX5" fmla="*/ 246 w 83212"/>
                <a:gd name="connsiteY5" fmla="*/ 19590 h 23202"/>
                <a:gd name="connsiteX6" fmla="*/ 4245 w 83212"/>
                <a:gd name="connsiteY6" fmla="*/ 23333 h 23202"/>
                <a:gd name="connsiteX7" fmla="*/ 24735 w 83212"/>
                <a:gd name="connsiteY7" fmla="*/ 11357 h 23202"/>
                <a:gd name="connsiteX8" fmla="*/ 40978 w 83212"/>
                <a:gd name="connsiteY8" fmla="*/ 17594 h 23202"/>
                <a:gd name="connsiteX9" fmla="*/ 56471 w 83212"/>
                <a:gd name="connsiteY9" fmla="*/ 23333 h 23202"/>
                <a:gd name="connsiteX10" fmla="*/ 83459 w 83212"/>
                <a:gd name="connsiteY10" fmla="*/ 3872 h 2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212" h="23202">
                  <a:moveTo>
                    <a:pt x="83459" y="3872"/>
                  </a:moveTo>
                  <a:lnTo>
                    <a:pt x="79461" y="130"/>
                  </a:lnTo>
                  <a:cubicBezTo>
                    <a:pt x="79461" y="379"/>
                    <a:pt x="69965" y="12106"/>
                    <a:pt x="58970" y="12106"/>
                  </a:cubicBezTo>
                  <a:cubicBezTo>
                    <a:pt x="53223" y="12106"/>
                    <a:pt x="46975" y="8363"/>
                    <a:pt x="42727" y="5868"/>
                  </a:cubicBezTo>
                  <a:cubicBezTo>
                    <a:pt x="35980" y="1876"/>
                    <a:pt x="31482" y="130"/>
                    <a:pt x="27234" y="130"/>
                  </a:cubicBezTo>
                  <a:cubicBezTo>
                    <a:pt x="17739" y="130"/>
                    <a:pt x="12991" y="5619"/>
                    <a:pt x="246" y="19590"/>
                  </a:cubicBezTo>
                  <a:lnTo>
                    <a:pt x="4245" y="23333"/>
                  </a:lnTo>
                  <a:cubicBezTo>
                    <a:pt x="4245" y="23083"/>
                    <a:pt x="13740" y="11357"/>
                    <a:pt x="24735" y="11357"/>
                  </a:cubicBezTo>
                  <a:cubicBezTo>
                    <a:pt x="30483" y="11357"/>
                    <a:pt x="36730" y="15099"/>
                    <a:pt x="40978" y="17594"/>
                  </a:cubicBezTo>
                  <a:cubicBezTo>
                    <a:pt x="47725" y="21586"/>
                    <a:pt x="52223" y="23333"/>
                    <a:pt x="56471" y="23333"/>
                  </a:cubicBezTo>
                  <a:cubicBezTo>
                    <a:pt x="65967" y="23333"/>
                    <a:pt x="70715" y="17844"/>
                    <a:pt x="83459" y="3872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82" name="任意多边形: 形状 3681">
              <a:extLst>
                <a:ext uri="{FF2B5EF4-FFF2-40B4-BE49-F238E27FC236}">
                  <a16:creationId xmlns:a16="http://schemas.microsoft.com/office/drawing/2014/main" id="{BE5BBB12-ED8A-7FD5-CCEA-D030254E290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871696" y="6641763"/>
              <a:ext cx="91958" cy="113020"/>
            </a:xfrm>
            <a:custGeom>
              <a:avLst/>
              <a:gdLst>
                <a:gd name="connsiteX0" fmla="*/ 84958 w 91958"/>
                <a:gd name="connsiteY0" fmla="*/ 17095 h 113020"/>
                <a:gd name="connsiteX1" fmla="*/ 72963 w 91958"/>
                <a:gd name="connsiteY1" fmla="*/ 28323 h 113020"/>
                <a:gd name="connsiteX2" fmla="*/ 80710 w 91958"/>
                <a:gd name="connsiteY2" fmla="*/ 35558 h 113020"/>
                <a:gd name="connsiteX3" fmla="*/ 92205 w 91958"/>
                <a:gd name="connsiteY3" fmla="*/ 21586 h 113020"/>
                <a:gd name="connsiteX4" fmla="*/ 62468 w 91958"/>
                <a:gd name="connsiteY4" fmla="*/ 130 h 113020"/>
                <a:gd name="connsiteX5" fmla="*/ 20237 w 91958"/>
                <a:gd name="connsiteY5" fmla="*/ 36556 h 113020"/>
                <a:gd name="connsiteX6" fmla="*/ 45975 w 91958"/>
                <a:gd name="connsiteY6" fmla="*/ 61256 h 113020"/>
                <a:gd name="connsiteX7" fmla="*/ 71964 w 91958"/>
                <a:gd name="connsiteY7" fmla="*/ 80217 h 113020"/>
                <a:gd name="connsiteX8" fmla="*/ 36230 w 91958"/>
                <a:gd name="connsiteY8" fmla="*/ 107662 h 113020"/>
                <a:gd name="connsiteX9" fmla="*/ 7743 w 91958"/>
                <a:gd name="connsiteY9" fmla="*/ 94438 h 113020"/>
                <a:gd name="connsiteX10" fmla="*/ 23486 w 91958"/>
                <a:gd name="connsiteY10" fmla="*/ 81215 h 113020"/>
                <a:gd name="connsiteX11" fmla="*/ 14240 w 91958"/>
                <a:gd name="connsiteY11" fmla="*/ 72483 h 113020"/>
                <a:gd name="connsiteX12" fmla="*/ 246 w 91958"/>
                <a:gd name="connsiteY12" fmla="*/ 88950 h 113020"/>
                <a:gd name="connsiteX13" fmla="*/ 35980 w 91958"/>
                <a:gd name="connsiteY13" fmla="*/ 113151 h 113020"/>
                <a:gd name="connsiteX14" fmla="*/ 86207 w 91958"/>
                <a:gd name="connsiteY14" fmla="*/ 71735 h 113020"/>
                <a:gd name="connsiteX15" fmla="*/ 78461 w 91958"/>
                <a:gd name="connsiteY15" fmla="*/ 53522 h 113020"/>
                <a:gd name="connsiteX16" fmla="*/ 53472 w 91958"/>
                <a:gd name="connsiteY16" fmla="*/ 43043 h 113020"/>
                <a:gd name="connsiteX17" fmla="*/ 34481 w 91958"/>
                <a:gd name="connsiteY17" fmla="*/ 28073 h 113020"/>
                <a:gd name="connsiteX18" fmla="*/ 62468 w 91958"/>
                <a:gd name="connsiteY18" fmla="*/ 5619 h 113020"/>
                <a:gd name="connsiteX19" fmla="*/ 84958 w 91958"/>
                <a:gd name="connsiteY19" fmla="*/ 17095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958" h="113020">
                  <a:moveTo>
                    <a:pt x="84958" y="17095"/>
                  </a:moveTo>
                  <a:cubicBezTo>
                    <a:pt x="77961" y="17345"/>
                    <a:pt x="72963" y="22834"/>
                    <a:pt x="72963" y="28323"/>
                  </a:cubicBezTo>
                  <a:cubicBezTo>
                    <a:pt x="72963" y="31816"/>
                    <a:pt x="75212" y="35558"/>
                    <a:pt x="80710" y="35558"/>
                  </a:cubicBezTo>
                  <a:cubicBezTo>
                    <a:pt x="86207" y="35558"/>
                    <a:pt x="92205" y="31317"/>
                    <a:pt x="92205" y="21586"/>
                  </a:cubicBezTo>
                  <a:cubicBezTo>
                    <a:pt x="92205" y="10359"/>
                    <a:pt x="81459" y="130"/>
                    <a:pt x="62468" y="130"/>
                  </a:cubicBezTo>
                  <a:cubicBezTo>
                    <a:pt x="29483" y="130"/>
                    <a:pt x="20237" y="25578"/>
                    <a:pt x="20237" y="36556"/>
                  </a:cubicBezTo>
                  <a:cubicBezTo>
                    <a:pt x="20237" y="56016"/>
                    <a:pt x="38729" y="59759"/>
                    <a:pt x="45975" y="61256"/>
                  </a:cubicBezTo>
                  <a:cubicBezTo>
                    <a:pt x="58970" y="63751"/>
                    <a:pt x="71964" y="66495"/>
                    <a:pt x="71964" y="80217"/>
                  </a:cubicBezTo>
                  <a:cubicBezTo>
                    <a:pt x="71964" y="86704"/>
                    <a:pt x="66216" y="107662"/>
                    <a:pt x="36230" y="107662"/>
                  </a:cubicBezTo>
                  <a:cubicBezTo>
                    <a:pt x="32731" y="107662"/>
                    <a:pt x="13490" y="107662"/>
                    <a:pt x="7743" y="94438"/>
                  </a:cubicBezTo>
                  <a:cubicBezTo>
                    <a:pt x="17238" y="95686"/>
                    <a:pt x="23486" y="88201"/>
                    <a:pt x="23486" y="81215"/>
                  </a:cubicBezTo>
                  <a:cubicBezTo>
                    <a:pt x="23486" y="75477"/>
                    <a:pt x="19487" y="72483"/>
                    <a:pt x="14240" y="72483"/>
                  </a:cubicBezTo>
                  <a:cubicBezTo>
                    <a:pt x="7743" y="72483"/>
                    <a:pt x="246" y="77722"/>
                    <a:pt x="246" y="88950"/>
                  </a:cubicBezTo>
                  <a:cubicBezTo>
                    <a:pt x="246" y="103171"/>
                    <a:pt x="14490" y="113151"/>
                    <a:pt x="35980" y="113151"/>
                  </a:cubicBezTo>
                  <a:cubicBezTo>
                    <a:pt x="76462" y="113151"/>
                    <a:pt x="86207" y="82962"/>
                    <a:pt x="86207" y="71735"/>
                  </a:cubicBezTo>
                  <a:cubicBezTo>
                    <a:pt x="86207" y="62753"/>
                    <a:pt x="81459" y="56515"/>
                    <a:pt x="78461" y="53522"/>
                  </a:cubicBezTo>
                  <a:cubicBezTo>
                    <a:pt x="71714" y="46536"/>
                    <a:pt x="64467" y="45288"/>
                    <a:pt x="53472" y="43043"/>
                  </a:cubicBezTo>
                  <a:cubicBezTo>
                    <a:pt x="44476" y="41047"/>
                    <a:pt x="34481" y="39300"/>
                    <a:pt x="34481" y="28073"/>
                  </a:cubicBezTo>
                  <a:cubicBezTo>
                    <a:pt x="34481" y="20838"/>
                    <a:pt x="40478" y="5619"/>
                    <a:pt x="62468" y="5619"/>
                  </a:cubicBezTo>
                  <a:cubicBezTo>
                    <a:pt x="68715" y="5619"/>
                    <a:pt x="81210" y="7365"/>
                    <a:pt x="84958" y="17095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83" name="任意多边形: 形状 3682">
              <a:extLst>
                <a:ext uri="{FF2B5EF4-FFF2-40B4-BE49-F238E27FC236}">
                  <a16:creationId xmlns:a16="http://schemas.microsoft.com/office/drawing/2014/main" id="{AE3CB43E-6601-702D-0DF9-D452DD91DD1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981334" y="6564919"/>
              <a:ext cx="34234" cy="249493"/>
            </a:xfrm>
            <a:custGeom>
              <a:avLst/>
              <a:gdLst>
                <a:gd name="connsiteX0" fmla="*/ 34485 w 34234"/>
                <a:gd name="connsiteY0" fmla="*/ 130 h 249493"/>
                <a:gd name="connsiteX1" fmla="*/ 251 w 34234"/>
                <a:gd name="connsiteY1" fmla="*/ 130 h 249493"/>
                <a:gd name="connsiteX2" fmla="*/ 251 w 34234"/>
                <a:gd name="connsiteY2" fmla="*/ 10110 h 249493"/>
                <a:gd name="connsiteX3" fmla="*/ 24490 w 34234"/>
                <a:gd name="connsiteY3" fmla="*/ 10110 h 249493"/>
                <a:gd name="connsiteX4" fmla="*/ 24490 w 34234"/>
                <a:gd name="connsiteY4" fmla="*/ 239644 h 249493"/>
                <a:gd name="connsiteX5" fmla="*/ 251 w 34234"/>
                <a:gd name="connsiteY5" fmla="*/ 239644 h 249493"/>
                <a:gd name="connsiteX6" fmla="*/ 251 w 34234"/>
                <a:gd name="connsiteY6" fmla="*/ 249624 h 249493"/>
                <a:gd name="connsiteX7" fmla="*/ 34485 w 34234"/>
                <a:gd name="connsiteY7" fmla="*/ 249624 h 249493"/>
                <a:gd name="connsiteX8" fmla="*/ 34485 w 34234"/>
                <a:gd name="connsiteY8" fmla="*/ 130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34" h="249493">
                  <a:moveTo>
                    <a:pt x="34485" y="130"/>
                  </a:moveTo>
                  <a:lnTo>
                    <a:pt x="251" y="130"/>
                  </a:lnTo>
                  <a:lnTo>
                    <a:pt x="251" y="10110"/>
                  </a:lnTo>
                  <a:lnTo>
                    <a:pt x="24490" y="10110"/>
                  </a:lnTo>
                  <a:lnTo>
                    <a:pt x="24490" y="239644"/>
                  </a:lnTo>
                  <a:lnTo>
                    <a:pt x="251" y="239644"/>
                  </a:lnTo>
                  <a:lnTo>
                    <a:pt x="251" y="249624"/>
                  </a:lnTo>
                  <a:lnTo>
                    <a:pt x="34485" y="249624"/>
                  </a:lnTo>
                  <a:lnTo>
                    <a:pt x="34485" y="13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89" name="文本框 3688">
                <a:extLst>
                  <a:ext uri="{FF2B5EF4-FFF2-40B4-BE49-F238E27FC236}">
                    <a16:creationId xmlns:a16="http://schemas.microsoft.com/office/drawing/2014/main" id="{5F5B064F-E637-CB0B-DFDD-402EE81CE31C}"/>
                  </a:ext>
                </a:extLst>
              </p:cNvPr>
              <p:cNvSpPr txBox="1"/>
              <p:nvPr/>
            </p:nvSpPr>
            <p:spPr>
              <a:xfrm>
                <a:off x="381972" y="4987781"/>
                <a:ext cx="9085634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i="0" dirty="0">
                    <a:latin typeface="+mj-lt"/>
                  </a:rPr>
                  <a:t> is defined as, </a:t>
                </a:r>
              </a:p>
            </p:txBody>
          </p:sp>
        </mc:Choice>
        <mc:Fallback xmlns="">
          <p:sp>
            <p:nvSpPr>
              <p:cNvPr id="3689" name="文本框 3688">
                <a:extLst>
                  <a:ext uri="{FF2B5EF4-FFF2-40B4-BE49-F238E27FC236}">
                    <a16:creationId xmlns:a16="http://schemas.microsoft.com/office/drawing/2014/main" id="{5F5B064F-E637-CB0B-DFDD-402EE81CE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72" y="4987781"/>
                <a:ext cx="9085634" cy="506292"/>
              </a:xfrm>
              <a:prstGeom prst="rect">
                <a:avLst/>
              </a:prstGeom>
              <a:blipFill>
                <a:blip r:embed="rId194"/>
                <a:stretch>
                  <a:fillRect l="-738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00" name="图片 3699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 O(\bm{n}_1,i_1,j_1,\cdots,\bm{n}_M,i_M,j_M) = \sum_{k=l+1}^M\sum_{l=1}^{M-1}(\bm{n}_k-\bm{n}_l)^2\delta_{j_kt_1}\delta_{j_lt_2}. 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01E9847A-639C-CFA0-6E88-B322138F1C4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35" y="5668019"/>
            <a:ext cx="6135165" cy="68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FA904-5592-42DA-7A3C-927DE5E0B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06FB06B-AAFF-D9D6-28B5-A0D2445BED9E}"/>
                  </a:ext>
                </a:extLst>
              </p:cNvPr>
              <p:cNvSpPr txBox="1"/>
              <p:nvPr/>
            </p:nvSpPr>
            <p:spPr>
              <a:xfrm>
                <a:off x="0" y="80627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Benchmark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altLang="zh-CN" sz="28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06FB06B-AAFF-D9D6-28B5-A0D2445BE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627"/>
                <a:ext cx="9144000" cy="523220"/>
              </a:xfrm>
              <a:prstGeom prst="rect">
                <a:avLst/>
              </a:prstGeom>
              <a:blipFill>
                <a:blip r:embed="rId3"/>
                <a:stretch>
                  <a:fillRect t="-11628" b="-39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55 1">
                <a:extLst>
                  <a:ext uri="{FF2B5EF4-FFF2-40B4-BE49-F238E27FC236}">
                    <a16:creationId xmlns:a16="http://schemas.microsoft.com/office/drawing/2014/main" id="{341C79AE-29C1-D245-663B-CCA0D4558F61}"/>
                  </a:ext>
                </a:extLst>
              </p:cNvPr>
              <p:cNvSpPr txBox="1"/>
              <p:nvPr/>
            </p:nvSpPr>
            <p:spPr>
              <a:xfrm>
                <a:off x="-1051" y="666988"/>
                <a:ext cx="9096255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Non-perturbative and perturbative parts (</a:t>
                </a:r>
                <a14:m>
                  <m:oMath xmlns:m="http://schemas.openxmlformats.org/officeDocument/2006/math">
                    <m:r>
                      <a:rPr lang="en-US" altLang="zh-CN" sz="2000" dirty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000" dirty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altLang="zh-CN" sz="2000" dirty="0"/>
                  <a:t>)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55 1">
                <a:extLst>
                  <a:ext uri="{FF2B5EF4-FFF2-40B4-BE49-F238E27FC236}">
                    <a16:creationId xmlns:a16="http://schemas.microsoft.com/office/drawing/2014/main" id="{341C79AE-29C1-D245-663B-CCA0D4558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1" y="666988"/>
                <a:ext cx="9096255" cy="506292"/>
              </a:xfrm>
              <a:prstGeom prst="rect">
                <a:avLst/>
              </a:prstGeom>
              <a:blipFill>
                <a:blip r:embed="rId4"/>
                <a:stretch>
                  <a:fillRect l="-603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&amp;H_0 = K + (1-\lambda)V_{\rm SU(4)} + V_{\rm OPE}^{\Lambda_\pi}\\&#10;   &amp;H_1 = \lambda V_{\rm SU(4)}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9DCEB742-559C-9D79-5574-164686DDCBCB}"/>
              </a:ext>
            </a:extLst>
          </p:cNvPr>
          <p:cNvGrpSpPr>
            <a:grpSpLocks noChangeAspect="1"/>
          </p:cNvGrpSpPr>
          <p:nvPr/>
        </p:nvGrpSpPr>
        <p:grpSpPr>
          <a:xfrm>
            <a:off x="2772913" y="1282081"/>
            <a:ext cx="3598173" cy="717611"/>
            <a:chOff x="5351771" y="2959320"/>
            <a:chExt cx="3167073" cy="63163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A01C2675-A216-0A48-193C-010033863FAA}"/>
                </a:ext>
              </a:extLst>
            </p:cNvPr>
            <p:cNvSpPr/>
            <p:nvPr/>
          </p:nvSpPr>
          <p:spPr>
            <a:xfrm>
              <a:off x="5351771" y="3018128"/>
              <a:ext cx="191077" cy="154161"/>
            </a:xfrm>
            <a:custGeom>
              <a:avLst/>
              <a:gdLst>
                <a:gd name="connsiteX0" fmla="*/ 164463 w 191077"/>
                <a:gd name="connsiteY0" fmla="*/ 17463 h 154161"/>
                <a:gd name="connsiteX1" fmla="*/ 183525 w 191077"/>
                <a:gd name="connsiteY1" fmla="*/ 7080 h 154161"/>
                <a:gd name="connsiteX2" fmla="*/ 191241 w 191077"/>
                <a:gd name="connsiteY2" fmla="*/ 2566 h 154161"/>
                <a:gd name="connsiteX3" fmla="*/ 188064 w 191077"/>
                <a:gd name="connsiteY3" fmla="*/ 83 h 154161"/>
                <a:gd name="connsiteX4" fmla="*/ 159016 w 191077"/>
                <a:gd name="connsiteY4" fmla="*/ 760 h 154161"/>
                <a:gd name="connsiteX5" fmla="*/ 129742 w 191077"/>
                <a:gd name="connsiteY5" fmla="*/ 83 h 154161"/>
                <a:gd name="connsiteX6" fmla="*/ 125430 w 191077"/>
                <a:gd name="connsiteY6" fmla="*/ 4597 h 154161"/>
                <a:gd name="connsiteX7" fmla="*/ 131784 w 191077"/>
                <a:gd name="connsiteY7" fmla="*/ 7080 h 154161"/>
                <a:gd name="connsiteX8" fmla="*/ 140408 w 191077"/>
                <a:gd name="connsiteY8" fmla="*/ 7531 h 154161"/>
                <a:gd name="connsiteX9" fmla="*/ 146535 w 191077"/>
                <a:gd name="connsiteY9" fmla="*/ 11143 h 154161"/>
                <a:gd name="connsiteX10" fmla="*/ 145627 w 191077"/>
                <a:gd name="connsiteY10" fmla="*/ 15431 h 154161"/>
                <a:gd name="connsiteX11" fmla="*/ 132011 w 191077"/>
                <a:gd name="connsiteY11" fmla="*/ 70505 h 154161"/>
                <a:gd name="connsiteX12" fmla="*/ 62797 w 191077"/>
                <a:gd name="connsiteY12" fmla="*/ 70505 h 154161"/>
                <a:gd name="connsiteX13" fmla="*/ 76186 w 191077"/>
                <a:gd name="connsiteY13" fmla="*/ 17463 h 154161"/>
                <a:gd name="connsiteX14" fmla="*/ 95248 w 191077"/>
                <a:gd name="connsiteY14" fmla="*/ 7080 h 154161"/>
                <a:gd name="connsiteX15" fmla="*/ 102964 w 191077"/>
                <a:gd name="connsiteY15" fmla="*/ 2566 h 154161"/>
                <a:gd name="connsiteX16" fmla="*/ 99787 w 191077"/>
                <a:gd name="connsiteY16" fmla="*/ 83 h 154161"/>
                <a:gd name="connsiteX17" fmla="*/ 70740 w 191077"/>
                <a:gd name="connsiteY17" fmla="*/ 760 h 154161"/>
                <a:gd name="connsiteX18" fmla="*/ 41465 w 191077"/>
                <a:gd name="connsiteY18" fmla="*/ 83 h 154161"/>
                <a:gd name="connsiteX19" fmla="*/ 37154 w 191077"/>
                <a:gd name="connsiteY19" fmla="*/ 4597 h 154161"/>
                <a:gd name="connsiteX20" fmla="*/ 43508 w 191077"/>
                <a:gd name="connsiteY20" fmla="*/ 7080 h 154161"/>
                <a:gd name="connsiteX21" fmla="*/ 52131 w 191077"/>
                <a:gd name="connsiteY21" fmla="*/ 7531 h 154161"/>
                <a:gd name="connsiteX22" fmla="*/ 58258 w 191077"/>
                <a:gd name="connsiteY22" fmla="*/ 11143 h 154161"/>
                <a:gd name="connsiteX23" fmla="*/ 57351 w 191077"/>
                <a:gd name="connsiteY23" fmla="*/ 15431 h 154161"/>
                <a:gd name="connsiteX24" fmla="*/ 26942 w 191077"/>
                <a:gd name="connsiteY24" fmla="*/ 136639 h 154161"/>
                <a:gd name="connsiteX25" fmla="*/ 6291 w 191077"/>
                <a:gd name="connsiteY25" fmla="*/ 147247 h 154161"/>
                <a:gd name="connsiteX26" fmla="*/ 164 w 191077"/>
                <a:gd name="connsiteY26" fmla="*/ 151762 h 154161"/>
                <a:gd name="connsiteX27" fmla="*/ 3341 w 191077"/>
                <a:gd name="connsiteY27" fmla="*/ 154245 h 154161"/>
                <a:gd name="connsiteX28" fmla="*/ 32161 w 191077"/>
                <a:gd name="connsiteY28" fmla="*/ 153567 h 154161"/>
                <a:gd name="connsiteX29" fmla="*/ 46685 w 191077"/>
                <a:gd name="connsiteY29" fmla="*/ 153793 h 154161"/>
                <a:gd name="connsiteX30" fmla="*/ 61435 w 191077"/>
                <a:gd name="connsiteY30" fmla="*/ 154245 h 154161"/>
                <a:gd name="connsiteX31" fmla="*/ 65974 w 191077"/>
                <a:gd name="connsiteY31" fmla="*/ 149730 h 154161"/>
                <a:gd name="connsiteX32" fmla="*/ 59620 w 191077"/>
                <a:gd name="connsiteY32" fmla="*/ 147247 h 154161"/>
                <a:gd name="connsiteX33" fmla="*/ 44869 w 191077"/>
                <a:gd name="connsiteY33" fmla="*/ 143185 h 154161"/>
                <a:gd name="connsiteX34" fmla="*/ 45550 w 191077"/>
                <a:gd name="connsiteY34" fmla="*/ 139348 h 154161"/>
                <a:gd name="connsiteX35" fmla="*/ 60981 w 191077"/>
                <a:gd name="connsiteY35" fmla="*/ 77502 h 154161"/>
                <a:gd name="connsiteX36" fmla="*/ 130196 w 191077"/>
                <a:gd name="connsiteY36" fmla="*/ 77502 h 154161"/>
                <a:gd name="connsiteX37" fmla="*/ 114538 w 191077"/>
                <a:gd name="connsiteY37" fmla="*/ 139799 h 154161"/>
                <a:gd name="connsiteX38" fmla="*/ 93887 w 191077"/>
                <a:gd name="connsiteY38" fmla="*/ 147247 h 154161"/>
                <a:gd name="connsiteX39" fmla="*/ 88440 w 191077"/>
                <a:gd name="connsiteY39" fmla="*/ 151762 h 154161"/>
                <a:gd name="connsiteX40" fmla="*/ 91617 w 191077"/>
                <a:gd name="connsiteY40" fmla="*/ 154245 h 154161"/>
                <a:gd name="connsiteX41" fmla="*/ 120438 w 191077"/>
                <a:gd name="connsiteY41" fmla="*/ 153567 h 154161"/>
                <a:gd name="connsiteX42" fmla="*/ 134961 w 191077"/>
                <a:gd name="connsiteY42" fmla="*/ 153793 h 154161"/>
                <a:gd name="connsiteX43" fmla="*/ 149712 w 191077"/>
                <a:gd name="connsiteY43" fmla="*/ 154245 h 154161"/>
                <a:gd name="connsiteX44" fmla="*/ 154251 w 191077"/>
                <a:gd name="connsiteY44" fmla="*/ 149730 h 154161"/>
                <a:gd name="connsiteX45" fmla="*/ 147897 w 191077"/>
                <a:gd name="connsiteY45" fmla="*/ 147247 h 154161"/>
                <a:gd name="connsiteX46" fmla="*/ 133146 w 191077"/>
                <a:gd name="connsiteY46" fmla="*/ 143185 h 154161"/>
                <a:gd name="connsiteX47" fmla="*/ 133827 w 191077"/>
                <a:gd name="connsiteY47" fmla="*/ 139348 h 154161"/>
                <a:gd name="connsiteX48" fmla="*/ 164463 w 191077"/>
                <a:gd name="connsiteY48" fmla="*/ 17463 h 1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1077" h="154161">
                  <a:moveTo>
                    <a:pt x="164463" y="17463"/>
                  </a:moveTo>
                  <a:cubicBezTo>
                    <a:pt x="166505" y="9337"/>
                    <a:pt x="166959" y="7080"/>
                    <a:pt x="183525" y="7080"/>
                  </a:cubicBezTo>
                  <a:cubicBezTo>
                    <a:pt x="189425" y="7080"/>
                    <a:pt x="191241" y="7080"/>
                    <a:pt x="191241" y="2566"/>
                  </a:cubicBezTo>
                  <a:cubicBezTo>
                    <a:pt x="191241" y="83"/>
                    <a:pt x="188744" y="83"/>
                    <a:pt x="188064" y="83"/>
                  </a:cubicBezTo>
                  <a:cubicBezTo>
                    <a:pt x="181710" y="83"/>
                    <a:pt x="165370" y="760"/>
                    <a:pt x="159016" y="760"/>
                  </a:cubicBezTo>
                  <a:cubicBezTo>
                    <a:pt x="152435" y="760"/>
                    <a:pt x="136323" y="83"/>
                    <a:pt x="129742" y="83"/>
                  </a:cubicBezTo>
                  <a:cubicBezTo>
                    <a:pt x="127927" y="83"/>
                    <a:pt x="125430" y="83"/>
                    <a:pt x="125430" y="4597"/>
                  </a:cubicBezTo>
                  <a:cubicBezTo>
                    <a:pt x="125430" y="7080"/>
                    <a:pt x="127473" y="7080"/>
                    <a:pt x="131784" y="7080"/>
                  </a:cubicBezTo>
                  <a:cubicBezTo>
                    <a:pt x="132238" y="7080"/>
                    <a:pt x="136550" y="7080"/>
                    <a:pt x="140408" y="7531"/>
                  </a:cubicBezTo>
                  <a:cubicBezTo>
                    <a:pt x="144493" y="7983"/>
                    <a:pt x="146535" y="8209"/>
                    <a:pt x="146535" y="11143"/>
                  </a:cubicBezTo>
                  <a:cubicBezTo>
                    <a:pt x="146535" y="12046"/>
                    <a:pt x="146308" y="12497"/>
                    <a:pt x="145627" y="15431"/>
                  </a:cubicBezTo>
                  <a:lnTo>
                    <a:pt x="132011" y="70505"/>
                  </a:lnTo>
                  <a:lnTo>
                    <a:pt x="62797" y="70505"/>
                  </a:lnTo>
                  <a:lnTo>
                    <a:pt x="76186" y="17463"/>
                  </a:lnTo>
                  <a:cubicBezTo>
                    <a:pt x="78228" y="9337"/>
                    <a:pt x="78909" y="7080"/>
                    <a:pt x="95248" y="7080"/>
                  </a:cubicBezTo>
                  <a:cubicBezTo>
                    <a:pt x="101148" y="7080"/>
                    <a:pt x="102964" y="7080"/>
                    <a:pt x="102964" y="2566"/>
                  </a:cubicBezTo>
                  <a:cubicBezTo>
                    <a:pt x="102964" y="83"/>
                    <a:pt x="100468" y="83"/>
                    <a:pt x="99787" y="83"/>
                  </a:cubicBezTo>
                  <a:cubicBezTo>
                    <a:pt x="93433" y="83"/>
                    <a:pt x="77094" y="760"/>
                    <a:pt x="70740" y="760"/>
                  </a:cubicBezTo>
                  <a:cubicBezTo>
                    <a:pt x="64158" y="760"/>
                    <a:pt x="48046" y="83"/>
                    <a:pt x="41465" y="83"/>
                  </a:cubicBezTo>
                  <a:cubicBezTo>
                    <a:pt x="39650" y="83"/>
                    <a:pt x="37154" y="83"/>
                    <a:pt x="37154" y="4597"/>
                  </a:cubicBezTo>
                  <a:cubicBezTo>
                    <a:pt x="37154" y="7080"/>
                    <a:pt x="39196" y="7080"/>
                    <a:pt x="43508" y="7080"/>
                  </a:cubicBezTo>
                  <a:cubicBezTo>
                    <a:pt x="43962" y="7080"/>
                    <a:pt x="48273" y="7080"/>
                    <a:pt x="52131" y="7531"/>
                  </a:cubicBezTo>
                  <a:cubicBezTo>
                    <a:pt x="56216" y="7983"/>
                    <a:pt x="58258" y="8209"/>
                    <a:pt x="58258" y="11143"/>
                  </a:cubicBezTo>
                  <a:cubicBezTo>
                    <a:pt x="58258" y="12046"/>
                    <a:pt x="58031" y="12723"/>
                    <a:pt x="57351" y="15431"/>
                  </a:cubicBezTo>
                  <a:lnTo>
                    <a:pt x="26942" y="136639"/>
                  </a:lnTo>
                  <a:cubicBezTo>
                    <a:pt x="24672" y="145442"/>
                    <a:pt x="24218" y="147247"/>
                    <a:pt x="6291" y="147247"/>
                  </a:cubicBezTo>
                  <a:cubicBezTo>
                    <a:pt x="2206" y="147247"/>
                    <a:pt x="164" y="147247"/>
                    <a:pt x="164" y="151762"/>
                  </a:cubicBezTo>
                  <a:cubicBezTo>
                    <a:pt x="164" y="154245"/>
                    <a:pt x="2887" y="154245"/>
                    <a:pt x="3341" y="154245"/>
                  </a:cubicBezTo>
                  <a:cubicBezTo>
                    <a:pt x="9695" y="154245"/>
                    <a:pt x="25807" y="153567"/>
                    <a:pt x="32161" y="153567"/>
                  </a:cubicBezTo>
                  <a:cubicBezTo>
                    <a:pt x="36927" y="153567"/>
                    <a:pt x="41919" y="153793"/>
                    <a:pt x="46685" y="153793"/>
                  </a:cubicBezTo>
                  <a:cubicBezTo>
                    <a:pt x="51677" y="153793"/>
                    <a:pt x="56670" y="154245"/>
                    <a:pt x="61435" y="154245"/>
                  </a:cubicBezTo>
                  <a:cubicBezTo>
                    <a:pt x="63251" y="154245"/>
                    <a:pt x="65974" y="154245"/>
                    <a:pt x="65974" y="149730"/>
                  </a:cubicBezTo>
                  <a:cubicBezTo>
                    <a:pt x="65974" y="147247"/>
                    <a:pt x="63932" y="147247"/>
                    <a:pt x="59620" y="147247"/>
                  </a:cubicBezTo>
                  <a:cubicBezTo>
                    <a:pt x="51223" y="147247"/>
                    <a:pt x="44869" y="147247"/>
                    <a:pt x="44869" y="143185"/>
                  </a:cubicBezTo>
                  <a:cubicBezTo>
                    <a:pt x="44869" y="141830"/>
                    <a:pt x="45323" y="140702"/>
                    <a:pt x="45550" y="139348"/>
                  </a:cubicBezTo>
                  <a:lnTo>
                    <a:pt x="60981" y="77502"/>
                  </a:lnTo>
                  <a:lnTo>
                    <a:pt x="130196" y="77502"/>
                  </a:lnTo>
                  <a:cubicBezTo>
                    <a:pt x="120665" y="114971"/>
                    <a:pt x="115445" y="136413"/>
                    <a:pt x="114538" y="139799"/>
                  </a:cubicBezTo>
                  <a:cubicBezTo>
                    <a:pt x="112268" y="147022"/>
                    <a:pt x="107956" y="147247"/>
                    <a:pt x="93887" y="147247"/>
                  </a:cubicBezTo>
                  <a:cubicBezTo>
                    <a:pt x="90483" y="147247"/>
                    <a:pt x="88440" y="147247"/>
                    <a:pt x="88440" y="151762"/>
                  </a:cubicBezTo>
                  <a:cubicBezTo>
                    <a:pt x="88440" y="154245"/>
                    <a:pt x="91163" y="154245"/>
                    <a:pt x="91617" y="154245"/>
                  </a:cubicBezTo>
                  <a:cubicBezTo>
                    <a:pt x="97971" y="154245"/>
                    <a:pt x="114084" y="153567"/>
                    <a:pt x="120438" y="153567"/>
                  </a:cubicBezTo>
                  <a:cubicBezTo>
                    <a:pt x="125203" y="153567"/>
                    <a:pt x="130196" y="153793"/>
                    <a:pt x="134961" y="153793"/>
                  </a:cubicBezTo>
                  <a:cubicBezTo>
                    <a:pt x="139954" y="153793"/>
                    <a:pt x="144946" y="154245"/>
                    <a:pt x="149712" y="154245"/>
                  </a:cubicBezTo>
                  <a:cubicBezTo>
                    <a:pt x="151528" y="154245"/>
                    <a:pt x="154251" y="154245"/>
                    <a:pt x="154251" y="149730"/>
                  </a:cubicBezTo>
                  <a:cubicBezTo>
                    <a:pt x="154251" y="147247"/>
                    <a:pt x="152208" y="147247"/>
                    <a:pt x="147897" y="147247"/>
                  </a:cubicBezTo>
                  <a:cubicBezTo>
                    <a:pt x="139500" y="147247"/>
                    <a:pt x="133146" y="147247"/>
                    <a:pt x="133146" y="143185"/>
                  </a:cubicBezTo>
                  <a:cubicBezTo>
                    <a:pt x="133146" y="141830"/>
                    <a:pt x="133600" y="140702"/>
                    <a:pt x="133827" y="139348"/>
                  </a:cubicBezTo>
                  <a:lnTo>
                    <a:pt x="164463" y="17463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A6D504DB-F07C-B0F4-CF3D-13C08A2FBB92}"/>
                </a:ext>
              </a:extLst>
            </p:cNvPr>
            <p:cNvSpPr/>
            <p:nvPr/>
          </p:nvSpPr>
          <p:spPr>
            <a:xfrm>
              <a:off x="5539819" y="3101235"/>
              <a:ext cx="73707" cy="108071"/>
            </a:xfrm>
            <a:custGeom>
              <a:avLst/>
              <a:gdLst>
                <a:gd name="connsiteX0" fmla="*/ 73879 w 73707"/>
                <a:gd name="connsiteY0" fmla="*/ 54594 h 108071"/>
                <a:gd name="connsiteX1" fmla="*/ 64507 w 73707"/>
                <a:gd name="connsiteY1" fmla="*/ 13672 h 108071"/>
                <a:gd name="connsiteX2" fmla="*/ 37026 w 73707"/>
                <a:gd name="connsiteY2" fmla="*/ 84 h 108071"/>
                <a:gd name="connsiteX3" fmla="*/ 172 w 73707"/>
                <a:gd name="connsiteY3" fmla="*/ 54594 h 108071"/>
                <a:gd name="connsiteX4" fmla="*/ 37026 w 73707"/>
                <a:gd name="connsiteY4" fmla="*/ 108156 h 108071"/>
                <a:gd name="connsiteX5" fmla="*/ 73879 w 73707"/>
                <a:gd name="connsiteY5" fmla="*/ 54594 h 108071"/>
                <a:gd name="connsiteX6" fmla="*/ 37026 w 73707"/>
                <a:gd name="connsiteY6" fmla="*/ 103732 h 108071"/>
                <a:gd name="connsiteX7" fmla="*/ 16851 w 73707"/>
                <a:gd name="connsiteY7" fmla="*/ 86510 h 108071"/>
                <a:gd name="connsiteX8" fmla="*/ 14627 w 73707"/>
                <a:gd name="connsiteY8" fmla="*/ 52540 h 108071"/>
                <a:gd name="connsiteX9" fmla="*/ 17010 w 73707"/>
                <a:gd name="connsiteY9" fmla="*/ 20308 h 108071"/>
                <a:gd name="connsiteX10" fmla="*/ 37026 w 73707"/>
                <a:gd name="connsiteY10" fmla="*/ 4508 h 108071"/>
                <a:gd name="connsiteX11" fmla="*/ 56723 w 73707"/>
                <a:gd name="connsiteY11" fmla="*/ 18886 h 108071"/>
                <a:gd name="connsiteX12" fmla="*/ 59424 w 73707"/>
                <a:gd name="connsiteY12" fmla="*/ 52540 h 108071"/>
                <a:gd name="connsiteX13" fmla="*/ 57359 w 73707"/>
                <a:gd name="connsiteY13" fmla="*/ 85878 h 108071"/>
                <a:gd name="connsiteX14" fmla="*/ 37026 w 73707"/>
                <a:gd name="connsiteY14" fmla="*/ 103732 h 10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07" h="108071">
                  <a:moveTo>
                    <a:pt x="73879" y="54594"/>
                  </a:moveTo>
                  <a:cubicBezTo>
                    <a:pt x="73879" y="37214"/>
                    <a:pt x="71814" y="24732"/>
                    <a:pt x="64507" y="13672"/>
                  </a:cubicBezTo>
                  <a:cubicBezTo>
                    <a:pt x="59583" y="6404"/>
                    <a:pt x="49734" y="84"/>
                    <a:pt x="37026" y="84"/>
                  </a:cubicBezTo>
                  <a:cubicBezTo>
                    <a:pt x="172" y="84"/>
                    <a:pt x="172" y="43218"/>
                    <a:pt x="172" y="54594"/>
                  </a:cubicBezTo>
                  <a:cubicBezTo>
                    <a:pt x="172" y="65970"/>
                    <a:pt x="172" y="108156"/>
                    <a:pt x="37026" y="108156"/>
                  </a:cubicBezTo>
                  <a:cubicBezTo>
                    <a:pt x="73879" y="108156"/>
                    <a:pt x="73879" y="65970"/>
                    <a:pt x="73879" y="54594"/>
                  </a:cubicBezTo>
                  <a:close/>
                  <a:moveTo>
                    <a:pt x="37026" y="103732"/>
                  </a:moveTo>
                  <a:cubicBezTo>
                    <a:pt x="29718" y="103732"/>
                    <a:pt x="20028" y="99466"/>
                    <a:pt x="16851" y="86510"/>
                  </a:cubicBezTo>
                  <a:cubicBezTo>
                    <a:pt x="14627" y="77188"/>
                    <a:pt x="14627" y="64232"/>
                    <a:pt x="14627" y="52540"/>
                  </a:cubicBezTo>
                  <a:cubicBezTo>
                    <a:pt x="14627" y="41006"/>
                    <a:pt x="14627" y="28998"/>
                    <a:pt x="17010" y="20308"/>
                  </a:cubicBezTo>
                  <a:cubicBezTo>
                    <a:pt x="20346" y="7826"/>
                    <a:pt x="30513" y="4508"/>
                    <a:pt x="37026" y="4508"/>
                  </a:cubicBezTo>
                  <a:cubicBezTo>
                    <a:pt x="45604" y="4508"/>
                    <a:pt x="53864" y="9722"/>
                    <a:pt x="56723" y="18886"/>
                  </a:cubicBezTo>
                  <a:cubicBezTo>
                    <a:pt x="59265" y="27418"/>
                    <a:pt x="59424" y="38794"/>
                    <a:pt x="59424" y="52540"/>
                  </a:cubicBezTo>
                  <a:cubicBezTo>
                    <a:pt x="59424" y="64232"/>
                    <a:pt x="59424" y="75924"/>
                    <a:pt x="57359" y="85878"/>
                  </a:cubicBezTo>
                  <a:cubicBezTo>
                    <a:pt x="54182" y="100256"/>
                    <a:pt x="43380" y="103732"/>
                    <a:pt x="37026" y="103732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778F06-B157-F11A-966A-7A69D81421EA}"/>
                </a:ext>
              </a:extLst>
            </p:cNvPr>
            <p:cNvSpPr/>
            <p:nvPr/>
          </p:nvSpPr>
          <p:spPr>
            <a:xfrm>
              <a:off x="5709107" y="3089453"/>
              <a:ext cx="150910" cy="52816"/>
            </a:xfrm>
            <a:custGeom>
              <a:avLst/>
              <a:gdLst>
                <a:gd name="connsiteX0" fmla="*/ 143373 w 150910"/>
                <a:gd name="connsiteY0" fmla="*/ 9111 h 52816"/>
                <a:gd name="connsiteX1" fmla="*/ 151089 w 150910"/>
                <a:gd name="connsiteY1" fmla="*/ 4597 h 52816"/>
                <a:gd name="connsiteX2" fmla="*/ 143600 w 150910"/>
                <a:gd name="connsiteY2" fmla="*/ 83 h 52816"/>
                <a:gd name="connsiteX3" fmla="*/ 7668 w 150910"/>
                <a:gd name="connsiteY3" fmla="*/ 83 h 52816"/>
                <a:gd name="connsiteX4" fmla="*/ 179 w 150910"/>
                <a:gd name="connsiteY4" fmla="*/ 4597 h 52816"/>
                <a:gd name="connsiteX5" fmla="*/ 7895 w 150910"/>
                <a:gd name="connsiteY5" fmla="*/ 9111 h 52816"/>
                <a:gd name="connsiteX6" fmla="*/ 143373 w 150910"/>
                <a:gd name="connsiteY6" fmla="*/ 9111 h 52816"/>
                <a:gd name="connsiteX7" fmla="*/ 143600 w 150910"/>
                <a:gd name="connsiteY7" fmla="*/ 52900 h 52816"/>
                <a:gd name="connsiteX8" fmla="*/ 151089 w 150910"/>
                <a:gd name="connsiteY8" fmla="*/ 48385 h 52816"/>
                <a:gd name="connsiteX9" fmla="*/ 143373 w 150910"/>
                <a:gd name="connsiteY9" fmla="*/ 43871 h 52816"/>
                <a:gd name="connsiteX10" fmla="*/ 7895 w 150910"/>
                <a:gd name="connsiteY10" fmla="*/ 43871 h 52816"/>
                <a:gd name="connsiteX11" fmla="*/ 179 w 150910"/>
                <a:gd name="connsiteY11" fmla="*/ 48385 h 52816"/>
                <a:gd name="connsiteX12" fmla="*/ 7668 w 150910"/>
                <a:gd name="connsiteY12" fmla="*/ 52900 h 52816"/>
                <a:gd name="connsiteX13" fmla="*/ 143600 w 150910"/>
                <a:gd name="connsiteY13" fmla="*/ 52900 h 5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910" h="52816">
                  <a:moveTo>
                    <a:pt x="143373" y="9111"/>
                  </a:moveTo>
                  <a:cubicBezTo>
                    <a:pt x="146777" y="9111"/>
                    <a:pt x="151089" y="9111"/>
                    <a:pt x="151089" y="4597"/>
                  </a:cubicBezTo>
                  <a:cubicBezTo>
                    <a:pt x="151089" y="83"/>
                    <a:pt x="146777" y="83"/>
                    <a:pt x="143600" y="83"/>
                  </a:cubicBezTo>
                  <a:lnTo>
                    <a:pt x="7668" y="83"/>
                  </a:lnTo>
                  <a:cubicBezTo>
                    <a:pt x="4491" y="83"/>
                    <a:pt x="179" y="83"/>
                    <a:pt x="179" y="4597"/>
                  </a:cubicBezTo>
                  <a:cubicBezTo>
                    <a:pt x="179" y="9111"/>
                    <a:pt x="4491" y="9111"/>
                    <a:pt x="7895" y="9111"/>
                  </a:cubicBezTo>
                  <a:lnTo>
                    <a:pt x="143373" y="9111"/>
                  </a:lnTo>
                  <a:close/>
                  <a:moveTo>
                    <a:pt x="143600" y="52900"/>
                  </a:moveTo>
                  <a:cubicBezTo>
                    <a:pt x="146777" y="52900"/>
                    <a:pt x="151089" y="52900"/>
                    <a:pt x="151089" y="48385"/>
                  </a:cubicBezTo>
                  <a:cubicBezTo>
                    <a:pt x="151089" y="43871"/>
                    <a:pt x="146777" y="43871"/>
                    <a:pt x="143373" y="43871"/>
                  </a:cubicBezTo>
                  <a:lnTo>
                    <a:pt x="7895" y="43871"/>
                  </a:lnTo>
                  <a:cubicBezTo>
                    <a:pt x="4491" y="43871"/>
                    <a:pt x="179" y="43871"/>
                    <a:pt x="179" y="48385"/>
                  </a:cubicBezTo>
                  <a:cubicBezTo>
                    <a:pt x="179" y="52900"/>
                    <a:pt x="4491" y="52900"/>
                    <a:pt x="7668" y="52900"/>
                  </a:cubicBezTo>
                  <a:lnTo>
                    <a:pt x="143600" y="52900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FBA73651-F5B1-1ADF-7232-E1EB59044781}"/>
                </a:ext>
              </a:extLst>
            </p:cNvPr>
            <p:cNvSpPr/>
            <p:nvPr/>
          </p:nvSpPr>
          <p:spPr>
            <a:xfrm>
              <a:off x="5944562" y="3018128"/>
              <a:ext cx="193119" cy="154161"/>
            </a:xfrm>
            <a:custGeom>
              <a:avLst/>
              <a:gdLst>
                <a:gd name="connsiteX0" fmla="*/ 107075 w 193119"/>
                <a:gd name="connsiteY0" fmla="*/ 63057 h 154161"/>
                <a:gd name="connsiteX1" fmla="*/ 105940 w 193119"/>
                <a:gd name="connsiteY1" fmla="*/ 59897 h 154161"/>
                <a:gd name="connsiteX2" fmla="*/ 112521 w 193119"/>
                <a:gd name="connsiteY2" fmla="*/ 54705 h 154161"/>
                <a:gd name="connsiteX3" fmla="*/ 152234 w 193119"/>
                <a:gd name="connsiteY3" fmla="*/ 24234 h 154161"/>
                <a:gd name="connsiteX4" fmla="*/ 189224 w 193119"/>
                <a:gd name="connsiteY4" fmla="*/ 7080 h 154161"/>
                <a:gd name="connsiteX5" fmla="*/ 193309 w 193119"/>
                <a:gd name="connsiteY5" fmla="*/ 2566 h 154161"/>
                <a:gd name="connsiteX6" fmla="*/ 190813 w 193119"/>
                <a:gd name="connsiteY6" fmla="*/ 83 h 154161"/>
                <a:gd name="connsiteX7" fmla="*/ 174701 w 193119"/>
                <a:gd name="connsiteY7" fmla="*/ 760 h 154161"/>
                <a:gd name="connsiteX8" fmla="*/ 149511 w 193119"/>
                <a:gd name="connsiteY8" fmla="*/ 83 h 154161"/>
                <a:gd name="connsiteX9" fmla="*/ 145199 w 193119"/>
                <a:gd name="connsiteY9" fmla="*/ 4597 h 154161"/>
                <a:gd name="connsiteX10" fmla="*/ 147923 w 193119"/>
                <a:gd name="connsiteY10" fmla="*/ 7080 h 154161"/>
                <a:gd name="connsiteX11" fmla="*/ 154958 w 193119"/>
                <a:gd name="connsiteY11" fmla="*/ 11820 h 154161"/>
                <a:gd name="connsiteX12" fmla="*/ 146788 w 193119"/>
                <a:gd name="connsiteY12" fmla="*/ 22203 h 154161"/>
                <a:gd name="connsiteX13" fmla="*/ 58284 w 193119"/>
                <a:gd name="connsiteY13" fmla="*/ 89917 h 154161"/>
                <a:gd name="connsiteX14" fmla="*/ 76439 w 193119"/>
                <a:gd name="connsiteY14" fmla="*/ 17463 h 154161"/>
                <a:gd name="connsiteX15" fmla="*/ 95501 w 193119"/>
                <a:gd name="connsiteY15" fmla="*/ 7080 h 154161"/>
                <a:gd name="connsiteX16" fmla="*/ 103217 w 193119"/>
                <a:gd name="connsiteY16" fmla="*/ 2566 h 154161"/>
                <a:gd name="connsiteX17" fmla="*/ 100040 w 193119"/>
                <a:gd name="connsiteY17" fmla="*/ 83 h 154161"/>
                <a:gd name="connsiteX18" fmla="*/ 70993 w 193119"/>
                <a:gd name="connsiteY18" fmla="*/ 760 h 154161"/>
                <a:gd name="connsiteX19" fmla="*/ 41718 w 193119"/>
                <a:gd name="connsiteY19" fmla="*/ 83 h 154161"/>
                <a:gd name="connsiteX20" fmla="*/ 37180 w 193119"/>
                <a:gd name="connsiteY20" fmla="*/ 4371 h 154161"/>
                <a:gd name="connsiteX21" fmla="*/ 43761 w 193119"/>
                <a:gd name="connsiteY21" fmla="*/ 7080 h 154161"/>
                <a:gd name="connsiteX22" fmla="*/ 53519 w 193119"/>
                <a:gd name="connsiteY22" fmla="*/ 7531 h 154161"/>
                <a:gd name="connsiteX23" fmla="*/ 58511 w 193119"/>
                <a:gd name="connsiteY23" fmla="*/ 11143 h 154161"/>
                <a:gd name="connsiteX24" fmla="*/ 57603 w 193119"/>
                <a:gd name="connsiteY24" fmla="*/ 15431 h 154161"/>
                <a:gd name="connsiteX25" fmla="*/ 27195 w 193119"/>
                <a:gd name="connsiteY25" fmla="*/ 136639 h 154161"/>
                <a:gd name="connsiteX26" fmla="*/ 6544 w 193119"/>
                <a:gd name="connsiteY26" fmla="*/ 147247 h 154161"/>
                <a:gd name="connsiteX27" fmla="*/ 190 w 193119"/>
                <a:gd name="connsiteY27" fmla="*/ 151536 h 154161"/>
                <a:gd name="connsiteX28" fmla="*/ 3594 w 193119"/>
                <a:gd name="connsiteY28" fmla="*/ 154245 h 154161"/>
                <a:gd name="connsiteX29" fmla="*/ 32414 w 193119"/>
                <a:gd name="connsiteY29" fmla="*/ 153567 h 154161"/>
                <a:gd name="connsiteX30" fmla="*/ 46938 w 193119"/>
                <a:gd name="connsiteY30" fmla="*/ 153793 h 154161"/>
                <a:gd name="connsiteX31" fmla="*/ 61688 w 193119"/>
                <a:gd name="connsiteY31" fmla="*/ 154245 h 154161"/>
                <a:gd name="connsiteX32" fmla="*/ 66227 w 193119"/>
                <a:gd name="connsiteY32" fmla="*/ 149730 h 154161"/>
                <a:gd name="connsiteX33" fmla="*/ 59873 w 193119"/>
                <a:gd name="connsiteY33" fmla="*/ 147247 h 154161"/>
                <a:gd name="connsiteX34" fmla="*/ 45122 w 193119"/>
                <a:gd name="connsiteY34" fmla="*/ 143185 h 154161"/>
                <a:gd name="connsiteX35" fmla="*/ 47165 w 193119"/>
                <a:gd name="connsiteY35" fmla="*/ 133253 h 154161"/>
                <a:gd name="connsiteX36" fmla="*/ 56242 w 193119"/>
                <a:gd name="connsiteY36" fmla="*/ 97816 h 154161"/>
                <a:gd name="connsiteX37" fmla="*/ 90055 w 193119"/>
                <a:gd name="connsiteY37" fmla="*/ 71634 h 154161"/>
                <a:gd name="connsiteX38" fmla="*/ 116379 w 193119"/>
                <a:gd name="connsiteY38" fmla="*/ 132350 h 154161"/>
                <a:gd name="connsiteX39" fmla="*/ 119102 w 193119"/>
                <a:gd name="connsiteY39" fmla="*/ 140250 h 154161"/>
                <a:gd name="connsiteX40" fmla="*/ 107302 w 193119"/>
                <a:gd name="connsiteY40" fmla="*/ 147247 h 154161"/>
                <a:gd name="connsiteX41" fmla="*/ 102309 w 193119"/>
                <a:gd name="connsiteY41" fmla="*/ 151762 h 154161"/>
                <a:gd name="connsiteX42" fmla="*/ 105486 w 193119"/>
                <a:gd name="connsiteY42" fmla="*/ 154245 h 154161"/>
                <a:gd name="connsiteX43" fmla="*/ 133172 w 193119"/>
                <a:gd name="connsiteY43" fmla="*/ 153567 h 154161"/>
                <a:gd name="connsiteX44" fmla="*/ 155411 w 193119"/>
                <a:gd name="connsiteY44" fmla="*/ 154245 h 154161"/>
                <a:gd name="connsiteX45" fmla="*/ 159496 w 193119"/>
                <a:gd name="connsiteY45" fmla="*/ 149730 h 154161"/>
                <a:gd name="connsiteX46" fmla="*/ 154958 w 193119"/>
                <a:gd name="connsiteY46" fmla="*/ 147247 h 154161"/>
                <a:gd name="connsiteX47" fmla="*/ 139299 w 193119"/>
                <a:gd name="connsiteY47" fmla="*/ 137090 h 154161"/>
                <a:gd name="connsiteX48" fmla="*/ 107075 w 193119"/>
                <a:gd name="connsiteY48" fmla="*/ 63057 h 1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3119" h="154161">
                  <a:moveTo>
                    <a:pt x="107075" y="63057"/>
                  </a:moveTo>
                  <a:cubicBezTo>
                    <a:pt x="106848" y="62380"/>
                    <a:pt x="105940" y="60574"/>
                    <a:pt x="105940" y="59897"/>
                  </a:cubicBezTo>
                  <a:cubicBezTo>
                    <a:pt x="105940" y="59671"/>
                    <a:pt x="110025" y="56511"/>
                    <a:pt x="112521" y="54705"/>
                  </a:cubicBezTo>
                  <a:lnTo>
                    <a:pt x="152234" y="24234"/>
                  </a:lnTo>
                  <a:cubicBezTo>
                    <a:pt x="173566" y="8660"/>
                    <a:pt x="182416" y="7757"/>
                    <a:pt x="189224" y="7080"/>
                  </a:cubicBezTo>
                  <a:cubicBezTo>
                    <a:pt x="191040" y="6854"/>
                    <a:pt x="193309" y="6629"/>
                    <a:pt x="193309" y="2566"/>
                  </a:cubicBezTo>
                  <a:cubicBezTo>
                    <a:pt x="193309" y="1663"/>
                    <a:pt x="192628" y="83"/>
                    <a:pt x="190813" y="83"/>
                  </a:cubicBezTo>
                  <a:cubicBezTo>
                    <a:pt x="185820" y="83"/>
                    <a:pt x="180147" y="760"/>
                    <a:pt x="174701" y="760"/>
                  </a:cubicBezTo>
                  <a:cubicBezTo>
                    <a:pt x="166531" y="760"/>
                    <a:pt x="157681" y="83"/>
                    <a:pt x="149511" y="83"/>
                  </a:cubicBezTo>
                  <a:cubicBezTo>
                    <a:pt x="147923" y="83"/>
                    <a:pt x="145199" y="83"/>
                    <a:pt x="145199" y="4597"/>
                  </a:cubicBezTo>
                  <a:cubicBezTo>
                    <a:pt x="145199" y="6177"/>
                    <a:pt x="146334" y="6854"/>
                    <a:pt x="147923" y="7080"/>
                  </a:cubicBezTo>
                  <a:cubicBezTo>
                    <a:pt x="152915" y="7531"/>
                    <a:pt x="154958" y="8660"/>
                    <a:pt x="154958" y="11820"/>
                  </a:cubicBezTo>
                  <a:cubicBezTo>
                    <a:pt x="154958" y="15883"/>
                    <a:pt x="148150" y="21074"/>
                    <a:pt x="146788" y="22203"/>
                  </a:cubicBezTo>
                  <a:lnTo>
                    <a:pt x="58284" y="89917"/>
                  </a:lnTo>
                  <a:lnTo>
                    <a:pt x="76439" y="17463"/>
                  </a:lnTo>
                  <a:cubicBezTo>
                    <a:pt x="78481" y="9337"/>
                    <a:pt x="78935" y="7080"/>
                    <a:pt x="95501" y="7080"/>
                  </a:cubicBezTo>
                  <a:cubicBezTo>
                    <a:pt x="101175" y="7080"/>
                    <a:pt x="103217" y="7080"/>
                    <a:pt x="103217" y="2566"/>
                  </a:cubicBezTo>
                  <a:cubicBezTo>
                    <a:pt x="103217" y="534"/>
                    <a:pt x="101401" y="83"/>
                    <a:pt x="100040" y="83"/>
                  </a:cubicBezTo>
                  <a:cubicBezTo>
                    <a:pt x="93686" y="83"/>
                    <a:pt x="77347" y="760"/>
                    <a:pt x="70993" y="760"/>
                  </a:cubicBezTo>
                  <a:cubicBezTo>
                    <a:pt x="64411" y="760"/>
                    <a:pt x="48299" y="83"/>
                    <a:pt x="41718" y="83"/>
                  </a:cubicBezTo>
                  <a:cubicBezTo>
                    <a:pt x="40130" y="83"/>
                    <a:pt x="37180" y="83"/>
                    <a:pt x="37180" y="4371"/>
                  </a:cubicBezTo>
                  <a:cubicBezTo>
                    <a:pt x="37180" y="7080"/>
                    <a:pt x="39222" y="7080"/>
                    <a:pt x="43761" y="7080"/>
                  </a:cubicBezTo>
                  <a:cubicBezTo>
                    <a:pt x="46711" y="7080"/>
                    <a:pt x="50796" y="7306"/>
                    <a:pt x="53519" y="7531"/>
                  </a:cubicBezTo>
                  <a:cubicBezTo>
                    <a:pt x="57150" y="7983"/>
                    <a:pt x="58511" y="8660"/>
                    <a:pt x="58511" y="11143"/>
                  </a:cubicBezTo>
                  <a:cubicBezTo>
                    <a:pt x="58511" y="12046"/>
                    <a:pt x="58284" y="12723"/>
                    <a:pt x="57603" y="15431"/>
                  </a:cubicBezTo>
                  <a:lnTo>
                    <a:pt x="27195" y="136639"/>
                  </a:lnTo>
                  <a:cubicBezTo>
                    <a:pt x="24925" y="145442"/>
                    <a:pt x="24471" y="147247"/>
                    <a:pt x="6544" y="147247"/>
                  </a:cubicBezTo>
                  <a:cubicBezTo>
                    <a:pt x="2686" y="147247"/>
                    <a:pt x="190" y="147247"/>
                    <a:pt x="190" y="151536"/>
                  </a:cubicBezTo>
                  <a:cubicBezTo>
                    <a:pt x="190" y="154245"/>
                    <a:pt x="2913" y="154245"/>
                    <a:pt x="3594" y="154245"/>
                  </a:cubicBezTo>
                  <a:cubicBezTo>
                    <a:pt x="9948" y="154245"/>
                    <a:pt x="26060" y="153567"/>
                    <a:pt x="32414" y="153567"/>
                  </a:cubicBezTo>
                  <a:cubicBezTo>
                    <a:pt x="37180" y="153567"/>
                    <a:pt x="42172" y="153793"/>
                    <a:pt x="46938" y="153793"/>
                  </a:cubicBezTo>
                  <a:cubicBezTo>
                    <a:pt x="51930" y="153793"/>
                    <a:pt x="56923" y="154245"/>
                    <a:pt x="61688" y="154245"/>
                  </a:cubicBezTo>
                  <a:cubicBezTo>
                    <a:pt x="63277" y="154245"/>
                    <a:pt x="66227" y="154245"/>
                    <a:pt x="66227" y="149730"/>
                  </a:cubicBezTo>
                  <a:cubicBezTo>
                    <a:pt x="66227" y="147247"/>
                    <a:pt x="64185" y="147247"/>
                    <a:pt x="59873" y="147247"/>
                  </a:cubicBezTo>
                  <a:cubicBezTo>
                    <a:pt x="51476" y="147247"/>
                    <a:pt x="45122" y="147247"/>
                    <a:pt x="45122" y="143185"/>
                  </a:cubicBezTo>
                  <a:cubicBezTo>
                    <a:pt x="45122" y="141605"/>
                    <a:pt x="46484" y="136639"/>
                    <a:pt x="47165" y="133253"/>
                  </a:cubicBezTo>
                  <a:cubicBezTo>
                    <a:pt x="50342" y="121516"/>
                    <a:pt x="53292" y="109553"/>
                    <a:pt x="56242" y="97816"/>
                  </a:cubicBezTo>
                  <a:lnTo>
                    <a:pt x="90055" y="71634"/>
                  </a:lnTo>
                  <a:lnTo>
                    <a:pt x="116379" y="132350"/>
                  </a:lnTo>
                  <a:cubicBezTo>
                    <a:pt x="119102" y="138445"/>
                    <a:pt x="119102" y="138896"/>
                    <a:pt x="119102" y="140250"/>
                  </a:cubicBezTo>
                  <a:cubicBezTo>
                    <a:pt x="119102" y="147022"/>
                    <a:pt x="109344" y="147247"/>
                    <a:pt x="107302" y="147247"/>
                  </a:cubicBezTo>
                  <a:cubicBezTo>
                    <a:pt x="104805" y="147247"/>
                    <a:pt x="102309" y="147247"/>
                    <a:pt x="102309" y="151762"/>
                  </a:cubicBezTo>
                  <a:cubicBezTo>
                    <a:pt x="102309" y="154245"/>
                    <a:pt x="105032" y="154245"/>
                    <a:pt x="105486" y="154245"/>
                  </a:cubicBezTo>
                  <a:cubicBezTo>
                    <a:pt x="114564" y="154245"/>
                    <a:pt x="124095" y="153567"/>
                    <a:pt x="133172" y="153567"/>
                  </a:cubicBezTo>
                  <a:cubicBezTo>
                    <a:pt x="138165" y="153567"/>
                    <a:pt x="150419" y="154245"/>
                    <a:pt x="155411" y="154245"/>
                  </a:cubicBezTo>
                  <a:cubicBezTo>
                    <a:pt x="156546" y="154245"/>
                    <a:pt x="159496" y="154245"/>
                    <a:pt x="159496" y="149730"/>
                  </a:cubicBezTo>
                  <a:cubicBezTo>
                    <a:pt x="159496" y="147247"/>
                    <a:pt x="157000" y="147247"/>
                    <a:pt x="154958" y="147247"/>
                  </a:cubicBezTo>
                  <a:cubicBezTo>
                    <a:pt x="145653" y="147022"/>
                    <a:pt x="142703" y="144990"/>
                    <a:pt x="139299" y="137090"/>
                  </a:cubicBezTo>
                  <a:lnTo>
                    <a:pt x="107075" y="63057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9F2A765-AD38-EE8B-723B-EE4D143DC7A7}"/>
                </a:ext>
              </a:extLst>
            </p:cNvPr>
            <p:cNvSpPr/>
            <p:nvPr/>
          </p:nvSpPr>
          <p:spPr>
            <a:xfrm>
              <a:off x="6208042" y="3040699"/>
              <a:ext cx="150910" cy="150324"/>
            </a:xfrm>
            <a:custGeom>
              <a:avLst/>
              <a:gdLst>
                <a:gd name="connsiteX0" fmla="*/ 80308 w 150910"/>
                <a:gd name="connsiteY0" fmla="*/ 79759 h 150324"/>
                <a:gd name="connsiteX1" fmla="*/ 143622 w 150910"/>
                <a:gd name="connsiteY1" fmla="*/ 79759 h 150324"/>
                <a:gd name="connsiteX2" fmla="*/ 151111 w 150910"/>
                <a:gd name="connsiteY2" fmla="*/ 75245 h 150324"/>
                <a:gd name="connsiteX3" fmla="*/ 143622 w 150910"/>
                <a:gd name="connsiteY3" fmla="*/ 70731 h 150324"/>
                <a:gd name="connsiteX4" fmla="*/ 80308 w 150910"/>
                <a:gd name="connsiteY4" fmla="*/ 70731 h 150324"/>
                <a:gd name="connsiteX5" fmla="*/ 80308 w 150910"/>
                <a:gd name="connsiteY5" fmla="*/ 7531 h 150324"/>
                <a:gd name="connsiteX6" fmla="*/ 75769 w 150910"/>
                <a:gd name="connsiteY6" fmla="*/ 83 h 150324"/>
                <a:gd name="connsiteX7" fmla="*/ 71231 w 150910"/>
                <a:gd name="connsiteY7" fmla="*/ 7531 h 150324"/>
                <a:gd name="connsiteX8" fmla="*/ 71231 w 150910"/>
                <a:gd name="connsiteY8" fmla="*/ 70731 h 150324"/>
                <a:gd name="connsiteX9" fmla="*/ 7690 w 150910"/>
                <a:gd name="connsiteY9" fmla="*/ 70731 h 150324"/>
                <a:gd name="connsiteX10" fmla="*/ 201 w 150910"/>
                <a:gd name="connsiteY10" fmla="*/ 75245 h 150324"/>
                <a:gd name="connsiteX11" fmla="*/ 7690 w 150910"/>
                <a:gd name="connsiteY11" fmla="*/ 79759 h 150324"/>
                <a:gd name="connsiteX12" fmla="*/ 71231 w 150910"/>
                <a:gd name="connsiteY12" fmla="*/ 79759 h 150324"/>
                <a:gd name="connsiteX13" fmla="*/ 71231 w 150910"/>
                <a:gd name="connsiteY13" fmla="*/ 142959 h 150324"/>
                <a:gd name="connsiteX14" fmla="*/ 75769 w 150910"/>
                <a:gd name="connsiteY14" fmla="*/ 150407 h 150324"/>
                <a:gd name="connsiteX15" fmla="*/ 80308 w 150910"/>
                <a:gd name="connsiteY15" fmla="*/ 142959 h 150324"/>
                <a:gd name="connsiteX16" fmla="*/ 80308 w 150910"/>
                <a:gd name="connsiteY16" fmla="*/ 79759 h 15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910" h="150324">
                  <a:moveTo>
                    <a:pt x="80308" y="79759"/>
                  </a:moveTo>
                  <a:lnTo>
                    <a:pt x="143622" y="79759"/>
                  </a:lnTo>
                  <a:cubicBezTo>
                    <a:pt x="146799" y="79759"/>
                    <a:pt x="151111" y="79759"/>
                    <a:pt x="151111" y="75245"/>
                  </a:cubicBezTo>
                  <a:cubicBezTo>
                    <a:pt x="151111" y="70731"/>
                    <a:pt x="146799" y="70731"/>
                    <a:pt x="143622" y="70731"/>
                  </a:cubicBezTo>
                  <a:lnTo>
                    <a:pt x="80308" y="70731"/>
                  </a:lnTo>
                  <a:lnTo>
                    <a:pt x="80308" y="7531"/>
                  </a:lnTo>
                  <a:cubicBezTo>
                    <a:pt x="80308" y="4371"/>
                    <a:pt x="80308" y="83"/>
                    <a:pt x="75769" y="83"/>
                  </a:cubicBezTo>
                  <a:cubicBezTo>
                    <a:pt x="71231" y="83"/>
                    <a:pt x="71231" y="4371"/>
                    <a:pt x="71231" y="7531"/>
                  </a:cubicBezTo>
                  <a:lnTo>
                    <a:pt x="71231" y="70731"/>
                  </a:lnTo>
                  <a:lnTo>
                    <a:pt x="7690" y="70731"/>
                  </a:lnTo>
                  <a:cubicBezTo>
                    <a:pt x="4513" y="70731"/>
                    <a:pt x="201" y="70731"/>
                    <a:pt x="201" y="75245"/>
                  </a:cubicBezTo>
                  <a:cubicBezTo>
                    <a:pt x="201" y="79759"/>
                    <a:pt x="4513" y="79759"/>
                    <a:pt x="7690" y="79759"/>
                  </a:cubicBezTo>
                  <a:lnTo>
                    <a:pt x="71231" y="79759"/>
                  </a:lnTo>
                  <a:lnTo>
                    <a:pt x="71231" y="142959"/>
                  </a:lnTo>
                  <a:cubicBezTo>
                    <a:pt x="71231" y="146119"/>
                    <a:pt x="71231" y="150407"/>
                    <a:pt x="75769" y="150407"/>
                  </a:cubicBezTo>
                  <a:cubicBezTo>
                    <a:pt x="80308" y="150407"/>
                    <a:pt x="80308" y="146119"/>
                    <a:pt x="80308" y="142959"/>
                  </a:cubicBezTo>
                  <a:lnTo>
                    <a:pt x="80308" y="79759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F11AC42-9F19-B252-DE39-D910EC7EA08B}"/>
                </a:ext>
              </a:extLst>
            </p:cNvPr>
            <p:cNvSpPr/>
            <p:nvPr/>
          </p:nvSpPr>
          <p:spPr>
            <a:xfrm>
              <a:off x="6444732" y="3003005"/>
              <a:ext cx="52648" cy="225712"/>
            </a:xfrm>
            <a:custGeom>
              <a:avLst/>
              <a:gdLst>
                <a:gd name="connsiteX0" fmla="*/ 52859 w 52648"/>
                <a:gd name="connsiteY0" fmla="*/ 223538 h 225712"/>
                <a:gd name="connsiteX1" fmla="*/ 49001 w 52648"/>
                <a:gd name="connsiteY1" fmla="*/ 218573 h 225712"/>
                <a:gd name="connsiteX2" fmla="*/ 13373 w 52648"/>
                <a:gd name="connsiteY2" fmla="*/ 112939 h 225712"/>
                <a:gd name="connsiteX3" fmla="*/ 49909 w 52648"/>
                <a:gd name="connsiteY3" fmla="*/ 6177 h 225712"/>
                <a:gd name="connsiteX4" fmla="*/ 52859 w 52648"/>
                <a:gd name="connsiteY4" fmla="*/ 2340 h 225712"/>
                <a:gd name="connsiteX5" fmla="*/ 50590 w 52648"/>
                <a:gd name="connsiteY5" fmla="*/ 83 h 225712"/>
                <a:gd name="connsiteX6" fmla="*/ 14508 w 52648"/>
                <a:gd name="connsiteY6" fmla="*/ 44097 h 225712"/>
                <a:gd name="connsiteX7" fmla="*/ 211 w 52648"/>
                <a:gd name="connsiteY7" fmla="*/ 112939 h 225712"/>
                <a:gd name="connsiteX8" fmla="*/ 15188 w 52648"/>
                <a:gd name="connsiteY8" fmla="*/ 183361 h 225712"/>
                <a:gd name="connsiteX9" fmla="*/ 50590 w 52648"/>
                <a:gd name="connsiteY9" fmla="*/ 225795 h 225712"/>
                <a:gd name="connsiteX10" fmla="*/ 52859 w 52648"/>
                <a:gd name="connsiteY10" fmla="*/ 223538 h 22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648" h="225712">
                  <a:moveTo>
                    <a:pt x="52859" y="223538"/>
                  </a:moveTo>
                  <a:cubicBezTo>
                    <a:pt x="52859" y="222861"/>
                    <a:pt x="52859" y="222410"/>
                    <a:pt x="49001" y="218573"/>
                  </a:cubicBezTo>
                  <a:cubicBezTo>
                    <a:pt x="20635" y="190133"/>
                    <a:pt x="13373" y="147473"/>
                    <a:pt x="13373" y="112939"/>
                  </a:cubicBezTo>
                  <a:cubicBezTo>
                    <a:pt x="13373" y="73665"/>
                    <a:pt x="21996" y="34391"/>
                    <a:pt x="49909" y="6177"/>
                  </a:cubicBezTo>
                  <a:cubicBezTo>
                    <a:pt x="52859" y="3469"/>
                    <a:pt x="52859" y="3017"/>
                    <a:pt x="52859" y="2340"/>
                  </a:cubicBezTo>
                  <a:cubicBezTo>
                    <a:pt x="52859" y="760"/>
                    <a:pt x="51952" y="83"/>
                    <a:pt x="50590" y="83"/>
                  </a:cubicBezTo>
                  <a:cubicBezTo>
                    <a:pt x="48321" y="83"/>
                    <a:pt x="27897" y="15431"/>
                    <a:pt x="14508" y="44097"/>
                  </a:cubicBezTo>
                  <a:cubicBezTo>
                    <a:pt x="2934" y="68925"/>
                    <a:pt x="211" y="93979"/>
                    <a:pt x="211" y="112939"/>
                  </a:cubicBezTo>
                  <a:cubicBezTo>
                    <a:pt x="211" y="130545"/>
                    <a:pt x="2707" y="157856"/>
                    <a:pt x="15188" y="183361"/>
                  </a:cubicBezTo>
                  <a:cubicBezTo>
                    <a:pt x="28804" y="211124"/>
                    <a:pt x="48321" y="225795"/>
                    <a:pt x="50590" y="225795"/>
                  </a:cubicBezTo>
                  <a:cubicBezTo>
                    <a:pt x="51952" y="225795"/>
                    <a:pt x="52859" y="225118"/>
                    <a:pt x="52859" y="223538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DC3DB96F-6A19-1B15-D2B3-7FC18DCFD020}"/>
                </a:ext>
              </a:extLst>
            </p:cNvPr>
            <p:cNvSpPr/>
            <p:nvPr/>
          </p:nvSpPr>
          <p:spPr>
            <a:xfrm>
              <a:off x="6530714" y="3021965"/>
              <a:ext cx="74887" cy="150324"/>
            </a:xfrm>
            <a:custGeom>
              <a:avLst/>
              <a:gdLst>
                <a:gd name="connsiteX0" fmla="*/ 46736 w 74887"/>
                <a:gd name="connsiteY0" fmla="*/ 5951 h 150324"/>
                <a:gd name="connsiteX1" fmla="*/ 41516 w 74887"/>
                <a:gd name="connsiteY1" fmla="*/ 83 h 150324"/>
                <a:gd name="connsiteX2" fmla="*/ 215 w 74887"/>
                <a:gd name="connsiteY2" fmla="*/ 14529 h 150324"/>
                <a:gd name="connsiteX3" fmla="*/ 215 w 74887"/>
                <a:gd name="connsiteY3" fmla="*/ 21526 h 150324"/>
                <a:gd name="connsiteX4" fmla="*/ 29943 w 74887"/>
                <a:gd name="connsiteY4" fmla="*/ 15657 h 150324"/>
                <a:gd name="connsiteX5" fmla="*/ 29943 w 74887"/>
                <a:gd name="connsiteY5" fmla="*/ 132576 h 150324"/>
                <a:gd name="connsiteX6" fmla="*/ 8838 w 74887"/>
                <a:gd name="connsiteY6" fmla="*/ 143410 h 150324"/>
                <a:gd name="connsiteX7" fmla="*/ 1576 w 74887"/>
                <a:gd name="connsiteY7" fmla="*/ 143410 h 150324"/>
                <a:gd name="connsiteX8" fmla="*/ 1576 w 74887"/>
                <a:gd name="connsiteY8" fmla="*/ 150407 h 150324"/>
                <a:gd name="connsiteX9" fmla="*/ 38339 w 74887"/>
                <a:gd name="connsiteY9" fmla="*/ 149730 h 150324"/>
                <a:gd name="connsiteX10" fmla="*/ 75103 w 74887"/>
                <a:gd name="connsiteY10" fmla="*/ 150407 h 150324"/>
                <a:gd name="connsiteX11" fmla="*/ 75103 w 74887"/>
                <a:gd name="connsiteY11" fmla="*/ 143410 h 150324"/>
                <a:gd name="connsiteX12" fmla="*/ 67841 w 74887"/>
                <a:gd name="connsiteY12" fmla="*/ 143410 h 150324"/>
                <a:gd name="connsiteX13" fmla="*/ 46736 w 74887"/>
                <a:gd name="connsiteY13" fmla="*/ 132576 h 150324"/>
                <a:gd name="connsiteX14" fmla="*/ 46736 w 74887"/>
                <a:gd name="connsiteY14" fmla="*/ 5951 h 15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887" h="150324">
                  <a:moveTo>
                    <a:pt x="46736" y="5951"/>
                  </a:moveTo>
                  <a:cubicBezTo>
                    <a:pt x="46736" y="534"/>
                    <a:pt x="46736" y="83"/>
                    <a:pt x="41516" y="83"/>
                  </a:cubicBezTo>
                  <a:cubicBezTo>
                    <a:pt x="27447" y="14529"/>
                    <a:pt x="7477" y="14529"/>
                    <a:pt x="215" y="14529"/>
                  </a:cubicBezTo>
                  <a:lnTo>
                    <a:pt x="215" y="21526"/>
                  </a:lnTo>
                  <a:cubicBezTo>
                    <a:pt x="4753" y="21526"/>
                    <a:pt x="18142" y="21526"/>
                    <a:pt x="29943" y="15657"/>
                  </a:cubicBezTo>
                  <a:lnTo>
                    <a:pt x="29943" y="132576"/>
                  </a:lnTo>
                  <a:cubicBezTo>
                    <a:pt x="29943" y="140702"/>
                    <a:pt x="29262" y="143410"/>
                    <a:pt x="8838" y="143410"/>
                  </a:cubicBezTo>
                  <a:lnTo>
                    <a:pt x="1576" y="143410"/>
                  </a:lnTo>
                  <a:lnTo>
                    <a:pt x="1576" y="150407"/>
                  </a:lnTo>
                  <a:cubicBezTo>
                    <a:pt x="9519" y="149730"/>
                    <a:pt x="29262" y="149730"/>
                    <a:pt x="38339" y="149730"/>
                  </a:cubicBezTo>
                  <a:cubicBezTo>
                    <a:pt x="47417" y="149730"/>
                    <a:pt x="67160" y="149730"/>
                    <a:pt x="75103" y="150407"/>
                  </a:cubicBezTo>
                  <a:lnTo>
                    <a:pt x="75103" y="143410"/>
                  </a:lnTo>
                  <a:lnTo>
                    <a:pt x="67841" y="143410"/>
                  </a:lnTo>
                  <a:cubicBezTo>
                    <a:pt x="47417" y="143410"/>
                    <a:pt x="46736" y="140928"/>
                    <a:pt x="46736" y="132576"/>
                  </a:cubicBezTo>
                  <a:lnTo>
                    <a:pt x="46736" y="5951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72732658-796A-4D12-1445-40C427C006BB}"/>
                </a:ext>
              </a:extLst>
            </p:cNvPr>
            <p:cNvSpPr/>
            <p:nvPr/>
          </p:nvSpPr>
          <p:spPr>
            <a:xfrm>
              <a:off x="6693248" y="3111347"/>
              <a:ext cx="138655" cy="9028"/>
            </a:xfrm>
            <a:custGeom>
              <a:avLst/>
              <a:gdLst>
                <a:gd name="connsiteX0" fmla="*/ 130935 w 138655"/>
                <a:gd name="connsiteY0" fmla="*/ 9111 h 9028"/>
                <a:gd name="connsiteX1" fmla="*/ 138878 w 138655"/>
                <a:gd name="connsiteY1" fmla="*/ 4597 h 9028"/>
                <a:gd name="connsiteX2" fmla="*/ 130935 w 138655"/>
                <a:gd name="connsiteY2" fmla="*/ 83 h 9028"/>
                <a:gd name="connsiteX3" fmla="*/ 8165 w 138655"/>
                <a:gd name="connsiteY3" fmla="*/ 83 h 9028"/>
                <a:gd name="connsiteX4" fmla="*/ 222 w 138655"/>
                <a:gd name="connsiteY4" fmla="*/ 4597 h 9028"/>
                <a:gd name="connsiteX5" fmla="*/ 8165 w 138655"/>
                <a:gd name="connsiteY5" fmla="*/ 9111 h 9028"/>
                <a:gd name="connsiteX6" fmla="*/ 130935 w 138655"/>
                <a:gd name="connsiteY6" fmla="*/ 9111 h 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655" h="9028">
                  <a:moveTo>
                    <a:pt x="130935" y="9111"/>
                  </a:moveTo>
                  <a:cubicBezTo>
                    <a:pt x="134793" y="9111"/>
                    <a:pt x="138878" y="9111"/>
                    <a:pt x="138878" y="4597"/>
                  </a:cubicBezTo>
                  <a:cubicBezTo>
                    <a:pt x="138878" y="83"/>
                    <a:pt x="134793" y="83"/>
                    <a:pt x="130935" y="83"/>
                  </a:cubicBezTo>
                  <a:lnTo>
                    <a:pt x="8165" y="83"/>
                  </a:lnTo>
                  <a:cubicBezTo>
                    <a:pt x="4307" y="83"/>
                    <a:pt x="222" y="83"/>
                    <a:pt x="222" y="4597"/>
                  </a:cubicBezTo>
                  <a:cubicBezTo>
                    <a:pt x="222" y="9111"/>
                    <a:pt x="4307" y="9111"/>
                    <a:pt x="8165" y="9111"/>
                  </a:cubicBezTo>
                  <a:lnTo>
                    <a:pt x="130935" y="9111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FBA8A84-926F-E6E6-70B7-79E49766B9B8}"/>
                </a:ext>
              </a:extLst>
            </p:cNvPr>
            <p:cNvSpPr/>
            <p:nvPr/>
          </p:nvSpPr>
          <p:spPr>
            <a:xfrm>
              <a:off x="6913371" y="3015645"/>
              <a:ext cx="112331" cy="159578"/>
            </a:xfrm>
            <a:custGeom>
              <a:avLst/>
              <a:gdLst>
                <a:gd name="connsiteX0" fmla="*/ 69219 w 112331"/>
                <a:gd name="connsiteY0" fmla="*/ 90819 h 159578"/>
                <a:gd name="connsiteX1" fmla="*/ 93047 w 112331"/>
                <a:gd name="connsiteY1" fmla="*/ 154245 h 159578"/>
                <a:gd name="connsiteX2" fmla="*/ 105075 w 112331"/>
                <a:gd name="connsiteY2" fmla="*/ 159210 h 159578"/>
                <a:gd name="connsiteX3" fmla="*/ 110067 w 112331"/>
                <a:gd name="connsiteY3" fmla="*/ 159210 h 159578"/>
                <a:gd name="connsiteX4" fmla="*/ 112564 w 112331"/>
                <a:gd name="connsiteY4" fmla="*/ 156953 h 159578"/>
                <a:gd name="connsiteX5" fmla="*/ 111429 w 112331"/>
                <a:gd name="connsiteY5" fmla="*/ 154922 h 159578"/>
                <a:gd name="connsiteX6" fmla="*/ 106209 w 112331"/>
                <a:gd name="connsiteY6" fmla="*/ 144539 h 159578"/>
                <a:gd name="connsiteX7" fmla="*/ 59915 w 112331"/>
                <a:gd name="connsiteY7" fmla="*/ 16108 h 159578"/>
                <a:gd name="connsiteX8" fmla="*/ 32229 w 112331"/>
                <a:gd name="connsiteY8" fmla="*/ 83 h 159578"/>
                <a:gd name="connsiteX9" fmla="*/ 28145 w 112331"/>
                <a:gd name="connsiteY9" fmla="*/ 2566 h 159578"/>
                <a:gd name="connsiteX10" fmla="*/ 30187 w 112331"/>
                <a:gd name="connsiteY10" fmla="*/ 4823 h 159578"/>
                <a:gd name="connsiteX11" fmla="*/ 44938 w 112331"/>
                <a:gd name="connsiteY11" fmla="*/ 22880 h 159578"/>
                <a:gd name="connsiteX12" fmla="*/ 66950 w 112331"/>
                <a:gd name="connsiteY12" fmla="*/ 84274 h 159578"/>
                <a:gd name="connsiteX13" fmla="*/ 4317 w 112331"/>
                <a:gd name="connsiteY13" fmla="*/ 146119 h 159578"/>
                <a:gd name="connsiteX14" fmla="*/ 232 w 112331"/>
                <a:gd name="connsiteY14" fmla="*/ 153116 h 159578"/>
                <a:gd name="connsiteX15" fmla="*/ 7040 w 112331"/>
                <a:gd name="connsiteY15" fmla="*/ 159662 h 159578"/>
                <a:gd name="connsiteX16" fmla="*/ 14529 w 112331"/>
                <a:gd name="connsiteY16" fmla="*/ 154922 h 159578"/>
                <a:gd name="connsiteX17" fmla="*/ 69219 w 112331"/>
                <a:gd name="connsiteY17" fmla="*/ 90819 h 15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331" h="159578">
                  <a:moveTo>
                    <a:pt x="69219" y="90819"/>
                  </a:moveTo>
                  <a:cubicBezTo>
                    <a:pt x="78524" y="114519"/>
                    <a:pt x="89416" y="149053"/>
                    <a:pt x="93047" y="154245"/>
                  </a:cubicBezTo>
                  <a:cubicBezTo>
                    <a:pt x="96678" y="159210"/>
                    <a:pt x="98948" y="159210"/>
                    <a:pt x="105075" y="159210"/>
                  </a:cubicBezTo>
                  <a:lnTo>
                    <a:pt x="110067" y="159210"/>
                  </a:lnTo>
                  <a:cubicBezTo>
                    <a:pt x="112337" y="158985"/>
                    <a:pt x="112564" y="157630"/>
                    <a:pt x="112564" y="156953"/>
                  </a:cubicBezTo>
                  <a:cubicBezTo>
                    <a:pt x="112564" y="156276"/>
                    <a:pt x="112110" y="155825"/>
                    <a:pt x="111429" y="154922"/>
                  </a:cubicBezTo>
                  <a:cubicBezTo>
                    <a:pt x="109160" y="152439"/>
                    <a:pt x="107798" y="149053"/>
                    <a:pt x="106209" y="144539"/>
                  </a:cubicBezTo>
                  <a:lnTo>
                    <a:pt x="59915" y="16108"/>
                  </a:lnTo>
                  <a:cubicBezTo>
                    <a:pt x="55150" y="3017"/>
                    <a:pt x="42895" y="83"/>
                    <a:pt x="32229" y="83"/>
                  </a:cubicBezTo>
                  <a:cubicBezTo>
                    <a:pt x="31095" y="83"/>
                    <a:pt x="28145" y="83"/>
                    <a:pt x="28145" y="2566"/>
                  </a:cubicBezTo>
                  <a:cubicBezTo>
                    <a:pt x="28145" y="4371"/>
                    <a:pt x="29960" y="4823"/>
                    <a:pt x="30187" y="4823"/>
                  </a:cubicBezTo>
                  <a:cubicBezTo>
                    <a:pt x="37676" y="6177"/>
                    <a:pt x="39264" y="7531"/>
                    <a:pt x="44938" y="22880"/>
                  </a:cubicBezTo>
                  <a:lnTo>
                    <a:pt x="66950" y="84274"/>
                  </a:lnTo>
                  <a:lnTo>
                    <a:pt x="4317" y="146119"/>
                  </a:lnTo>
                  <a:cubicBezTo>
                    <a:pt x="1594" y="148827"/>
                    <a:pt x="232" y="150182"/>
                    <a:pt x="232" y="153116"/>
                  </a:cubicBezTo>
                  <a:cubicBezTo>
                    <a:pt x="232" y="156953"/>
                    <a:pt x="3409" y="159662"/>
                    <a:pt x="7040" y="159662"/>
                  </a:cubicBezTo>
                  <a:cubicBezTo>
                    <a:pt x="10671" y="159662"/>
                    <a:pt x="12713" y="157179"/>
                    <a:pt x="14529" y="154922"/>
                  </a:cubicBezTo>
                  <a:lnTo>
                    <a:pt x="69219" y="90819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C2598F5E-7EC8-8352-0A27-7A50B1883AEC}"/>
                </a:ext>
              </a:extLst>
            </p:cNvPr>
            <p:cNvSpPr/>
            <p:nvPr/>
          </p:nvSpPr>
          <p:spPr>
            <a:xfrm>
              <a:off x="7046657" y="3003005"/>
              <a:ext cx="52648" cy="225712"/>
            </a:xfrm>
            <a:custGeom>
              <a:avLst/>
              <a:gdLst>
                <a:gd name="connsiteX0" fmla="*/ 52886 w 52648"/>
                <a:gd name="connsiteY0" fmla="*/ 112939 h 225712"/>
                <a:gd name="connsiteX1" fmla="*/ 37909 w 52648"/>
                <a:gd name="connsiteY1" fmla="*/ 42517 h 225712"/>
                <a:gd name="connsiteX2" fmla="*/ 2507 w 52648"/>
                <a:gd name="connsiteY2" fmla="*/ 83 h 225712"/>
                <a:gd name="connsiteX3" fmla="*/ 238 w 52648"/>
                <a:gd name="connsiteY3" fmla="*/ 2340 h 225712"/>
                <a:gd name="connsiteX4" fmla="*/ 4549 w 52648"/>
                <a:gd name="connsiteY4" fmla="*/ 7531 h 225712"/>
                <a:gd name="connsiteX5" fmla="*/ 39724 w 52648"/>
                <a:gd name="connsiteY5" fmla="*/ 112939 h 225712"/>
                <a:gd name="connsiteX6" fmla="*/ 3188 w 52648"/>
                <a:gd name="connsiteY6" fmla="*/ 219701 h 225712"/>
                <a:gd name="connsiteX7" fmla="*/ 238 w 52648"/>
                <a:gd name="connsiteY7" fmla="*/ 223538 h 225712"/>
                <a:gd name="connsiteX8" fmla="*/ 2507 w 52648"/>
                <a:gd name="connsiteY8" fmla="*/ 225795 h 225712"/>
                <a:gd name="connsiteX9" fmla="*/ 38589 w 52648"/>
                <a:gd name="connsiteY9" fmla="*/ 181781 h 225712"/>
                <a:gd name="connsiteX10" fmla="*/ 52886 w 52648"/>
                <a:gd name="connsiteY10" fmla="*/ 112939 h 22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648" h="225712">
                  <a:moveTo>
                    <a:pt x="52886" y="112939"/>
                  </a:moveTo>
                  <a:cubicBezTo>
                    <a:pt x="52886" y="95334"/>
                    <a:pt x="50390" y="68022"/>
                    <a:pt x="37909" y="42517"/>
                  </a:cubicBezTo>
                  <a:cubicBezTo>
                    <a:pt x="24293" y="14754"/>
                    <a:pt x="4776" y="83"/>
                    <a:pt x="2507" y="83"/>
                  </a:cubicBezTo>
                  <a:cubicBezTo>
                    <a:pt x="1145" y="83"/>
                    <a:pt x="238" y="986"/>
                    <a:pt x="238" y="2340"/>
                  </a:cubicBezTo>
                  <a:cubicBezTo>
                    <a:pt x="238" y="3017"/>
                    <a:pt x="238" y="3469"/>
                    <a:pt x="4549" y="7531"/>
                  </a:cubicBezTo>
                  <a:cubicBezTo>
                    <a:pt x="26789" y="29877"/>
                    <a:pt x="39724" y="65765"/>
                    <a:pt x="39724" y="112939"/>
                  </a:cubicBezTo>
                  <a:cubicBezTo>
                    <a:pt x="39724" y="151536"/>
                    <a:pt x="31328" y="191261"/>
                    <a:pt x="3188" y="219701"/>
                  </a:cubicBezTo>
                  <a:cubicBezTo>
                    <a:pt x="238" y="222410"/>
                    <a:pt x="238" y="222861"/>
                    <a:pt x="238" y="223538"/>
                  </a:cubicBezTo>
                  <a:cubicBezTo>
                    <a:pt x="238" y="224893"/>
                    <a:pt x="1145" y="225795"/>
                    <a:pt x="2507" y="225795"/>
                  </a:cubicBezTo>
                  <a:cubicBezTo>
                    <a:pt x="4776" y="225795"/>
                    <a:pt x="25200" y="210447"/>
                    <a:pt x="38589" y="181781"/>
                  </a:cubicBezTo>
                  <a:cubicBezTo>
                    <a:pt x="50163" y="156953"/>
                    <a:pt x="52886" y="131899"/>
                    <a:pt x="52886" y="112939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9D056985-8E40-CDD9-C1E6-2A0A875064A0}"/>
                </a:ext>
              </a:extLst>
            </p:cNvPr>
            <p:cNvSpPr/>
            <p:nvPr/>
          </p:nvSpPr>
          <p:spPr>
            <a:xfrm>
              <a:off x="7134682" y="3018128"/>
              <a:ext cx="161802" cy="159127"/>
            </a:xfrm>
            <a:custGeom>
              <a:avLst/>
              <a:gdLst>
                <a:gd name="connsiteX0" fmla="*/ 130047 w 161802"/>
                <a:gd name="connsiteY0" fmla="*/ 25814 h 159127"/>
                <a:gd name="connsiteX1" fmla="*/ 159094 w 161802"/>
                <a:gd name="connsiteY1" fmla="*/ 7080 h 159127"/>
                <a:gd name="connsiteX2" fmla="*/ 162045 w 161802"/>
                <a:gd name="connsiteY2" fmla="*/ 2791 h 159127"/>
                <a:gd name="connsiteX3" fmla="*/ 159094 w 161802"/>
                <a:gd name="connsiteY3" fmla="*/ 83 h 159127"/>
                <a:gd name="connsiteX4" fmla="*/ 140486 w 161802"/>
                <a:gd name="connsiteY4" fmla="*/ 760 h 159127"/>
                <a:gd name="connsiteX5" fmla="*/ 118020 w 161802"/>
                <a:gd name="connsiteY5" fmla="*/ 83 h 159127"/>
                <a:gd name="connsiteX6" fmla="*/ 113708 w 161802"/>
                <a:gd name="connsiteY6" fmla="*/ 4371 h 159127"/>
                <a:gd name="connsiteX7" fmla="*/ 117339 w 161802"/>
                <a:gd name="connsiteY7" fmla="*/ 7080 h 159127"/>
                <a:gd name="connsiteX8" fmla="*/ 127778 w 161802"/>
                <a:gd name="connsiteY8" fmla="*/ 14529 h 159127"/>
                <a:gd name="connsiteX9" fmla="*/ 124374 w 161802"/>
                <a:gd name="connsiteY9" fmla="*/ 23106 h 159127"/>
                <a:gd name="connsiteX10" fmla="*/ 54705 w 161802"/>
                <a:gd name="connsiteY10" fmla="*/ 133253 h 159127"/>
                <a:gd name="connsiteX11" fmla="*/ 39274 w 161802"/>
                <a:gd name="connsiteY11" fmla="*/ 13851 h 159127"/>
                <a:gd name="connsiteX12" fmla="*/ 54932 w 161802"/>
                <a:gd name="connsiteY12" fmla="*/ 7080 h 159127"/>
                <a:gd name="connsiteX13" fmla="*/ 60606 w 161802"/>
                <a:gd name="connsiteY13" fmla="*/ 2566 h 159127"/>
                <a:gd name="connsiteX14" fmla="*/ 57429 w 161802"/>
                <a:gd name="connsiteY14" fmla="*/ 83 h 159127"/>
                <a:gd name="connsiteX15" fmla="*/ 29289 w 161802"/>
                <a:gd name="connsiteY15" fmla="*/ 760 h 159127"/>
                <a:gd name="connsiteX16" fmla="*/ 16808 w 161802"/>
                <a:gd name="connsiteY16" fmla="*/ 534 h 159127"/>
                <a:gd name="connsiteX17" fmla="*/ 4553 w 161802"/>
                <a:gd name="connsiteY17" fmla="*/ 83 h 159127"/>
                <a:gd name="connsiteX18" fmla="*/ 242 w 161802"/>
                <a:gd name="connsiteY18" fmla="*/ 4371 h 159127"/>
                <a:gd name="connsiteX19" fmla="*/ 5915 w 161802"/>
                <a:gd name="connsiteY19" fmla="*/ 7080 h 159127"/>
                <a:gd name="connsiteX20" fmla="*/ 19531 w 161802"/>
                <a:gd name="connsiteY20" fmla="*/ 14754 h 159127"/>
                <a:gd name="connsiteX21" fmla="*/ 37459 w 161802"/>
                <a:gd name="connsiteY21" fmla="*/ 154019 h 159127"/>
                <a:gd name="connsiteX22" fmla="*/ 41997 w 161802"/>
                <a:gd name="connsiteY22" fmla="*/ 159210 h 159127"/>
                <a:gd name="connsiteX23" fmla="*/ 48351 w 161802"/>
                <a:gd name="connsiteY23" fmla="*/ 155147 h 159127"/>
                <a:gd name="connsiteX24" fmla="*/ 130047 w 161802"/>
                <a:gd name="connsiteY24" fmla="*/ 25814 h 15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802" h="159127">
                  <a:moveTo>
                    <a:pt x="130047" y="25814"/>
                  </a:moveTo>
                  <a:cubicBezTo>
                    <a:pt x="141167" y="8209"/>
                    <a:pt x="150698" y="7531"/>
                    <a:pt x="159094" y="7080"/>
                  </a:cubicBezTo>
                  <a:cubicBezTo>
                    <a:pt x="161818" y="6854"/>
                    <a:pt x="162045" y="3017"/>
                    <a:pt x="162045" y="2791"/>
                  </a:cubicBezTo>
                  <a:cubicBezTo>
                    <a:pt x="162045" y="986"/>
                    <a:pt x="160910" y="83"/>
                    <a:pt x="159094" y="83"/>
                  </a:cubicBezTo>
                  <a:cubicBezTo>
                    <a:pt x="153194" y="83"/>
                    <a:pt x="146613" y="760"/>
                    <a:pt x="140486" y="760"/>
                  </a:cubicBezTo>
                  <a:cubicBezTo>
                    <a:pt x="132997" y="760"/>
                    <a:pt x="125281" y="83"/>
                    <a:pt x="118020" y="83"/>
                  </a:cubicBezTo>
                  <a:cubicBezTo>
                    <a:pt x="116658" y="83"/>
                    <a:pt x="113708" y="83"/>
                    <a:pt x="113708" y="4371"/>
                  </a:cubicBezTo>
                  <a:cubicBezTo>
                    <a:pt x="113708" y="6854"/>
                    <a:pt x="115750" y="7080"/>
                    <a:pt x="117339" y="7080"/>
                  </a:cubicBezTo>
                  <a:cubicBezTo>
                    <a:pt x="123466" y="7531"/>
                    <a:pt x="127778" y="9789"/>
                    <a:pt x="127778" y="14529"/>
                  </a:cubicBezTo>
                  <a:cubicBezTo>
                    <a:pt x="127778" y="17914"/>
                    <a:pt x="124374" y="22880"/>
                    <a:pt x="124374" y="23106"/>
                  </a:cubicBezTo>
                  <a:lnTo>
                    <a:pt x="54705" y="133253"/>
                  </a:lnTo>
                  <a:lnTo>
                    <a:pt x="39274" y="13851"/>
                  </a:lnTo>
                  <a:cubicBezTo>
                    <a:pt x="39274" y="10014"/>
                    <a:pt x="44493" y="7080"/>
                    <a:pt x="54932" y="7080"/>
                  </a:cubicBezTo>
                  <a:cubicBezTo>
                    <a:pt x="58109" y="7080"/>
                    <a:pt x="60606" y="7080"/>
                    <a:pt x="60606" y="2566"/>
                  </a:cubicBezTo>
                  <a:cubicBezTo>
                    <a:pt x="60606" y="534"/>
                    <a:pt x="58790" y="83"/>
                    <a:pt x="57429" y="83"/>
                  </a:cubicBezTo>
                  <a:cubicBezTo>
                    <a:pt x="48351" y="83"/>
                    <a:pt x="38593" y="760"/>
                    <a:pt x="29289" y="760"/>
                  </a:cubicBezTo>
                  <a:cubicBezTo>
                    <a:pt x="25204" y="760"/>
                    <a:pt x="20892" y="534"/>
                    <a:pt x="16808" y="534"/>
                  </a:cubicBezTo>
                  <a:cubicBezTo>
                    <a:pt x="12723" y="534"/>
                    <a:pt x="8411" y="83"/>
                    <a:pt x="4553" y="83"/>
                  </a:cubicBezTo>
                  <a:cubicBezTo>
                    <a:pt x="2965" y="83"/>
                    <a:pt x="242" y="83"/>
                    <a:pt x="242" y="4371"/>
                  </a:cubicBezTo>
                  <a:cubicBezTo>
                    <a:pt x="242" y="7080"/>
                    <a:pt x="2284" y="7080"/>
                    <a:pt x="5915" y="7080"/>
                  </a:cubicBezTo>
                  <a:cubicBezTo>
                    <a:pt x="18623" y="7080"/>
                    <a:pt x="18850" y="9111"/>
                    <a:pt x="19531" y="14754"/>
                  </a:cubicBezTo>
                  <a:lnTo>
                    <a:pt x="37459" y="154019"/>
                  </a:lnTo>
                  <a:cubicBezTo>
                    <a:pt x="38139" y="158533"/>
                    <a:pt x="39047" y="159210"/>
                    <a:pt x="41997" y="159210"/>
                  </a:cubicBezTo>
                  <a:cubicBezTo>
                    <a:pt x="45628" y="159210"/>
                    <a:pt x="46536" y="158082"/>
                    <a:pt x="48351" y="155147"/>
                  </a:cubicBezTo>
                  <a:lnTo>
                    <a:pt x="130047" y="25814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0E85F25-662B-9116-49A1-8F98A5E9C8B5}"/>
                </a:ext>
              </a:extLst>
            </p:cNvPr>
            <p:cNvSpPr/>
            <p:nvPr/>
          </p:nvSpPr>
          <p:spPr>
            <a:xfrm>
              <a:off x="7265471" y="3101970"/>
              <a:ext cx="77837" cy="114233"/>
            </a:xfrm>
            <a:custGeom>
              <a:avLst/>
              <a:gdLst>
                <a:gd name="connsiteX0" fmla="*/ 28682 w 77837"/>
                <a:gd name="connsiteY0" fmla="*/ 45272 h 114233"/>
                <a:gd name="connsiteX1" fmla="*/ 10414 w 77837"/>
                <a:gd name="connsiteY1" fmla="*/ 25523 h 114233"/>
                <a:gd name="connsiteX2" fmla="*/ 34560 w 77837"/>
                <a:gd name="connsiteY2" fmla="*/ 5141 h 114233"/>
                <a:gd name="connsiteX3" fmla="*/ 67760 w 77837"/>
                <a:gd name="connsiteY3" fmla="*/ 35950 h 114233"/>
                <a:gd name="connsiteX4" fmla="*/ 70619 w 77837"/>
                <a:gd name="connsiteY4" fmla="*/ 39110 h 114233"/>
                <a:gd name="connsiteX5" fmla="*/ 73320 w 77837"/>
                <a:gd name="connsiteY5" fmla="*/ 35002 h 114233"/>
                <a:gd name="connsiteX6" fmla="*/ 73320 w 77837"/>
                <a:gd name="connsiteY6" fmla="*/ 4193 h 114233"/>
                <a:gd name="connsiteX7" fmla="*/ 71096 w 77837"/>
                <a:gd name="connsiteY7" fmla="*/ 85 h 114233"/>
                <a:gd name="connsiteX8" fmla="*/ 68395 w 77837"/>
                <a:gd name="connsiteY8" fmla="*/ 2297 h 114233"/>
                <a:gd name="connsiteX9" fmla="*/ 62677 w 77837"/>
                <a:gd name="connsiteY9" fmla="*/ 11145 h 114233"/>
                <a:gd name="connsiteX10" fmla="*/ 34560 w 77837"/>
                <a:gd name="connsiteY10" fmla="*/ 85 h 114233"/>
                <a:gd name="connsiteX11" fmla="*/ 247 w 77837"/>
                <a:gd name="connsiteY11" fmla="*/ 30262 h 114233"/>
                <a:gd name="connsiteX12" fmla="*/ 9937 w 77837"/>
                <a:gd name="connsiteY12" fmla="*/ 51276 h 114233"/>
                <a:gd name="connsiteX13" fmla="*/ 38690 w 77837"/>
                <a:gd name="connsiteY13" fmla="*/ 62336 h 114233"/>
                <a:gd name="connsiteX14" fmla="*/ 60929 w 77837"/>
                <a:gd name="connsiteY14" fmla="*/ 70552 h 114233"/>
                <a:gd name="connsiteX15" fmla="*/ 67919 w 77837"/>
                <a:gd name="connsiteY15" fmla="*/ 86352 h 114233"/>
                <a:gd name="connsiteX16" fmla="*/ 43455 w 77837"/>
                <a:gd name="connsiteY16" fmla="*/ 108630 h 114233"/>
                <a:gd name="connsiteX17" fmla="*/ 5648 w 77837"/>
                <a:gd name="connsiteY17" fmla="*/ 78768 h 114233"/>
                <a:gd name="connsiteX18" fmla="*/ 2948 w 77837"/>
                <a:gd name="connsiteY18" fmla="*/ 75292 h 114233"/>
                <a:gd name="connsiteX19" fmla="*/ 247 w 77837"/>
                <a:gd name="connsiteY19" fmla="*/ 79558 h 114233"/>
                <a:gd name="connsiteX20" fmla="*/ 247 w 77837"/>
                <a:gd name="connsiteY20" fmla="*/ 110210 h 114233"/>
                <a:gd name="connsiteX21" fmla="*/ 2471 w 77837"/>
                <a:gd name="connsiteY21" fmla="*/ 114318 h 114233"/>
                <a:gd name="connsiteX22" fmla="*/ 5013 w 77837"/>
                <a:gd name="connsiteY22" fmla="*/ 112422 h 114233"/>
                <a:gd name="connsiteX23" fmla="*/ 10891 w 77837"/>
                <a:gd name="connsiteY23" fmla="*/ 103416 h 114233"/>
                <a:gd name="connsiteX24" fmla="*/ 43455 w 77837"/>
                <a:gd name="connsiteY24" fmla="*/ 114318 h 114233"/>
                <a:gd name="connsiteX25" fmla="*/ 78085 w 77837"/>
                <a:gd name="connsiteY25" fmla="*/ 81928 h 114233"/>
                <a:gd name="connsiteX26" fmla="*/ 52192 w 77837"/>
                <a:gd name="connsiteY26" fmla="*/ 50644 h 114233"/>
                <a:gd name="connsiteX27" fmla="*/ 28682 w 77837"/>
                <a:gd name="connsiteY27" fmla="*/ 45272 h 11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837" h="114233">
                  <a:moveTo>
                    <a:pt x="28682" y="45272"/>
                  </a:moveTo>
                  <a:cubicBezTo>
                    <a:pt x="14703" y="42112"/>
                    <a:pt x="10414" y="32158"/>
                    <a:pt x="10414" y="25523"/>
                  </a:cubicBezTo>
                  <a:cubicBezTo>
                    <a:pt x="10414" y="15095"/>
                    <a:pt x="20104" y="5141"/>
                    <a:pt x="34560" y="5141"/>
                  </a:cubicBezTo>
                  <a:cubicBezTo>
                    <a:pt x="56005" y="5141"/>
                    <a:pt x="65218" y="19361"/>
                    <a:pt x="67760" y="35950"/>
                  </a:cubicBezTo>
                  <a:cubicBezTo>
                    <a:pt x="68078" y="38320"/>
                    <a:pt x="68236" y="39110"/>
                    <a:pt x="70619" y="39110"/>
                  </a:cubicBezTo>
                  <a:cubicBezTo>
                    <a:pt x="73320" y="39110"/>
                    <a:pt x="73320" y="38004"/>
                    <a:pt x="73320" y="35002"/>
                  </a:cubicBezTo>
                  <a:lnTo>
                    <a:pt x="73320" y="4193"/>
                  </a:lnTo>
                  <a:cubicBezTo>
                    <a:pt x="73320" y="1507"/>
                    <a:pt x="73320" y="85"/>
                    <a:pt x="71096" y="85"/>
                  </a:cubicBezTo>
                  <a:cubicBezTo>
                    <a:pt x="69825" y="85"/>
                    <a:pt x="69507" y="559"/>
                    <a:pt x="68395" y="2297"/>
                  </a:cubicBezTo>
                  <a:lnTo>
                    <a:pt x="62677" y="11145"/>
                  </a:lnTo>
                  <a:cubicBezTo>
                    <a:pt x="52192" y="559"/>
                    <a:pt x="39008" y="85"/>
                    <a:pt x="34560" y="85"/>
                  </a:cubicBezTo>
                  <a:cubicBezTo>
                    <a:pt x="14544" y="85"/>
                    <a:pt x="247" y="14305"/>
                    <a:pt x="247" y="30262"/>
                  </a:cubicBezTo>
                  <a:cubicBezTo>
                    <a:pt x="247" y="39110"/>
                    <a:pt x="4219" y="45904"/>
                    <a:pt x="9937" y="51276"/>
                  </a:cubicBezTo>
                  <a:cubicBezTo>
                    <a:pt x="16292" y="57438"/>
                    <a:pt x="21534" y="58544"/>
                    <a:pt x="38690" y="62336"/>
                  </a:cubicBezTo>
                  <a:cubicBezTo>
                    <a:pt x="53145" y="65496"/>
                    <a:pt x="56322" y="66128"/>
                    <a:pt x="60929" y="70552"/>
                  </a:cubicBezTo>
                  <a:cubicBezTo>
                    <a:pt x="64583" y="74186"/>
                    <a:pt x="67919" y="79242"/>
                    <a:pt x="67919" y="86352"/>
                  </a:cubicBezTo>
                  <a:cubicBezTo>
                    <a:pt x="67919" y="97412"/>
                    <a:pt x="58705" y="108630"/>
                    <a:pt x="43455" y="108630"/>
                  </a:cubicBezTo>
                  <a:cubicBezTo>
                    <a:pt x="28047" y="108630"/>
                    <a:pt x="6760" y="102626"/>
                    <a:pt x="5648" y="78768"/>
                  </a:cubicBezTo>
                  <a:cubicBezTo>
                    <a:pt x="5490" y="76240"/>
                    <a:pt x="5490" y="75292"/>
                    <a:pt x="2948" y="75292"/>
                  </a:cubicBezTo>
                  <a:cubicBezTo>
                    <a:pt x="247" y="75292"/>
                    <a:pt x="247" y="76398"/>
                    <a:pt x="247" y="79558"/>
                  </a:cubicBezTo>
                  <a:lnTo>
                    <a:pt x="247" y="110210"/>
                  </a:lnTo>
                  <a:cubicBezTo>
                    <a:pt x="247" y="112896"/>
                    <a:pt x="247" y="114318"/>
                    <a:pt x="2471" y="114318"/>
                  </a:cubicBezTo>
                  <a:cubicBezTo>
                    <a:pt x="3742" y="114318"/>
                    <a:pt x="4060" y="113844"/>
                    <a:pt x="5013" y="112422"/>
                  </a:cubicBezTo>
                  <a:cubicBezTo>
                    <a:pt x="6443" y="110526"/>
                    <a:pt x="9620" y="105470"/>
                    <a:pt x="10891" y="103416"/>
                  </a:cubicBezTo>
                  <a:cubicBezTo>
                    <a:pt x="20898" y="112106"/>
                    <a:pt x="33130" y="114318"/>
                    <a:pt x="43455" y="114318"/>
                  </a:cubicBezTo>
                  <a:cubicBezTo>
                    <a:pt x="64424" y="114318"/>
                    <a:pt x="78085" y="98676"/>
                    <a:pt x="78085" y="81928"/>
                  </a:cubicBezTo>
                  <a:cubicBezTo>
                    <a:pt x="78085" y="67708"/>
                    <a:pt x="68078" y="54278"/>
                    <a:pt x="52192" y="50644"/>
                  </a:cubicBezTo>
                  <a:lnTo>
                    <a:pt x="28682" y="45272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A042110E-AE69-03DC-E15C-298EC67369F0}"/>
                </a:ext>
              </a:extLst>
            </p:cNvPr>
            <p:cNvSpPr/>
            <p:nvPr/>
          </p:nvSpPr>
          <p:spPr>
            <a:xfrm>
              <a:off x="7363476" y="3105130"/>
              <a:ext cx="115962" cy="111073"/>
            </a:xfrm>
            <a:custGeom>
              <a:avLst/>
              <a:gdLst>
                <a:gd name="connsiteX0" fmla="*/ 99853 w 115962"/>
                <a:gd name="connsiteY0" fmla="*/ 17149 h 111073"/>
                <a:gd name="connsiteX1" fmla="*/ 116214 w 115962"/>
                <a:gd name="connsiteY1" fmla="*/ 5773 h 111073"/>
                <a:gd name="connsiteX2" fmla="*/ 116214 w 115962"/>
                <a:gd name="connsiteY2" fmla="*/ 85 h 111073"/>
                <a:gd name="connsiteX3" fmla="*/ 96993 w 115962"/>
                <a:gd name="connsiteY3" fmla="*/ 717 h 111073"/>
                <a:gd name="connsiteX4" fmla="*/ 77772 w 115962"/>
                <a:gd name="connsiteY4" fmla="*/ 85 h 111073"/>
                <a:gd name="connsiteX5" fmla="*/ 77772 w 115962"/>
                <a:gd name="connsiteY5" fmla="*/ 5773 h 111073"/>
                <a:gd name="connsiteX6" fmla="*/ 94134 w 115962"/>
                <a:gd name="connsiteY6" fmla="*/ 17149 h 111073"/>
                <a:gd name="connsiteX7" fmla="*/ 94134 w 115962"/>
                <a:gd name="connsiteY7" fmla="*/ 71342 h 111073"/>
                <a:gd name="connsiteX8" fmla="*/ 60775 w 115962"/>
                <a:gd name="connsiteY8" fmla="*/ 105470 h 111073"/>
                <a:gd name="connsiteX9" fmla="*/ 31705 w 115962"/>
                <a:gd name="connsiteY9" fmla="*/ 72132 h 111073"/>
                <a:gd name="connsiteX10" fmla="*/ 31705 w 115962"/>
                <a:gd name="connsiteY10" fmla="*/ 12883 h 111073"/>
                <a:gd name="connsiteX11" fmla="*/ 44254 w 115962"/>
                <a:gd name="connsiteY11" fmla="*/ 5773 h 111073"/>
                <a:gd name="connsiteX12" fmla="*/ 48067 w 115962"/>
                <a:gd name="connsiteY12" fmla="*/ 5773 h 111073"/>
                <a:gd name="connsiteX13" fmla="*/ 48067 w 115962"/>
                <a:gd name="connsiteY13" fmla="*/ 85 h 111073"/>
                <a:gd name="connsiteX14" fmla="*/ 24239 w 115962"/>
                <a:gd name="connsiteY14" fmla="*/ 717 h 111073"/>
                <a:gd name="connsiteX15" fmla="*/ 252 w 115962"/>
                <a:gd name="connsiteY15" fmla="*/ 85 h 111073"/>
                <a:gd name="connsiteX16" fmla="*/ 252 w 115962"/>
                <a:gd name="connsiteY16" fmla="*/ 5773 h 111073"/>
                <a:gd name="connsiteX17" fmla="*/ 4064 w 115962"/>
                <a:gd name="connsiteY17" fmla="*/ 5773 h 111073"/>
                <a:gd name="connsiteX18" fmla="*/ 16614 w 115962"/>
                <a:gd name="connsiteY18" fmla="*/ 12883 h 111073"/>
                <a:gd name="connsiteX19" fmla="*/ 16614 w 115962"/>
                <a:gd name="connsiteY19" fmla="*/ 71658 h 111073"/>
                <a:gd name="connsiteX20" fmla="*/ 60457 w 115962"/>
                <a:gd name="connsiteY20" fmla="*/ 111158 h 111073"/>
                <a:gd name="connsiteX21" fmla="*/ 99853 w 115962"/>
                <a:gd name="connsiteY21" fmla="*/ 71816 h 111073"/>
                <a:gd name="connsiteX22" fmla="*/ 99853 w 115962"/>
                <a:gd name="connsiteY22" fmla="*/ 17149 h 11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962" h="111073">
                  <a:moveTo>
                    <a:pt x="99853" y="17149"/>
                  </a:moveTo>
                  <a:cubicBezTo>
                    <a:pt x="99853" y="12883"/>
                    <a:pt x="99853" y="5773"/>
                    <a:pt x="116214" y="5773"/>
                  </a:cubicBezTo>
                  <a:lnTo>
                    <a:pt x="116214" y="85"/>
                  </a:lnTo>
                  <a:cubicBezTo>
                    <a:pt x="109860" y="559"/>
                    <a:pt x="103347" y="717"/>
                    <a:pt x="96993" y="717"/>
                  </a:cubicBezTo>
                  <a:cubicBezTo>
                    <a:pt x="90639" y="717"/>
                    <a:pt x="84126" y="559"/>
                    <a:pt x="77772" y="85"/>
                  </a:cubicBezTo>
                  <a:lnTo>
                    <a:pt x="77772" y="5773"/>
                  </a:lnTo>
                  <a:cubicBezTo>
                    <a:pt x="94134" y="5773"/>
                    <a:pt x="94134" y="12883"/>
                    <a:pt x="94134" y="17149"/>
                  </a:cubicBezTo>
                  <a:lnTo>
                    <a:pt x="94134" y="71342"/>
                  </a:lnTo>
                  <a:cubicBezTo>
                    <a:pt x="94134" y="93146"/>
                    <a:pt x="77295" y="105470"/>
                    <a:pt x="60775" y="105470"/>
                  </a:cubicBezTo>
                  <a:cubicBezTo>
                    <a:pt x="51402" y="105470"/>
                    <a:pt x="31705" y="100572"/>
                    <a:pt x="31705" y="72132"/>
                  </a:cubicBezTo>
                  <a:lnTo>
                    <a:pt x="31705" y="12883"/>
                  </a:lnTo>
                  <a:cubicBezTo>
                    <a:pt x="31705" y="7511"/>
                    <a:pt x="32022" y="5773"/>
                    <a:pt x="44254" y="5773"/>
                  </a:cubicBezTo>
                  <a:lnTo>
                    <a:pt x="48067" y="5773"/>
                  </a:lnTo>
                  <a:lnTo>
                    <a:pt x="48067" y="85"/>
                  </a:lnTo>
                  <a:cubicBezTo>
                    <a:pt x="40124" y="401"/>
                    <a:pt x="29957" y="717"/>
                    <a:pt x="24239" y="717"/>
                  </a:cubicBezTo>
                  <a:cubicBezTo>
                    <a:pt x="18361" y="717"/>
                    <a:pt x="8194" y="401"/>
                    <a:pt x="252" y="85"/>
                  </a:cubicBezTo>
                  <a:lnTo>
                    <a:pt x="252" y="5773"/>
                  </a:lnTo>
                  <a:lnTo>
                    <a:pt x="4064" y="5773"/>
                  </a:lnTo>
                  <a:cubicBezTo>
                    <a:pt x="16296" y="5773"/>
                    <a:pt x="16614" y="7353"/>
                    <a:pt x="16614" y="12883"/>
                  </a:cubicBezTo>
                  <a:lnTo>
                    <a:pt x="16614" y="71658"/>
                  </a:lnTo>
                  <a:cubicBezTo>
                    <a:pt x="16614" y="94410"/>
                    <a:pt x="36947" y="111158"/>
                    <a:pt x="60457" y="111158"/>
                  </a:cubicBezTo>
                  <a:cubicBezTo>
                    <a:pt x="82220" y="111158"/>
                    <a:pt x="99853" y="93936"/>
                    <a:pt x="99853" y="71816"/>
                  </a:cubicBezTo>
                  <a:lnTo>
                    <a:pt x="99853" y="17149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1A0E3B18-487A-9910-995A-42EE6AED34FA}"/>
                </a:ext>
              </a:extLst>
            </p:cNvPr>
            <p:cNvSpPr/>
            <p:nvPr/>
          </p:nvSpPr>
          <p:spPr>
            <a:xfrm>
              <a:off x="7506802" y="3094544"/>
              <a:ext cx="41301" cy="157840"/>
            </a:xfrm>
            <a:custGeom>
              <a:avLst/>
              <a:gdLst>
                <a:gd name="connsiteX0" fmla="*/ 38382 w 41301"/>
                <a:gd name="connsiteY0" fmla="*/ 85 h 157840"/>
                <a:gd name="connsiteX1" fmla="*/ 258 w 41301"/>
                <a:gd name="connsiteY1" fmla="*/ 78926 h 157840"/>
                <a:gd name="connsiteX2" fmla="*/ 38382 w 41301"/>
                <a:gd name="connsiteY2" fmla="*/ 157925 h 157840"/>
                <a:gd name="connsiteX3" fmla="*/ 41559 w 41301"/>
                <a:gd name="connsiteY3" fmla="*/ 156029 h 157840"/>
                <a:gd name="connsiteX4" fmla="*/ 39971 w 41301"/>
                <a:gd name="connsiteY4" fmla="*/ 153660 h 157840"/>
                <a:gd name="connsiteX5" fmla="*/ 11060 w 41301"/>
                <a:gd name="connsiteY5" fmla="*/ 79084 h 157840"/>
                <a:gd name="connsiteX6" fmla="*/ 40447 w 41301"/>
                <a:gd name="connsiteY6" fmla="*/ 3877 h 157840"/>
                <a:gd name="connsiteX7" fmla="*/ 41559 w 41301"/>
                <a:gd name="connsiteY7" fmla="*/ 1981 h 157840"/>
                <a:gd name="connsiteX8" fmla="*/ 38382 w 41301"/>
                <a:gd name="connsiteY8" fmla="*/ 85 h 15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01" h="157840">
                  <a:moveTo>
                    <a:pt x="38382" y="85"/>
                  </a:moveTo>
                  <a:cubicBezTo>
                    <a:pt x="8200" y="21257"/>
                    <a:pt x="258" y="54752"/>
                    <a:pt x="258" y="78926"/>
                  </a:cubicBezTo>
                  <a:cubicBezTo>
                    <a:pt x="258" y="101204"/>
                    <a:pt x="6930" y="135806"/>
                    <a:pt x="38382" y="157925"/>
                  </a:cubicBezTo>
                  <a:cubicBezTo>
                    <a:pt x="39653" y="157925"/>
                    <a:pt x="41559" y="157925"/>
                    <a:pt x="41559" y="156029"/>
                  </a:cubicBezTo>
                  <a:cubicBezTo>
                    <a:pt x="41559" y="155081"/>
                    <a:pt x="41083" y="154765"/>
                    <a:pt x="39971" y="153660"/>
                  </a:cubicBezTo>
                  <a:cubicBezTo>
                    <a:pt x="18843" y="134700"/>
                    <a:pt x="11060" y="107840"/>
                    <a:pt x="11060" y="79084"/>
                  </a:cubicBezTo>
                  <a:cubicBezTo>
                    <a:pt x="11060" y="36424"/>
                    <a:pt x="27422" y="15569"/>
                    <a:pt x="40447" y="3877"/>
                  </a:cubicBezTo>
                  <a:cubicBezTo>
                    <a:pt x="41083" y="3245"/>
                    <a:pt x="41559" y="2771"/>
                    <a:pt x="41559" y="1981"/>
                  </a:cubicBezTo>
                  <a:cubicBezTo>
                    <a:pt x="41559" y="85"/>
                    <a:pt x="39653" y="85"/>
                    <a:pt x="38382" y="85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52275BAC-4AA8-A2EF-51D1-71E3A1AD35C5}"/>
                </a:ext>
              </a:extLst>
            </p:cNvPr>
            <p:cNvSpPr/>
            <p:nvPr/>
          </p:nvSpPr>
          <p:spPr>
            <a:xfrm>
              <a:off x="7565646" y="3106552"/>
              <a:ext cx="77837" cy="106491"/>
            </a:xfrm>
            <a:custGeom>
              <a:avLst/>
              <a:gdLst>
                <a:gd name="connsiteX0" fmla="*/ 78099 w 77837"/>
                <a:gd name="connsiteY0" fmla="*/ 80664 h 106491"/>
                <a:gd name="connsiteX1" fmla="*/ 78099 w 77837"/>
                <a:gd name="connsiteY1" fmla="*/ 74976 h 106491"/>
                <a:gd name="connsiteX2" fmla="*/ 60466 w 77837"/>
                <a:gd name="connsiteY2" fmla="*/ 74976 h 106491"/>
                <a:gd name="connsiteX3" fmla="*/ 60466 w 77837"/>
                <a:gd name="connsiteY3" fmla="*/ 4509 h 106491"/>
                <a:gd name="connsiteX4" fmla="*/ 56971 w 77837"/>
                <a:gd name="connsiteY4" fmla="*/ 85 h 106491"/>
                <a:gd name="connsiteX5" fmla="*/ 52841 w 77837"/>
                <a:gd name="connsiteY5" fmla="*/ 2297 h 106491"/>
                <a:gd name="connsiteX6" fmla="*/ 261 w 77837"/>
                <a:gd name="connsiteY6" fmla="*/ 74976 h 106491"/>
                <a:gd name="connsiteX7" fmla="*/ 261 w 77837"/>
                <a:gd name="connsiteY7" fmla="*/ 80664 h 106491"/>
                <a:gd name="connsiteX8" fmla="*/ 46964 w 77837"/>
                <a:gd name="connsiteY8" fmla="*/ 80664 h 106491"/>
                <a:gd name="connsiteX9" fmla="*/ 46964 w 77837"/>
                <a:gd name="connsiteY9" fmla="*/ 93620 h 106491"/>
                <a:gd name="connsiteX10" fmla="*/ 34096 w 77837"/>
                <a:gd name="connsiteY10" fmla="*/ 100888 h 106491"/>
                <a:gd name="connsiteX11" fmla="*/ 29807 w 77837"/>
                <a:gd name="connsiteY11" fmla="*/ 100888 h 106491"/>
                <a:gd name="connsiteX12" fmla="*/ 29807 w 77837"/>
                <a:gd name="connsiteY12" fmla="*/ 106576 h 106491"/>
                <a:gd name="connsiteX13" fmla="*/ 53635 w 77837"/>
                <a:gd name="connsiteY13" fmla="*/ 105944 h 106491"/>
                <a:gd name="connsiteX14" fmla="*/ 77622 w 77837"/>
                <a:gd name="connsiteY14" fmla="*/ 106576 h 106491"/>
                <a:gd name="connsiteX15" fmla="*/ 77622 w 77837"/>
                <a:gd name="connsiteY15" fmla="*/ 100888 h 106491"/>
                <a:gd name="connsiteX16" fmla="*/ 73333 w 77837"/>
                <a:gd name="connsiteY16" fmla="*/ 100888 h 106491"/>
                <a:gd name="connsiteX17" fmla="*/ 60466 w 77837"/>
                <a:gd name="connsiteY17" fmla="*/ 93620 h 106491"/>
                <a:gd name="connsiteX18" fmla="*/ 60466 w 77837"/>
                <a:gd name="connsiteY18" fmla="*/ 80664 h 106491"/>
                <a:gd name="connsiteX19" fmla="*/ 78099 w 77837"/>
                <a:gd name="connsiteY19" fmla="*/ 80664 h 106491"/>
                <a:gd name="connsiteX20" fmla="*/ 48076 w 77837"/>
                <a:gd name="connsiteY20" fmla="*/ 17149 h 106491"/>
                <a:gd name="connsiteX21" fmla="*/ 48076 w 77837"/>
                <a:gd name="connsiteY21" fmla="*/ 74976 h 106491"/>
                <a:gd name="connsiteX22" fmla="*/ 6138 w 77837"/>
                <a:gd name="connsiteY22" fmla="*/ 74976 h 106491"/>
                <a:gd name="connsiteX23" fmla="*/ 48076 w 77837"/>
                <a:gd name="connsiteY23" fmla="*/ 17149 h 10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37" h="106491">
                  <a:moveTo>
                    <a:pt x="78099" y="80664"/>
                  </a:moveTo>
                  <a:lnTo>
                    <a:pt x="78099" y="74976"/>
                  </a:lnTo>
                  <a:lnTo>
                    <a:pt x="60466" y="74976"/>
                  </a:lnTo>
                  <a:lnTo>
                    <a:pt x="60466" y="4509"/>
                  </a:lnTo>
                  <a:cubicBezTo>
                    <a:pt x="60466" y="1191"/>
                    <a:pt x="60466" y="85"/>
                    <a:pt x="56971" y="85"/>
                  </a:cubicBezTo>
                  <a:cubicBezTo>
                    <a:pt x="55065" y="85"/>
                    <a:pt x="54430" y="85"/>
                    <a:pt x="52841" y="2297"/>
                  </a:cubicBezTo>
                  <a:lnTo>
                    <a:pt x="261" y="74976"/>
                  </a:lnTo>
                  <a:lnTo>
                    <a:pt x="261" y="80664"/>
                  </a:lnTo>
                  <a:lnTo>
                    <a:pt x="46964" y="80664"/>
                  </a:lnTo>
                  <a:lnTo>
                    <a:pt x="46964" y="93620"/>
                  </a:lnTo>
                  <a:cubicBezTo>
                    <a:pt x="46964" y="98992"/>
                    <a:pt x="46964" y="100888"/>
                    <a:pt x="34096" y="100888"/>
                  </a:cubicBezTo>
                  <a:lnTo>
                    <a:pt x="29807" y="100888"/>
                  </a:lnTo>
                  <a:lnTo>
                    <a:pt x="29807" y="106576"/>
                  </a:lnTo>
                  <a:cubicBezTo>
                    <a:pt x="37750" y="106260"/>
                    <a:pt x="47917" y="105944"/>
                    <a:pt x="53635" y="105944"/>
                  </a:cubicBezTo>
                  <a:cubicBezTo>
                    <a:pt x="59513" y="105944"/>
                    <a:pt x="69679" y="106260"/>
                    <a:pt x="77622" y="106576"/>
                  </a:cubicBezTo>
                  <a:lnTo>
                    <a:pt x="77622" y="100888"/>
                  </a:lnTo>
                  <a:lnTo>
                    <a:pt x="73333" y="100888"/>
                  </a:lnTo>
                  <a:cubicBezTo>
                    <a:pt x="60466" y="100888"/>
                    <a:pt x="60466" y="98992"/>
                    <a:pt x="60466" y="93620"/>
                  </a:cubicBezTo>
                  <a:lnTo>
                    <a:pt x="60466" y="80664"/>
                  </a:lnTo>
                  <a:lnTo>
                    <a:pt x="78099" y="80664"/>
                  </a:lnTo>
                  <a:close/>
                  <a:moveTo>
                    <a:pt x="48076" y="17149"/>
                  </a:moveTo>
                  <a:lnTo>
                    <a:pt x="48076" y="74976"/>
                  </a:lnTo>
                  <a:lnTo>
                    <a:pt x="6138" y="74976"/>
                  </a:lnTo>
                  <a:lnTo>
                    <a:pt x="48076" y="17149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9483DCED-8301-0F34-22FE-4833A939635E}"/>
                </a:ext>
              </a:extLst>
            </p:cNvPr>
            <p:cNvSpPr/>
            <p:nvPr/>
          </p:nvSpPr>
          <p:spPr>
            <a:xfrm>
              <a:off x="7661188" y="3094544"/>
              <a:ext cx="41142" cy="157840"/>
            </a:xfrm>
            <a:custGeom>
              <a:avLst/>
              <a:gdLst>
                <a:gd name="connsiteX0" fmla="*/ 3283 w 41142"/>
                <a:gd name="connsiteY0" fmla="*/ 85 h 157840"/>
                <a:gd name="connsiteX1" fmla="*/ 265 w 41142"/>
                <a:gd name="connsiteY1" fmla="*/ 1981 h 157840"/>
                <a:gd name="connsiteX2" fmla="*/ 1694 w 41142"/>
                <a:gd name="connsiteY2" fmla="*/ 4351 h 157840"/>
                <a:gd name="connsiteX3" fmla="*/ 30606 w 41142"/>
                <a:gd name="connsiteY3" fmla="*/ 78926 h 157840"/>
                <a:gd name="connsiteX4" fmla="*/ 3124 w 41142"/>
                <a:gd name="connsiteY4" fmla="*/ 152396 h 157840"/>
                <a:gd name="connsiteX5" fmla="*/ 265 w 41142"/>
                <a:gd name="connsiteY5" fmla="*/ 156029 h 157840"/>
                <a:gd name="connsiteX6" fmla="*/ 2330 w 41142"/>
                <a:gd name="connsiteY6" fmla="*/ 157925 h 157840"/>
                <a:gd name="connsiteX7" fmla="*/ 29811 w 41142"/>
                <a:gd name="connsiteY7" fmla="*/ 127748 h 157840"/>
                <a:gd name="connsiteX8" fmla="*/ 41408 w 41142"/>
                <a:gd name="connsiteY8" fmla="*/ 79084 h 157840"/>
                <a:gd name="connsiteX9" fmla="*/ 3283 w 41142"/>
                <a:gd name="connsiteY9" fmla="*/ 85 h 15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42" h="157840">
                  <a:moveTo>
                    <a:pt x="3283" y="85"/>
                  </a:moveTo>
                  <a:cubicBezTo>
                    <a:pt x="2171" y="85"/>
                    <a:pt x="265" y="85"/>
                    <a:pt x="265" y="1981"/>
                  </a:cubicBezTo>
                  <a:cubicBezTo>
                    <a:pt x="265" y="2771"/>
                    <a:pt x="741" y="3245"/>
                    <a:pt x="1694" y="4351"/>
                  </a:cubicBezTo>
                  <a:cubicBezTo>
                    <a:pt x="15356" y="16833"/>
                    <a:pt x="30606" y="38162"/>
                    <a:pt x="30606" y="78926"/>
                  </a:cubicBezTo>
                  <a:cubicBezTo>
                    <a:pt x="30606" y="111948"/>
                    <a:pt x="20280" y="136912"/>
                    <a:pt x="3124" y="152396"/>
                  </a:cubicBezTo>
                  <a:cubicBezTo>
                    <a:pt x="424" y="155081"/>
                    <a:pt x="265" y="155240"/>
                    <a:pt x="265" y="156029"/>
                  </a:cubicBezTo>
                  <a:cubicBezTo>
                    <a:pt x="265" y="156819"/>
                    <a:pt x="741" y="157925"/>
                    <a:pt x="2330" y="157925"/>
                  </a:cubicBezTo>
                  <a:cubicBezTo>
                    <a:pt x="4236" y="157925"/>
                    <a:pt x="19327" y="147498"/>
                    <a:pt x="29811" y="127748"/>
                  </a:cubicBezTo>
                  <a:cubicBezTo>
                    <a:pt x="36801" y="114634"/>
                    <a:pt x="41408" y="97570"/>
                    <a:pt x="41408" y="79084"/>
                  </a:cubicBezTo>
                  <a:cubicBezTo>
                    <a:pt x="41408" y="56806"/>
                    <a:pt x="34736" y="22205"/>
                    <a:pt x="3283" y="85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2EE2F0AD-D54E-09BB-6902-936B9F542C0E}"/>
                </a:ext>
              </a:extLst>
            </p:cNvPr>
            <p:cNvSpPr/>
            <p:nvPr/>
          </p:nvSpPr>
          <p:spPr>
            <a:xfrm>
              <a:off x="7795309" y="3040699"/>
              <a:ext cx="150910" cy="150324"/>
            </a:xfrm>
            <a:custGeom>
              <a:avLst/>
              <a:gdLst>
                <a:gd name="connsiteX0" fmla="*/ 80378 w 150910"/>
                <a:gd name="connsiteY0" fmla="*/ 79759 h 150324"/>
                <a:gd name="connsiteX1" fmla="*/ 143692 w 150910"/>
                <a:gd name="connsiteY1" fmla="*/ 79759 h 150324"/>
                <a:gd name="connsiteX2" fmla="*/ 151181 w 150910"/>
                <a:gd name="connsiteY2" fmla="*/ 75245 h 150324"/>
                <a:gd name="connsiteX3" fmla="*/ 143692 w 150910"/>
                <a:gd name="connsiteY3" fmla="*/ 70731 h 150324"/>
                <a:gd name="connsiteX4" fmla="*/ 80378 w 150910"/>
                <a:gd name="connsiteY4" fmla="*/ 70731 h 150324"/>
                <a:gd name="connsiteX5" fmla="*/ 80378 w 150910"/>
                <a:gd name="connsiteY5" fmla="*/ 7531 h 150324"/>
                <a:gd name="connsiteX6" fmla="*/ 75839 w 150910"/>
                <a:gd name="connsiteY6" fmla="*/ 83 h 150324"/>
                <a:gd name="connsiteX7" fmla="*/ 71300 w 150910"/>
                <a:gd name="connsiteY7" fmla="*/ 7531 h 150324"/>
                <a:gd name="connsiteX8" fmla="*/ 71300 w 150910"/>
                <a:gd name="connsiteY8" fmla="*/ 70731 h 150324"/>
                <a:gd name="connsiteX9" fmla="*/ 7759 w 150910"/>
                <a:gd name="connsiteY9" fmla="*/ 70731 h 150324"/>
                <a:gd name="connsiteX10" fmla="*/ 271 w 150910"/>
                <a:gd name="connsiteY10" fmla="*/ 75245 h 150324"/>
                <a:gd name="connsiteX11" fmla="*/ 7759 w 150910"/>
                <a:gd name="connsiteY11" fmla="*/ 79759 h 150324"/>
                <a:gd name="connsiteX12" fmla="*/ 71300 w 150910"/>
                <a:gd name="connsiteY12" fmla="*/ 79759 h 150324"/>
                <a:gd name="connsiteX13" fmla="*/ 71300 w 150910"/>
                <a:gd name="connsiteY13" fmla="*/ 142959 h 150324"/>
                <a:gd name="connsiteX14" fmla="*/ 75839 w 150910"/>
                <a:gd name="connsiteY14" fmla="*/ 150407 h 150324"/>
                <a:gd name="connsiteX15" fmla="*/ 80378 w 150910"/>
                <a:gd name="connsiteY15" fmla="*/ 142959 h 150324"/>
                <a:gd name="connsiteX16" fmla="*/ 80378 w 150910"/>
                <a:gd name="connsiteY16" fmla="*/ 79759 h 15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910" h="150324">
                  <a:moveTo>
                    <a:pt x="80378" y="79759"/>
                  </a:moveTo>
                  <a:lnTo>
                    <a:pt x="143692" y="79759"/>
                  </a:lnTo>
                  <a:cubicBezTo>
                    <a:pt x="146869" y="79759"/>
                    <a:pt x="151181" y="79759"/>
                    <a:pt x="151181" y="75245"/>
                  </a:cubicBezTo>
                  <a:cubicBezTo>
                    <a:pt x="151181" y="70731"/>
                    <a:pt x="146869" y="70731"/>
                    <a:pt x="143692" y="70731"/>
                  </a:cubicBezTo>
                  <a:lnTo>
                    <a:pt x="80378" y="70731"/>
                  </a:lnTo>
                  <a:lnTo>
                    <a:pt x="80378" y="7531"/>
                  </a:lnTo>
                  <a:cubicBezTo>
                    <a:pt x="80378" y="4371"/>
                    <a:pt x="80378" y="83"/>
                    <a:pt x="75839" y="83"/>
                  </a:cubicBezTo>
                  <a:cubicBezTo>
                    <a:pt x="71300" y="83"/>
                    <a:pt x="71300" y="4371"/>
                    <a:pt x="71300" y="7531"/>
                  </a:cubicBezTo>
                  <a:lnTo>
                    <a:pt x="71300" y="70731"/>
                  </a:lnTo>
                  <a:lnTo>
                    <a:pt x="7759" y="70731"/>
                  </a:lnTo>
                  <a:cubicBezTo>
                    <a:pt x="4582" y="70731"/>
                    <a:pt x="271" y="70731"/>
                    <a:pt x="271" y="75245"/>
                  </a:cubicBezTo>
                  <a:cubicBezTo>
                    <a:pt x="271" y="79759"/>
                    <a:pt x="4582" y="79759"/>
                    <a:pt x="7759" y="79759"/>
                  </a:cubicBezTo>
                  <a:lnTo>
                    <a:pt x="71300" y="79759"/>
                  </a:lnTo>
                  <a:lnTo>
                    <a:pt x="71300" y="142959"/>
                  </a:lnTo>
                  <a:cubicBezTo>
                    <a:pt x="71300" y="146119"/>
                    <a:pt x="71300" y="150407"/>
                    <a:pt x="75839" y="150407"/>
                  </a:cubicBezTo>
                  <a:cubicBezTo>
                    <a:pt x="80378" y="150407"/>
                    <a:pt x="80378" y="146119"/>
                    <a:pt x="80378" y="142959"/>
                  </a:cubicBezTo>
                  <a:lnTo>
                    <a:pt x="80378" y="79759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BFBFFEA-AA15-1355-8965-EF7117887876}"/>
                </a:ext>
              </a:extLst>
            </p:cNvPr>
            <p:cNvSpPr/>
            <p:nvPr/>
          </p:nvSpPr>
          <p:spPr>
            <a:xfrm>
              <a:off x="8022241" y="3018128"/>
              <a:ext cx="161802" cy="159127"/>
            </a:xfrm>
            <a:custGeom>
              <a:avLst/>
              <a:gdLst>
                <a:gd name="connsiteX0" fmla="*/ 130086 w 161802"/>
                <a:gd name="connsiteY0" fmla="*/ 25814 h 159127"/>
                <a:gd name="connsiteX1" fmla="*/ 159133 w 161802"/>
                <a:gd name="connsiteY1" fmla="*/ 7080 h 159127"/>
                <a:gd name="connsiteX2" fmla="*/ 162083 w 161802"/>
                <a:gd name="connsiteY2" fmla="*/ 2791 h 159127"/>
                <a:gd name="connsiteX3" fmla="*/ 159133 w 161802"/>
                <a:gd name="connsiteY3" fmla="*/ 83 h 159127"/>
                <a:gd name="connsiteX4" fmla="*/ 140525 w 161802"/>
                <a:gd name="connsiteY4" fmla="*/ 760 h 159127"/>
                <a:gd name="connsiteX5" fmla="*/ 118059 w 161802"/>
                <a:gd name="connsiteY5" fmla="*/ 83 h 159127"/>
                <a:gd name="connsiteX6" fmla="*/ 113747 w 161802"/>
                <a:gd name="connsiteY6" fmla="*/ 4371 h 159127"/>
                <a:gd name="connsiteX7" fmla="*/ 117378 w 161802"/>
                <a:gd name="connsiteY7" fmla="*/ 7080 h 159127"/>
                <a:gd name="connsiteX8" fmla="*/ 127817 w 161802"/>
                <a:gd name="connsiteY8" fmla="*/ 14529 h 159127"/>
                <a:gd name="connsiteX9" fmla="*/ 124413 w 161802"/>
                <a:gd name="connsiteY9" fmla="*/ 23106 h 159127"/>
                <a:gd name="connsiteX10" fmla="*/ 54744 w 161802"/>
                <a:gd name="connsiteY10" fmla="*/ 133253 h 159127"/>
                <a:gd name="connsiteX11" fmla="*/ 39313 w 161802"/>
                <a:gd name="connsiteY11" fmla="*/ 13851 h 159127"/>
                <a:gd name="connsiteX12" fmla="*/ 54971 w 161802"/>
                <a:gd name="connsiteY12" fmla="*/ 7080 h 159127"/>
                <a:gd name="connsiteX13" fmla="*/ 60645 w 161802"/>
                <a:gd name="connsiteY13" fmla="*/ 2566 h 159127"/>
                <a:gd name="connsiteX14" fmla="*/ 57468 w 161802"/>
                <a:gd name="connsiteY14" fmla="*/ 83 h 159127"/>
                <a:gd name="connsiteX15" fmla="*/ 29328 w 161802"/>
                <a:gd name="connsiteY15" fmla="*/ 760 h 159127"/>
                <a:gd name="connsiteX16" fmla="*/ 16847 w 161802"/>
                <a:gd name="connsiteY16" fmla="*/ 534 h 159127"/>
                <a:gd name="connsiteX17" fmla="*/ 4592 w 161802"/>
                <a:gd name="connsiteY17" fmla="*/ 83 h 159127"/>
                <a:gd name="connsiteX18" fmla="*/ 281 w 161802"/>
                <a:gd name="connsiteY18" fmla="*/ 4371 h 159127"/>
                <a:gd name="connsiteX19" fmla="*/ 5954 w 161802"/>
                <a:gd name="connsiteY19" fmla="*/ 7080 h 159127"/>
                <a:gd name="connsiteX20" fmla="*/ 19570 w 161802"/>
                <a:gd name="connsiteY20" fmla="*/ 14754 h 159127"/>
                <a:gd name="connsiteX21" fmla="*/ 37498 w 161802"/>
                <a:gd name="connsiteY21" fmla="*/ 154019 h 159127"/>
                <a:gd name="connsiteX22" fmla="*/ 42036 w 161802"/>
                <a:gd name="connsiteY22" fmla="*/ 159210 h 159127"/>
                <a:gd name="connsiteX23" fmla="*/ 48390 w 161802"/>
                <a:gd name="connsiteY23" fmla="*/ 155147 h 159127"/>
                <a:gd name="connsiteX24" fmla="*/ 130086 w 161802"/>
                <a:gd name="connsiteY24" fmla="*/ 25814 h 15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802" h="159127">
                  <a:moveTo>
                    <a:pt x="130086" y="25814"/>
                  </a:moveTo>
                  <a:cubicBezTo>
                    <a:pt x="141206" y="8209"/>
                    <a:pt x="150737" y="7531"/>
                    <a:pt x="159133" y="7080"/>
                  </a:cubicBezTo>
                  <a:cubicBezTo>
                    <a:pt x="161857" y="6854"/>
                    <a:pt x="162083" y="3017"/>
                    <a:pt x="162083" y="2791"/>
                  </a:cubicBezTo>
                  <a:cubicBezTo>
                    <a:pt x="162083" y="986"/>
                    <a:pt x="160949" y="83"/>
                    <a:pt x="159133" y="83"/>
                  </a:cubicBezTo>
                  <a:cubicBezTo>
                    <a:pt x="153233" y="83"/>
                    <a:pt x="146652" y="760"/>
                    <a:pt x="140525" y="760"/>
                  </a:cubicBezTo>
                  <a:cubicBezTo>
                    <a:pt x="133036" y="760"/>
                    <a:pt x="125320" y="83"/>
                    <a:pt x="118059" y="83"/>
                  </a:cubicBezTo>
                  <a:cubicBezTo>
                    <a:pt x="116697" y="83"/>
                    <a:pt x="113747" y="83"/>
                    <a:pt x="113747" y="4371"/>
                  </a:cubicBezTo>
                  <a:cubicBezTo>
                    <a:pt x="113747" y="6854"/>
                    <a:pt x="115789" y="7080"/>
                    <a:pt x="117378" y="7080"/>
                  </a:cubicBezTo>
                  <a:cubicBezTo>
                    <a:pt x="123505" y="7531"/>
                    <a:pt x="127817" y="9789"/>
                    <a:pt x="127817" y="14529"/>
                  </a:cubicBezTo>
                  <a:cubicBezTo>
                    <a:pt x="127817" y="17914"/>
                    <a:pt x="124413" y="22880"/>
                    <a:pt x="124413" y="23106"/>
                  </a:cubicBezTo>
                  <a:lnTo>
                    <a:pt x="54744" y="133253"/>
                  </a:lnTo>
                  <a:lnTo>
                    <a:pt x="39313" y="13851"/>
                  </a:lnTo>
                  <a:cubicBezTo>
                    <a:pt x="39313" y="10014"/>
                    <a:pt x="44532" y="7080"/>
                    <a:pt x="54971" y="7080"/>
                  </a:cubicBezTo>
                  <a:cubicBezTo>
                    <a:pt x="58148" y="7080"/>
                    <a:pt x="60645" y="7080"/>
                    <a:pt x="60645" y="2566"/>
                  </a:cubicBezTo>
                  <a:cubicBezTo>
                    <a:pt x="60645" y="534"/>
                    <a:pt x="58829" y="83"/>
                    <a:pt x="57468" y="83"/>
                  </a:cubicBezTo>
                  <a:cubicBezTo>
                    <a:pt x="48390" y="83"/>
                    <a:pt x="38632" y="760"/>
                    <a:pt x="29328" y="760"/>
                  </a:cubicBezTo>
                  <a:cubicBezTo>
                    <a:pt x="25243" y="760"/>
                    <a:pt x="20931" y="534"/>
                    <a:pt x="16847" y="534"/>
                  </a:cubicBezTo>
                  <a:cubicBezTo>
                    <a:pt x="12762" y="534"/>
                    <a:pt x="8450" y="83"/>
                    <a:pt x="4592" y="83"/>
                  </a:cubicBezTo>
                  <a:cubicBezTo>
                    <a:pt x="3004" y="83"/>
                    <a:pt x="281" y="83"/>
                    <a:pt x="281" y="4371"/>
                  </a:cubicBezTo>
                  <a:cubicBezTo>
                    <a:pt x="281" y="7080"/>
                    <a:pt x="2323" y="7080"/>
                    <a:pt x="5954" y="7080"/>
                  </a:cubicBezTo>
                  <a:cubicBezTo>
                    <a:pt x="18662" y="7080"/>
                    <a:pt x="18889" y="9111"/>
                    <a:pt x="19570" y="14754"/>
                  </a:cubicBezTo>
                  <a:lnTo>
                    <a:pt x="37498" y="154019"/>
                  </a:lnTo>
                  <a:cubicBezTo>
                    <a:pt x="38178" y="158533"/>
                    <a:pt x="39086" y="159210"/>
                    <a:pt x="42036" y="159210"/>
                  </a:cubicBezTo>
                  <a:cubicBezTo>
                    <a:pt x="45667" y="159210"/>
                    <a:pt x="46575" y="158082"/>
                    <a:pt x="48390" y="155147"/>
                  </a:cubicBezTo>
                  <a:lnTo>
                    <a:pt x="130086" y="25814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60C7AABA-FF1E-7820-7C99-12C6F881B572}"/>
                </a:ext>
              </a:extLst>
            </p:cNvPr>
            <p:cNvSpPr/>
            <p:nvPr/>
          </p:nvSpPr>
          <p:spPr>
            <a:xfrm>
              <a:off x="8199488" y="2959320"/>
              <a:ext cx="109767" cy="112653"/>
            </a:xfrm>
            <a:custGeom>
              <a:avLst/>
              <a:gdLst>
                <a:gd name="connsiteX0" fmla="*/ 59541 w 109767"/>
                <a:gd name="connsiteY0" fmla="*/ 3396 h 112653"/>
                <a:gd name="connsiteX1" fmla="*/ 55252 w 109767"/>
                <a:gd name="connsiteY1" fmla="*/ 78 h 112653"/>
                <a:gd name="connsiteX2" fmla="*/ 50804 w 109767"/>
                <a:gd name="connsiteY2" fmla="*/ 3712 h 112653"/>
                <a:gd name="connsiteX3" fmla="*/ 16650 w 109767"/>
                <a:gd name="connsiteY3" fmla="*/ 96774 h 112653"/>
                <a:gd name="connsiteX4" fmla="*/ 289 w 109767"/>
                <a:gd name="connsiteY4" fmla="*/ 107044 h 112653"/>
                <a:gd name="connsiteX5" fmla="*/ 289 w 109767"/>
                <a:gd name="connsiteY5" fmla="*/ 112732 h 112653"/>
                <a:gd name="connsiteX6" fmla="*/ 15062 w 109767"/>
                <a:gd name="connsiteY6" fmla="*/ 112100 h 112653"/>
                <a:gd name="connsiteX7" fmla="*/ 33965 w 109767"/>
                <a:gd name="connsiteY7" fmla="*/ 112732 h 112653"/>
                <a:gd name="connsiteX8" fmla="*/ 33965 w 109767"/>
                <a:gd name="connsiteY8" fmla="*/ 107044 h 112653"/>
                <a:gd name="connsiteX9" fmla="*/ 22210 w 109767"/>
                <a:gd name="connsiteY9" fmla="*/ 99302 h 112653"/>
                <a:gd name="connsiteX10" fmla="*/ 23005 w 109767"/>
                <a:gd name="connsiteY10" fmla="*/ 96142 h 112653"/>
                <a:gd name="connsiteX11" fmla="*/ 50168 w 109767"/>
                <a:gd name="connsiteY11" fmla="*/ 21882 h 112653"/>
                <a:gd name="connsiteX12" fmla="*/ 78762 w 109767"/>
                <a:gd name="connsiteY12" fmla="*/ 99776 h 112653"/>
                <a:gd name="connsiteX13" fmla="*/ 79556 w 109767"/>
                <a:gd name="connsiteY13" fmla="*/ 102620 h 112653"/>
                <a:gd name="connsiteX14" fmla="*/ 66530 w 109767"/>
                <a:gd name="connsiteY14" fmla="*/ 107044 h 112653"/>
                <a:gd name="connsiteX15" fmla="*/ 66530 w 109767"/>
                <a:gd name="connsiteY15" fmla="*/ 112732 h 112653"/>
                <a:gd name="connsiteX16" fmla="*/ 90358 w 109767"/>
                <a:gd name="connsiteY16" fmla="*/ 112100 h 112653"/>
                <a:gd name="connsiteX17" fmla="*/ 110056 w 109767"/>
                <a:gd name="connsiteY17" fmla="*/ 112732 h 112653"/>
                <a:gd name="connsiteX18" fmla="*/ 110056 w 109767"/>
                <a:gd name="connsiteY18" fmla="*/ 107044 h 112653"/>
                <a:gd name="connsiteX19" fmla="*/ 95124 w 109767"/>
                <a:gd name="connsiteY19" fmla="*/ 100724 h 112653"/>
                <a:gd name="connsiteX20" fmla="*/ 59541 w 109767"/>
                <a:gd name="connsiteY20" fmla="*/ 3396 h 11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767" h="112653">
                  <a:moveTo>
                    <a:pt x="59541" y="3396"/>
                  </a:moveTo>
                  <a:cubicBezTo>
                    <a:pt x="58429" y="236"/>
                    <a:pt x="56681" y="78"/>
                    <a:pt x="55252" y="78"/>
                  </a:cubicBezTo>
                  <a:cubicBezTo>
                    <a:pt x="52075" y="78"/>
                    <a:pt x="51598" y="1342"/>
                    <a:pt x="50804" y="3712"/>
                  </a:cubicBezTo>
                  <a:lnTo>
                    <a:pt x="16650" y="96774"/>
                  </a:lnTo>
                  <a:cubicBezTo>
                    <a:pt x="13632" y="105148"/>
                    <a:pt x="7119" y="106886"/>
                    <a:pt x="289" y="107044"/>
                  </a:cubicBezTo>
                  <a:lnTo>
                    <a:pt x="289" y="112732"/>
                  </a:lnTo>
                  <a:cubicBezTo>
                    <a:pt x="5213" y="112258"/>
                    <a:pt x="10137" y="112100"/>
                    <a:pt x="15062" y="112100"/>
                  </a:cubicBezTo>
                  <a:cubicBezTo>
                    <a:pt x="20145" y="112100"/>
                    <a:pt x="31583" y="112574"/>
                    <a:pt x="33965" y="112732"/>
                  </a:cubicBezTo>
                  <a:lnTo>
                    <a:pt x="33965" y="107044"/>
                  </a:lnTo>
                  <a:cubicBezTo>
                    <a:pt x="25705" y="106886"/>
                    <a:pt x="22210" y="103094"/>
                    <a:pt x="22210" y="99302"/>
                  </a:cubicBezTo>
                  <a:cubicBezTo>
                    <a:pt x="22210" y="98354"/>
                    <a:pt x="22210" y="98038"/>
                    <a:pt x="23005" y="96142"/>
                  </a:cubicBezTo>
                  <a:lnTo>
                    <a:pt x="50168" y="21882"/>
                  </a:lnTo>
                  <a:lnTo>
                    <a:pt x="78762" y="99776"/>
                  </a:lnTo>
                  <a:cubicBezTo>
                    <a:pt x="79556" y="101830"/>
                    <a:pt x="79556" y="102146"/>
                    <a:pt x="79556" y="102620"/>
                  </a:cubicBezTo>
                  <a:cubicBezTo>
                    <a:pt x="79556" y="107044"/>
                    <a:pt x="70819" y="107044"/>
                    <a:pt x="66530" y="107044"/>
                  </a:cubicBezTo>
                  <a:lnTo>
                    <a:pt x="66530" y="112732"/>
                  </a:lnTo>
                  <a:cubicBezTo>
                    <a:pt x="74473" y="112416"/>
                    <a:pt x="84639" y="112100"/>
                    <a:pt x="90358" y="112100"/>
                  </a:cubicBezTo>
                  <a:cubicBezTo>
                    <a:pt x="96871" y="112100"/>
                    <a:pt x="108308" y="112574"/>
                    <a:pt x="110056" y="112732"/>
                  </a:cubicBezTo>
                  <a:lnTo>
                    <a:pt x="110056" y="107044"/>
                  </a:lnTo>
                  <a:cubicBezTo>
                    <a:pt x="99889" y="107044"/>
                    <a:pt x="97507" y="107044"/>
                    <a:pt x="95124" y="100724"/>
                  </a:cubicBezTo>
                  <a:lnTo>
                    <a:pt x="59541" y="3396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54642B3D-2C0B-BA03-86A2-00A8FB529BCA}"/>
                </a:ext>
              </a:extLst>
            </p:cNvPr>
            <p:cNvSpPr/>
            <p:nvPr/>
          </p:nvSpPr>
          <p:spPr>
            <a:xfrm>
              <a:off x="8326622" y="3045903"/>
              <a:ext cx="76476" cy="49882"/>
            </a:xfrm>
            <a:custGeom>
              <a:avLst/>
              <a:gdLst>
                <a:gd name="connsiteX0" fmla="*/ 70189 w 76476"/>
                <a:gd name="connsiteY0" fmla="*/ 8657 h 49882"/>
                <a:gd name="connsiteX1" fmla="*/ 74955 w 76476"/>
                <a:gd name="connsiteY1" fmla="*/ 7528 h 49882"/>
                <a:gd name="connsiteX2" fmla="*/ 76770 w 76476"/>
                <a:gd name="connsiteY2" fmla="*/ 3691 h 49882"/>
                <a:gd name="connsiteX3" fmla="*/ 71437 w 76476"/>
                <a:gd name="connsiteY3" fmla="*/ 79 h 49882"/>
                <a:gd name="connsiteX4" fmla="*/ 22760 w 76476"/>
                <a:gd name="connsiteY4" fmla="*/ 79 h 49882"/>
                <a:gd name="connsiteX5" fmla="*/ 8464 w 76476"/>
                <a:gd name="connsiteY5" fmla="*/ 5722 h 49882"/>
                <a:gd name="connsiteX6" fmla="*/ 294 w 76476"/>
                <a:gd name="connsiteY6" fmla="*/ 15541 h 49882"/>
                <a:gd name="connsiteX7" fmla="*/ 2563 w 76476"/>
                <a:gd name="connsiteY7" fmla="*/ 17121 h 49882"/>
                <a:gd name="connsiteX8" fmla="*/ 5060 w 76476"/>
                <a:gd name="connsiteY8" fmla="*/ 15992 h 49882"/>
                <a:gd name="connsiteX9" fmla="*/ 21285 w 76476"/>
                <a:gd name="connsiteY9" fmla="*/ 8657 h 49882"/>
                <a:gd name="connsiteX10" fmla="*/ 29341 w 76476"/>
                <a:gd name="connsiteY10" fmla="*/ 8657 h 49882"/>
                <a:gd name="connsiteX11" fmla="*/ 15499 w 76476"/>
                <a:gd name="connsiteY11" fmla="*/ 41611 h 49882"/>
                <a:gd name="connsiteX12" fmla="*/ 13797 w 76476"/>
                <a:gd name="connsiteY12" fmla="*/ 45899 h 49882"/>
                <a:gd name="connsiteX13" fmla="*/ 18108 w 76476"/>
                <a:gd name="connsiteY13" fmla="*/ 49962 h 49882"/>
                <a:gd name="connsiteX14" fmla="*/ 27072 w 76476"/>
                <a:gd name="connsiteY14" fmla="*/ 35629 h 49882"/>
                <a:gd name="connsiteX15" fmla="*/ 34334 w 76476"/>
                <a:gd name="connsiteY15" fmla="*/ 8657 h 49882"/>
                <a:gd name="connsiteX16" fmla="*/ 49198 w 76476"/>
                <a:gd name="connsiteY16" fmla="*/ 8657 h 49882"/>
                <a:gd name="connsiteX17" fmla="*/ 45567 w 76476"/>
                <a:gd name="connsiteY17" fmla="*/ 31566 h 49882"/>
                <a:gd name="connsiteX18" fmla="*/ 53396 w 76476"/>
                <a:gd name="connsiteY18" fmla="*/ 49962 h 49882"/>
                <a:gd name="connsiteX19" fmla="*/ 59297 w 76476"/>
                <a:gd name="connsiteY19" fmla="*/ 44432 h 49882"/>
                <a:gd name="connsiteX20" fmla="*/ 58048 w 76476"/>
                <a:gd name="connsiteY20" fmla="*/ 41272 h 49882"/>
                <a:gd name="connsiteX21" fmla="*/ 52829 w 76476"/>
                <a:gd name="connsiteY21" fmla="*/ 20845 h 49882"/>
                <a:gd name="connsiteX22" fmla="*/ 54077 w 76476"/>
                <a:gd name="connsiteY22" fmla="*/ 8657 h 49882"/>
                <a:gd name="connsiteX23" fmla="*/ 70189 w 76476"/>
                <a:gd name="connsiteY23" fmla="*/ 8657 h 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76" h="49882">
                  <a:moveTo>
                    <a:pt x="70189" y="8657"/>
                  </a:moveTo>
                  <a:cubicBezTo>
                    <a:pt x="72232" y="8657"/>
                    <a:pt x="73366" y="8657"/>
                    <a:pt x="74955" y="7528"/>
                  </a:cubicBezTo>
                  <a:cubicBezTo>
                    <a:pt x="75636" y="6851"/>
                    <a:pt x="76770" y="5271"/>
                    <a:pt x="76770" y="3691"/>
                  </a:cubicBezTo>
                  <a:cubicBezTo>
                    <a:pt x="76770" y="79"/>
                    <a:pt x="73366" y="79"/>
                    <a:pt x="71437" y="79"/>
                  </a:cubicBezTo>
                  <a:lnTo>
                    <a:pt x="22760" y="79"/>
                  </a:lnTo>
                  <a:cubicBezTo>
                    <a:pt x="20264" y="79"/>
                    <a:pt x="15158" y="79"/>
                    <a:pt x="8464" y="5722"/>
                  </a:cubicBezTo>
                  <a:cubicBezTo>
                    <a:pt x="5400" y="8431"/>
                    <a:pt x="294" y="14187"/>
                    <a:pt x="294" y="15541"/>
                  </a:cubicBezTo>
                  <a:cubicBezTo>
                    <a:pt x="294" y="17121"/>
                    <a:pt x="1883" y="17121"/>
                    <a:pt x="2563" y="17121"/>
                  </a:cubicBezTo>
                  <a:cubicBezTo>
                    <a:pt x="4152" y="17121"/>
                    <a:pt x="4152" y="17008"/>
                    <a:pt x="5060" y="15992"/>
                  </a:cubicBezTo>
                  <a:cubicBezTo>
                    <a:pt x="8918" y="11139"/>
                    <a:pt x="14364" y="8657"/>
                    <a:pt x="21285" y="8657"/>
                  </a:cubicBezTo>
                  <a:lnTo>
                    <a:pt x="29341" y="8657"/>
                  </a:lnTo>
                  <a:cubicBezTo>
                    <a:pt x="25257" y="22764"/>
                    <a:pt x="19470" y="34501"/>
                    <a:pt x="15499" y="41611"/>
                  </a:cubicBezTo>
                  <a:cubicBezTo>
                    <a:pt x="13797" y="44545"/>
                    <a:pt x="13797" y="44771"/>
                    <a:pt x="13797" y="45899"/>
                  </a:cubicBezTo>
                  <a:cubicBezTo>
                    <a:pt x="13797" y="48495"/>
                    <a:pt x="15839" y="49962"/>
                    <a:pt x="18108" y="49962"/>
                  </a:cubicBezTo>
                  <a:cubicBezTo>
                    <a:pt x="22874" y="49962"/>
                    <a:pt x="24462" y="44771"/>
                    <a:pt x="27072" y="35629"/>
                  </a:cubicBezTo>
                  <a:cubicBezTo>
                    <a:pt x="29682" y="26826"/>
                    <a:pt x="31724" y="18701"/>
                    <a:pt x="34334" y="8657"/>
                  </a:cubicBezTo>
                  <a:lnTo>
                    <a:pt x="49198" y="8657"/>
                  </a:lnTo>
                  <a:cubicBezTo>
                    <a:pt x="48744" y="10349"/>
                    <a:pt x="45567" y="22651"/>
                    <a:pt x="45567" y="31566"/>
                  </a:cubicBezTo>
                  <a:cubicBezTo>
                    <a:pt x="45567" y="39353"/>
                    <a:pt x="48404" y="49962"/>
                    <a:pt x="53396" y="49962"/>
                  </a:cubicBezTo>
                  <a:cubicBezTo>
                    <a:pt x="56119" y="49962"/>
                    <a:pt x="59297" y="47366"/>
                    <a:pt x="59297" y="44432"/>
                  </a:cubicBezTo>
                  <a:cubicBezTo>
                    <a:pt x="59297" y="43191"/>
                    <a:pt x="58843" y="42626"/>
                    <a:pt x="58048" y="41272"/>
                  </a:cubicBezTo>
                  <a:cubicBezTo>
                    <a:pt x="52829" y="32808"/>
                    <a:pt x="52829" y="22876"/>
                    <a:pt x="52829" y="20845"/>
                  </a:cubicBezTo>
                  <a:cubicBezTo>
                    <a:pt x="52829" y="17008"/>
                    <a:pt x="53396" y="12494"/>
                    <a:pt x="54077" y="8657"/>
                  </a:cubicBezTo>
                  <a:lnTo>
                    <a:pt x="70189" y="8657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A5B0CBC4-938F-20B1-4610-5EA6F8BF967E}"/>
                </a:ext>
              </a:extLst>
            </p:cNvPr>
            <p:cNvSpPr/>
            <p:nvPr/>
          </p:nvSpPr>
          <p:spPr>
            <a:xfrm>
              <a:off x="8153030" y="3127549"/>
              <a:ext cx="116915" cy="114233"/>
            </a:xfrm>
            <a:custGeom>
              <a:avLst/>
              <a:gdLst>
                <a:gd name="connsiteX0" fmla="*/ 117202 w 116915"/>
                <a:gd name="connsiteY0" fmla="*/ 57755 h 114233"/>
                <a:gd name="connsiteX1" fmla="*/ 58744 w 116915"/>
                <a:gd name="connsiteY1" fmla="*/ 86 h 114233"/>
                <a:gd name="connsiteX2" fmla="*/ 286 w 116915"/>
                <a:gd name="connsiteY2" fmla="*/ 57755 h 114233"/>
                <a:gd name="connsiteX3" fmla="*/ 58744 w 116915"/>
                <a:gd name="connsiteY3" fmla="*/ 114319 h 114233"/>
                <a:gd name="connsiteX4" fmla="*/ 117202 w 116915"/>
                <a:gd name="connsiteY4" fmla="*/ 57755 h 114233"/>
                <a:gd name="connsiteX5" fmla="*/ 58744 w 116915"/>
                <a:gd name="connsiteY5" fmla="*/ 109105 h 114233"/>
                <a:gd name="connsiteX6" fmla="*/ 17284 w 116915"/>
                <a:gd name="connsiteY6" fmla="*/ 55227 h 114233"/>
                <a:gd name="connsiteX7" fmla="*/ 58744 w 116915"/>
                <a:gd name="connsiteY7" fmla="*/ 5142 h 114233"/>
                <a:gd name="connsiteX8" fmla="*/ 100205 w 116915"/>
                <a:gd name="connsiteY8" fmla="*/ 55227 h 114233"/>
                <a:gd name="connsiteX9" fmla="*/ 58744 w 116915"/>
                <a:gd name="connsiteY9" fmla="*/ 109105 h 11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915" h="114233">
                  <a:moveTo>
                    <a:pt x="117202" y="57755"/>
                  </a:moveTo>
                  <a:cubicBezTo>
                    <a:pt x="117202" y="26156"/>
                    <a:pt x="91150" y="86"/>
                    <a:pt x="58744" y="86"/>
                  </a:cubicBezTo>
                  <a:cubicBezTo>
                    <a:pt x="26179" y="86"/>
                    <a:pt x="286" y="26156"/>
                    <a:pt x="286" y="57755"/>
                  </a:cubicBezTo>
                  <a:cubicBezTo>
                    <a:pt x="286" y="88723"/>
                    <a:pt x="26179" y="114319"/>
                    <a:pt x="58744" y="114319"/>
                  </a:cubicBezTo>
                  <a:cubicBezTo>
                    <a:pt x="91309" y="114319"/>
                    <a:pt x="117202" y="88723"/>
                    <a:pt x="117202" y="57755"/>
                  </a:cubicBezTo>
                  <a:close/>
                  <a:moveTo>
                    <a:pt x="58744" y="109105"/>
                  </a:moveTo>
                  <a:cubicBezTo>
                    <a:pt x="40158" y="109105"/>
                    <a:pt x="17284" y="94095"/>
                    <a:pt x="17284" y="55227"/>
                  </a:cubicBezTo>
                  <a:cubicBezTo>
                    <a:pt x="17284" y="18572"/>
                    <a:pt x="40635" y="5142"/>
                    <a:pt x="58744" y="5142"/>
                  </a:cubicBezTo>
                  <a:cubicBezTo>
                    <a:pt x="76853" y="5142"/>
                    <a:pt x="100205" y="18572"/>
                    <a:pt x="100205" y="55227"/>
                  </a:cubicBezTo>
                  <a:cubicBezTo>
                    <a:pt x="100205" y="94095"/>
                    <a:pt x="77330" y="109105"/>
                    <a:pt x="58744" y="109105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5C59BB83-DA8F-F167-E7CE-1524F00A76E0}"/>
                </a:ext>
              </a:extLst>
            </p:cNvPr>
            <p:cNvSpPr/>
            <p:nvPr/>
          </p:nvSpPr>
          <p:spPr>
            <a:xfrm>
              <a:off x="8290436" y="3130709"/>
              <a:ext cx="101506" cy="107913"/>
            </a:xfrm>
            <a:custGeom>
              <a:avLst/>
              <a:gdLst>
                <a:gd name="connsiteX0" fmla="*/ 31745 w 101506"/>
                <a:gd name="connsiteY0" fmla="*/ 59019 h 107913"/>
                <a:gd name="connsiteX1" fmla="*/ 60657 w 101506"/>
                <a:gd name="connsiteY1" fmla="*/ 59019 h 107913"/>
                <a:gd name="connsiteX2" fmla="*/ 101799 w 101506"/>
                <a:gd name="connsiteY2" fmla="*/ 29790 h 107913"/>
                <a:gd name="connsiteX3" fmla="*/ 60657 w 101506"/>
                <a:gd name="connsiteY3" fmla="*/ 86 h 107913"/>
                <a:gd name="connsiteX4" fmla="*/ 293 w 101506"/>
                <a:gd name="connsiteY4" fmla="*/ 86 h 107913"/>
                <a:gd name="connsiteX5" fmla="*/ 293 w 101506"/>
                <a:gd name="connsiteY5" fmla="*/ 5774 h 107913"/>
                <a:gd name="connsiteX6" fmla="*/ 4105 w 101506"/>
                <a:gd name="connsiteY6" fmla="*/ 5774 h 107913"/>
                <a:gd name="connsiteX7" fmla="*/ 16654 w 101506"/>
                <a:gd name="connsiteY7" fmla="*/ 12884 h 107913"/>
                <a:gd name="connsiteX8" fmla="*/ 16654 w 101506"/>
                <a:gd name="connsiteY8" fmla="*/ 95201 h 107913"/>
                <a:gd name="connsiteX9" fmla="*/ 4105 w 101506"/>
                <a:gd name="connsiteY9" fmla="*/ 102311 h 107913"/>
                <a:gd name="connsiteX10" fmla="*/ 293 w 101506"/>
                <a:gd name="connsiteY10" fmla="*/ 102311 h 107913"/>
                <a:gd name="connsiteX11" fmla="*/ 293 w 101506"/>
                <a:gd name="connsiteY11" fmla="*/ 107999 h 107913"/>
                <a:gd name="connsiteX12" fmla="*/ 24120 w 101506"/>
                <a:gd name="connsiteY12" fmla="*/ 107367 h 107913"/>
                <a:gd name="connsiteX13" fmla="*/ 48107 w 101506"/>
                <a:gd name="connsiteY13" fmla="*/ 107999 h 107913"/>
                <a:gd name="connsiteX14" fmla="*/ 48107 w 101506"/>
                <a:gd name="connsiteY14" fmla="*/ 102311 h 107913"/>
                <a:gd name="connsiteX15" fmla="*/ 44295 w 101506"/>
                <a:gd name="connsiteY15" fmla="*/ 102311 h 107913"/>
                <a:gd name="connsiteX16" fmla="*/ 31745 w 101506"/>
                <a:gd name="connsiteY16" fmla="*/ 95201 h 107913"/>
                <a:gd name="connsiteX17" fmla="*/ 31745 w 101506"/>
                <a:gd name="connsiteY17" fmla="*/ 59019 h 107913"/>
                <a:gd name="connsiteX18" fmla="*/ 56685 w 101506"/>
                <a:gd name="connsiteY18" fmla="*/ 5774 h 107913"/>
                <a:gd name="connsiteX19" fmla="*/ 84802 w 101506"/>
                <a:gd name="connsiteY19" fmla="*/ 29790 h 107913"/>
                <a:gd name="connsiteX20" fmla="*/ 56685 w 101506"/>
                <a:gd name="connsiteY20" fmla="*/ 53963 h 107913"/>
                <a:gd name="connsiteX21" fmla="*/ 31110 w 101506"/>
                <a:gd name="connsiteY21" fmla="*/ 53963 h 107913"/>
                <a:gd name="connsiteX22" fmla="*/ 31110 w 101506"/>
                <a:gd name="connsiteY22" fmla="*/ 11936 h 107913"/>
                <a:gd name="connsiteX23" fmla="*/ 38735 w 101506"/>
                <a:gd name="connsiteY23" fmla="*/ 5774 h 107913"/>
                <a:gd name="connsiteX24" fmla="*/ 56685 w 101506"/>
                <a:gd name="connsiteY24" fmla="*/ 5774 h 10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506" h="107913">
                  <a:moveTo>
                    <a:pt x="31745" y="59019"/>
                  </a:moveTo>
                  <a:lnTo>
                    <a:pt x="60657" y="59019"/>
                  </a:lnTo>
                  <a:cubicBezTo>
                    <a:pt x="83690" y="59019"/>
                    <a:pt x="101799" y="45747"/>
                    <a:pt x="101799" y="29790"/>
                  </a:cubicBezTo>
                  <a:cubicBezTo>
                    <a:pt x="101799" y="14148"/>
                    <a:pt x="84008" y="86"/>
                    <a:pt x="60657" y="86"/>
                  </a:cubicBezTo>
                  <a:lnTo>
                    <a:pt x="293" y="86"/>
                  </a:lnTo>
                  <a:lnTo>
                    <a:pt x="293" y="5774"/>
                  </a:lnTo>
                  <a:lnTo>
                    <a:pt x="4105" y="5774"/>
                  </a:lnTo>
                  <a:cubicBezTo>
                    <a:pt x="16337" y="5774"/>
                    <a:pt x="16654" y="7354"/>
                    <a:pt x="16654" y="12884"/>
                  </a:cubicBezTo>
                  <a:lnTo>
                    <a:pt x="16654" y="95201"/>
                  </a:lnTo>
                  <a:cubicBezTo>
                    <a:pt x="16654" y="100573"/>
                    <a:pt x="16337" y="102311"/>
                    <a:pt x="4105" y="102311"/>
                  </a:cubicBezTo>
                  <a:lnTo>
                    <a:pt x="293" y="102311"/>
                  </a:lnTo>
                  <a:lnTo>
                    <a:pt x="293" y="107999"/>
                  </a:lnTo>
                  <a:cubicBezTo>
                    <a:pt x="8235" y="107683"/>
                    <a:pt x="18402" y="107367"/>
                    <a:pt x="24120" y="107367"/>
                  </a:cubicBezTo>
                  <a:cubicBezTo>
                    <a:pt x="29998" y="107367"/>
                    <a:pt x="40165" y="107683"/>
                    <a:pt x="48107" y="107999"/>
                  </a:cubicBezTo>
                  <a:lnTo>
                    <a:pt x="48107" y="102311"/>
                  </a:lnTo>
                  <a:lnTo>
                    <a:pt x="44295" y="102311"/>
                  </a:lnTo>
                  <a:cubicBezTo>
                    <a:pt x="32063" y="102311"/>
                    <a:pt x="31745" y="100731"/>
                    <a:pt x="31745" y="95201"/>
                  </a:cubicBezTo>
                  <a:lnTo>
                    <a:pt x="31745" y="59019"/>
                  </a:lnTo>
                  <a:close/>
                  <a:moveTo>
                    <a:pt x="56685" y="5774"/>
                  </a:moveTo>
                  <a:cubicBezTo>
                    <a:pt x="83214" y="5774"/>
                    <a:pt x="84802" y="20626"/>
                    <a:pt x="84802" y="29790"/>
                  </a:cubicBezTo>
                  <a:cubicBezTo>
                    <a:pt x="84802" y="36742"/>
                    <a:pt x="84802" y="53963"/>
                    <a:pt x="56685" y="53963"/>
                  </a:cubicBezTo>
                  <a:lnTo>
                    <a:pt x="31110" y="53963"/>
                  </a:lnTo>
                  <a:lnTo>
                    <a:pt x="31110" y="11936"/>
                  </a:lnTo>
                  <a:cubicBezTo>
                    <a:pt x="31110" y="7038"/>
                    <a:pt x="31269" y="5774"/>
                    <a:pt x="38735" y="5774"/>
                  </a:cubicBezTo>
                  <a:lnTo>
                    <a:pt x="56685" y="5774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CE073B86-35D5-270F-E483-9C7EB14CF9BF}"/>
                </a:ext>
              </a:extLst>
            </p:cNvPr>
            <p:cNvSpPr/>
            <p:nvPr/>
          </p:nvSpPr>
          <p:spPr>
            <a:xfrm>
              <a:off x="8412095" y="3131341"/>
              <a:ext cx="106749" cy="107281"/>
            </a:xfrm>
            <a:custGeom>
              <a:avLst/>
              <a:gdLst>
                <a:gd name="connsiteX0" fmla="*/ 107047 w 106749"/>
                <a:gd name="connsiteY0" fmla="*/ 65813 h 107281"/>
                <a:gd name="connsiteX1" fmla="*/ 101646 w 106749"/>
                <a:gd name="connsiteY1" fmla="*/ 65813 h 107281"/>
                <a:gd name="connsiteX2" fmla="*/ 64474 w 106749"/>
                <a:gd name="connsiteY2" fmla="*/ 101679 h 107281"/>
                <a:gd name="connsiteX3" fmla="*/ 39376 w 106749"/>
                <a:gd name="connsiteY3" fmla="*/ 101679 h 107281"/>
                <a:gd name="connsiteX4" fmla="*/ 31751 w 106749"/>
                <a:gd name="connsiteY4" fmla="*/ 95517 h 107281"/>
                <a:gd name="connsiteX5" fmla="*/ 31751 w 106749"/>
                <a:gd name="connsiteY5" fmla="*/ 54437 h 107281"/>
                <a:gd name="connsiteX6" fmla="*/ 47795 w 106749"/>
                <a:gd name="connsiteY6" fmla="*/ 54437 h 107281"/>
                <a:gd name="connsiteX7" fmla="*/ 66222 w 106749"/>
                <a:gd name="connsiteY7" fmla="*/ 72923 h 107281"/>
                <a:gd name="connsiteX8" fmla="*/ 71623 w 106749"/>
                <a:gd name="connsiteY8" fmla="*/ 72923 h 107281"/>
                <a:gd name="connsiteX9" fmla="*/ 71623 w 106749"/>
                <a:gd name="connsiteY9" fmla="*/ 30264 h 107281"/>
                <a:gd name="connsiteX10" fmla="*/ 66222 w 106749"/>
                <a:gd name="connsiteY10" fmla="*/ 30264 h 107281"/>
                <a:gd name="connsiteX11" fmla="*/ 47795 w 106749"/>
                <a:gd name="connsiteY11" fmla="*/ 48749 h 107281"/>
                <a:gd name="connsiteX12" fmla="*/ 31751 w 106749"/>
                <a:gd name="connsiteY12" fmla="*/ 48749 h 107281"/>
                <a:gd name="connsiteX13" fmla="*/ 31751 w 106749"/>
                <a:gd name="connsiteY13" fmla="*/ 11936 h 107281"/>
                <a:gd name="connsiteX14" fmla="*/ 39376 w 106749"/>
                <a:gd name="connsiteY14" fmla="*/ 5774 h 107281"/>
                <a:gd name="connsiteX15" fmla="*/ 63204 w 106749"/>
                <a:gd name="connsiteY15" fmla="*/ 5774 h 107281"/>
                <a:gd name="connsiteX16" fmla="*/ 96722 w 106749"/>
                <a:gd name="connsiteY16" fmla="*/ 36426 h 107281"/>
                <a:gd name="connsiteX17" fmla="*/ 102123 w 106749"/>
                <a:gd name="connsiteY17" fmla="*/ 36426 h 107281"/>
                <a:gd name="connsiteX18" fmla="*/ 97357 w 106749"/>
                <a:gd name="connsiteY18" fmla="*/ 86 h 107281"/>
                <a:gd name="connsiteX19" fmla="*/ 298 w 106749"/>
                <a:gd name="connsiteY19" fmla="*/ 86 h 107281"/>
                <a:gd name="connsiteX20" fmla="*/ 298 w 106749"/>
                <a:gd name="connsiteY20" fmla="*/ 5774 h 107281"/>
                <a:gd name="connsiteX21" fmla="*/ 4110 w 106749"/>
                <a:gd name="connsiteY21" fmla="*/ 5774 h 107281"/>
                <a:gd name="connsiteX22" fmla="*/ 16660 w 106749"/>
                <a:gd name="connsiteY22" fmla="*/ 12884 h 107281"/>
                <a:gd name="connsiteX23" fmla="*/ 16660 w 106749"/>
                <a:gd name="connsiteY23" fmla="*/ 94569 h 107281"/>
                <a:gd name="connsiteX24" fmla="*/ 4110 w 106749"/>
                <a:gd name="connsiteY24" fmla="*/ 101679 h 107281"/>
                <a:gd name="connsiteX25" fmla="*/ 298 w 106749"/>
                <a:gd name="connsiteY25" fmla="*/ 101679 h 107281"/>
                <a:gd name="connsiteX26" fmla="*/ 298 w 106749"/>
                <a:gd name="connsiteY26" fmla="*/ 107367 h 107281"/>
                <a:gd name="connsiteX27" fmla="*/ 99899 w 106749"/>
                <a:gd name="connsiteY27" fmla="*/ 107367 h 107281"/>
                <a:gd name="connsiteX28" fmla="*/ 107047 w 106749"/>
                <a:gd name="connsiteY28" fmla="*/ 65813 h 10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6749" h="107281">
                  <a:moveTo>
                    <a:pt x="107047" y="65813"/>
                  </a:moveTo>
                  <a:lnTo>
                    <a:pt x="101646" y="65813"/>
                  </a:lnTo>
                  <a:cubicBezTo>
                    <a:pt x="97516" y="89671"/>
                    <a:pt x="93862" y="101679"/>
                    <a:pt x="64474" y="101679"/>
                  </a:cubicBezTo>
                  <a:lnTo>
                    <a:pt x="39376" y="101679"/>
                  </a:lnTo>
                  <a:cubicBezTo>
                    <a:pt x="31910" y="101679"/>
                    <a:pt x="31751" y="100415"/>
                    <a:pt x="31751" y="95517"/>
                  </a:cubicBezTo>
                  <a:lnTo>
                    <a:pt x="31751" y="54437"/>
                  </a:lnTo>
                  <a:lnTo>
                    <a:pt x="47795" y="54437"/>
                  </a:lnTo>
                  <a:cubicBezTo>
                    <a:pt x="63839" y="54437"/>
                    <a:pt x="66222" y="59177"/>
                    <a:pt x="66222" y="72923"/>
                  </a:cubicBezTo>
                  <a:lnTo>
                    <a:pt x="71623" y="72923"/>
                  </a:lnTo>
                  <a:lnTo>
                    <a:pt x="71623" y="30264"/>
                  </a:lnTo>
                  <a:lnTo>
                    <a:pt x="66222" y="30264"/>
                  </a:lnTo>
                  <a:cubicBezTo>
                    <a:pt x="66222" y="44010"/>
                    <a:pt x="63839" y="48749"/>
                    <a:pt x="47795" y="48749"/>
                  </a:cubicBezTo>
                  <a:lnTo>
                    <a:pt x="31751" y="48749"/>
                  </a:lnTo>
                  <a:lnTo>
                    <a:pt x="31751" y="11936"/>
                  </a:lnTo>
                  <a:cubicBezTo>
                    <a:pt x="31751" y="7038"/>
                    <a:pt x="31910" y="5774"/>
                    <a:pt x="39376" y="5774"/>
                  </a:cubicBezTo>
                  <a:lnTo>
                    <a:pt x="63204" y="5774"/>
                  </a:lnTo>
                  <a:cubicBezTo>
                    <a:pt x="89255" y="5774"/>
                    <a:pt x="93862" y="14306"/>
                    <a:pt x="96722" y="36426"/>
                  </a:cubicBezTo>
                  <a:lnTo>
                    <a:pt x="102123" y="36426"/>
                  </a:lnTo>
                  <a:lnTo>
                    <a:pt x="97357" y="86"/>
                  </a:lnTo>
                  <a:lnTo>
                    <a:pt x="298" y="86"/>
                  </a:lnTo>
                  <a:lnTo>
                    <a:pt x="298" y="5774"/>
                  </a:lnTo>
                  <a:lnTo>
                    <a:pt x="4110" y="5774"/>
                  </a:lnTo>
                  <a:cubicBezTo>
                    <a:pt x="16342" y="5774"/>
                    <a:pt x="16660" y="7354"/>
                    <a:pt x="16660" y="12884"/>
                  </a:cubicBezTo>
                  <a:lnTo>
                    <a:pt x="16660" y="94569"/>
                  </a:lnTo>
                  <a:cubicBezTo>
                    <a:pt x="16660" y="99941"/>
                    <a:pt x="16342" y="101679"/>
                    <a:pt x="4110" y="101679"/>
                  </a:cubicBezTo>
                  <a:lnTo>
                    <a:pt x="298" y="101679"/>
                  </a:lnTo>
                  <a:lnTo>
                    <a:pt x="298" y="107367"/>
                  </a:lnTo>
                  <a:lnTo>
                    <a:pt x="99899" y="107367"/>
                  </a:lnTo>
                  <a:lnTo>
                    <a:pt x="107047" y="65813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D7951834-4BD0-4A1F-EB6C-C40A55A446A2}"/>
                </a:ext>
              </a:extLst>
            </p:cNvPr>
            <p:cNvSpPr/>
            <p:nvPr/>
          </p:nvSpPr>
          <p:spPr>
            <a:xfrm>
              <a:off x="5351771" y="3356696"/>
              <a:ext cx="191077" cy="154161"/>
            </a:xfrm>
            <a:custGeom>
              <a:avLst/>
              <a:gdLst>
                <a:gd name="connsiteX0" fmla="*/ 164463 w 191077"/>
                <a:gd name="connsiteY0" fmla="*/ 17478 h 154161"/>
                <a:gd name="connsiteX1" fmla="*/ 183525 w 191077"/>
                <a:gd name="connsiteY1" fmla="*/ 7095 h 154161"/>
                <a:gd name="connsiteX2" fmla="*/ 191241 w 191077"/>
                <a:gd name="connsiteY2" fmla="*/ 2581 h 154161"/>
                <a:gd name="connsiteX3" fmla="*/ 188064 w 191077"/>
                <a:gd name="connsiteY3" fmla="*/ 98 h 154161"/>
                <a:gd name="connsiteX4" fmla="*/ 159016 w 191077"/>
                <a:gd name="connsiteY4" fmla="*/ 775 h 154161"/>
                <a:gd name="connsiteX5" fmla="*/ 129742 w 191077"/>
                <a:gd name="connsiteY5" fmla="*/ 98 h 154161"/>
                <a:gd name="connsiteX6" fmla="*/ 125430 w 191077"/>
                <a:gd name="connsiteY6" fmla="*/ 4612 h 154161"/>
                <a:gd name="connsiteX7" fmla="*/ 131784 w 191077"/>
                <a:gd name="connsiteY7" fmla="*/ 7095 h 154161"/>
                <a:gd name="connsiteX8" fmla="*/ 140408 w 191077"/>
                <a:gd name="connsiteY8" fmla="*/ 7546 h 154161"/>
                <a:gd name="connsiteX9" fmla="*/ 146535 w 191077"/>
                <a:gd name="connsiteY9" fmla="*/ 11158 h 154161"/>
                <a:gd name="connsiteX10" fmla="*/ 145627 w 191077"/>
                <a:gd name="connsiteY10" fmla="*/ 15446 h 154161"/>
                <a:gd name="connsiteX11" fmla="*/ 132011 w 191077"/>
                <a:gd name="connsiteY11" fmla="*/ 70520 h 154161"/>
                <a:gd name="connsiteX12" fmla="*/ 62797 w 191077"/>
                <a:gd name="connsiteY12" fmla="*/ 70520 h 154161"/>
                <a:gd name="connsiteX13" fmla="*/ 76186 w 191077"/>
                <a:gd name="connsiteY13" fmla="*/ 17478 h 154161"/>
                <a:gd name="connsiteX14" fmla="*/ 95248 w 191077"/>
                <a:gd name="connsiteY14" fmla="*/ 7095 h 154161"/>
                <a:gd name="connsiteX15" fmla="*/ 102964 w 191077"/>
                <a:gd name="connsiteY15" fmla="*/ 2581 h 154161"/>
                <a:gd name="connsiteX16" fmla="*/ 99787 w 191077"/>
                <a:gd name="connsiteY16" fmla="*/ 98 h 154161"/>
                <a:gd name="connsiteX17" fmla="*/ 70740 w 191077"/>
                <a:gd name="connsiteY17" fmla="*/ 775 h 154161"/>
                <a:gd name="connsiteX18" fmla="*/ 41465 w 191077"/>
                <a:gd name="connsiteY18" fmla="*/ 98 h 154161"/>
                <a:gd name="connsiteX19" fmla="*/ 37154 w 191077"/>
                <a:gd name="connsiteY19" fmla="*/ 4612 h 154161"/>
                <a:gd name="connsiteX20" fmla="*/ 43508 w 191077"/>
                <a:gd name="connsiteY20" fmla="*/ 7095 h 154161"/>
                <a:gd name="connsiteX21" fmla="*/ 52131 w 191077"/>
                <a:gd name="connsiteY21" fmla="*/ 7546 h 154161"/>
                <a:gd name="connsiteX22" fmla="*/ 58258 w 191077"/>
                <a:gd name="connsiteY22" fmla="*/ 11158 h 154161"/>
                <a:gd name="connsiteX23" fmla="*/ 57351 w 191077"/>
                <a:gd name="connsiteY23" fmla="*/ 15446 h 154161"/>
                <a:gd name="connsiteX24" fmla="*/ 26942 w 191077"/>
                <a:gd name="connsiteY24" fmla="*/ 136654 h 154161"/>
                <a:gd name="connsiteX25" fmla="*/ 6291 w 191077"/>
                <a:gd name="connsiteY25" fmla="*/ 147262 h 154161"/>
                <a:gd name="connsiteX26" fmla="*/ 164 w 191077"/>
                <a:gd name="connsiteY26" fmla="*/ 151777 h 154161"/>
                <a:gd name="connsiteX27" fmla="*/ 3341 w 191077"/>
                <a:gd name="connsiteY27" fmla="*/ 154260 h 154161"/>
                <a:gd name="connsiteX28" fmla="*/ 32161 w 191077"/>
                <a:gd name="connsiteY28" fmla="*/ 153582 h 154161"/>
                <a:gd name="connsiteX29" fmla="*/ 46685 w 191077"/>
                <a:gd name="connsiteY29" fmla="*/ 153808 h 154161"/>
                <a:gd name="connsiteX30" fmla="*/ 61435 w 191077"/>
                <a:gd name="connsiteY30" fmla="*/ 154260 h 154161"/>
                <a:gd name="connsiteX31" fmla="*/ 65974 w 191077"/>
                <a:gd name="connsiteY31" fmla="*/ 149745 h 154161"/>
                <a:gd name="connsiteX32" fmla="*/ 59620 w 191077"/>
                <a:gd name="connsiteY32" fmla="*/ 147262 h 154161"/>
                <a:gd name="connsiteX33" fmla="*/ 44869 w 191077"/>
                <a:gd name="connsiteY33" fmla="*/ 143200 h 154161"/>
                <a:gd name="connsiteX34" fmla="*/ 45550 w 191077"/>
                <a:gd name="connsiteY34" fmla="*/ 139362 h 154161"/>
                <a:gd name="connsiteX35" fmla="*/ 60981 w 191077"/>
                <a:gd name="connsiteY35" fmla="*/ 77517 h 154161"/>
                <a:gd name="connsiteX36" fmla="*/ 130196 w 191077"/>
                <a:gd name="connsiteY36" fmla="*/ 77517 h 154161"/>
                <a:gd name="connsiteX37" fmla="*/ 114538 w 191077"/>
                <a:gd name="connsiteY37" fmla="*/ 139814 h 154161"/>
                <a:gd name="connsiteX38" fmla="*/ 93887 w 191077"/>
                <a:gd name="connsiteY38" fmla="*/ 147262 h 154161"/>
                <a:gd name="connsiteX39" fmla="*/ 88440 w 191077"/>
                <a:gd name="connsiteY39" fmla="*/ 151777 h 154161"/>
                <a:gd name="connsiteX40" fmla="*/ 91617 w 191077"/>
                <a:gd name="connsiteY40" fmla="*/ 154260 h 154161"/>
                <a:gd name="connsiteX41" fmla="*/ 120438 w 191077"/>
                <a:gd name="connsiteY41" fmla="*/ 153582 h 154161"/>
                <a:gd name="connsiteX42" fmla="*/ 134961 w 191077"/>
                <a:gd name="connsiteY42" fmla="*/ 153808 h 154161"/>
                <a:gd name="connsiteX43" fmla="*/ 149712 w 191077"/>
                <a:gd name="connsiteY43" fmla="*/ 154260 h 154161"/>
                <a:gd name="connsiteX44" fmla="*/ 154251 w 191077"/>
                <a:gd name="connsiteY44" fmla="*/ 149745 h 154161"/>
                <a:gd name="connsiteX45" fmla="*/ 147897 w 191077"/>
                <a:gd name="connsiteY45" fmla="*/ 147262 h 154161"/>
                <a:gd name="connsiteX46" fmla="*/ 133146 w 191077"/>
                <a:gd name="connsiteY46" fmla="*/ 143200 h 154161"/>
                <a:gd name="connsiteX47" fmla="*/ 133827 w 191077"/>
                <a:gd name="connsiteY47" fmla="*/ 139362 h 154161"/>
                <a:gd name="connsiteX48" fmla="*/ 164463 w 191077"/>
                <a:gd name="connsiteY48" fmla="*/ 17478 h 1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1077" h="154161">
                  <a:moveTo>
                    <a:pt x="164463" y="17478"/>
                  </a:moveTo>
                  <a:cubicBezTo>
                    <a:pt x="166505" y="9352"/>
                    <a:pt x="166959" y="7095"/>
                    <a:pt x="183525" y="7095"/>
                  </a:cubicBezTo>
                  <a:cubicBezTo>
                    <a:pt x="189425" y="7095"/>
                    <a:pt x="191241" y="7095"/>
                    <a:pt x="191241" y="2581"/>
                  </a:cubicBezTo>
                  <a:cubicBezTo>
                    <a:pt x="191241" y="98"/>
                    <a:pt x="188744" y="98"/>
                    <a:pt x="188064" y="98"/>
                  </a:cubicBezTo>
                  <a:cubicBezTo>
                    <a:pt x="181710" y="98"/>
                    <a:pt x="165370" y="775"/>
                    <a:pt x="159016" y="775"/>
                  </a:cubicBezTo>
                  <a:cubicBezTo>
                    <a:pt x="152435" y="775"/>
                    <a:pt x="136323" y="98"/>
                    <a:pt x="129742" y="98"/>
                  </a:cubicBezTo>
                  <a:cubicBezTo>
                    <a:pt x="127927" y="98"/>
                    <a:pt x="125430" y="98"/>
                    <a:pt x="125430" y="4612"/>
                  </a:cubicBezTo>
                  <a:cubicBezTo>
                    <a:pt x="125430" y="7095"/>
                    <a:pt x="127473" y="7095"/>
                    <a:pt x="131784" y="7095"/>
                  </a:cubicBezTo>
                  <a:cubicBezTo>
                    <a:pt x="132238" y="7095"/>
                    <a:pt x="136550" y="7095"/>
                    <a:pt x="140408" y="7546"/>
                  </a:cubicBezTo>
                  <a:cubicBezTo>
                    <a:pt x="144493" y="7998"/>
                    <a:pt x="146535" y="8224"/>
                    <a:pt x="146535" y="11158"/>
                  </a:cubicBezTo>
                  <a:cubicBezTo>
                    <a:pt x="146535" y="12061"/>
                    <a:pt x="146308" y="12512"/>
                    <a:pt x="145627" y="15446"/>
                  </a:cubicBezTo>
                  <a:lnTo>
                    <a:pt x="132011" y="70520"/>
                  </a:lnTo>
                  <a:lnTo>
                    <a:pt x="62797" y="70520"/>
                  </a:lnTo>
                  <a:lnTo>
                    <a:pt x="76186" y="17478"/>
                  </a:lnTo>
                  <a:cubicBezTo>
                    <a:pt x="78228" y="9352"/>
                    <a:pt x="78909" y="7095"/>
                    <a:pt x="95248" y="7095"/>
                  </a:cubicBezTo>
                  <a:cubicBezTo>
                    <a:pt x="101148" y="7095"/>
                    <a:pt x="102964" y="7095"/>
                    <a:pt x="102964" y="2581"/>
                  </a:cubicBezTo>
                  <a:cubicBezTo>
                    <a:pt x="102964" y="98"/>
                    <a:pt x="100468" y="98"/>
                    <a:pt x="99787" y="98"/>
                  </a:cubicBezTo>
                  <a:cubicBezTo>
                    <a:pt x="93433" y="98"/>
                    <a:pt x="77094" y="775"/>
                    <a:pt x="70740" y="775"/>
                  </a:cubicBezTo>
                  <a:cubicBezTo>
                    <a:pt x="64158" y="775"/>
                    <a:pt x="48046" y="98"/>
                    <a:pt x="41465" y="98"/>
                  </a:cubicBezTo>
                  <a:cubicBezTo>
                    <a:pt x="39650" y="98"/>
                    <a:pt x="37154" y="98"/>
                    <a:pt x="37154" y="4612"/>
                  </a:cubicBezTo>
                  <a:cubicBezTo>
                    <a:pt x="37154" y="7095"/>
                    <a:pt x="39196" y="7095"/>
                    <a:pt x="43508" y="7095"/>
                  </a:cubicBezTo>
                  <a:cubicBezTo>
                    <a:pt x="43962" y="7095"/>
                    <a:pt x="48273" y="7095"/>
                    <a:pt x="52131" y="7546"/>
                  </a:cubicBezTo>
                  <a:cubicBezTo>
                    <a:pt x="56216" y="7998"/>
                    <a:pt x="58258" y="8224"/>
                    <a:pt x="58258" y="11158"/>
                  </a:cubicBezTo>
                  <a:cubicBezTo>
                    <a:pt x="58258" y="12061"/>
                    <a:pt x="58031" y="12738"/>
                    <a:pt x="57351" y="15446"/>
                  </a:cubicBezTo>
                  <a:lnTo>
                    <a:pt x="26942" y="136654"/>
                  </a:lnTo>
                  <a:cubicBezTo>
                    <a:pt x="24672" y="145457"/>
                    <a:pt x="24218" y="147262"/>
                    <a:pt x="6291" y="147262"/>
                  </a:cubicBezTo>
                  <a:cubicBezTo>
                    <a:pt x="2206" y="147262"/>
                    <a:pt x="164" y="147262"/>
                    <a:pt x="164" y="151777"/>
                  </a:cubicBezTo>
                  <a:cubicBezTo>
                    <a:pt x="164" y="154260"/>
                    <a:pt x="2887" y="154260"/>
                    <a:pt x="3341" y="154260"/>
                  </a:cubicBezTo>
                  <a:cubicBezTo>
                    <a:pt x="9695" y="154260"/>
                    <a:pt x="25807" y="153582"/>
                    <a:pt x="32161" y="153582"/>
                  </a:cubicBezTo>
                  <a:cubicBezTo>
                    <a:pt x="36927" y="153582"/>
                    <a:pt x="41919" y="153808"/>
                    <a:pt x="46685" y="153808"/>
                  </a:cubicBezTo>
                  <a:cubicBezTo>
                    <a:pt x="51677" y="153808"/>
                    <a:pt x="56670" y="154260"/>
                    <a:pt x="61435" y="154260"/>
                  </a:cubicBezTo>
                  <a:cubicBezTo>
                    <a:pt x="63251" y="154260"/>
                    <a:pt x="65974" y="154260"/>
                    <a:pt x="65974" y="149745"/>
                  </a:cubicBezTo>
                  <a:cubicBezTo>
                    <a:pt x="65974" y="147262"/>
                    <a:pt x="63932" y="147262"/>
                    <a:pt x="59620" y="147262"/>
                  </a:cubicBezTo>
                  <a:cubicBezTo>
                    <a:pt x="51223" y="147262"/>
                    <a:pt x="44869" y="147262"/>
                    <a:pt x="44869" y="143200"/>
                  </a:cubicBezTo>
                  <a:cubicBezTo>
                    <a:pt x="44869" y="141845"/>
                    <a:pt x="45323" y="140717"/>
                    <a:pt x="45550" y="139362"/>
                  </a:cubicBezTo>
                  <a:lnTo>
                    <a:pt x="60981" y="77517"/>
                  </a:lnTo>
                  <a:lnTo>
                    <a:pt x="130196" y="77517"/>
                  </a:lnTo>
                  <a:cubicBezTo>
                    <a:pt x="120665" y="114986"/>
                    <a:pt x="115445" y="136428"/>
                    <a:pt x="114538" y="139814"/>
                  </a:cubicBezTo>
                  <a:cubicBezTo>
                    <a:pt x="112268" y="147037"/>
                    <a:pt x="107956" y="147262"/>
                    <a:pt x="93887" y="147262"/>
                  </a:cubicBezTo>
                  <a:cubicBezTo>
                    <a:pt x="90483" y="147262"/>
                    <a:pt x="88440" y="147262"/>
                    <a:pt x="88440" y="151777"/>
                  </a:cubicBezTo>
                  <a:cubicBezTo>
                    <a:pt x="88440" y="154260"/>
                    <a:pt x="91163" y="154260"/>
                    <a:pt x="91617" y="154260"/>
                  </a:cubicBezTo>
                  <a:cubicBezTo>
                    <a:pt x="97971" y="154260"/>
                    <a:pt x="114084" y="153582"/>
                    <a:pt x="120438" y="153582"/>
                  </a:cubicBezTo>
                  <a:cubicBezTo>
                    <a:pt x="125203" y="153582"/>
                    <a:pt x="130196" y="153808"/>
                    <a:pt x="134961" y="153808"/>
                  </a:cubicBezTo>
                  <a:cubicBezTo>
                    <a:pt x="139954" y="153808"/>
                    <a:pt x="144946" y="154260"/>
                    <a:pt x="149712" y="154260"/>
                  </a:cubicBezTo>
                  <a:cubicBezTo>
                    <a:pt x="151528" y="154260"/>
                    <a:pt x="154251" y="154260"/>
                    <a:pt x="154251" y="149745"/>
                  </a:cubicBezTo>
                  <a:cubicBezTo>
                    <a:pt x="154251" y="147262"/>
                    <a:pt x="152208" y="147262"/>
                    <a:pt x="147897" y="147262"/>
                  </a:cubicBezTo>
                  <a:cubicBezTo>
                    <a:pt x="139500" y="147262"/>
                    <a:pt x="133146" y="147262"/>
                    <a:pt x="133146" y="143200"/>
                  </a:cubicBezTo>
                  <a:cubicBezTo>
                    <a:pt x="133146" y="141845"/>
                    <a:pt x="133600" y="140717"/>
                    <a:pt x="133827" y="139362"/>
                  </a:cubicBezTo>
                  <a:lnTo>
                    <a:pt x="164463" y="17478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9872A0A3-D3B5-5A1E-D6C1-A84DD3F47F6F}"/>
                </a:ext>
              </a:extLst>
            </p:cNvPr>
            <p:cNvSpPr/>
            <p:nvPr/>
          </p:nvSpPr>
          <p:spPr>
            <a:xfrm>
              <a:off x="5548874" y="3439803"/>
              <a:ext cx="57822" cy="104911"/>
            </a:xfrm>
            <a:custGeom>
              <a:avLst/>
              <a:gdLst>
                <a:gd name="connsiteX0" fmla="*/ 36073 w 57822"/>
                <a:gd name="connsiteY0" fmla="*/ 4523 h 104911"/>
                <a:gd name="connsiteX1" fmla="*/ 31307 w 57822"/>
                <a:gd name="connsiteY1" fmla="*/ 99 h 104911"/>
                <a:gd name="connsiteX2" fmla="*/ 172 w 57822"/>
                <a:gd name="connsiteY2" fmla="*/ 10211 h 104911"/>
                <a:gd name="connsiteX3" fmla="*/ 172 w 57822"/>
                <a:gd name="connsiteY3" fmla="*/ 15899 h 104911"/>
                <a:gd name="connsiteX4" fmla="*/ 23205 w 57822"/>
                <a:gd name="connsiteY4" fmla="*/ 11475 h 104911"/>
                <a:gd name="connsiteX5" fmla="*/ 23205 w 57822"/>
                <a:gd name="connsiteY5" fmla="*/ 92055 h 104911"/>
                <a:gd name="connsiteX6" fmla="*/ 7320 w 57822"/>
                <a:gd name="connsiteY6" fmla="*/ 99323 h 104911"/>
                <a:gd name="connsiteX7" fmla="*/ 1284 w 57822"/>
                <a:gd name="connsiteY7" fmla="*/ 99323 h 104911"/>
                <a:gd name="connsiteX8" fmla="*/ 1284 w 57822"/>
                <a:gd name="connsiteY8" fmla="*/ 105011 h 104911"/>
                <a:gd name="connsiteX9" fmla="*/ 29560 w 57822"/>
                <a:gd name="connsiteY9" fmla="*/ 104379 h 104911"/>
                <a:gd name="connsiteX10" fmla="*/ 57994 w 57822"/>
                <a:gd name="connsiteY10" fmla="*/ 105011 h 104911"/>
                <a:gd name="connsiteX11" fmla="*/ 57994 w 57822"/>
                <a:gd name="connsiteY11" fmla="*/ 99323 h 104911"/>
                <a:gd name="connsiteX12" fmla="*/ 51958 w 57822"/>
                <a:gd name="connsiteY12" fmla="*/ 99323 h 104911"/>
                <a:gd name="connsiteX13" fmla="*/ 36073 w 57822"/>
                <a:gd name="connsiteY13" fmla="*/ 92055 h 104911"/>
                <a:gd name="connsiteX14" fmla="*/ 36073 w 57822"/>
                <a:gd name="connsiteY14" fmla="*/ 4523 h 10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822" h="104911">
                  <a:moveTo>
                    <a:pt x="36073" y="4523"/>
                  </a:moveTo>
                  <a:cubicBezTo>
                    <a:pt x="36073" y="257"/>
                    <a:pt x="35755" y="99"/>
                    <a:pt x="31307" y="99"/>
                  </a:cubicBezTo>
                  <a:cubicBezTo>
                    <a:pt x="21140" y="10053"/>
                    <a:pt x="6685" y="10211"/>
                    <a:pt x="172" y="10211"/>
                  </a:cubicBezTo>
                  <a:lnTo>
                    <a:pt x="172" y="15899"/>
                  </a:lnTo>
                  <a:cubicBezTo>
                    <a:pt x="3984" y="15899"/>
                    <a:pt x="14469" y="15899"/>
                    <a:pt x="23205" y="11475"/>
                  </a:cubicBezTo>
                  <a:lnTo>
                    <a:pt x="23205" y="92055"/>
                  </a:lnTo>
                  <a:cubicBezTo>
                    <a:pt x="23205" y="97269"/>
                    <a:pt x="23205" y="99323"/>
                    <a:pt x="7320" y="99323"/>
                  </a:cubicBezTo>
                  <a:lnTo>
                    <a:pt x="1284" y="99323"/>
                  </a:lnTo>
                  <a:lnTo>
                    <a:pt x="1284" y="105011"/>
                  </a:lnTo>
                  <a:cubicBezTo>
                    <a:pt x="4143" y="104853"/>
                    <a:pt x="23682" y="104379"/>
                    <a:pt x="29560" y="104379"/>
                  </a:cubicBezTo>
                  <a:cubicBezTo>
                    <a:pt x="34484" y="104379"/>
                    <a:pt x="54499" y="104853"/>
                    <a:pt x="57994" y="105011"/>
                  </a:cubicBezTo>
                  <a:lnTo>
                    <a:pt x="57994" y="99323"/>
                  </a:lnTo>
                  <a:lnTo>
                    <a:pt x="51958" y="99323"/>
                  </a:lnTo>
                  <a:cubicBezTo>
                    <a:pt x="36073" y="99323"/>
                    <a:pt x="36073" y="97269"/>
                    <a:pt x="36073" y="92055"/>
                  </a:cubicBezTo>
                  <a:lnTo>
                    <a:pt x="36073" y="4523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C96A6FE7-032C-DA54-C192-9BA4C44CD0D6}"/>
                </a:ext>
              </a:extLst>
            </p:cNvPr>
            <p:cNvSpPr/>
            <p:nvPr/>
          </p:nvSpPr>
          <p:spPr>
            <a:xfrm>
              <a:off x="5709107" y="3428022"/>
              <a:ext cx="150910" cy="52816"/>
            </a:xfrm>
            <a:custGeom>
              <a:avLst/>
              <a:gdLst>
                <a:gd name="connsiteX0" fmla="*/ 143373 w 150910"/>
                <a:gd name="connsiteY0" fmla="*/ 9126 h 52816"/>
                <a:gd name="connsiteX1" fmla="*/ 151089 w 150910"/>
                <a:gd name="connsiteY1" fmla="*/ 4612 h 52816"/>
                <a:gd name="connsiteX2" fmla="*/ 143600 w 150910"/>
                <a:gd name="connsiteY2" fmla="*/ 98 h 52816"/>
                <a:gd name="connsiteX3" fmla="*/ 7668 w 150910"/>
                <a:gd name="connsiteY3" fmla="*/ 98 h 52816"/>
                <a:gd name="connsiteX4" fmla="*/ 179 w 150910"/>
                <a:gd name="connsiteY4" fmla="*/ 4612 h 52816"/>
                <a:gd name="connsiteX5" fmla="*/ 7895 w 150910"/>
                <a:gd name="connsiteY5" fmla="*/ 9126 h 52816"/>
                <a:gd name="connsiteX6" fmla="*/ 143373 w 150910"/>
                <a:gd name="connsiteY6" fmla="*/ 9126 h 52816"/>
                <a:gd name="connsiteX7" fmla="*/ 143600 w 150910"/>
                <a:gd name="connsiteY7" fmla="*/ 52915 h 52816"/>
                <a:gd name="connsiteX8" fmla="*/ 151089 w 150910"/>
                <a:gd name="connsiteY8" fmla="*/ 48400 h 52816"/>
                <a:gd name="connsiteX9" fmla="*/ 143373 w 150910"/>
                <a:gd name="connsiteY9" fmla="*/ 43886 h 52816"/>
                <a:gd name="connsiteX10" fmla="*/ 7895 w 150910"/>
                <a:gd name="connsiteY10" fmla="*/ 43886 h 52816"/>
                <a:gd name="connsiteX11" fmla="*/ 179 w 150910"/>
                <a:gd name="connsiteY11" fmla="*/ 48400 h 52816"/>
                <a:gd name="connsiteX12" fmla="*/ 7668 w 150910"/>
                <a:gd name="connsiteY12" fmla="*/ 52915 h 52816"/>
                <a:gd name="connsiteX13" fmla="*/ 143600 w 150910"/>
                <a:gd name="connsiteY13" fmla="*/ 52915 h 5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910" h="52816">
                  <a:moveTo>
                    <a:pt x="143373" y="9126"/>
                  </a:moveTo>
                  <a:cubicBezTo>
                    <a:pt x="146777" y="9126"/>
                    <a:pt x="151089" y="9126"/>
                    <a:pt x="151089" y="4612"/>
                  </a:cubicBezTo>
                  <a:cubicBezTo>
                    <a:pt x="151089" y="98"/>
                    <a:pt x="146777" y="98"/>
                    <a:pt x="143600" y="98"/>
                  </a:cubicBezTo>
                  <a:lnTo>
                    <a:pt x="7668" y="98"/>
                  </a:lnTo>
                  <a:cubicBezTo>
                    <a:pt x="4491" y="98"/>
                    <a:pt x="179" y="98"/>
                    <a:pt x="179" y="4612"/>
                  </a:cubicBezTo>
                  <a:cubicBezTo>
                    <a:pt x="179" y="9126"/>
                    <a:pt x="4491" y="9126"/>
                    <a:pt x="7895" y="9126"/>
                  </a:cubicBezTo>
                  <a:lnTo>
                    <a:pt x="143373" y="9126"/>
                  </a:lnTo>
                  <a:close/>
                  <a:moveTo>
                    <a:pt x="143600" y="52915"/>
                  </a:moveTo>
                  <a:cubicBezTo>
                    <a:pt x="146777" y="52915"/>
                    <a:pt x="151089" y="52915"/>
                    <a:pt x="151089" y="48400"/>
                  </a:cubicBezTo>
                  <a:cubicBezTo>
                    <a:pt x="151089" y="43886"/>
                    <a:pt x="146777" y="43886"/>
                    <a:pt x="143373" y="43886"/>
                  </a:cubicBezTo>
                  <a:lnTo>
                    <a:pt x="7895" y="43886"/>
                  </a:lnTo>
                  <a:cubicBezTo>
                    <a:pt x="4491" y="43886"/>
                    <a:pt x="179" y="43886"/>
                    <a:pt x="179" y="48400"/>
                  </a:cubicBezTo>
                  <a:cubicBezTo>
                    <a:pt x="179" y="52915"/>
                    <a:pt x="4491" y="52915"/>
                    <a:pt x="7668" y="52915"/>
                  </a:cubicBezTo>
                  <a:lnTo>
                    <a:pt x="143600" y="52915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E2F6C41C-475A-6492-313C-97C5B62257A0}"/>
                </a:ext>
              </a:extLst>
            </p:cNvPr>
            <p:cNvSpPr/>
            <p:nvPr/>
          </p:nvSpPr>
          <p:spPr>
            <a:xfrm>
              <a:off x="5947966" y="3354214"/>
              <a:ext cx="112331" cy="159578"/>
            </a:xfrm>
            <a:custGeom>
              <a:avLst/>
              <a:gdLst>
                <a:gd name="connsiteX0" fmla="*/ 69177 w 112331"/>
                <a:gd name="connsiteY0" fmla="*/ 90834 h 159578"/>
                <a:gd name="connsiteX1" fmla="*/ 93005 w 112331"/>
                <a:gd name="connsiteY1" fmla="*/ 154260 h 159578"/>
                <a:gd name="connsiteX2" fmla="*/ 105032 w 112331"/>
                <a:gd name="connsiteY2" fmla="*/ 159225 h 159578"/>
                <a:gd name="connsiteX3" fmla="*/ 110025 w 112331"/>
                <a:gd name="connsiteY3" fmla="*/ 159225 h 159578"/>
                <a:gd name="connsiteX4" fmla="*/ 112521 w 112331"/>
                <a:gd name="connsiteY4" fmla="*/ 156968 h 159578"/>
                <a:gd name="connsiteX5" fmla="*/ 111386 w 112331"/>
                <a:gd name="connsiteY5" fmla="*/ 154937 h 159578"/>
                <a:gd name="connsiteX6" fmla="*/ 106167 w 112331"/>
                <a:gd name="connsiteY6" fmla="*/ 144554 h 159578"/>
                <a:gd name="connsiteX7" fmla="*/ 59873 w 112331"/>
                <a:gd name="connsiteY7" fmla="*/ 16123 h 159578"/>
                <a:gd name="connsiteX8" fmla="*/ 32187 w 112331"/>
                <a:gd name="connsiteY8" fmla="*/ 98 h 159578"/>
                <a:gd name="connsiteX9" fmla="*/ 28102 w 112331"/>
                <a:gd name="connsiteY9" fmla="*/ 2581 h 159578"/>
                <a:gd name="connsiteX10" fmla="*/ 30145 w 112331"/>
                <a:gd name="connsiteY10" fmla="*/ 4838 h 159578"/>
                <a:gd name="connsiteX11" fmla="*/ 44895 w 112331"/>
                <a:gd name="connsiteY11" fmla="*/ 22895 h 159578"/>
                <a:gd name="connsiteX12" fmla="*/ 66908 w 112331"/>
                <a:gd name="connsiteY12" fmla="*/ 84289 h 159578"/>
                <a:gd name="connsiteX13" fmla="*/ 4274 w 112331"/>
                <a:gd name="connsiteY13" fmla="*/ 146134 h 159578"/>
                <a:gd name="connsiteX14" fmla="*/ 190 w 112331"/>
                <a:gd name="connsiteY14" fmla="*/ 153131 h 159578"/>
                <a:gd name="connsiteX15" fmla="*/ 6998 w 112331"/>
                <a:gd name="connsiteY15" fmla="*/ 159677 h 159578"/>
                <a:gd name="connsiteX16" fmla="*/ 14486 w 112331"/>
                <a:gd name="connsiteY16" fmla="*/ 154937 h 159578"/>
                <a:gd name="connsiteX17" fmla="*/ 69177 w 112331"/>
                <a:gd name="connsiteY17" fmla="*/ 90834 h 15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331" h="159578">
                  <a:moveTo>
                    <a:pt x="69177" y="90834"/>
                  </a:moveTo>
                  <a:cubicBezTo>
                    <a:pt x="78481" y="114534"/>
                    <a:pt x="89374" y="149068"/>
                    <a:pt x="93005" y="154260"/>
                  </a:cubicBezTo>
                  <a:cubicBezTo>
                    <a:pt x="96636" y="159225"/>
                    <a:pt x="98905" y="159225"/>
                    <a:pt x="105032" y="159225"/>
                  </a:cubicBezTo>
                  <a:lnTo>
                    <a:pt x="110025" y="159225"/>
                  </a:lnTo>
                  <a:cubicBezTo>
                    <a:pt x="112294" y="158999"/>
                    <a:pt x="112521" y="157645"/>
                    <a:pt x="112521" y="156968"/>
                  </a:cubicBezTo>
                  <a:cubicBezTo>
                    <a:pt x="112521" y="156291"/>
                    <a:pt x="112067" y="155839"/>
                    <a:pt x="111386" y="154937"/>
                  </a:cubicBezTo>
                  <a:cubicBezTo>
                    <a:pt x="109117" y="152454"/>
                    <a:pt x="107756" y="149068"/>
                    <a:pt x="106167" y="144554"/>
                  </a:cubicBezTo>
                  <a:lnTo>
                    <a:pt x="59873" y="16123"/>
                  </a:lnTo>
                  <a:cubicBezTo>
                    <a:pt x="55107" y="3032"/>
                    <a:pt x="42853" y="98"/>
                    <a:pt x="32187" y="98"/>
                  </a:cubicBezTo>
                  <a:cubicBezTo>
                    <a:pt x="31052" y="98"/>
                    <a:pt x="28102" y="98"/>
                    <a:pt x="28102" y="2581"/>
                  </a:cubicBezTo>
                  <a:cubicBezTo>
                    <a:pt x="28102" y="4386"/>
                    <a:pt x="29918" y="4838"/>
                    <a:pt x="30145" y="4838"/>
                  </a:cubicBezTo>
                  <a:cubicBezTo>
                    <a:pt x="37633" y="6192"/>
                    <a:pt x="39222" y="7546"/>
                    <a:pt x="44895" y="22895"/>
                  </a:cubicBezTo>
                  <a:lnTo>
                    <a:pt x="66908" y="84289"/>
                  </a:lnTo>
                  <a:lnTo>
                    <a:pt x="4274" y="146134"/>
                  </a:lnTo>
                  <a:cubicBezTo>
                    <a:pt x="1551" y="148842"/>
                    <a:pt x="190" y="150197"/>
                    <a:pt x="190" y="153131"/>
                  </a:cubicBezTo>
                  <a:cubicBezTo>
                    <a:pt x="190" y="156968"/>
                    <a:pt x="3367" y="159677"/>
                    <a:pt x="6998" y="159677"/>
                  </a:cubicBezTo>
                  <a:cubicBezTo>
                    <a:pt x="10628" y="159677"/>
                    <a:pt x="12671" y="157194"/>
                    <a:pt x="14486" y="154937"/>
                  </a:cubicBezTo>
                  <a:lnTo>
                    <a:pt x="69177" y="90834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DCEE4EFE-D30E-B616-DD4D-FC7A0657FD65}"/>
                </a:ext>
              </a:extLst>
            </p:cNvPr>
            <p:cNvSpPr/>
            <p:nvPr/>
          </p:nvSpPr>
          <p:spPr>
            <a:xfrm>
              <a:off x="6081024" y="3356696"/>
              <a:ext cx="161802" cy="159127"/>
            </a:xfrm>
            <a:custGeom>
              <a:avLst/>
              <a:gdLst>
                <a:gd name="connsiteX0" fmla="*/ 130001 w 161802"/>
                <a:gd name="connsiteY0" fmla="*/ 25829 h 159127"/>
                <a:gd name="connsiteX1" fmla="*/ 159048 w 161802"/>
                <a:gd name="connsiteY1" fmla="*/ 7095 h 159127"/>
                <a:gd name="connsiteX2" fmla="*/ 161998 w 161802"/>
                <a:gd name="connsiteY2" fmla="*/ 2806 h 159127"/>
                <a:gd name="connsiteX3" fmla="*/ 159048 w 161802"/>
                <a:gd name="connsiteY3" fmla="*/ 98 h 159127"/>
                <a:gd name="connsiteX4" fmla="*/ 140440 w 161802"/>
                <a:gd name="connsiteY4" fmla="*/ 775 h 159127"/>
                <a:gd name="connsiteX5" fmla="*/ 117973 w 161802"/>
                <a:gd name="connsiteY5" fmla="*/ 98 h 159127"/>
                <a:gd name="connsiteX6" fmla="*/ 113662 w 161802"/>
                <a:gd name="connsiteY6" fmla="*/ 4386 h 159127"/>
                <a:gd name="connsiteX7" fmla="*/ 117293 w 161802"/>
                <a:gd name="connsiteY7" fmla="*/ 7095 h 159127"/>
                <a:gd name="connsiteX8" fmla="*/ 127731 w 161802"/>
                <a:gd name="connsiteY8" fmla="*/ 14543 h 159127"/>
                <a:gd name="connsiteX9" fmla="*/ 124327 w 161802"/>
                <a:gd name="connsiteY9" fmla="*/ 23121 h 159127"/>
                <a:gd name="connsiteX10" fmla="*/ 54659 w 161802"/>
                <a:gd name="connsiteY10" fmla="*/ 133268 h 159127"/>
                <a:gd name="connsiteX11" fmla="*/ 39228 w 161802"/>
                <a:gd name="connsiteY11" fmla="*/ 13866 h 159127"/>
                <a:gd name="connsiteX12" fmla="*/ 54886 w 161802"/>
                <a:gd name="connsiteY12" fmla="*/ 7095 h 159127"/>
                <a:gd name="connsiteX13" fmla="*/ 60559 w 161802"/>
                <a:gd name="connsiteY13" fmla="*/ 2581 h 159127"/>
                <a:gd name="connsiteX14" fmla="*/ 57382 w 161802"/>
                <a:gd name="connsiteY14" fmla="*/ 98 h 159127"/>
                <a:gd name="connsiteX15" fmla="*/ 29243 w 161802"/>
                <a:gd name="connsiteY15" fmla="*/ 775 h 159127"/>
                <a:gd name="connsiteX16" fmla="*/ 16761 w 161802"/>
                <a:gd name="connsiteY16" fmla="*/ 549 h 159127"/>
                <a:gd name="connsiteX17" fmla="*/ 4507 w 161802"/>
                <a:gd name="connsiteY17" fmla="*/ 98 h 159127"/>
                <a:gd name="connsiteX18" fmla="*/ 195 w 161802"/>
                <a:gd name="connsiteY18" fmla="*/ 4386 h 159127"/>
                <a:gd name="connsiteX19" fmla="*/ 5869 w 161802"/>
                <a:gd name="connsiteY19" fmla="*/ 7095 h 159127"/>
                <a:gd name="connsiteX20" fmla="*/ 19485 w 161802"/>
                <a:gd name="connsiteY20" fmla="*/ 14769 h 159127"/>
                <a:gd name="connsiteX21" fmla="*/ 37412 w 161802"/>
                <a:gd name="connsiteY21" fmla="*/ 154034 h 159127"/>
                <a:gd name="connsiteX22" fmla="*/ 41951 w 161802"/>
                <a:gd name="connsiteY22" fmla="*/ 159225 h 159127"/>
                <a:gd name="connsiteX23" fmla="*/ 48305 w 161802"/>
                <a:gd name="connsiteY23" fmla="*/ 155162 h 159127"/>
                <a:gd name="connsiteX24" fmla="*/ 130001 w 161802"/>
                <a:gd name="connsiteY24" fmla="*/ 25829 h 15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802" h="159127">
                  <a:moveTo>
                    <a:pt x="130001" y="25829"/>
                  </a:moveTo>
                  <a:cubicBezTo>
                    <a:pt x="141120" y="8224"/>
                    <a:pt x="150652" y="7546"/>
                    <a:pt x="159048" y="7095"/>
                  </a:cubicBezTo>
                  <a:cubicBezTo>
                    <a:pt x="161771" y="6869"/>
                    <a:pt x="161998" y="3032"/>
                    <a:pt x="161998" y="2806"/>
                  </a:cubicBezTo>
                  <a:cubicBezTo>
                    <a:pt x="161998" y="1001"/>
                    <a:pt x="160864" y="98"/>
                    <a:pt x="159048" y="98"/>
                  </a:cubicBezTo>
                  <a:cubicBezTo>
                    <a:pt x="153148" y="98"/>
                    <a:pt x="146567" y="775"/>
                    <a:pt x="140440" y="775"/>
                  </a:cubicBezTo>
                  <a:cubicBezTo>
                    <a:pt x="132951" y="775"/>
                    <a:pt x="125235" y="98"/>
                    <a:pt x="117973" y="98"/>
                  </a:cubicBezTo>
                  <a:cubicBezTo>
                    <a:pt x="116612" y="98"/>
                    <a:pt x="113662" y="98"/>
                    <a:pt x="113662" y="4386"/>
                  </a:cubicBezTo>
                  <a:cubicBezTo>
                    <a:pt x="113662" y="6869"/>
                    <a:pt x="115704" y="7095"/>
                    <a:pt x="117293" y="7095"/>
                  </a:cubicBezTo>
                  <a:cubicBezTo>
                    <a:pt x="123420" y="7546"/>
                    <a:pt x="127731" y="9803"/>
                    <a:pt x="127731" y="14543"/>
                  </a:cubicBezTo>
                  <a:cubicBezTo>
                    <a:pt x="127731" y="17929"/>
                    <a:pt x="124327" y="22895"/>
                    <a:pt x="124327" y="23121"/>
                  </a:cubicBezTo>
                  <a:lnTo>
                    <a:pt x="54659" y="133268"/>
                  </a:lnTo>
                  <a:lnTo>
                    <a:pt x="39228" y="13866"/>
                  </a:lnTo>
                  <a:cubicBezTo>
                    <a:pt x="39228" y="10029"/>
                    <a:pt x="44447" y="7095"/>
                    <a:pt x="54886" y="7095"/>
                  </a:cubicBezTo>
                  <a:cubicBezTo>
                    <a:pt x="58063" y="7095"/>
                    <a:pt x="60559" y="7095"/>
                    <a:pt x="60559" y="2581"/>
                  </a:cubicBezTo>
                  <a:cubicBezTo>
                    <a:pt x="60559" y="549"/>
                    <a:pt x="58744" y="98"/>
                    <a:pt x="57382" y="98"/>
                  </a:cubicBezTo>
                  <a:cubicBezTo>
                    <a:pt x="48305" y="98"/>
                    <a:pt x="38547" y="775"/>
                    <a:pt x="29243" y="775"/>
                  </a:cubicBezTo>
                  <a:cubicBezTo>
                    <a:pt x="25158" y="775"/>
                    <a:pt x="20846" y="549"/>
                    <a:pt x="16761" y="549"/>
                  </a:cubicBezTo>
                  <a:cubicBezTo>
                    <a:pt x="12677" y="549"/>
                    <a:pt x="8365" y="98"/>
                    <a:pt x="4507" y="98"/>
                  </a:cubicBezTo>
                  <a:cubicBezTo>
                    <a:pt x="2919" y="98"/>
                    <a:pt x="195" y="98"/>
                    <a:pt x="195" y="4386"/>
                  </a:cubicBezTo>
                  <a:cubicBezTo>
                    <a:pt x="195" y="7095"/>
                    <a:pt x="2238" y="7095"/>
                    <a:pt x="5869" y="7095"/>
                  </a:cubicBezTo>
                  <a:cubicBezTo>
                    <a:pt x="18577" y="7095"/>
                    <a:pt x="18804" y="9126"/>
                    <a:pt x="19485" y="14769"/>
                  </a:cubicBezTo>
                  <a:lnTo>
                    <a:pt x="37412" y="154034"/>
                  </a:lnTo>
                  <a:cubicBezTo>
                    <a:pt x="38093" y="158548"/>
                    <a:pt x="39001" y="159225"/>
                    <a:pt x="41951" y="159225"/>
                  </a:cubicBezTo>
                  <a:cubicBezTo>
                    <a:pt x="45582" y="159225"/>
                    <a:pt x="46490" y="158097"/>
                    <a:pt x="48305" y="155162"/>
                  </a:cubicBezTo>
                  <a:lnTo>
                    <a:pt x="130001" y="25829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DC6BA44D-680C-45F7-A7B8-BD4561C6C86A}"/>
                </a:ext>
              </a:extLst>
            </p:cNvPr>
            <p:cNvSpPr/>
            <p:nvPr/>
          </p:nvSpPr>
          <p:spPr>
            <a:xfrm>
              <a:off x="6211813" y="3440539"/>
              <a:ext cx="77837" cy="114233"/>
            </a:xfrm>
            <a:custGeom>
              <a:avLst/>
              <a:gdLst>
                <a:gd name="connsiteX0" fmla="*/ 28636 w 77837"/>
                <a:gd name="connsiteY0" fmla="*/ 45287 h 114233"/>
                <a:gd name="connsiteX1" fmla="*/ 10368 w 77837"/>
                <a:gd name="connsiteY1" fmla="*/ 25537 h 114233"/>
                <a:gd name="connsiteX2" fmla="*/ 34513 w 77837"/>
                <a:gd name="connsiteY2" fmla="*/ 5156 h 114233"/>
                <a:gd name="connsiteX3" fmla="*/ 67714 w 77837"/>
                <a:gd name="connsiteY3" fmla="*/ 35965 h 114233"/>
                <a:gd name="connsiteX4" fmla="*/ 70573 w 77837"/>
                <a:gd name="connsiteY4" fmla="*/ 39125 h 114233"/>
                <a:gd name="connsiteX5" fmla="*/ 73273 w 77837"/>
                <a:gd name="connsiteY5" fmla="*/ 35017 h 114233"/>
                <a:gd name="connsiteX6" fmla="*/ 73273 w 77837"/>
                <a:gd name="connsiteY6" fmla="*/ 4208 h 114233"/>
                <a:gd name="connsiteX7" fmla="*/ 71050 w 77837"/>
                <a:gd name="connsiteY7" fmla="*/ 100 h 114233"/>
                <a:gd name="connsiteX8" fmla="*/ 68349 w 77837"/>
                <a:gd name="connsiteY8" fmla="*/ 2312 h 114233"/>
                <a:gd name="connsiteX9" fmla="*/ 62630 w 77837"/>
                <a:gd name="connsiteY9" fmla="*/ 11160 h 114233"/>
                <a:gd name="connsiteX10" fmla="*/ 34513 w 77837"/>
                <a:gd name="connsiteY10" fmla="*/ 100 h 114233"/>
                <a:gd name="connsiteX11" fmla="*/ 201 w 77837"/>
                <a:gd name="connsiteY11" fmla="*/ 30277 h 114233"/>
                <a:gd name="connsiteX12" fmla="*/ 9891 w 77837"/>
                <a:gd name="connsiteY12" fmla="*/ 51291 h 114233"/>
                <a:gd name="connsiteX13" fmla="*/ 38644 w 77837"/>
                <a:gd name="connsiteY13" fmla="*/ 62351 h 114233"/>
                <a:gd name="connsiteX14" fmla="*/ 60883 w 77837"/>
                <a:gd name="connsiteY14" fmla="*/ 70567 h 114233"/>
                <a:gd name="connsiteX15" fmla="*/ 67872 w 77837"/>
                <a:gd name="connsiteY15" fmla="*/ 86367 h 114233"/>
                <a:gd name="connsiteX16" fmla="*/ 43409 w 77837"/>
                <a:gd name="connsiteY16" fmla="*/ 108645 h 114233"/>
                <a:gd name="connsiteX17" fmla="*/ 5602 w 77837"/>
                <a:gd name="connsiteY17" fmla="*/ 78783 h 114233"/>
                <a:gd name="connsiteX18" fmla="*/ 2902 w 77837"/>
                <a:gd name="connsiteY18" fmla="*/ 75307 h 114233"/>
                <a:gd name="connsiteX19" fmla="*/ 201 w 77837"/>
                <a:gd name="connsiteY19" fmla="*/ 79573 h 114233"/>
                <a:gd name="connsiteX20" fmla="*/ 201 w 77837"/>
                <a:gd name="connsiteY20" fmla="*/ 110225 h 114233"/>
                <a:gd name="connsiteX21" fmla="*/ 2425 w 77837"/>
                <a:gd name="connsiteY21" fmla="*/ 114333 h 114233"/>
                <a:gd name="connsiteX22" fmla="*/ 4967 w 77837"/>
                <a:gd name="connsiteY22" fmla="*/ 112437 h 114233"/>
                <a:gd name="connsiteX23" fmla="*/ 10844 w 77837"/>
                <a:gd name="connsiteY23" fmla="*/ 103431 h 114233"/>
                <a:gd name="connsiteX24" fmla="*/ 43409 w 77837"/>
                <a:gd name="connsiteY24" fmla="*/ 114333 h 114233"/>
                <a:gd name="connsiteX25" fmla="*/ 78039 w 77837"/>
                <a:gd name="connsiteY25" fmla="*/ 81943 h 114233"/>
                <a:gd name="connsiteX26" fmla="*/ 52146 w 77837"/>
                <a:gd name="connsiteY26" fmla="*/ 50659 h 114233"/>
                <a:gd name="connsiteX27" fmla="*/ 28636 w 77837"/>
                <a:gd name="connsiteY27" fmla="*/ 45287 h 11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837" h="114233">
                  <a:moveTo>
                    <a:pt x="28636" y="45287"/>
                  </a:moveTo>
                  <a:cubicBezTo>
                    <a:pt x="14657" y="42127"/>
                    <a:pt x="10368" y="32173"/>
                    <a:pt x="10368" y="25537"/>
                  </a:cubicBezTo>
                  <a:cubicBezTo>
                    <a:pt x="10368" y="15110"/>
                    <a:pt x="20058" y="5156"/>
                    <a:pt x="34513" y="5156"/>
                  </a:cubicBezTo>
                  <a:cubicBezTo>
                    <a:pt x="55959" y="5156"/>
                    <a:pt x="65172" y="19376"/>
                    <a:pt x="67714" y="35965"/>
                  </a:cubicBezTo>
                  <a:cubicBezTo>
                    <a:pt x="68031" y="38335"/>
                    <a:pt x="68190" y="39125"/>
                    <a:pt x="70573" y="39125"/>
                  </a:cubicBezTo>
                  <a:cubicBezTo>
                    <a:pt x="73273" y="39125"/>
                    <a:pt x="73273" y="38019"/>
                    <a:pt x="73273" y="35017"/>
                  </a:cubicBezTo>
                  <a:lnTo>
                    <a:pt x="73273" y="4208"/>
                  </a:lnTo>
                  <a:cubicBezTo>
                    <a:pt x="73273" y="1522"/>
                    <a:pt x="73273" y="100"/>
                    <a:pt x="71050" y="100"/>
                  </a:cubicBezTo>
                  <a:cubicBezTo>
                    <a:pt x="69779" y="100"/>
                    <a:pt x="69461" y="574"/>
                    <a:pt x="68349" y="2312"/>
                  </a:cubicBezTo>
                  <a:lnTo>
                    <a:pt x="62630" y="11160"/>
                  </a:lnTo>
                  <a:cubicBezTo>
                    <a:pt x="52146" y="574"/>
                    <a:pt x="38961" y="100"/>
                    <a:pt x="34513" y="100"/>
                  </a:cubicBezTo>
                  <a:cubicBezTo>
                    <a:pt x="14498" y="100"/>
                    <a:pt x="201" y="14320"/>
                    <a:pt x="201" y="30277"/>
                  </a:cubicBezTo>
                  <a:cubicBezTo>
                    <a:pt x="201" y="39125"/>
                    <a:pt x="4173" y="45919"/>
                    <a:pt x="9891" y="51291"/>
                  </a:cubicBezTo>
                  <a:cubicBezTo>
                    <a:pt x="16245" y="57453"/>
                    <a:pt x="21487" y="58559"/>
                    <a:pt x="38644" y="62351"/>
                  </a:cubicBezTo>
                  <a:cubicBezTo>
                    <a:pt x="53099" y="65511"/>
                    <a:pt x="56276" y="66143"/>
                    <a:pt x="60883" y="70567"/>
                  </a:cubicBezTo>
                  <a:cubicBezTo>
                    <a:pt x="64537" y="74201"/>
                    <a:pt x="67872" y="79257"/>
                    <a:pt x="67872" y="86367"/>
                  </a:cubicBezTo>
                  <a:cubicBezTo>
                    <a:pt x="67872" y="97427"/>
                    <a:pt x="58659" y="108645"/>
                    <a:pt x="43409" y="108645"/>
                  </a:cubicBezTo>
                  <a:cubicBezTo>
                    <a:pt x="28000" y="108645"/>
                    <a:pt x="6714" y="102641"/>
                    <a:pt x="5602" y="78783"/>
                  </a:cubicBezTo>
                  <a:cubicBezTo>
                    <a:pt x="5443" y="76255"/>
                    <a:pt x="5443" y="75307"/>
                    <a:pt x="2902" y="75307"/>
                  </a:cubicBezTo>
                  <a:cubicBezTo>
                    <a:pt x="201" y="75307"/>
                    <a:pt x="201" y="76413"/>
                    <a:pt x="201" y="79573"/>
                  </a:cubicBezTo>
                  <a:lnTo>
                    <a:pt x="201" y="110225"/>
                  </a:lnTo>
                  <a:cubicBezTo>
                    <a:pt x="201" y="112911"/>
                    <a:pt x="201" y="114333"/>
                    <a:pt x="2425" y="114333"/>
                  </a:cubicBezTo>
                  <a:cubicBezTo>
                    <a:pt x="3696" y="114333"/>
                    <a:pt x="4014" y="113859"/>
                    <a:pt x="4967" y="112437"/>
                  </a:cubicBezTo>
                  <a:cubicBezTo>
                    <a:pt x="6396" y="110541"/>
                    <a:pt x="9573" y="105485"/>
                    <a:pt x="10844" y="103431"/>
                  </a:cubicBezTo>
                  <a:cubicBezTo>
                    <a:pt x="20852" y="112121"/>
                    <a:pt x="33084" y="114333"/>
                    <a:pt x="43409" y="114333"/>
                  </a:cubicBezTo>
                  <a:cubicBezTo>
                    <a:pt x="64378" y="114333"/>
                    <a:pt x="78039" y="98691"/>
                    <a:pt x="78039" y="81943"/>
                  </a:cubicBezTo>
                  <a:cubicBezTo>
                    <a:pt x="78039" y="67723"/>
                    <a:pt x="68031" y="54293"/>
                    <a:pt x="52146" y="50659"/>
                  </a:cubicBezTo>
                  <a:lnTo>
                    <a:pt x="28636" y="45287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659667B8-2985-67A9-F599-400F7ED9B8F8}"/>
                </a:ext>
              </a:extLst>
            </p:cNvPr>
            <p:cNvSpPr/>
            <p:nvPr/>
          </p:nvSpPr>
          <p:spPr>
            <a:xfrm>
              <a:off x="6309818" y="3443699"/>
              <a:ext cx="115962" cy="111073"/>
            </a:xfrm>
            <a:custGeom>
              <a:avLst/>
              <a:gdLst>
                <a:gd name="connsiteX0" fmla="*/ 99806 w 115962"/>
                <a:gd name="connsiteY0" fmla="*/ 17164 h 111073"/>
                <a:gd name="connsiteX1" fmla="*/ 116168 w 115962"/>
                <a:gd name="connsiteY1" fmla="*/ 5788 h 111073"/>
                <a:gd name="connsiteX2" fmla="*/ 116168 w 115962"/>
                <a:gd name="connsiteY2" fmla="*/ 100 h 111073"/>
                <a:gd name="connsiteX3" fmla="*/ 96947 w 115962"/>
                <a:gd name="connsiteY3" fmla="*/ 732 h 111073"/>
                <a:gd name="connsiteX4" fmla="*/ 77726 w 115962"/>
                <a:gd name="connsiteY4" fmla="*/ 100 h 111073"/>
                <a:gd name="connsiteX5" fmla="*/ 77726 w 115962"/>
                <a:gd name="connsiteY5" fmla="*/ 5788 h 111073"/>
                <a:gd name="connsiteX6" fmla="*/ 94088 w 115962"/>
                <a:gd name="connsiteY6" fmla="*/ 17164 h 111073"/>
                <a:gd name="connsiteX7" fmla="*/ 94088 w 115962"/>
                <a:gd name="connsiteY7" fmla="*/ 71357 h 111073"/>
                <a:gd name="connsiteX8" fmla="*/ 60728 w 115962"/>
                <a:gd name="connsiteY8" fmla="*/ 105485 h 111073"/>
                <a:gd name="connsiteX9" fmla="*/ 31658 w 115962"/>
                <a:gd name="connsiteY9" fmla="*/ 72147 h 111073"/>
                <a:gd name="connsiteX10" fmla="*/ 31658 w 115962"/>
                <a:gd name="connsiteY10" fmla="*/ 12898 h 111073"/>
                <a:gd name="connsiteX11" fmla="*/ 44208 w 115962"/>
                <a:gd name="connsiteY11" fmla="*/ 5788 h 111073"/>
                <a:gd name="connsiteX12" fmla="*/ 48020 w 115962"/>
                <a:gd name="connsiteY12" fmla="*/ 5788 h 111073"/>
                <a:gd name="connsiteX13" fmla="*/ 48020 w 115962"/>
                <a:gd name="connsiteY13" fmla="*/ 100 h 111073"/>
                <a:gd name="connsiteX14" fmla="*/ 24192 w 115962"/>
                <a:gd name="connsiteY14" fmla="*/ 732 h 111073"/>
                <a:gd name="connsiteX15" fmla="*/ 206 w 115962"/>
                <a:gd name="connsiteY15" fmla="*/ 100 h 111073"/>
                <a:gd name="connsiteX16" fmla="*/ 206 w 115962"/>
                <a:gd name="connsiteY16" fmla="*/ 5788 h 111073"/>
                <a:gd name="connsiteX17" fmla="*/ 4018 w 115962"/>
                <a:gd name="connsiteY17" fmla="*/ 5788 h 111073"/>
                <a:gd name="connsiteX18" fmla="*/ 16567 w 115962"/>
                <a:gd name="connsiteY18" fmla="*/ 12898 h 111073"/>
                <a:gd name="connsiteX19" fmla="*/ 16567 w 115962"/>
                <a:gd name="connsiteY19" fmla="*/ 71673 h 111073"/>
                <a:gd name="connsiteX20" fmla="*/ 60411 w 115962"/>
                <a:gd name="connsiteY20" fmla="*/ 111173 h 111073"/>
                <a:gd name="connsiteX21" fmla="*/ 99806 w 115962"/>
                <a:gd name="connsiteY21" fmla="*/ 71831 h 111073"/>
                <a:gd name="connsiteX22" fmla="*/ 99806 w 115962"/>
                <a:gd name="connsiteY22" fmla="*/ 17164 h 11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962" h="111073">
                  <a:moveTo>
                    <a:pt x="99806" y="17164"/>
                  </a:moveTo>
                  <a:cubicBezTo>
                    <a:pt x="99806" y="12898"/>
                    <a:pt x="99806" y="5788"/>
                    <a:pt x="116168" y="5788"/>
                  </a:cubicBezTo>
                  <a:lnTo>
                    <a:pt x="116168" y="100"/>
                  </a:lnTo>
                  <a:cubicBezTo>
                    <a:pt x="109814" y="574"/>
                    <a:pt x="103301" y="732"/>
                    <a:pt x="96947" y="732"/>
                  </a:cubicBezTo>
                  <a:cubicBezTo>
                    <a:pt x="90593" y="732"/>
                    <a:pt x="84080" y="574"/>
                    <a:pt x="77726" y="100"/>
                  </a:cubicBezTo>
                  <a:lnTo>
                    <a:pt x="77726" y="5788"/>
                  </a:lnTo>
                  <a:cubicBezTo>
                    <a:pt x="94088" y="5788"/>
                    <a:pt x="94088" y="12898"/>
                    <a:pt x="94088" y="17164"/>
                  </a:cubicBezTo>
                  <a:lnTo>
                    <a:pt x="94088" y="71357"/>
                  </a:lnTo>
                  <a:cubicBezTo>
                    <a:pt x="94088" y="93161"/>
                    <a:pt x="77249" y="105485"/>
                    <a:pt x="60728" y="105485"/>
                  </a:cubicBezTo>
                  <a:cubicBezTo>
                    <a:pt x="51356" y="105485"/>
                    <a:pt x="31658" y="100587"/>
                    <a:pt x="31658" y="72147"/>
                  </a:cubicBezTo>
                  <a:lnTo>
                    <a:pt x="31658" y="12898"/>
                  </a:lnTo>
                  <a:cubicBezTo>
                    <a:pt x="31658" y="7526"/>
                    <a:pt x="31976" y="5788"/>
                    <a:pt x="44208" y="5788"/>
                  </a:cubicBezTo>
                  <a:lnTo>
                    <a:pt x="48020" y="5788"/>
                  </a:lnTo>
                  <a:lnTo>
                    <a:pt x="48020" y="100"/>
                  </a:lnTo>
                  <a:cubicBezTo>
                    <a:pt x="40078" y="416"/>
                    <a:pt x="29911" y="732"/>
                    <a:pt x="24192" y="732"/>
                  </a:cubicBezTo>
                  <a:cubicBezTo>
                    <a:pt x="18315" y="732"/>
                    <a:pt x="8148" y="416"/>
                    <a:pt x="206" y="100"/>
                  </a:cubicBezTo>
                  <a:lnTo>
                    <a:pt x="206" y="5788"/>
                  </a:lnTo>
                  <a:lnTo>
                    <a:pt x="4018" y="5788"/>
                  </a:lnTo>
                  <a:cubicBezTo>
                    <a:pt x="16250" y="5788"/>
                    <a:pt x="16567" y="7368"/>
                    <a:pt x="16567" y="12898"/>
                  </a:cubicBezTo>
                  <a:lnTo>
                    <a:pt x="16567" y="71673"/>
                  </a:lnTo>
                  <a:cubicBezTo>
                    <a:pt x="16567" y="94425"/>
                    <a:pt x="36901" y="111173"/>
                    <a:pt x="60411" y="111173"/>
                  </a:cubicBezTo>
                  <a:cubicBezTo>
                    <a:pt x="82174" y="111173"/>
                    <a:pt x="99806" y="93951"/>
                    <a:pt x="99806" y="71831"/>
                  </a:cubicBezTo>
                  <a:lnTo>
                    <a:pt x="99806" y="17164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B08D9208-4295-371E-DD3E-51378E57196C}"/>
                </a:ext>
              </a:extLst>
            </p:cNvPr>
            <p:cNvSpPr/>
            <p:nvPr/>
          </p:nvSpPr>
          <p:spPr>
            <a:xfrm>
              <a:off x="6453145" y="3433113"/>
              <a:ext cx="41301" cy="157840"/>
            </a:xfrm>
            <a:custGeom>
              <a:avLst/>
              <a:gdLst>
                <a:gd name="connsiteX0" fmla="*/ 38336 w 41301"/>
                <a:gd name="connsiteY0" fmla="*/ 100 h 157840"/>
                <a:gd name="connsiteX1" fmla="*/ 211 w 41301"/>
                <a:gd name="connsiteY1" fmla="*/ 78941 h 157840"/>
                <a:gd name="connsiteX2" fmla="*/ 38336 w 41301"/>
                <a:gd name="connsiteY2" fmla="*/ 157940 h 157840"/>
                <a:gd name="connsiteX3" fmla="*/ 41513 w 41301"/>
                <a:gd name="connsiteY3" fmla="*/ 156044 h 157840"/>
                <a:gd name="connsiteX4" fmla="*/ 39925 w 41301"/>
                <a:gd name="connsiteY4" fmla="*/ 153674 h 157840"/>
                <a:gd name="connsiteX5" fmla="*/ 11013 w 41301"/>
                <a:gd name="connsiteY5" fmla="*/ 79099 h 157840"/>
                <a:gd name="connsiteX6" fmla="*/ 40401 w 41301"/>
                <a:gd name="connsiteY6" fmla="*/ 3892 h 157840"/>
                <a:gd name="connsiteX7" fmla="*/ 41513 w 41301"/>
                <a:gd name="connsiteY7" fmla="*/ 1996 h 157840"/>
                <a:gd name="connsiteX8" fmla="*/ 38336 w 41301"/>
                <a:gd name="connsiteY8" fmla="*/ 100 h 15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01" h="157840">
                  <a:moveTo>
                    <a:pt x="38336" y="100"/>
                  </a:moveTo>
                  <a:cubicBezTo>
                    <a:pt x="8154" y="21272"/>
                    <a:pt x="211" y="54767"/>
                    <a:pt x="211" y="78941"/>
                  </a:cubicBezTo>
                  <a:cubicBezTo>
                    <a:pt x="211" y="101219"/>
                    <a:pt x="6883" y="135821"/>
                    <a:pt x="38336" y="157940"/>
                  </a:cubicBezTo>
                  <a:cubicBezTo>
                    <a:pt x="39607" y="157940"/>
                    <a:pt x="41513" y="157940"/>
                    <a:pt x="41513" y="156044"/>
                  </a:cubicBezTo>
                  <a:cubicBezTo>
                    <a:pt x="41513" y="155096"/>
                    <a:pt x="41037" y="154780"/>
                    <a:pt x="39925" y="153674"/>
                  </a:cubicBezTo>
                  <a:cubicBezTo>
                    <a:pt x="18797" y="134715"/>
                    <a:pt x="11013" y="107855"/>
                    <a:pt x="11013" y="79099"/>
                  </a:cubicBezTo>
                  <a:cubicBezTo>
                    <a:pt x="11013" y="36439"/>
                    <a:pt x="27375" y="15584"/>
                    <a:pt x="40401" y="3892"/>
                  </a:cubicBezTo>
                  <a:cubicBezTo>
                    <a:pt x="41037" y="3260"/>
                    <a:pt x="41513" y="2786"/>
                    <a:pt x="41513" y="1996"/>
                  </a:cubicBezTo>
                  <a:cubicBezTo>
                    <a:pt x="41513" y="100"/>
                    <a:pt x="39607" y="100"/>
                    <a:pt x="38336" y="100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4DCEFC75-C9A1-AD31-57D5-A1FC5854DD7E}"/>
                </a:ext>
              </a:extLst>
            </p:cNvPr>
            <p:cNvSpPr/>
            <p:nvPr/>
          </p:nvSpPr>
          <p:spPr>
            <a:xfrm>
              <a:off x="6511989" y="3445121"/>
              <a:ext cx="77837" cy="106491"/>
            </a:xfrm>
            <a:custGeom>
              <a:avLst/>
              <a:gdLst>
                <a:gd name="connsiteX0" fmla="*/ 78052 w 77837"/>
                <a:gd name="connsiteY0" fmla="*/ 80679 h 106491"/>
                <a:gd name="connsiteX1" fmla="*/ 78052 w 77837"/>
                <a:gd name="connsiteY1" fmla="*/ 74991 h 106491"/>
                <a:gd name="connsiteX2" fmla="*/ 60420 w 77837"/>
                <a:gd name="connsiteY2" fmla="*/ 74991 h 106491"/>
                <a:gd name="connsiteX3" fmla="*/ 60420 w 77837"/>
                <a:gd name="connsiteY3" fmla="*/ 4524 h 106491"/>
                <a:gd name="connsiteX4" fmla="*/ 56925 w 77837"/>
                <a:gd name="connsiteY4" fmla="*/ 100 h 106491"/>
                <a:gd name="connsiteX5" fmla="*/ 52795 w 77837"/>
                <a:gd name="connsiteY5" fmla="*/ 2312 h 106491"/>
                <a:gd name="connsiteX6" fmla="*/ 215 w 77837"/>
                <a:gd name="connsiteY6" fmla="*/ 74991 h 106491"/>
                <a:gd name="connsiteX7" fmla="*/ 215 w 77837"/>
                <a:gd name="connsiteY7" fmla="*/ 80679 h 106491"/>
                <a:gd name="connsiteX8" fmla="*/ 46917 w 77837"/>
                <a:gd name="connsiteY8" fmla="*/ 80679 h 106491"/>
                <a:gd name="connsiteX9" fmla="*/ 46917 w 77837"/>
                <a:gd name="connsiteY9" fmla="*/ 93635 h 106491"/>
                <a:gd name="connsiteX10" fmla="*/ 34050 w 77837"/>
                <a:gd name="connsiteY10" fmla="*/ 100903 h 106491"/>
                <a:gd name="connsiteX11" fmla="*/ 29761 w 77837"/>
                <a:gd name="connsiteY11" fmla="*/ 100903 h 106491"/>
                <a:gd name="connsiteX12" fmla="*/ 29761 w 77837"/>
                <a:gd name="connsiteY12" fmla="*/ 106591 h 106491"/>
                <a:gd name="connsiteX13" fmla="*/ 53589 w 77837"/>
                <a:gd name="connsiteY13" fmla="*/ 105959 h 106491"/>
                <a:gd name="connsiteX14" fmla="*/ 77576 w 77837"/>
                <a:gd name="connsiteY14" fmla="*/ 106591 h 106491"/>
                <a:gd name="connsiteX15" fmla="*/ 77576 w 77837"/>
                <a:gd name="connsiteY15" fmla="*/ 100903 h 106491"/>
                <a:gd name="connsiteX16" fmla="*/ 73287 w 77837"/>
                <a:gd name="connsiteY16" fmla="*/ 100903 h 106491"/>
                <a:gd name="connsiteX17" fmla="*/ 60420 w 77837"/>
                <a:gd name="connsiteY17" fmla="*/ 93635 h 106491"/>
                <a:gd name="connsiteX18" fmla="*/ 60420 w 77837"/>
                <a:gd name="connsiteY18" fmla="*/ 80679 h 106491"/>
                <a:gd name="connsiteX19" fmla="*/ 78052 w 77837"/>
                <a:gd name="connsiteY19" fmla="*/ 80679 h 106491"/>
                <a:gd name="connsiteX20" fmla="*/ 48029 w 77837"/>
                <a:gd name="connsiteY20" fmla="*/ 17164 h 106491"/>
                <a:gd name="connsiteX21" fmla="*/ 48029 w 77837"/>
                <a:gd name="connsiteY21" fmla="*/ 74991 h 106491"/>
                <a:gd name="connsiteX22" fmla="*/ 6092 w 77837"/>
                <a:gd name="connsiteY22" fmla="*/ 74991 h 106491"/>
                <a:gd name="connsiteX23" fmla="*/ 48029 w 77837"/>
                <a:gd name="connsiteY23" fmla="*/ 17164 h 10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37" h="106491">
                  <a:moveTo>
                    <a:pt x="78052" y="80679"/>
                  </a:moveTo>
                  <a:lnTo>
                    <a:pt x="78052" y="74991"/>
                  </a:lnTo>
                  <a:lnTo>
                    <a:pt x="60420" y="74991"/>
                  </a:lnTo>
                  <a:lnTo>
                    <a:pt x="60420" y="4524"/>
                  </a:lnTo>
                  <a:cubicBezTo>
                    <a:pt x="60420" y="1206"/>
                    <a:pt x="60420" y="100"/>
                    <a:pt x="56925" y="100"/>
                  </a:cubicBezTo>
                  <a:cubicBezTo>
                    <a:pt x="55019" y="100"/>
                    <a:pt x="54383" y="100"/>
                    <a:pt x="52795" y="2312"/>
                  </a:cubicBezTo>
                  <a:lnTo>
                    <a:pt x="215" y="74991"/>
                  </a:lnTo>
                  <a:lnTo>
                    <a:pt x="215" y="80679"/>
                  </a:lnTo>
                  <a:lnTo>
                    <a:pt x="46917" y="80679"/>
                  </a:lnTo>
                  <a:lnTo>
                    <a:pt x="46917" y="93635"/>
                  </a:lnTo>
                  <a:cubicBezTo>
                    <a:pt x="46917" y="99007"/>
                    <a:pt x="46917" y="100903"/>
                    <a:pt x="34050" y="100903"/>
                  </a:cubicBezTo>
                  <a:lnTo>
                    <a:pt x="29761" y="100903"/>
                  </a:lnTo>
                  <a:lnTo>
                    <a:pt x="29761" y="106591"/>
                  </a:lnTo>
                  <a:cubicBezTo>
                    <a:pt x="37704" y="106275"/>
                    <a:pt x="47870" y="105959"/>
                    <a:pt x="53589" y="105959"/>
                  </a:cubicBezTo>
                  <a:cubicBezTo>
                    <a:pt x="59467" y="105959"/>
                    <a:pt x="69633" y="106275"/>
                    <a:pt x="77576" y="106591"/>
                  </a:cubicBezTo>
                  <a:lnTo>
                    <a:pt x="77576" y="100903"/>
                  </a:lnTo>
                  <a:lnTo>
                    <a:pt x="73287" y="100903"/>
                  </a:lnTo>
                  <a:cubicBezTo>
                    <a:pt x="60420" y="100903"/>
                    <a:pt x="60420" y="99007"/>
                    <a:pt x="60420" y="93635"/>
                  </a:cubicBezTo>
                  <a:lnTo>
                    <a:pt x="60420" y="80679"/>
                  </a:lnTo>
                  <a:lnTo>
                    <a:pt x="78052" y="80679"/>
                  </a:lnTo>
                  <a:close/>
                  <a:moveTo>
                    <a:pt x="48029" y="17164"/>
                  </a:moveTo>
                  <a:lnTo>
                    <a:pt x="48029" y="74991"/>
                  </a:lnTo>
                  <a:lnTo>
                    <a:pt x="6092" y="74991"/>
                  </a:lnTo>
                  <a:lnTo>
                    <a:pt x="48029" y="17164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0" name="任意多边形: 形状 2239">
              <a:extLst>
                <a:ext uri="{FF2B5EF4-FFF2-40B4-BE49-F238E27FC236}">
                  <a16:creationId xmlns:a16="http://schemas.microsoft.com/office/drawing/2014/main" id="{94D5CFAC-1F42-0F36-7B78-7C1FE7EFDF45}"/>
                </a:ext>
              </a:extLst>
            </p:cNvPr>
            <p:cNvSpPr/>
            <p:nvPr/>
          </p:nvSpPr>
          <p:spPr>
            <a:xfrm>
              <a:off x="6607530" y="3433113"/>
              <a:ext cx="41142" cy="157840"/>
            </a:xfrm>
            <a:custGeom>
              <a:avLst/>
              <a:gdLst>
                <a:gd name="connsiteX0" fmla="*/ 3237 w 41142"/>
                <a:gd name="connsiteY0" fmla="*/ 100 h 157840"/>
                <a:gd name="connsiteX1" fmla="*/ 219 w 41142"/>
                <a:gd name="connsiteY1" fmla="*/ 1996 h 157840"/>
                <a:gd name="connsiteX2" fmla="*/ 1648 w 41142"/>
                <a:gd name="connsiteY2" fmla="*/ 4366 h 157840"/>
                <a:gd name="connsiteX3" fmla="*/ 30559 w 41142"/>
                <a:gd name="connsiteY3" fmla="*/ 78941 h 157840"/>
                <a:gd name="connsiteX4" fmla="*/ 3078 w 41142"/>
                <a:gd name="connsiteY4" fmla="*/ 152410 h 157840"/>
                <a:gd name="connsiteX5" fmla="*/ 219 w 41142"/>
                <a:gd name="connsiteY5" fmla="*/ 156044 h 157840"/>
                <a:gd name="connsiteX6" fmla="*/ 2284 w 41142"/>
                <a:gd name="connsiteY6" fmla="*/ 157940 h 157840"/>
                <a:gd name="connsiteX7" fmla="*/ 29765 w 41142"/>
                <a:gd name="connsiteY7" fmla="*/ 127763 h 157840"/>
                <a:gd name="connsiteX8" fmla="*/ 41361 w 41142"/>
                <a:gd name="connsiteY8" fmla="*/ 79099 h 157840"/>
                <a:gd name="connsiteX9" fmla="*/ 3237 w 41142"/>
                <a:gd name="connsiteY9" fmla="*/ 100 h 15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42" h="157840">
                  <a:moveTo>
                    <a:pt x="3237" y="100"/>
                  </a:moveTo>
                  <a:cubicBezTo>
                    <a:pt x="2125" y="100"/>
                    <a:pt x="219" y="100"/>
                    <a:pt x="219" y="1996"/>
                  </a:cubicBezTo>
                  <a:cubicBezTo>
                    <a:pt x="219" y="2786"/>
                    <a:pt x="695" y="3260"/>
                    <a:pt x="1648" y="4366"/>
                  </a:cubicBezTo>
                  <a:cubicBezTo>
                    <a:pt x="15310" y="16848"/>
                    <a:pt x="30559" y="38177"/>
                    <a:pt x="30559" y="78941"/>
                  </a:cubicBezTo>
                  <a:cubicBezTo>
                    <a:pt x="30559" y="111963"/>
                    <a:pt x="20234" y="136927"/>
                    <a:pt x="3078" y="152410"/>
                  </a:cubicBezTo>
                  <a:cubicBezTo>
                    <a:pt x="377" y="155096"/>
                    <a:pt x="219" y="155254"/>
                    <a:pt x="219" y="156044"/>
                  </a:cubicBezTo>
                  <a:cubicBezTo>
                    <a:pt x="219" y="156834"/>
                    <a:pt x="695" y="157940"/>
                    <a:pt x="2284" y="157940"/>
                  </a:cubicBezTo>
                  <a:cubicBezTo>
                    <a:pt x="4190" y="157940"/>
                    <a:pt x="19281" y="147512"/>
                    <a:pt x="29765" y="127763"/>
                  </a:cubicBezTo>
                  <a:cubicBezTo>
                    <a:pt x="36755" y="114649"/>
                    <a:pt x="41361" y="97585"/>
                    <a:pt x="41361" y="79099"/>
                  </a:cubicBezTo>
                  <a:cubicBezTo>
                    <a:pt x="41361" y="56821"/>
                    <a:pt x="34690" y="22219"/>
                    <a:pt x="3237" y="100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7B463CD-E71D-9C75-9FFB-2DB3970824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514" y="2692556"/>
            <a:ext cx="4748269" cy="36803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BD69707-7BC9-720E-AF31-9ED60F0F0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3428" y="3023729"/>
            <a:ext cx="3545614" cy="2722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55 2">
                <a:extLst>
                  <a:ext uri="{FF2B5EF4-FFF2-40B4-BE49-F238E27FC236}">
                    <a16:creationId xmlns:a16="http://schemas.microsoft.com/office/drawing/2014/main" id="{29224098-94A2-63A3-F705-B70606059126}"/>
                  </a:ext>
                </a:extLst>
              </p:cNvPr>
              <p:cNvSpPr txBox="1"/>
              <p:nvPr/>
            </p:nvSpPr>
            <p:spPr>
              <a:xfrm>
                <a:off x="342299" y="1991248"/>
                <a:ext cx="7449220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results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55 2">
                <a:extLst>
                  <a:ext uri="{FF2B5EF4-FFF2-40B4-BE49-F238E27FC236}">
                    <a16:creationId xmlns:a16="http://schemas.microsoft.com/office/drawing/2014/main" id="{29224098-94A2-63A3-F705-B70606059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9" y="1991248"/>
                <a:ext cx="7449220" cy="506292"/>
              </a:xfrm>
              <a:prstGeom prst="rect">
                <a:avLst/>
              </a:prstGeom>
              <a:blipFill>
                <a:blip r:embed="rId7"/>
                <a:stretch>
                  <a:fillRect l="-736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51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C37AB-748C-95B3-F969-AB7988A5A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019970F-D027-780E-2F64-FFA6DF9C47BA}"/>
                  </a:ext>
                </a:extLst>
              </p:cNvPr>
              <p:cNvSpPr txBox="1"/>
              <p:nvPr/>
            </p:nvSpPr>
            <p:spPr>
              <a:xfrm>
                <a:off x="0" y="80627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Benchmark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accent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altLang="zh-CN" sz="28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06FB06B-AAFF-D9D6-28B5-A0D2445BE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627"/>
                <a:ext cx="9144000" cy="523220"/>
              </a:xfrm>
              <a:prstGeom prst="rect">
                <a:avLst/>
              </a:prstGeom>
              <a:blipFill>
                <a:blip r:embed="rId3"/>
                <a:stretch>
                  <a:fillRect t="-11628" b="-39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55 1">
                <a:extLst>
                  <a:ext uri="{FF2B5EF4-FFF2-40B4-BE49-F238E27FC236}">
                    <a16:creationId xmlns:a16="http://schemas.microsoft.com/office/drawing/2014/main" id="{B35406CB-2CED-F64E-07AB-F431B39AE673}"/>
                  </a:ext>
                </a:extLst>
              </p:cNvPr>
              <p:cNvSpPr txBox="1"/>
              <p:nvPr/>
            </p:nvSpPr>
            <p:spPr>
              <a:xfrm>
                <a:off x="-1051" y="666988"/>
                <a:ext cx="9096255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Non-perturbative and perturbative parts (</a:t>
                </a:r>
                <a14:m>
                  <m:oMath xmlns:m="http://schemas.openxmlformats.org/officeDocument/2006/math">
                    <m:r>
                      <a:rPr lang="en-US" altLang="zh-CN" sz="2000" dirty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000" dirty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altLang="zh-CN" sz="2000" dirty="0"/>
                  <a:t>)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55 1">
                <a:extLst>
                  <a:ext uri="{FF2B5EF4-FFF2-40B4-BE49-F238E27FC236}">
                    <a16:creationId xmlns:a16="http://schemas.microsoft.com/office/drawing/2014/main" id="{341C79AE-29C1-D245-663B-CCA0D4558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1" y="666988"/>
                <a:ext cx="9096255" cy="506292"/>
              </a:xfrm>
              <a:prstGeom prst="rect">
                <a:avLst/>
              </a:prstGeom>
              <a:blipFill>
                <a:blip r:embed="rId4"/>
                <a:stretch>
                  <a:fillRect l="-603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&amp;H_0 = K + (1-\lambda)V_{\rm SU(4)} + V_{\rm OPE}^{\Lambda_\pi}\\&#10;   &amp;H_1 = \lambda V_{\rm SU(4)}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CB50D120-8C68-8311-DBB9-DFA10F60AED2}"/>
              </a:ext>
            </a:extLst>
          </p:cNvPr>
          <p:cNvGrpSpPr>
            <a:grpSpLocks noChangeAspect="1"/>
          </p:cNvGrpSpPr>
          <p:nvPr/>
        </p:nvGrpSpPr>
        <p:grpSpPr>
          <a:xfrm>
            <a:off x="2772913" y="1282081"/>
            <a:ext cx="3598173" cy="717611"/>
            <a:chOff x="5351771" y="2959320"/>
            <a:chExt cx="3167073" cy="63163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1057F4-68E5-5DD8-015D-DE1877EA225B}"/>
                </a:ext>
              </a:extLst>
            </p:cNvPr>
            <p:cNvSpPr/>
            <p:nvPr/>
          </p:nvSpPr>
          <p:spPr>
            <a:xfrm>
              <a:off x="5351771" y="3018128"/>
              <a:ext cx="191077" cy="154161"/>
            </a:xfrm>
            <a:custGeom>
              <a:avLst/>
              <a:gdLst>
                <a:gd name="connsiteX0" fmla="*/ 164463 w 191077"/>
                <a:gd name="connsiteY0" fmla="*/ 17463 h 154161"/>
                <a:gd name="connsiteX1" fmla="*/ 183525 w 191077"/>
                <a:gd name="connsiteY1" fmla="*/ 7080 h 154161"/>
                <a:gd name="connsiteX2" fmla="*/ 191241 w 191077"/>
                <a:gd name="connsiteY2" fmla="*/ 2566 h 154161"/>
                <a:gd name="connsiteX3" fmla="*/ 188064 w 191077"/>
                <a:gd name="connsiteY3" fmla="*/ 83 h 154161"/>
                <a:gd name="connsiteX4" fmla="*/ 159016 w 191077"/>
                <a:gd name="connsiteY4" fmla="*/ 760 h 154161"/>
                <a:gd name="connsiteX5" fmla="*/ 129742 w 191077"/>
                <a:gd name="connsiteY5" fmla="*/ 83 h 154161"/>
                <a:gd name="connsiteX6" fmla="*/ 125430 w 191077"/>
                <a:gd name="connsiteY6" fmla="*/ 4597 h 154161"/>
                <a:gd name="connsiteX7" fmla="*/ 131784 w 191077"/>
                <a:gd name="connsiteY7" fmla="*/ 7080 h 154161"/>
                <a:gd name="connsiteX8" fmla="*/ 140408 w 191077"/>
                <a:gd name="connsiteY8" fmla="*/ 7531 h 154161"/>
                <a:gd name="connsiteX9" fmla="*/ 146535 w 191077"/>
                <a:gd name="connsiteY9" fmla="*/ 11143 h 154161"/>
                <a:gd name="connsiteX10" fmla="*/ 145627 w 191077"/>
                <a:gd name="connsiteY10" fmla="*/ 15431 h 154161"/>
                <a:gd name="connsiteX11" fmla="*/ 132011 w 191077"/>
                <a:gd name="connsiteY11" fmla="*/ 70505 h 154161"/>
                <a:gd name="connsiteX12" fmla="*/ 62797 w 191077"/>
                <a:gd name="connsiteY12" fmla="*/ 70505 h 154161"/>
                <a:gd name="connsiteX13" fmla="*/ 76186 w 191077"/>
                <a:gd name="connsiteY13" fmla="*/ 17463 h 154161"/>
                <a:gd name="connsiteX14" fmla="*/ 95248 w 191077"/>
                <a:gd name="connsiteY14" fmla="*/ 7080 h 154161"/>
                <a:gd name="connsiteX15" fmla="*/ 102964 w 191077"/>
                <a:gd name="connsiteY15" fmla="*/ 2566 h 154161"/>
                <a:gd name="connsiteX16" fmla="*/ 99787 w 191077"/>
                <a:gd name="connsiteY16" fmla="*/ 83 h 154161"/>
                <a:gd name="connsiteX17" fmla="*/ 70740 w 191077"/>
                <a:gd name="connsiteY17" fmla="*/ 760 h 154161"/>
                <a:gd name="connsiteX18" fmla="*/ 41465 w 191077"/>
                <a:gd name="connsiteY18" fmla="*/ 83 h 154161"/>
                <a:gd name="connsiteX19" fmla="*/ 37154 w 191077"/>
                <a:gd name="connsiteY19" fmla="*/ 4597 h 154161"/>
                <a:gd name="connsiteX20" fmla="*/ 43508 w 191077"/>
                <a:gd name="connsiteY20" fmla="*/ 7080 h 154161"/>
                <a:gd name="connsiteX21" fmla="*/ 52131 w 191077"/>
                <a:gd name="connsiteY21" fmla="*/ 7531 h 154161"/>
                <a:gd name="connsiteX22" fmla="*/ 58258 w 191077"/>
                <a:gd name="connsiteY22" fmla="*/ 11143 h 154161"/>
                <a:gd name="connsiteX23" fmla="*/ 57351 w 191077"/>
                <a:gd name="connsiteY23" fmla="*/ 15431 h 154161"/>
                <a:gd name="connsiteX24" fmla="*/ 26942 w 191077"/>
                <a:gd name="connsiteY24" fmla="*/ 136639 h 154161"/>
                <a:gd name="connsiteX25" fmla="*/ 6291 w 191077"/>
                <a:gd name="connsiteY25" fmla="*/ 147247 h 154161"/>
                <a:gd name="connsiteX26" fmla="*/ 164 w 191077"/>
                <a:gd name="connsiteY26" fmla="*/ 151762 h 154161"/>
                <a:gd name="connsiteX27" fmla="*/ 3341 w 191077"/>
                <a:gd name="connsiteY27" fmla="*/ 154245 h 154161"/>
                <a:gd name="connsiteX28" fmla="*/ 32161 w 191077"/>
                <a:gd name="connsiteY28" fmla="*/ 153567 h 154161"/>
                <a:gd name="connsiteX29" fmla="*/ 46685 w 191077"/>
                <a:gd name="connsiteY29" fmla="*/ 153793 h 154161"/>
                <a:gd name="connsiteX30" fmla="*/ 61435 w 191077"/>
                <a:gd name="connsiteY30" fmla="*/ 154245 h 154161"/>
                <a:gd name="connsiteX31" fmla="*/ 65974 w 191077"/>
                <a:gd name="connsiteY31" fmla="*/ 149730 h 154161"/>
                <a:gd name="connsiteX32" fmla="*/ 59620 w 191077"/>
                <a:gd name="connsiteY32" fmla="*/ 147247 h 154161"/>
                <a:gd name="connsiteX33" fmla="*/ 44869 w 191077"/>
                <a:gd name="connsiteY33" fmla="*/ 143185 h 154161"/>
                <a:gd name="connsiteX34" fmla="*/ 45550 w 191077"/>
                <a:gd name="connsiteY34" fmla="*/ 139348 h 154161"/>
                <a:gd name="connsiteX35" fmla="*/ 60981 w 191077"/>
                <a:gd name="connsiteY35" fmla="*/ 77502 h 154161"/>
                <a:gd name="connsiteX36" fmla="*/ 130196 w 191077"/>
                <a:gd name="connsiteY36" fmla="*/ 77502 h 154161"/>
                <a:gd name="connsiteX37" fmla="*/ 114538 w 191077"/>
                <a:gd name="connsiteY37" fmla="*/ 139799 h 154161"/>
                <a:gd name="connsiteX38" fmla="*/ 93887 w 191077"/>
                <a:gd name="connsiteY38" fmla="*/ 147247 h 154161"/>
                <a:gd name="connsiteX39" fmla="*/ 88440 w 191077"/>
                <a:gd name="connsiteY39" fmla="*/ 151762 h 154161"/>
                <a:gd name="connsiteX40" fmla="*/ 91617 w 191077"/>
                <a:gd name="connsiteY40" fmla="*/ 154245 h 154161"/>
                <a:gd name="connsiteX41" fmla="*/ 120438 w 191077"/>
                <a:gd name="connsiteY41" fmla="*/ 153567 h 154161"/>
                <a:gd name="connsiteX42" fmla="*/ 134961 w 191077"/>
                <a:gd name="connsiteY42" fmla="*/ 153793 h 154161"/>
                <a:gd name="connsiteX43" fmla="*/ 149712 w 191077"/>
                <a:gd name="connsiteY43" fmla="*/ 154245 h 154161"/>
                <a:gd name="connsiteX44" fmla="*/ 154251 w 191077"/>
                <a:gd name="connsiteY44" fmla="*/ 149730 h 154161"/>
                <a:gd name="connsiteX45" fmla="*/ 147897 w 191077"/>
                <a:gd name="connsiteY45" fmla="*/ 147247 h 154161"/>
                <a:gd name="connsiteX46" fmla="*/ 133146 w 191077"/>
                <a:gd name="connsiteY46" fmla="*/ 143185 h 154161"/>
                <a:gd name="connsiteX47" fmla="*/ 133827 w 191077"/>
                <a:gd name="connsiteY47" fmla="*/ 139348 h 154161"/>
                <a:gd name="connsiteX48" fmla="*/ 164463 w 191077"/>
                <a:gd name="connsiteY48" fmla="*/ 17463 h 1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1077" h="154161">
                  <a:moveTo>
                    <a:pt x="164463" y="17463"/>
                  </a:moveTo>
                  <a:cubicBezTo>
                    <a:pt x="166505" y="9337"/>
                    <a:pt x="166959" y="7080"/>
                    <a:pt x="183525" y="7080"/>
                  </a:cubicBezTo>
                  <a:cubicBezTo>
                    <a:pt x="189425" y="7080"/>
                    <a:pt x="191241" y="7080"/>
                    <a:pt x="191241" y="2566"/>
                  </a:cubicBezTo>
                  <a:cubicBezTo>
                    <a:pt x="191241" y="83"/>
                    <a:pt x="188744" y="83"/>
                    <a:pt x="188064" y="83"/>
                  </a:cubicBezTo>
                  <a:cubicBezTo>
                    <a:pt x="181710" y="83"/>
                    <a:pt x="165370" y="760"/>
                    <a:pt x="159016" y="760"/>
                  </a:cubicBezTo>
                  <a:cubicBezTo>
                    <a:pt x="152435" y="760"/>
                    <a:pt x="136323" y="83"/>
                    <a:pt x="129742" y="83"/>
                  </a:cubicBezTo>
                  <a:cubicBezTo>
                    <a:pt x="127927" y="83"/>
                    <a:pt x="125430" y="83"/>
                    <a:pt x="125430" y="4597"/>
                  </a:cubicBezTo>
                  <a:cubicBezTo>
                    <a:pt x="125430" y="7080"/>
                    <a:pt x="127473" y="7080"/>
                    <a:pt x="131784" y="7080"/>
                  </a:cubicBezTo>
                  <a:cubicBezTo>
                    <a:pt x="132238" y="7080"/>
                    <a:pt x="136550" y="7080"/>
                    <a:pt x="140408" y="7531"/>
                  </a:cubicBezTo>
                  <a:cubicBezTo>
                    <a:pt x="144493" y="7983"/>
                    <a:pt x="146535" y="8209"/>
                    <a:pt x="146535" y="11143"/>
                  </a:cubicBezTo>
                  <a:cubicBezTo>
                    <a:pt x="146535" y="12046"/>
                    <a:pt x="146308" y="12497"/>
                    <a:pt x="145627" y="15431"/>
                  </a:cubicBezTo>
                  <a:lnTo>
                    <a:pt x="132011" y="70505"/>
                  </a:lnTo>
                  <a:lnTo>
                    <a:pt x="62797" y="70505"/>
                  </a:lnTo>
                  <a:lnTo>
                    <a:pt x="76186" y="17463"/>
                  </a:lnTo>
                  <a:cubicBezTo>
                    <a:pt x="78228" y="9337"/>
                    <a:pt x="78909" y="7080"/>
                    <a:pt x="95248" y="7080"/>
                  </a:cubicBezTo>
                  <a:cubicBezTo>
                    <a:pt x="101148" y="7080"/>
                    <a:pt x="102964" y="7080"/>
                    <a:pt x="102964" y="2566"/>
                  </a:cubicBezTo>
                  <a:cubicBezTo>
                    <a:pt x="102964" y="83"/>
                    <a:pt x="100468" y="83"/>
                    <a:pt x="99787" y="83"/>
                  </a:cubicBezTo>
                  <a:cubicBezTo>
                    <a:pt x="93433" y="83"/>
                    <a:pt x="77094" y="760"/>
                    <a:pt x="70740" y="760"/>
                  </a:cubicBezTo>
                  <a:cubicBezTo>
                    <a:pt x="64158" y="760"/>
                    <a:pt x="48046" y="83"/>
                    <a:pt x="41465" y="83"/>
                  </a:cubicBezTo>
                  <a:cubicBezTo>
                    <a:pt x="39650" y="83"/>
                    <a:pt x="37154" y="83"/>
                    <a:pt x="37154" y="4597"/>
                  </a:cubicBezTo>
                  <a:cubicBezTo>
                    <a:pt x="37154" y="7080"/>
                    <a:pt x="39196" y="7080"/>
                    <a:pt x="43508" y="7080"/>
                  </a:cubicBezTo>
                  <a:cubicBezTo>
                    <a:pt x="43962" y="7080"/>
                    <a:pt x="48273" y="7080"/>
                    <a:pt x="52131" y="7531"/>
                  </a:cubicBezTo>
                  <a:cubicBezTo>
                    <a:pt x="56216" y="7983"/>
                    <a:pt x="58258" y="8209"/>
                    <a:pt x="58258" y="11143"/>
                  </a:cubicBezTo>
                  <a:cubicBezTo>
                    <a:pt x="58258" y="12046"/>
                    <a:pt x="58031" y="12723"/>
                    <a:pt x="57351" y="15431"/>
                  </a:cubicBezTo>
                  <a:lnTo>
                    <a:pt x="26942" y="136639"/>
                  </a:lnTo>
                  <a:cubicBezTo>
                    <a:pt x="24672" y="145442"/>
                    <a:pt x="24218" y="147247"/>
                    <a:pt x="6291" y="147247"/>
                  </a:cubicBezTo>
                  <a:cubicBezTo>
                    <a:pt x="2206" y="147247"/>
                    <a:pt x="164" y="147247"/>
                    <a:pt x="164" y="151762"/>
                  </a:cubicBezTo>
                  <a:cubicBezTo>
                    <a:pt x="164" y="154245"/>
                    <a:pt x="2887" y="154245"/>
                    <a:pt x="3341" y="154245"/>
                  </a:cubicBezTo>
                  <a:cubicBezTo>
                    <a:pt x="9695" y="154245"/>
                    <a:pt x="25807" y="153567"/>
                    <a:pt x="32161" y="153567"/>
                  </a:cubicBezTo>
                  <a:cubicBezTo>
                    <a:pt x="36927" y="153567"/>
                    <a:pt x="41919" y="153793"/>
                    <a:pt x="46685" y="153793"/>
                  </a:cubicBezTo>
                  <a:cubicBezTo>
                    <a:pt x="51677" y="153793"/>
                    <a:pt x="56670" y="154245"/>
                    <a:pt x="61435" y="154245"/>
                  </a:cubicBezTo>
                  <a:cubicBezTo>
                    <a:pt x="63251" y="154245"/>
                    <a:pt x="65974" y="154245"/>
                    <a:pt x="65974" y="149730"/>
                  </a:cubicBezTo>
                  <a:cubicBezTo>
                    <a:pt x="65974" y="147247"/>
                    <a:pt x="63932" y="147247"/>
                    <a:pt x="59620" y="147247"/>
                  </a:cubicBezTo>
                  <a:cubicBezTo>
                    <a:pt x="51223" y="147247"/>
                    <a:pt x="44869" y="147247"/>
                    <a:pt x="44869" y="143185"/>
                  </a:cubicBezTo>
                  <a:cubicBezTo>
                    <a:pt x="44869" y="141830"/>
                    <a:pt x="45323" y="140702"/>
                    <a:pt x="45550" y="139348"/>
                  </a:cubicBezTo>
                  <a:lnTo>
                    <a:pt x="60981" y="77502"/>
                  </a:lnTo>
                  <a:lnTo>
                    <a:pt x="130196" y="77502"/>
                  </a:lnTo>
                  <a:cubicBezTo>
                    <a:pt x="120665" y="114971"/>
                    <a:pt x="115445" y="136413"/>
                    <a:pt x="114538" y="139799"/>
                  </a:cubicBezTo>
                  <a:cubicBezTo>
                    <a:pt x="112268" y="147022"/>
                    <a:pt x="107956" y="147247"/>
                    <a:pt x="93887" y="147247"/>
                  </a:cubicBezTo>
                  <a:cubicBezTo>
                    <a:pt x="90483" y="147247"/>
                    <a:pt x="88440" y="147247"/>
                    <a:pt x="88440" y="151762"/>
                  </a:cubicBezTo>
                  <a:cubicBezTo>
                    <a:pt x="88440" y="154245"/>
                    <a:pt x="91163" y="154245"/>
                    <a:pt x="91617" y="154245"/>
                  </a:cubicBezTo>
                  <a:cubicBezTo>
                    <a:pt x="97971" y="154245"/>
                    <a:pt x="114084" y="153567"/>
                    <a:pt x="120438" y="153567"/>
                  </a:cubicBezTo>
                  <a:cubicBezTo>
                    <a:pt x="125203" y="153567"/>
                    <a:pt x="130196" y="153793"/>
                    <a:pt x="134961" y="153793"/>
                  </a:cubicBezTo>
                  <a:cubicBezTo>
                    <a:pt x="139954" y="153793"/>
                    <a:pt x="144946" y="154245"/>
                    <a:pt x="149712" y="154245"/>
                  </a:cubicBezTo>
                  <a:cubicBezTo>
                    <a:pt x="151528" y="154245"/>
                    <a:pt x="154251" y="154245"/>
                    <a:pt x="154251" y="149730"/>
                  </a:cubicBezTo>
                  <a:cubicBezTo>
                    <a:pt x="154251" y="147247"/>
                    <a:pt x="152208" y="147247"/>
                    <a:pt x="147897" y="147247"/>
                  </a:cubicBezTo>
                  <a:cubicBezTo>
                    <a:pt x="139500" y="147247"/>
                    <a:pt x="133146" y="147247"/>
                    <a:pt x="133146" y="143185"/>
                  </a:cubicBezTo>
                  <a:cubicBezTo>
                    <a:pt x="133146" y="141830"/>
                    <a:pt x="133600" y="140702"/>
                    <a:pt x="133827" y="139348"/>
                  </a:cubicBezTo>
                  <a:lnTo>
                    <a:pt x="164463" y="17463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B094FE8-A631-BEDE-6F83-60CAED8070B3}"/>
                </a:ext>
              </a:extLst>
            </p:cNvPr>
            <p:cNvSpPr/>
            <p:nvPr/>
          </p:nvSpPr>
          <p:spPr>
            <a:xfrm>
              <a:off x="5539819" y="3101235"/>
              <a:ext cx="73707" cy="108071"/>
            </a:xfrm>
            <a:custGeom>
              <a:avLst/>
              <a:gdLst>
                <a:gd name="connsiteX0" fmla="*/ 73879 w 73707"/>
                <a:gd name="connsiteY0" fmla="*/ 54594 h 108071"/>
                <a:gd name="connsiteX1" fmla="*/ 64507 w 73707"/>
                <a:gd name="connsiteY1" fmla="*/ 13672 h 108071"/>
                <a:gd name="connsiteX2" fmla="*/ 37026 w 73707"/>
                <a:gd name="connsiteY2" fmla="*/ 84 h 108071"/>
                <a:gd name="connsiteX3" fmla="*/ 172 w 73707"/>
                <a:gd name="connsiteY3" fmla="*/ 54594 h 108071"/>
                <a:gd name="connsiteX4" fmla="*/ 37026 w 73707"/>
                <a:gd name="connsiteY4" fmla="*/ 108156 h 108071"/>
                <a:gd name="connsiteX5" fmla="*/ 73879 w 73707"/>
                <a:gd name="connsiteY5" fmla="*/ 54594 h 108071"/>
                <a:gd name="connsiteX6" fmla="*/ 37026 w 73707"/>
                <a:gd name="connsiteY6" fmla="*/ 103732 h 108071"/>
                <a:gd name="connsiteX7" fmla="*/ 16851 w 73707"/>
                <a:gd name="connsiteY7" fmla="*/ 86510 h 108071"/>
                <a:gd name="connsiteX8" fmla="*/ 14627 w 73707"/>
                <a:gd name="connsiteY8" fmla="*/ 52540 h 108071"/>
                <a:gd name="connsiteX9" fmla="*/ 17010 w 73707"/>
                <a:gd name="connsiteY9" fmla="*/ 20308 h 108071"/>
                <a:gd name="connsiteX10" fmla="*/ 37026 w 73707"/>
                <a:gd name="connsiteY10" fmla="*/ 4508 h 108071"/>
                <a:gd name="connsiteX11" fmla="*/ 56723 w 73707"/>
                <a:gd name="connsiteY11" fmla="*/ 18886 h 108071"/>
                <a:gd name="connsiteX12" fmla="*/ 59424 w 73707"/>
                <a:gd name="connsiteY12" fmla="*/ 52540 h 108071"/>
                <a:gd name="connsiteX13" fmla="*/ 57359 w 73707"/>
                <a:gd name="connsiteY13" fmla="*/ 85878 h 108071"/>
                <a:gd name="connsiteX14" fmla="*/ 37026 w 73707"/>
                <a:gd name="connsiteY14" fmla="*/ 103732 h 10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07" h="108071">
                  <a:moveTo>
                    <a:pt x="73879" y="54594"/>
                  </a:moveTo>
                  <a:cubicBezTo>
                    <a:pt x="73879" y="37214"/>
                    <a:pt x="71814" y="24732"/>
                    <a:pt x="64507" y="13672"/>
                  </a:cubicBezTo>
                  <a:cubicBezTo>
                    <a:pt x="59583" y="6404"/>
                    <a:pt x="49734" y="84"/>
                    <a:pt x="37026" y="84"/>
                  </a:cubicBezTo>
                  <a:cubicBezTo>
                    <a:pt x="172" y="84"/>
                    <a:pt x="172" y="43218"/>
                    <a:pt x="172" y="54594"/>
                  </a:cubicBezTo>
                  <a:cubicBezTo>
                    <a:pt x="172" y="65970"/>
                    <a:pt x="172" y="108156"/>
                    <a:pt x="37026" y="108156"/>
                  </a:cubicBezTo>
                  <a:cubicBezTo>
                    <a:pt x="73879" y="108156"/>
                    <a:pt x="73879" y="65970"/>
                    <a:pt x="73879" y="54594"/>
                  </a:cubicBezTo>
                  <a:close/>
                  <a:moveTo>
                    <a:pt x="37026" y="103732"/>
                  </a:moveTo>
                  <a:cubicBezTo>
                    <a:pt x="29718" y="103732"/>
                    <a:pt x="20028" y="99466"/>
                    <a:pt x="16851" y="86510"/>
                  </a:cubicBezTo>
                  <a:cubicBezTo>
                    <a:pt x="14627" y="77188"/>
                    <a:pt x="14627" y="64232"/>
                    <a:pt x="14627" y="52540"/>
                  </a:cubicBezTo>
                  <a:cubicBezTo>
                    <a:pt x="14627" y="41006"/>
                    <a:pt x="14627" y="28998"/>
                    <a:pt x="17010" y="20308"/>
                  </a:cubicBezTo>
                  <a:cubicBezTo>
                    <a:pt x="20346" y="7826"/>
                    <a:pt x="30513" y="4508"/>
                    <a:pt x="37026" y="4508"/>
                  </a:cubicBezTo>
                  <a:cubicBezTo>
                    <a:pt x="45604" y="4508"/>
                    <a:pt x="53864" y="9722"/>
                    <a:pt x="56723" y="18886"/>
                  </a:cubicBezTo>
                  <a:cubicBezTo>
                    <a:pt x="59265" y="27418"/>
                    <a:pt x="59424" y="38794"/>
                    <a:pt x="59424" y="52540"/>
                  </a:cubicBezTo>
                  <a:cubicBezTo>
                    <a:pt x="59424" y="64232"/>
                    <a:pt x="59424" y="75924"/>
                    <a:pt x="57359" y="85878"/>
                  </a:cubicBezTo>
                  <a:cubicBezTo>
                    <a:pt x="54182" y="100256"/>
                    <a:pt x="43380" y="103732"/>
                    <a:pt x="37026" y="103732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7EFF023B-C286-9F88-4E3F-0A2DA3024120}"/>
                </a:ext>
              </a:extLst>
            </p:cNvPr>
            <p:cNvSpPr/>
            <p:nvPr/>
          </p:nvSpPr>
          <p:spPr>
            <a:xfrm>
              <a:off x="5709107" y="3089453"/>
              <a:ext cx="150910" cy="52816"/>
            </a:xfrm>
            <a:custGeom>
              <a:avLst/>
              <a:gdLst>
                <a:gd name="connsiteX0" fmla="*/ 143373 w 150910"/>
                <a:gd name="connsiteY0" fmla="*/ 9111 h 52816"/>
                <a:gd name="connsiteX1" fmla="*/ 151089 w 150910"/>
                <a:gd name="connsiteY1" fmla="*/ 4597 h 52816"/>
                <a:gd name="connsiteX2" fmla="*/ 143600 w 150910"/>
                <a:gd name="connsiteY2" fmla="*/ 83 h 52816"/>
                <a:gd name="connsiteX3" fmla="*/ 7668 w 150910"/>
                <a:gd name="connsiteY3" fmla="*/ 83 h 52816"/>
                <a:gd name="connsiteX4" fmla="*/ 179 w 150910"/>
                <a:gd name="connsiteY4" fmla="*/ 4597 h 52816"/>
                <a:gd name="connsiteX5" fmla="*/ 7895 w 150910"/>
                <a:gd name="connsiteY5" fmla="*/ 9111 h 52816"/>
                <a:gd name="connsiteX6" fmla="*/ 143373 w 150910"/>
                <a:gd name="connsiteY6" fmla="*/ 9111 h 52816"/>
                <a:gd name="connsiteX7" fmla="*/ 143600 w 150910"/>
                <a:gd name="connsiteY7" fmla="*/ 52900 h 52816"/>
                <a:gd name="connsiteX8" fmla="*/ 151089 w 150910"/>
                <a:gd name="connsiteY8" fmla="*/ 48385 h 52816"/>
                <a:gd name="connsiteX9" fmla="*/ 143373 w 150910"/>
                <a:gd name="connsiteY9" fmla="*/ 43871 h 52816"/>
                <a:gd name="connsiteX10" fmla="*/ 7895 w 150910"/>
                <a:gd name="connsiteY10" fmla="*/ 43871 h 52816"/>
                <a:gd name="connsiteX11" fmla="*/ 179 w 150910"/>
                <a:gd name="connsiteY11" fmla="*/ 48385 h 52816"/>
                <a:gd name="connsiteX12" fmla="*/ 7668 w 150910"/>
                <a:gd name="connsiteY12" fmla="*/ 52900 h 52816"/>
                <a:gd name="connsiteX13" fmla="*/ 143600 w 150910"/>
                <a:gd name="connsiteY13" fmla="*/ 52900 h 5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910" h="52816">
                  <a:moveTo>
                    <a:pt x="143373" y="9111"/>
                  </a:moveTo>
                  <a:cubicBezTo>
                    <a:pt x="146777" y="9111"/>
                    <a:pt x="151089" y="9111"/>
                    <a:pt x="151089" y="4597"/>
                  </a:cubicBezTo>
                  <a:cubicBezTo>
                    <a:pt x="151089" y="83"/>
                    <a:pt x="146777" y="83"/>
                    <a:pt x="143600" y="83"/>
                  </a:cubicBezTo>
                  <a:lnTo>
                    <a:pt x="7668" y="83"/>
                  </a:lnTo>
                  <a:cubicBezTo>
                    <a:pt x="4491" y="83"/>
                    <a:pt x="179" y="83"/>
                    <a:pt x="179" y="4597"/>
                  </a:cubicBezTo>
                  <a:cubicBezTo>
                    <a:pt x="179" y="9111"/>
                    <a:pt x="4491" y="9111"/>
                    <a:pt x="7895" y="9111"/>
                  </a:cubicBezTo>
                  <a:lnTo>
                    <a:pt x="143373" y="9111"/>
                  </a:lnTo>
                  <a:close/>
                  <a:moveTo>
                    <a:pt x="143600" y="52900"/>
                  </a:moveTo>
                  <a:cubicBezTo>
                    <a:pt x="146777" y="52900"/>
                    <a:pt x="151089" y="52900"/>
                    <a:pt x="151089" y="48385"/>
                  </a:cubicBezTo>
                  <a:cubicBezTo>
                    <a:pt x="151089" y="43871"/>
                    <a:pt x="146777" y="43871"/>
                    <a:pt x="143373" y="43871"/>
                  </a:cubicBezTo>
                  <a:lnTo>
                    <a:pt x="7895" y="43871"/>
                  </a:lnTo>
                  <a:cubicBezTo>
                    <a:pt x="4491" y="43871"/>
                    <a:pt x="179" y="43871"/>
                    <a:pt x="179" y="48385"/>
                  </a:cubicBezTo>
                  <a:cubicBezTo>
                    <a:pt x="179" y="52900"/>
                    <a:pt x="4491" y="52900"/>
                    <a:pt x="7668" y="52900"/>
                  </a:cubicBezTo>
                  <a:lnTo>
                    <a:pt x="143600" y="52900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7CAE9FF-7EA9-FA2C-E433-723BB9369692}"/>
                </a:ext>
              </a:extLst>
            </p:cNvPr>
            <p:cNvSpPr/>
            <p:nvPr/>
          </p:nvSpPr>
          <p:spPr>
            <a:xfrm>
              <a:off x="5944562" y="3018128"/>
              <a:ext cx="193119" cy="154161"/>
            </a:xfrm>
            <a:custGeom>
              <a:avLst/>
              <a:gdLst>
                <a:gd name="connsiteX0" fmla="*/ 107075 w 193119"/>
                <a:gd name="connsiteY0" fmla="*/ 63057 h 154161"/>
                <a:gd name="connsiteX1" fmla="*/ 105940 w 193119"/>
                <a:gd name="connsiteY1" fmla="*/ 59897 h 154161"/>
                <a:gd name="connsiteX2" fmla="*/ 112521 w 193119"/>
                <a:gd name="connsiteY2" fmla="*/ 54705 h 154161"/>
                <a:gd name="connsiteX3" fmla="*/ 152234 w 193119"/>
                <a:gd name="connsiteY3" fmla="*/ 24234 h 154161"/>
                <a:gd name="connsiteX4" fmla="*/ 189224 w 193119"/>
                <a:gd name="connsiteY4" fmla="*/ 7080 h 154161"/>
                <a:gd name="connsiteX5" fmla="*/ 193309 w 193119"/>
                <a:gd name="connsiteY5" fmla="*/ 2566 h 154161"/>
                <a:gd name="connsiteX6" fmla="*/ 190813 w 193119"/>
                <a:gd name="connsiteY6" fmla="*/ 83 h 154161"/>
                <a:gd name="connsiteX7" fmla="*/ 174701 w 193119"/>
                <a:gd name="connsiteY7" fmla="*/ 760 h 154161"/>
                <a:gd name="connsiteX8" fmla="*/ 149511 w 193119"/>
                <a:gd name="connsiteY8" fmla="*/ 83 h 154161"/>
                <a:gd name="connsiteX9" fmla="*/ 145199 w 193119"/>
                <a:gd name="connsiteY9" fmla="*/ 4597 h 154161"/>
                <a:gd name="connsiteX10" fmla="*/ 147923 w 193119"/>
                <a:gd name="connsiteY10" fmla="*/ 7080 h 154161"/>
                <a:gd name="connsiteX11" fmla="*/ 154958 w 193119"/>
                <a:gd name="connsiteY11" fmla="*/ 11820 h 154161"/>
                <a:gd name="connsiteX12" fmla="*/ 146788 w 193119"/>
                <a:gd name="connsiteY12" fmla="*/ 22203 h 154161"/>
                <a:gd name="connsiteX13" fmla="*/ 58284 w 193119"/>
                <a:gd name="connsiteY13" fmla="*/ 89917 h 154161"/>
                <a:gd name="connsiteX14" fmla="*/ 76439 w 193119"/>
                <a:gd name="connsiteY14" fmla="*/ 17463 h 154161"/>
                <a:gd name="connsiteX15" fmla="*/ 95501 w 193119"/>
                <a:gd name="connsiteY15" fmla="*/ 7080 h 154161"/>
                <a:gd name="connsiteX16" fmla="*/ 103217 w 193119"/>
                <a:gd name="connsiteY16" fmla="*/ 2566 h 154161"/>
                <a:gd name="connsiteX17" fmla="*/ 100040 w 193119"/>
                <a:gd name="connsiteY17" fmla="*/ 83 h 154161"/>
                <a:gd name="connsiteX18" fmla="*/ 70993 w 193119"/>
                <a:gd name="connsiteY18" fmla="*/ 760 h 154161"/>
                <a:gd name="connsiteX19" fmla="*/ 41718 w 193119"/>
                <a:gd name="connsiteY19" fmla="*/ 83 h 154161"/>
                <a:gd name="connsiteX20" fmla="*/ 37180 w 193119"/>
                <a:gd name="connsiteY20" fmla="*/ 4371 h 154161"/>
                <a:gd name="connsiteX21" fmla="*/ 43761 w 193119"/>
                <a:gd name="connsiteY21" fmla="*/ 7080 h 154161"/>
                <a:gd name="connsiteX22" fmla="*/ 53519 w 193119"/>
                <a:gd name="connsiteY22" fmla="*/ 7531 h 154161"/>
                <a:gd name="connsiteX23" fmla="*/ 58511 w 193119"/>
                <a:gd name="connsiteY23" fmla="*/ 11143 h 154161"/>
                <a:gd name="connsiteX24" fmla="*/ 57603 w 193119"/>
                <a:gd name="connsiteY24" fmla="*/ 15431 h 154161"/>
                <a:gd name="connsiteX25" fmla="*/ 27195 w 193119"/>
                <a:gd name="connsiteY25" fmla="*/ 136639 h 154161"/>
                <a:gd name="connsiteX26" fmla="*/ 6544 w 193119"/>
                <a:gd name="connsiteY26" fmla="*/ 147247 h 154161"/>
                <a:gd name="connsiteX27" fmla="*/ 190 w 193119"/>
                <a:gd name="connsiteY27" fmla="*/ 151536 h 154161"/>
                <a:gd name="connsiteX28" fmla="*/ 3594 w 193119"/>
                <a:gd name="connsiteY28" fmla="*/ 154245 h 154161"/>
                <a:gd name="connsiteX29" fmla="*/ 32414 w 193119"/>
                <a:gd name="connsiteY29" fmla="*/ 153567 h 154161"/>
                <a:gd name="connsiteX30" fmla="*/ 46938 w 193119"/>
                <a:gd name="connsiteY30" fmla="*/ 153793 h 154161"/>
                <a:gd name="connsiteX31" fmla="*/ 61688 w 193119"/>
                <a:gd name="connsiteY31" fmla="*/ 154245 h 154161"/>
                <a:gd name="connsiteX32" fmla="*/ 66227 w 193119"/>
                <a:gd name="connsiteY32" fmla="*/ 149730 h 154161"/>
                <a:gd name="connsiteX33" fmla="*/ 59873 w 193119"/>
                <a:gd name="connsiteY33" fmla="*/ 147247 h 154161"/>
                <a:gd name="connsiteX34" fmla="*/ 45122 w 193119"/>
                <a:gd name="connsiteY34" fmla="*/ 143185 h 154161"/>
                <a:gd name="connsiteX35" fmla="*/ 47165 w 193119"/>
                <a:gd name="connsiteY35" fmla="*/ 133253 h 154161"/>
                <a:gd name="connsiteX36" fmla="*/ 56242 w 193119"/>
                <a:gd name="connsiteY36" fmla="*/ 97816 h 154161"/>
                <a:gd name="connsiteX37" fmla="*/ 90055 w 193119"/>
                <a:gd name="connsiteY37" fmla="*/ 71634 h 154161"/>
                <a:gd name="connsiteX38" fmla="*/ 116379 w 193119"/>
                <a:gd name="connsiteY38" fmla="*/ 132350 h 154161"/>
                <a:gd name="connsiteX39" fmla="*/ 119102 w 193119"/>
                <a:gd name="connsiteY39" fmla="*/ 140250 h 154161"/>
                <a:gd name="connsiteX40" fmla="*/ 107302 w 193119"/>
                <a:gd name="connsiteY40" fmla="*/ 147247 h 154161"/>
                <a:gd name="connsiteX41" fmla="*/ 102309 w 193119"/>
                <a:gd name="connsiteY41" fmla="*/ 151762 h 154161"/>
                <a:gd name="connsiteX42" fmla="*/ 105486 w 193119"/>
                <a:gd name="connsiteY42" fmla="*/ 154245 h 154161"/>
                <a:gd name="connsiteX43" fmla="*/ 133172 w 193119"/>
                <a:gd name="connsiteY43" fmla="*/ 153567 h 154161"/>
                <a:gd name="connsiteX44" fmla="*/ 155411 w 193119"/>
                <a:gd name="connsiteY44" fmla="*/ 154245 h 154161"/>
                <a:gd name="connsiteX45" fmla="*/ 159496 w 193119"/>
                <a:gd name="connsiteY45" fmla="*/ 149730 h 154161"/>
                <a:gd name="connsiteX46" fmla="*/ 154958 w 193119"/>
                <a:gd name="connsiteY46" fmla="*/ 147247 h 154161"/>
                <a:gd name="connsiteX47" fmla="*/ 139299 w 193119"/>
                <a:gd name="connsiteY47" fmla="*/ 137090 h 154161"/>
                <a:gd name="connsiteX48" fmla="*/ 107075 w 193119"/>
                <a:gd name="connsiteY48" fmla="*/ 63057 h 1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3119" h="154161">
                  <a:moveTo>
                    <a:pt x="107075" y="63057"/>
                  </a:moveTo>
                  <a:cubicBezTo>
                    <a:pt x="106848" y="62380"/>
                    <a:pt x="105940" y="60574"/>
                    <a:pt x="105940" y="59897"/>
                  </a:cubicBezTo>
                  <a:cubicBezTo>
                    <a:pt x="105940" y="59671"/>
                    <a:pt x="110025" y="56511"/>
                    <a:pt x="112521" y="54705"/>
                  </a:cubicBezTo>
                  <a:lnTo>
                    <a:pt x="152234" y="24234"/>
                  </a:lnTo>
                  <a:cubicBezTo>
                    <a:pt x="173566" y="8660"/>
                    <a:pt x="182416" y="7757"/>
                    <a:pt x="189224" y="7080"/>
                  </a:cubicBezTo>
                  <a:cubicBezTo>
                    <a:pt x="191040" y="6854"/>
                    <a:pt x="193309" y="6629"/>
                    <a:pt x="193309" y="2566"/>
                  </a:cubicBezTo>
                  <a:cubicBezTo>
                    <a:pt x="193309" y="1663"/>
                    <a:pt x="192628" y="83"/>
                    <a:pt x="190813" y="83"/>
                  </a:cubicBezTo>
                  <a:cubicBezTo>
                    <a:pt x="185820" y="83"/>
                    <a:pt x="180147" y="760"/>
                    <a:pt x="174701" y="760"/>
                  </a:cubicBezTo>
                  <a:cubicBezTo>
                    <a:pt x="166531" y="760"/>
                    <a:pt x="157681" y="83"/>
                    <a:pt x="149511" y="83"/>
                  </a:cubicBezTo>
                  <a:cubicBezTo>
                    <a:pt x="147923" y="83"/>
                    <a:pt x="145199" y="83"/>
                    <a:pt x="145199" y="4597"/>
                  </a:cubicBezTo>
                  <a:cubicBezTo>
                    <a:pt x="145199" y="6177"/>
                    <a:pt x="146334" y="6854"/>
                    <a:pt x="147923" y="7080"/>
                  </a:cubicBezTo>
                  <a:cubicBezTo>
                    <a:pt x="152915" y="7531"/>
                    <a:pt x="154958" y="8660"/>
                    <a:pt x="154958" y="11820"/>
                  </a:cubicBezTo>
                  <a:cubicBezTo>
                    <a:pt x="154958" y="15883"/>
                    <a:pt x="148150" y="21074"/>
                    <a:pt x="146788" y="22203"/>
                  </a:cubicBezTo>
                  <a:lnTo>
                    <a:pt x="58284" y="89917"/>
                  </a:lnTo>
                  <a:lnTo>
                    <a:pt x="76439" y="17463"/>
                  </a:lnTo>
                  <a:cubicBezTo>
                    <a:pt x="78481" y="9337"/>
                    <a:pt x="78935" y="7080"/>
                    <a:pt x="95501" y="7080"/>
                  </a:cubicBezTo>
                  <a:cubicBezTo>
                    <a:pt x="101175" y="7080"/>
                    <a:pt x="103217" y="7080"/>
                    <a:pt x="103217" y="2566"/>
                  </a:cubicBezTo>
                  <a:cubicBezTo>
                    <a:pt x="103217" y="534"/>
                    <a:pt x="101401" y="83"/>
                    <a:pt x="100040" y="83"/>
                  </a:cubicBezTo>
                  <a:cubicBezTo>
                    <a:pt x="93686" y="83"/>
                    <a:pt x="77347" y="760"/>
                    <a:pt x="70993" y="760"/>
                  </a:cubicBezTo>
                  <a:cubicBezTo>
                    <a:pt x="64411" y="760"/>
                    <a:pt x="48299" y="83"/>
                    <a:pt x="41718" y="83"/>
                  </a:cubicBezTo>
                  <a:cubicBezTo>
                    <a:pt x="40130" y="83"/>
                    <a:pt x="37180" y="83"/>
                    <a:pt x="37180" y="4371"/>
                  </a:cubicBezTo>
                  <a:cubicBezTo>
                    <a:pt x="37180" y="7080"/>
                    <a:pt x="39222" y="7080"/>
                    <a:pt x="43761" y="7080"/>
                  </a:cubicBezTo>
                  <a:cubicBezTo>
                    <a:pt x="46711" y="7080"/>
                    <a:pt x="50796" y="7306"/>
                    <a:pt x="53519" y="7531"/>
                  </a:cubicBezTo>
                  <a:cubicBezTo>
                    <a:pt x="57150" y="7983"/>
                    <a:pt x="58511" y="8660"/>
                    <a:pt x="58511" y="11143"/>
                  </a:cubicBezTo>
                  <a:cubicBezTo>
                    <a:pt x="58511" y="12046"/>
                    <a:pt x="58284" y="12723"/>
                    <a:pt x="57603" y="15431"/>
                  </a:cubicBezTo>
                  <a:lnTo>
                    <a:pt x="27195" y="136639"/>
                  </a:lnTo>
                  <a:cubicBezTo>
                    <a:pt x="24925" y="145442"/>
                    <a:pt x="24471" y="147247"/>
                    <a:pt x="6544" y="147247"/>
                  </a:cubicBezTo>
                  <a:cubicBezTo>
                    <a:pt x="2686" y="147247"/>
                    <a:pt x="190" y="147247"/>
                    <a:pt x="190" y="151536"/>
                  </a:cubicBezTo>
                  <a:cubicBezTo>
                    <a:pt x="190" y="154245"/>
                    <a:pt x="2913" y="154245"/>
                    <a:pt x="3594" y="154245"/>
                  </a:cubicBezTo>
                  <a:cubicBezTo>
                    <a:pt x="9948" y="154245"/>
                    <a:pt x="26060" y="153567"/>
                    <a:pt x="32414" y="153567"/>
                  </a:cubicBezTo>
                  <a:cubicBezTo>
                    <a:pt x="37180" y="153567"/>
                    <a:pt x="42172" y="153793"/>
                    <a:pt x="46938" y="153793"/>
                  </a:cubicBezTo>
                  <a:cubicBezTo>
                    <a:pt x="51930" y="153793"/>
                    <a:pt x="56923" y="154245"/>
                    <a:pt x="61688" y="154245"/>
                  </a:cubicBezTo>
                  <a:cubicBezTo>
                    <a:pt x="63277" y="154245"/>
                    <a:pt x="66227" y="154245"/>
                    <a:pt x="66227" y="149730"/>
                  </a:cubicBezTo>
                  <a:cubicBezTo>
                    <a:pt x="66227" y="147247"/>
                    <a:pt x="64185" y="147247"/>
                    <a:pt x="59873" y="147247"/>
                  </a:cubicBezTo>
                  <a:cubicBezTo>
                    <a:pt x="51476" y="147247"/>
                    <a:pt x="45122" y="147247"/>
                    <a:pt x="45122" y="143185"/>
                  </a:cubicBezTo>
                  <a:cubicBezTo>
                    <a:pt x="45122" y="141605"/>
                    <a:pt x="46484" y="136639"/>
                    <a:pt x="47165" y="133253"/>
                  </a:cubicBezTo>
                  <a:cubicBezTo>
                    <a:pt x="50342" y="121516"/>
                    <a:pt x="53292" y="109553"/>
                    <a:pt x="56242" y="97816"/>
                  </a:cubicBezTo>
                  <a:lnTo>
                    <a:pt x="90055" y="71634"/>
                  </a:lnTo>
                  <a:lnTo>
                    <a:pt x="116379" y="132350"/>
                  </a:lnTo>
                  <a:cubicBezTo>
                    <a:pt x="119102" y="138445"/>
                    <a:pt x="119102" y="138896"/>
                    <a:pt x="119102" y="140250"/>
                  </a:cubicBezTo>
                  <a:cubicBezTo>
                    <a:pt x="119102" y="147022"/>
                    <a:pt x="109344" y="147247"/>
                    <a:pt x="107302" y="147247"/>
                  </a:cubicBezTo>
                  <a:cubicBezTo>
                    <a:pt x="104805" y="147247"/>
                    <a:pt x="102309" y="147247"/>
                    <a:pt x="102309" y="151762"/>
                  </a:cubicBezTo>
                  <a:cubicBezTo>
                    <a:pt x="102309" y="154245"/>
                    <a:pt x="105032" y="154245"/>
                    <a:pt x="105486" y="154245"/>
                  </a:cubicBezTo>
                  <a:cubicBezTo>
                    <a:pt x="114564" y="154245"/>
                    <a:pt x="124095" y="153567"/>
                    <a:pt x="133172" y="153567"/>
                  </a:cubicBezTo>
                  <a:cubicBezTo>
                    <a:pt x="138165" y="153567"/>
                    <a:pt x="150419" y="154245"/>
                    <a:pt x="155411" y="154245"/>
                  </a:cubicBezTo>
                  <a:cubicBezTo>
                    <a:pt x="156546" y="154245"/>
                    <a:pt x="159496" y="154245"/>
                    <a:pt x="159496" y="149730"/>
                  </a:cubicBezTo>
                  <a:cubicBezTo>
                    <a:pt x="159496" y="147247"/>
                    <a:pt x="157000" y="147247"/>
                    <a:pt x="154958" y="147247"/>
                  </a:cubicBezTo>
                  <a:cubicBezTo>
                    <a:pt x="145653" y="147022"/>
                    <a:pt x="142703" y="144990"/>
                    <a:pt x="139299" y="137090"/>
                  </a:cubicBezTo>
                  <a:lnTo>
                    <a:pt x="107075" y="63057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5BD162B3-D82D-7DA3-6665-DAB2583F35BA}"/>
                </a:ext>
              </a:extLst>
            </p:cNvPr>
            <p:cNvSpPr/>
            <p:nvPr/>
          </p:nvSpPr>
          <p:spPr>
            <a:xfrm>
              <a:off x="6208042" y="3040699"/>
              <a:ext cx="150910" cy="150324"/>
            </a:xfrm>
            <a:custGeom>
              <a:avLst/>
              <a:gdLst>
                <a:gd name="connsiteX0" fmla="*/ 80308 w 150910"/>
                <a:gd name="connsiteY0" fmla="*/ 79759 h 150324"/>
                <a:gd name="connsiteX1" fmla="*/ 143622 w 150910"/>
                <a:gd name="connsiteY1" fmla="*/ 79759 h 150324"/>
                <a:gd name="connsiteX2" fmla="*/ 151111 w 150910"/>
                <a:gd name="connsiteY2" fmla="*/ 75245 h 150324"/>
                <a:gd name="connsiteX3" fmla="*/ 143622 w 150910"/>
                <a:gd name="connsiteY3" fmla="*/ 70731 h 150324"/>
                <a:gd name="connsiteX4" fmla="*/ 80308 w 150910"/>
                <a:gd name="connsiteY4" fmla="*/ 70731 h 150324"/>
                <a:gd name="connsiteX5" fmla="*/ 80308 w 150910"/>
                <a:gd name="connsiteY5" fmla="*/ 7531 h 150324"/>
                <a:gd name="connsiteX6" fmla="*/ 75769 w 150910"/>
                <a:gd name="connsiteY6" fmla="*/ 83 h 150324"/>
                <a:gd name="connsiteX7" fmla="*/ 71231 w 150910"/>
                <a:gd name="connsiteY7" fmla="*/ 7531 h 150324"/>
                <a:gd name="connsiteX8" fmla="*/ 71231 w 150910"/>
                <a:gd name="connsiteY8" fmla="*/ 70731 h 150324"/>
                <a:gd name="connsiteX9" fmla="*/ 7690 w 150910"/>
                <a:gd name="connsiteY9" fmla="*/ 70731 h 150324"/>
                <a:gd name="connsiteX10" fmla="*/ 201 w 150910"/>
                <a:gd name="connsiteY10" fmla="*/ 75245 h 150324"/>
                <a:gd name="connsiteX11" fmla="*/ 7690 w 150910"/>
                <a:gd name="connsiteY11" fmla="*/ 79759 h 150324"/>
                <a:gd name="connsiteX12" fmla="*/ 71231 w 150910"/>
                <a:gd name="connsiteY12" fmla="*/ 79759 h 150324"/>
                <a:gd name="connsiteX13" fmla="*/ 71231 w 150910"/>
                <a:gd name="connsiteY13" fmla="*/ 142959 h 150324"/>
                <a:gd name="connsiteX14" fmla="*/ 75769 w 150910"/>
                <a:gd name="connsiteY14" fmla="*/ 150407 h 150324"/>
                <a:gd name="connsiteX15" fmla="*/ 80308 w 150910"/>
                <a:gd name="connsiteY15" fmla="*/ 142959 h 150324"/>
                <a:gd name="connsiteX16" fmla="*/ 80308 w 150910"/>
                <a:gd name="connsiteY16" fmla="*/ 79759 h 15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910" h="150324">
                  <a:moveTo>
                    <a:pt x="80308" y="79759"/>
                  </a:moveTo>
                  <a:lnTo>
                    <a:pt x="143622" y="79759"/>
                  </a:lnTo>
                  <a:cubicBezTo>
                    <a:pt x="146799" y="79759"/>
                    <a:pt x="151111" y="79759"/>
                    <a:pt x="151111" y="75245"/>
                  </a:cubicBezTo>
                  <a:cubicBezTo>
                    <a:pt x="151111" y="70731"/>
                    <a:pt x="146799" y="70731"/>
                    <a:pt x="143622" y="70731"/>
                  </a:cubicBezTo>
                  <a:lnTo>
                    <a:pt x="80308" y="70731"/>
                  </a:lnTo>
                  <a:lnTo>
                    <a:pt x="80308" y="7531"/>
                  </a:lnTo>
                  <a:cubicBezTo>
                    <a:pt x="80308" y="4371"/>
                    <a:pt x="80308" y="83"/>
                    <a:pt x="75769" y="83"/>
                  </a:cubicBezTo>
                  <a:cubicBezTo>
                    <a:pt x="71231" y="83"/>
                    <a:pt x="71231" y="4371"/>
                    <a:pt x="71231" y="7531"/>
                  </a:cubicBezTo>
                  <a:lnTo>
                    <a:pt x="71231" y="70731"/>
                  </a:lnTo>
                  <a:lnTo>
                    <a:pt x="7690" y="70731"/>
                  </a:lnTo>
                  <a:cubicBezTo>
                    <a:pt x="4513" y="70731"/>
                    <a:pt x="201" y="70731"/>
                    <a:pt x="201" y="75245"/>
                  </a:cubicBezTo>
                  <a:cubicBezTo>
                    <a:pt x="201" y="79759"/>
                    <a:pt x="4513" y="79759"/>
                    <a:pt x="7690" y="79759"/>
                  </a:cubicBezTo>
                  <a:lnTo>
                    <a:pt x="71231" y="79759"/>
                  </a:lnTo>
                  <a:lnTo>
                    <a:pt x="71231" y="142959"/>
                  </a:lnTo>
                  <a:cubicBezTo>
                    <a:pt x="71231" y="146119"/>
                    <a:pt x="71231" y="150407"/>
                    <a:pt x="75769" y="150407"/>
                  </a:cubicBezTo>
                  <a:cubicBezTo>
                    <a:pt x="80308" y="150407"/>
                    <a:pt x="80308" y="146119"/>
                    <a:pt x="80308" y="142959"/>
                  </a:cubicBezTo>
                  <a:lnTo>
                    <a:pt x="80308" y="79759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7ED8A9C5-8745-299C-C9A6-4AD5E8528905}"/>
                </a:ext>
              </a:extLst>
            </p:cNvPr>
            <p:cNvSpPr/>
            <p:nvPr/>
          </p:nvSpPr>
          <p:spPr>
            <a:xfrm>
              <a:off x="6444732" y="3003005"/>
              <a:ext cx="52648" cy="225712"/>
            </a:xfrm>
            <a:custGeom>
              <a:avLst/>
              <a:gdLst>
                <a:gd name="connsiteX0" fmla="*/ 52859 w 52648"/>
                <a:gd name="connsiteY0" fmla="*/ 223538 h 225712"/>
                <a:gd name="connsiteX1" fmla="*/ 49001 w 52648"/>
                <a:gd name="connsiteY1" fmla="*/ 218573 h 225712"/>
                <a:gd name="connsiteX2" fmla="*/ 13373 w 52648"/>
                <a:gd name="connsiteY2" fmla="*/ 112939 h 225712"/>
                <a:gd name="connsiteX3" fmla="*/ 49909 w 52648"/>
                <a:gd name="connsiteY3" fmla="*/ 6177 h 225712"/>
                <a:gd name="connsiteX4" fmla="*/ 52859 w 52648"/>
                <a:gd name="connsiteY4" fmla="*/ 2340 h 225712"/>
                <a:gd name="connsiteX5" fmla="*/ 50590 w 52648"/>
                <a:gd name="connsiteY5" fmla="*/ 83 h 225712"/>
                <a:gd name="connsiteX6" fmla="*/ 14508 w 52648"/>
                <a:gd name="connsiteY6" fmla="*/ 44097 h 225712"/>
                <a:gd name="connsiteX7" fmla="*/ 211 w 52648"/>
                <a:gd name="connsiteY7" fmla="*/ 112939 h 225712"/>
                <a:gd name="connsiteX8" fmla="*/ 15188 w 52648"/>
                <a:gd name="connsiteY8" fmla="*/ 183361 h 225712"/>
                <a:gd name="connsiteX9" fmla="*/ 50590 w 52648"/>
                <a:gd name="connsiteY9" fmla="*/ 225795 h 225712"/>
                <a:gd name="connsiteX10" fmla="*/ 52859 w 52648"/>
                <a:gd name="connsiteY10" fmla="*/ 223538 h 22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648" h="225712">
                  <a:moveTo>
                    <a:pt x="52859" y="223538"/>
                  </a:moveTo>
                  <a:cubicBezTo>
                    <a:pt x="52859" y="222861"/>
                    <a:pt x="52859" y="222410"/>
                    <a:pt x="49001" y="218573"/>
                  </a:cubicBezTo>
                  <a:cubicBezTo>
                    <a:pt x="20635" y="190133"/>
                    <a:pt x="13373" y="147473"/>
                    <a:pt x="13373" y="112939"/>
                  </a:cubicBezTo>
                  <a:cubicBezTo>
                    <a:pt x="13373" y="73665"/>
                    <a:pt x="21996" y="34391"/>
                    <a:pt x="49909" y="6177"/>
                  </a:cubicBezTo>
                  <a:cubicBezTo>
                    <a:pt x="52859" y="3469"/>
                    <a:pt x="52859" y="3017"/>
                    <a:pt x="52859" y="2340"/>
                  </a:cubicBezTo>
                  <a:cubicBezTo>
                    <a:pt x="52859" y="760"/>
                    <a:pt x="51952" y="83"/>
                    <a:pt x="50590" y="83"/>
                  </a:cubicBezTo>
                  <a:cubicBezTo>
                    <a:pt x="48321" y="83"/>
                    <a:pt x="27897" y="15431"/>
                    <a:pt x="14508" y="44097"/>
                  </a:cubicBezTo>
                  <a:cubicBezTo>
                    <a:pt x="2934" y="68925"/>
                    <a:pt x="211" y="93979"/>
                    <a:pt x="211" y="112939"/>
                  </a:cubicBezTo>
                  <a:cubicBezTo>
                    <a:pt x="211" y="130545"/>
                    <a:pt x="2707" y="157856"/>
                    <a:pt x="15188" y="183361"/>
                  </a:cubicBezTo>
                  <a:cubicBezTo>
                    <a:pt x="28804" y="211124"/>
                    <a:pt x="48321" y="225795"/>
                    <a:pt x="50590" y="225795"/>
                  </a:cubicBezTo>
                  <a:cubicBezTo>
                    <a:pt x="51952" y="225795"/>
                    <a:pt x="52859" y="225118"/>
                    <a:pt x="52859" y="223538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42977422-887A-0C59-A7FD-64641260E107}"/>
                </a:ext>
              </a:extLst>
            </p:cNvPr>
            <p:cNvSpPr/>
            <p:nvPr/>
          </p:nvSpPr>
          <p:spPr>
            <a:xfrm>
              <a:off x="6530714" y="3021965"/>
              <a:ext cx="74887" cy="150324"/>
            </a:xfrm>
            <a:custGeom>
              <a:avLst/>
              <a:gdLst>
                <a:gd name="connsiteX0" fmla="*/ 46736 w 74887"/>
                <a:gd name="connsiteY0" fmla="*/ 5951 h 150324"/>
                <a:gd name="connsiteX1" fmla="*/ 41516 w 74887"/>
                <a:gd name="connsiteY1" fmla="*/ 83 h 150324"/>
                <a:gd name="connsiteX2" fmla="*/ 215 w 74887"/>
                <a:gd name="connsiteY2" fmla="*/ 14529 h 150324"/>
                <a:gd name="connsiteX3" fmla="*/ 215 w 74887"/>
                <a:gd name="connsiteY3" fmla="*/ 21526 h 150324"/>
                <a:gd name="connsiteX4" fmla="*/ 29943 w 74887"/>
                <a:gd name="connsiteY4" fmla="*/ 15657 h 150324"/>
                <a:gd name="connsiteX5" fmla="*/ 29943 w 74887"/>
                <a:gd name="connsiteY5" fmla="*/ 132576 h 150324"/>
                <a:gd name="connsiteX6" fmla="*/ 8838 w 74887"/>
                <a:gd name="connsiteY6" fmla="*/ 143410 h 150324"/>
                <a:gd name="connsiteX7" fmla="*/ 1576 w 74887"/>
                <a:gd name="connsiteY7" fmla="*/ 143410 h 150324"/>
                <a:gd name="connsiteX8" fmla="*/ 1576 w 74887"/>
                <a:gd name="connsiteY8" fmla="*/ 150407 h 150324"/>
                <a:gd name="connsiteX9" fmla="*/ 38339 w 74887"/>
                <a:gd name="connsiteY9" fmla="*/ 149730 h 150324"/>
                <a:gd name="connsiteX10" fmla="*/ 75103 w 74887"/>
                <a:gd name="connsiteY10" fmla="*/ 150407 h 150324"/>
                <a:gd name="connsiteX11" fmla="*/ 75103 w 74887"/>
                <a:gd name="connsiteY11" fmla="*/ 143410 h 150324"/>
                <a:gd name="connsiteX12" fmla="*/ 67841 w 74887"/>
                <a:gd name="connsiteY12" fmla="*/ 143410 h 150324"/>
                <a:gd name="connsiteX13" fmla="*/ 46736 w 74887"/>
                <a:gd name="connsiteY13" fmla="*/ 132576 h 150324"/>
                <a:gd name="connsiteX14" fmla="*/ 46736 w 74887"/>
                <a:gd name="connsiteY14" fmla="*/ 5951 h 15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887" h="150324">
                  <a:moveTo>
                    <a:pt x="46736" y="5951"/>
                  </a:moveTo>
                  <a:cubicBezTo>
                    <a:pt x="46736" y="534"/>
                    <a:pt x="46736" y="83"/>
                    <a:pt x="41516" y="83"/>
                  </a:cubicBezTo>
                  <a:cubicBezTo>
                    <a:pt x="27447" y="14529"/>
                    <a:pt x="7477" y="14529"/>
                    <a:pt x="215" y="14529"/>
                  </a:cubicBezTo>
                  <a:lnTo>
                    <a:pt x="215" y="21526"/>
                  </a:lnTo>
                  <a:cubicBezTo>
                    <a:pt x="4753" y="21526"/>
                    <a:pt x="18142" y="21526"/>
                    <a:pt x="29943" y="15657"/>
                  </a:cubicBezTo>
                  <a:lnTo>
                    <a:pt x="29943" y="132576"/>
                  </a:lnTo>
                  <a:cubicBezTo>
                    <a:pt x="29943" y="140702"/>
                    <a:pt x="29262" y="143410"/>
                    <a:pt x="8838" y="143410"/>
                  </a:cubicBezTo>
                  <a:lnTo>
                    <a:pt x="1576" y="143410"/>
                  </a:lnTo>
                  <a:lnTo>
                    <a:pt x="1576" y="150407"/>
                  </a:lnTo>
                  <a:cubicBezTo>
                    <a:pt x="9519" y="149730"/>
                    <a:pt x="29262" y="149730"/>
                    <a:pt x="38339" y="149730"/>
                  </a:cubicBezTo>
                  <a:cubicBezTo>
                    <a:pt x="47417" y="149730"/>
                    <a:pt x="67160" y="149730"/>
                    <a:pt x="75103" y="150407"/>
                  </a:cubicBezTo>
                  <a:lnTo>
                    <a:pt x="75103" y="143410"/>
                  </a:lnTo>
                  <a:lnTo>
                    <a:pt x="67841" y="143410"/>
                  </a:lnTo>
                  <a:cubicBezTo>
                    <a:pt x="47417" y="143410"/>
                    <a:pt x="46736" y="140928"/>
                    <a:pt x="46736" y="132576"/>
                  </a:cubicBezTo>
                  <a:lnTo>
                    <a:pt x="46736" y="5951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DB5CE34E-F0E4-2C3F-FECE-A7AFA77B6904}"/>
                </a:ext>
              </a:extLst>
            </p:cNvPr>
            <p:cNvSpPr/>
            <p:nvPr/>
          </p:nvSpPr>
          <p:spPr>
            <a:xfrm>
              <a:off x="6693248" y="3111347"/>
              <a:ext cx="138655" cy="9028"/>
            </a:xfrm>
            <a:custGeom>
              <a:avLst/>
              <a:gdLst>
                <a:gd name="connsiteX0" fmla="*/ 130935 w 138655"/>
                <a:gd name="connsiteY0" fmla="*/ 9111 h 9028"/>
                <a:gd name="connsiteX1" fmla="*/ 138878 w 138655"/>
                <a:gd name="connsiteY1" fmla="*/ 4597 h 9028"/>
                <a:gd name="connsiteX2" fmla="*/ 130935 w 138655"/>
                <a:gd name="connsiteY2" fmla="*/ 83 h 9028"/>
                <a:gd name="connsiteX3" fmla="*/ 8165 w 138655"/>
                <a:gd name="connsiteY3" fmla="*/ 83 h 9028"/>
                <a:gd name="connsiteX4" fmla="*/ 222 w 138655"/>
                <a:gd name="connsiteY4" fmla="*/ 4597 h 9028"/>
                <a:gd name="connsiteX5" fmla="*/ 8165 w 138655"/>
                <a:gd name="connsiteY5" fmla="*/ 9111 h 9028"/>
                <a:gd name="connsiteX6" fmla="*/ 130935 w 138655"/>
                <a:gd name="connsiteY6" fmla="*/ 9111 h 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655" h="9028">
                  <a:moveTo>
                    <a:pt x="130935" y="9111"/>
                  </a:moveTo>
                  <a:cubicBezTo>
                    <a:pt x="134793" y="9111"/>
                    <a:pt x="138878" y="9111"/>
                    <a:pt x="138878" y="4597"/>
                  </a:cubicBezTo>
                  <a:cubicBezTo>
                    <a:pt x="138878" y="83"/>
                    <a:pt x="134793" y="83"/>
                    <a:pt x="130935" y="83"/>
                  </a:cubicBezTo>
                  <a:lnTo>
                    <a:pt x="8165" y="83"/>
                  </a:lnTo>
                  <a:cubicBezTo>
                    <a:pt x="4307" y="83"/>
                    <a:pt x="222" y="83"/>
                    <a:pt x="222" y="4597"/>
                  </a:cubicBezTo>
                  <a:cubicBezTo>
                    <a:pt x="222" y="9111"/>
                    <a:pt x="4307" y="9111"/>
                    <a:pt x="8165" y="9111"/>
                  </a:cubicBezTo>
                  <a:lnTo>
                    <a:pt x="130935" y="9111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6072F2C-3643-07BC-22BB-C8A78D2CB644}"/>
                </a:ext>
              </a:extLst>
            </p:cNvPr>
            <p:cNvSpPr/>
            <p:nvPr/>
          </p:nvSpPr>
          <p:spPr>
            <a:xfrm>
              <a:off x="6913371" y="3015645"/>
              <a:ext cx="112331" cy="159578"/>
            </a:xfrm>
            <a:custGeom>
              <a:avLst/>
              <a:gdLst>
                <a:gd name="connsiteX0" fmla="*/ 69219 w 112331"/>
                <a:gd name="connsiteY0" fmla="*/ 90819 h 159578"/>
                <a:gd name="connsiteX1" fmla="*/ 93047 w 112331"/>
                <a:gd name="connsiteY1" fmla="*/ 154245 h 159578"/>
                <a:gd name="connsiteX2" fmla="*/ 105075 w 112331"/>
                <a:gd name="connsiteY2" fmla="*/ 159210 h 159578"/>
                <a:gd name="connsiteX3" fmla="*/ 110067 w 112331"/>
                <a:gd name="connsiteY3" fmla="*/ 159210 h 159578"/>
                <a:gd name="connsiteX4" fmla="*/ 112564 w 112331"/>
                <a:gd name="connsiteY4" fmla="*/ 156953 h 159578"/>
                <a:gd name="connsiteX5" fmla="*/ 111429 w 112331"/>
                <a:gd name="connsiteY5" fmla="*/ 154922 h 159578"/>
                <a:gd name="connsiteX6" fmla="*/ 106209 w 112331"/>
                <a:gd name="connsiteY6" fmla="*/ 144539 h 159578"/>
                <a:gd name="connsiteX7" fmla="*/ 59915 w 112331"/>
                <a:gd name="connsiteY7" fmla="*/ 16108 h 159578"/>
                <a:gd name="connsiteX8" fmla="*/ 32229 w 112331"/>
                <a:gd name="connsiteY8" fmla="*/ 83 h 159578"/>
                <a:gd name="connsiteX9" fmla="*/ 28145 w 112331"/>
                <a:gd name="connsiteY9" fmla="*/ 2566 h 159578"/>
                <a:gd name="connsiteX10" fmla="*/ 30187 w 112331"/>
                <a:gd name="connsiteY10" fmla="*/ 4823 h 159578"/>
                <a:gd name="connsiteX11" fmla="*/ 44938 w 112331"/>
                <a:gd name="connsiteY11" fmla="*/ 22880 h 159578"/>
                <a:gd name="connsiteX12" fmla="*/ 66950 w 112331"/>
                <a:gd name="connsiteY12" fmla="*/ 84274 h 159578"/>
                <a:gd name="connsiteX13" fmla="*/ 4317 w 112331"/>
                <a:gd name="connsiteY13" fmla="*/ 146119 h 159578"/>
                <a:gd name="connsiteX14" fmla="*/ 232 w 112331"/>
                <a:gd name="connsiteY14" fmla="*/ 153116 h 159578"/>
                <a:gd name="connsiteX15" fmla="*/ 7040 w 112331"/>
                <a:gd name="connsiteY15" fmla="*/ 159662 h 159578"/>
                <a:gd name="connsiteX16" fmla="*/ 14529 w 112331"/>
                <a:gd name="connsiteY16" fmla="*/ 154922 h 159578"/>
                <a:gd name="connsiteX17" fmla="*/ 69219 w 112331"/>
                <a:gd name="connsiteY17" fmla="*/ 90819 h 15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331" h="159578">
                  <a:moveTo>
                    <a:pt x="69219" y="90819"/>
                  </a:moveTo>
                  <a:cubicBezTo>
                    <a:pt x="78524" y="114519"/>
                    <a:pt x="89416" y="149053"/>
                    <a:pt x="93047" y="154245"/>
                  </a:cubicBezTo>
                  <a:cubicBezTo>
                    <a:pt x="96678" y="159210"/>
                    <a:pt x="98948" y="159210"/>
                    <a:pt x="105075" y="159210"/>
                  </a:cubicBezTo>
                  <a:lnTo>
                    <a:pt x="110067" y="159210"/>
                  </a:lnTo>
                  <a:cubicBezTo>
                    <a:pt x="112337" y="158985"/>
                    <a:pt x="112564" y="157630"/>
                    <a:pt x="112564" y="156953"/>
                  </a:cubicBezTo>
                  <a:cubicBezTo>
                    <a:pt x="112564" y="156276"/>
                    <a:pt x="112110" y="155825"/>
                    <a:pt x="111429" y="154922"/>
                  </a:cubicBezTo>
                  <a:cubicBezTo>
                    <a:pt x="109160" y="152439"/>
                    <a:pt x="107798" y="149053"/>
                    <a:pt x="106209" y="144539"/>
                  </a:cubicBezTo>
                  <a:lnTo>
                    <a:pt x="59915" y="16108"/>
                  </a:lnTo>
                  <a:cubicBezTo>
                    <a:pt x="55150" y="3017"/>
                    <a:pt x="42895" y="83"/>
                    <a:pt x="32229" y="83"/>
                  </a:cubicBezTo>
                  <a:cubicBezTo>
                    <a:pt x="31095" y="83"/>
                    <a:pt x="28145" y="83"/>
                    <a:pt x="28145" y="2566"/>
                  </a:cubicBezTo>
                  <a:cubicBezTo>
                    <a:pt x="28145" y="4371"/>
                    <a:pt x="29960" y="4823"/>
                    <a:pt x="30187" y="4823"/>
                  </a:cubicBezTo>
                  <a:cubicBezTo>
                    <a:pt x="37676" y="6177"/>
                    <a:pt x="39264" y="7531"/>
                    <a:pt x="44938" y="22880"/>
                  </a:cubicBezTo>
                  <a:lnTo>
                    <a:pt x="66950" y="84274"/>
                  </a:lnTo>
                  <a:lnTo>
                    <a:pt x="4317" y="146119"/>
                  </a:lnTo>
                  <a:cubicBezTo>
                    <a:pt x="1594" y="148827"/>
                    <a:pt x="232" y="150182"/>
                    <a:pt x="232" y="153116"/>
                  </a:cubicBezTo>
                  <a:cubicBezTo>
                    <a:pt x="232" y="156953"/>
                    <a:pt x="3409" y="159662"/>
                    <a:pt x="7040" y="159662"/>
                  </a:cubicBezTo>
                  <a:cubicBezTo>
                    <a:pt x="10671" y="159662"/>
                    <a:pt x="12713" y="157179"/>
                    <a:pt x="14529" y="154922"/>
                  </a:cubicBezTo>
                  <a:lnTo>
                    <a:pt x="69219" y="90819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A64645C7-D3BD-C275-B4AA-8AA36AA8FD36}"/>
                </a:ext>
              </a:extLst>
            </p:cNvPr>
            <p:cNvSpPr/>
            <p:nvPr/>
          </p:nvSpPr>
          <p:spPr>
            <a:xfrm>
              <a:off x="7046657" y="3003005"/>
              <a:ext cx="52648" cy="225712"/>
            </a:xfrm>
            <a:custGeom>
              <a:avLst/>
              <a:gdLst>
                <a:gd name="connsiteX0" fmla="*/ 52886 w 52648"/>
                <a:gd name="connsiteY0" fmla="*/ 112939 h 225712"/>
                <a:gd name="connsiteX1" fmla="*/ 37909 w 52648"/>
                <a:gd name="connsiteY1" fmla="*/ 42517 h 225712"/>
                <a:gd name="connsiteX2" fmla="*/ 2507 w 52648"/>
                <a:gd name="connsiteY2" fmla="*/ 83 h 225712"/>
                <a:gd name="connsiteX3" fmla="*/ 238 w 52648"/>
                <a:gd name="connsiteY3" fmla="*/ 2340 h 225712"/>
                <a:gd name="connsiteX4" fmla="*/ 4549 w 52648"/>
                <a:gd name="connsiteY4" fmla="*/ 7531 h 225712"/>
                <a:gd name="connsiteX5" fmla="*/ 39724 w 52648"/>
                <a:gd name="connsiteY5" fmla="*/ 112939 h 225712"/>
                <a:gd name="connsiteX6" fmla="*/ 3188 w 52648"/>
                <a:gd name="connsiteY6" fmla="*/ 219701 h 225712"/>
                <a:gd name="connsiteX7" fmla="*/ 238 w 52648"/>
                <a:gd name="connsiteY7" fmla="*/ 223538 h 225712"/>
                <a:gd name="connsiteX8" fmla="*/ 2507 w 52648"/>
                <a:gd name="connsiteY8" fmla="*/ 225795 h 225712"/>
                <a:gd name="connsiteX9" fmla="*/ 38589 w 52648"/>
                <a:gd name="connsiteY9" fmla="*/ 181781 h 225712"/>
                <a:gd name="connsiteX10" fmla="*/ 52886 w 52648"/>
                <a:gd name="connsiteY10" fmla="*/ 112939 h 22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648" h="225712">
                  <a:moveTo>
                    <a:pt x="52886" y="112939"/>
                  </a:moveTo>
                  <a:cubicBezTo>
                    <a:pt x="52886" y="95334"/>
                    <a:pt x="50390" y="68022"/>
                    <a:pt x="37909" y="42517"/>
                  </a:cubicBezTo>
                  <a:cubicBezTo>
                    <a:pt x="24293" y="14754"/>
                    <a:pt x="4776" y="83"/>
                    <a:pt x="2507" y="83"/>
                  </a:cubicBezTo>
                  <a:cubicBezTo>
                    <a:pt x="1145" y="83"/>
                    <a:pt x="238" y="986"/>
                    <a:pt x="238" y="2340"/>
                  </a:cubicBezTo>
                  <a:cubicBezTo>
                    <a:pt x="238" y="3017"/>
                    <a:pt x="238" y="3469"/>
                    <a:pt x="4549" y="7531"/>
                  </a:cubicBezTo>
                  <a:cubicBezTo>
                    <a:pt x="26789" y="29877"/>
                    <a:pt x="39724" y="65765"/>
                    <a:pt x="39724" y="112939"/>
                  </a:cubicBezTo>
                  <a:cubicBezTo>
                    <a:pt x="39724" y="151536"/>
                    <a:pt x="31328" y="191261"/>
                    <a:pt x="3188" y="219701"/>
                  </a:cubicBezTo>
                  <a:cubicBezTo>
                    <a:pt x="238" y="222410"/>
                    <a:pt x="238" y="222861"/>
                    <a:pt x="238" y="223538"/>
                  </a:cubicBezTo>
                  <a:cubicBezTo>
                    <a:pt x="238" y="224893"/>
                    <a:pt x="1145" y="225795"/>
                    <a:pt x="2507" y="225795"/>
                  </a:cubicBezTo>
                  <a:cubicBezTo>
                    <a:pt x="4776" y="225795"/>
                    <a:pt x="25200" y="210447"/>
                    <a:pt x="38589" y="181781"/>
                  </a:cubicBezTo>
                  <a:cubicBezTo>
                    <a:pt x="50163" y="156953"/>
                    <a:pt x="52886" y="131899"/>
                    <a:pt x="52886" y="112939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D9DC042A-FEE7-B987-BE20-13C79A5B8651}"/>
                </a:ext>
              </a:extLst>
            </p:cNvPr>
            <p:cNvSpPr/>
            <p:nvPr/>
          </p:nvSpPr>
          <p:spPr>
            <a:xfrm>
              <a:off x="7134682" y="3018128"/>
              <a:ext cx="161802" cy="159127"/>
            </a:xfrm>
            <a:custGeom>
              <a:avLst/>
              <a:gdLst>
                <a:gd name="connsiteX0" fmla="*/ 130047 w 161802"/>
                <a:gd name="connsiteY0" fmla="*/ 25814 h 159127"/>
                <a:gd name="connsiteX1" fmla="*/ 159094 w 161802"/>
                <a:gd name="connsiteY1" fmla="*/ 7080 h 159127"/>
                <a:gd name="connsiteX2" fmla="*/ 162045 w 161802"/>
                <a:gd name="connsiteY2" fmla="*/ 2791 h 159127"/>
                <a:gd name="connsiteX3" fmla="*/ 159094 w 161802"/>
                <a:gd name="connsiteY3" fmla="*/ 83 h 159127"/>
                <a:gd name="connsiteX4" fmla="*/ 140486 w 161802"/>
                <a:gd name="connsiteY4" fmla="*/ 760 h 159127"/>
                <a:gd name="connsiteX5" fmla="*/ 118020 w 161802"/>
                <a:gd name="connsiteY5" fmla="*/ 83 h 159127"/>
                <a:gd name="connsiteX6" fmla="*/ 113708 w 161802"/>
                <a:gd name="connsiteY6" fmla="*/ 4371 h 159127"/>
                <a:gd name="connsiteX7" fmla="*/ 117339 w 161802"/>
                <a:gd name="connsiteY7" fmla="*/ 7080 h 159127"/>
                <a:gd name="connsiteX8" fmla="*/ 127778 w 161802"/>
                <a:gd name="connsiteY8" fmla="*/ 14529 h 159127"/>
                <a:gd name="connsiteX9" fmla="*/ 124374 w 161802"/>
                <a:gd name="connsiteY9" fmla="*/ 23106 h 159127"/>
                <a:gd name="connsiteX10" fmla="*/ 54705 w 161802"/>
                <a:gd name="connsiteY10" fmla="*/ 133253 h 159127"/>
                <a:gd name="connsiteX11" fmla="*/ 39274 w 161802"/>
                <a:gd name="connsiteY11" fmla="*/ 13851 h 159127"/>
                <a:gd name="connsiteX12" fmla="*/ 54932 w 161802"/>
                <a:gd name="connsiteY12" fmla="*/ 7080 h 159127"/>
                <a:gd name="connsiteX13" fmla="*/ 60606 w 161802"/>
                <a:gd name="connsiteY13" fmla="*/ 2566 h 159127"/>
                <a:gd name="connsiteX14" fmla="*/ 57429 w 161802"/>
                <a:gd name="connsiteY14" fmla="*/ 83 h 159127"/>
                <a:gd name="connsiteX15" fmla="*/ 29289 w 161802"/>
                <a:gd name="connsiteY15" fmla="*/ 760 h 159127"/>
                <a:gd name="connsiteX16" fmla="*/ 16808 w 161802"/>
                <a:gd name="connsiteY16" fmla="*/ 534 h 159127"/>
                <a:gd name="connsiteX17" fmla="*/ 4553 w 161802"/>
                <a:gd name="connsiteY17" fmla="*/ 83 h 159127"/>
                <a:gd name="connsiteX18" fmla="*/ 242 w 161802"/>
                <a:gd name="connsiteY18" fmla="*/ 4371 h 159127"/>
                <a:gd name="connsiteX19" fmla="*/ 5915 w 161802"/>
                <a:gd name="connsiteY19" fmla="*/ 7080 h 159127"/>
                <a:gd name="connsiteX20" fmla="*/ 19531 w 161802"/>
                <a:gd name="connsiteY20" fmla="*/ 14754 h 159127"/>
                <a:gd name="connsiteX21" fmla="*/ 37459 w 161802"/>
                <a:gd name="connsiteY21" fmla="*/ 154019 h 159127"/>
                <a:gd name="connsiteX22" fmla="*/ 41997 w 161802"/>
                <a:gd name="connsiteY22" fmla="*/ 159210 h 159127"/>
                <a:gd name="connsiteX23" fmla="*/ 48351 w 161802"/>
                <a:gd name="connsiteY23" fmla="*/ 155147 h 159127"/>
                <a:gd name="connsiteX24" fmla="*/ 130047 w 161802"/>
                <a:gd name="connsiteY24" fmla="*/ 25814 h 15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802" h="159127">
                  <a:moveTo>
                    <a:pt x="130047" y="25814"/>
                  </a:moveTo>
                  <a:cubicBezTo>
                    <a:pt x="141167" y="8209"/>
                    <a:pt x="150698" y="7531"/>
                    <a:pt x="159094" y="7080"/>
                  </a:cubicBezTo>
                  <a:cubicBezTo>
                    <a:pt x="161818" y="6854"/>
                    <a:pt x="162045" y="3017"/>
                    <a:pt x="162045" y="2791"/>
                  </a:cubicBezTo>
                  <a:cubicBezTo>
                    <a:pt x="162045" y="986"/>
                    <a:pt x="160910" y="83"/>
                    <a:pt x="159094" y="83"/>
                  </a:cubicBezTo>
                  <a:cubicBezTo>
                    <a:pt x="153194" y="83"/>
                    <a:pt x="146613" y="760"/>
                    <a:pt x="140486" y="760"/>
                  </a:cubicBezTo>
                  <a:cubicBezTo>
                    <a:pt x="132997" y="760"/>
                    <a:pt x="125281" y="83"/>
                    <a:pt x="118020" y="83"/>
                  </a:cubicBezTo>
                  <a:cubicBezTo>
                    <a:pt x="116658" y="83"/>
                    <a:pt x="113708" y="83"/>
                    <a:pt x="113708" y="4371"/>
                  </a:cubicBezTo>
                  <a:cubicBezTo>
                    <a:pt x="113708" y="6854"/>
                    <a:pt x="115750" y="7080"/>
                    <a:pt x="117339" y="7080"/>
                  </a:cubicBezTo>
                  <a:cubicBezTo>
                    <a:pt x="123466" y="7531"/>
                    <a:pt x="127778" y="9789"/>
                    <a:pt x="127778" y="14529"/>
                  </a:cubicBezTo>
                  <a:cubicBezTo>
                    <a:pt x="127778" y="17914"/>
                    <a:pt x="124374" y="22880"/>
                    <a:pt x="124374" y="23106"/>
                  </a:cubicBezTo>
                  <a:lnTo>
                    <a:pt x="54705" y="133253"/>
                  </a:lnTo>
                  <a:lnTo>
                    <a:pt x="39274" y="13851"/>
                  </a:lnTo>
                  <a:cubicBezTo>
                    <a:pt x="39274" y="10014"/>
                    <a:pt x="44493" y="7080"/>
                    <a:pt x="54932" y="7080"/>
                  </a:cubicBezTo>
                  <a:cubicBezTo>
                    <a:pt x="58109" y="7080"/>
                    <a:pt x="60606" y="7080"/>
                    <a:pt x="60606" y="2566"/>
                  </a:cubicBezTo>
                  <a:cubicBezTo>
                    <a:pt x="60606" y="534"/>
                    <a:pt x="58790" y="83"/>
                    <a:pt x="57429" y="83"/>
                  </a:cubicBezTo>
                  <a:cubicBezTo>
                    <a:pt x="48351" y="83"/>
                    <a:pt x="38593" y="760"/>
                    <a:pt x="29289" y="760"/>
                  </a:cubicBezTo>
                  <a:cubicBezTo>
                    <a:pt x="25204" y="760"/>
                    <a:pt x="20892" y="534"/>
                    <a:pt x="16808" y="534"/>
                  </a:cubicBezTo>
                  <a:cubicBezTo>
                    <a:pt x="12723" y="534"/>
                    <a:pt x="8411" y="83"/>
                    <a:pt x="4553" y="83"/>
                  </a:cubicBezTo>
                  <a:cubicBezTo>
                    <a:pt x="2965" y="83"/>
                    <a:pt x="242" y="83"/>
                    <a:pt x="242" y="4371"/>
                  </a:cubicBezTo>
                  <a:cubicBezTo>
                    <a:pt x="242" y="7080"/>
                    <a:pt x="2284" y="7080"/>
                    <a:pt x="5915" y="7080"/>
                  </a:cubicBezTo>
                  <a:cubicBezTo>
                    <a:pt x="18623" y="7080"/>
                    <a:pt x="18850" y="9111"/>
                    <a:pt x="19531" y="14754"/>
                  </a:cubicBezTo>
                  <a:lnTo>
                    <a:pt x="37459" y="154019"/>
                  </a:lnTo>
                  <a:cubicBezTo>
                    <a:pt x="38139" y="158533"/>
                    <a:pt x="39047" y="159210"/>
                    <a:pt x="41997" y="159210"/>
                  </a:cubicBezTo>
                  <a:cubicBezTo>
                    <a:pt x="45628" y="159210"/>
                    <a:pt x="46536" y="158082"/>
                    <a:pt x="48351" y="155147"/>
                  </a:cubicBezTo>
                  <a:lnTo>
                    <a:pt x="130047" y="25814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AC9B4A0-52BC-4F91-2FA4-B72972FF0883}"/>
                </a:ext>
              </a:extLst>
            </p:cNvPr>
            <p:cNvSpPr/>
            <p:nvPr/>
          </p:nvSpPr>
          <p:spPr>
            <a:xfrm>
              <a:off x="7265471" y="3101970"/>
              <a:ext cx="77837" cy="114233"/>
            </a:xfrm>
            <a:custGeom>
              <a:avLst/>
              <a:gdLst>
                <a:gd name="connsiteX0" fmla="*/ 28682 w 77837"/>
                <a:gd name="connsiteY0" fmla="*/ 45272 h 114233"/>
                <a:gd name="connsiteX1" fmla="*/ 10414 w 77837"/>
                <a:gd name="connsiteY1" fmla="*/ 25523 h 114233"/>
                <a:gd name="connsiteX2" fmla="*/ 34560 w 77837"/>
                <a:gd name="connsiteY2" fmla="*/ 5141 h 114233"/>
                <a:gd name="connsiteX3" fmla="*/ 67760 w 77837"/>
                <a:gd name="connsiteY3" fmla="*/ 35950 h 114233"/>
                <a:gd name="connsiteX4" fmla="*/ 70619 w 77837"/>
                <a:gd name="connsiteY4" fmla="*/ 39110 h 114233"/>
                <a:gd name="connsiteX5" fmla="*/ 73320 w 77837"/>
                <a:gd name="connsiteY5" fmla="*/ 35002 h 114233"/>
                <a:gd name="connsiteX6" fmla="*/ 73320 w 77837"/>
                <a:gd name="connsiteY6" fmla="*/ 4193 h 114233"/>
                <a:gd name="connsiteX7" fmla="*/ 71096 w 77837"/>
                <a:gd name="connsiteY7" fmla="*/ 85 h 114233"/>
                <a:gd name="connsiteX8" fmla="*/ 68395 w 77837"/>
                <a:gd name="connsiteY8" fmla="*/ 2297 h 114233"/>
                <a:gd name="connsiteX9" fmla="*/ 62677 w 77837"/>
                <a:gd name="connsiteY9" fmla="*/ 11145 h 114233"/>
                <a:gd name="connsiteX10" fmla="*/ 34560 w 77837"/>
                <a:gd name="connsiteY10" fmla="*/ 85 h 114233"/>
                <a:gd name="connsiteX11" fmla="*/ 247 w 77837"/>
                <a:gd name="connsiteY11" fmla="*/ 30262 h 114233"/>
                <a:gd name="connsiteX12" fmla="*/ 9937 w 77837"/>
                <a:gd name="connsiteY12" fmla="*/ 51276 h 114233"/>
                <a:gd name="connsiteX13" fmla="*/ 38690 w 77837"/>
                <a:gd name="connsiteY13" fmla="*/ 62336 h 114233"/>
                <a:gd name="connsiteX14" fmla="*/ 60929 w 77837"/>
                <a:gd name="connsiteY14" fmla="*/ 70552 h 114233"/>
                <a:gd name="connsiteX15" fmla="*/ 67919 w 77837"/>
                <a:gd name="connsiteY15" fmla="*/ 86352 h 114233"/>
                <a:gd name="connsiteX16" fmla="*/ 43455 w 77837"/>
                <a:gd name="connsiteY16" fmla="*/ 108630 h 114233"/>
                <a:gd name="connsiteX17" fmla="*/ 5648 w 77837"/>
                <a:gd name="connsiteY17" fmla="*/ 78768 h 114233"/>
                <a:gd name="connsiteX18" fmla="*/ 2948 w 77837"/>
                <a:gd name="connsiteY18" fmla="*/ 75292 h 114233"/>
                <a:gd name="connsiteX19" fmla="*/ 247 w 77837"/>
                <a:gd name="connsiteY19" fmla="*/ 79558 h 114233"/>
                <a:gd name="connsiteX20" fmla="*/ 247 w 77837"/>
                <a:gd name="connsiteY20" fmla="*/ 110210 h 114233"/>
                <a:gd name="connsiteX21" fmla="*/ 2471 w 77837"/>
                <a:gd name="connsiteY21" fmla="*/ 114318 h 114233"/>
                <a:gd name="connsiteX22" fmla="*/ 5013 w 77837"/>
                <a:gd name="connsiteY22" fmla="*/ 112422 h 114233"/>
                <a:gd name="connsiteX23" fmla="*/ 10891 w 77837"/>
                <a:gd name="connsiteY23" fmla="*/ 103416 h 114233"/>
                <a:gd name="connsiteX24" fmla="*/ 43455 w 77837"/>
                <a:gd name="connsiteY24" fmla="*/ 114318 h 114233"/>
                <a:gd name="connsiteX25" fmla="*/ 78085 w 77837"/>
                <a:gd name="connsiteY25" fmla="*/ 81928 h 114233"/>
                <a:gd name="connsiteX26" fmla="*/ 52192 w 77837"/>
                <a:gd name="connsiteY26" fmla="*/ 50644 h 114233"/>
                <a:gd name="connsiteX27" fmla="*/ 28682 w 77837"/>
                <a:gd name="connsiteY27" fmla="*/ 45272 h 11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837" h="114233">
                  <a:moveTo>
                    <a:pt x="28682" y="45272"/>
                  </a:moveTo>
                  <a:cubicBezTo>
                    <a:pt x="14703" y="42112"/>
                    <a:pt x="10414" y="32158"/>
                    <a:pt x="10414" y="25523"/>
                  </a:cubicBezTo>
                  <a:cubicBezTo>
                    <a:pt x="10414" y="15095"/>
                    <a:pt x="20104" y="5141"/>
                    <a:pt x="34560" y="5141"/>
                  </a:cubicBezTo>
                  <a:cubicBezTo>
                    <a:pt x="56005" y="5141"/>
                    <a:pt x="65218" y="19361"/>
                    <a:pt x="67760" y="35950"/>
                  </a:cubicBezTo>
                  <a:cubicBezTo>
                    <a:pt x="68078" y="38320"/>
                    <a:pt x="68236" y="39110"/>
                    <a:pt x="70619" y="39110"/>
                  </a:cubicBezTo>
                  <a:cubicBezTo>
                    <a:pt x="73320" y="39110"/>
                    <a:pt x="73320" y="38004"/>
                    <a:pt x="73320" y="35002"/>
                  </a:cubicBezTo>
                  <a:lnTo>
                    <a:pt x="73320" y="4193"/>
                  </a:lnTo>
                  <a:cubicBezTo>
                    <a:pt x="73320" y="1507"/>
                    <a:pt x="73320" y="85"/>
                    <a:pt x="71096" y="85"/>
                  </a:cubicBezTo>
                  <a:cubicBezTo>
                    <a:pt x="69825" y="85"/>
                    <a:pt x="69507" y="559"/>
                    <a:pt x="68395" y="2297"/>
                  </a:cubicBezTo>
                  <a:lnTo>
                    <a:pt x="62677" y="11145"/>
                  </a:lnTo>
                  <a:cubicBezTo>
                    <a:pt x="52192" y="559"/>
                    <a:pt x="39008" y="85"/>
                    <a:pt x="34560" y="85"/>
                  </a:cubicBezTo>
                  <a:cubicBezTo>
                    <a:pt x="14544" y="85"/>
                    <a:pt x="247" y="14305"/>
                    <a:pt x="247" y="30262"/>
                  </a:cubicBezTo>
                  <a:cubicBezTo>
                    <a:pt x="247" y="39110"/>
                    <a:pt x="4219" y="45904"/>
                    <a:pt x="9937" y="51276"/>
                  </a:cubicBezTo>
                  <a:cubicBezTo>
                    <a:pt x="16292" y="57438"/>
                    <a:pt x="21534" y="58544"/>
                    <a:pt x="38690" y="62336"/>
                  </a:cubicBezTo>
                  <a:cubicBezTo>
                    <a:pt x="53145" y="65496"/>
                    <a:pt x="56322" y="66128"/>
                    <a:pt x="60929" y="70552"/>
                  </a:cubicBezTo>
                  <a:cubicBezTo>
                    <a:pt x="64583" y="74186"/>
                    <a:pt x="67919" y="79242"/>
                    <a:pt x="67919" y="86352"/>
                  </a:cubicBezTo>
                  <a:cubicBezTo>
                    <a:pt x="67919" y="97412"/>
                    <a:pt x="58705" y="108630"/>
                    <a:pt x="43455" y="108630"/>
                  </a:cubicBezTo>
                  <a:cubicBezTo>
                    <a:pt x="28047" y="108630"/>
                    <a:pt x="6760" y="102626"/>
                    <a:pt x="5648" y="78768"/>
                  </a:cubicBezTo>
                  <a:cubicBezTo>
                    <a:pt x="5490" y="76240"/>
                    <a:pt x="5490" y="75292"/>
                    <a:pt x="2948" y="75292"/>
                  </a:cubicBezTo>
                  <a:cubicBezTo>
                    <a:pt x="247" y="75292"/>
                    <a:pt x="247" y="76398"/>
                    <a:pt x="247" y="79558"/>
                  </a:cubicBezTo>
                  <a:lnTo>
                    <a:pt x="247" y="110210"/>
                  </a:lnTo>
                  <a:cubicBezTo>
                    <a:pt x="247" y="112896"/>
                    <a:pt x="247" y="114318"/>
                    <a:pt x="2471" y="114318"/>
                  </a:cubicBezTo>
                  <a:cubicBezTo>
                    <a:pt x="3742" y="114318"/>
                    <a:pt x="4060" y="113844"/>
                    <a:pt x="5013" y="112422"/>
                  </a:cubicBezTo>
                  <a:cubicBezTo>
                    <a:pt x="6443" y="110526"/>
                    <a:pt x="9620" y="105470"/>
                    <a:pt x="10891" y="103416"/>
                  </a:cubicBezTo>
                  <a:cubicBezTo>
                    <a:pt x="20898" y="112106"/>
                    <a:pt x="33130" y="114318"/>
                    <a:pt x="43455" y="114318"/>
                  </a:cubicBezTo>
                  <a:cubicBezTo>
                    <a:pt x="64424" y="114318"/>
                    <a:pt x="78085" y="98676"/>
                    <a:pt x="78085" y="81928"/>
                  </a:cubicBezTo>
                  <a:cubicBezTo>
                    <a:pt x="78085" y="67708"/>
                    <a:pt x="68078" y="54278"/>
                    <a:pt x="52192" y="50644"/>
                  </a:cubicBezTo>
                  <a:lnTo>
                    <a:pt x="28682" y="45272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AB3333E1-2983-0C2D-0808-CF630CF0A0FF}"/>
                </a:ext>
              </a:extLst>
            </p:cNvPr>
            <p:cNvSpPr/>
            <p:nvPr/>
          </p:nvSpPr>
          <p:spPr>
            <a:xfrm>
              <a:off x="7363476" y="3105130"/>
              <a:ext cx="115962" cy="111073"/>
            </a:xfrm>
            <a:custGeom>
              <a:avLst/>
              <a:gdLst>
                <a:gd name="connsiteX0" fmla="*/ 99853 w 115962"/>
                <a:gd name="connsiteY0" fmla="*/ 17149 h 111073"/>
                <a:gd name="connsiteX1" fmla="*/ 116214 w 115962"/>
                <a:gd name="connsiteY1" fmla="*/ 5773 h 111073"/>
                <a:gd name="connsiteX2" fmla="*/ 116214 w 115962"/>
                <a:gd name="connsiteY2" fmla="*/ 85 h 111073"/>
                <a:gd name="connsiteX3" fmla="*/ 96993 w 115962"/>
                <a:gd name="connsiteY3" fmla="*/ 717 h 111073"/>
                <a:gd name="connsiteX4" fmla="*/ 77772 w 115962"/>
                <a:gd name="connsiteY4" fmla="*/ 85 h 111073"/>
                <a:gd name="connsiteX5" fmla="*/ 77772 w 115962"/>
                <a:gd name="connsiteY5" fmla="*/ 5773 h 111073"/>
                <a:gd name="connsiteX6" fmla="*/ 94134 w 115962"/>
                <a:gd name="connsiteY6" fmla="*/ 17149 h 111073"/>
                <a:gd name="connsiteX7" fmla="*/ 94134 w 115962"/>
                <a:gd name="connsiteY7" fmla="*/ 71342 h 111073"/>
                <a:gd name="connsiteX8" fmla="*/ 60775 w 115962"/>
                <a:gd name="connsiteY8" fmla="*/ 105470 h 111073"/>
                <a:gd name="connsiteX9" fmla="*/ 31705 w 115962"/>
                <a:gd name="connsiteY9" fmla="*/ 72132 h 111073"/>
                <a:gd name="connsiteX10" fmla="*/ 31705 w 115962"/>
                <a:gd name="connsiteY10" fmla="*/ 12883 h 111073"/>
                <a:gd name="connsiteX11" fmla="*/ 44254 w 115962"/>
                <a:gd name="connsiteY11" fmla="*/ 5773 h 111073"/>
                <a:gd name="connsiteX12" fmla="*/ 48067 w 115962"/>
                <a:gd name="connsiteY12" fmla="*/ 5773 h 111073"/>
                <a:gd name="connsiteX13" fmla="*/ 48067 w 115962"/>
                <a:gd name="connsiteY13" fmla="*/ 85 h 111073"/>
                <a:gd name="connsiteX14" fmla="*/ 24239 w 115962"/>
                <a:gd name="connsiteY14" fmla="*/ 717 h 111073"/>
                <a:gd name="connsiteX15" fmla="*/ 252 w 115962"/>
                <a:gd name="connsiteY15" fmla="*/ 85 h 111073"/>
                <a:gd name="connsiteX16" fmla="*/ 252 w 115962"/>
                <a:gd name="connsiteY16" fmla="*/ 5773 h 111073"/>
                <a:gd name="connsiteX17" fmla="*/ 4064 w 115962"/>
                <a:gd name="connsiteY17" fmla="*/ 5773 h 111073"/>
                <a:gd name="connsiteX18" fmla="*/ 16614 w 115962"/>
                <a:gd name="connsiteY18" fmla="*/ 12883 h 111073"/>
                <a:gd name="connsiteX19" fmla="*/ 16614 w 115962"/>
                <a:gd name="connsiteY19" fmla="*/ 71658 h 111073"/>
                <a:gd name="connsiteX20" fmla="*/ 60457 w 115962"/>
                <a:gd name="connsiteY20" fmla="*/ 111158 h 111073"/>
                <a:gd name="connsiteX21" fmla="*/ 99853 w 115962"/>
                <a:gd name="connsiteY21" fmla="*/ 71816 h 111073"/>
                <a:gd name="connsiteX22" fmla="*/ 99853 w 115962"/>
                <a:gd name="connsiteY22" fmla="*/ 17149 h 11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962" h="111073">
                  <a:moveTo>
                    <a:pt x="99853" y="17149"/>
                  </a:moveTo>
                  <a:cubicBezTo>
                    <a:pt x="99853" y="12883"/>
                    <a:pt x="99853" y="5773"/>
                    <a:pt x="116214" y="5773"/>
                  </a:cubicBezTo>
                  <a:lnTo>
                    <a:pt x="116214" y="85"/>
                  </a:lnTo>
                  <a:cubicBezTo>
                    <a:pt x="109860" y="559"/>
                    <a:pt x="103347" y="717"/>
                    <a:pt x="96993" y="717"/>
                  </a:cubicBezTo>
                  <a:cubicBezTo>
                    <a:pt x="90639" y="717"/>
                    <a:pt x="84126" y="559"/>
                    <a:pt x="77772" y="85"/>
                  </a:cubicBezTo>
                  <a:lnTo>
                    <a:pt x="77772" y="5773"/>
                  </a:lnTo>
                  <a:cubicBezTo>
                    <a:pt x="94134" y="5773"/>
                    <a:pt x="94134" y="12883"/>
                    <a:pt x="94134" y="17149"/>
                  </a:cubicBezTo>
                  <a:lnTo>
                    <a:pt x="94134" y="71342"/>
                  </a:lnTo>
                  <a:cubicBezTo>
                    <a:pt x="94134" y="93146"/>
                    <a:pt x="77295" y="105470"/>
                    <a:pt x="60775" y="105470"/>
                  </a:cubicBezTo>
                  <a:cubicBezTo>
                    <a:pt x="51402" y="105470"/>
                    <a:pt x="31705" y="100572"/>
                    <a:pt x="31705" y="72132"/>
                  </a:cubicBezTo>
                  <a:lnTo>
                    <a:pt x="31705" y="12883"/>
                  </a:lnTo>
                  <a:cubicBezTo>
                    <a:pt x="31705" y="7511"/>
                    <a:pt x="32022" y="5773"/>
                    <a:pt x="44254" y="5773"/>
                  </a:cubicBezTo>
                  <a:lnTo>
                    <a:pt x="48067" y="5773"/>
                  </a:lnTo>
                  <a:lnTo>
                    <a:pt x="48067" y="85"/>
                  </a:lnTo>
                  <a:cubicBezTo>
                    <a:pt x="40124" y="401"/>
                    <a:pt x="29957" y="717"/>
                    <a:pt x="24239" y="717"/>
                  </a:cubicBezTo>
                  <a:cubicBezTo>
                    <a:pt x="18361" y="717"/>
                    <a:pt x="8194" y="401"/>
                    <a:pt x="252" y="85"/>
                  </a:cubicBezTo>
                  <a:lnTo>
                    <a:pt x="252" y="5773"/>
                  </a:lnTo>
                  <a:lnTo>
                    <a:pt x="4064" y="5773"/>
                  </a:lnTo>
                  <a:cubicBezTo>
                    <a:pt x="16296" y="5773"/>
                    <a:pt x="16614" y="7353"/>
                    <a:pt x="16614" y="12883"/>
                  </a:cubicBezTo>
                  <a:lnTo>
                    <a:pt x="16614" y="71658"/>
                  </a:lnTo>
                  <a:cubicBezTo>
                    <a:pt x="16614" y="94410"/>
                    <a:pt x="36947" y="111158"/>
                    <a:pt x="60457" y="111158"/>
                  </a:cubicBezTo>
                  <a:cubicBezTo>
                    <a:pt x="82220" y="111158"/>
                    <a:pt x="99853" y="93936"/>
                    <a:pt x="99853" y="71816"/>
                  </a:cubicBezTo>
                  <a:lnTo>
                    <a:pt x="99853" y="17149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5098AB3A-A3F4-5676-A7BC-112AE6BF2F13}"/>
                </a:ext>
              </a:extLst>
            </p:cNvPr>
            <p:cNvSpPr/>
            <p:nvPr/>
          </p:nvSpPr>
          <p:spPr>
            <a:xfrm>
              <a:off x="7506802" y="3094544"/>
              <a:ext cx="41301" cy="157840"/>
            </a:xfrm>
            <a:custGeom>
              <a:avLst/>
              <a:gdLst>
                <a:gd name="connsiteX0" fmla="*/ 38382 w 41301"/>
                <a:gd name="connsiteY0" fmla="*/ 85 h 157840"/>
                <a:gd name="connsiteX1" fmla="*/ 258 w 41301"/>
                <a:gd name="connsiteY1" fmla="*/ 78926 h 157840"/>
                <a:gd name="connsiteX2" fmla="*/ 38382 w 41301"/>
                <a:gd name="connsiteY2" fmla="*/ 157925 h 157840"/>
                <a:gd name="connsiteX3" fmla="*/ 41559 w 41301"/>
                <a:gd name="connsiteY3" fmla="*/ 156029 h 157840"/>
                <a:gd name="connsiteX4" fmla="*/ 39971 w 41301"/>
                <a:gd name="connsiteY4" fmla="*/ 153660 h 157840"/>
                <a:gd name="connsiteX5" fmla="*/ 11060 w 41301"/>
                <a:gd name="connsiteY5" fmla="*/ 79084 h 157840"/>
                <a:gd name="connsiteX6" fmla="*/ 40447 w 41301"/>
                <a:gd name="connsiteY6" fmla="*/ 3877 h 157840"/>
                <a:gd name="connsiteX7" fmla="*/ 41559 w 41301"/>
                <a:gd name="connsiteY7" fmla="*/ 1981 h 157840"/>
                <a:gd name="connsiteX8" fmla="*/ 38382 w 41301"/>
                <a:gd name="connsiteY8" fmla="*/ 85 h 15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01" h="157840">
                  <a:moveTo>
                    <a:pt x="38382" y="85"/>
                  </a:moveTo>
                  <a:cubicBezTo>
                    <a:pt x="8200" y="21257"/>
                    <a:pt x="258" y="54752"/>
                    <a:pt x="258" y="78926"/>
                  </a:cubicBezTo>
                  <a:cubicBezTo>
                    <a:pt x="258" y="101204"/>
                    <a:pt x="6930" y="135806"/>
                    <a:pt x="38382" y="157925"/>
                  </a:cubicBezTo>
                  <a:cubicBezTo>
                    <a:pt x="39653" y="157925"/>
                    <a:pt x="41559" y="157925"/>
                    <a:pt x="41559" y="156029"/>
                  </a:cubicBezTo>
                  <a:cubicBezTo>
                    <a:pt x="41559" y="155081"/>
                    <a:pt x="41083" y="154765"/>
                    <a:pt x="39971" y="153660"/>
                  </a:cubicBezTo>
                  <a:cubicBezTo>
                    <a:pt x="18843" y="134700"/>
                    <a:pt x="11060" y="107840"/>
                    <a:pt x="11060" y="79084"/>
                  </a:cubicBezTo>
                  <a:cubicBezTo>
                    <a:pt x="11060" y="36424"/>
                    <a:pt x="27422" y="15569"/>
                    <a:pt x="40447" y="3877"/>
                  </a:cubicBezTo>
                  <a:cubicBezTo>
                    <a:pt x="41083" y="3245"/>
                    <a:pt x="41559" y="2771"/>
                    <a:pt x="41559" y="1981"/>
                  </a:cubicBezTo>
                  <a:cubicBezTo>
                    <a:pt x="41559" y="85"/>
                    <a:pt x="39653" y="85"/>
                    <a:pt x="38382" y="85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EFDE8AB-3298-610E-267B-8F09B0D397DD}"/>
                </a:ext>
              </a:extLst>
            </p:cNvPr>
            <p:cNvSpPr/>
            <p:nvPr/>
          </p:nvSpPr>
          <p:spPr>
            <a:xfrm>
              <a:off x="7565646" y="3106552"/>
              <a:ext cx="77837" cy="106491"/>
            </a:xfrm>
            <a:custGeom>
              <a:avLst/>
              <a:gdLst>
                <a:gd name="connsiteX0" fmla="*/ 78099 w 77837"/>
                <a:gd name="connsiteY0" fmla="*/ 80664 h 106491"/>
                <a:gd name="connsiteX1" fmla="*/ 78099 w 77837"/>
                <a:gd name="connsiteY1" fmla="*/ 74976 h 106491"/>
                <a:gd name="connsiteX2" fmla="*/ 60466 w 77837"/>
                <a:gd name="connsiteY2" fmla="*/ 74976 h 106491"/>
                <a:gd name="connsiteX3" fmla="*/ 60466 w 77837"/>
                <a:gd name="connsiteY3" fmla="*/ 4509 h 106491"/>
                <a:gd name="connsiteX4" fmla="*/ 56971 w 77837"/>
                <a:gd name="connsiteY4" fmla="*/ 85 h 106491"/>
                <a:gd name="connsiteX5" fmla="*/ 52841 w 77837"/>
                <a:gd name="connsiteY5" fmla="*/ 2297 h 106491"/>
                <a:gd name="connsiteX6" fmla="*/ 261 w 77837"/>
                <a:gd name="connsiteY6" fmla="*/ 74976 h 106491"/>
                <a:gd name="connsiteX7" fmla="*/ 261 w 77837"/>
                <a:gd name="connsiteY7" fmla="*/ 80664 h 106491"/>
                <a:gd name="connsiteX8" fmla="*/ 46964 w 77837"/>
                <a:gd name="connsiteY8" fmla="*/ 80664 h 106491"/>
                <a:gd name="connsiteX9" fmla="*/ 46964 w 77837"/>
                <a:gd name="connsiteY9" fmla="*/ 93620 h 106491"/>
                <a:gd name="connsiteX10" fmla="*/ 34096 w 77837"/>
                <a:gd name="connsiteY10" fmla="*/ 100888 h 106491"/>
                <a:gd name="connsiteX11" fmla="*/ 29807 w 77837"/>
                <a:gd name="connsiteY11" fmla="*/ 100888 h 106491"/>
                <a:gd name="connsiteX12" fmla="*/ 29807 w 77837"/>
                <a:gd name="connsiteY12" fmla="*/ 106576 h 106491"/>
                <a:gd name="connsiteX13" fmla="*/ 53635 w 77837"/>
                <a:gd name="connsiteY13" fmla="*/ 105944 h 106491"/>
                <a:gd name="connsiteX14" fmla="*/ 77622 w 77837"/>
                <a:gd name="connsiteY14" fmla="*/ 106576 h 106491"/>
                <a:gd name="connsiteX15" fmla="*/ 77622 w 77837"/>
                <a:gd name="connsiteY15" fmla="*/ 100888 h 106491"/>
                <a:gd name="connsiteX16" fmla="*/ 73333 w 77837"/>
                <a:gd name="connsiteY16" fmla="*/ 100888 h 106491"/>
                <a:gd name="connsiteX17" fmla="*/ 60466 w 77837"/>
                <a:gd name="connsiteY17" fmla="*/ 93620 h 106491"/>
                <a:gd name="connsiteX18" fmla="*/ 60466 w 77837"/>
                <a:gd name="connsiteY18" fmla="*/ 80664 h 106491"/>
                <a:gd name="connsiteX19" fmla="*/ 78099 w 77837"/>
                <a:gd name="connsiteY19" fmla="*/ 80664 h 106491"/>
                <a:gd name="connsiteX20" fmla="*/ 48076 w 77837"/>
                <a:gd name="connsiteY20" fmla="*/ 17149 h 106491"/>
                <a:gd name="connsiteX21" fmla="*/ 48076 w 77837"/>
                <a:gd name="connsiteY21" fmla="*/ 74976 h 106491"/>
                <a:gd name="connsiteX22" fmla="*/ 6138 w 77837"/>
                <a:gd name="connsiteY22" fmla="*/ 74976 h 106491"/>
                <a:gd name="connsiteX23" fmla="*/ 48076 w 77837"/>
                <a:gd name="connsiteY23" fmla="*/ 17149 h 10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37" h="106491">
                  <a:moveTo>
                    <a:pt x="78099" y="80664"/>
                  </a:moveTo>
                  <a:lnTo>
                    <a:pt x="78099" y="74976"/>
                  </a:lnTo>
                  <a:lnTo>
                    <a:pt x="60466" y="74976"/>
                  </a:lnTo>
                  <a:lnTo>
                    <a:pt x="60466" y="4509"/>
                  </a:lnTo>
                  <a:cubicBezTo>
                    <a:pt x="60466" y="1191"/>
                    <a:pt x="60466" y="85"/>
                    <a:pt x="56971" y="85"/>
                  </a:cubicBezTo>
                  <a:cubicBezTo>
                    <a:pt x="55065" y="85"/>
                    <a:pt x="54430" y="85"/>
                    <a:pt x="52841" y="2297"/>
                  </a:cubicBezTo>
                  <a:lnTo>
                    <a:pt x="261" y="74976"/>
                  </a:lnTo>
                  <a:lnTo>
                    <a:pt x="261" y="80664"/>
                  </a:lnTo>
                  <a:lnTo>
                    <a:pt x="46964" y="80664"/>
                  </a:lnTo>
                  <a:lnTo>
                    <a:pt x="46964" y="93620"/>
                  </a:lnTo>
                  <a:cubicBezTo>
                    <a:pt x="46964" y="98992"/>
                    <a:pt x="46964" y="100888"/>
                    <a:pt x="34096" y="100888"/>
                  </a:cubicBezTo>
                  <a:lnTo>
                    <a:pt x="29807" y="100888"/>
                  </a:lnTo>
                  <a:lnTo>
                    <a:pt x="29807" y="106576"/>
                  </a:lnTo>
                  <a:cubicBezTo>
                    <a:pt x="37750" y="106260"/>
                    <a:pt x="47917" y="105944"/>
                    <a:pt x="53635" y="105944"/>
                  </a:cubicBezTo>
                  <a:cubicBezTo>
                    <a:pt x="59513" y="105944"/>
                    <a:pt x="69679" y="106260"/>
                    <a:pt x="77622" y="106576"/>
                  </a:cubicBezTo>
                  <a:lnTo>
                    <a:pt x="77622" y="100888"/>
                  </a:lnTo>
                  <a:lnTo>
                    <a:pt x="73333" y="100888"/>
                  </a:lnTo>
                  <a:cubicBezTo>
                    <a:pt x="60466" y="100888"/>
                    <a:pt x="60466" y="98992"/>
                    <a:pt x="60466" y="93620"/>
                  </a:cubicBezTo>
                  <a:lnTo>
                    <a:pt x="60466" y="80664"/>
                  </a:lnTo>
                  <a:lnTo>
                    <a:pt x="78099" y="80664"/>
                  </a:lnTo>
                  <a:close/>
                  <a:moveTo>
                    <a:pt x="48076" y="17149"/>
                  </a:moveTo>
                  <a:lnTo>
                    <a:pt x="48076" y="74976"/>
                  </a:lnTo>
                  <a:lnTo>
                    <a:pt x="6138" y="74976"/>
                  </a:lnTo>
                  <a:lnTo>
                    <a:pt x="48076" y="17149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B0BB907-60AB-5A7F-6CD0-E0F63396F4A1}"/>
                </a:ext>
              </a:extLst>
            </p:cNvPr>
            <p:cNvSpPr/>
            <p:nvPr/>
          </p:nvSpPr>
          <p:spPr>
            <a:xfrm>
              <a:off x="7661188" y="3094544"/>
              <a:ext cx="41142" cy="157840"/>
            </a:xfrm>
            <a:custGeom>
              <a:avLst/>
              <a:gdLst>
                <a:gd name="connsiteX0" fmla="*/ 3283 w 41142"/>
                <a:gd name="connsiteY0" fmla="*/ 85 h 157840"/>
                <a:gd name="connsiteX1" fmla="*/ 265 w 41142"/>
                <a:gd name="connsiteY1" fmla="*/ 1981 h 157840"/>
                <a:gd name="connsiteX2" fmla="*/ 1694 w 41142"/>
                <a:gd name="connsiteY2" fmla="*/ 4351 h 157840"/>
                <a:gd name="connsiteX3" fmla="*/ 30606 w 41142"/>
                <a:gd name="connsiteY3" fmla="*/ 78926 h 157840"/>
                <a:gd name="connsiteX4" fmla="*/ 3124 w 41142"/>
                <a:gd name="connsiteY4" fmla="*/ 152396 h 157840"/>
                <a:gd name="connsiteX5" fmla="*/ 265 w 41142"/>
                <a:gd name="connsiteY5" fmla="*/ 156029 h 157840"/>
                <a:gd name="connsiteX6" fmla="*/ 2330 w 41142"/>
                <a:gd name="connsiteY6" fmla="*/ 157925 h 157840"/>
                <a:gd name="connsiteX7" fmla="*/ 29811 w 41142"/>
                <a:gd name="connsiteY7" fmla="*/ 127748 h 157840"/>
                <a:gd name="connsiteX8" fmla="*/ 41408 w 41142"/>
                <a:gd name="connsiteY8" fmla="*/ 79084 h 157840"/>
                <a:gd name="connsiteX9" fmla="*/ 3283 w 41142"/>
                <a:gd name="connsiteY9" fmla="*/ 85 h 15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42" h="157840">
                  <a:moveTo>
                    <a:pt x="3283" y="85"/>
                  </a:moveTo>
                  <a:cubicBezTo>
                    <a:pt x="2171" y="85"/>
                    <a:pt x="265" y="85"/>
                    <a:pt x="265" y="1981"/>
                  </a:cubicBezTo>
                  <a:cubicBezTo>
                    <a:pt x="265" y="2771"/>
                    <a:pt x="741" y="3245"/>
                    <a:pt x="1694" y="4351"/>
                  </a:cubicBezTo>
                  <a:cubicBezTo>
                    <a:pt x="15356" y="16833"/>
                    <a:pt x="30606" y="38162"/>
                    <a:pt x="30606" y="78926"/>
                  </a:cubicBezTo>
                  <a:cubicBezTo>
                    <a:pt x="30606" y="111948"/>
                    <a:pt x="20280" y="136912"/>
                    <a:pt x="3124" y="152396"/>
                  </a:cubicBezTo>
                  <a:cubicBezTo>
                    <a:pt x="424" y="155081"/>
                    <a:pt x="265" y="155240"/>
                    <a:pt x="265" y="156029"/>
                  </a:cubicBezTo>
                  <a:cubicBezTo>
                    <a:pt x="265" y="156819"/>
                    <a:pt x="741" y="157925"/>
                    <a:pt x="2330" y="157925"/>
                  </a:cubicBezTo>
                  <a:cubicBezTo>
                    <a:pt x="4236" y="157925"/>
                    <a:pt x="19327" y="147498"/>
                    <a:pt x="29811" y="127748"/>
                  </a:cubicBezTo>
                  <a:cubicBezTo>
                    <a:pt x="36801" y="114634"/>
                    <a:pt x="41408" y="97570"/>
                    <a:pt x="41408" y="79084"/>
                  </a:cubicBezTo>
                  <a:cubicBezTo>
                    <a:pt x="41408" y="56806"/>
                    <a:pt x="34736" y="22205"/>
                    <a:pt x="3283" y="85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336A823-6876-A9C0-1439-E939374CB252}"/>
                </a:ext>
              </a:extLst>
            </p:cNvPr>
            <p:cNvSpPr/>
            <p:nvPr/>
          </p:nvSpPr>
          <p:spPr>
            <a:xfrm>
              <a:off x="7795309" y="3040699"/>
              <a:ext cx="150910" cy="150324"/>
            </a:xfrm>
            <a:custGeom>
              <a:avLst/>
              <a:gdLst>
                <a:gd name="connsiteX0" fmla="*/ 80378 w 150910"/>
                <a:gd name="connsiteY0" fmla="*/ 79759 h 150324"/>
                <a:gd name="connsiteX1" fmla="*/ 143692 w 150910"/>
                <a:gd name="connsiteY1" fmla="*/ 79759 h 150324"/>
                <a:gd name="connsiteX2" fmla="*/ 151181 w 150910"/>
                <a:gd name="connsiteY2" fmla="*/ 75245 h 150324"/>
                <a:gd name="connsiteX3" fmla="*/ 143692 w 150910"/>
                <a:gd name="connsiteY3" fmla="*/ 70731 h 150324"/>
                <a:gd name="connsiteX4" fmla="*/ 80378 w 150910"/>
                <a:gd name="connsiteY4" fmla="*/ 70731 h 150324"/>
                <a:gd name="connsiteX5" fmla="*/ 80378 w 150910"/>
                <a:gd name="connsiteY5" fmla="*/ 7531 h 150324"/>
                <a:gd name="connsiteX6" fmla="*/ 75839 w 150910"/>
                <a:gd name="connsiteY6" fmla="*/ 83 h 150324"/>
                <a:gd name="connsiteX7" fmla="*/ 71300 w 150910"/>
                <a:gd name="connsiteY7" fmla="*/ 7531 h 150324"/>
                <a:gd name="connsiteX8" fmla="*/ 71300 w 150910"/>
                <a:gd name="connsiteY8" fmla="*/ 70731 h 150324"/>
                <a:gd name="connsiteX9" fmla="*/ 7759 w 150910"/>
                <a:gd name="connsiteY9" fmla="*/ 70731 h 150324"/>
                <a:gd name="connsiteX10" fmla="*/ 271 w 150910"/>
                <a:gd name="connsiteY10" fmla="*/ 75245 h 150324"/>
                <a:gd name="connsiteX11" fmla="*/ 7759 w 150910"/>
                <a:gd name="connsiteY11" fmla="*/ 79759 h 150324"/>
                <a:gd name="connsiteX12" fmla="*/ 71300 w 150910"/>
                <a:gd name="connsiteY12" fmla="*/ 79759 h 150324"/>
                <a:gd name="connsiteX13" fmla="*/ 71300 w 150910"/>
                <a:gd name="connsiteY13" fmla="*/ 142959 h 150324"/>
                <a:gd name="connsiteX14" fmla="*/ 75839 w 150910"/>
                <a:gd name="connsiteY14" fmla="*/ 150407 h 150324"/>
                <a:gd name="connsiteX15" fmla="*/ 80378 w 150910"/>
                <a:gd name="connsiteY15" fmla="*/ 142959 h 150324"/>
                <a:gd name="connsiteX16" fmla="*/ 80378 w 150910"/>
                <a:gd name="connsiteY16" fmla="*/ 79759 h 15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910" h="150324">
                  <a:moveTo>
                    <a:pt x="80378" y="79759"/>
                  </a:moveTo>
                  <a:lnTo>
                    <a:pt x="143692" y="79759"/>
                  </a:lnTo>
                  <a:cubicBezTo>
                    <a:pt x="146869" y="79759"/>
                    <a:pt x="151181" y="79759"/>
                    <a:pt x="151181" y="75245"/>
                  </a:cubicBezTo>
                  <a:cubicBezTo>
                    <a:pt x="151181" y="70731"/>
                    <a:pt x="146869" y="70731"/>
                    <a:pt x="143692" y="70731"/>
                  </a:cubicBezTo>
                  <a:lnTo>
                    <a:pt x="80378" y="70731"/>
                  </a:lnTo>
                  <a:lnTo>
                    <a:pt x="80378" y="7531"/>
                  </a:lnTo>
                  <a:cubicBezTo>
                    <a:pt x="80378" y="4371"/>
                    <a:pt x="80378" y="83"/>
                    <a:pt x="75839" y="83"/>
                  </a:cubicBezTo>
                  <a:cubicBezTo>
                    <a:pt x="71300" y="83"/>
                    <a:pt x="71300" y="4371"/>
                    <a:pt x="71300" y="7531"/>
                  </a:cubicBezTo>
                  <a:lnTo>
                    <a:pt x="71300" y="70731"/>
                  </a:lnTo>
                  <a:lnTo>
                    <a:pt x="7759" y="70731"/>
                  </a:lnTo>
                  <a:cubicBezTo>
                    <a:pt x="4582" y="70731"/>
                    <a:pt x="271" y="70731"/>
                    <a:pt x="271" y="75245"/>
                  </a:cubicBezTo>
                  <a:cubicBezTo>
                    <a:pt x="271" y="79759"/>
                    <a:pt x="4582" y="79759"/>
                    <a:pt x="7759" y="79759"/>
                  </a:cubicBezTo>
                  <a:lnTo>
                    <a:pt x="71300" y="79759"/>
                  </a:lnTo>
                  <a:lnTo>
                    <a:pt x="71300" y="142959"/>
                  </a:lnTo>
                  <a:cubicBezTo>
                    <a:pt x="71300" y="146119"/>
                    <a:pt x="71300" y="150407"/>
                    <a:pt x="75839" y="150407"/>
                  </a:cubicBezTo>
                  <a:cubicBezTo>
                    <a:pt x="80378" y="150407"/>
                    <a:pt x="80378" y="146119"/>
                    <a:pt x="80378" y="142959"/>
                  </a:cubicBezTo>
                  <a:lnTo>
                    <a:pt x="80378" y="79759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69CE165B-802D-5F37-6D0B-BE46FD9B2FA6}"/>
                </a:ext>
              </a:extLst>
            </p:cNvPr>
            <p:cNvSpPr/>
            <p:nvPr/>
          </p:nvSpPr>
          <p:spPr>
            <a:xfrm>
              <a:off x="8022241" y="3018128"/>
              <a:ext cx="161802" cy="159127"/>
            </a:xfrm>
            <a:custGeom>
              <a:avLst/>
              <a:gdLst>
                <a:gd name="connsiteX0" fmla="*/ 130086 w 161802"/>
                <a:gd name="connsiteY0" fmla="*/ 25814 h 159127"/>
                <a:gd name="connsiteX1" fmla="*/ 159133 w 161802"/>
                <a:gd name="connsiteY1" fmla="*/ 7080 h 159127"/>
                <a:gd name="connsiteX2" fmla="*/ 162083 w 161802"/>
                <a:gd name="connsiteY2" fmla="*/ 2791 h 159127"/>
                <a:gd name="connsiteX3" fmla="*/ 159133 w 161802"/>
                <a:gd name="connsiteY3" fmla="*/ 83 h 159127"/>
                <a:gd name="connsiteX4" fmla="*/ 140525 w 161802"/>
                <a:gd name="connsiteY4" fmla="*/ 760 h 159127"/>
                <a:gd name="connsiteX5" fmla="*/ 118059 w 161802"/>
                <a:gd name="connsiteY5" fmla="*/ 83 h 159127"/>
                <a:gd name="connsiteX6" fmla="*/ 113747 w 161802"/>
                <a:gd name="connsiteY6" fmla="*/ 4371 h 159127"/>
                <a:gd name="connsiteX7" fmla="*/ 117378 w 161802"/>
                <a:gd name="connsiteY7" fmla="*/ 7080 h 159127"/>
                <a:gd name="connsiteX8" fmla="*/ 127817 w 161802"/>
                <a:gd name="connsiteY8" fmla="*/ 14529 h 159127"/>
                <a:gd name="connsiteX9" fmla="*/ 124413 w 161802"/>
                <a:gd name="connsiteY9" fmla="*/ 23106 h 159127"/>
                <a:gd name="connsiteX10" fmla="*/ 54744 w 161802"/>
                <a:gd name="connsiteY10" fmla="*/ 133253 h 159127"/>
                <a:gd name="connsiteX11" fmla="*/ 39313 w 161802"/>
                <a:gd name="connsiteY11" fmla="*/ 13851 h 159127"/>
                <a:gd name="connsiteX12" fmla="*/ 54971 w 161802"/>
                <a:gd name="connsiteY12" fmla="*/ 7080 h 159127"/>
                <a:gd name="connsiteX13" fmla="*/ 60645 w 161802"/>
                <a:gd name="connsiteY13" fmla="*/ 2566 h 159127"/>
                <a:gd name="connsiteX14" fmla="*/ 57468 w 161802"/>
                <a:gd name="connsiteY14" fmla="*/ 83 h 159127"/>
                <a:gd name="connsiteX15" fmla="*/ 29328 w 161802"/>
                <a:gd name="connsiteY15" fmla="*/ 760 h 159127"/>
                <a:gd name="connsiteX16" fmla="*/ 16847 w 161802"/>
                <a:gd name="connsiteY16" fmla="*/ 534 h 159127"/>
                <a:gd name="connsiteX17" fmla="*/ 4592 w 161802"/>
                <a:gd name="connsiteY17" fmla="*/ 83 h 159127"/>
                <a:gd name="connsiteX18" fmla="*/ 281 w 161802"/>
                <a:gd name="connsiteY18" fmla="*/ 4371 h 159127"/>
                <a:gd name="connsiteX19" fmla="*/ 5954 w 161802"/>
                <a:gd name="connsiteY19" fmla="*/ 7080 h 159127"/>
                <a:gd name="connsiteX20" fmla="*/ 19570 w 161802"/>
                <a:gd name="connsiteY20" fmla="*/ 14754 h 159127"/>
                <a:gd name="connsiteX21" fmla="*/ 37498 w 161802"/>
                <a:gd name="connsiteY21" fmla="*/ 154019 h 159127"/>
                <a:gd name="connsiteX22" fmla="*/ 42036 w 161802"/>
                <a:gd name="connsiteY22" fmla="*/ 159210 h 159127"/>
                <a:gd name="connsiteX23" fmla="*/ 48390 w 161802"/>
                <a:gd name="connsiteY23" fmla="*/ 155147 h 159127"/>
                <a:gd name="connsiteX24" fmla="*/ 130086 w 161802"/>
                <a:gd name="connsiteY24" fmla="*/ 25814 h 15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802" h="159127">
                  <a:moveTo>
                    <a:pt x="130086" y="25814"/>
                  </a:moveTo>
                  <a:cubicBezTo>
                    <a:pt x="141206" y="8209"/>
                    <a:pt x="150737" y="7531"/>
                    <a:pt x="159133" y="7080"/>
                  </a:cubicBezTo>
                  <a:cubicBezTo>
                    <a:pt x="161857" y="6854"/>
                    <a:pt x="162083" y="3017"/>
                    <a:pt x="162083" y="2791"/>
                  </a:cubicBezTo>
                  <a:cubicBezTo>
                    <a:pt x="162083" y="986"/>
                    <a:pt x="160949" y="83"/>
                    <a:pt x="159133" y="83"/>
                  </a:cubicBezTo>
                  <a:cubicBezTo>
                    <a:pt x="153233" y="83"/>
                    <a:pt x="146652" y="760"/>
                    <a:pt x="140525" y="760"/>
                  </a:cubicBezTo>
                  <a:cubicBezTo>
                    <a:pt x="133036" y="760"/>
                    <a:pt x="125320" y="83"/>
                    <a:pt x="118059" y="83"/>
                  </a:cubicBezTo>
                  <a:cubicBezTo>
                    <a:pt x="116697" y="83"/>
                    <a:pt x="113747" y="83"/>
                    <a:pt x="113747" y="4371"/>
                  </a:cubicBezTo>
                  <a:cubicBezTo>
                    <a:pt x="113747" y="6854"/>
                    <a:pt x="115789" y="7080"/>
                    <a:pt x="117378" y="7080"/>
                  </a:cubicBezTo>
                  <a:cubicBezTo>
                    <a:pt x="123505" y="7531"/>
                    <a:pt x="127817" y="9789"/>
                    <a:pt x="127817" y="14529"/>
                  </a:cubicBezTo>
                  <a:cubicBezTo>
                    <a:pt x="127817" y="17914"/>
                    <a:pt x="124413" y="22880"/>
                    <a:pt x="124413" y="23106"/>
                  </a:cubicBezTo>
                  <a:lnTo>
                    <a:pt x="54744" y="133253"/>
                  </a:lnTo>
                  <a:lnTo>
                    <a:pt x="39313" y="13851"/>
                  </a:lnTo>
                  <a:cubicBezTo>
                    <a:pt x="39313" y="10014"/>
                    <a:pt x="44532" y="7080"/>
                    <a:pt x="54971" y="7080"/>
                  </a:cubicBezTo>
                  <a:cubicBezTo>
                    <a:pt x="58148" y="7080"/>
                    <a:pt x="60645" y="7080"/>
                    <a:pt x="60645" y="2566"/>
                  </a:cubicBezTo>
                  <a:cubicBezTo>
                    <a:pt x="60645" y="534"/>
                    <a:pt x="58829" y="83"/>
                    <a:pt x="57468" y="83"/>
                  </a:cubicBezTo>
                  <a:cubicBezTo>
                    <a:pt x="48390" y="83"/>
                    <a:pt x="38632" y="760"/>
                    <a:pt x="29328" y="760"/>
                  </a:cubicBezTo>
                  <a:cubicBezTo>
                    <a:pt x="25243" y="760"/>
                    <a:pt x="20931" y="534"/>
                    <a:pt x="16847" y="534"/>
                  </a:cubicBezTo>
                  <a:cubicBezTo>
                    <a:pt x="12762" y="534"/>
                    <a:pt x="8450" y="83"/>
                    <a:pt x="4592" y="83"/>
                  </a:cubicBezTo>
                  <a:cubicBezTo>
                    <a:pt x="3004" y="83"/>
                    <a:pt x="281" y="83"/>
                    <a:pt x="281" y="4371"/>
                  </a:cubicBezTo>
                  <a:cubicBezTo>
                    <a:pt x="281" y="7080"/>
                    <a:pt x="2323" y="7080"/>
                    <a:pt x="5954" y="7080"/>
                  </a:cubicBezTo>
                  <a:cubicBezTo>
                    <a:pt x="18662" y="7080"/>
                    <a:pt x="18889" y="9111"/>
                    <a:pt x="19570" y="14754"/>
                  </a:cubicBezTo>
                  <a:lnTo>
                    <a:pt x="37498" y="154019"/>
                  </a:lnTo>
                  <a:cubicBezTo>
                    <a:pt x="38178" y="158533"/>
                    <a:pt x="39086" y="159210"/>
                    <a:pt x="42036" y="159210"/>
                  </a:cubicBezTo>
                  <a:cubicBezTo>
                    <a:pt x="45667" y="159210"/>
                    <a:pt x="46575" y="158082"/>
                    <a:pt x="48390" y="155147"/>
                  </a:cubicBezTo>
                  <a:lnTo>
                    <a:pt x="130086" y="25814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E65BF1B2-A1B7-4F56-F721-6D8ECAA170EE}"/>
                </a:ext>
              </a:extLst>
            </p:cNvPr>
            <p:cNvSpPr/>
            <p:nvPr/>
          </p:nvSpPr>
          <p:spPr>
            <a:xfrm>
              <a:off x="8199488" y="2959320"/>
              <a:ext cx="109767" cy="112653"/>
            </a:xfrm>
            <a:custGeom>
              <a:avLst/>
              <a:gdLst>
                <a:gd name="connsiteX0" fmla="*/ 59541 w 109767"/>
                <a:gd name="connsiteY0" fmla="*/ 3396 h 112653"/>
                <a:gd name="connsiteX1" fmla="*/ 55252 w 109767"/>
                <a:gd name="connsiteY1" fmla="*/ 78 h 112653"/>
                <a:gd name="connsiteX2" fmla="*/ 50804 w 109767"/>
                <a:gd name="connsiteY2" fmla="*/ 3712 h 112653"/>
                <a:gd name="connsiteX3" fmla="*/ 16650 w 109767"/>
                <a:gd name="connsiteY3" fmla="*/ 96774 h 112653"/>
                <a:gd name="connsiteX4" fmla="*/ 289 w 109767"/>
                <a:gd name="connsiteY4" fmla="*/ 107044 h 112653"/>
                <a:gd name="connsiteX5" fmla="*/ 289 w 109767"/>
                <a:gd name="connsiteY5" fmla="*/ 112732 h 112653"/>
                <a:gd name="connsiteX6" fmla="*/ 15062 w 109767"/>
                <a:gd name="connsiteY6" fmla="*/ 112100 h 112653"/>
                <a:gd name="connsiteX7" fmla="*/ 33965 w 109767"/>
                <a:gd name="connsiteY7" fmla="*/ 112732 h 112653"/>
                <a:gd name="connsiteX8" fmla="*/ 33965 w 109767"/>
                <a:gd name="connsiteY8" fmla="*/ 107044 h 112653"/>
                <a:gd name="connsiteX9" fmla="*/ 22210 w 109767"/>
                <a:gd name="connsiteY9" fmla="*/ 99302 h 112653"/>
                <a:gd name="connsiteX10" fmla="*/ 23005 w 109767"/>
                <a:gd name="connsiteY10" fmla="*/ 96142 h 112653"/>
                <a:gd name="connsiteX11" fmla="*/ 50168 w 109767"/>
                <a:gd name="connsiteY11" fmla="*/ 21882 h 112653"/>
                <a:gd name="connsiteX12" fmla="*/ 78762 w 109767"/>
                <a:gd name="connsiteY12" fmla="*/ 99776 h 112653"/>
                <a:gd name="connsiteX13" fmla="*/ 79556 w 109767"/>
                <a:gd name="connsiteY13" fmla="*/ 102620 h 112653"/>
                <a:gd name="connsiteX14" fmla="*/ 66530 w 109767"/>
                <a:gd name="connsiteY14" fmla="*/ 107044 h 112653"/>
                <a:gd name="connsiteX15" fmla="*/ 66530 w 109767"/>
                <a:gd name="connsiteY15" fmla="*/ 112732 h 112653"/>
                <a:gd name="connsiteX16" fmla="*/ 90358 w 109767"/>
                <a:gd name="connsiteY16" fmla="*/ 112100 h 112653"/>
                <a:gd name="connsiteX17" fmla="*/ 110056 w 109767"/>
                <a:gd name="connsiteY17" fmla="*/ 112732 h 112653"/>
                <a:gd name="connsiteX18" fmla="*/ 110056 w 109767"/>
                <a:gd name="connsiteY18" fmla="*/ 107044 h 112653"/>
                <a:gd name="connsiteX19" fmla="*/ 95124 w 109767"/>
                <a:gd name="connsiteY19" fmla="*/ 100724 h 112653"/>
                <a:gd name="connsiteX20" fmla="*/ 59541 w 109767"/>
                <a:gd name="connsiteY20" fmla="*/ 3396 h 11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767" h="112653">
                  <a:moveTo>
                    <a:pt x="59541" y="3396"/>
                  </a:moveTo>
                  <a:cubicBezTo>
                    <a:pt x="58429" y="236"/>
                    <a:pt x="56681" y="78"/>
                    <a:pt x="55252" y="78"/>
                  </a:cubicBezTo>
                  <a:cubicBezTo>
                    <a:pt x="52075" y="78"/>
                    <a:pt x="51598" y="1342"/>
                    <a:pt x="50804" y="3712"/>
                  </a:cubicBezTo>
                  <a:lnTo>
                    <a:pt x="16650" y="96774"/>
                  </a:lnTo>
                  <a:cubicBezTo>
                    <a:pt x="13632" y="105148"/>
                    <a:pt x="7119" y="106886"/>
                    <a:pt x="289" y="107044"/>
                  </a:cubicBezTo>
                  <a:lnTo>
                    <a:pt x="289" y="112732"/>
                  </a:lnTo>
                  <a:cubicBezTo>
                    <a:pt x="5213" y="112258"/>
                    <a:pt x="10137" y="112100"/>
                    <a:pt x="15062" y="112100"/>
                  </a:cubicBezTo>
                  <a:cubicBezTo>
                    <a:pt x="20145" y="112100"/>
                    <a:pt x="31583" y="112574"/>
                    <a:pt x="33965" y="112732"/>
                  </a:cubicBezTo>
                  <a:lnTo>
                    <a:pt x="33965" y="107044"/>
                  </a:lnTo>
                  <a:cubicBezTo>
                    <a:pt x="25705" y="106886"/>
                    <a:pt x="22210" y="103094"/>
                    <a:pt x="22210" y="99302"/>
                  </a:cubicBezTo>
                  <a:cubicBezTo>
                    <a:pt x="22210" y="98354"/>
                    <a:pt x="22210" y="98038"/>
                    <a:pt x="23005" y="96142"/>
                  </a:cubicBezTo>
                  <a:lnTo>
                    <a:pt x="50168" y="21882"/>
                  </a:lnTo>
                  <a:lnTo>
                    <a:pt x="78762" y="99776"/>
                  </a:lnTo>
                  <a:cubicBezTo>
                    <a:pt x="79556" y="101830"/>
                    <a:pt x="79556" y="102146"/>
                    <a:pt x="79556" y="102620"/>
                  </a:cubicBezTo>
                  <a:cubicBezTo>
                    <a:pt x="79556" y="107044"/>
                    <a:pt x="70819" y="107044"/>
                    <a:pt x="66530" y="107044"/>
                  </a:cubicBezTo>
                  <a:lnTo>
                    <a:pt x="66530" y="112732"/>
                  </a:lnTo>
                  <a:cubicBezTo>
                    <a:pt x="74473" y="112416"/>
                    <a:pt x="84639" y="112100"/>
                    <a:pt x="90358" y="112100"/>
                  </a:cubicBezTo>
                  <a:cubicBezTo>
                    <a:pt x="96871" y="112100"/>
                    <a:pt x="108308" y="112574"/>
                    <a:pt x="110056" y="112732"/>
                  </a:cubicBezTo>
                  <a:lnTo>
                    <a:pt x="110056" y="107044"/>
                  </a:lnTo>
                  <a:cubicBezTo>
                    <a:pt x="99889" y="107044"/>
                    <a:pt x="97507" y="107044"/>
                    <a:pt x="95124" y="100724"/>
                  </a:cubicBezTo>
                  <a:lnTo>
                    <a:pt x="59541" y="3396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42C519A2-C61C-DF31-373D-065BC79BC6C3}"/>
                </a:ext>
              </a:extLst>
            </p:cNvPr>
            <p:cNvSpPr/>
            <p:nvPr/>
          </p:nvSpPr>
          <p:spPr>
            <a:xfrm>
              <a:off x="8326622" y="3045903"/>
              <a:ext cx="76476" cy="49882"/>
            </a:xfrm>
            <a:custGeom>
              <a:avLst/>
              <a:gdLst>
                <a:gd name="connsiteX0" fmla="*/ 70189 w 76476"/>
                <a:gd name="connsiteY0" fmla="*/ 8657 h 49882"/>
                <a:gd name="connsiteX1" fmla="*/ 74955 w 76476"/>
                <a:gd name="connsiteY1" fmla="*/ 7528 h 49882"/>
                <a:gd name="connsiteX2" fmla="*/ 76770 w 76476"/>
                <a:gd name="connsiteY2" fmla="*/ 3691 h 49882"/>
                <a:gd name="connsiteX3" fmla="*/ 71437 w 76476"/>
                <a:gd name="connsiteY3" fmla="*/ 79 h 49882"/>
                <a:gd name="connsiteX4" fmla="*/ 22760 w 76476"/>
                <a:gd name="connsiteY4" fmla="*/ 79 h 49882"/>
                <a:gd name="connsiteX5" fmla="*/ 8464 w 76476"/>
                <a:gd name="connsiteY5" fmla="*/ 5722 h 49882"/>
                <a:gd name="connsiteX6" fmla="*/ 294 w 76476"/>
                <a:gd name="connsiteY6" fmla="*/ 15541 h 49882"/>
                <a:gd name="connsiteX7" fmla="*/ 2563 w 76476"/>
                <a:gd name="connsiteY7" fmla="*/ 17121 h 49882"/>
                <a:gd name="connsiteX8" fmla="*/ 5060 w 76476"/>
                <a:gd name="connsiteY8" fmla="*/ 15992 h 49882"/>
                <a:gd name="connsiteX9" fmla="*/ 21285 w 76476"/>
                <a:gd name="connsiteY9" fmla="*/ 8657 h 49882"/>
                <a:gd name="connsiteX10" fmla="*/ 29341 w 76476"/>
                <a:gd name="connsiteY10" fmla="*/ 8657 h 49882"/>
                <a:gd name="connsiteX11" fmla="*/ 15499 w 76476"/>
                <a:gd name="connsiteY11" fmla="*/ 41611 h 49882"/>
                <a:gd name="connsiteX12" fmla="*/ 13797 w 76476"/>
                <a:gd name="connsiteY12" fmla="*/ 45899 h 49882"/>
                <a:gd name="connsiteX13" fmla="*/ 18108 w 76476"/>
                <a:gd name="connsiteY13" fmla="*/ 49962 h 49882"/>
                <a:gd name="connsiteX14" fmla="*/ 27072 w 76476"/>
                <a:gd name="connsiteY14" fmla="*/ 35629 h 49882"/>
                <a:gd name="connsiteX15" fmla="*/ 34334 w 76476"/>
                <a:gd name="connsiteY15" fmla="*/ 8657 h 49882"/>
                <a:gd name="connsiteX16" fmla="*/ 49198 w 76476"/>
                <a:gd name="connsiteY16" fmla="*/ 8657 h 49882"/>
                <a:gd name="connsiteX17" fmla="*/ 45567 w 76476"/>
                <a:gd name="connsiteY17" fmla="*/ 31566 h 49882"/>
                <a:gd name="connsiteX18" fmla="*/ 53396 w 76476"/>
                <a:gd name="connsiteY18" fmla="*/ 49962 h 49882"/>
                <a:gd name="connsiteX19" fmla="*/ 59297 w 76476"/>
                <a:gd name="connsiteY19" fmla="*/ 44432 h 49882"/>
                <a:gd name="connsiteX20" fmla="*/ 58048 w 76476"/>
                <a:gd name="connsiteY20" fmla="*/ 41272 h 49882"/>
                <a:gd name="connsiteX21" fmla="*/ 52829 w 76476"/>
                <a:gd name="connsiteY21" fmla="*/ 20845 h 49882"/>
                <a:gd name="connsiteX22" fmla="*/ 54077 w 76476"/>
                <a:gd name="connsiteY22" fmla="*/ 8657 h 49882"/>
                <a:gd name="connsiteX23" fmla="*/ 70189 w 76476"/>
                <a:gd name="connsiteY23" fmla="*/ 8657 h 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76" h="49882">
                  <a:moveTo>
                    <a:pt x="70189" y="8657"/>
                  </a:moveTo>
                  <a:cubicBezTo>
                    <a:pt x="72232" y="8657"/>
                    <a:pt x="73366" y="8657"/>
                    <a:pt x="74955" y="7528"/>
                  </a:cubicBezTo>
                  <a:cubicBezTo>
                    <a:pt x="75636" y="6851"/>
                    <a:pt x="76770" y="5271"/>
                    <a:pt x="76770" y="3691"/>
                  </a:cubicBezTo>
                  <a:cubicBezTo>
                    <a:pt x="76770" y="79"/>
                    <a:pt x="73366" y="79"/>
                    <a:pt x="71437" y="79"/>
                  </a:cubicBezTo>
                  <a:lnTo>
                    <a:pt x="22760" y="79"/>
                  </a:lnTo>
                  <a:cubicBezTo>
                    <a:pt x="20264" y="79"/>
                    <a:pt x="15158" y="79"/>
                    <a:pt x="8464" y="5722"/>
                  </a:cubicBezTo>
                  <a:cubicBezTo>
                    <a:pt x="5400" y="8431"/>
                    <a:pt x="294" y="14187"/>
                    <a:pt x="294" y="15541"/>
                  </a:cubicBezTo>
                  <a:cubicBezTo>
                    <a:pt x="294" y="17121"/>
                    <a:pt x="1883" y="17121"/>
                    <a:pt x="2563" y="17121"/>
                  </a:cubicBezTo>
                  <a:cubicBezTo>
                    <a:pt x="4152" y="17121"/>
                    <a:pt x="4152" y="17008"/>
                    <a:pt x="5060" y="15992"/>
                  </a:cubicBezTo>
                  <a:cubicBezTo>
                    <a:pt x="8918" y="11139"/>
                    <a:pt x="14364" y="8657"/>
                    <a:pt x="21285" y="8657"/>
                  </a:cubicBezTo>
                  <a:lnTo>
                    <a:pt x="29341" y="8657"/>
                  </a:lnTo>
                  <a:cubicBezTo>
                    <a:pt x="25257" y="22764"/>
                    <a:pt x="19470" y="34501"/>
                    <a:pt x="15499" y="41611"/>
                  </a:cubicBezTo>
                  <a:cubicBezTo>
                    <a:pt x="13797" y="44545"/>
                    <a:pt x="13797" y="44771"/>
                    <a:pt x="13797" y="45899"/>
                  </a:cubicBezTo>
                  <a:cubicBezTo>
                    <a:pt x="13797" y="48495"/>
                    <a:pt x="15839" y="49962"/>
                    <a:pt x="18108" y="49962"/>
                  </a:cubicBezTo>
                  <a:cubicBezTo>
                    <a:pt x="22874" y="49962"/>
                    <a:pt x="24462" y="44771"/>
                    <a:pt x="27072" y="35629"/>
                  </a:cubicBezTo>
                  <a:cubicBezTo>
                    <a:pt x="29682" y="26826"/>
                    <a:pt x="31724" y="18701"/>
                    <a:pt x="34334" y="8657"/>
                  </a:cubicBezTo>
                  <a:lnTo>
                    <a:pt x="49198" y="8657"/>
                  </a:lnTo>
                  <a:cubicBezTo>
                    <a:pt x="48744" y="10349"/>
                    <a:pt x="45567" y="22651"/>
                    <a:pt x="45567" y="31566"/>
                  </a:cubicBezTo>
                  <a:cubicBezTo>
                    <a:pt x="45567" y="39353"/>
                    <a:pt x="48404" y="49962"/>
                    <a:pt x="53396" y="49962"/>
                  </a:cubicBezTo>
                  <a:cubicBezTo>
                    <a:pt x="56119" y="49962"/>
                    <a:pt x="59297" y="47366"/>
                    <a:pt x="59297" y="44432"/>
                  </a:cubicBezTo>
                  <a:cubicBezTo>
                    <a:pt x="59297" y="43191"/>
                    <a:pt x="58843" y="42626"/>
                    <a:pt x="58048" y="41272"/>
                  </a:cubicBezTo>
                  <a:cubicBezTo>
                    <a:pt x="52829" y="32808"/>
                    <a:pt x="52829" y="22876"/>
                    <a:pt x="52829" y="20845"/>
                  </a:cubicBezTo>
                  <a:cubicBezTo>
                    <a:pt x="52829" y="17008"/>
                    <a:pt x="53396" y="12494"/>
                    <a:pt x="54077" y="8657"/>
                  </a:cubicBezTo>
                  <a:lnTo>
                    <a:pt x="70189" y="8657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0C719153-12D4-4E7A-EBE2-465FE2B795C3}"/>
                </a:ext>
              </a:extLst>
            </p:cNvPr>
            <p:cNvSpPr/>
            <p:nvPr/>
          </p:nvSpPr>
          <p:spPr>
            <a:xfrm>
              <a:off x="8153030" y="3127549"/>
              <a:ext cx="116915" cy="114233"/>
            </a:xfrm>
            <a:custGeom>
              <a:avLst/>
              <a:gdLst>
                <a:gd name="connsiteX0" fmla="*/ 117202 w 116915"/>
                <a:gd name="connsiteY0" fmla="*/ 57755 h 114233"/>
                <a:gd name="connsiteX1" fmla="*/ 58744 w 116915"/>
                <a:gd name="connsiteY1" fmla="*/ 86 h 114233"/>
                <a:gd name="connsiteX2" fmla="*/ 286 w 116915"/>
                <a:gd name="connsiteY2" fmla="*/ 57755 h 114233"/>
                <a:gd name="connsiteX3" fmla="*/ 58744 w 116915"/>
                <a:gd name="connsiteY3" fmla="*/ 114319 h 114233"/>
                <a:gd name="connsiteX4" fmla="*/ 117202 w 116915"/>
                <a:gd name="connsiteY4" fmla="*/ 57755 h 114233"/>
                <a:gd name="connsiteX5" fmla="*/ 58744 w 116915"/>
                <a:gd name="connsiteY5" fmla="*/ 109105 h 114233"/>
                <a:gd name="connsiteX6" fmla="*/ 17284 w 116915"/>
                <a:gd name="connsiteY6" fmla="*/ 55227 h 114233"/>
                <a:gd name="connsiteX7" fmla="*/ 58744 w 116915"/>
                <a:gd name="connsiteY7" fmla="*/ 5142 h 114233"/>
                <a:gd name="connsiteX8" fmla="*/ 100205 w 116915"/>
                <a:gd name="connsiteY8" fmla="*/ 55227 h 114233"/>
                <a:gd name="connsiteX9" fmla="*/ 58744 w 116915"/>
                <a:gd name="connsiteY9" fmla="*/ 109105 h 11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915" h="114233">
                  <a:moveTo>
                    <a:pt x="117202" y="57755"/>
                  </a:moveTo>
                  <a:cubicBezTo>
                    <a:pt x="117202" y="26156"/>
                    <a:pt x="91150" y="86"/>
                    <a:pt x="58744" y="86"/>
                  </a:cubicBezTo>
                  <a:cubicBezTo>
                    <a:pt x="26179" y="86"/>
                    <a:pt x="286" y="26156"/>
                    <a:pt x="286" y="57755"/>
                  </a:cubicBezTo>
                  <a:cubicBezTo>
                    <a:pt x="286" y="88723"/>
                    <a:pt x="26179" y="114319"/>
                    <a:pt x="58744" y="114319"/>
                  </a:cubicBezTo>
                  <a:cubicBezTo>
                    <a:pt x="91309" y="114319"/>
                    <a:pt x="117202" y="88723"/>
                    <a:pt x="117202" y="57755"/>
                  </a:cubicBezTo>
                  <a:close/>
                  <a:moveTo>
                    <a:pt x="58744" y="109105"/>
                  </a:moveTo>
                  <a:cubicBezTo>
                    <a:pt x="40158" y="109105"/>
                    <a:pt x="17284" y="94095"/>
                    <a:pt x="17284" y="55227"/>
                  </a:cubicBezTo>
                  <a:cubicBezTo>
                    <a:pt x="17284" y="18572"/>
                    <a:pt x="40635" y="5142"/>
                    <a:pt x="58744" y="5142"/>
                  </a:cubicBezTo>
                  <a:cubicBezTo>
                    <a:pt x="76853" y="5142"/>
                    <a:pt x="100205" y="18572"/>
                    <a:pt x="100205" y="55227"/>
                  </a:cubicBezTo>
                  <a:cubicBezTo>
                    <a:pt x="100205" y="94095"/>
                    <a:pt x="77330" y="109105"/>
                    <a:pt x="58744" y="109105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7A969E07-CD9E-12F8-0CC9-F8BCC2DDA28E}"/>
                </a:ext>
              </a:extLst>
            </p:cNvPr>
            <p:cNvSpPr/>
            <p:nvPr/>
          </p:nvSpPr>
          <p:spPr>
            <a:xfrm>
              <a:off x="8290436" y="3130709"/>
              <a:ext cx="101506" cy="107913"/>
            </a:xfrm>
            <a:custGeom>
              <a:avLst/>
              <a:gdLst>
                <a:gd name="connsiteX0" fmla="*/ 31745 w 101506"/>
                <a:gd name="connsiteY0" fmla="*/ 59019 h 107913"/>
                <a:gd name="connsiteX1" fmla="*/ 60657 w 101506"/>
                <a:gd name="connsiteY1" fmla="*/ 59019 h 107913"/>
                <a:gd name="connsiteX2" fmla="*/ 101799 w 101506"/>
                <a:gd name="connsiteY2" fmla="*/ 29790 h 107913"/>
                <a:gd name="connsiteX3" fmla="*/ 60657 w 101506"/>
                <a:gd name="connsiteY3" fmla="*/ 86 h 107913"/>
                <a:gd name="connsiteX4" fmla="*/ 293 w 101506"/>
                <a:gd name="connsiteY4" fmla="*/ 86 h 107913"/>
                <a:gd name="connsiteX5" fmla="*/ 293 w 101506"/>
                <a:gd name="connsiteY5" fmla="*/ 5774 h 107913"/>
                <a:gd name="connsiteX6" fmla="*/ 4105 w 101506"/>
                <a:gd name="connsiteY6" fmla="*/ 5774 h 107913"/>
                <a:gd name="connsiteX7" fmla="*/ 16654 w 101506"/>
                <a:gd name="connsiteY7" fmla="*/ 12884 h 107913"/>
                <a:gd name="connsiteX8" fmla="*/ 16654 w 101506"/>
                <a:gd name="connsiteY8" fmla="*/ 95201 h 107913"/>
                <a:gd name="connsiteX9" fmla="*/ 4105 w 101506"/>
                <a:gd name="connsiteY9" fmla="*/ 102311 h 107913"/>
                <a:gd name="connsiteX10" fmla="*/ 293 w 101506"/>
                <a:gd name="connsiteY10" fmla="*/ 102311 h 107913"/>
                <a:gd name="connsiteX11" fmla="*/ 293 w 101506"/>
                <a:gd name="connsiteY11" fmla="*/ 107999 h 107913"/>
                <a:gd name="connsiteX12" fmla="*/ 24120 w 101506"/>
                <a:gd name="connsiteY12" fmla="*/ 107367 h 107913"/>
                <a:gd name="connsiteX13" fmla="*/ 48107 w 101506"/>
                <a:gd name="connsiteY13" fmla="*/ 107999 h 107913"/>
                <a:gd name="connsiteX14" fmla="*/ 48107 w 101506"/>
                <a:gd name="connsiteY14" fmla="*/ 102311 h 107913"/>
                <a:gd name="connsiteX15" fmla="*/ 44295 w 101506"/>
                <a:gd name="connsiteY15" fmla="*/ 102311 h 107913"/>
                <a:gd name="connsiteX16" fmla="*/ 31745 w 101506"/>
                <a:gd name="connsiteY16" fmla="*/ 95201 h 107913"/>
                <a:gd name="connsiteX17" fmla="*/ 31745 w 101506"/>
                <a:gd name="connsiteY17" fmla="*/ 59019 h 107913"/>
                <a:gd name="connsiteX18" fmla="*/ 56685 w 101506"/>
                <a:gd name="connsiteY18" fmla="*/ 5774 h 107913"/>
                <a:gd name="connsiteX19" fmla="*/ 84802 w 101506"/>
                <a:gd name="connsiteY19" fmla="*/ 29790 h 107913"/>
                <a:gd name="connsiteX20" fmla="*/ 56685 w 101506"/>
                <a:gd name="connsiteY20" fmla="*/ 53963 h 107913"/>
                <a:gd name="connsiteX21" fmla="*/ 31110 w 101506"/>
                <a:gd name="connsiteY21" fmla="*/ 53963 h 107913"/>
                <a:gd name="connsiteX22" fmla="*/ 31110 w 101506"/>
                <a:gd name="connsiteY22" fmla="*/ 11936 h 107913"/>
                <a:gd name="connsiteX23" fmla="*/ 38735 w 101506"/>
                <a:gd name="connsiteY23" fmla="*/ 5774 h 107913"/>
                <a:gd name="connsiteX24" fmla="*/ 56685 w 101506"/>
                <a:gd name="connsiteY24" fmla="*/ 5774 h 10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506" h="107913">
                  <a:moveTo>
                    <a:pt x="31745" y="59019"/>
                  </a:moveTo>
                  <a:lnTo>
                    <a:pt x="60657" y="59019"/>
                  </a:lnTo>
                  <a:cubicBezTo>
                    <a:pt x="83690" y="59019"/>
                    <a:pt x="101799" y="45747"/>
                    <a:pt x="101799" y="29790"/>
                  </a:cubicBezTo>
                  <a:cubicBezTo>
                    <a:pt x="101799" y="14148"/>
                    <a:pt x="84008" y="86"/>
                    <a:pt x="60657" y="86"/>
                  </a:cubicBezTo>
                  <a:lnTo>
                    <a:pt x="293" y="86"/>
                  </a:lnTo>
                  <a:lnTo>
                    <a:pt x="293" y="5774"/>
                  </a:lnTo>
                  <a:lnTo>
                    <a:pt x="4105" y="5774"/>
                  </a:lnTo>
                  <a:cubicBezTo>
                    <a:pt x="16337" y="5774"/>
                    <a:pt x="16654" y="7354"/>
                    <a:pt x="16654" y="12884"/>
                  </a:cubicBezTo>
                  <a:lnTo>
                    <a:pt x="16654" y="95201"/>
                  </a:lnTo>
                  <a:cubicBezTo>
                    <a:pt x="16654" y="100573"/>
                    <a:pt x="16337" y="102311"/>
                    <a:pt x="4105" y="102311"/>
                  </a:cubicBezTo>
                  <a:lnTo>
                    <a:pt x="293" y="102311"/>
                  </a:lnTo>
                  <a:lnTo>
                    <a:pt x="293" y="107999"/>
                  </a:lnTo>
                  <a:cubicBezTo>
                    <a:pt x="8235" y="107683"/>
                    <a:pt x="18402" y="107367"/>
                    <a:pt x="24120" y="107367"/>
                  </a:cubicBezTo>
                  <a:cubicBezTo>
                    <a:pt x="29998" y="107367"/>
                    <a:pt x="40165" y="107683"/>
                    <a:pt x="48107" y="107999"/>
                  </a:cubicBezTo>
                  <a:lnTo>
                    <a:pt x="48107" y="102311"/>
                  </a:lnTo>
                  <a:lnTo>
                    <a:pt x="44295" y="102311"/>
                  </a:lnTo>
                  <a:cubicBezTo>
                    <a:pt x="32063" y="102311"/>
                    <a:pt x="31745" y="100731"/>
                    <a:pt x="31745" y="95201"/>
                  </a:cubicBezTo>
                  <a:lnTo>
                    <a:pt x="31745" y="59019"/>
                  </a:lnTo>
                  <a:close/>
                  <a:moveTo>
                    <a:pt x="56685" y="5774"/>
                  </a:moveTo>
                  <a:cubicBezTo>
                    <a:pt x="83214" y="5774"/>
                    <a:pt x="84802" y="20626"/>
                    <a:pt x="84802" y="29790"/>
                  </a:cubicBezTo>
                  <a:cubicBezTo>
                    <a:pt x="84802" y="36742"/>
                    <a:pt x="84802" y="53963"/>
                    <a:pt x="56685" y="53963"/>
                  </a:cubicBezTo>
                  <a:lnTo>
                    <a:pt x="31110" y="53963"/>
                  </a:lnTo>
                  <a:lnTo>
                    <a:pt x="31110" y="11936"/>
                  </a:lnTo>
                  <a:cubicBezTo>
                    <a:pt x="31110" y="7038"/>
                    <a:pt x="31269" y="5774"/>
                    <a:pt x="38735" y="5774"/>
                  </a:cubicBezTo>
                  <a:lnTo>
                    <a:pt x="56685" y="5774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65CA1215-94FC-FE91-482A-622627E01527}"/>
                </a:ext>
              </a:extLst>
            </p:cNvPr>
            <p:cNvSpPr/>
            <p:nvPr/>
          </p:nvSpPr>
          <p:spPr>
            <a:xfrm>
              <a:off x="8412095" y="3131341"/>
              <a:ext cx="106749" cy="107281"/>
            </a:xfrm>
            <a:custGeom>
              <a:avLst/>
              <a:gdLst>
                <a:gd name="connsiteX0" fmla="*/ 107047 w 106749"/>
                <a:gd name="connsiteY0" fmla="*/ 65813 h 107281"/>
                <a:gd name="connsiteX1" fmla="*/ 101646 w 106749"/>
                <a:gd name="connsiteY1" fmla="*/ 65813 h 107281"/>
                <a:gd name="connsiteX2" fmla="*/ 64474 w 106749"/>
                <a:gd name="connsiteY2" fmla="*/ 101679 h 107281"/>
                <a:gd name="connsiteX3" fmla="*/ 39376 w 106749"/>
                <a:gd name="connsiteY3" fmla="*/ 101679 h 107281"/>
                <a:gd name="connsiteX4" fmla="*/ 31751 w 106749"/>
                <a:gd name="connsiteY4" fmla="*/ 95517 h 107281"/>
                <a:gd name="connsiteX5" fmla="*/ 31751 w 106749"/>
                <a:gd name="connsiteY5" fmla="*/ 54437 h 107281"/>
                <a:gd name="connsiteX6" fmla="*/ 47795 w 106749"/>
                <a:gd name="connsiteY6" fmla="*/ 54437 h 107281"/>
                <a:gd name="connsiteX7" fmla="*/ 66222 w 106749"/>
                <a:gd name="connsiteY7" fmla="*/ 72923 h 107281"/>
                <a:gd name="connsiteX8" fmla="*/ 71623 w 106749"/>
                <a:gd name="connsiteY8" fmla="*/ 72923 h 107281"/>
                <a:gd name="connsiteX9" fmla="*/ 71623 w 106749"/>
                <a:gd name="connsiteY9" fmla="*/ 30264 h 107281"/>
                <a:gd name="connsiteX10" fmla="*/ 66222 w 106749"/>
                <a:gd name="connsiteY10" fmla="*/ 30264 h 107281"/>
                <a:gd name="connsiteX11" fmla="*/ 47795 w 106749"/>
                <a:gd name="connsiteY11" fmla="*/ 48749 h 107281"/>
                <a:gd name="connsiteX12" fmla="*/ 31751 w 106749"/>
                <a:gd name="connsiteY12" fmla="*/ 48749 h 107281"/>
                <a:gd name="connsiteX13" fmla="*/ 31751 w 106749"/>
                <a:gd name="connsiteY13" fmla="*/ 11936 h 107281"/>
                <a:gd name="connsiteX14" fmla="*/ 39376 w 106749"/>
                <a:gd name="connsiteY14" fmla="*/ 5774 h 107281"/>
                <a:gd name="connsiteX15" fmla="*/ 63204 w 106749"/>
                <a:gd name="connsiteY15" fmla="*/ 5774 h 107281"/>
                <a:gd name="connsiteX16" fmla="*/ 96722 w 106749"/>
                <a:gd name="connsiteY16" fmla="*/ 36426 h 107281"/>
                <a:gd name="connsiteX17" fmla="*/ 102123 w 106749"/>
                <a:gd name="connsiteY17" fmla="*/ 36426 h 107281"/>
                <a:gd name="connsiteX18" fmla="*/ 97357 w 106749"/>
                <a:gd name="connsiteY18" fmla="*/ 86 h 107281"/>
                <a:gd name="connsiteX19" fmla="*/ 298 w 106749"/>
                <a:gd name="connsiteY19" fmla="*/ 86 h 107281"/>
                <a:gd name="connsiteX20" fmla="*/ 298 w 106749"/>
                <a:gd name="connsiteY20" fmla="*/ 5774 h 107281"/>
                <a:gd name="connsiteX21" fmla="*/ 4110 w 106749"/>
                <a:gd name="connsiteY21" fmla="*/ 5774 h 107281"/>
                <a:gd name="connsiteX22" fmla="*/ 16660 w 106749"/>
                <a:gd name="connsiteY22" fmla="*/ 12884 h 107281"/>
                <a:gd name="connsiteX23" fmla="*/ 16660 w 106749"/>
                <a:gd name="connsiteY23" fmla="*/ 94569 h 107281"/>
                <a:gd name="connsiteX24" fmla="*/ 4110 w 106749"/>
                <a:gd name="connsiteY24" fmla="*/ 101679 h 107281"/>
                <a:gd name="connsiteX25" fmla="*/ 298 w 106749"/>
                <a:gd name="connsiteY25" fmla="*/ 101679 h 107281"/>
                <a:gd name="connsiteX26" fmla="*/ 298 w 106749"/>
                <a:gd name="connsiteY26" fmla="*/ 107367 h 107281"/>
                <a:gd name="connsiteX27" fmla="*/ 99899 w 106749"/>
                <a:gd name="connsiteY27" fmla="*/ 107367 h 107281"/>
                <a:gd name="connsiteX28" fmla="*/ 107047 w 106749"/>
                <a:gd name="connsiteY28" fmla="*/ 65813 h 10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6749" h="107281">
                  <a:moveTo>
                    <a:pt x="107047" y="65813"/>
                  </a:moveTo>
                  <a:lnTo>
                    <a:pt x="101646" y="65813"/>
                  </a:lnTo>
                  <a:cubicBezTo>
                    <a:pt x="97516" y="89671"/>
                    <a:pt x="93862" y="101679"/>
                    <a:pt x="64474" y="101679"/>
                  </a:cubicBezTo>
                  <a:lnTo>
                    <a:pt x="39376" y="101679"/>
                  </a:lnTo>
                  <a:cubicBezTo>
                    <a:pt x="31910" y="101679"/>
                    <a:pt x="31751" y="100415"/>
                    <a:pt x="31751" y="95517"/>
                  </a:cubicBezTo>
                  <a:lnTo>
                    <a:pt x="31751" y="54437"/>
                  </a:lnTo>
                  <a:lnTo>
                    <a:pt x="47795" y="54437"/>
                  </a:lnTo>
                  <a:cubicBezTo>
                    <a:pt x="63839" y="54437"/>
                    <a:pt x="66222" y="59177"/>
                    <a:pt x="66222" y="72923"/>
                  </a:cubicBezTo>
                  <a:lnTo>
                    <a:pt x="71623" y="72923"/>
                  </a:lnTo>
                  <a:lnTo>
                    <a:pt x="71623" y="30264"/>
                  </a:lnTo>
                  <a:lnTo>
                    <a:pt x="66222" y="30264"/>
                  </a:lnTo>
                  <a:cubicBezTo>
                    <a:pt x="66222" y="44010"/>
                    <a:pt x="63839" y="48749"/>
                    <a:pt x="47795" y="48749"/>
                  </a:cubicBezTo>
                  <a:lnTo>
                    <a:pt x="31751" y="48749"/>
                  </a:lnTo>
                  <a:lnTo>
                    <a:pt x="31751" y="11936"/>
                  </a:lnTo>
                  <a:cubicBezTo>
                    <a:pt x="31751" y="7038"/>
                    <a:pt x="31910" y="5774"/>
                    <a:pt x="39376" y="5774"/>
                  </a:cubicBezTo>
                  <a:lnTo>
                    <a:pt x="63204" y="5774"/>
                  </a:lnTo>
                  <a:cubicBezTo>
                    <a:pt x="89255" y="5774"/>
                    <a:pt x="93862" y="14306"/>
                    <a:pt x="96722" y="36426"/>
                  </a:cubicBezTo>
                  <a:lnTo>
                    <a:pt x="102123" y="36426"/>
                  </a:lnTo>
                  <a:lnTo>
                    <a:pt x="97357" y="86"/>
                  </a:lnTo>
                  <a:lnTo>
                    <a:pt x="298" y="86"/>
                  </a:lnTo>
                  <a:lnTo>
                    <a:pt x="298" y="5774"/>
                  </a:lnTo>
                  <a:lnTo>
                    <a:pt x="4110" y="5774"/>
                  </a:lnTo>
                  <a:cubicBezTo>
                    <a:pt x="16342" y="5774"/>
                    <a:pt x="16660" y="7354"/>
                    <a:pt x="16660" y="12884"/>
                  </a:cubicBezTo>
                  <a:lnTo>
                    <a:pt x="16660" y="94569"/>
                  </a:lnTo>
                  <a:cubicBezTo>
                    <a:pt x="16660" y="99941"/>
                    <a:pt x="16342" y="101679"/>
                    <a:pt x="4110" y="101679"/>
                  </a:cubicBezTo>
                  <a:lnTo>
                    <a:pt x="298" y="101679"/>
                  </a:lnTo>
                  <a:lnTo>
                    <a:pt x="298" y="107367"/>
                  </a:lnTo>
                  <a:lnTo>
                    <a:pt x="99899" y="107367"/>
                  </a:lnTo>
                  <a:lnTo>
                    <a:pt x="107047" y="65813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A548ABF9-3318-456D-CFAC-3948F4E6F5A0}"/>
                </a:ext>
              </a:extLst>
            </p:cNvPr>
            <p:cNvSpPr/>
            <p:nvPr/>
          </p:nvSpPr>
          <p:spPr>
            <a:xfrm>
              <a:off x="5351771" y="3356696"/>
              <a:ext cx="191077" cy="154161"/>
            </a:xfrm>
            <a:custGeom>
              <a:avLst/>
              <a:gdLst>
                <a:gd name="connsiteX0" fmla="*/ 164463 w 191077"/>
                <a:gd name="connsiteY0" fmla="*/ 17478 h 154161"/>
                <a:gd name="connsiteX1" fmla="*/ 183525 w 191077"/>
                <a:gd name="connsiteY1" fmla="*/ 7095 h 154161"/>
                <a:gd name="connsiteX2" fmla="*/ 191241 w 191077"/>
                <a:gd name="connsiteY2" fmla="*/ 2581 h 154161"/>
                <a:gd name="connsiteX3" fmla="*/ 188064 w 191077"/>
                <a:gd name="connsiteY3" fmla="*/ 98 h 154161"/>
                <a:gd name="connsiteX4" fmla="*/ 159016 w 191077"/>
                <a:gd name="connsiteY4" fmla="*/ 775 h 154161"/>
                <a:gd name="connsiteX5" fmla="*/ 129742 w 191077"/>
                <a:gd name="connsiteY5" fmla="*/ 98 h 154161"/>
                <a:gd name="connsiteX6" fmla="*/ 125430 w 191077"/>
                <a:gd name="connsiteY6" fmla="*/ 4612 h 154161"/>
                <a:gd name="connsiteX7" fmla="*/ 131784 w 191077"/>
                <a:gd name="connsiteY7" fmla="*/ 7095 h 154161"/>
                <a:gd name="connsiteX8" fmla="*/ 140408 w 191077"/>
                <a:gd name="connsiteY8" fmla="*/ 7546 h 154161"/>
                <a:gd name="connsiteX9" fmla="*/ 146535 w 191077"/>
                <a:gd name="connsiteY9" fmla="*/ 11158 h 154161"/>
                <a:gd name="connsiteX10" fmla="*/ 145627 w 191077"/>
                <a:gd name="connsiteY10" fmla="*/ 15446 h 154161"/>
                <a:gd name="connsiteX11" fmla="*/ 132011 w 191077"/>
                <a:gd name="connsiteY11" fmla="*/ 70520 h 154161"/>
                <a:gd name="connsiteX12" fmla="*/ 62797 w 191077"/>
                <a:gd name="connsiteY12" fmla="*/ 70520 h 154161"/>
                <a:gd name="connsiteX13" fmla="*/ 76186 w 191077"/>
                <a:gd name="connsiteY13" fmla="*/ 17478 h 154161"/>
                <a:gd name="connsiteX14" fmla="*/ 95248 w 191077"/>
                <a:gd name="connsiteY14" fmla="*/ 7095 h 154161"/>
                <a:gd name="connsiteX15" fmla="*/ 102964 w 191077"/>
                <a:gd name="connsiteY15" fmla="*/ 2581 h 154161"/>
                <a:gd name="connsiteX16" fmla="*/ 99787 w 191077"/>
                <a:gd name="connsiteY16" fmla="*/ 98 h 154161"/>
                <a:gd name="connsiteX17" fmla="*/ 70740 w 191077"/>
                <a:gd name="connsiteY17" fmla="*/ 775 h 154161"/>
                <a:gd name="connsiteX18" fmla="*/ 41465 w 191077"/>
                <a:gd name="connsiteY18" fmla="*/ 98 h 154161"/>
                <a:gd name="connsiteX19" fmla="*/ 37154 w 191077"/>
                <a:gd name="connsiteY19" fmla="*/ 4612 h 154161"/>
                <a:gd name="connsiteX20" fmla="*/ 43508 w 191077"/>
                <a:gd name="connsiteY20" fmla="*/ 7095 h 154161"/>
                <a:gd name="connsiteX21" fmla="*/ 52131 w 191077"/>
                <a:gd name="connsiteY21" fmla="*/ 7546 h 154161"/>
                <a:gd name="connsiteX22" fmla="*/ 58258 w 191077"/>
                <a:gd name="connsiteY22" fmla="*/ 11158 h 154161"/>
                <a:gd name="connsiteX23" fmla="*/ 57351 w 191077"/>
                <a:gd name="connsiteY23" fmla="*/ 15446 h 154161"/>
                <a:gd name="connsiteX24" fmla="*/ 26942 w 191077"/>
                <a:gd name="connsiteY24" fmla="*/ 136654 h 154161"/>
                <a:gd name="connsiteX25" fmla="*/ 6291 w 191077"/>
                <a:gd name="connsiteY25" fmla="*/ 147262 h 154161"/>
                <a:gd name="connsiteX26" fmla="*/ 164 w 191077"/>
                <a:gd name="connsiteY26" fmla="*/ 151777 h 154161"/>
                <a:gd name="connsiteX27" fmla="*/ 3341 w 191077"/>
                <a:gd name="connsiteY27" fmla="*/ 154260 h 154161"/>
                <a:gd name="connsiteX28" fmla="*/ 32161 w 191077"/>
                <a:gd name="connsiteY28" fmla="*/ 153582 h 154161"/>
                <a:gd name="connsiteX29" fmla="*/ 46685 w 191077"/>
                <a:gd name="connsiteY29" fmla="*/ 153808 h 154161"/>
                <a:gd name="connsiteX30" fmla="*/ 61435 w 191077"/>
                <a:gd name="connsiteY30" fmla="*/ 154260 h 154161"/>
                <a:gd name="connsiteX31" fmla="*/ 65974 w 191077"/>
                <a:gd name="connsiteY31" fmla="*/ 149745 h 154161"/>
                <a:gd name="connsiteX32" fmla="*/ 59620 w 191077"/>
                <a:gd name="connsiteY32" fmla="*/ 147262 h 154161"/>
                <a:gd name="connsiteX33" fmla="*/ 44869 w 191077"/>
                <a:gd name="connsiteY33" fmla="*/ 143200 h 154161"/>
                <a:gd name="connsiteX34" fmla="*/ 45550 w 191077"/>
                <a:gd name="connsiteY34" fmla="*/ 139362 h 154161"/>
                <a:gd name="connsiteX35" fmla="*/ 60981 w 191077"/>
                <a:gd name="connsiteY35" fmla="*/ 77517 h 154161"/>
                <a:gd name="connsiteX36" fmla="*/ 130196 w 191077"/>
                <a:gd name="connsiteY36" fmla="*/ 77517 h 154161"/>
                <a:gd name="connsiteX37" fmla="*/ 114538 w 191077"/>
                <a:gd name="connsiteY37" fmla="*/ 139814 h 154161"/>
                <a:gd name="connsiteX38" fmla="*/ 93887 w 191077"/>
                <a:gd name="connsiteY38" fmla="*/ 147262 h 154161"/>
                <a:gd name="connsiteX39" fmla="*/ 88440 w 191077"/>
                <a:gd name="connsiteY39" fmla="*/ 151777 h 154161"/>
                <a:gd name="connsiteX40" fmla="*/ 91617 w 191077"/>
                <a:gd name="connsiteY40" fmla="*/ 154260 h 154161"/>
                <a:gd name="connsiteX41" fmla="*/ 120438 w 191077"/>
                <a:gd name="connsiteY41" fmla="*/ 153582 h 154161"/>
                <a:gd name="connsiteX42" fmla="*/ 134961 w 191077"/>
                <a:gd name="connsiteY42" fmla="*/ 153808 h 154161"/>
                <a:gd name="connsiteX43" fmla="*/ 149712 w 191077"/>
                <a:gd name="connsiteY43" fmla="*/ 154260 h 154161"/>
                <a:gd name="connsiteX44" fmla="*/ 154251 w 191077"/>
                <a:gd name="connsiteY44" fmla="*/ 149745 h 154161"/>
                <a:gd name="connsiteX45" fmla="*/ 147897 w 191077"/>
                <a:gd name="connsiteY45" fmla="*/ 147262 h 154161"/>
                <a:gd name="connsiteX46" fmla="*/ 133146 w 191077"/>
                <a:gd name="connsiteY46" fmla="*/ 143200 h 154161"/>
                <a:gd name="connsiteX47" fmla="*/ 133827 w 191077"/>
                <a:gd name="connsiteY47" fmla="*/ 139362 h 154161"/>
                <a:gd name="connsiteX48" fmla="*/ 164463 w 191077"/>
                <a:gd name="connsiteY48" fmla="*/ 17478 h 1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1077" h="154161">
                  <a:moveTo>
                    <a:pt x="164463" y="17478"/>
                  </a:moveTo>
                  <a:cubicBezTo>
                    <a:pt x="166505" y="9352"/>
                    <a:pt x="166959" y="7095"/>
                    <a:pt x="183525" y="7095"/>
                  </a:cubicBezTo>
                  <a:cubicBezTo>
                    <a:pt x="189425" y="7095"/>
                    <a:pt x="191241" y="7095"/>
                    <a:pt x="191241" y="2581"/>
                  </a:cubicBezTo>
                  <a:cubicBezTo>
                    <a:pt x="191241" y="98"/>
                    <a:pt x="188744" y="98"/>
                    <a:pt x="188064" y="98"/>
                  </a:cubicBezTo>
                  <a:cubicBezTo>
                    <a:pt x="181710" y="98"/>
                    <a:pt x="165370" y="775"/>
                    <a:pt x="159016" y="775"/>
                  </a:cubicBezTo>
                  <a:cubicBezTo>
                    <a:pt x="152435" y="775"/>
                    <a:pt x="136323" y="98"/>
                    <a:pt x="129742" y="98"/>
                  </a:cubicBezTo>
                  <a:cubicBezTo>
                    <a:pt x="127927" y="98"/>
                    <a:pt x="125430" y="98"/>
                    <a:pt x="125430" y="4612"/>
                  </a:cubicBezTo>
                  <a:cubicBezTo>
                    <a:pt x="125430" y="7095"/>
                    <a:pt x="127473" y="7095"/>
                    <a:pt x="131784" y="7095"/>
                  </a:cubicBezTo>
                  <a:cubicBezTo>
                    <a:pt x="132238" y="7095"/>
                    <a:pt x="136550" y="7095"/>
                    <a:pt x="140408" y="7546"/>
                  </a:cubicBezTo>
                  <a:cubicBezTo>
                    <a:pt x="144493" y="7998"/>
                    <a:pt x="146535" y="8224"/>
                    <a:pt x="146535" y="11158"/>
                  </a:cubicBezTo>
                  <a:cubicBezTo>
                    <a:pt x="146535" y="12061"/>
                    <a:pt x="146308" y="12512"/>
                    <a:pt x="145627" y="15446"/>
                  </a:cubicBezTo>
                  <a:lnTo>
                    <a:pt x="132011" y="70520"/>
                  </a:lnTo>
                  <a:lnTo>
                    <a:pt x="62797" y="70520"/>
                  </a:lnTo>
                  <a:lnTo>
                    <a:pt x="76186" y="17478"/>
                  </a:lnTo>
                  <a:cubicBezTo>
                    <a:pt x="78228" y="9352"/>
                    <a:pt x="78909" y="7095"/>
                    <a:pt x="95248" y="7095"/>
                  </a:cubicBezTo>
                  <a:cubicBezTo>
                    <a:pt x="101148" y="7095"/>
                    <a:pt x="102964" y="7095"/>
                    <a:pt x="102964" y="2581"/>
                  </a:cubicBezTo>
                  <a:cubicBezTo>
                    <a:pt x="102964" y="98"/>
                    <a:pt x="100468" y="98"/>
                    <a:pt x="99787" y="98"/>
                  </a:cubicBezTo>
                  <a:cubicBezTo>
                    <a:pt x="93433" y="98"/>
                    <a:pt x="77094" y="775"/>
                    <a:pt x="70740" y="775"/>
                  </a:cubicBezTo>
                  <a:cubicBezTo>
                    <a:pt x="64158" y="775"/>
                    <a:pt x="48046" y="98"/>
                    <a:pt x="41465" y="98"/>
                  </a:cubicBezTo>
                  <a:cubicBezTo>
                    <a:pt x="39650" y="98"/>
                    <a:pt x="37154" y="98"/>
                    <a:pt x="37154" y="4612"/>
                  </a:cubicBezTo>
                  <a:cubicBezTo>
                    <a:pt x="37154" y="7095"/>
                    <a:pt x="39196" y="7095"/>
                    <a:pt x="43508" y="7095"/>
                  </a:cubicBezTo>
                  <a:cubicBezTo>
                    <a:pt x="43962" y="7095"/>
                    <a:pt x="48273" y="7095"/>
                    <a:pt x="52131" y="7546"/>
                  </a:cubicBezTo>
                  <a:cubicBezTo>
                    <a:pt x="56216" y="7998"/>
                    <a:pt x="58258" y="8224"/>
                    <a:pt x="58258" y="11158"/>
                  </a:cubicBezTo>
                  <a:cubicBezTo>
                    <a:pt x="58258" y="12061"/>
                    <a:pt x="58031" y="12738"/>
                    <a:pt x="57351" y="15446"/>
                  </a:cubicBezTo>
                  <a:lnTo>
                    <a:pt x="26942" y="136654"/>
                  </a:lnTo>
                  <a:cubicBezTo>
                    <a:pt x="24672" y="145457"/>
                    <a:pt x="24218" y="147262"/>
                    <a:pt x="6291" y="147262"/>
                  </a:cubicBezTo>
                  <a:cubicBezTo>
                    <a:pt x="2206" y="147262"/>
                    <a:pt x="164" y="147262"/>
                    <a:pt x="164" y="151777"/>
                  </a:cubicBezTo>
                  <a:cubicBezTo>
                    <a:pt x="164" y="154260"/>
                    <a:pt x="2887" y="154260"/>
                    <a:pt x="3341" y="154260"/>
                  </a:cubicBezTo>
                  <a:cubicBezTo>
                    <a:pt x="9695" y="154260"/>
                    <a:pt x="25807" y="153582"/>
                    <a:pt x="32161" y="153582"/>
                  </a:cubicBezTo>
                  <a:cubicBezTo>
                    <a:pt x="36927" y="153582"/>
                    <a:pt x="41919" y="153808"/>
                    <a:pt x="46685" y="153808"/>
                  </a:cubicBezTo>
                  <a:cubicBezTo>
                    <a:pt x="51677" y="153808"/>
                    <a:pt x="56670" y="154260"/>
                    <a:pt x="61435" y="154260"/>
                  </a:cubicBezTo>
                  <a:cubicBezTo>
                    <a:pt x="63251" y="154260"/>
                    <a:pt x="65974" y="154260"/>
                    <a:pt x="65974" y="149745"/>
                  </a:cubicBezTo>
                  <a:cubicBezTo>
                    <a:pt x="65974" y="147262"/>
                    <a:pt x="63932" y="147262"/>
                    <a:pt x="59620" y="147262"/>
                  </a:cubicBezTo>
                  <a:cubicBezTo>
                    <a:pt x="51223" y="147262"/>
                    <a:pt x="44869" y="147262"/>
                    <a:pt x="44869" y="143200"/>
                  </a:cubicBezTo>
                  <a:cubicBezTo>
                    <a:pt x="44869" y="141845"/>
                    <a:pt x="45323" y="140717"/>
                    <a:pt x="45550" y="139362"/>
                  </a:cubicBezTo>
                  <a:lnTo>
                    <a:pt x="60981" y="77517"/>
                  </a:lnTo>
                  <a:lnTo>
                    <a:pt x="130196" y="77517"/>
                  </a:lnTo>
                  <a:cubicBezTo>
                    <a:pt x="120665" y="114986"/>
                    <a:pt x="115445" y="136428"/>
                    <a:pt x="114538" y="139814"/>
                  </a:cubicBezTo>
                  <a:cubicBezTo>
                    <a:pt x="112268" y="147037"/>
                    <a:pt x="107956" y="147262"/>
                    <a:pt x="93887" y="147262"/>
                  </a:cubicBezTo>
                  <a:cubicBezTo>
                    <a:pt x="90483" y="147262"/>
                    <a:pt x="88440" y="147262"/>
                    <a:pt x="88440" y="151777"/>
                  </a:cubicBezTo>
                  <a:cubicBezTo>
                    <a:pt x="88440" y="154260"/>
                    <a:pt x="91163" y="154260"/>
                    <a:pt x="91617" y="154260"/>
                  </a:cubicBezTo>
                  <a:cubicBezTo>
                    <a:pt x="97971" y="154260"/>
                    <a:pt x="114084" y="153582"/>
                    <a:pt x="120438" y="153582"/>
                  </a:cubicBezTo>
                  <a:cubicBezTo>
                    <a:pt x="125203" y="153582"/>
                    <a:pt x="130196" y="153808"/>
                    <a:pt x="134961" y="153808"/>
                  </a:cubicBezTo>
                  <a:cubicBezTo>
                    <a:pt x="139954" y="153808"/>
                    <a:pt x="144946" y="154260"/>
                    <a:pt x="149712" y="154260"/>
                  </a:cubicBezTo>
                  <a:cubicBezTo>
                    <a:pt x="151528" y="154260"/>
                    <a:pt x="154251" y="154260"/>
                    <a:pt x="154251" y="149745"/>
                  </a:cubicBezTo>
                  <a:cubicBezTo>
                    <a:pt x="154251" y="147262"/>
                    <a:pt x="152208" y="147262"/>
                    <a:pt x="147897" y="147262"/>
                  </a:cubicBezTo>
                  <a:cubicBezTo>
                    <a:pt x="139500" y="147262"/>
                    <a:pt x="133146" y="147262"/>
                    <a:pt x="133146" y="143200"/>
                  </a:cubicBezTo>
                  <a:cubicBezTo>
                    <a:pt x="133146" y="141845"/>
                    <a:pt x="133600" y="140717"/>
                    <a:pt x="133827" y="139362"/>
                  </a:cubicBezTo>
                  <a:lnTo>
                    <a:pt x="164463" y="17478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1281561A-D7BE-285A-4DBF-5FC7EB289774}"/>
                </a:ext>
              </a:extLst>
            </p:cNvPr>
            <p:cNvSpPr/>
            <p:nvPr/>
          </p:nvSpPr>
          <p:spPr>
            <a:xfrm>
              <a:off x="5548874" y="3439803"/>
              <a:ext cx="57822" cy="104911"/>
            </a:xfrm>
            <a:custGeom>
              <a:avLst/>
              <a:gdLst>
                <a:gd name="connsiteX0" fmla="*/ 36073 w 57822"/>
                <a:gd name="connsiteY0" fmla="*/ 4523 h 104911"/>
                <a:gd name="connsiteX1" fmla="*/ 31307 w 57822"/>
                <a:gd name="connsiteY1" fmla="*/ 99 h 104911"/>
                <a:gd name="connsiteX2" fmla="*/ 172 w 57822"/>
                <a:gd name="connsiteY2" fmla="*/ 10211 h 104911"/>
                <a:gd name="connsiteX3" fmla="*/ 172 w 57822"/>
                <a:gd name="connsiteY3" fmla="*/ 15899 h 104911"/>
                <a:gd name="connsiteX4" fmla="*/ 23205 w 57822"/>
                <a:gd name="connsiteY4" fmla="*/ 11475 h 104911"/>
                <a:gd name="connsiteX5" fmla="*/ 23205 w 57822"/>
                <a:gd name="connsiteY5" fmla="*/ 92055 h 104911"/>
                <a:gd name="connsiteX6" fmla="*/ 7320 w 57822"/>
                <a:gd name="connsiteY6" fmla="*/ 99323 h 104911"/>
                <a:gd name="connsiteX7" fmla="*/ 1284 w 57822"/>
                <a:gd name="connsiteY7" fmla="*/ 99323 h 104911"/>
                <a:gd name="connsiteX8" fmla="*/ 1284 w 57822"/>
                <a:gd name="connsiteY8" fmla="*/ 105011 h 104911"/>
                <a:gd name="connsiteX9" fmla="*/ 29560 w 57822"/>
                <a:gd name="connsiteY9" fmla="*/ 104379 h 104911"/>
                <a:gd name="connsiteX10" fmla="*/ 57994 w 57822"/>
                <a:gd name="connsiteY10" fmla="*/ 105011 h 104911"/>
                <a:gd name="connsiteX11" fmla="*/ 57994 w 57822"/>
                <a:gd name="connsiteY11" fmla="*/ 99323 h 104911"/>
                <a:gd name="connsiteX12" fmla="*/ 51958 w 57822"/>
                <a:gd name="connsiteY12" fmla="*/ 99323 h 104911"/>
                <a:gd name="connsiteX13" fmla="*/ 36073 w 57822"/>
                <a:gd name="connsiteY13" fmla="*/ 92055 h 104911"/>
                <a:gd name="connsiteX14" fmla="*/ 36073 w 57822"/>
                <a:gd name="connsiteY14" fmla="*/ 4523 h 10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822" h="104911">
                  <a:moveTo>
                    <a:pt x="36073" y="4523"/>
                  </a:moveTo>
                  <a:cubicBezTo>
                    <a:pt x="36073" y="257"/>
                    <a:pt x="35755" y="99"/>
                    <a:pt x="31307" y="99"/>
                  </a:cubicBezTo>
                  <a:cubicBezTo>
                    <a:pt x="21140" y="10053"/>
                    <a:pt x="6685" y="10211"/>
                    <a:pt x="172" y="10211"/>
                  </a:cubicBezTo>
                  <a:lnTo>
                    <a:pt x="172" y="15899"/>
                  </a:lnTo>
                  <a:cubicBezTo>
                    <a:pt x="3984" y="15899"/>
                    <a:pt x="14469" y="15899"/>
                    <a:pt x="23205" y="11475"/>
                  </a:cubicBezTo>
                  <a:lnTo>
                    <a:pt x="23205" y="92055"/>
                  </a:lnTo>
                  <a:cubicBezTo>
                    <a:pt x="23205" y="97269"/>
                    <a:pt x="23205" y="99323"/>
                    <a:pt x="7320" y="99323"/>
                  </a:cubicBezTo>
                  <a:lnTo>
                    <a:pt x="1284" y="99323"/>
                  </a:lnTo>
                  <a:lnTo>
                    <a:pt x="1284" y="105011"/>
                  </a:lnTo>
                  <a:cubicBezTo>
                    <a:pt x="4143" y="104853"/>
                    <a:pt x="23682" y="104379"/>
                    <a:pt x="29560" y="104379"/>
                  </a:cubicBezTo>
                  <a:cubicBezTo>
                    <a:pt x="34484" y="104379"/>
                    <a:pt x="54499" y="104853"/>
                    <a:pt x="57994" y="105011"/>
                  </a:cubicBezTo>
                  <a:lnTo>
                    <a:pt x="57994" y="99323"/>
                  </a:lnTo>
                  <a:lnTo>
                    <a:pt x="51958" y="99323"/>
                  </a:lnTo>
                  <a:cubicBezTo>
                    <a:pt x="36073" y="99323"/>
                    <a:pt x="36073" y="97269"/>
                    <a:pt x="36073" y="92055"/>
                  </a:cubicBezTo>
                  <a:lnTo>
                    <a:pt x="36073" y="4523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0EAC591-111D-E818-D4E7-FE7B767055FF}"/>
                </a:ext>
              </a:extLst>
            </p:cNvPr>
            <p:cNvSpPr/>
            <p:nvPr/>
          </p:nvSpPr>
          <p:spPr>
            <a:xfrm>
              <a:off x="5709107" y="3428022"/>
              <a:ext cx="150910" cy="52816"/>
            </a:xfrm>
            <a:custGeom>
              <a:avLst/>
              <a:gdLst>
                <a:gd name="connsiteX0" fmla="*/ 143373 w 150910"/>
                <a:gd name="connsiteY0" fmla="*/ 9126 h 52816"/>
                <a:gd name="connsiteX1" fmla="*/ 151089 w 150910"/>
                <a:gd name="connsiteY1" fmla="*/ 4612 h 52816"/>
                <a:gd name="connsiteX2" fmla="*/ 143600 w 150910"/>
                <a:gd name="connsiteY2" fmla="*/ 98 h 52816"/>
                <a:gd name="connsiteX3" fmla="*/ 7668 w 150910"/>
                <a:gd name="connsiteY3" fmla="*/ 98 h 52816"/>
                <a:gd name="connsiteX4" fmla="*/ 179 w 150910"/>
                <a:gd name="connsiteY4" fmla="*/ 4612 h 52816"/>
                <a:gd name="connsiteX5" fmla="*/ 7895 w 150910"/>
                <a:gd name="connsiteY5" fmla="*/ 9126 h 52816"/>
                <a:gd name="connsiteX6" fmla="*/ 143373 w 150910"/>
                <a:gd name="connsiteY6" fmla="*/ 9126 h 52816"/>
                <a:gd name="connsiteX7" fmla="*/ 143600 w 150910"/>
                <a:gd name="connsiteY7" fmla="*/ 52915 h 52816"/>
                <a:gd name="connsiteX8" fmla="*/ 151089 w 150910"/>
                <a:gd name="connsiteY8" fmla="*/ 48400 h 52816"/>
                <a:gd name="connsiteX9" fmla="*/ 143373 w 150910"/>
                <a:gd name="connsiteY9" fmla="*/ 43886 h 52816"/>
                <a:gd name="connsiteX10" fmla="*/ 7895 w 150910"/>
                <a:gd name="connsiteY10" fmla="*/ 43886 h 52816"/>
                <a:gd name="connsiteX11" fmla="*/ 179 w 150910"/>
                <a:gd name="connsiteY11" fmla="*/ 48400 h 52816"/>
                <a:gd name="connsiteX12" fmla="*/ 7668 w 150910"/>
                <a:gd name="connsiteY12" fmla="*/ 52915 h 52816"/>
                <a:gd name="connsiteX13" fmla="*/ 143600 w 150910"/>
                <a:gd name="connsiteY13" fmla="*/ 52915 h 5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910" h="52816">
                  <a:moveTo>
                    <a:pt x="143373" y="9126"/>
                  </a:moveTo>
                  <a:cubicBezTo>
                    <a:pt x="146777" y="9126"/>
                    <a:pt x="151089" y="9126"/>
                    <a:pt x="151089" y="4612"/>
                  </a:cubicBezTo>
                  <a:cubicBezTo>
                    <a:pt x="151089" y="98"/>
                    <a:pt x="146777" y="98"/>
                    <a:pt x="143600" y="98"/>
                  </a:cubicBezTo>
                  <a:lnTo>
                    <a:pt x="7668" y="98"/>
                  </a:lnTo>
                  <a:cubicBezTo>
                    <a:pt x="4491" y="98"/>
                    <a:pt x="179" y="98"/>
                    <a:pt x="179" y="4612"/>
                  </a:cubicBezTo>
                  <a:cubicBezTo>
                    <a:pt x="179" y="9126"/>
                    <a:pt x="4491" y="9126"/>
                    <a:pt x="7895" y="9126"/>
                  </a:cubicBezTo>
                  <a:lnTo>
                    <a:pt x="143373" y="9126"/>
                  </a:lnTo>
                  <a:close/>
                  <a:moveTo>
                    <a:pt x="143600" y="52915"/>
                  </a:moveTo>
                  <a:cubicBezTo>
                    <a:pt x="146777" y="52915"/>
                    <a:pt x="151089" y="52915"/>
                    <a:pt x="151089" y="48400"/>
                  </a:cubicBezTo>
                  <a:cubicBezTo>
                    <a:pt x="151089" y="43886"/>
                    <a:pt x="146777" y="43886"/>
                    <a:pt x="143373" y="43886"/>
                  </a:cubicBezTo>
                  <a:lnTo>
                    <a:pt x="7895" y="43886"/>
                  </a:lnTo>
                  <a:cubicBezTo>
                    <a:pt x="4491" y="43886"/>
                    <a:pt x="179" y="43886"/>
                    <a:pt x="179" y="48400"/>
                  </a:cubicBezTo>
                  <a:cubicBezTo>
                    <a:pt x="179" y="52915"/>
                    <a:pt x="4491" y="52915"/>
                    <a:pt x="7668" y="52915"/>
                  </a:cubicBezTo>
                  <a:lnTo>
                    <a:pt x="143600" y="52915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104228C0-517A-38FC-1F0A-618D93FF5B81}"/>
                </a:ext>
              </a:extLst>
            </p:cNvPr>
            <p:cNvSpPr/>
            <p:nvPr/>
          </p:nvSpPr>
          <p:spPr>
            <a:xfrm>
              <a:off x="5947966" y="3354214"/>
              <a:ext cx="112331" cy="159578"/>
            </a:xfrm>
            <a:custGeom>
              <a:avLst/>
              <a:gdLst>
                <a:gd name="connsiteX0" fmla="*/ 69177 w 112331"/>
                <a:gd name="connsiteY0" fmla="*/ 90834 h 159578"/>
                <a:gd name="connsiteX1" fmla="*/ 93005 w 112331"/>
                <a:gd name="connsiteY1" fmla="*/ 154260 h 159578"/>
                <a:gd name="connsiteX2" fmla="*/ 105032 w 112331"/>
                <a:gd name="connsiteY2" fmla="*/ 159225 h 159578"/>
                <a:gd name="connsiteX3" fmla="*/ 110025 w 112331"/>
                <a:gd name="connsiteY3" fmla="*/ 159225 h 159578"/>
                <a:gd name="connsiteX4" fmla="*/ 112521 w 112331"/>
                <a:gd name="connsiteY4" fmla="*/ 156968 h 159578"/>
                <a:gd name="connsiteX5" fmla="*/ 111386 w 112331"/>
                <a:gd name="connsiteY5" fmla="*/ 154937 h 159578"/>
                <a:gd name="connsiteX6" fmla="*/ 106167 w 112331"/>
                <a:gd name="connsiteY6" fmla="*/ 144554 h 159578"/>
                <a:gd name="connsiteX7" fmla="*/ 59873 w 112331"/>
                <a:gd name="connsiteY7" fmla="*/ 16123 h 159578"/>
                <a:gd name="connsiteX8" fmla="*/ 32187 w 112331"/>
                <a:gd name="connsiteY8" fmla="*/ 98 h 159578"/>
                <a:gd name="connsiteX9" fmla="*/ 28102 w 112331"/>
                <a:gd name="connsiteY9" fmla="*/ 2581 h 159578"/>
                <a:gd name="connsiteX10" fmla="*/ 30145 w 112331"/>
                <a:gd name="connsiteY10" fmla="*/ 4838 h 159578"/>
                <a:gd name="connsiteX11" fmla="*/ 44895 w 112331"/>
                <a:gd name="connsiteY11" fmla="*/ 22895 h 159578"/>
                <a:gd name="connsiteX12" fmla="*/ 66908 w 112331"/>
                <a:gd name="connsiteY12" fmla="*/ 84289 h 159578"/>
                <a:gd name="connsiteX13" fmla="*/ 4274 w 112331"/>
                <a:gd name="connsiteY13" fmla="*/ 146134 h 159578"/>
                <a:gd name="connsiteX14" fmla="*/ 190 w 112331"/>
                <a:gd name="connsiteY14" fmla="*/ 153131 h 159578"/>
                <a:gd name="connsiteX15" fmla="*/ 6998 w 112331"/>
                <a:gd name="connsiteY15" fmla="*/ 159677 h 159578"/>
                <a:gd name="connsiteX16" fmla="*/ 14486 w 112331"/>
                <a:gd name="connsiteY16" fmla="*/ 154937 h 159578"/>
                <a:gd name="connsiteX17" fmla="*/ 69177 w 112331"/>
                <a:gd name="connsiteY17" fmla="*/ 90834 h 15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331" h="159578">
                  <a:moveTo>
                    <a:pt x="69177" y="90834"/>
                  </a:moveTo>
                  <a:cubicBezTo>
                    <a:pt x="78481" y="114534"/>
                    <a:pt x="89374" y="149068"/>
                    <a:pt x="93005" y="154260"/>
                  </a:cubicBezTo>
                  <a:cubicBezTo>
                    <a:pt x="96636" y="159225"/>
                    <a:pt x="98905" y="159225"/>
                    <a:pt x="105032" y="159225"/>
                  </a:cubicBezTo>
                  <a:lnTo>
                    <a:pt x="110025" y="159225"/>
                  </a:lnTo>
                  <a:cubicBezTo>
                    <a:pt x="112294" y="158999"/>
                    <a:pt x="112521" y="157645"/>
                    <a:pt x="112521" y="156968"/>
                  </a:cubicBezTo>
                  <a:cubicBezTo>
                    <a:pt x="112521" y="156291"/>
                    <a:pt x="112067" y="155839"/>
                    <a:pt x="111386" y="154937"/>
                  </a:cubicBezTo>
                  <a:cubicBezTo>
                    <a:pt x="109117" y="152454"/>
                    <a:pt x="107756" y="149068"/>
                    <a:pt x="106167" y="144554"/>
                  </a:cubicBezTo>
                  <a:lnTo>
                    <a:pt x="59873" y="16123"/>
                  </a:lnTo>
                  <a:cubicBezTo>
                    <a:pt x="55107" y="3032"/>
                    <a:pt x="42853" y="98"/>
                    <a:pt x="32187" y="98"/>
                  </a:cubicBezTo>
                  <a:cubicBezTo>
                    <a:pt x="31052" y="98"/>
                    <a:pt x="28102" y="98"/>
                    <a:pt x="28102" y="2581"/>
                  </a:cubicBezTo>
                  <a:cubicBezTo>
                    <a:pt x="28102" y="4386"/>
                    <a:pt x="29918" y="4838"/>
                    <a:pt x="30145" y="4838"/>
                  </a:cubicBezTo>
                  <a:cubicBezTo>
                    <a:pt x="37633" y="6192"/>
                    <a:pt x="39222" y="7546"/>
                    <a:pt x="44895" y="22895"/>
                  </a:cubicBezTo>
                  <a:lnTo>
                    <a:pt x="66908" y="84289"/>
                  </a:lnTo>
                  <a:lnTo>
                    <a:pt x="4274" y="146134"/>
                  </a:lnTo>
                  <a:cubicBezTo>
                    <a:pt x="1551" y="148842"/>
                    <a:pt x="190" y="150197"/>
                    <a:pt x="190" y="153131"/>
                  </a:cubicBezTo>
                  <a:cubicBezTo>
                    <a:pt x="190" y="156968"/>
                    <a:pt x="3367" y="159677"/>
                    <a:pt x="6998" y="159677"/>
                  </a:cubicBezTo>
                  <a:cubicBezTo>
                    <a:pt x="10628" y="159677"/>
                    <a:pt x="12671" y="157194"/>
                    <a:pt x="14486" y="154937"/>
                  </a:cubicBezTo>
                  <a:lnTo>
                    <a:pt x="69177" y="90834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49758B93-61B8-1944-4036-F63E9C658A49}"/>
                </a:ext>
              </a:extLst>
            </p:cNvPr>
            <p:cNvSpPr/>
            <p:nvPr/>
          </p:nvSpPr>
          <p:spPr>
            <a:xfrm>
              <a:off x="6081024" y="3356696"/>
              <a:ext cx="161802" cy="159127"/>
            </a:xfrm>
            <a:custGeom>
              <a:avLst/>
              <a:gdLst>
                <a:gd name="connsiteX0" fmla="*/ 130001 w 161802"/>
                <a:gd name="connsiteY0" fmla="*/ 25829 h 159127"/>
                <a:gd name="connsiteX1" fmla="*/ 159048 w 161802"/>
                <a:gd name="connsiteY1" fmla="*/ 7095 h 159127"/>
                <a:gd name="connsiteX2" fmla="*/ 161998 w 161802"/>
                <a:gd name="connsiteY2" fmla="*/ 2806 h 159127"/>
                <a:gd name="connsiteX3" fmla="*/ 159048 w 161802"/>
                <a:gd name="connsiteY3" fmla="*/ 98 h 159127"/>
                <a:gd name="connsiteX4" fmla="*/ 140440 w 161802"/>
                <a:gd name="connsiteY4" fmla="*/ 775 h 159127"/>
                <a:gd name="connsiteX5" fmla="*/ 117973 w 161802"/>
                <a:gd name="connsiteY5" fmla="*/ 98 h 159127"/>
                <a:gd name="connsiteX6" fmla="*/ 113662 w 161802"/>
                <a:gd name="connsiteY6" fmla="*/ 4386 h 159127"/>
                <a:gd name="connsiteX7" fmla="*/ 117293 w 161802"/>
                <a:gd name="connsiteY7" fmla="*/ 7095 h 159127"/>
                <a:gd name="connsiteX8" fmla="*/ 127731 w 161802"/>
                <a:gd name="connsiteY8" fmla="*/ 14543 h 159127"/>
                <a:gd name="connsiteX9" fmla="*/ 124327 w 161802"/>
                <a:gd name="connsiteY9" fmla="*/ 23121 h 159127"/>
                <a:gd name="connsiteX10" fmla="*/ 54659 w 161802"/>
                <a:gd name="connsiteY10" fmla="*/ 133268 h 159127"/>
                <a:gd name="connsiteX11" fmla="*/ 39228 w 161802"/>
                <a:gd name="connsiteY11" fmla="*/ 13866 h 159127"/>
                <a:gd name="connsiteX12" fmla="*/ 54886 w 161802"/>
                <a:gd name="connsiteY12" fmla="*/ 7095 h 159127"/>
                <a:gd name="connsiteX13" fmla="*/ 60559 w 161802"/>
                <a:gd name="connsiteY13" fmla="*/ 2581 h 159127"/>
                <a:gd name="connsiteX14" fmla="*/ 57382 w 161802"/>
                <a:gd name="connsiteY14" fmla="*/ 98 h 159127"/>
                <a:gd name="connsiteX15" fmla="*/ 29243 w 161802"/>
                <a:gd name="connsiteY15" fmla="*/ 775 h 159127"/>
                <a:gd name="connsiteX16" fmla="*/ 16761 w 161802"/>
                <a:gd name="connsiteY16" fmla="*/ 549 h 159127"/>
                <a:gd name="connsiteX17" fmla="*/ 4507 w 161802"/>
                <a:gd name="connsiteY17" fmla="*/ 98 h 159127"/>
                <a:gd name="connsiteX18" fmla="*/ 195 w 161802"/>
                <a:gd name="connsiteY18" fmla="*/ 4386 h 159127"/>
                <a:gd name="connsiteX19" fmla="*/ 5869 w 161802"/>
                <a:gd name="connsiteY19" fmla="*/ 7095 h 159127"/>
                <a:gd name="connsiteX20" fmla="*/ 19485 w 161802"/>
                <a:gd name="connsiteY20" fmla="*/ 14769 h 159127"/>
                <a:gd name="connsiteX21" fmla="*/ 37412 w 161802"/>
                <a:gd name="connsiteY21" fmla="*/ 154034 h 159127"/>
                <a:gd name="connsiteX22" fmla="*/ 41951 w 161802"/>
                <a:gd name="connsiteY22" fmla="*/ 159225 h 159127"/>
                <a:gd name="connsiteX23" fmla="*/ 48305 w 161802"/>
                <a:gd name="connsiteY23" fmla="*/ 155162 h 159127"/>
                <a:gd name="connsiteX24" fmla="*/ 130001 w 161802"/>
                <a:gd name="connsiteY24" fmla="*/ 25829 h 15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802" h="159127">
                  <a:moveTo>
                    <a:pt x="130001" y="25829"/>
                  </a:moveTo>
                  <a:cubicBezTo>
                    <a:pt x="141120" y="8224"/>
                    <a:pt x="150652" y="7546"/>
                    <a:pt x="159048" y="7095"/>
                  </a:cubicBezTo>
                  <a:cubicBezTo>
                    <a:pt x="161771" y="6869"/>
                    <a:pt x="161998" y="3032"/>
                    <a:pt x="161998" y="2806"/>
                  </a:cubicBezTo>
                  <a:cubicBezTo>
                    <a:pt x="161998" y="1001"/>
                    <a:pt x="160864" y="98"/>
                    <a:pt x="159048" y="98"/>
                  </a:cubicBezTo>
                  <a:cubicBezTo>
                    <a:pt x="153148" y="98"/>
                    <a:pt x="146567" y="775"/>
                    <a:pt x="140440" y="775"/>
                  </a:cubicBezTo>
                  <a:cubicBezTo>
                    <a:pt x="132951" y="775"/>
                    <a:pt x="125235" y="98"/>
                    <a:pt x="117973" y="98"/>
                  </a:cubicBezTo>
                  <a:cubicBezTo>
                    <a:pt x="116612" y="98"/>
                    <a:pt x="113662" y="98"/>
                    <a:pt x="113662" y="4386"/>
                  </a:cubicBezTo>
                  <a:cubicBezTo>
                    <a:pt x="113662" y="6869"/>
                    <a:pt x="115704" y="7095"/>
                    <a:pt x="117293" y="7095"/>
                  </a:cubicBezTo>
                  <a:cubicBezTo>
                    <a:pt x="123420" y="7546"/>
                    <a:pt x="127731" y="9803"/>
                    <a:pt x="127731" y="14543"/>
                  </a:cubicBezTo>
                  <a:cubicBezTo>
                    <a:pt x="127731" y="17929"/>
                    <a:pt x="124327" y="22895"/>
                    <a:pt x="124327" y="23121"/>
                  </a:cubicBezTo>
                  <a:lnTo>
                    <a:pt x="54659" y="133268"/>
                  </a:lnTo>
                  <a:lnTo>
                    <a:pt x="39228" y="13866"/>
                  </a:lnTo>
                  <a:cubicBezTo>
                    <a:pt x="39228" y="10029"/>
                    <a:pt x="44447" y="7095"/>
                    <a:pt x="54886" y="7095"/>
                  </a:cubicBezTo>
                  <a:cubicBezTo>
                    <a:pt x="58063" y="7095"/>
                    <a:pt x="60559" y="7095"/>
                    <a:pt x="60559" y="2581"/>
                  </a:cubicBezTo>
                  <a:cubicBezTo>
                    <a:pt x="60559" y="549"/>
                    <a:pt x="58744" y="98"/>
                    <a:pt x="57382" y="98"/>
                  </a:cubicBezTo>
                  <a:cubicBezTo>
                    <a:pt x="48305" y="98"/>
                    <a:pt x="38547" y="775"/>
                    <a:pt x="29243" y="775"/>
                  </a:cubicBezTo>
                  <a:cubicBezTo>
                    <a:pt x="25158" y="775"/>
                    <a:pt x="20846" y="549"/>
                    <a:pt x="16761" y="549"/>
                  </a:cubicBezTo>
                  <a:cubicBezTo>
                    <a:pt x="12677" y="549"/>
                    <a:pt x="8365" y="98"/>
                    <a:pt x="4507" y="98"/>
                  </a:cubicBezTo>
                  <a:cubicBezTo>
                    <a:pt x="2919" y="98"/>
                    <a:pt x="195" y="98"/>
                    <a:pt x="195" y="4386"/>
                  </a:cubicBezTo>
                  <a:cubicBezTo>
                    <a:pt x="195" y="7095"/>
                    <a:pt x="2238" y="7095"/>
                    <a:pt x="5869" y="7095"/>
                  </a:cubicBezTo>
                  <a:cubicBezTo>
                    <a:pt x="18577" y="7095"/>
                    <a:pt x="18804" y="9126"/>
                    <a:pt x="19485" y="14769"/>
                  </a:cubicBezTo>
                  <a:lnTo>
                    <a:pt x="37412" y="154034"/>
                  </a:lnTo>
                  <a:cubicBezTo>
                    <a:pt x="38093" y="158548"/>
                    <a:pt x="39001" y="159225"/>
                    <a:pt x="41951" y="159225"/>
                  </a:cubicBezTo>
                  <a:cubicBezTo>
                    <a:pt x="45582" y="159225"/>
                    <a:pt x="46490" y="158097"/>
                    <a:pt x="48305" y="155162"/>
                  </a:cubicBezTo>
                  <a:lnTo>
                    <a:pt x="130001" y="25829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170EC7C7-59D2-E5A7-3FF1-8663393BE3C7}"/>
                </a:ext>
              </a:extLst>
            </p:cNvPr>
            <p:cNvSpPr/>
            <p:nvPr/>
          </p:nvSpPr>
          <p:spPr>
            <a:xfrm>
              <a:off x="6211813" y="3440539"/>
              <a:ext cx="77837" cy="114233"/>
            </a:xfrm>
            <a:custGeom>
              <a:avLst/>
              <a:gdLst>
                <a:gd name="connsiteX0" fmla="*/ 28636 w 77837"/>
                <a:gd name="connsiteY0" fmla="*/ 45287 h 114233"/>
                <a:gd name="connsiteX1" fmla="*/ 10368 w 77837"/>
                <a:gd name="connsiteY1" fmla="*/ 25537 h 114233"/>
                <a:gd name="connsiteX2" fmla="*/ 34513 w 77837"/>
                <a:gd name="connsiteY2" fmla="*/ 5156 h 114233"/>
                <a:gd name="connsiteX3" fmla="*/ 67714 w 77837"/>
                <a:gd name="connsiteY3" fmla="*/ 35965 h 114233"/>
                <a:gd name="connsiteX4" fmla="*/ 70573 w 77837"/>
                <a:gd name="connsiteY4" fmla="*/ 39125 h 114233"/>
                <a:gd name="connsiteX5" fmla="*/ 73273 w 77837"/>
                <a:gd name="connsiteY5" fmla="*/ 35017 h 114233"/>
                <a:gd name="connsiteX6" fmla="*/ 73273 w 77837"/>
                <a:gd name="connsiteY6" fmla="*/ 4208 h 114233"/>
                <a:gd name="connsiteX7" fmla="*/ 71050 w 77837"/>
                <a:gd name="connsiteY7" fmla="*/ 100 h 114233"/>
                <a:gd name="connsiteX8" fmla="*/ 68349 w 77837"/>
                <a:gd name="connsiteY8" fmla="*/ 2312 h 114233"/>
                <a:gd name="connsiteX9" fmla="*/ 62630 w 77837"/>
                <a:gd name="connsiteY9" fmla="*/ 11160 h 114233"/>
                <a:gd name="connsiteX10" fmla="*/ 34513 w 77837"/>
                <a:gd name="connsiteY10" fmla="*/ 100 h 114233"/>
                <a:gd name="connsiteX11" fmla="*/ 201 w 77837"/>
                <a:gd name="connsiteY11" fmla="*/ 30277 h 114233"/>
                <a:gd name="connsiteX12" fmla="*/ 9891 w 77837"/>
                <a:gd name="connsiteY12" fmla="*/ 51291 h 114233"/>
                <a:gd name="connsiteX13" fmla="*/ 38644 w 77837"/>
                <a:gd name="connsiteY13" fmla="*/ 62351 h 114233"/>
                <a:gd name="connsiteX14" fmla="*/ 60883 w 77837"/>
                <a:gd name="connsiteY14" fmla="*/ 70567 h 114233"/>
                <a:gd name="connsiteX15" fmla="*/ 67872 w 77837"/>
                <a:gd name="connsiteY15" fmla="*/ 86367 h 114233"/>
                <a:gd name="connsiteX16" fmla="*/ 43409 w 77837"/>
                <a:gd name="connsiteY16" fmla="*/ 108645 h 114233"/>
                <a:gd name="connsiteX17" fmla="*/ 5602 w 77837"/>
                <a:gd name="connsiteY17" fmla="*/ 78783 h 114233"/>
                <a:gd name="connsiteX18" fmla="*/ 2902 w 77837"/>
                <a:gd name="connsiteY18" fmla="*/ 75307 h 114233"/>
                <a:gd name="connsiteX19" fmla="*/ 201 w 77837"/>
                <a:gd name="connsiteY19" fmla="*/ 79573 h 114233"/>
                <a:gd name="connsiteX20" fmla="*/ 201 w 77837"/>
                <a:gd name="connsiteY20" fmla="*/ 110225 h 114233"/>
                <a:gd name="connsiteX21" fmla="*/ 2425 w 77837"/>
                <a:gd name="connsiteY21" fmla="*/ 114333 h 114233"/>
                <a:gd name="connsiteX22" fmla="*/ 4967 w 77837"/>
                <a:gd name="connsiteY22" fmla="*/ 112437 h 114233"/>
                <a:gd name="connsiteX23" fmla="*/ 10844 w 77837"/>
                <a:gd name="connsiteY23" fmla="*/ 103431 h 114233"/>
                <a:gd name="connsiteX24" fmla="*/ 43409 w 77837"/>
                <a:gd name="connsiteY24" fmla="*/ 114333 h 114233"/>
                <a:gd name="connsiteX25" fmla="*/ 78039 w 77837"/>
                <a:gd name="connsiteY25" fmla="*/ 81943 h 114233"/>
                <a:gd name="connsiteX26" fmla="*/ 52146 w 77837"/>
                <a:gd name="connsiteY26" fmla="*/ 50659 h 114233"/>
                <a:gd name="connsiteX27" fmla="*/ 28636 w 77837"/>
                <a:gd name="connsiteY27" fmla="*/ 45287 h 11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837" h="114233">
                  <a:moveTo>
                    <a:pt x="28636" y="45287"/>
                  </a:moveTo>
                  <a:cubicBezTo>
                    <a:pt x="14657" y="42127"/>
                    <a:pt x="10368" y="32173"/>
                    <a:pt x="10368" y="25537"/>
                  </a:cubicBezTo>
                  <a:cubicBezTo>
                    <a:pt x="10368" y="15110"/>
                    <a:pt x="20058" y="5156"/>
                    <a:pt x="34513" y="5156"/>
                  </a:cubicBezTo>
                  <a:cubicBezTo>
                    <a:pt x="55959" y="5156"/>
                    <a:pt x="65172" y="19376"/>
                    <a:pt x="67714" y="35965"/>
                  </a:cubicBezTo>
                  <a:cubicBezTo>
                    <a:pt x="68031" y="38335"/>
                    <a:pt x="68190" y="39125"/>
                    <a:pt x="70573" y="39125"/>
                  </a:cubicBezTo>
                  <a:cubicBezTo>
                    <a:pt x="73273" y="39125"/>
                    <a:pt x="73273" y="38019"/>
                    <a:pt x="73273" y="35017"/>
                  </a:cubicBezTo>
                  <a:lnTo>
                    <a:pt x="73273" y="4208"/>
                  </a:lnTo>
                  <a:cubicBezTo>
                    <a:pt x="73273" y="1522"/>
                    <a:pt x="73273" y="100"/>
                    <a:pt x="71050" y="100"/>
                  </a:cubicBezTo>
                  <a:cubicBezTo>
                    <a:pt x="69779" y="100"/>
                    <a:pt x="69461" y="574"/>
                    <a:pt x="68349" y="2312"/>
                  </a:cubicBezTo>
                  <a:lnTo>
                    <a:pt x="62630" y="11160"/>
                  </a:lnTo>
                  <a:cubicBezTo>
                    <a:pt x="52146" y="574"/>
                    <a:pt x="38961" y="100"/>
                    <a:pt x="34513" y="100"/>
                  </a:cubicBezTo>
                  <a:cubicBezTo>
                    <a:pt x="14498" y="100"/>
                    <a:pt x="201" y="14320"/>
                    <a:pt x="201" y="30277"/>
                  </a:cubicBezTo>
                  <a:cubicBezTo>
                    <a:pt x="201" y="39125"/>
                    <a:pt x="4173" y="45919"/>
                    <a:pt x="9891" y="51291"/>
                  </a:cubicBezTo>
                  <a:cubicBezTo>
                    <a:pt x="16245" y="57453"/>
                    <a:pt x="21487" y="58559"/>
                    <a:pt x="38644" y="62351"/>
                  </a:cubicBezTo>
                  <a:cubicBezTo>
                    <a:pt x="53099" y="65511"/>
                    <a:pt x="56276" y="66143"/>
                    <a:pt x="60883" y="70567"/>
                  </a:cubicBezTo>
                  <a:cubicBezTo>
                    <a:pt x="64537" y="74201"/>
                    <a:pt x="67872" y="79257"/>
                    <a:pt x="67872" y="86367"/>
                  </a:cubicBezTo>
                  <a:cubicBezTo>
                    <a:pt x="67872" y="97427"/>
                    <a:pt x="58659" y="108645"/>
                    <a:pt x="43409" y="108645"/>
                  </a:cubicBezTo>
                  <a:cubicBezTo>
                    <a:pt x="28000" y="108645"/>
                    <a:pt x="6714" y="102641"/>
                    <a:pt x="5602" y="78783"/>
                  </a:cubicBezTo>
                  <a:cubicBezTo>
                    <a:pt x="5443" y="76255"/>
                    <a:pt x="5443" y="75307"/>
                    <a:pt x="2902" y="75307"/>
                  </a:cubicBezTo>
                  <a:cubicBezTo>
                    <a:pt x="201" y="75307"/>
                    <a:pt x="201" y="76413"/>
                    <a:pt x="201" y="79573"/>
                  </a:cubicBezTo>
                  <a:lnTo>
                    <a:pt x="201" y="110225"/>
                  </a:lnTo>
                  <a:cubicBezTo>
                    <a:pt x="201" y="112911"/>
                    <a:pt x="201" y="114333"/>
                    <a:pt x="2425" y="114333"/>
                  </a:cubicBezTo>
                  <a:cubicBezTo>
                    <a:pt x="3696" y="114333"/>
                    <a:pt x="4014" y="113859"/>
                    <a:pt x="4967" y="112437"/>
                  </a:cubicBezTo>
                  <a:cubicBezTo>
                    <a:pt x="6396" y="110541"/>
                    <a:pt x="9573" y="105485"/>
                    <a:pt x="10844" y="103431"/>
                  </a:cubicBezTo>
                  <a:cubicBezTo>
                    <a:pt x="20852" y="112121"/>
                    <a:pt x="33084" y="114333"/>
                    <a:pt x="43409" y="114333"/>
                  </a:cubicBezTo>
                  <a:cubicBezTo>
                    <a:pt x="64378" y="114333"/>
                    <a:pt x="78039" y="98691"/>
                    <a:pt x="78039" y="81943"/>
                  </a:cubicBezTo>
                  <a:cubicBezTo>
                    <a:pt x="78039" y="67723"/>
                    <a:pt x="68031" y="54293"/>
                    <a:pt x="52146" y="50659"/>
                  </a:cubicBezTo>
                  <a:lnTo>
                    <a:pt x="28636" y="45287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C7C4EDD1-9373-8236-DB91-D6BF9AEE56DD}"/>
                </a:ext>
              </a:extLst>
            </p:cNvPr>
            <p:cNvSpPr/>
            <p:nvPr/>
          </p:nvSpPr>
          <p:spPr>
            <a:xfrm>
              <a:off x="6309818" y="3443699"/>
              <a:ext cx="115962" cy="111073"/>
            </a:xfrm>
            <a:custGeom>
              <a:avLst/>
              <a:gdLst>
                <a:gd name="connsiteX0" fmla="*/ 99806 w 115962"/>
                <a:gd name="connsiteY0" fmla="*/ 17164 h 111073"/>
                <a:gd name="connsiteX1" fmla="*/ 116168 w 115962"/>
                <a:gd name="connsiteY1" fmla="*/ 5788 h 111073"/>
                <a:gd name="connsiteX2" fmla="*/ 116168 w 115962"/>
                <a:gd name="connsiteY2" fmla="*/ 100 h 111073"/>
                <a:gd name="connsiteX3" fmla="*/ 96947 w 115962"/>
                <a:gd name="connsiteY3" fmla="*/ 732 h 111073"/>
                <a:gd name="connsiteX4" fmla="*/ 77726 w 115962"/>
                <a:gd name="connsiteY4" fmla="*/ 100 h 111073"/>
                <a:gd name="connsiteX5" fmla="*/ 77726 w 115962"/>
                <a:gd name="connsiteY5" fmla="*/ 5788 h 111073"/>
                <a:gd name="connsiteX6" fmla="*/ 94088 w 115962"/>
                <a:gd name="connsiteY6" fmla="*/ 17164 h 111073"/>
                <a:gd name="connsiteX7" fmla="*/ 94088 w 115962"/>
                <a:gd name="connsiteY7" fmla="*/ 71357 h 111073"/>
                <a:gd name="connsiteX8" fmla="*/ 60728 w 115962"/>
                <a:gd name="connsiteY8" fmla="*/ 105485 h 111073"/>
                <a:gd name="connsiteX9" fmla="*/ 31658 w 115962"/>
                <a:gd name="connsiteY9" fmla="*/ 72147 h 111073"/>
                <a:gd name="connsiteX10" fmla="*/ 31658 w 115962"/>
                <a:gd name="connsiteY10" fmla="*/ 12898 h 111073"/>
                <a:gd name="connsiteX11" fmla="*/ 44208 w 115962"/>
                <a:gd name="connsiteY11" fmla="*/ 5788 h 111073"/>
                <a:gd name="connsiteX12" fmla="*/ 48020 w 115962"/>
                <a:gd name="connsiteY12" fmla="*/ 5788 h 111073"/>
                <a:gd name="connsiteX13" fmla="*/ 48020 w 115962"/>
                <a:gd name="connsiteY13" fmla="*/ 100 h 111073"/>
                <a:gd name="connsiteX14" fmla="*/ 24192 w 115962"/>
                <a:gd name="connsiteY14" fmla="*/ 732 h 111073"/>
                <a:gd name="connsiteX15" fmla="*/ 206 w 115962"/>
                <a:gd name="connsiteY15" fmla="*/ 100 h 111073"/>
                <a:gd name="connsiteX16" fmla="*/ 206 w 115962"/>
                <a:gd name="connsiteY16" fmla="*/ 5788 h 111073"/>
                <a:gd name="connsiteX17" fmla="*/ 4018 w 115962"/>
                <a:gd name="connsiteY17" fmla="*/ 5788 h 111073"/>
                <a:gd name="connsiteX18" fmla="*/ 16567 w 115962"/>
                <a:gd name="connsiteY18" fmla="*/ 12898 h 111073"/>
                <a:gd name="connsiteX19" fmla="*/ 16567 w 115962"/>
                <a:gd name="connsiteY19" fmla="*/ 71673 h 111073"/>
                <a:gd name="connsiteX20" fmla="*/ 60411 w 115962"/>
                <a:gd name="connsiteY20" fmla="*/ 111173 h 111073"/>
                <a:gd name="connsiteX21" fmla="*/ 99806 w 115962"/>
                <a:gd name="connsiteY21" fmla="*/ 71831 h 111073"/>
                <a:gd name="connsiteX22" fmla="*/ 99806 w 115962"/>
                <a:gd name="connsiteY22" fmla="*/ 17164 h 11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962" h="111073">
                  <a:moveTo>
                    <a:pt x="99806" y="17164"/>
                  </a:moveTo>
                  <a:cubicBezTo>
                    <a:pt x="99806" y="12898"/>
                    <a:pt x="99806" y="5788"/>
                    <a:pt x="116168" y="5788"/>
                  </a:cubicBezTo>
                  <a:lnTo>
                    <a:pt x="116168" y="100"/>
                  </a:lnTo>
                  <a:cubicBezTo>
                    <a:pt x="109814" y="574"/>
                    <a:pt x="103301" y="732"/>
                    <a:pt x="96947" y="732"/>
                  </a:cubicBezTo>
                  <a:cubicBezTo>
                    <a:pt x="90593" y="732"/>
                    <a:pt x="84080" y="574"/>
                    <a:pt x="77726" y="100"/>
                  </a:cubicBezTo>
                  <a:lnTo>
                    <a:pt x="77726" y="5788"/>
                  </a:lnTo>
                  <a:cubicBezTo>
                    <a:pt x="94088" y="5788"/>
                    <a:pt x="94088" y="12898"/>
                    <a:pt x="94088" y="17164"/>
                  </a:cubicBezTo>
                  <a:lnTo>
                    <a:pt x="94088" y="71357"/>
                  </a:lnTo>
                  <a:cubicBezTo>
                    <a:pt x="94088" y="93161"/>
                    <a:pt x="77249" y="105485"/>
                    <a:pt x="60728" y="105485"/>
                  </a:cubicBezTo>
                  <a:cubicBezTo>
                    <a:pt x="51356" y="105485"/>
                    <a:pt x="31658" y="100587"/>
                    <a:pt x="31658" y="72147"/>
                  </a:cubicBezTo>
                  <a:lnTo>
                    <a:pt x="31658" y="12898"/>
                  </a:lnTo>
                  <a:cubicBezTo>
                    <a:pt x="31658" y="7526"/>
                    <a:pt x="31976" y="5788"/>
                    <a:pt x="44208" y="5788"/>
                  </a:cubicBezTo>
                  <a:lnTo>
                    <a:pt x="48020" y="5788"/>
                  </a:lnTo>
                  <a:lnTo>
                    <a:pt x="48020" y="100"/>
                  </a:lnTo>
                  <a:cubicBezTo>
                    <a:pt x="40078" y="416"/>
                    <a:pt x="29911" y="732"/>
                    <a:pt x="24192" y="732"/>
                  </a:cubicBezTo>
                  <a:cubicBezTo>
                    <a:pt x="18315" y="732"/>
                    <a:pt x="8148" y="416"/>
                    <a:pt x="206" y="100"/>
                  </a:cubicBezTo>
                  <a:lnTo>
                    <a:pt x="206" y="5788"/>
                  </a:lnTo>
                  <a:lnTo>
                    <a:pt x="4018" y="5788"/>
                  </a:lnTo>
                  <a:cubicBezTo>
                    <a:pt x="16250" y="5788"/>
                    <a:pt x="16567" y="7368"/>
                    <a:pt x="16567" y="12898"/>
                  </a:cubicBezTo>
                  <a:lnTo>
                    <a:pt x="16567" y="71673"/>
                  </a:lnTo>
                  <a:cubicBezTo>
                    <a:pt x="16567" y="94425"/>
                    <a:pt x="36901" y="111173"/>
                    <a:pt x="60411" y="111173"/>
                  </a:cubicBezTo>
                  <a:cubicBezTo>
                    <a:pt x="82174" y="111173"/>
                    <a:pt x="99806" y="93951"/>
                    <a:pt x="99806" y="71831"/>
                  </a:cubicBezTo>
                  <a:lnTo>
                    <a:pt x="99806" y="17164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6F5F7F04-5542-FBBF-3F25-9ED5F2FE959A}"/>
                </a:ext>
              </a:extLst>
            </p:cNvPr>
            <p:cNvSpPr/>
            <p:nvPr/>
          </p:nvSpPr>
          <p:spPr>
            <a:xfrm>
              <a:off x="6453145" y="3433113"/>
              <a:ext cx="41301" cy="157840"/>
            </a:xfrm>
            <a:custGeom>
              <a:avLst/>
              <a:gdLst>
                <a:gd name="connsiteX0" fmla="*/ 38336 w 41301"/>
                <a:gd name="connsiteY0" fmla="*/ 100 h 157840"/>
                <a:gd name="connsiteX1" fmla="*/ 211 w 41301"/>
                <a:gd name="connsiteY1" fmla="*/ 78941 h 157840"/>
                <a:gd name="connsiteX2" fmla="*/ 38336 w 41301"/>
                <a:gd name="connsiteY2" fmla="*/ 157940 h 157840"/>
                <a:gd name="connsiteX3" fmla="*/ 41513 w 41301"/>
                <a:gd name="connsiteY3" fmla="*/ 156044 h 157840"/>
                <a:gd name="connsiteX4" fmla="*/ 39925 w 41301"/>
                <a:gd name="connsiteY4" fmla="*/ 153674 h 157840"/>
                <a:gd name="connsiteX5" fmla="*/ 11013 w 41301"/>
                <a:gd name="connsiteY5" fmla="*/ 79099 h 157840"/>
                <a:gd name="connsiteX6" fmla="*/ 40401 w 41301"/>
                <a:gd name="connsiteY6" fmla="*/ 3892 h 157840"/>
                <a:gd name="connsiteX7" fmla="*/ 41513 w 41301"/>
                <a:gd name="connsiteY7" fmla="*/ 1996 h 157840"/>
                <a:gd name="connsiteX8" fmla="*/ 38336 w 41301"/>
                <a:gd name="connsiteY8" fmla="*/ 100 h 15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01" h="157840">
                  <a:moveTo>
                    <a:pt x="38336" y="100"/>
                  </a:moveTo>
                  <a:cubicBezTo>
                    <a:pt x="8154" y="21272"/>
                    <a:pt x="211" y="54767"/>
                    <a:pt x="211" y="78941"/>
                  </a:cubicBezTo>
                  <a:cubicBezTo>
                    <a:pt x="211" y="101219"/>
                    <a:pt x="6883" y="135821"/>
                    <a:pt x="38336" y="157940"/>
                  </a:cubicBezTo>
                  <a:cubicBezTo>
                    <a:pt x="39607" y="157940"/>
                    <a:pt x="41513" y="157940"/>
                    <a:pt x="41513" y="156044"/>
                  </a:cubicBezTo>
                  <a:cubicBezTo>
                    <a:pt x="41513" y="155096"/>
                    <a:pt x="41037" y="154780"/>
                    <a:pt x="39925" y="153674"/>
                  </a:cubicBezTo>
                  <a:cubicBezTo>
                    <a:pt x="18797" y="134715"/>
                    <a:pt x="11013" y="107855"/>
                    <a:pt x="11013" y="79099"/>
                  </a:cubicBezTo>
                  <a:cubicBezTo>
                    <a:pt x="11013" y="36439"/>
                    <a:pt x="27375" y="15584"/>
                    <a:pt x="40401" y="3892"/>
                  </a:cubicBezTo>
                  <a:cubicBezTo>
                    <a:pt x="41037" y="3260"/>
                    <a:pt x="41513" y="2786"/>
                    <a:pt x="41513" y="1996"/>
                  </a:cubicBezTo>
                  <a:cubicBezTo>
                    <a:pt x="41513" y="100"/>
                    <a:pt x="39607" y="100"/>
                    <a:pt x="38336" y="100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1F4CE356-0456-EA1B-6D8B-12A6D29A51D9}"/>
                </a:ext>
              </a:extLst>
            </p:cNvPr>
            <p:cNvSpPr/>
            <p:nvPr/>
          </p:nvSpPr>
          <p:spPr>
            <a:xfrm>
              <a:off x="6511989" y="3445121"/>
              <a:ext cx="77837" cy="106491"/>
            </a:xfrm>
            <a:custGeom>
              <a:avLst/>
              <a:gdLst>
                <a:gd name="connsiteX0" fmla="*/ 78052 w 77837"/>
                <a:gd name="connsiteY0" fmla="*/ 80679 h 106491"/>
                <a:gd name="connsiteX1" fmla="*/ 78052 w 77837"/>
                <a:gd name="connsiteY1" fmla="*/ 74991 h 106491"/>
                <a:gd name="connsiteX2" fmla="*/ 60420 w 77837"/>
                <a:gd name="connsiteY2" fmla="*/ 74991 h 106491"/>
                <a:gd name="connsiteX3" fmla="*/ 60420 w 77837"/>
                <a:gd name="connsiteY3" fmla="*/ 4524 h 106491"/>
                <a:gd name="connsiteX4" fmla="*/ 56925 w 77837"/>
                <a:gd name="connsiteY4" fmla="*/ 100 h 106491"/>
                <a:gd name="connsiteX5" fmla="*/ 52795 w 77837"/>
                <a:gd name="connsiteY5" fmla="*/ 2312 h 106491"/>
                <a:gd name="connsiteX6" fmla="*/ 215 w 77837"/>
                <a:gd name="connsiteY6" fmla="*/ 74991 h 106491"/>
                <a:gd name="connsiteX7" fmla="*/ 215 w 77837"/>
                <a:gd name="connsiteY7" fmla="*/ 80679 h 106491"/>
                <a:gd name="connsiteX8" fmla="*/ 46917 w 77837"/>
                <a:gd name="connsiteY8" fmla="*/ 80679 h 106491"/>
                <a:gd name="connsiteX9" fmla="*/ 46917 w 77837"/>
                <a:gd name="connsiteY9" fmla="*/ 93635 h 106491"/>
                <a:gd name="connsiteX10" fmla="*/ 34050 w 77837"/>
                <a:gd name="connsiteY10" fmla="*/ 100903 h 106491"/>
                <a:gd name="connsiteX11" fmla="*/ 29761 w 77837"/>
                <a:gd name="connsiteY11" fmla="*/ 100903 h 106491"/>
                <a:gd name="connsiteX12" fmla="*/ 29761 w 77837"/>
                <a:gd name="connsiteY12" fmla="*/ 106591 h 106491"/>
                <a:gd name="connsiteX13" fmla="*/ 53589 w 77837"/>
                <a:gd name="connsiteY13" fmla="*/ 105959 h 106491"/>
                <a:gd name="connsiteX14" fmla="*/ 77576 w 77837"/>
                <a:gd name="connsiteY14" fmla="*/ 106591 h 106491"/>
                <a:gd name="connsiteX15" fmla="*/ 77576 w 77837"/>
                <a:gd name="connsiteY15" fmla="*/ 100903 h 106491"/>
                <a:gd name="connsiteX16" fmla="*/ 73287 w 77837"/>
                <a:gd name="connsiteY16" fmla="*/ 100903 h 106491"/>
                <a:gd name="connsiteX17" fmla="*/ 60420 w 77837"/>
                <a:gd name="connsiteY17" fmla="*/ 93635 h 106491"/>
                <a:gd name="connsiteX18" fmla="*/ 60420 w 77837"/>
                <a:gd name="connsiteY18" fmla="*/ 80679 h 106491"/>
                <a:gd name="connsiteX19" fmla="*/ 78052 w 77837"/>
                <a:gd name="connsiteY19" fmla="*/ 80679 h 106491"/>
                <a:gd name="connsiteX20" fmla="*/ 48029 w 77837"/>
                <a:gd name="connsiteY20" fmla="*/ 17164 h 106491"/>
                <a:gd name="connsiteX21" fmla="*/ 48029 w 77837"/>
                <a:gd name="connsiteY21" fmla="*/ 74991 h 106491"/>
                <a:gd name="connsiteX22" fmla="*/ 6092 w 77837"/>
                <a:gd name="connsiteY22" fmla="*/ 74991 h 106491"/>
                <a:gd name="connsiteX23" fmla="*/ 48029 w 77837"/>
                <a:gd name="connsiteY23" fmla="*/ 17164 h 10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37" h="106491">
                  <a:moveTo>
                    <a:pt x="78052" y="80679"/>
                  </a:moveTo>
                  <a:lnTo>
                    <a:pt x="78052" y="74991"/>
                  </a:lnTo>
                  <a:lnTo>
                    <a:pt x="60420" y="74991"/>
                  </a:lnTo>
                  <a:lnTo>
                    <a:pt x="60420" y="4524"/>
                  </a:lnTo>
                  <a:cubicBezTo>
                    <a:pt x="60420" y="1206"/>
                    <a:pt x="60420" y="100"/>
                    <a:pt x="56925" y="100"/>
                  </a:cubicBezTo>
                  <a:cubicBezTo>
                    <a:pt x="55019" y="100"/>
                    <a:pt x="54383" y="100"/>
                    <a:pt x="52795" y="2312"/>
                  </a:cubicBezTo>
                  <a:lnTo>
                    <a:pt x="215" y="74991"/>
                  </a:lnTo>
                  <a:lnTo>
                    <a:pt x="215" y="80679"/>
                  </a:lnTo>
                  <a:lnTo>
                    <a:pt x="46917" y="80679"/>
                  </a:lnTo>
                  <a:lnTo>
                    <a:pt x="46917" y="93635"/>
                  </a:lnTo>
                  <a:cubicBezTo>
                    <a:pt x="46917" y="99007"/>
                    <a:pt x="46917" y="100903"/>
                    <a:pt x="34050" y="100903"/>
                  </a:cubicBezTo>
                  <a:lnTo>
                    <a:pt x="29761" y="100903"/>
                  </a:lnTo>
                  <a:lnTo>
                    <a:pt x="29761" y="106591"/>
                  </a:lnTo>
                  <a:cubicBezTo>
                    <a:pt x="37704" y="106275"/>
                    <a:pt x="47870" y="105959"/>
                    <a:pt x="53589" y="105959"/>
                  </a:cubicBezTo>
                  <a:cubicBezTo>
                    <a:pt x="59467" y="105959"/>
                    <a:pt x="69633" y="106275"/>
                    <a:pt x="77576" y="106591"/>
                  </a:cubicBezTo>
                  <a:lnTo>
                    <a:pt x="77576" y="100903"/>
                  </a:lnTo>
                  <a:lnTo>
                    <a:pt x="73287" y="100903"/>
                  </a:lnTo>
                  <a:cubicBezTo>
                    <a:pt x="60420" y="100903"/>
                    <a:pt x="60420" y="99007"/>
                    <a:pt x="60420" y="93635"/>
                  </a:cubicBezTo>
                  <a:lnTo>
                    <a:pt x="60420" y="80679"/>
                  </a:lnTo>
                  <a:lnTo>
                    <a:pt x="78052" y="80679"/>
                  </a:lnTo>
                  <a:close/>
                  <a:moveTo>
                    <a:pt x="48029" y="17164"/>
                  </a:moveTo>
                  <a:lnTo>
                    <a:pt x="48029" y="74991"/>
                  </a:lnTo>
                  <a:lnTo>
                    <a:pt x="6092" y="74991"/>
                  </a:lnTo>
                  <a:lnTo>
                    <a:pt x="48029" y="17164"/>
                  </a:ln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0" name="任意多边形: 形状 2239">
              <a:extLst>
                <a:ext uri="{FF2B5EF4-FFF2-40B4-BE49-F238E27FC236}">
                  <a16:creationId xmlns:a16="http://schemas.microsoft.com/office/drawing/2014/main" id="{FDA57586-6859-7C45-7FD0-D9B9DF03093E}"/>
                </a:ext>
              </a:extLst>
            </p:cNvPr>
            <p:cNvSpPr/>
            <p:nvPr/>
          </p:nvSpPr>
          <p:spPr>
            <a:xfrm>
              <a:off x="6607530" y="3433113"/>
              <a:ext cx="41142" cy="157840"/>
            </a:xfrm>
            <a:custGeom>
              <a:avLst/>
              <a:gdLst>
                <a:gd name="connsiteX0" fmla="*/ 3237 w 41142"/>
                <a:gd name="connsiteY0" fmla="*/ 100 h 157840"/>
                <a:gd name="connsiteX1" fmla="*/ 219 w 41142"/>
                <a:gd name="connsiteY1" fmla="*/ 1996 h 157840"/>
                <a:gd name="connsiteX2" fmla="*/ 1648 w 41142"/>
                <a:gd name="connsiteY2" fmla="*/ 4366 h 157840"/>
                <a:gd name="connsiteX3" fmla="*/ 30559 w 41142"/>
                <a:gd name="connsiteY3" fmla="*/ 78941 h 157840"/>
                <a:gd name="connsiteX4" fmla="*/ 3078 w 41142"/>
                <a:gd name="connsiteY4" fmla="*/ 152410 h 157840"/>
                <a:gd name="connsiteX5" fmla="*/ 219 w 41142"/>
                <a:gd name="connsiteY5" fmla="*/ 156044 h 157840"/>
                <a:gd name="connsiteX6" fmla="*/ 2284 w 41142"/>
                <a:gd name="connsiteY6" fmla="*/ 157940 h 157840"/>
                <a:gd name="connsiteX7" fmla="*/ 29765 w 41142"/>
                <a:gd name="connsiteY7" fmla="*/ 127763 h 157840"/>
                <a:gd name="connsiteX8" fmla="*/ 41361 w 41142"/>
                <a:gd name="connsiteY8" fmla="*/ 79099 h 157840"/>
                <a:gd name="connsiteX9" fmla="*/ 3237 w 41142"/>
                <a:gd name="connsiteY9" fmla="*/ 100 h 15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42" h="157840">
                  <a:moveTo>
                    <a:pt x="3237" y="100"/>
                  </a:moveTo>
                  <a:cubicBezTo>
                    <a:pt x="2125" y="100"/>
                    <a:pt x="219" y="100"/>
                    <a:pt x="219" y="1996"/>
                  </a:cubicBezTo>
                  <a:cubicBezTo>
                    <a:pt x="219" y="2786"/>
                    <a:pt x="695" y="3260"/>
                    <a:pt x="1648" y="4366"/>
                  </a:cubicBezTo>
                  <a:cubicBezTo>
                    <a:pt x="15310" y="16848"/>
                    <a:pt x="30559" y="38177"/>
                    <a:pt x="30559" y="78941"/>
                  </a:cubicBezTo>
                  <a:cubicBezTo>
                    <a:pt x="30559" y="111963"/>
                    <a:pt x="20234" y="136927"/>
                    <a:pt x="3078" y="152410"/>
                  </a:cubicBezTo>
                  <a:cubicBezTo>
                    <a:pt x="377" y="155096"/>
                    <a:pt x="219" y="155254"/>
                    <a:pt x="219" y="156044"/>
                  </a:cubicBezTo>
                  <a:cubicBezTo>
                    <a:pt x="219" y="156834"/>
                    <a:pt x="695" y="157940"/>
                    <a:pt x="2284" y="157940"/>
                  </a:cubicBezTo>
                  <a:cubicBezTo>
                    <a:pt x="4190" y="157940"/>
                    <a:pt x="19281" y="147512"/>
                    <a:pt x="29765" y="127763"/>
                  </a:cubicBezTo>
                  <a:cubicBezTo>
                    <a:pt x="36755" y="114649"/>
                    <a:pt x="41361" y="97585"/>
                    <a:pt x="41361" y="79099"/>
                  </a:cubicBezTo>
                  <a:cubicBezTo>
                    <a:pt x="41361" y="56821"/>
                    <a:pt x="34690" y="22219"/>
                    <a:pt x="3237" y="100"/>
                  </a:cubicBezTo>
                  <a:close/>
                </a:path>
              </a:pathLst>
            </a:custGeom>
            <a:solidFill>
              <a:srgbClr val="0000FF"/>
            </a:solidFill>
            <a:ln w="227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4E5994B-B5C0-5B4E-D04A-09C5C8DC2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417" y="2692556"/>
            <a:ext cx="4738463" cy="36803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59DC2A4-8152-7ADE-B06F-DEE37D2546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3428" y="3023730"/>
            <a:ext cx="3545614" cy="2722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55 2">
                <a:extLst>
                  <a:ext uri="{FF2B5EF4-FFF2-40B4-BE49-F238E27FC236}">
                    <a16:creationId xmlns:a16="http://schemas.microsoft.com/office/drawing/2014/main" id="{DC455D95-8BDA-8782-3337-FD8D3BD59B49}"/>
                  </a:ext>
                </a:extLst>
              </p:cNvPr>
              <p:cNvSpPr txBox="1"/>
              <p:nvPr/>
            </p:nvSpPr>
            <p:spPr>
              <a:xfrm>
                <a:off x="342299" y="1991248"/>
                <a:ext cx="7449220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</a:rPr>
                  <a:t>Dependence on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zh-CN" alt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文本框 55 2">
                <a:extLst>
                  <a:ext uri="{FF2B5EF4-FFF2-40B4-BE49-F238E27FC236}">
                    <a16:creationId xmlns:a16="http://schemas.microsoft.com/office/drawing/2014/main" id="{DC455D95-8BDA-8782-3337-FD8D3BD59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9" y="1991248"/>
                <a:ext cx="7449220" cy="506292"/>
              </a:xfrm>
              <a:prstGeom prst="rect">
                <a:avLst/>
              </a:prstGeom>
              <a:blipFill>
                <a:blip r:embed="rId7"/>
                <a:stretch>
                  <a:fillRect l="-736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361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4D4AC-1CC8-9D93-18B3-A36D789AE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CA89496-01D2-8AA1-A679-C45D23BC1AA5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Combination with wavefunction matching </a:t>
            </a:r>
          </a:p>
        </p:txBody>
      </p:sp>
      <p:sp>
        <p:nvSpPr>
          <p:cNvPr id="4" name="文本框 55">
            <a:extLst>
              <a:ext uri="{FF2B5EF4-FFF2-40B4-BE49-F238E27FC236}">
                <a16:creationId xmlns:a16="http://schemas.microsoft.com/office/drawing/2014/main" id="{D136A23D-538F-8B31-DE03-4938DEF8F925}"/>
              </a:ext>
            </a:extLst>
          </p:cNvPr>
          <p:cNvSpPr txBox="1"/>
          <p:nvPr/>
        </p:nvSpPr>
        <p:spPr>
          <a:xfrm>
            <a:off x="0" y="1484045"/>
            <a:ext cx="909625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Lattice Hamiltonian at N3LO  </a:t>
            </a:r>
            <a:endParaRPr lang="zh-CN" altLang="en-US" sz="2000" dirty="0"/>
          </a:p>
        </p:txBody>
      </p:sp>
      <p:pic>
        <p:nvPicPr>
          <p:cNvPr id="2263" name="图片 2262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H = K + V_{\text{OPE}}^{\Lambda_{\pi}} + V_{\text{C}\pi}^{\Lambda_{\pi}} + V_{\text{Coulomb}} + V_{3N}^{Q^3} + V_{2N}^{Q^4} + W_{2N}^{Q^4} + V_{2N,\text{WFM}}^{Q^4} + W_{2N,\text{WFM}}^{Q^4}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F83678FC-F6DB-6D79-B784-9E9C00D10B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9" y="2056737"/>
            <a:ext cx="7967623" cy="352501"/>
          </a:xfrm>
          <a:prstGeom prst="rect">
            <a:avLst/>
          </a:prstGeom>
        </p:spPr>
      </p:pic>
      <p:pic>
        <p:nvPicPr>
          <p:cNvPr id="2258" name="图片 2257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V_{3N}^{Q^3} = V_{c_E}^{(l)} + V_{c_E}^{(t)} + V_{c_E}^{(d)} + V_{c_D}^{(d)} + V_{3N}^{(\text{TPE})}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85A5CA83-BFFF-6D14-9B8E-E43B245B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9" y="2587490"/>
            <a:ext cx="4179265" cy="333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59" name="文本框 2258">
                <a:extLst>
                  <a:ext uri="{FF2B5EF4-FFF2-40B4-BE49-F238E27FC236}">
                    <a16:creationId xmlns:a16="http://schemas.microsoft.com/office/drawing/2014/main" id="{D6DA2FB2-8C65-15ED-FB0C-30B6EDA520C3}"/>
                  </a:ext>
                </a:extLst>
              </p:cNvPr>
              <p:cNvSpPr txBox="1"/>
              <p:nvPr/>
            </p:nvSpPr>
            <p:spPr>
              <a:xfrm>
                <a:off x="546775" y="3099041"/>
                <a:ext cx="6844759" cy="1498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OPE</m:t>
                        </m:r>
                      </m:sub>
                      <m:sup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 dirty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dirty="0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p>
                    </m:sSubSup>
                    <m:r>
                      <a:rPr lang="en-US" altLang="zh-CN" i="1" dirty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: 2N interactions from chiral EFT at N3LO</a:t>
                </a:r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WFM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dirty="0"/>
                  <a:t>: 2N interactions from wavefunction matching</a:t>
                </a:r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p>
                    </m:sSubSup>
                    <m:r>
                      <a:rPr lang="en-US" altLang="zh-CN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WFM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2N interactions from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Galilean invariance restoration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259" name="文本框 2258">
                <a:extLst>
                  <a:ext uri="{FF2B5EF4-FFF2-40B4-BE49-F238E27FC236}">
                    <a16:creationId xmlns:a16="http://schemas.microsoft.com/office/drawing/2014/main" id="{D6DA2FB2-8C65-15ED-FB0C-30B6EDA52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75" y="3099041"/>
                <a:ext cx="6844759" cy="1498872"/>
              </a:xfrm>
              <a:prstGeom prst="rect">
                <a:avLst/>
              </a:prstGeom>
              <a:blipFill>
                <a:blip r:embed="rId7"/>
                <a:stretch>
                  <a:fillRect l="-623" b="-3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4" name="文本框 2263">
            <a:extLst>
              <a:ext uri="{FF2B5EF4-FFF2-40B4-BE49-F238E27FC236}">
                <a16:creationId xmlns:a16="http://schemas.microsoft.com/office/drawing/2014/main" id="{9EF54B5D-FB31-3F1D-CEBE-4512D7D91032}"/>
              </a:ext>
            </a:extLst>
          </p:cNvPr>
          <p:cNvSpPr txBox="1"/>
          <p:nvPr/>
        </p:nvSpPr>
        <p:spPr>
          <a:xfrm>
            <a:off x="7136172" y="3531553"/>
            <a:ext cx="183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Fixed by scattering data</a:t>
            </a:r>
            <a:endParaRPr lang="zh-CN" altLang="en-US" b="1" dirty="0"/>
          </a:p>
        </p:txBody>
      </p:sp>
      <p:sp>
        <p:nvSpPr>
          <p:cNvPr id="2265" name="矩形: 圆角 2264">
            <a:extLst>
              <a:ext uri="{FF2B5EF4-FFF2-40B4-BE49-F238E27FC236}">
                <a16:creationId xmlns:a16="http://schemas.microsoft.com/office/drawing/2014/main" id="{A85061ED-2F64-F1EC-488A-188599C07566}"/>
              </a:ext>
            </a:extLst>
          </p:cNvPr>
          <p:cNvSpPr/>
          <p:nvPr/>
        </p:nvSpPr>
        <p:spPr>
          <a:xfrm>
            <a:off x="418087" y="3112652"/>
            <a:ext cx="8422641" cy="1595120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66" name="矩形: 圆角 2265">
            <a:extLst>
              <a:ext uri="{FF2B5EF4-FFF2-40B4-BE49-F238E27FC236}">
                <a16:creationId xmlns:a16="http://schemas.microsoft.com/office/drawing/2014/main" id="{79FE60F4-9A0D-3888-ABC4-4BA7F8A1B8E7}"/>
              </a:ext>
            </a:extLst>
          </p:cNvPr>
          <p:cNvSpPr/>
          <p:nvPr/>
        </p:nvSpPr>
        <p:spPr>
          <a:xfrm>
            <a:off x="418086" y="4898897"/>
            <a:ext cx="8422641" cy="1065023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7" name="文本框 2266">
                <a:extLst>
                  <a:ext uri="{FF2B5EF4-FFF2-40B4-BE49-F238E27FC236}">
                    <a16:creationId xmlns:a16="http://schemas.microsoft.com/office/drawing/2014/main" id="{8349FAD3-2BD4-B323-B6C0-BBAE2B7FB83C}"/>
                  </a:ext>
                </a:extLst>
              </p:cNvPr>
              <p:cNvSpPr txBox="1"/>
              <p:nvPr/>
            </p:nvSpPr>
            <p:spPr>
              <a:xfrm>
                <a:off x="546774" y="4957181"/>
                <a:ext cx="8525609" cy="870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altLang="zh-CN" dirty="0"/>
                  <a:t>: 3N interactions including two-pion exchange, one-pion exchange, contact potentials. </a:t>
                </a:r>
              </a:p>
            </p:txBody>
          </p:sp>
        </mc:Choice>
        <mc:Fallback xmlns="">
          <p:sp>
            <p:nvSpPr>
              <p:cNvPr id="2267" name="文本框 2266">
                <a:extLst>
                  <a:ext uri="{FF2B5EF4-FFF2-40B4-BE49-F238E27FC236}">
                    <a16:creationId xmlns:a16="http://schemas.microsoft.com/office/drawing/2014/main" id="{8349FAD3-2BD4-B323-B6C0-BBAE2B7FB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74" y="4957181"/>
                <a:ext cx="8525609" cy="870688"/>
              </a:xfrm>
              <a:prstGeom prst="rect">
                <a:avLst/>
              </a:prstGeom>
              <a:blipFill>
                <a:blip r:embed="rId8"/>
                <a:stretch>
                  <a:fillRect l="-501" b="-10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8" name="文本框 2267">
            <a:extLst>
              <a:ext uri="{FF2B5EF4-FFF2-40B4-BE49-F238E27FC236}">
                <a16:creationId xmlns:a16="http://schemas.microsoft.com/office/drawing/2014/main" id="{45E1FAD9-F424-709E-4C06-0C330F11C61D}"/>
              </a:ext>
            </a:extLst>
          </p:cNvPr>
          <p:cNvSpPr txBox="1"/>
          <p:nvPr/>
        </p:nvSpPr>
        <p:spPr>
          <a:xfrm>
            <a:off x="5421888" y="5546836"/>
            <a:ext cx="354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Fixed by nuclear binding energies</a:t>
            </a:r>
            <a:endParaRPr lang="zh-CN" altLang="en-US" b="1" dirty="0"/>
          </a:p>
        </p:txBody>
      </p:sp>
      <p:sp>
        <p:nvSpPr>
          <p:cNvPr id="2270" name="文本框 2269">
            <a:extLst>
              <a:ext uri="{FF2B5EF4-FFF2-40B4-BE49-F238E27FC236}">
                <a16:creationId xmlns:a16="http://schemas.microsoft.com/office/drawing/2014/main" id="{0FE0276F-3DD9-2898-9316-244E042E7F6B}"/>
              </a:ext>
            </a:extLst>
          </p:cNvPr>
          <p:cNvSpPr txBox="1"/>
          <p:nvPr/>
        </p:nvSpPr>
        <p:spPr>
          <a:xfrm>
            <a:off x="6124396" y="6110236"/>
            <a:ext cx="294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solidFill>
                  <a:srgbClr val="C00000"/>
                </a:solidFill>
              </a:rPr>
              <a:t>Elhatisari</a:t>
            </a:r>
            <a:r>
              <a:rPr lang="en-US" altLang="zh-CN" sz="1400" dirty="0">
                <a:solidFill>
                  <a:srgbClr val="C00000"/>
                </a:solidFill>
              </a:rPr>
              <a:t> et al., </a:t>
            </a:r>
            <a:r>
              <a:rPr lang="fr-FR" altLang="zh-CN" sz="1400" dirty="0">
                <a:solidFill>
                  <a:srgbClr val="C00000"/>
                </a:solidFill>
              </a:rPr>
              <a:t>Nature 630, 59 (2024)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55">
                <a:extLst>
                  <a:ext uri="{FF2B5EF4-FFF2-40B4-BE49-F238E27FC236}">
                    <a16:creationId xmlns:a16="http://schemas.microsoft.com/office/drawing/2014/main" id="{5478B426-465F-E72B-890D-98F185C0DAD3}"/>
                  </a:ext>
                </a:extLst>
              </p:cNvPr>
              <p:cNvSpPr txBox="1"/>
              <p:nvPr/>
            </p:nvSpPr>
            <p:spPr>
              <a:xfrm>
                <a:off x="0" y="603847"/>
                <a:ext cx="9096255" cy="96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Combined with wavefunction matching, partial pinhole algorithm could describe </a:t>
                </a:r>
                <a:r>
                  <a:rPr lang="en-US" altLang="zh-CN" sz="2000" b="1" dirty="0"/>
                  <a:t>nuclear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𝐜𝐡</m:t>
                        </m:r>
                      </m:sub>
                    </m:sSub>
                  </m:oMath>
                </a14:m>
                <a:r>
                  <a:rPr lang="en-US" altLang="zh-CN" sz="2000" b="1" dirty="0"/>
                  <a:t> at N3LO with small statistical uncertainties.</a:t>
                </a:r>
                <a:r>
                  <a:rPr lang="en-US" altLang="zh-CN" sz="2000" dirty="0"/>
                  <a:t>  </a:t>
                </a:r>
              </a:p>
            </p:txBody>
          </p:sp>
        </mc:Choice>
        <mc:Fallback xmlns="">
          <p:sp>
            <p:nvSpPr>
              <p:cNvPr id="2" name="文本框 55">
                <a:extLst>
                  <a:ext uri="{FF2B5EF4-FFF2-40B4-BE49-F238E27FC236}">
                    <a16:creationId xmlns:a16="http://schemas.microsoft.com/office/drawing/2014/main" id="{5478B426-465F-E72B-890D-98F185C0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3847"/>
                <a:ext cx="9096255" cy="967188"/>
              </a:xfrm>
              <a:prstGeom prst="rect">
                <a:avLst/>
              </a:prstGeom>
              <a:blipFill>
                <a:blip r:embed="rId9"/>
                <a:stretch>
                  <a:fillRect l="-603" b="-10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41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2CE33-469D-6797-9C19-30A508224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825C5C0-E0DC-F83F-ED17-6B566C570A70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Charge radii for </a:t>
            </a:r>
            <a:r>
              <a:rPr lang="en-US" altLang="zh-CN" sz="2800" b="1" baseline="30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and </a:t>
            </a:r>
            <a:r>
              <a:rPr lang="en-US" altLang="zh-CN" sz="2800" b="1" baseline="30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</a:t>
            </a:r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53495DB-6C8A-4831-6FF3-25CE83EA13D7}"/>
              </a:ext>
            </a:extLst>
          </p:cNvPr>
          <p:cNvGrpSpPr/>
          <p:nvPr/>
        </p:nvGrpSpPr>
        <p:grpSpPr>
          <a:xfrm>
            <a:off x="2009086" y="863993"/>
            <a:ext cx="5196948" cy="4789626"/>
            <a:chOff x="1789429" y="904633"/>
            <a:chExt cx="5196948" cy="478962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06FBF31-CA7E-785E-2463-12D9C8EF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838"/>
            <a:stretch/>
          </p:blipFill>
          <p:spPr>
            <a:xfrm>
              <a:off x="1789429" y="904633"/>
              <a:ext cx="5196948" cy="4789626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FBC08C6-C841-2B36-2E52-EE510F152AB5}"/>
                </a:ext>
              </a:extLst>
            </p:cNvPr>
            <p:cNvSpPr txBox="1"/>
            <p:nvPr/>
          </p:nvSpPr>
          <p:spPr>
            <a:xfrm rot="19441236">
              <a:off x="3251002" y="2576622"/>
              <a:ext cx="30457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>
                      <a:lumMod val="75000"/>
                      <a:alpha val="30000"/>
                    </a:schemeClr>
                  </a:solidFill>
                </a:rPr>
                <a:t>Preliminary</a:t>
              </a:r>
              <a:endParaRPr lang="zh-CN" altLang="en-US" sz="4800" dirty="0">
                <a:solidFill>
                  <a:schemeClr val="bg1">
                    <a:lumMod val="75000"/>
                    <a:alpha val="30000"/>
                  </a:schemeClr>
                </a:solidFill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D985363-4EC8-4EE8-30D2-6876DBDB2B6F}"/>
              </a:ext>
            </a:extLst>
          </p:cNvPr>
          <p:cNvSpPr txBox="1"/>
          <p:nvPr/>
        </p:nvSpPr>
        <p:spPr>
          <a:xfrm>
            <a:off x="168619" y="5602819"/>
            <a:ext cx="8715322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Both algorithms yield consistent results, and reproduce the experimental data.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Partial pinhole algorithm significantly reduces the errors for </a:t>
            </a:r>
            <a:r>
              <a:rPr lang="en-US" altLang="zh-CN" sz="2000" baseline="30000" dirty="0"/>
              <a:t>16</a:t>
            </a:r>
            <a:r>
              <a:rPr lang="en-US" altLang="zh-CN" sz="2000" dirty="0"/>
              <a:t>O.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4465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5208C-9DED-E7BB-82E8-5825F77FD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876AE67-8A68-5056-CBA4-EC61E5F2906D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Charge radii </a:t>
            </a:r>
            <a:r>
              <a:rPr lang="en-US" altLang="zh-CN" sz="2800" b="1" baseline="30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</a:t>
            </a:r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and </a:t>
            </a:r>
            <a:r>
              <a:rPr lang="en-US" altLang="zh-CN" sz="2800" b="1" baseline="30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</a:t>
            </a:r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7F3AFFC-9FCF-8163-E53B-EB8087DD9795}"/>
                  </a:ext>
                </a:extLst>
              </p:cNvPr>
              <p:cNvSpPr txBox="1"/>
              <p:nvPr/>
            </p:nvSpPr>
            <p:spPr>
              <a:xfrm>
                <a:off x="137491" y="5497760"/>
                <a:ext cx="8715322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The convergences are reached after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=0.4 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MeV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The charge radii of oxygen isotopes are well reproduced.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7F3AFFC-9FCF-8163-E53B-EB8087DD9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1" y="5497760"/>
                <a:ext cx="8715322" cy="967957"/>
              </a:xfrm>
              <a:prstGeom prst="rect">
                <a:avLst/>
              </a:prstGeom>
              <a:blipFill>
                <a:blip r:embed="rId3"/>
                <a:stretch>
                  <a:fillRect l="-630" b="-10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763439B-118E-C1F9-0C6A-59CF215E8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0483" y="855051"/>
            <a:ext cx="5919775" cy="45827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7D76538-177A-84D7-D98E-548AF2984807}"/>
              </a:ext>
            </a:extLst>
          </p:cNvPr>
          <p:cNvSpPr txBox="1"/>
          <p:nvPr/>
        </p:nvSpPr>
        <p:spPr>
          <a:xfrm rot="19441236">
            <a:off x="4069234" y="2878173"/>
            <a:ext cx="3045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75000"/>
                    <a:alpha val="30000"/>
                  </a:schemeClr>
                </a:solidFill>
              </a:rPr>
              <a:t>Preliminary</a:t>
            </a:r>
            <a:endParaRPr lang="zh-CN" altLang="en-US" sz="4800" dirty="0">
              <a:solidFill>
                <a:schemeClr val="bg1">
                  <a:lumMod val="75000"/>
                  <a:alpha val="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0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9FD57-C4DF-D8B1-CA3D-9CCF38C7B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4E3C76B-7BE0-0FE5-5C09-6FF2CC66EE83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Uncertainty of 3N interactions</a:t>
            </a:r>
          </a:p>
        </p:txBody>
      </p:sp>
      <p:pic>
        <p:nvPicPr>
          <p:cNvPr id="48" name="图片 47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[ V_{c_E}^{(d)} ]_{abc} = [ c_E^{(d)} ]_{abc} &#10;\sum_{\bm{n}, \bm{n}', \bm{n}''} \rho^{(d)}(\bm{n}) \rho^{(d)}(\bm{n}') \rho^{(d)}(\bm{n}'') &#10;\delta_{|\bm{n} - \bm{n}'|^2, a} \, \delta_{|\bm{n} - \bm{n}''|^2, b} \, \delta_{|\bm{n}' - \bm{n}''|^2, c}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D984858C-9AEC-48F0-D9E3-9999144636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8" y="1427507"/>
            <a:ext cx="7158506" cy="493777"/>
          </a:xfrm>
          <a:prstGeom prst="rect">
            <a:avLst/>
          </a:prstGeom>
        </p:spPr>
      </p:pic>
      <p:pic>
        <p:nvPicPr>
          <p:cNvPr id="20" name="图片 19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V_{c_D}^{(d)} = -\frac{c_D^{(d)} g_A}{4F_\pi^4 \Lambda_\chi} &#10;\sum_{\bm{n}, S, I} \sum_{\bm{n}', S'} &#10;: \rho_{S',I}^{(0)}(\bm{n}') f_{S',S}(\bm{n}' - \bm{n}) &#10;\rho_{S,I}^{(d)}(\bm{n}) \rho^{(d)}(\bm{n}) :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165ED440-3D04-C319-5378-686A30A103F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8" y="2000155"/>
            <a:ext cx="5902868" cy="634677"/>
          </a:xfrm>
          <a:prstGeom prst="rect">
            <a:avLst/>
          </a:prstGeom>
        </p:spPr>
      </p:pic>
      <p:pic>
        <p:nvPicPr>
          <p:cNvPr id="52" name="图片 51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[ V_{c_E}^{(d)} ]_{abc}^{s_{\rm NL}} = [ c_E^{(d)} ]_{abc}^{s_{\rm NL}} &#10;\sum_{\bm{n}, \bm{n}', \bm{n}''} &#10;\widetilde{\rho}^{(d)}(\bm{n}) \widetilde{\rho}^{(d)}(\bm{n}') \widetilde{\rho}^{(d)}(\bm{n}'') &#10;\delta_{|\bm{n} - \bm{n}'|^2, a} \, \delta_{|\bm{n} - \bm{n}''|^2, b} \, \delta_{|\bm{n}' - \bm{n}''|^2, c}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D95727D5-4293-DB1F-438F-99317AB7440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8" y="3065549"/>
            <a:ext cx="7237060" cy="493776"/>
          </a:xfrm>
          <a:prstGeom prst="rect">
            <a:avLst/>
          </a:prstGeom>
        </p:spPr>
      </p:pic>
      <p:pic>
        <p:nvPicPr>
          <p:cNvPr id="30" name="图片 29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V_{c_D, s_{\rm NL}}^{(d)} = &#10;- \frac{c_{D, s_{\rm NL}}^{(d)} g_A}{4F_\pi^4 \Lambda_\chi} &#10;\sum_{\bm{n}, S, I} \sum_{\bm{n}', S'} &#10;: \rho_{S',I}^{(0)}(\bm{n}') f_{S',S}(\bm{n}' - \bm{n}) &#10;\widetilde{\rho}_{S,I}^{(d)}(\bm{n}) \widetilde{\rho}^{(d)}(\bm{n}) :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1D56F536-8BDB-DB86-FD71-0B75B2AA12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8" y="3605426"/>
            <a:ext cx="6351755" cy="662109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07F034A6-90DE-EFBD-63E4-EA732A2F531C}"/>
              </a:ext>
            </a:extLst>
          </p:cNvPr>
          <p:cNvSpPr txBox="1"/>
          <p:nvPr/>
        </p:nvSpPr>
        <p:spPr>
          <a:xfrm>
            <a:off x="0" y="623392"/>
            <a:ext cx="905839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In wavefunction matching, the general forms of 3NFs read</a:t>
            </a:r>
            <a:endParaRPr lang="zh-CN" altLang="en-US" sz="2000" dirty="0"/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5C54A976-CB2C-D46A-8531-56A59F16BA82}"/>
              </a:ext>
            </a:extLst>
          </p:cNvPr>
          <p:cNvSpPr/>
          <p:nvPr/>
        </p:nvSpPr>
        <p:spPr>
          <a:xfrm>
            <a:off x="234243" y="1232095"/>
            <a:ext cx="8696397" cy="1490975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31A1FA6C-61F8-75FD-8E30-99274E8ED81A}"/>
              </a:ext>
            </a:extLst>
          </p:cNvPr>
          <p:cNvSpPr/>
          <p:nvPr/>
        </p:nvSpPr>
        <p:spPr>
          <a:xfrm>
            <a:off x="234243" y="2899258"/>
            <a:ext cx="8737037" cy="1490975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94AC345-8DDE-A0C3-1AD0-48213C420768}"/>
              </a:ext>
            </a:extLst>
          </p:cNvPr>
          <p:cNvSpPr txBox="1"/>
          <p:nvPr/>
        </p:nvSpPr>
        <p:spPr>
          <a:xfrm>
            <a:off x="6939453" y="2128597"/>
            <a:ext cx="183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Local potentials</a:t>
            </a:r>
            <a:endParaRPr lang="zh-CN" altLang="en-US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30BAA7F-E87F-2AA8-CA6A-D90F74F4A7A6}"/>
              </a:ext>
            </a:extLst>
          </p:cNvPr>
          <p:cNvSpPr txBox="1"/>
          <p:nvPr/>
        </p:nvSpPr>
        <p:spPr>
          <a:xfrm>
            <a:off x="6939453" y="3766638"/>
            <a:ext cx="214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Nonlocal potentials</a:t>
            </a:r>
            <a:endParaRPr lang="zh-CN" altLang="en-US" b="1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DB283A0-A915-46EF-6F29-D190E24EC304}"/>
              </a:ext>
            </a:extLst>
          </p:cNvPr>
          <p:cNvSpPr txBox="1"/>
          <p:nvPr/>
        </p:nvSpPr>
        <p:spPr>
          <a:xfrm>
            <a:off x="0" y="5191850"/>
            <a:ext cx="9058396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To analysis the uncertainty of 3N interactions, 10 groups of 3NFs are fitted with the new technique. </a:t>
            </a:r>
            <a:endParaRPr lang="zh-CN" altLang="en-US" sz="20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7A24797-FFB1-5EA7-33E5-0970DDB54481}"/>
              </a:ext>
            </a:extLst>
          </p:cNvPr>
          <p:cNvSpPr txBox="1"/>
          <p:nvPr/>
        </p:nvSpPr>
        <p:spPr>
          <a:xfrm>
            <a:off x="6664434" y="5795014"/>
            <a:ext cx="238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solidFill>
                  <a:srgbClr val="C00000"/>
                </a:solidFill>
              </a:rPr>
              <a:t>Elhatisari</a:t>
            </a:r>
            <a:r>
              <a:rPr lang="en-US" altLang="zh-CN" sz="1400" dirty="0">
                <a:solidFill>
                  <a:srgbClr val="C00000"/>
                </a:solidFill>
              </a:rPr>
              <a:t> et al., in preparation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3C9DBDE-B675-B764-43C6-A522FCA8772D}"/>
              </a:ext>
            </a:extLst>
          </p:cNvPr>
          <p:cNvSpPr txBox="1"/>
          <p:nvPr/>
        </p:nvSpPr>
        <p:spPr>
          <a:xfrm>
            <a:off x="6068354" y="4658932"/>
            <a:ext cx="294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solidFill>
                  <a:srgbClr val="C00000"/>
                </a:solidFill>
              </a:rPr>
              <a:t>Elhatisari</a:t>
            </a:r>
            <a:r>
              <a:rPr lang="en-US" altLang="zh-CN" sz="1400" dirty="0">
                <a:solidFill>
                  <a:srgbClr val="C00000"/>
                </a:solidFill>
              </a:rPr>
              <a:t> et al., </a:t>
            </a:r>
            <a:r>
              <a:rPr lang="fr-FR" altLang="zh-CN" sz="1400" dirty="0">
                <a:solidFill>
                  <a:srgbClr val="C00000"/>
                </a:solidFill>
              </a:rPr>
              <a:t>Nature 630, 59 (2024)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08E41E5-2397-D1FA-5008-1FCD2F451E89}"/>
                  </a:ext>
                </a:extLst>
              </p:cNvPr>
              <p:cNvSpPr txBox="1"/>
              <p:nvPr/>
            </p:nvSpPr>
            <p:spPr>
              <a:xfrm>
                <a:off x="234243" y="4483081"/>
                <a:ext cx="6095437" cy="533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where smeared densities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dirty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dirty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are introduced.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08E41E5-2397-D1FA-5008-1FCD2F451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3" y="4483081"/>
                <a:ext cx="6095437" cy="533864"/>
              </a:xfrm>
              <a:prstGeom prst="rect">
                <a:avLst/>
              </a:prstGeom>
              <a:blipFill>
                <a:blip r:embed="rId11"/>
                <a:stretch>
                  <a:fillRect l="-1000" b="-170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00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9656C-A570-EA4E-88ED-9815E593F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69FFE6B-3EA0-0633-CC64-134421F10ED9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Uncertainty of 3N interactions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EE5756E-438C-8D8B-A534-E7609BAFE0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94"/>
          <a:stretch/>
        </p:blipFill>
        <p:spPr>
          <a:xfrm>
            <a:off x="88843" y="1773908"/>
            <a:ext cx="6203007" cy="31858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E0A1771-25CE-C785-900D-28571C5565D0}"/>
              </a:ext>
            </a:extLst>
          </p:cNvPr>
          <p:cNvSpPr txBox="1"/>
          <p:nvPr/>
        </p:nvSpPr>
        <p:spPr>
          <a:xfrm>
            <a:off x="-1661" y="5963226"/>
            <a:ext cx="914566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The binding energies from </a:t>
            </a:r>
            <a:r>
              <a:rPr lang="en-US" altLang="zh-CN" sz="2000" baseline="30000" dirty="0"/>
              <a:t>3</a:t>
            </a:r>
            <a:r>
              <a:rPr lang="en-US" altLang="zh-CN" sz="2000" dirty="0"/>
              <a:t>He to </a:t>
            </a:r>
            <a:r>
              <a:rPr lang="en-US" altLang="zh-CN" sz="2000" baseline="30000" dirty="0"/>
              <a:t>40</a:t>
            </a:r>
            <a:r>
              <a:rPr lang="en-US" altLang="zh-CN" sz="2000" dirty="0"/>
              <a:t>Ca are well reproduced by 10 groups of 3NFs.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EE0A3E-8DC5-CB93-C516-BF0EFA07D980}"/>
              </a:ext>
            </a:extLst>
          </p:cNvPr>
          <p:cNvSpPr txBox="1"/>
          <p:nvPr/>
        </p:nvSpPr>
        <p:spPr>
          <a:xfrm rot="19797202">
            <a:off x="2770049" y="2899165"/>
            <a:ext cx="3045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75000"/>
                    <a:alpha val="30000"/>
                  </a:schemeClr>
                </a:solidFill>
              </a:rPr>
              <a:t>Preliminary</a:t>
            </a:r>
            <a:endParaRPr lang="zh-CN" altLang="en-US" sz="4800" dirty="0">
              <a:solidFill>
                <a:schemeClr val="bg1">
                  <a:lumMod val="75000"/>
                  <a:alpha val="3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B802BB6C-9C12-2B27-1D75-C3A1A50136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960059"/>
                  </p:ext>
                </p:extLst>
              </p:nvPr>
            </p:nvGraphicFramePr>
            <p:xfrm>
              <a:off x="6373562" y="1005970"/>
              <a:ext cx="2591450" cy="46173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1450">
                      <a:extLst>
                        <a:ext uri="{9D8B030D-6E8A-4147-A177-3AD203B41FA5}">
                          <a16:colId xmlns:a16="http://schemas.microsoft.com/office/drawing/2014/main" val="142951447"/>
                        </a:ext>
                      </a:extLst>
                    </a:gridCol>
                  </a:tblGrid>
                  <a:tr h="414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Group of 3NFs 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2084202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2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033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235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334</m:t>
                                  </m:r>
                                </m:sub>
                              </m:sSub>
                            </m:oMath>
                          </a14:m>
                          <a:endParaRPr lang="zh-CN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9051221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(1)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022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235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334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4620238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(1)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022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235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334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6356799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022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235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334</m:t>
                                  </m:r>
                                </m:sub>
                              </m:sSub>
                            </m:oMath>
                          </a14:m>
                          <a:endParaRPr kumimoji="0" lang="zh-CN" alt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80747090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(1)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011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235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334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0294307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011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235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334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81732218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(1)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033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235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334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30176232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(2)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235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334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75080962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(3)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0" lang="en-US" altLang="zh-CN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0" lang="en-US" altLang="zh-CN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235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334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8868008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(1)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022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235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altLang="zh-CN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334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2805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B802BB6C-9C12-2B27-1D75-C3A1A50136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960059"/>
                  </p:ext>
                </p:extLst>
              </p:nvPr>
            </p:nvGraphicFramePr>
            <p:xfrm>
              <a:off x="6373562" y="1005970"/>
              <a:ext cx="2591450" cy="46173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1450">
                      <a:extLst>
                        <a:ext uri="{9D8B030D-6E8A-4147-A177-3AD203B41FA5}">
                          <a16:colId xmlns:a16="http://schemas.microsoft.com/office/drawing/2014/main" val="142951447"/>
                        </a:ext>
                      </a:extLst>
                    </a:gridCol>
                  </a:tblGrid>
                  <a:tr h="414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Group of 3NFs 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2084202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5" t="-101449" r="-939" b="-9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9051221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5" t="-201449" r="-939" b="-8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620238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5" t="-301449" r="-939" b="-7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356799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5" t="-401449" r="-939" b="-6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0747090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5" t="-501449" r="-939" b="-5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0294307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5" t="-601449" r="-939" b="-4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732218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5" t="-701449" r="-939" b="-3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176232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5" t="-801449" r="-939" b="-2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5080962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5" t="-901449" r="-939" b="-1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868008"/>
                      </a:ext>
                    </a:extLst>
                  </a:tr>
                  <a:tr h="4202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5" t="-1001449" r="-939" b="-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28056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08446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97593-68A0-818C-FDAB-09C913AEE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CCEB4BD-8E45-041F-AFE3-C727F07DA3B8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Uncertainty of 3N interactions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AC96F8-F35C-8C67-FF59-795CE300A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88" y="804584"/>
            <a:ext cx="5660460" cy="438203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E941EB6-C8C1-6B92-4D02-C5A53112F181}"/>
              </a:ext>
            </a:extLst>
          </p:cNvPr>
          <p:cNvSpPr txBox="1"/>
          <p:nvPr/>
        </p:nvSpPr>
        <p:spPr>
          <a:xfrm rot="19441236">
            <a:off x="4169838" y="2947353"/>
            <a:ext cx="3045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75000"/>
                    <a:alpha val="30000"/>
                  </a:schemeClr>
                </a:solidFill>
              </a:rPr>
              <a:t>Preliminary</a:t>
            </a:r>
            <a:endParaRPr lang="zh-CN" altLang="en-US" sz="4800" dirty="0">
              <a:solidFill>
                <a:schemeClr val="bg1">
                  <a:lumMod val="75000"/>
                  <a:alpha val="30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7DC2EA-41D9-40E3-01F7-1B405D0BE535}"/>
              </a:ext>
            </a:extLst>
          </p:cNvPr>
          <p:cNvSpPr txBox="1"/>
          <p:nvPr/>
        </p:nvSpPr>
        <p:spPr>
          <a:xfrm>
            <a:off x="85604" y="5151834"/>
            <a:ext cx="905839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All 10 groups of 3NFs could reproduce the charge radii of oxygen isotopes, especially the remarkable increase of </a:t>
            </a:r>
            <a:r>
              <a:rPr lang="en-US" altLang="zh-CN" sz="2000" baseline="30000" dirty="0"/>
              <a:t>18</a:t>
            </a:r>
            <a:r>
              <a:rPr lang="en-US" altLang="zh-CN" sz="2000" dirty="0"/>
              <a:t>O compared to </a:t>
            </a:r>
            <a:r>
              <a:rPr lang="en-US" altLang="zh-CN" sz="2000" baseline="30000" dirty="0"/>
              <a:t>16,17</a:t>
            </a:r>
            <a:r>
              <a:rPr lang="en-US" altLang="zh-CN" sz="2000" dirty="0"/>
              <a:t>O.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3NFs reduce the charge radii and make results closer to experimental data. </a:t>
            </a:r>
          </a:p>
        </p:txBody>
      </p:sp>
    </p:spTree>
    <p:extLst>
      <p:ext uri="{BB962C8B-B14F-4D97-AF65-F5344CB8AC3E}">
        <p14:creationId xmlns:p14="http://schemas.microsoft.com/office/powerpoint/2010/main" val="362234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Nuclear radii: challenge for nuclear theory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BAE32D3-A0E3-3676-CD15-A501BDBA1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3517" y="1081218"/>
            <a:ext cx="3872414" cy="25246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CACB58D-2CD4-8DD9-B737-EAB92214A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9" y="1075435"/>
            <a:ext cx="3080524" cy="231399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D0B02289-B8C3-5E2F-0BDD-1DD6CF3C436A}"/>
              </a:ext>
            </a:extLst>
          </p:cNvPr>
          <p:cNvSpPr txBox="1"/>
          <p:nvPr/>
        </p:nvSpPr>
        <p:spPr>
          <a:xfrm>
            <a:off x="59321" y="708411"/>
            <a:ext cx="2238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Oxygen isotopes</a:t>
            </a:r>
            <a:endParaRPr lang="zh-CN" altLang="en-US" sz="20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6099917-D3D6-FE56-2851-749A25A119BD}"/>
              </a:ext>
            </a:extLst>
          </p:cNvPr>
          <p:cNvSpPr txBox="1"/>
          <p:nvPr/>
        </p:nvSpPr>
        <p:spPr>
          <a:xfrm>
            <a:off x="59321" y="3431679"/>
            <a:ext cx="2293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Calcium isotopes</a:t>
            </a:r>
            <a:endParaRPr lang="zh-CN" altLang="en-US" sz="2000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889F798-5072-4118-A403-5145B8F8B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88" y="3831789"/>
            <a:ext cx="3320526" cy="23650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0C0997B-E1FC-BA58-65FA-36B4D8EED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786562"/>
            <a:ext cx="3276184" cy="2400636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73CDC202-438A-21A6-67B7-DA49D47D44A1}"/>
              </a:ext>
            </a:extLst>
          </p:cNvPr>
          <p:cNvSpPr txBox="1"/>
          <p:nvPr/>
        </p:nvSpPr>
        <p:spPr>
          <a:xfrm>
            <a:off x="352960" y="6203829"/>
            <a:ext cx="8615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Possible sources for the discrepancy: </a:t>
            </a:r>
            <a:r>
              <a:rPr lang="en-US" altLang="zh-CN" sz="2000" b="1" dirty="0"/>
              <a:t>nuclear forces, </a:t>
            </a:r>
            <a:r>
              <a:rPr lang="en-US" altLang="zh-CN" sz="2000" dirty="0"/>
              <a:t>or</a:t>
            </a:r>
            <a:r>
              <a:rPr lang="en-US" altLang="zh-CN" sz="2000" b="1" dirty="0"/>
              <a:t> many-body correlations</a:t>
            </a:r>
            <a:r>
              <a:rPr lang="en-US" altLang="zh-CN" sz="2000" dirty="0"/>
              <a:t>?</a:t>
            </a:r>
            <a:endParaRPr lang="zh-CN" altLang="en-US" sz="20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32E79DA-89FC-894E-6AF6-B3E2E935E9B5}"/>
              </a:ext>
            </a:extLst>
          </p:cNvPr>
          <p:cNvSpPr txBox="1"/>
          <p:nvPr/>
        </p:nvSpPr>
        <p:spPr>
          <a:xfrm>
            <a:off x="2155051" y="789005"/>
            <a:ext cx="2997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Lapoux</a:t>
            </a:r>
            <a:r>
              <a:rPr lang="en-US" altLang="zh-CN" sz="1400" dirty="0">
                <a:solidFill>
                  <a:srgbClr val="C00000"/>
                </a:solidFill>
                <a:cs typeface="Times New Roman" panose="02020603050405020304" pitchFamily="18" charset="0"/>
              </a:rPr>
              <a:t> et al., PRL 117, 052501 (2016)</a:t>
            </a:r>
            <a:endParaRPr lang="zh-CN" altLang="en-US" sz="1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53AF540-80D8-DF08-DC4C-95994B7185E4}"/>
              </a:ext>
            </a:extLst>
          </p:cNvPr>
          <p:cNvSpPr txBox="1"/>
          <p:nvPr/>
        </p:nvSpPr>
        <p:spPr>
          <a:xfrm>
            <a:off x="2267892" y="3499791"/>
            <a:ext cx="6509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Garcia Ruiz et al., NP 117, 052501 (2016); </a:t>
            </a:r>
            <a:r>
              <a:rPr lang="en-US" altLang="zh-CN" sz="1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Kortelainen</a:t>
            </a:r>
            <a:r>
              <a:rPr lang="en-US" altLang="zh-CN" sz="1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et al., PRC 105,L021303(2022)</a:t>
            </a:r>
            <a:endParaRPr lang="zh-CN" altLang="en-US" sz="1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4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Summary and Perspectives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E375C2E-F95D-35C0-8C15-9DE1100F8005}"/>
              </a:ext>
            </a:extLst>
          </p:cNvPr>
          <p:cNvSpPr txBox="1"/>
          <p:nvPr/>
        </p:nvSpPr>
        <p:spPr>
          <a:xfrm>
            <a:off x="143062" y="1177335"/>
            <a:ext cx="8967415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3556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55600" algn="l"/>
                <a:tab pos="444500" algn="l"/>
              </a:tabLst>
            </a:pPr>
            <a:r>
              <a:rPr lang="en-US" altLang="zh-CN" sz="2000" dirty="0"/>
              <a:t>A novel method, </a:t>
            </a:r>
            <a:r>
              <a:rPr lang="en-US" altLang="zh-CN" sz="2000" b="1" dirty="0"/>
              <a:t>partial pinhole algorithm</a:t>
            </a:r>
            <a:r>
              <a:rPr lang="en-US" altLang="zh-CN" sz="2000" dirty="0"/>
              <a:t>, is proposed to calculate charge radii. </a:t>
            </a:r>
          </a:p>
          <a:p>
            <a:pPr marL="355600" lvl="1" indent="-3556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55600" algn="l"/>
                <a:tab pos="444500" algn="l"/>
              </a:tabLst>
            </a:pPr>
            <a:r>
              <a:rPr lang="en-US" altLang="zh-CN" sz="2000" dirty="0"/>
              <a:t>Compared to pinhole algorithm, </a:t>
            </a:r>
            <a:r>
              <a:rPr lang="en-US" altLang="zh-CN" sz="2000" b="1" dirty="0"/>
              <a:t>sign oscillation is significantly reduced</a:t>
            </a:r>
            <a:r>
              <a:rPr lang="en-US" altLang="zh-CN" sz="2000" dirty="0"/>
              <a:t>, especially for heavier nuclei.  </a:t>
            </a:r>
          </a:p>
          <a:p>
            <a:pPr marL="355600" lvl="1" indent="-3556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55600" algn="l"/>
                <a:tab pos="444500" algn="l"/>
              </a:tabLst>
            </a:pPr>
            <a:r>
              <a:rPr lang="en-US" altLang="zh-CN" sz="2000" dirty="0"/>
              <a:t>Combined with wavefunction matching, the </a:t>
            </a:r>
            <a:r>
              <a:rPr lang="en-US" altLang="zh-CN" sz="2000" b="1" dirty="0"/>
              <a:t>charge radii of oxygen isotopes are well reproduced at N3LO</a:t>
            </a:r>
            <a:r>
              <a:rPr lang="en-US" altLang="zh-CN" sz="2000" dirty="0"/>
              <a:t>, where the uncertainties of 3NFs are found to be small.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F6FB6C-F19D-B17D-2655-C3343686BE5E}"/>
              </a:ext>
            </a:extLst>
          </p:cNvPr>
          <p:cNvSpPr txBox="1"/>
          <p:nvPr/>
        </p:nvSpPr>
        <p:spPr>
          <a:xfrm>
            <a:off x="35020" y="805044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Summary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21039DA-9119-3B53-38BF-0F2C5510276A}"/>
              </a:ext>
            </a:extLst>
          </p:cNvPr>
          <p:cNvSpPr txBox="1"/>
          <p:nvPr/>
        </p:nvSpPr>
        <p:spPr>
          <a:xfrm>
            <a:off x="0" y="3889763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Perspectives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91C9EB3-D9D9-FBA5-01C7-2B94A691202C}"/>
              </a:ext>
            </a:extLst>
          </p:cNvPr>
          <p:cNvSpPr txBox="1"/>
          <p:nvPr/>
        </p:nvSpPr>
        <p:spPr>
          <a:xfrm>
            <a:off x="130286" y="4351428"/>
            <a:ext cx="8803850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355600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355600" algn="l"/>
                <a:tab pos="444500" algn="l"/>
              </a:tabLst>
            </a:pPr>
            <a:r>
              <a:rPr lang="en-US" altLang="zh-CN" sz="2000" dirty="0"/>
              <a:t>Applying partial pinhole algorithm for other observables, e.g., nuclear electromagnetic transition rates.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64E2211-EAC1-BABB-DA63-A796B3AD2A80}"/>
              </a:ext>
            </a:extLst>
          </p:cNvPr>
          <p:cNvSpPr txBox="1"/>
          <p:nvPr/>
        </p:nvSpPr>
        <p:spPr>
          <a:xfrm>
            <a:off x="6553629" y="4884944"/>
            <a:ext cx="235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</a:rPr>
              <a:t>Shen et al., arXiv:2411.14935.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D027BF-FD6F-D90A-35C6-DBD743FC83BB}"/>
              </a:ext>
            </a:extLst>
          </p:cNvPr>
          <p:cNvSpPr txBox="1"/>
          <p:nvPr/>
        </p:nvSpPr>
        <p:spPr>
          <a:xfrm>
            <a:off x="108758" y="5192721"/>
            <a:ext cx="8803850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355600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355600" algn="l"/>
                <a:tab pos="444500" algn="l"/>
              </a:tabLst>
            </a:pPr>
            <a:r>
              <a:rPr lang="en-US" altLang="zh-CN" sz="2000" dirty="0"/>
              <a:t>Combined with perturbative quantum Monte Carlo method.</a:t>
            </a:r>
          </a:p>
          <a:p>
            <a:pPr marL="355600" lvl="1" indent="-355600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355600" algn="l"/>
                <a:tab pos="444500" algn="l"/>
              </a:tabLst>
            </a:pPr>
            <a:endParaRPr lang="en-US" altLang="zh-CN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D45B26-C4D8-3C0F-7B21-8760E07FBD39}"/>
              </a:ext>
            </a:extLst>
          </p:cNvPr>
          <p:cNvSpPr txBox="1"/>
          <p:nvPr/>
        </p:nvSpPr>
        <p:spPr>
          <a:xfrm>
            <a:off x="6363561" y="5572348"/>
            <a:ext cx="257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</a:rPr>
              <a:t>Lu et al., PRL 128, 242501 (2022)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270673-51F5-F6CB-1883-62FC7DC1664D}"/>
              </a:ext>
            </a:extLst>
          </p:cNvPr>
          <p:cNvSpPr txBox="1"/>
          <p:nvPr/>
        </p:nvSpPr>
        <p:spPr>
          <a:xfrm>
            <a:off x="108758" y="5822893"/>
            <a:ext cx="8803850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355600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355600" algn="l"/>
                <a:tab pos="444500" algn="l"/>
              </a:tabLst>
            </a:pPr>
            <a:r>
              <a:rPr lang="en-US" altLang="zh-CN" sz="2000" dirty="0"/>
              <a:t>The charge radii of oxygen isotopes beyond </a:t>
            </a:r>
            <a:r>
              <a:rPr lang="en-US" altLang="zh-CN" sz="2000" baseline="30000" dirty="0"/>
              <a:t>18</a:t>
            </a:r>
            <a:r>
              <a:rPr lang="en-US" altLang="zh-CN" sz="2000" dirty="0"/>
              <a:t>O.</a:t>
            </a:r>
          </a:p>
        </p:txBody>
      </p:sp>
    </p:spTree>
    <p:extLst>
      <p:ext uri="{BB962C8B-B14F-4D97-AF65-F5344CB8AC3E}">
        <p14:creationId xmlns:p14="http://schemas.microsoft.com/office/powerpoint/2010/main" val="92170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2AA8EB-EBD4-1C9C-00F6-BA83C2BA0B9B}"/>
              </a:ext>
            </a:extLst>
          </p:cNvPr>
          <p:cNvSpPr txBox="1"/>
          <p:nvPr/>
        </p:nvSpPr>
        <p:spPr>
          <a:xfrm>
            <a:off x="257537" y="2862636"/>
            <a:ext cx="8628926" cy="7704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zh-CN" sz="7200" b="1" dirty="0"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9102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Radius from partial pinhole</a:t>
            </a:r>
            <a:endParaRPr lang="en-US" altLang="zh-CN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图片 13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rc{r^2} = \ff{2A^2} \frac{\sum_{\bm{n}\bm{n}'}\bra{\Psi}\rho(\bm{n})\rho(\bm{n}')\ket{\Psi}(\bm{n}-\bm{n}')^2}{\lrc{\Psi|\Psi}}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BDDF7542-6D45-27E3-DABC-0A31E7300A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02" y="1413217"/>
            <a:ext cx="4335630" cy="56098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B0BE836-A910-0B7D-84CA-ACB3CB1934CB}"/>
              </a:ext>
            </a:extLst>
          </p:cNvPr>
          <p:cNvSpPr txBox="1"/>
          <p:nvPr/>
        </p:nvSpPr>
        <p:spPr>
          <a:xfrm>
            <a:off x="23872" y="685294"/>
            <a:ext cx="909625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RMS radius</a:t>
            </a:r>
            <a:endParaRPr lang="zh-CN" altLang="en-US" sz="2000" dirty="0">
              <a:solidFill>
                <a:srgbClr val="0606FF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0B8089-E589-D4C5-77D5-0B67D212F1C8}"/>
              </a:ext>
            </a:extLst>
          </p:cNvPr>
          <p:cNvSpPr/>
          <p:nvPr/>
        </p:nvSpPr>
        <p:spPr>
          <a:xfrm>
            <a:off x="4076283" y="2496417"/>
            <a:ext cx="2798745" cy="27987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C3E46A9-EB6D-8826-9E5B-5D43825525D5}"/>
              </a:ext>
            </a:extLst>
          </p:cNvPr>
          <p:cNvSpPr/>
          <p:nvPr/>
        </p:nvSpPr>
        <p:spPr>
          <a:xfrm>
            <a:off x="4290008" y="2680716"/>
            <a:ext cx="2511671" cy="2483574"/>
          </a:xfrm>
          <a:prstGeom prst="ellipse">
            <a:avLst/>
          </a:prstGeom>
          <a:noFill/>
          <a:ln>
            <a:solidFill>
              <a:srgbClr val="060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1EE6E3E-92FB-6FEE-39E8-21F6CD858217}"/>
              </a:ext>
            </a:extLst>
          </p:cNvPr>
          <p:cNvSpPr/>
          <p:nvPr/>
        </p:nvSpPr>
        <p:spPr>
          <a:xfrm>
            <a:off x="4340304" y="4142987"/>
            <a:ext cx="113394" cy="113394"/>
          </a:xfrm>
          <a:prstGeom prst="ellipse">
            <a:avLst/>
          </a:prstGeom>
          <a:gradFill>
            <a:gsLst>
              <a:gs pos="50000">
                <a:srgbClr val="C00000"/>
              </a:gs>
              <a:gs pos="0">
                <a:schemeClr val="bg1"/>
              </a:gs>
              <a:gs pos="86000">
                <a:schemeClr val="bg2">
                  <a:lumMod val="90000"/>
                  <a:shade val="30000"/>
                  <a:satMod val="115000"/>
                </a:schemeClr>
              </a:gs>
              <a:gs pos="70000">
                <a:srgbClr val="C0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08A0395-4F06-4197-4BCD-7C88CB2EA01C}"/>
              </a:ext>
            </a:extLst>
          </p:cNvPr>
          <p:cNvSpPr/>
          <p:nvPr/>
        </p:nvSpPr>
        <p:spPr>
          <a:xfrm>
            <a:off x="6632645" y="4142987"/>
            <a:ext cx="113394" cy="113394"/>
          </a:xfrm>
          <a:prstGeom prst="ellipse">
            <a:avLst/>
          </a:prstGeom>
          <a:gradFill>
            <a:gsLst>
              <a:gs pos="50000">
                <a:srgbClr val="C00000"/>
              </a:gs>
              <a:gs pos="0">
                <a:schemeClr val="bg1"/>
              </a:gs>
              <a:gs pos="86000">
                <a:schemeClr val="bg2">
                  <a:lumMod val="90000"/>
                  <a:shade val="30000"/>
                  <a:satMod val="115000"/>
                </a:schemeClr>
              </a:gs>
              <a:gs pos="70000">
                <a:srgbClr val="C0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2F353A8-C48D-C512-D4B2-F2F4D5C68A32}"/>
              </a:ext>
            </a:extLst>
          </p:cNvPr>
          <p:cNvCxnSpPr>
            <a:cxnSpLocks/>
          </p:cNvCxnSpPr>
          <p:nvPr/>
        </p:nvCxnSpPr>
        <p:spPr>
          <a:xfrm>
            <a:off x="4489541" y="4186700"/>
            <a:ext cx="2107260" cy="1597"/>
          </a:xfrm>
          <a:prstGeom prst="straightConnector1">
            <a:avLst/>
          </a:prstGeom>
          <a:ln w="2222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0FD24BEB-73A0-95B4-ABDB-7DEB88F953D7}"/>
              </a:ext>
            </a:extLst>
          </p:cNvPr>
          <p:cNvSpPr/>
          <p:nvPr/>
        </p:nvSpPr>
        <p:spPr>
          <a:xfrm>
            <a:off x="1277538" y="2496417"/>
            <a:ext cx="2798745" cy="279874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4AF819EB-BF4C-3F17-A13F-E5F42DF51ED3}"/>
              </a:ext>
            </a:extLst>
          </p:cNvPr>
          <p:cNvSpPr/>
          <p:nvPr/>
        </p:nvSpPr>
        <p:spPr>
          <a:xfrm>
            <a:off x="1491263" y="2680716"/>
            <a:ext cx="2511671" cy="2483574"/>
          </a:xfrm>
          <a:prstGeom prst="ellipse">
            <a:avLst/>
          </a:prstGeom>
          <a:noFill/>
          <a:ln>
            <a:solidFill>
              <a:srgbClr val="0606F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56F54A3E-2554-1630-0675-2E192544CE2B}"/>
              </a:ext>
            </a:extLst>
          </p:cNvPr>
          <p:cNvSpPr/>
          <p:nvPr/>
        </p:nvSpPr>
        <p:spPr>
          <a:xfrm>
            <a:off x="1534064" y="4142987"/>
            <a:ext cx="113394" cy="113394"/>
          </a:xfrm>
          <a:prstGeom prst="ellipse">
            <a:avLst/>
          </a:prstGeom>
          <a:gradFill>
            <a:gsLst>
              <a:gs pos="50000">
                <a:srgbClr val="C00000">
                  <a:alpha val="50000"/>
                </a:srgbClr>
              </a:gs>
              <a:gs pos="0">
                <a:schemeClr val="bg1"/>
              </a:gs>
              <a:gs pos="86000">
                <a:schemeClr val="bg2">
                  <a:lumMod val="90000"/>
                  <a:shade val="30000"/>
                  <a:satMod val="115000"/>
                </a:schemeClr>
              </a:gs>
              <a:gs pos="70000">
                <a:srgbClr val="C0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CE4C3936-76CF-0082-E983-FA163AD4AC1A}"/>
              </a:ext>
            </a:extLst>
          </p:cNvPr>
          <p:cNvSpPr/>
          <p:nvPr/>
        </p:nvSpPr>
        <p:spPr>
          <a:xfrm>
            <a:off x="3840320" y="4142987"/>
            <a:ext cx="113394" cy="113394"/>
          </a:xfrm>
          <a:prstGeom prst="ellipse">
            <a:avLst/>
          </a:prstGeom>
          <a:gradFill>
            <a:gsLst>
              <a:gs pos="50000">
                <a:srgbClr val="C00000">
                  <a:alpha val="50000"/>
                </a:srgbClr>
              </a:gs>
              <a:gs pos="0">
                <a:schemeClr val="bg1"/>
              </a:gs>
              <a:gs pos="86000">
                <a:schemeClr val="bg2">
                  <a:lumMod val="90000"/>
                  <a:shade val="30000"/>
                  <a:satMod val="115000"/>
                </a:schemeClr>
              </a:gs>
              <a:gs pos="70000">
                <a:srgbClr val="C0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901B91F1-E87F-D2E9-BE6E-2EAB05377105}"/>
              </a:ext>
            </a:extLst>
          </p:cNvPr>
          <p:cNvCxnSpPr>
            <a:cxnSpLocks/>
            <a:stCxn id="46" idx="6"/>
            <a:endCxn id="19" idx="2"/>
          </p:cNvCxnSpPr>
          <p:nvPr/>
        </p:nvCxnSpPr>
        <p:spPr>
          <a:xfrm>
            <a:off x="3953714" y="4199684"/>
            <a:ext cx="386590" cy="0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>
            <a:extLst>
              <a:ext uri="{FF2B5EF4-FFF2-40B4-BE49-F238E27FC236}">
                <a16:creationId xmlns:a16="http://schemas.microsoft.com/office/drawing/2014/main" id="{538C2113-EFA9-03A0-A262-216AB70B3DB6}"/>
              </a:ext>
            </a:extLst>
          </p:cNvPr>
          <p:cNvSpPr/>
          <p:nvPr/>
        </p:nvSpPr>
        <p:spPr>
          <a:xfrm>
            <a:off x="2676910" y="3865806"/>
            <a:ext cx="109446" cy="10944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85483D4D-E90D-E222-DBB6-A73FD7C52AC5}"/>
              </a:ext>
            </a:extLst>
          </p:cNvPr>
          <p:cNvSpPr/>
          <p:nvPr/>
        </p:nvSpPr>
        <p:spPr>
          <a:xfrm>
            <a:off x="5488448" y="3821093"/>
            <a:ext cx="109446" cy="10944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233EA64-FDDE-91EB-EA9C-D57122716E78}"/>
                  </a:ext>
                </a:extLst>
              </p:cNvPr>
              <p:cNvSpPr txBox="1"/>
              <p:nvPr/>
            </p:nvSpPr>
            <p:spPr>
              <a:xfrm>
                <a:off x="1590761" y="4148381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zh-CN" altLang="en-US" b="1" dirty="0"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233EA64-FDDE-91EB-EA9C-D57122716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761" y="4148381"/>
                <a:ext cx="3914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222D027-0C51-CFA1-9296-18B4F24F2865}"/>
                  </a:ext>
                </a:extLst>
              </p:cNvPr>
              <p:cNvSpPr txBox="1"/>
              <p:nvPr/>
            </p:nvSpPr>
            <p:spPr>
              <a:xfrm>
                <a:off x="3468857" y="4142987"/>
                <a:ext cx="442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CN" b="1" i="1" smtClean="0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zh-CN" altLang="en-US" b="1" dirty="0"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222D027-0C51-CFA1-9296-18B4F24F2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857" y="4142987"/>
                <a:ext cx="4427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1B19201-5537-C1EF-E14F-473E8636A578}"/>
                  </a:ext>
                </a:extLst>
              </p:cNvPr>
              <p:cNvSpPr txBox="1"/>
              <p:nvPr/>
            </p:nvSpPr>
            <p:spPr>
              <a:xfrm>
                <a:off x="4409885" y="4182735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1B19201-5537-C1EF-E14F-473E8636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885" y="4182735"/>
                <a:ext cx="3914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7E19DA0-9F6C-C186-C16F-40B6E3C084D6}"/>
                  </a:ext>
                </a:extLst>
              </p:cNvPr>
              <p:cNvSpPr txBox="1"/>
              <p:nvPr/>
            </p:nvSpPr>
            <p:spPr>
              <a:xfrm>
                <a:off x="6287981" y="4177341"/>
                <a:ext cx="442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7E19DA0-9F6C-C186-C16F-40B6E3C08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981" y="4177341"/>
                <a:ext cx="4427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942672B7-2724-5D5E-3EF9-B0CDD38BB8C4}"/>
              </a:ext>
            </a:extLst>
          </p:cNvPr>
          <p:cNvSpPr txBox="1"/>
          <p:nvPr/>
        </p:nvSpPr>
        <p:spPr>
          <a:xfrm>
            <a:off x="2540921" y="3561207"/>
            <a:ext cx="54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7F7F7F"/>
                </a:solidFill>
              </a:rPr>
              <a:t>c.m.</a:t>
            </a:r>
            <a:endParaRPr lang="zh-CN" altLang="en-US" dirty="0">
              <a:solidFill>
                <a:srgbClr val="7F7F7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0FA38AB-0817-D5E5-1223-02DEF5ACE6A5}"/>
              </a:ext>
            </a:extLst>
          </p:cNvPr>
          <p:cNvSpPr txBox="1"/>
          <p:nvPr/>
        </p:nvSpPr>
        <p:spPr>
          <a:xfrm>
            <a:off x="5204329" y="3496474"/>
            <a:ext cx="54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c.m.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7529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 point</a:t>
            </a:r>
            <a:endParaRPr lang="en-US" altLang="zh-CN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E52EC44-B049-8BC1-606B-FF900456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21" y="2380296"/>
            <a:ext cx="3087898" cy="3174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5BB3FB0-A4EC-BE13-5FE3-8C2C70C6C20B}"/>
                  </a:ext>
                </a:extLst>
              </p:cNvPr>
              <p:cNvSpPr txBox="1"/>
              <p:nvPr/>
            </p:nvSpPr>
            <p:spPr>
              <a:xfrm>
                <a:off x="0" y="728394"/>
                <a:ext cx="8958370" cy="170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To ensures that the lattices in a periodic box could be symmetric with respect to the reference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, we should distinguish the parity of box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odd</m:t>
                    </m:r>
                  </m:oMath>
                </a14:m>
                <a:r>
                  <a:rPr lang="en-US" altLang="zh-CN" dirty="0"/>
                  <a:t>, reference point should locate on the lattice site;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even</m:t>
                    </m:r>
                  </m:oMath>
                </a14:m>
                <a:r>
                  <a:rPr lang="en-US" altLang="zh-CN" dirty="0"/>
                  <a:t>, reference point should be in the center of  a unit cell.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5BB3FB0-A4EC-BE13-5FE3-8C2C70C6C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8394"/>
                <a:ext cx="8958370" cy="1704569"/>
              </a:xfrm>
              <a:prstGeom prst="rect">
                <a:avLst/>
              </a:prstGeom>
              <a:blipFill>
                <a:blip r:embed="rId5"/>
                <a:stretch>
                  <a:fillRect l="-408" b="-4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>
            <a:extLst>
              <a:ext uri="{FF2B5EF4-FFF2-40B4-BE49-F238E27FC236}">
                <a16:creationId xmlns:a16="http://schemas.microsoft.com/office/drawing/2014/main" id="{6633175B-01EF-8659-6FA4-70AE1CB65975}"/>
              </a:ext>
            </a:extLst>
          </p:cNvPr>
          <p:cNvSpPr/>
          <p:nvPr/>
        </p:nvSpPr>
        <p:spPr>
          <a:xfrm>
            <a:off x="2068531" y="3848386"/>
            <a:ext cx="325323" cy="32532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1FCA202-0E18-102A-B2AA-56270A753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374" y="2379218"/>
            <a:ext cx="3232837" cy="3229373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49CCB06F-FD84-F57C-249B-57A0DCB634F2}"/>
              </a:ext>
            </a:extLst>
          </p:cNvPr>
          <p:cNvSpPr/>
          <p:nvPr/>
        </p:nvSpPr>
        <p:spPr>
          <a:xfrm>
            <a:off x="6225132" y="3806141"/>
            <a:ext cx="325323" cy="32532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F2A7B33-B0C6-F9C2-2F56-977E7CA5C992}"/>
                  </a:ext>
                </a:extLst>
              </p:cNvPr>
              <p:cNvSpPr txBox="1"/>
              <p:nvPr/>
            </p:nvSpPr>
            <p:spPr>
              <a:xfrm>
                <a:off x="2120137" y="4055706"/>
                <a:ext cx="7811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F2A7B33-B0C6-F9C2-2F56-977E7CA5C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137" y="4055706"/>
                <a:ext cx="78119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376C8D6-6718-6C02-6DDE-5AF5A60C34EE}"/>
                  </a:ext>
                </a:extLst>
              </p:cNvPr>
              <p:cNvSpPr txBox="1"/>
              <p:nvPr/>
            </p:nvSpPr>
            <p:spPr>
              <a:xfrm>
                <a:off x="6190796" y="3967570"/>
                <a:ext cx="7811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376C8D6-6718-6C02-6DDE-5AF5A60C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796" y="3967570"/>
                <a:ext cx="781193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B0D6BF1-FA1D-94DE-2CCE-B8F0FD7E3B89}"/>
                  </a:ext>
                </a:extLst>
              </p:cNvPr>
              <p:cNvSpPr txBox="1"/>
              <p:nvPr/>
            </p:nvSpPr>
            <p:spPr>
              <a:xfrm>
                <a:off x="6869" y="5544225"/>
                <a:ext cx="8958370" cy="458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The reference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is then determined by minimizing the loss function, 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B0D6BF1-FA1D-94DE-2CCE-B8F0FD7E3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" y="5544225"/>
                <a:ext cx="8958370" cy="458074"/>
              </a:xfrm>
              <a:prstGeom prst="rect">
                <a:avLst/>
              </a:prstGeom>
              <a:blipFill>
                <a:blip r:embed="rId9"/>
                <a:stretch>
                  <a:fillRect l="-408"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sum_{\bm{n}}\sum_{i=x,y,z}|n_i-n_{0,i}|\rho(\bm{n})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E9C33BE3-A6D1-2DF3-5B0D-00F35AB84C2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89" y="6050542"/>
            <a:ext cx="2408529" cy="51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53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Results for </a:t>
            </a:r>
            <a:r>
              <a:rPr lang="en-US" altLang="zh-CN" sz="2800" b="1" baseline="30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</a:t>
            </a:r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Ne: L = 9</a:t>
            </a:r>
            <a:endParaRPr lang="en-US" altLang="zh-CN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24DFD2-EB16-988D-0B2F-9137E012A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09" y="1383892"/>
            <a:ext cx="6428038" cy="47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19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Results for </a:t>
            </a:r>
            <a:r>
              <a:rPr lang="en-US" altLang="zh-CN" sz="2800" b="1" baseline="30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</a:t>
            </a:r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Ne: L = 8</a:t>
            </a:r>
            <a:endParaRPr lang="en-US" altLang="zh-CN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CD4D9A-8F10-133E-EF62-062A1FEC3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473" y="915373"/>
            <a:ext cx="7487897" cy="55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30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BD6CF-2EE2-6E87-EBC6-BD8F0A466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033A826-2A4F-F2A0-2976-3025D78B4500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Results</a:t>
            </a:r>
            <a:endParaRPr lang="en-US" altLang="zh-CN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912459-3321-D6A8-C8B0-92EB6FC58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260" y="895608"/>
            <a:ext cx="7548780" cy="566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5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EB32B-8D9C-A545-0DA6-2BC881E3E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AFFD3D5-B67A-B0D0-671B-28EE7DF4D827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等线"/>
                <a:cs typeface="+mn-cs"/>
              </a:rPr>
              <a:t>Nuclear radii from nuclear lattice EFT</a:t>
            </a:r>
            <a:endParaRPr lang="en-US" altLang="zh-CN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F7C15B1-1F17-01D8-0101-6E28F467F5DA}"/>
              </a:ext>
            </a:extLst>
          </p:cNvPr>
          <p:cNvGrpSpPr/>
          <p:nvPr/>
        </p:nvGrpSpPr>
        <p:grpSpPr>
          <a:xfrm>
            <a:off x="944880" y="2579678"/>
            <a:ext cx="5486400" cy="2660558"/>
            <a:chOff x="583239" y="3679271"/>
            <a:chExt cx="5487862" cy="2691859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C10BB21-1A7F-E188-72C1-4BBF13E26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0315"/>
            <a:stretch/>
          </p:blipFill>
          <p:spPr>
            <a:xfrm>
              <a:off x="583239" y="3679271"/>
              <a:ext cx="5487862" cy="2691859"/>
            </a:xfrm>
            <a:prstGeom prst="rect">
              <a:avLst/>
            </a:prstGeom>
          </p:spPr>
        </p:pic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BEA0B42A-1BD7-0D71-9BF9-DF598556ABE0}"/>
                </a:ext>
              </a:extLst>
            </p:cNvPr>
            <p:cNvCxnSpPr/>
            <p:nvPr/>
          </p:nvCxnSpPr>
          <p:spPr>
            <a:xfrm>
              <a:off x="1054478" y="3762659"/>
              <a:ext cx="4945542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B8AECF2-BD75-8483-25F0-37EE0847A0F1}"/>
                </a:ext>
              </a:extLst>
            </p:cNvPr>
            <p:cNvCxnSpPr>
              <a:cxnSpLocks/>
            </p:cNvCxnSpPr>
            <p:nvPr/>
          </p:nvCxnSpPr>
          <p:spPr>
            <a:xfrm>
              <a:off x="6000020" y="3762659"/>
              <a:ext cx="0" cy="220479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428ACDE3-B26C-981C-0BBD-2FA6D1E21CE7}"/>
              </a:ext>
            </a:extLst>
          </p:cNvPr>
          <p:cNvSpPr txBox="1"/>
          <p:nvPr/>
        </p:nvSpPr>
        <p:spPr>
          <a:xfrm>
            <a:off x="0" y="7187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/>
              <a:t>Nuclear lattice EFT combines </a:t>
            </a:r>
            <a:r>
              <a:rPr lang="it-IT" altLang="zh-CN" sz="2000" b="1" dirty="0"/>
              <a:t>Chiral EFT, Lattice method, Monte-Carlo algorithm</a:t>
            </a:r>
            <a:r>
              <a:rPr lang="it-IT" altLang="zh-CN" sz="2000" dirty="0"/>
              <a:t>.</a:t>
            </a:r>
            <a:r>
              <a:rPr lang="en-US" altLang="zh-CN" sz="2000" b="1" dirty="0"/>
              <a:t> </a:t>
            </a:r>
            <a:endParaRPr lang="zh-CN" altLang="en-US" sz="20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CA7E2E0-388B-A061-99A0-87DF985D3C49}"/>
              </a:ext>
            </a:extLst>
          </p:cNvPr>
          <p:cNvSpPr txBox="1"/>
          <p:nvPr/>
        </p:nvSpPr>
        <p:spPr>
          <a:xfrm>
            <a:off x="3505633" y="1021953"/>
            <a:ext cx="5633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Lähde</a:t>
            </a:r>
            <a:r>
              <a:rPr lang="en-US" altLang="zh-CN" sz="1400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Meißner</a:t>
            </a:r>
            <a:r>
              <a:rPr lang="en-US" altLang="zh-CN" sz="1400" dirty="0">
                <a:solidFill>
                  <a:srgbClr val="C00000"/>
                </a:solidFill>
                <a:cs typeface="Times New Roman" panose="02020603050405020304" pitchFamily="18" charset="0"/>
              </a:rPr>
              <a:t>, “Nuclear Lattice Effective Field Theory”, Springer (2019)</a:t>
            </a:r>
            <a:endParaRPr lang="zh-CN" altLang="en-US" sz="1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52738F4-8192-3D7F-8655-D32C0EAE7D60}"/>
              </a:ext>
            </a:extLst>
          </p:cNvPr>
          <p:cNvSpPr txBox="1"/>
          <p:nvPr/>
        </p:nvSpPr>
        <p:spPr>
          <a:xfrm>
            <a:off x="7620" y="130998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/>
              <a:t>As an exact method, it includes </a:t>
            </a:r>
            <a:r>
              <a:rPr lang="en-US" altLang="zh-CN" sz="2000" b="1" dirty="0"/>
              <a:t>all many-body correlations</a:t>
            </a:r>
            <a:r>
              <a:rPr lang="en-US" altLang="zh-CN" sz="2000" dirty="0"/>
              <a:t>. </a:t>
            </a:r>
            <a:endParaRPr lang="zh-CN" altLang="en-US" sz="20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27001F9-FCCC-C76E-350A-41AE17C90AAB}"/>
              </a:ext>
            </a:extLst>
          </p:cNvPr>
          <p:cNvSpPr txBox="1"/>
          <p:nvPr/>
        </p:nvSpPr>
        <p:spPr>
          <a:xfrm>
            <a:off x="0" y="1617764"/>
            <a:ext cx="909320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With the recently developed wavefunction matching method, nuclear lattice EFT achieves </a:t>
            </a:r>
            <a:r>
              <a:rPr lang="en-US" altLang="zh-CN" sz="2000" b="1" dirty="0"/>
              <a:t>good descriptions on nuclear binding energies </a:t>
            </a:r>
            <a:r>
              <a:rPr lang="en-US" altLang="zh-CN" sz="2000" dirty="0"/>
              <a:t>and </a:t>
            </a:r>
            <a:r>
              <a:rPr lang="en-US" altLang="zh-CN" sz="2000" b="1" dirty="0"/>
              <a:t>charge radii</a:t>
            </a:r>
            <a:r>
              <a:rPr lang="en-US" altLang="zh-CN" sz="2000" dirty="0"/>
              <a:t>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90A2FFA-E9D4-D387-E3B7-995DC80628E8}"/>
              </a:ext>
            </a:extLst>
          </p:cNvPr>
          <p:cNvSpPr txBox="1"/>
          <p:nvPr/>
        </p:nvSpPr>
        <p:spPr>
          <a:xfrm>
            <a:off x="6530340" y="4380715"/>
            <a:ext cx="2357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Taken from </a:t>
            </a:r>
            <a:r>
              <a:rPr lang="en-US" altLang="zh-CN" sz="1400" dirty="0" err="1">
                <a:solidFill>
                  <a:srgbClr val="C00000"/>
                </a:solidFill>
              </a:rPr>
              <a:t>Elhatisari</a:t>
            </a:r>
            <a:r>
              <a:rPr lang="en-US" altLang="zh-CN" sz="1400" dirty="0">
                <a:solidFill>
                  <a:srgbClr val="C00000"/>
                </a:solidFill>
              </a:rPr>
              <a:t> et al., </a:t>
            </a:r>
            <a:r>
              <a:rPr lang="fr-FR" altLang="zh-CN" sz="1400" dirty="0">
                <a:solidFill>
                  <a:srgbClr val="C00000"/>
                </a:solidFill>
              </a:rPr>
              <a:t>Nature 630, 59 (2024)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9F2565E-114A-99EA-0240-6ADDA86D2F69}"/>
              </a:ext>
            </a:extLst>
          </p:cNvPr>
          <p:cNvSpPr txBox="1"/>
          <p:nvPr/>
        </p:nvSpPr>
        <p:spPr>
          <a:xfrm>
            <a:off x="0" y="5046086"/>
            <a:ext cx="90932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The nuclear charge radii for odd mass and heavy nuclei show large error bars.  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0F5B667-D47A-C8E4-AAF7-3EC92DE646F2}"/>
              </a:ext>
            </a:extLst>
          </p:cNvPr>
          <p:cNvSpPr/>
          <p:nvPr/>
        </p:nvSpPr>
        <p:spPr>
          <a:xfrm>
            <a:off x="187539" y="5612952"/>
            <a:ext cx="8768922" cy="899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2D2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/>
                <a:cs typeface="+mn-cs"/>
              </a:rPr>
              <a:t>In this work, we proposes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/>
                <a:cs typeface="+mn-cs"/>
              </a:rPr>
              <a:t>a novel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/>
                <a:cs typeface="+mn-cs"/>
              </a:rPr>
              <a:t>partial pinhole algorithm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/>
                <a:cs typeface="+mn-cs"/>
              </a:rPr>
              <a:t>for calculating charge radii with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/>
                <a:cs typeface="+mn-cs"/>
              </a:rPr>
              <a:t>significantly reducing the errors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/>
                <a:cs typeface="+mn-cs"/>
              </a:rPr>
              <a:t>, and apply it to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/>
                <a:cs typeface="+mn-cs"/>
              </a:rPr>
              <a:t>oxygen isotopes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07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26F73-927D-8D73-81D7-DFE39C04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E538470-F2D4-A105-EDC6-DAAD07A93ECD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Nuclear lattice EFT: an Introduction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BEB6EA-6959-92B2-C161-ACC06C0EDC8B}"/>
              </a:ext>
            </a:extLst>
          </p:cNvPr>
          <p:cNvSpPr txBox="1"/>
          <p:nvPr/>
        </p:nvSpPr>
        <p:spPr>
          <a:xfrm>
            <a:off x="0" y="674198"/>
            <a:ext cx="928796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The ground state can be obtained via an </a:t>
            </a:r>
            <a:r>
              <a:rPr lang="en-US" altLang="zh-CN" sz="2000" b="1" dirty="0"/>
              <a:t>imaginary time evolution  </a:t>
            </a:r>
            <a:endParaRPr lang="zh-CN" altLang="en-US" sz="2000" b="1" dirty="0"/>
          </a:p>
        </p:txBody>
      </p:sp>
      <p:grpSp>
        <p:nvGrpSpPr>
          <p:cNvPr id="3" name="组合 2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ket{\Psi(\tau)} \propto \lim_{\tau \rightarrow \infty} e^{-\tau H}\ket{\Psi_A}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4CF5025D-5E1B-DD8B-C61D-19F8297F067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658176" y="1250841"/>
            <a:ext cx="2613543" cy="375804"/>
            <a:chOff x="5455885" y="3683635"/>
            <a:chExt cx="2613543" cy="375804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8035014E-4227-D40F-50D6-2097E2F1EAF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455885" y="3718957"/>
              <a:ext cx="9973" cy="250520"/>
            </a:xfrm>
            <a:custGeom>
              <a:avLst/>
              <a:gdLst>
                <a:gd name="connsiteX0" fmla="*/ 10154 w 9973"/>
                <a:gd name="connsiteY0" fmla="*/ 9102 h 250520"/>
                <a:gd name="connsiteX1" fmla="*/ 5167 w 9973"/>
                <a:gd name="connsiteY1" fmla="*/ 83 h 250520"/>
                <a:gd name="connsiteX2" fmla="*/ 180 w 9973"/>
                <a:gd name="connsiteY2" fmla="*/ 9102 h 250520"/>
                <a:gd name="connsiteX3" fmla="*/ 180 w 9973"/>
                <a:gd name="connsiteY3" fmla="*/ 241585 h 250520"/>
                <a:gd name="connsiteX4" fmla="*/ 5167 w 9973"/>
                <a:gd name="connsiteY4" fmla="*/ 250604 h 250520"/>
                <a:gd name="connsiteX5" fmla="*/ 10154 w 9973"/>
                <a:gd name="connsiteY5" fmla="*/ 241585 h 250520"/>
                <a:gd name="connsiteX6" fmla="*/ 10154 w 9973"/>
                <a:gd name="connsiteY6" fmla="*/ 9102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3" h="250520">
                  <a:moveTo>
                    <a:pt x="10154" y="9102"/>
                  </a:moveTo>
                  <a:cubicBezTo>
                    <a:pt x="10154" y="4593"/>
                    <a:pt x="10154" y="83"/>
                    <a:pt x="5167" y="83"/>
                  </a:cubicBezTo>
                  <a:cubicBezTo>
                    <a:pt x="180" y="83"/>
                    <a:pt x="180" y="4593"/>
                    <a:pt x="180" y="9102"/>
                  </a:cubicBezTo>
                  <a:lnTo>
                    <a:pt x="180" y="241585"/>
                  </a:lnTo>
                  <a:cubicBezTo>
                    <a:pt x="180" y="246094"/>
                    <a:pt x="180" y="250604"/>
                    <a:pt x="5167" y="250604"/>
                  </a:cubicBezTo>
                  <a:cubicBezTo>
                    <a:pt x="10154" y="250604"/>
                    <a:pt x="10154" y="246094"/>
                    <a:pt x="10154" y="241585"/>
                  </a:cubicBezTo>
                  <a:lnTo>
                    <a:pt x="10154" y="910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3789E971-0A18-5F9D-CA3B-8C8DDE6ABF7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509690" y="3735742"/>
              <a:ext cx="165318" cy="171105"/>
            </a:xfrm>
            <a:custGeom>
              <a:avLst/>
              <a:gdLst>
                <a:gd name="connsiteX0" fmla="*/ 92442 w 165318"/>
                <a:gd name="connsiteY0" fmla="*/ 19874 h 171105"/>
                <a:gd name="connsiteX1" fmla="*/ 116131 w 165318"/>
                <a:gd name="connsiteY1" fmla="*/ 7849 h 171105"/>
                <a:gd name="connsiteX2" fmla="*/ 124359 w 165318"/>
                <a:gd name="connsiteY2" fmla="*/ 7849 h 171105"/>
                <a:gd name="connsiteX3" fmla="*/ 124359 w 165318"/>
                <a:gd name="connsiteY3" fmla="*/ 83 h 171105"/>
                <a:gd name="connsiteX4" fmla="*/ 82219 w 165318"/>
                <a:gd name="connsiteY4" fmla="*/ 835 h 171105"/>
                <a:gd name="connsiteX5" fmla="*/ 39830 w 165318"/>
                <a:gd name="connsiteY5" fmla="*/ 83 h 171105"/>
                <a:gd name="connsiteX6" fmla="*/ 39830 w 165318"/>
                <a:gd name="connsiteY6" fmla="*/ 7849 h 171105"/>
                <a:gd name="connsiteX7" fmla="*/ 48058 w 165318"/>
                <a:gd name="connsiteY7" fmla="*/ 7849 h 171105"/>
                <a:gd name="connsiteX8" fmla="*/ 71746 w 165318"/>
                <a:gd name="connsiteY8" fmla="*/ 19874 h 171105"/>
                <a:gd name="connsiteX9" fmla="*/ 71746 w 165318"/>
                <a:gd name="connsiteY9" fmla="*/ 131105 h 171105"/>
                <a:gd name="connsiteX10" fmla="*/ 37835 w 165318"/>
                <a:gd name="connsiteY10" fmla="*/ 67473 h 171105"/>
                <a:gd name="connsiteX11" fmla="*/ 15643 w 165318"/>
                <a:gd name="connsiteY11" fmla="*/ 32400 h 171105"/>
                <a:gd name="connsiteX12" fmla="*/ 6417 w 165318"/>
                <a:gd name="connsiteY12" fmla="*/ 32400 h 171105"/>
                <a:gd name="connsiteX13" fmla="*/ 183 w 165318"/>
                <a:gd name="connsiteY13" fmla="*/ 35156 h 171105"/>
                <a:gd name="connsiteX14" fmla="*/ 2427 w 165318"/>
                <a:gd name="connsiteY14" fmla="*/ 37912 h 171105"/>
                <a:gd name="connsiteX15" fmla="*/ 17139 w 165318"/>
                <a:gd name="connsiteY15" fmla="*/ 71983 h 171105"/>
                <a:gd name="connsiteX16" fmla="*/ 29856 w 165318"/>
                <a:gd name="connsiteY16" fmla="*/ 114321 h 171105"/>
                <a:gd name="connsiteX17" fmla="*/ 71746 w 165318"/>
                <a:gd name="connsiteY17" fmla="*/ 137368 h 171105"/>
                <a:gd name="connsiteX18" fmla="*/ 71746 w 165318"/>
                <a:gd name="connsiteY18" fmla="*/ 151398 h 171105"/>
                <a:gd name="connsiteX19" fmla="*/ 48058 w 165318"/>
                <a:gd name="connsiteY19" fmla="*/ 163423 h 171105"/>
                <a:gd name="connsiteX20" fmla="*/ 39830 w 165318"/>
                <a:gd name="connsiteY20" fmla="*/ 163423 h 171105"/>
                <a:gd name="connsiteX21" fmla="*/ 39830 w 165318"/>
                <a:gd name="connsiteY21" fmla="*/ 171189 h 171105"/>
                <a:gd name="connsiteX22" fmla="*/ 81970 w 165318"/>
                <a:gd name="connsiteY22" fmla="*/ 170437 h 171105"/>
                <a:gd name="connsiteX23" fmla="*/ 124359 w 165318"/>
                <a:gd name="connsiteY23" fmla="*/ 171189 h 171105"/>
                <a:gd name="connsiteX24" fmla="*/ 124359 w 165318"/>
                <a:gd name="connsiteY24" fmla="*/ 163423 h 171105"/>
                <a:gd name="connsiteX25" fmla="*/ 116131 w 165318"/>
                <a:gd name="connsiteY25" fmla="*/ 163423 h 171105"/>
                <a:gd name="connsiteX26" fmla="*/ 92442 w 165318"/>
                <a:gd name="connsiteY26" fmla="*/ 151398 h 171105"/>
                <a:gd name="connsiteX27" fmla="*/ 92442 w 165318"/>
                <a:gd name="connsiteY27" fmla="*/ 137368 h 171105"/>
                <a:gd name="connsiteX28" fmla="*/ 135330 w 165318"/>
                <a:gd name="connsiteY28" fmla="*/ 114571 h 171105"/>
                <a:gd name="connsiteX29" fmla="*/ 148546 w 165318"/>
                <a:gd name="connsiteY29" fmla="*/ 65970 h 171105"/>
                <a:gd name="connsiteX30" fmla="*/ 162260 w 165318"/>
                <a:gd name="connsiteY30" fmla="*/ 37912 h 171105"/>
                <a:gd name="connsiteX31" fmla="*/ 165502 w 165318"/>
                <a:gd name="connsiteY31" fmla="*/ 35156 h 171105"/>
                <a:gd name="connsiteX32" fmla="*/ 159517 w 165318"/>
                <a:gd name="connsiteY32" fmla="*/ 32400 h 171105"/>
                <a:gd name="connsiteX33" fmla="*/ 150042 w 165318"/>
                <a:gd name="connsiteY33" fmla="*/ 32400 h 171105"/>
                <a:gd name="connsiteX34" fmla="*/ 127850 w 165318"/>
                <a:gd name="connsiteY34" fmla="*/ 70479 h 171105"/>
                <a:gd name="connsiteX35" fmla="*/ 92442 w 165318"/>
                <a:gd name="connsiteY35" fmla="*/ 131105 h 171105"/>
                <a:gd name="connsiteX36" fmla="*/ 92442 w 165318"/>
                <a:gd name="connsiteY36" fmla="*/ 19874 h 17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5318" h="171105">
                  <a:moveTo>
                    <a:pt x="92442" y="19874"/>
                  </a:moveTo>
                  <a:cubicBezTo>
                    <a:pt x="92442" y="11357"/>
                    <a:pt x="92442" y="7849"/>
                    <a:pt x="116131" y="7849"/>
                  </a:cubicBezTo>
                  <a:lnTo>
                    <a:pt x="124359" y="7849"/>
                  </a:lnTo>
                  <a:lnTo>
                    <a:pt x="124359" y="83"/>
                  </a:lnTo>
                  <a:cubicBezTo>
                    <a:pt x="115383" y="835"/>
                    <a:pt x="92442" y="835"/>
                    <a:pt x="82219" y="835"/>
                  </a:cubicBezTo>
                  <a:cubicBezTo>
                    <a:pt x="71996" y="835"/>
                    <a:pt x="48806" y="835"/>
                    <a:pt x="39830" y="83"/>
                  </a:cubicBezTo>
                  <a:lnTo>
                    <a:pt x="39830" y="7849"/>
                  </a:lnTo>
                  <a:lnTo>
                    <a:pt x="48058" y="7849"/>
                  </a:lnTo>
                  <a:cubicBezTo>
                    <a:pt x="71746" y="7849"/>
                    <a:pt x="71746" y="11106"/>
                    <a:pt x="71746" y="19874"/>
                  </a:cubicBezTo>
                  <a:lnTo>
                    <a:pt x="71746" y="131105"/>
                  </a:lnTo>
                  <a:cubicBezTo>
                    <a:pt x="39082" y="122337"/>
                    <a:pt x="37835" y="83757"/>
                    <a:pt x="37835" y="67473"/>
                  </a:cubicBezTo>
                  <a:cubicBezTo>
                    <a:pt x="37585" y="37160"/>
                    <a:pt x="26614" y="32400"/>
                    <a:pt x="15643" y="32400"/>
                  </a:cubicBezTo>
                  <a:lnTo>
                    <a:pt x="6417" y="32400"/>
                  </a:lnTo>
                  <a:cubicBezTo>
                    <a:pt x="2677" y="32400"/>
                    <a:pt x="183" y="32400"/>
                    <a:pt x="183" y="35156"/>
                  </a:cubicBezTo>
                  <a:cubicBezTo>
                    <a:pt x="183" y="36409"/>
                    <a:pt x="931" y="37661"/>
                    <a:pt x="2427" y="37912"/>
                  </a:cubicBezTo>
                  <a:cubicBezTo>
                    <a:pt x="10656" y="38914"/>
                    <a:pt x="16889" y="42421"/>
                    <a:pt x="17139" y="71983"/>
                  </a:cubicBezTo>
                  <a:cubicBezTo>
                    <a:pt x="17139" y="77745"/>
                    <a:pt x="17887" y="97536"/>
                    <a:pt x="29856" y="114321"/>
                  </a:cubicBezTo>
                  <a:cubicBezTo>
                    <a:pt x="39580" y="127849"/>
                    <a:pt x="54791" y="135114"/>
                    <a:pt x="71746" y="137368"/>
                  </a:cubicBezTo>
                  <a:lnTo>
                    <a:pt x="71746" y="151398"/>
                  </a:lnTo>
                  <a:cubicBezTo>
                    <a:pt x="71746" y="159915"/>
                    <a:pt x="71746" y="163423"/>
                    <a:pt x="48058" y="163423"/>
                  </a:cubicBezTo>
                  <a:lnTo>
                    <a:pt x="39830" y="163423"/>
                  </a:lnTo>
                  <a:lnTo>
                    <a:pt x="39830" y="171189"/>
                  </a:lnTo>
                  <a:cubicBezTo>
                    <a:pt x="48806" y="170437"/>
                    <a:pt x="71746" y="170437"/>
                    <a:pt x="81970" y="170437"/>
                  </a:cubicBezTo>
                  <a:cubicBezTo>
                    <a:pt x="92193" y="170437"/>
                    <a:pt x="115383" y="170437"/>
                    <a:pt x="124359" y="171189"/>
                  </a:cubicBezTo>
                  <a:lnTo>
                    <a:pt x="124359" y="163423"/>
                  </a:lnTo>
                  <a:lnTo>
                    <a:pt x="116131" y="163423"/>
                  </a:lnTo>
                  <a:cubicBezTo>
                    <a:pt x="92442" y="163423"/>
                    <a:pt x="92442" y="160166"/>
                    <a:pt x="92442" y="151398"/>
                  </a:cubicBezTo>
                  <a:lnTo>
                    <a:pt x="92442" y="137368"/>
                  </a:lnTo>
                  <a:cubicBezTo>
                    <a:pt x="110396" y="135114"/>
                    <a:pt x="125606" y="127598"/>
                    <a:pt x="135330" y="114571"/>
                  </a:cubicBezTo>
                  <a:cubicBezTo>
                    <a:pt x="148297" y="96784"/>
                    <a:pt x="148546" y="76993"/>
                    <a:pt x="148546" y="65970"/>
                  </a:cubicBezTo>
                  <a:cubicBezTo>
                    <a:pt x="148546" y="61962"/>
                    <a:pt x="148795" y="39665"/>
                    <a:pt x="162260" y="37912"/>
                  </a:cubicBezTo>
                  <a:cubicBezTo>
                    <a:pt x="163756" y="37661"/>
                    <a:pt x="165502" y="37411"/>
                    <a:pt x="165502" y="35156"/>
                  </a:cubicBezTo>
                  <a:cubicBezTo>
                    <a:pt x="165502" y="32400"/>
                    <a:pt x="163507" y="32400"/>
                    <a:pt x="159517" y="32400"/>
                  </a:cubicBezTo>
                  <a:lnTo>
                    <a:pt x="150042" y="32400"/>
                  </a:lnTo>
                  <a:cubicBezTo>
                    <a:pt x="140317" y="32400"/>
                    <a:pt x="128099" y="34154"/>
                    <a:pt x="127850" y="70479"/>
                  </a:cubicBezTo>
                  <a:cubicBezTo>
                    <a:pt x="127601" y="98037"/>
                    <a:pt x="119372" y="124592"/>
                    <a:pt x="92442" y="131105"/>
                  </a:cubicBezTo>
                  <a:lnTo>
                    <a:pt x="92442" y="1987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93CBCCC7-5979-D06F-C2F8-AFC4CB4E45F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714101" y="3718957"/>
              <a:ext cx="57849" cy="250520"/>
            </a:xfrm>
            <a:custGeom>
              <a:avLst/>
              <a:gdLst>
                <a:gd name="connsiteX0" fmla="*/ 58040 w 57849"/>
                <a:gd name="connsiteY0" fmla="*/ 248099 h 250520"/>
                <a:gd name="connsiteX1" fmla="*/ 53801 w 57849"/>
                <a:gd name="connsiteY1" fmla="*/ 242587 h 250520"/>
                <a:gd name="connsiteX2" fmla="*/ 14653 w 57849"/>
                <a:gd name="connsiteY2" fmla="*/ 125343 h 250520"/>
                <a:gd name="connsiteX3" fmla="*/ 54798 w 57849"/>
                <a:gd name="connsiteY3" fmla="*/ 6847 h 250520"/>
                <a:gd name="connsiteX4" fmla="*/ 58040 w 57849"/>
                <a:gd name="connsiteY4" fmla="*/ 2588 h 250520"/>
                <a:gd name="connsiteX5" fmla="*/ 55546 w 57849"/>
                <a:gd name="connsiteY5" fmla="*/ 83 h 250520"/>
                <a:gd name="connsiteX6" fmla="*/ 15900 w 57849"/>
                <a:gd name="connsiteY6" fmla="*/ 48935 h 250520"/>
                <a:gd name="connsiteX7" fmla="*/ 191 w 57849"/>
                <a:gd name="connsiteY7" fmla="*/ 125343 h 250520"/>
                <a:gd name="connsiteX8" fmla="*/ 16648 w 57849"/>
                <a:gd name="connsiteY8" fmla="*/ 203506 h 250520"/>
                <a:gd name="connsiteX9" fmla="*/ 55546 w 57849"/>
                <a:gd name="connsiteY9" fmla="*/ 250604 h 250520"/>
                <a:gd name="connsiteX10" fmla="*/ 58040 w 57849"/>
                <a:gd name="connsiteY10" fmla="*/ 248099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849" h="250520">
                  <a:moveTo>
                    <a:pt x="58040" y="248099"/>
                  </a:moveTo>
                  <a:cubicBezTo>
                    <a:pt x="58040" y="247347"/>
                    <a:pt x="58040" y="246846"/>
                    <a:pt x="53801" y="242587"/>
                  </a:cubicBezTo>
                  <a:cubicBezTo>
                    <a:pt x="22632" y="211021"/>
                    <a:pt x="14653" y="163673"/>
                    <a:pt x="14653" y="125343"/>
                  </a:cubicBezTo>
                  <a:cubicBezTo>
                    <a:pt x="14653" y="81753"/>
                    <a:pt x="24128" y="38162"/>
                    <a:pt x="54798" y="6847"/>
                  </a:cubicBezTo>
                  <a:cubicBezTo>
                    <a:pt x="58040" y="3841"/>
                    <a:pt x="58040" y="3340"/>
                    <a:pt x="58040" y="2588"/>
                  </a:cubicBezTo>
                  <a:cubicBezTo>
                    <a:pt x="58040" y="835"/>
                    <a:pt x="57042" y="83"/>
                    <a:pt x="55546" y="83"/>
                  </a:cubicBezTo>
                  <a:cubicBezTo>
                    <a:pt x="53053" y="83"/>
                    <a:pt x="30611" y="17119"/>
                    <a:pt x="15900" y="48935"/>
                  </a:cubicBezTo>
                  <a:cubicBezTo>
                    <a:pt x="3183" y="76492"/>
                    <a:pt x="191" y="104300"/>
                    <a:pt x="191" y="125343"/>
                  </a:cubicBezTo>
                  <a:cubicBezTo>
                    <a:pt x="191" y="144884"/>
                    <a:pt x="2934" y="175197"/>
                    <a:pt x="16648" y="203506"/>
                  </a:cubicBezTo>
                  <a:cubicBezTo>
                    <a:pt x="31609" y="234320"/>
                    <a:pt x="53053" y="250604"/>
                    <a:pt x="55546" y="250604"/>
                  </a:cubicBezTo>
                  <a:cubicBezTo>
                    <a:pt x="57042" y="250604"/>
                    <a:pt x="58040" y="249852"/>
                    <a:pt x="58040" y="248099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C26CECA0-C209-3B6C-06AB-6EEE14984BF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793118" y="3798873"/>
              <a:ext cx="120685" cy="110980"/>
            </a:xfrm>
            <a:custGeom>
              <a:avLst/>
              <a:gdLst>
                <a:gd name="connsiteX0" fmla="*/ 66771 w 120685"/>
                <a:gd name="connsiteY0" fmla="*/ 14613 h 110980"/>
                <a:gd name="connsiteX1" fmla="*/ 108662 w 120685"/>
                <a:gd name="connsiteY1" fmla="*/ 14613 h 110980"/>
                <a:gd name="connsiteX2" fmla="*/ 120880 w 120685"/>
                <a:gd name="connsiteY2" fmla="*/ 6096 h 110980"/>
                <a:gd name="connsiteX3" fmla="*/ 110906 w 120685"/>
                <a:gd name="connsiteY3" fmla="*/ 83 h 110980"/>
                <a:gd name="connsiteX4" fmla="*/ 41088 w 120685"/>
                <a:gd name="connsiteY4" fmla="*/ 83 h 110980"/>
                <a:gd name="connsiteX5" fmla="*/ 15405 w 120685"/>
                <a:gd name="connsiteY5" fmla="*/ 11858 h 110980"/>
                <a:gd name="connsiteX6" fmla="*/ 195 w 120685"/>
                <a:gd name="connsiteY6" fmla="*/ 34404 h 110980"/>
                <a:gd name="connsiteX7" fmla="*/ 3187 w 120685"/>
                <a:gd name="connsiteY7" fmla="*/ 36910 h 110980"/>
                <a:gd name="connsiteX8" fmla="*/ 7176 w 120685"/>
                <a:gd name="connsiteY8" fmla="*/ 33903 h 110980"/>
                <a:gd name="connsiteX9" fmla="*/ 38844 w 120685"/>
                <a:gd name="connsiteY9" fmla="*/ 14613 h 110980"/>
                <a:gd name="connsiteX10" fmla="*/ 59540 w 120685"/>
                <a:gd name="connsiteY10" fmla="*/ 14613 h 110980"/>
                <a:gd name="connsiteX11" fmla="*/ 35104 w 120685"/>
                <a:gd name="connsiteY11" fmla="*/ 95030 h 110980"/>
                <a:gd name="connsiteX12" fmla="*/ 32610 w 120685"/>
                <a:gd name="connsiteY12" fmla="*/ 104300 h 110980"/>
                <a:gd name="connsiteX13" fmla="*/ 39841 w 120685"/>
                <a:gd name="connsiteY13" fmla="*/ 111064 h 110980"/>
                <a:gd name="connsiteX14" fmla="*/ 50065 w 120685"/>
                <a:gd name="connsiteY14" fmla="*/ 100291 h 110980"/>
                <a:gd name="connsiteX15" fmla="*/ 66771 w 120685"/>
                <a:gd name="connsiteY15" fmla="*/ 14613 h 11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685" h="110980">
                  <a:moveTo>
                    <a:pt x="66771" y="14613"/>
                  </a:moveTo>
                  <a:lnTo>
                    <a:pt x="108662" y="14613"/>
                  </a:lnTo>
                  <a:cubicBezTo>
                    <a:pt x="111903" y="14613"/>
                    <a:pt x="120880" y="14613"/>
                    <a:pt x="120880" y="6096"/>
                  </a:cubicBezTo>
                  <a:cubicBezTo>
                    <a:pt x="120880" y="83"/>
                    <a:pt x="115644" y="83"/>
                    <a:pt x="110906" y="83"/>
                  </a:cubicBezTo>
                  <a:lnTo>
                    <a:pt x="41088" y="83"/>
                  </a:lnTo>
                  <a:cubicBezTo>
                    <a:pt x="36101" y="83"/>
                    <a:pt x="26376" y="83"/>
                    <a:pt x="15405" y="11858"/>
                  </a:cubicBezTo>
                  <a:cubicBezTo>
                    <a:pt x="7176" y="20876"/>
                    <a:pt x="195" y="32901"/>
                    <a:pt x="195" y="34404"/>
                  </a:cubicBezTo>
                  <a:cubicBezTo>
                    <a:pt x="195" y="34655"/>
                    <a:pt x="195" y="36910"/>
                    <a:pt x="3187" y="36910"/>
                  </a:cubicBezTo>
                  <a:cubicBezTo>
                    <a:pt x="5182" y="36910"/>
                    <a:pt x="5680" y="35908"/>
                    <a:pt x="7176" y="33903"/>
                  </a:cubicBezTo>
                  <a:cubicBezTo>
                    <a:pt x="19395" y="14613"/>
                    <a:pt x="33607" y="14613"/>
                    <a:pt x="38844" y="14613"/>
                  </a:cubicBezTo>
                  <a:lnTo>
                    <a:pt x="59540" y="14613"/>
                  </a:lnTo>
                  <a:lnTo>
                    <a:pt x="35104" y="95030"/>
                  </a:lnTo>
                  <a:cubicBezTo>
                    <a:pt x="34106" y="98037"/>
                    <a:pt x="32610" y="103298"/>
                    <a:pt x="32610" y="104300"/>
                  </a:cubicBezTo>
                  <a:cubicBezTo>
                    <a:pt x="32610" y="107055"/>
                    <a:pt x="34356" y="111064"/>
                    <a:pt x="39841" y="111064"/>
                  </a:cubicBezTo>
                  <a:cubicBezTo>
                    <a:pt x="48070" y="111064"/>
                    <a:pt x="49317" y="104049"/>
                    <a:pt x="50065" y="100291"/>
                  </a:cubicBezTo>
                  <a:lnTo>
                    <a:pt x="66771" y="1461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D56B920-FC93-5626-5C51-2CC7F694E40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937828" y="3718957"/>
              <a:ext cx="57849" cy="250520"/>
            </a:xfrm>
            <a:custGeom>
              <a:avLst/>
              <a:gdLst>
                <a:gd name="connsiteX0" fmla="*/ 58049 w 57849"/>
                <a:gd name="connsiteY0" fmla="*/ 125343 h 250520"/>
                <a:gd name="connsiteX1" fmla="*/ 41592 w 57849"/>
                <a:gd name="connsiteY1" fmla="*/ 47181 h 250520"/>
                <a:gd name="connsiteX2" fmla="*/ 2694 w 57849"/>
                <a:gd name="connsiteY2" fmla="*/ 83 h 250520"/>
                <a:gd name="connsiteX3" fmla="*/ 200 w 57849"/>
                <a:gd name="connsiteY3" fmla="*/ 2588 h 250520"/>
                <a:gd name="connsiteX4" fmla="*/ 4938 w 57849"/>
                <a:gd name="connsiteY4" fmla="*/ 8350 h 250520"/>
                <a:gd name="connsiteX5" fmla="*/ 43587 w 57849"/>
                <a:gd name="connsiteY5" fmla="*/ 125343 h 250520"/>
                <a:gd name="connsiteX6" fmla="*/ 3442 w 57849"/>
                <a:gd name="connsiteY6" fmla="*/ 243840 h 250520"/>
                <a:gd name="connsiteX7" fmla="*/ 200 w 57849"/>
                <a:gd name="connsiteY7" fmla="*/ 248099 h 250520"/>
                <a:gd name="connsiteX8" fmla="*/ 2694 w 57849"/>
                <a:gd name="connsiteY8" fmla="*/ 250604 h 250520"/>
                <a:gd name="connsiteX9" fmla="*/ 42340 w 57849"/>
                <a:gd name="connsiteY9" fmla="*/ 201752 h 250520"/>
                <a:gd name="connsiteX10" fmla="*/ 58049 w 57849"/>
                <a:gd name="connsiteY10" fmla="*/ 12534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849" h="250520">
                  <a:moveTo>
                    <a:pt x="58049" y="125343"/>
                  </a:moveTo>
                  <a:cubicBezTo>
                    <a:pt x="58049" y="105803"/>
                    <a:pt x="55306" y="75490"/>
                    <a:pt x="41592" y="47181"/>
                  </a:cubicBezTo>
                  <a:cubicBezTo>
                    <a:pt x="26631" y="16367"/>
                    <a:pt x="5187" y="83"/>
                    <a:pt x="2694" y="83"/>
                  </a:cubicBezTo>
                  <a:cubicBezTo>
                    <a:pt x="1198" y="83"/>
                    <a:pt x="200" y="1085"/>
                    <a:pt x="200" y="2588"/>
                  </a:cubicBezTo>
                  <a:cubicBezTo>
                    <a:pt x="200" y="3340"/>
                    <a:pt x="200" y="3841"/>
                    <a:pt x="4938" y="8350"/>
                  </a:cubicBezTo>
                  <a:cubicBezTo>
                    <a:pt x="29374" y="33152"/>
                    <a:pt x="43587" y="72985"/>
                    <a:pt x="43587" y="125343"/>
                  </a:cubicBezTo>
                  <a:cubicBezTo>
                    <a:pt x="43587" y="168182"/>
                    <a:pt x="34361" y="212274"/>
                    <a:pt x="3442" y="243840"/>
                  </a:cubicBezTo>
                  <a:cubicBezTo>
                    <a:pt x="200" y="246846"/>
                    <a:pt x="200" y="247347"/>
                    <a:pt x="200" y="248099"/>
                  </a:cubicBezTo>
                  <a:cubicBezTo>
                    <a:pt x="200" y="249602"/>
                    <a:pt x="1198" y="250604"/>
                    <a:pt x="2694" y="250604"/>
                  </a:cubicBezTo>
                  <a:cubicBezTo>
                    <a:pt x="5187" y="250604"/>
                    <a:pt x="27629" y="233568"/>
                    <a:pt x="42340" y="201752"/>
                  </a:cubicBezTo>
                  <a:cubicBezTo>
                    <a:pt x="55057" y="174195"/>
                    <a:pt x="58049" y="146387"/>
                    <a:pt x="58049" y="12534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82E8F3EA-CC82-618E-6733-5E31F98AF98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034299" y="3718957"/>
              <a:ext cx="55604" cy="250520"/>
            </a:xfrm>
            <a:custGeom>
              <a:avLst/>
              <a:gdLst>
                <a:gd name="connsiteX0" fmla="*/ 54562 w 55604"/>
                <a:gd name="connsiteY0" fmla="*/ 129602 h 250520"/>
                <a:gd name="connsiteX1" fmla="*/ 55809 w 55604"/>
                <a:gd name="connsiteY1" fmla="*/ 125343 h 250520"/>
                <a:gd name="connsiteX2" fmla="*/ 54562 w 55604"/>
                <a:gd name="connsiteY2" fmla="*/ 121085 h 250520"/>
                <a:gd name="connsiteX3" fmla="*/ 10926 w 55604"/>
                <a:gd name="connsiteY3" fmla="*/ 5845 h 250520"/>
                <a:gd name="connsiteX4" fmla="*/ 5191 w 55604"/>
                <a:gd name="connsiteY4" fmla="*/ 83 h 250520"/>
                <a:gd name="connsiteX5" fmla="*/ 204 w 55604"/>
                <a:gd name="connsiteY5" fmla="*/ 5094 h 250520"/>
                <a:gd name="connsiteX6" fmla="*/ 1451 w 55604"/>
                <a:gd name="connsiteY6" fmla="*/ 9102 h 250520"/>
                <a:gd name="connsiteX7" fmla="*/ 45586 w 55604"/>
                <a:gd name="connsiteY7" fmla="*/ 125343 h 250520"/>
                <a:gd name="connsiteX8" fmla="*/ 1451 w 55604"/>
                <a:gd name="connsiteY8" fmla="*/ 241084 h 250520"/>
                <a:gd name="connsiteX9" fmla="*/ 204 w 55604"/>
                <a:gd name="connsiteY9" fmla="*/ 245593 h 250520"/>
                <a:gd name="connsiteX10" fmla="*/ 5191 w 55604"/>
                <a:gd name="connsiteY10" fmla="*/ 250604 h 250520"/>
                <a:gd name="connsiteX11" fmla="*/ 10427 w 55604"/>
                <a:gd name="connsiteY11" fmla="*/ 245593 h 250520"/>
                <a:gd name="connsiteX12" fmla="*/ 54562 w 55604"/>
                <a:gd name="connsiteY12" fmla="*/ 129602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604" h="250520">
                  <a:moveTo>
                    <a:pt x="54562" y="129602"/>
                  </a:moveTo>
                  <a:cubicBezTo>
                    <a:pt x="55809" y="126596"/>
                    <a:pt x="55809" y="126095"/>
                    <a:pt x="55809" y="125343"/>
                  </a:cubicBezTo>
                  <a:cubicBezTo>
                    <a:pt x="55809" y="124592"/>
                    <a:pt x="55809" y="124091"/>
                    <a:pt x="54562" y="121085"/>
                  </a:cubicBezTo>
                  <a:lnTo>
                    <a:pt x="10926" y="5845"/>
                  </a:lnTo>
                  <a:cubicBezTo>
                    <a:pt x="9430" y="1586"/>
                    <a:pt x="7934" y="83"/>
                    <a:pt x="5191" y="83"/>
                  </a:cubicBezTo>
                  <a:cubicBezTo>
                    <a:pt x="2448" y="83"/>
                    <a:pt x="204" y="2338"/>
                    <a:pt x="204" y="5094"/>
                  </a:cubicBezTo>
                  <a:cubicBezTo>
                    <a:pt x="204" y="5845"/>
                    <a:pt x="204" y="6346"/>
                    <a:pt x="1451" y="9102"/>
                  </a:cubicBezTo>
                  <a:lnTo>
                    <a:pt x="45586" y="125343"/>
                  </a:lnTo>
                  <a:lnTo>
                    <a:pt x="1451" y="241084"/>
                  </a:lnTo>
                  <a:cubicBezTo>
                    <a:pt x="204" y="243840"/>
                    <a:pt x="204" y="244341"/>
                    <a:pt x="204" y="245593"/>
                  </a:cubicBezTo>
                  <a:cubicBezTo>
                    <a:pt x="204" y="248349"/>
                    <a:pt x="2448" y="250604"/>
                    <a:pt x="5191" y="250604"/>
                  </a:cubicBezTo>
                  <a:cubicBezTo>
                    <a:pt x="8433" y="250604"/>
                    <a:pt x="9430" y="248099"/>
                    <a:pt x="10427" y="245593"/>
                  </a:cubicBezTo>
                  <a:lnTo>
                    <a:pt x="54562" y="12960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C3323CEB-F37B-7E33-AD07-BD58A63F149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200780" y="3796117"/>
              <a:ext cx="166066" cy="113485"/>
            </a:xfrm>
            <a:custGeom>
              <a:avLst/>
              <a:gdLst>
                <a:gd name="connsiteX0" fmla="*/ 166277 w 166066"/>
                <a:gd name="connsiteY0" fmla="*/ 102797 h 113485"/>
                <a:gd name="connsiteX1" fmla="*/ 160542 w 166066"/>
                <a:gd name="connsiteY1" fmla="*/ 103298 h 113485"/>
                <a:gd name="connsiteX2" fmla="*/ 119150 w 166066"/>
                <a:gd name="connsiteY2" fmla="*/ 70730 h 113485"/>
                <a:gd name="connsiteX3" fmla="*/ 107182 w 166066"/>
                <a:gd name="connsiteY3" fmla="*/ 51941 h 113485"/>
                <a:gd name="connsiteX4" fmla="*/ 159545 w 166066"/>
                <a:gd name="connsiteY4" fmla="*/ 7348 h 113485"/>
                <a:gd name="connsiteX5" fmla="*/ 166277 w 166066"/>
                <a:gd name="connsiteY5" fmla="*/ 8100 h 113485"/>
                <a:gd name="connsiteX6" fmla="*/ 165529 w 166066"/>
                <a:gd name="connsiteY6" fmla="*/ 835 h 113485"/>
                <a:gd name="connsiteX7" fmla="*/ 157800 w 166066"/>
                <a:gd name="connsiteY7" fmla="*/ 83 h 113485"/>
                <a:gd name="connsiteX8" fmla="*/ 101696 w 166066"/>
                <a:gd name="connsiteY8" fmla="*/ 43173 h 113485"/>
                <a:gd name="connsiteX9" fmla="*/ 79005 w 166066"/>
                <a:gd name="connsiteY9" fmla="*/ 14613 h 113485"/>
                <a:gd name="connsiteX10" fmla="*/ 43847 w 166066"/>
                <a:gd name="connsiteY10" fmla="*/ 83 h 113485"/>
                <a:gd name="connsiteX11" fmla="*/ 211 w 166066"/>
                <a:gd name="connsiteY11" fmla="*/ 56951 h 113485"/>
                <a:gd name="connsiteX12" fmla="*/ 43099 w 166066"/>
                <a:gd name="connsiteY12" fmla="*/ 113569 h 113485"/>
                <a:gd name="connsiteX13" fmla="*/ 99202 w 166066"/>
                <a:gd name="connsiteY13" fmla="*/ 70479 h 113485"/>
                <a:gd name="connsiteX14" fmla="*/ 121893 w 166066"/>
                <a:gd name="connsiteY14" fmla="*/ 99039 h 113485"/>
                <a:gd name="connsiteX15" fmla="*/ 157051 w 166066"/>
                <a:gd name="connsiteY15" fmla="*/ 113569 h 113485"/>
                <a:gd name="connsiteX16" fmla="*/ 166277 w 166066"/>
                <a:gd name="connsiteY16" fmla="*/ 112567 h 113485"/>
                <a:gd name="connsiteX17" fmla="*/ 166277 w 166066"/>
                <a:gd name="connsiteY17" fmla="*/ 102797 h 113485"/>
                <a:gd name="connsiteX18" fmla="*/ 93717 w 166066"/>
                <a:gd name="connsiteY18" fmla="*/ 61711 h 113485"/>
                <a:gd name="connsiteX19" fmla="*/ 41353 w 166066"/>
                <a:gd name="connsiteY19" fmla="*/ 106304 h 113485"/>
                <a:gd name="connsiteX20" fmla="*/ 5696 w 166066"/>
                <a:gd name="connsiteY20" fmla="*/ 56951 h 113485"/>
                <a:gd name="connsiteX21" fmla="*/ 40356 w 166066"/>
                <a:gd name="connsiteY21" fmla="*/ 10354 h 113485"/>
                <a:gd name="connsiteX22" fmla="*/ 81748 w 166066"/>
                <a:gd name="connsiteY22" fmla="*/ 42922 h 113485"/>
                <a:gd name="connsiteX23" fmla="*/ 93717 w 166066"/>
                <a:gd name="connsiteY23" fmla="*/ 61711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6066" h="113485">
                  <a:moveTo>
                    <a:pt x="166277" y="102797"/>
                  </a:moveTo>
                  <a:cubicBezTo>
                    <a:pt x="165280" y="102797"/>
                    <a:pt x="161290" y="103298"/>
                    <a:pt x="160542" y="103298"/>
                  </a:cubicBezTo>
                  <a:cubicBezTo>
                    <a:pt x="140844" y="103298"/>
                    <a:pt x="127628" y="83757"/>
                    <a:pt x="119150" y="70730"/>
                  </a:cubicBezTo>
                  <a:cubicBezTo>
                    <a:pt x="116657" y="66471"/>
                    <a:pt x="109924" y="56200"/>
                    <a:pt x="107182" y="51941"/>
                  </a:cubicBezTo>
                  <a:cubicBezTo>
                    <a:pt x="113166" y="38413"/>
                    <a:pt x="129872" y="7348"/>
                    <a:pt x="159545" y="7348"/>
                  </a:cubicBezTo>
                  <a:cubicBezTo>
                    <a:pt x="161290" y="7348"/>
                    <a:pt x="163535" y="7348"/>
                    <a:pt x="166277" y="8100"/>
                  </a:cubicBezTo>
                  <a:cubicBezTo>
                    <a:pt x="166277" y="1586"/>
                    <a:pt x="166028" y="1336"/>
                    <a:pt x="165529" y="835"/>
                  </a:cubicBezTo>
                  <a:cubicBezTo>
                    <a:pt x="163784" y="334"/>
                    <a:pt x="160044" y="83"/>
                    <a:pt x="157800" y="83"/>
                  </a:cubicBezTo>
                  <a:cubicBezTo>
                    <a:pt x="126132" y="83"/>
                    <a:pt x="107680" y="30647"/>
                    <a:pt x="101696" y="43173"/>
                  </a:cubicBezTo>
                  <a:cubicBezTo>
                    <a:pt x="91722" y="27891"/>
                    <a:pt x="88231" y="22379"/>
                    <a:pt x="79005" y="14613"/>
                  </a:cubicBezTo>
                  <a:cubicBezTo>
                    <a:pt x="63795" y="1336"/>
                    <a:pt x="50081" y="83"/>
                    <a:pt x="43847" y="83"/>
                  </a:cubicBezTo>
                  <a:cubicBezTo>
                    <a:pt x="16169" y="83"/>
                    <a:pt x="211" y="28141"/>
                    <a:pt x="211" y="56951"/>
                  </a:cubicBezTo>
                  <a:cubicBezTo>
                    <a:pt x="211" y="85010"/>
                    <a:pt x="15670" y="113569"/>
                    <a:pt x="43099" y="113569"/>
                  </a:cubicBezTo>
                  <a:cubicBezTo>
                    <a:pt x="74766" y="113569"/>
                    <a:pt x="93218" y="83005"/>
                    <a:pt x="99202" y="70479"/>
                  </a:cubicBezTo>
                  <a:cubicBezTo>
                    <a:pt x="109176" y="85761"/>
                    <a:pt x="112667" y="91273"/>
                    <a:pt x="121893" y="99039"/>
                  </a:cubicBezTo>
                  <a:cubicBezTo>
                    <a:pt x="137104" y="112316"/>
                    <a:pt x="150818" y="113569"/>
                    <a:pt x="157051" y="113569"/>
                  </a:cubicBezTo>
                  <a:cubicBezTo>
                    <a:pt x="160044" y="113569"/>
                    <a:pt x="164033" y="113068"/>
                    <a:pt x="166277" y="112567"/>
                  </a:cubicBezTo>
                  <a:lnTo>
                    <a:pt x="166277" y="102797"/>
                  </a:lnTo>
                  <a:close/>
                  <a:moveTo>
                    <a:pt x="93717" y="61711"/>
                  </a:moveTo>
                  <a:cubicBezTo>
                    <a:pt x="87732" y="75239"/>
                    <a:pt x="71026" y="106304"/>
                    <a:pt x="41353" y="106304"/>
                  </a:cubicBezTo>
                  <a:cubicBezTo>
                    <a:pt x="17166" y="106304"/>
                    <a:pt x="5696" y="79749"/>
                    <a:pt x="5696" y="56951"/>
                  </a:cubicBezTo>
                  <a:cubicBezTo>
                    <a:pt x="5696" y="32150"/>
                    <a:pt x="19660" y="10354"/>
                    <a:pt x="40356" y="10354"/>
                  </a:cubicBezTo>
                  <a:cubicBezTo>
                    <a:pt x="60055" y="10354"/>
                    <a:pt x="73270" y="29895"/>
                    <a:pt x="81748" y="42922"/>
                  </a:cubicBezTo>
                  <a:cubicBezTo>
                    <a:pt x="84241" y="47181"/>
                    <a:pt x="90974" y="57452"/>
                    <a:pt x="93717" y="617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3638DC4-4FFE-8FA1-BCC8-53E8B69C196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539938" y="3732986"/>
              <a:ext cx="55355" cy="173861"/>
            </a:xfrm>
            <a:custGeom>
              <a:avLst/>
              <a:gdLst>
                <a:gd name="connsiteX0" fmla="*/ 36131 w 55355"/>
                <a:gd name="connsiteY0" fmla="*/ 83 h 173861"/>
                <a:gd name="connsiteX1" fmla="*/ 224 w 55355"/>
                <a:gd name="connsiteY1" fmla="*/ 2839 h 173861"/>
                <a:gd name="connsiteX2" fmla="*/ 224 w 55355"/>
                <a:gd name="connsiteY2" fmla="*/ 10605 h 173861"/>
                <a:gd name="connsiteX3" fmla="*/ 19674 w 55355"/>
                <a:gd name="connsiteY3" fmla="*/ 24634 h 173861"/>
                <a:gd name="connsiteX4" fmla="*/ 19674 w 55355"/>
                <a:gd name="connsiteY4" fmla="*/ 154905 h 173861"/>
                <a:gd name="connsiteX5" fmla="*/ 224 w 55355"/>
                <a:gd name="connsiteY5" fmla="*/ 166178 h 173861"/>
                <a:gd name="connsiteX6" fmla="*/ 224 w 55355"/>
                <a:gd name="connsiteY6" fmla="*/ 173944 h 173861"/>
                <a:gd name="connsiteX7" fmla="*/ 27902 w 55355"/>
                <a:gd name="connsiteY7" fmla="*/ 173193 h 173861"/>
                <a:gd name="connsiteX8" fmla="*/ 55580 w 55355"/>
                <a:gd name="connsiteY8" fmla="*/ 173944 h 173861"/>
                <a:gd name="connsiteX9" fmla="*/ 55580 w 55355"/>
                <a:gd name="connsiteY9" fmla="*/ 166178 h 173861"/>
                <a:gd name="connsiteX10" fmla="*/ 36131 w 55355"/>
                <a:gd name="connsiteY10" fmla="*/ 154905 h 173861"/>
                <a:gd name="connsiteX11" fmla="*/ 36131 w 55355"/>
                <a:gd name="connsiteY11" fmla="*/ 83 h 17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55" h="173861">
                  <a:moveTo>
                    <a:pt x="36131" y="83"/>
                  </a:moveTo>
                  <a:lnTo>
                    <a:pt x="224" y="2839"/>
                  </a:lnTo>
                  <a:lnTo>
                    <a:pt x="224" y="10605"/>
                  </a:lnTo>
                  <a:cubicBezTo>
                    <a:pt x="17679" y="10605"/>
                    <a:pt x="19674" y="12359"/>
                    <a:pt x="19674" y="24634"/>
                  </a:cubicBezTo>
                  <a:lnTo>
                    <a:pt x="19674" y="154905"/>
                  </a:lnTo>
                  <a:cubicBezTo>
                    <a:pt x="19674" y="166178"/>
                    <a:pt x="16931" y="166178"/>
                    <a:pt x="224" y="166178"/>
                  </a:cubicBezTo>
                  <a:lnTo>
                    <a:pt x="224" y="173944"/>
                  </a:lnTo>
                  <a:cubicBezTo>
                    <a:pt x="8453" y="173694"/>
                    <a:pt x="21668" y="173193"/>
                    <a:pt x="27902" y="173193"/>
                  </a:cubicBezTo>
                  <a:cubicBezTo>
                    <a:pt x="34136" y="173193"/>
                    <a:pt x="46354" y="173694"/>
                    <a:pt x="55580" y="173944"/>
                  </a:cubicBezTo>
                  <a:lnTo>
                    <a:pt x="55580" y="166178"/>
                  </a:lnTo>
                  <a:cubicBezTo>
                    <a:pt x="38874" y="166178"/>
                    <a:pt x="36131" y="166178"/>
                    <a:pt x="36131" y="154905"/>
                  </a:cubicBezTo>
                  <a:lnTo>
                    <a:pt x="36131" y="8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CF42CBB6-54DD-15B7-94D9-55A3F059994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609202" y="3739249"/>
              <a:ext cx="53360" cy="167598"/>
            </a:xfrm>
            <a:custGeom>
              <a:avLst/>
              <a:gdLst>
                <a:gd name="connsiteX0" fmla="*/ 36134 w 53360"/>
                <a:gd name="connsiteY0" fmla="*/ 56951 h 167598"/>
                <a:gd name="connsiteX1" fmla="*/ 1225 w 53360"/>
                <a:gd name="connsiteY1" fmla="*/ 59707 h 167598"/>
                <a:gd name="connsiteX2" fmla="*/ 1225 w 53360"/>
                <a:gd name="connsiteY2" fmla="*/ 67473 h 167598"/>
                <a:gd name="connsiteX3" fmla="*/ 19676 w 53360"/>
                <a:gd name="connsiteY3" fmla="*/ 81252 h 167598"/>
                <a:gd name="connsiteX4" fmla="*/ 19676 w 53360"/>
                <a:gd name="connsiteY4" fmla="*/ 148642 h 167598"/>
                <a:gd name="connsiteX5" fmla="*/ 227 w 53360"/>
                <a:gd name="connsiteY5" fmla="*/ 159915 h 167598"/>
                <a:gd name="connsiteX6" fmla="*/ 227 w 53360"/>
                <a:gd name="connsiteY6" fmla="*/ 167681 h 167598"/>
                <a:gd name="connsiteX7" fmla="*/ 27656 w 53360"/>
                <a:gd name="connsiteY7" fmla="*/ 166930 h 167598"/>
                <a:gd name="connsiteX8" fmla="*/ 53588 w 53360"/>
                <a:gd name="connsiteY8" fmla="*/ 167681 h 167598"/>
                <a:gd name="connsiteX9" fmla="*/ 53588 w 53360"/>
                <a:gd name="connsiteY9" fmla="*/ 159915 h 167598"/>
                <a:gd name="connsiteX10" fmla="*/ 36134 w 53360"/>
                <a:gd name="connsiteY10" fmla="*/ 148892 h 167598"/>
                <a:gd name="connsiteX11" fmla="*/ 36134 w 53360"/>
                <a:gd name="connsiteY11" fmla="*/ 56951 h 167598"/>
                <a:gd name="connsiteX12" fmla="*/ 37131 w 53360"/>
                <a:gd name="connsiteY12" fmla="*/ 13361 h 167598"/>
                <a:gd name="connsiteX13" fmla="*/ 23915 w 53360"/>
                <a:gd name="connsiteY13" fmla="*/ 83 h 167598"/>
                <a:gd name="connsiteX14" fmla="*/ 10700 w 53360"/>
                <a:gd name="connsiteY14" fmla="*/ 13361 h 167598"/>
                <a:gd name="connsiteX15" fmla="*/ 23915 w 53360"/>
                <a:gd name="connsiteY15" fmla="*/ 26638 h 167598"/>
                <a:gd name="connsiteX16" fmla="*/ 37131 w 53360"/>
                <a:gd name="connsiteY16" fmla="*/ 13361 h 16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360" h="167598">
                  <a:moveTo>
                    <a:pt x="36134" y="56951"/>
                  </a:moveTo>
                  <a:lnTo>
                    <a:pt x="1225" y="59707"/>
                  </a:lnTo>
                  <a:lnTo>
                    <a:pt x="1225" y="67473"/>
                  </a:lnTo>
                  <a:cubicBezTo>
                    <a:pt x="17432" y="67473"/>
                    <a:pt x="19676" y="68976"/>
                    <a:pt x="19676" y="81252"/>
                  </a:cubicBezTo>
                  <a:lnTo>
                    <a:pt x="19676" y="148642"/>
                  </a:lnTo>
                  <a:cubicBezTo>
                    <a:pt x="19676" y="159915"/>
                    <a:pt x="16934" y="159915"/>
                    <a:pt x="227" y="159915"/>
                  </a:cubicBezTo>
                  <a:lnTo>
                    <a:pt x="227" y="167681"/>
                  </a:lnTo>
                  <a:cubicBezTo>
                    <a:pt x="8206" y="167431"/>
                    <a:pt x="21671" y="166930"/>
                    <a:pt x="27656" y="166930"/>
                  </a:cubicBezTo>
                  <a:cubicBezTo>
                    <a:pt x="36383" y="166930"/>
                    <a:pt x="45110" y="167431"/>
                    <a:pt x="53588" y="167681"/>
                  </a:cubicBezTo>
                  <a:lnTo>
                    <a:pt x="53588" y="159915"/>
                  </a:lnTo>
                  <a:cubicBezTo>
                    <a:pt x="37131" y="159915"/>
                    <a:pt x="36134" y="158663"/>
                    <a:pt x="36134" y="148892"/>
                  </a:cubicBezTo>
                  <a:lnTo>
                    <a:pt x="36134" y="56951"/>
                  </a:lnTo>
                  <a:close/>
                  <a:moveTo>
                    <a:pt x="37131" y="13361"/>
                  </a:moveTo>
                  <a:cubicBezTo>
                    <a:pt x="37131" y="5344"/>
                    <a:pt x="30897" y="83"/>
                    <a:pt x="23915" y="83"/>
                  </a:cubicBezTo>
                  <a:cubicBezTo>
                    <a:pt x="16186" y="83"/>
                    <a:pt x="10700" y="6847"/>
                    <a:pt x="10700" y="13361"/>
                  </a:cubicBezTo>
                  <a:cubicBezTo>
                    <a:pt x="10700" y="20125"/>
                    <a:pt x="16186" y="26638"/>
                    <a:pt x="23915" y="26638"/>
                  </a:cubicBezTo>
                  <a:cubicBezTo>
                    <a:pt x="30897" y="26638"/>
                    <a:pt x="37131" y="21377"/>
                    <a:pt x="37131" y="1336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705C636-8B72-C436-78EC-8C63ED53BE4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678217" y="3796117"/>
              <a:ext cx="194741" cy="110730"/>
            </a:xfrm>
            <a:custGeom>
              <a:avLst/>
              <a:gdLst>
                <a:gd name="connsiteX0" fmla="*/ 19679 w 194741"/>
                <a:gd name="connsiteY0" fmla="*/ 24634 h 110730"/>
                <a:gd name="connsiteX1" fmla="*/ 19679 w 194741"/>
                <a:gd name="connsiteY1" fmla="*/ 91774 h 110730"/>
                <a:gd name="connsiteX2" fmla="*/ 230 w 194741"/>
                <a:gd name="connsiteY2" fmla="*/ 103047 h 110730"/>
                <a:gd name="connsiteX3" fmla="*/ 230 w 194741"/>
                <a:gd name="connsiteY3" fmla="*/ 110813 h 110730"/>
                <a:gd name="connsiteX4" fmla="*/ 28406 w 194741"/>
                <a:gd name="connsiteY4" fmla="*/ 110062 h 110730"/>
                <a:gd name="connsiteX5" fmla="*/ 56334 w 194741"/>
                <a:gd name="connsiteY5" fmla="*/ 110813 h 110730"/>
                <a:gd name="connsiteX6" fmla="*/ 56334 w 194741"/>
                <a:gd name="connsiteY6" fmla="*/ 103047 h 110730"/>
                <a:gd name="connsiteX7" fmla="*/ 36884 w 194741"/>
                <a:gd name="connsiteY7" fmla="*/ 91774 h 110730"/>
                <a:gd name="connsiteX8" fmla="*/ 36884 w 194741"/>
                <a:gd name="connsiteY8" fmla="*/ 45678 h 110730"/>
                <a:gd name="connsiteX9" fmla="*/ 70547 w 194741"/>
                <a:gd name="connsiteY9" fmla="*/ 5595 h 110730"/>
                <a:gd name="connsiteX10" fmla="*/ 88998 w 194741"/>
                <a:gd name="connsiteY10" fmla="*/ 33402 h 110730"/>
                <a:gd name="connsiteX11" fmla="*/ 88998 w 194741"/>
                <a:gd name="connsiteY11" fmla="*/ 91774 h 110730"/>
                <a:gd name="connsiteX12" fmla="*/ 69549 w 194741"/>
                <a:gd name="connsiteY12" fmla="*/ 103047 h 110730"/>
                <a:gd name="connsiteX13" fmla="*/ 69549 w 194741"/>
                <a:gd name="connsiteY13" fmla="*/ 110813 h 110730"/>
                <a:gd name="connsiteX14" fmla="*/ 97726 w 194741"/>
                <a:gd name="connsiteY14" fmla="*/ 110062 h 110730"/>
                <a:gd name="connsiteX15" fmla="*/ 125653 w 194741"/>
                <a:gd name="connsiteY15" fmla="*/ 110813 h 110730"/>
                <a:gd name="connsiteX16" fmla="*/ 125653 w 194741"/>
                <a:gd name="connsiteY16" fmla="*/ 103047 h 110730"/>
                <a:gd name="connsiteX17" fmla="*/ 106204 w 194741"/>
                <a:gd name="connsiteY17" fmla="*/ 91774 h 110730"/>
                <a:gd name="connsiteX18" fmla="*/ 106204 w 194741"/>
                <a:gd name="connsiteY18" fmla="*/ 45678 h 110730"/>
                <a:gd name="connsiteX19" fmla="*/ 139866 w 194741"/>
                <a:gd name="connsiteY19" fmla="*/ 5595 h 110730"/>
                <a:gd name="connsiteX20" fmla="*/ 158318 w 194741"/>
                <a:gd name="connsiteY20" fmla="*/ 33402 h 110730"/>
                <a:gd name="connsiteX21" fmla="*/ 158318 w 194741"/>
                <a:gd name="connsiteY21" fmla="*/ 91774 h 110730"/>
                <a:gd name="connsiteX22" fmla="*/ 138868 w 194741"/>
                <a:gd name="connsiteY22" fmla="*/ 103047 h 110730"/>
                <a:gd name="connsiteX23" fmla="*/ 138868 w 194741"/>
                <a:gd name="connsiteY23" fmla="*/ 110813 h 110730"/>
                <a:gd name="connsiteX24" fmla="*/ 167045 w 194741"/>
                <a:gd name="connsiteY24" fmla="*/ 110062 h 110730"/>
                <a:gd name="connsiteX25" fmla="*/ 194972 w 194741"/>
                <a:gd name="connsiteY25" fmla="*/ 110813 h 110730"/>
                <a:gd name="connsiteX26" fmla="*/ 194972 w 194741"/>
                <a:gd name="connsiteY26" fmla="*/ 103047 h 110730"/>
                <a:gd name="connsiteX27" fmla="*/ 175523 w 194741"/>
                <a:gd name="connsiteY27" fmla="*/ 95531 h 110730"/>
                <a:gd name="connsiteX28" fmla="*/ 175523 w 194741"/>
                <a:gd name="connsiteY28" fmla="*/ 47682 h 110730"/>
                <a:gd name="connsiteX29" fmla="*/ 167793 w 194741"/>
                <a:gd name="connsiteY29" fmla="*/ 9352 h 110730"/>
                <a:gd name="connsiteX30" fmla="*/ 141611 w 194741"/>
                <a:gd name="connsiteY30" fmla="*/ 83 h 110730"/>
                <a:gd name="connsiteX31" fmla="*/ 105455 w 194741"/>
                <a:gd name="connsiteY31" fmla="*/ 24634 h 110730"/>
                <a:gd name="connsiteX32" fmla="*/ 72292 w 194741"/>
                <a:gd name="connsiteY32" fmla="*/ 83 h 110730"/>
                <a:gd name="connsiteX33" fmla="*/ 35388 w 194741"/>
                <a:gd name="connsiteY33" fmla="*/ 26388 h 110730"/>
                <a:gd name="connsiteX34" fmla="*/ 35388 w 194741"/>
                <a:gd name="connsiteY34" fmla="*/ 83 h 110730"/>
                <a:gd name="connsiteX35" fmla="*/ 230 w 194741"/>
                <a:gd name="connsiteY35" fmla="*/ 2839 h 110730"/>
                <a:gd name="connsiteX36" fmla="*/ 230 w 194741"/>
                <a:gd name="connsiteY36" fmla="*/ 10605 h 110730"/>
                <a:gd name="connsiteX37" fmla="*/ 19679 w 194741"/>
                <a:gd name="connsiteY37" fmla="*/ 24634 h 1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4741" h="110730">
                  <a:moveTo>
                    <a:pt x="19679" y="24634"/>
                  </a:moveTo>
                  <a:lnTo>
                    <a:pt x="19679" y="91774"/>
                  </a:lnTo>
                  <a:cubicBezTo>
                    <a:pt x="19679" y="103047"/>
                    <a:pt x="16936" y="103047"/>
                    <a:pt x="230" y="103047"/>
                  </a:cubicBezTo>
                  <a:lnTo>
                    <a:pt x="230" y="110813"/>
                  </a:lnTo>
                  <a:cubicBezTo>
                    <a:pt x="8957" y="110563"/>
                    <a:pt x="21674" y="110062"/>
                    <a:pt x="28406" y="110062"/>
                  </a:cubicBezTo>
                  <a:cubicBezTo>
                    <a:pt x="34890" y="110062"/>
                    <a:pt x="47856" y="110563"/>
                    <a:pt x="56334" y="110813"/>
                  </a:cubicBezTo>
                  <a:lnTo>
                    <a:pt x="56334" y="103047"/>
                  </a:lnTo>
                  <a:cubicBezTo>
                    <a:pt x="39627" y="103047"/>
                    <a:pt x="36884" y="103047"/>
                    <a:pt x="36884" y="91774"/>
                  </a:cubicBezTo>
                  <a:lnTo>
                    <a:pt x="36884" y="45678"/>
                  </a:lnTo>
                  <a:cubicBezTo>
                    <a:pt x="36884" y="19624"/>
                    <a:pt x="54588" y="5595"/>
                    <a:pt x="70547" y="5595"/>
                  </a:cubicBezTo>
                  <a:cubicBezTo>
                    <a:pt x="86256" y="5595"/>
                    <a:pt x="88998" y="19123"/>
                    <a:pt x="88998" y="33402"/>
                  </a:cubicBezTo>
                  <a:lnTo>
                    <a:pt x="88998" y="91774"/>
                  </a:lnTo>
                  <a:cubicBezTo>
                    <a:pt x="88998" y="103047"/>
                    <a:pt x="86256" y="103047"/>
                    <a:pt x="69549" y="103047"/>
                  </a:cubicBezTo>
                  <a:lnTo>
                    <a:pt x="69549" y="110813"/>
                  </a:lnTo>
                  <a:cubicBezTo>
                    <a:pt x="78276" y="110563"/>
                    <a:pt x="90993" y="110062"/>
                    <a:pt x="97726" y="110062"/>
                  </a:cubicBezTo>
                  <a:cubicBezTo>
                    <a:pt x="104209" y="110062"/>
                    <a:pt x="117175" y="110563"/>
                    <a:pt x="125653" y="110813"/>
                  </a:cubicBezTo>
                  <a:lnTo>
                    <a:pt x="125653" y="103047"/>
                  </a:lnTo>
                  <a:cubicBezTo>
                    <a:pt x="108946" y="103047"/>
                    <a:pt x="106204" y="103047"/>
                    <a:pt x="106204" y="91774"/>
                  </a:cubicBezTo>
                  <a:lnTo>
                    <a:pt x="106204" y="45678"/>
                  </a:lnTo>
                  <a:cubicBezTo>
                    <a:pt x="106204" y="19624"/>
                    <a:pt x="123907" y="5595"/>
                    <a:pt x="139866" y="5595"/>
                  </a:cubicBezTo>
                  <a:cubicBezTo>
                    <a:pt x="155575" y="5595"/>
                    <a:pt x="158318" y="19123"/>
                    <a:pt x="158318" y="33402"/>
                  </a:cubicBezTo>
                  <a:lnTo>
                    <a:pt x="158318" y="91774"/>
                  </a:lnTo>
                  <a:cubicBezTo>
                    <a:pt x="158318" y="103047"/>
                    <a:pt x="155575" y="103047"/>
                    <a:pt x="138868" y="103047"/>
                  </a:cubicBezTo>
                  <a:lnTo>
                    <a:pt x="138868" y="110813"/>
                  </a:lnTo>
                  <a:cubicBezTo>
                    <a:pt x="147596" y="110563"/>
                    <a:pt x="160312" y="110062"/>
                    <a:pt x="167045" y="110062"/>
                  </a:cubicBezTo>
                  <a:cubicBezTo>
                    <a:pt x="173528" y="110062"/>
                    <a:pt x="186494" y="110563"/>
                    <a:pt x="194972" y="110813"/>
                  </a:cubicBezTo>
                  <a:lnTo>
                    <a:pt x="194972" y="103047"/>
                  </a:lnTo>
                  <a:cubicBezTo>
                    <a:pt x="182006" y="103047"/>
                    <a:pt x="175772" y="103047"/>
                    <a:pt x="175523" y="95531"/>
                  </a:cubicBezTo>
                  <a:lnTo>
                    <a:pt x="175523" y="47682"/>
                  </a:lnTo>
                  <a:cubicBezTo>
                    <a:pt x="175523" y="26137"/>
                    <a:pt x="175523" y="18371"/>
                    <a:pt x="167793" y="9352"/>
                  </a:cubicBezTo>
                  <a:cubicBezTo>
                    <a:pt x="164302" y="5094"/>
                    <a:pt x="156073" y="83"/>
                    <a:pt x="141611" y="83"/>
                  </a:cubicBezTo>
                  <a:cubicBezTo>
                    <a:pt x="120666" y="83"/>
                    <a:pt x="109694" y="15114"/>
                    <a:pt x="105455" y="24634"/>
                  </a:cubicBezTo>
                  <a:cubicBezTo>
                    <a:pt x="101965" y="2839"/>
                    <a:pt x="83513" y="83"/>
                    <a:pt x="72292" y="83"/>
                  </a:cubicBezTo>
                  <a:cubicBezTo>
                    <a:pt x="54089" y="83"/>
                    <a:pt x="42370" y="10856"/>
                    <a:pt x="35388" y="26388"/>
                  </a:cubicBezTo>
                  <a:lnTo>
                    <a:pt x="35388" y="83"/>
                  </a:lnTo>
                  <a:lnTo>
                    <a:pt x="230" y="2839"/>
                  </a:lnTo>
                  <a:lnTo>
                    <a:pt x="230" y="10605"/>
                  </a:lnTo>
                  <a:cubicBezTo>
                    <a:pt x="17684" y="10605"/>
                    <a:pt x="19679" y="12359"/>
                    <a:pt x="19679" y="2463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A26F66C0-0B38-7B4E-655A-27320A41CCC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457872" y="3981577"/>
              <a:ext cx="93730" cy="77686"/>
            </a:xfrm>
            <a:custGeom>
              <a:avLst/>
              <a:gdLst>
                <a:gd name="connsiteX0" fmla="*/ 52235 w 93730"/>
                <a:gd name="connsiteY0" fmla="*/ 12014 h 77686"/>
                <a:gd name="connsiteX1" fmla="*/ 84701 w 93730"/>
                <a:gd name="connsiteY1" fmla="*/ 12014 h 77686"/>
                <a:gd name="connsiteX2" fmla="*/ 93952 w 93730"/>
                <a:gd name="connsiteY2" fmla="*/ 4999 h 77686"/>
                <a:gd name="connsiteX3" fmla="*/ 86446 w 93730"/>
                <a:gd name="connsiteY3" fmla="*/ 89 h 77686"/>
                <a:gd name="connsiteX4" fmla="*/ 31465 w 93730"/>
                <a:gd name="connsiteY4" fmla="*/ 89 h 77686"/>
                <a:gd name="connsiteX5" fmla="*/ 11741 w 93730"/>
                <a:gd name="connsiteY5" fmla="*/ 8857 h 77686"/>
                <a:gd name="connsiteX6" fmla="*/ 221 w 93730"/>
                <a:gd name="connsiteY6" fmla="*/ 24114 h 77686"/>
                <a:gd name="connsiteX7" fmla="*/ 3188 w 93730"/>
                <a:gd name="connsiteY7" fmla="*/ 26218 h 77686"/>
                <a:gd name="connsiteX8" fmla="*/ 6330 w 93730"/>
                <a:gd name="connsiteY8" fmla="*/ 24289 h 77686"/>
                <a:gd name="connsiteX9" fmla="*/ 29894 w 93730"/>
                <a:gd name="connsiteY9" fmla="*/ 12014 h 77686"/>
                <a:gd name="connsiteX10" fmla="*/ 45428 w 93730"/>
                <a:gd name="connsiteY10" fmla="*/ 12014 h 77686"/>
                <a:gd name="connsiteX11" fmla="*/ 28148 w 93730"/>
                <a:gd name="connsiteY11" fmla="*/ 68131 h 77686"/>
                <a:gd name="connsiteX12" fmla="*/ 27276 w 93730"/>
                <a:gd name="connsiteY12" fmla="*/ 72164 h 77686"/>
                <a:gd name="connsiteX13" fmla="*/ 33036 w 93730"/>
                <a:gd name="connsiteY13" fmla="*/ 77776 h 77686"/>
                <a:gd name="connsiteX14" fmla="*/ 41414 w 93730"/>
                <a:gd name="connsiteY14" fmla="*/ 69007 h 77686"/>
                <a:gd name="connsiteX15" fmla="*/ 52235 w 93730"/>
                <a:gd name="connsiteY15" fmla="*/ 12014 h 7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730" h="77686">
                  <a:moveTo>
                    <a:pt x="52235" y="12014"/>
                  </a:moveTo>
                  <a:lnTo>
                    <a:pt x="84701" y="12014"/>
                  </a:lnTo>
                  <a:cubicBezTo>
                    <a:pt x="86621" y="12014"/>
                    <a:pt x="93952" y="12014"/>
                    <a:pt x="93952" y="4999"/>
                  </a:cubicBezTo>
                  <a:cubicBezTo>
                    <a:pt x="93952" y="89"/>
                    <a:pt x="89414" y="89"/>
                    <a:pt x="86446" y="89"/>
                  </a:cubicBezTo>
                  <a:lnTo>
                    <a:pt x="31465" y="89"/>
                  </a:lnTo>
                  <a:cubicBezTo>
                    <a:pt x="26403" y="89"/>
                    <a:pt x="20817" y="440"/>
                    <a:pt x="11741" y="8857"/>
                  </a:cubicBezTo>
                  <a:cubicBezTo>
                    <a:pt x="6679" y="13417"/>
                    <a:pt x="221" y="22711"/>
                    <a:pt x="221" y="24114"/>
                  </a:cubicBezTo>
                  <a:cubicBezTo>
                    <a:pt x="221" y="26218"/>
                    <a:pt x="2490" y="26218"/>
                    <a:pt x="3188" y="26218"/>
                  </a:cubicBezTo>
                  <a:cubicBezTo>
                    <a:pt x="5108" y="26218"/>
                    <a:pt x="5283" y="25868"/>
                    <a:pt x="6330" y="24289"/>
                  </a:cubicBezTo>
                  <a:cubicBezTo>
                    <a:pt x="15232" y="12014"/>
                    <a:pt x="25879" y="12014"/>
                    <a:pt x="29894" y="12014"/>
                  </a:cubicBezTo>
                  <a:lnTo>
                    <a:pt x="45428" y="12014"/>
                  </a:lnTo>
                  <a:lnTo>
                    <a:pt x="28148" y="68131"/>
                  </a:lnTo>
                  <a:cubicBezTo>
                    <a:pt x="27276" y="70936"/>
                    <a:pt x="27276" y="71112"/>
                    <a:pt x="27276" y="72164"/>
                  </a:cubicBezTo>
                  <a:cubicBezTo>
                    <a:pt x="27276" y="76899"/>
                    <a:pt x="31639" y="77776"/>
                    <a:pt x="33036" y="77776"/>
                  </a:cubicBezTo>
                  <a:cubicBezTo>
                    <a:pt x="39668" y="77776"/>
                    <a:pt x="40890" y="71462"/>
                    <a:pt x="41414" y="69007"/>
                  </a:cubicBezTo>
                  <a:lnTo>
                    <a:pt x="52235" y="1201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5F7B74A6-DB53-FF33-C4D7-D324CCB72BD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575587" y="3967022"/>
              <a:ext cx="171751" cy="92417"/>
            </a:xfrm>
            <a:custGeom>
              <a:avLst/>
              <a:gdLst>
                <a:gd name="connsiteX0" fmla="*/ 147367 w 171751"/>
                <a:gd name="connsiteY0" fmla="*/ 50594 h 92417"/>
                <a:gd name="connsiteX1" fmla="*/ 122407 w 171751"/>
                <a:gd name="connsiteY1" fmla="*/ 89876 h 92417"/>
                <a:gd name="connsiteX2" fmla="*/ 126596 w 171751"/>
                <a:gd name="connsiteY2" fmla="*/ 92506 h 92417"/>
                <a:gd name="connsiteX3" fmla="*/ 131134 w 171751"/>
                <a:gd name="connsiteY3" fmla="*/ 89525 h 92417"/>
                <a:gd name="connsiteX4" fmla="*/ 144050 w 171751"/>
                <a:gd name="connsiteY4" fmla="*/ 64272 h 92417"/>
                <a:gd name="connsiteX5" fmla="*/ 170232 w 171751"/>
                <a:gd name="connsiteY5" fmla="*/ 48665 h 92417"/>
                <a:gd name="connsiteX6" fmla="*/ 171978 w 171751"/>
                <a:gd name="connsiteY6" fmla="*/ 46385 h 92417"/>
                <a:gd name="connsiteX7" fmla="*/ 168661 w 171751"/>
                <a:gd name="connsiteY7" fmla="*/ 43579 h 92417"/>
                <a:gd name="connsiteX8" fmla="*/ 130960 w 171751"/>
                <a:gd name="connsiteY8" fmla="*/ 2193 h 92417"/>
                <a:gd name="connsiteX9" fmla="*/ 126596 w 171751"/>
                <a:gd name="connsiteY9" fmla="*/ 89 h 92417"/>
                <a:gd name="connsiteX10" fmla="*/ 122407 w 171751"/>
                <a:gd name="connsiteY10" fmla="*/ 2720 h 92417"/>
                <a:gd name="connsiteX11" fmla="*/ 132705 w 171751"/>
                <a:gd name="connsiteY11" fmla="*/ 26920 h 92417"/>
                <a:gd name="connsiteX12" fmla="*/ 147367 w 171751"/>
                <a:gd name="connsiteY12" fmla="*/ 42001 h 92417"/>
                <a:gd name="connsiteX13" fmla="*/ 7207 w 171751"/>
                <a:gd name="connsiteY13" fmla="*/ 42001 h 92417"/>
                <a:gd name="connsiteX14" fmla="*/ 226 w 171751"/>
                <a:gd name="connsiteY14" fmla="*/ 46210 h 92417"/>
                <a:gd name="connsiteX15" fmla="*/ 7207 w 171751"/>
                <a:gd name="connsiteY15" fmla="*/ 50594 h 92417"/>
                <a:gd name="connsiteX16" fmla="*/ 147367 w 171751"/>
                <a:gd name="connsiteY16" fmla="*/ 50594 h 9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751" h="92417">
                  <a:moveTo>
                    <a:pt x="147367" y="50594"/>
                  </a:moveTo>
                  <a:cubicBezTo>
                    <a:pt x="125374" y="66728"/>
                    <a:pt x="122407" y="89700"/>
                    <a:pt x="122407" y="89876"/>
                  </a:cubicBezTo>
                  <a:cubicBezTo>
                    <a:pt x="122407" y="92506"/>
                    <a:pt x="124152" y="92506"/>
                    <a:pt x="126596" y="92506"/>
                  </a:cubicBezTo>
                  <a:cubicBezTo>
                    <a:pt x="129738" y="92506"/>
                    <a:pt x="130261" y="92506"/>
                    <a:pt x="131134" y="89525"/>
                  </a:cubicBezTo>
                  <a:cubicBezTo>
                    <a:pt x="132181" y="85141"/>
                    <a:pt x="134974" y="73918"/>
                    <a:pt x="144050" y="64272"/>
                  </a:cubicBezTo>
                  <a:cubicBezTo>
                    <a:pt x="154174" y="53575"/>
                    <a:pt x="162901" y="50945"/>
                    <a:pt x="170232" y="48665"/>
                  </a:cubicBezTo>
                  <a:cubicBezTo>
                    <a:pt x="171279" y="48314"/>
                    <a:pt x="171978" y="47262"/>
                    <a:pt x="171978" y="46385"/>
                  </a:cubicBezTo>
                  <a:cubicBezTo>
                    <a:pt x="171978" y="44632"/>
                    <a:pt x="170930" y="44281"/>
                    <a:pt x="168661" y="43579"/>
                  </a:cubicBezTo>
                  <a:cubicBezTo>
                    <a:pt x="143527" y="35513"/>
                    <a:pt x="134625" y="17626"/>
                    <a:pt x="130960" y="2193"/>
                  </a:cubicBezTo>
                  <a:cubicBezTo>
                    <a:pt x="130261" y="89"/>
                    <a:pt x="129040" y="89"/>
                    <a:pt x="126596" y="89"/>
                  </a:cubicBezTo>
                  <a:cubicBezTo>
                    <a:pt x="124152" y="89"/>
                    <a:pt x="122407" y="89"/>
                    <a:pt x="122407" y="2720"/>
                  </a:cubicBezTo>
                  <a:cubicBezTo>
                    <a:pt x="122407" y="3070"/>
                    <a:pt x="124152" y="14820"/>
                    <a:pt x="132705" y="26920"/>
                  </a:cubicBezTo>
                  <a:cubicBezTo>
                    <a:pt x="136720" y="32882"/>
                    <a:pt x="141607" y="37792"/>
                    <a:pt x="147367" y="42001"/>
                  </a:cubicBezTo>
                  <a:lnTo>
                    <a:pt x="7207" y="42001"/>
                  </a:lnTo>
                  <a:cubicBezTo>
                    <a:pt x="4415" y="42001"/>
                    <a:pt x="226" y="42001"/>
                    <a:pt x="226" y="46210"/>
                  </a:cubicBezTo>
                  <a:cubicBezTo>
                    <a:pt x="226" y="50594"/>
                    <a:pt x="4240" y="50594"/>
                    <a:pt x="7207" y="50594"/>
                  </a:cubicBezTo>
                  <a:lnTo>
                    <a:pt x="147367" y="5059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839C8F49-CA82-F795-28F0-C38DCF1D577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774375" y="3979824"/>
              <a:ext cx="171751" cy="79089"/>
            </a:xfrm>
            <a:custGeom>
              <a:avLst/>
              <a:gdLst>
                <a:gd name="connsiteX0" fmla="*/ 87680 w 171751"/>
                <a:gd name="connsiteY0" fmla="*/ 29375 h 79089"/>
                <a:gd name="connsiteX1" fmla="*/ 69004 w 171751"/>
                <a:gd name="connsiteY1" fmla="*/ 10786 h 79089"/>
                <a:gd name="connsiteX2" fmla="*/ 37586 w 171751"/>
                <a:gd name="connsiteY2" fmla="*/ 89 h 79089"/>
                <a:gd name="connsiteX3" fmla="*/ 234 w 171751"/>
                <a:gd name="connsiteY3" fmla="*/ 39721 h 79089"/>
                <a:gd name="connsiteX4" fmla="*/ 37063 w 171751"/>
                <a:gd name="connsiteY4" fmla="*/ 79178 h 79089"/>
                <a:gd name="connsiteX5" fmla="*/ 84539 w 171751"/>
                <a:gd name="connsiteY5" fmla="*/ 49893 h 79089"/>
                <a:gd name="connsiteX6" fmla="*/ 103215 w 171751"/>
                <a:gd name="connsiteY6" fmla="*/ 68481 h 79089"/>
                <a:gd name="connsiteX7" fmla="*/ 134633 w 171751"/>
                <a:gd name="connsiteY7" fmla="*/ 79178 h 79089"/>
                <a:gd name="connsiteX8" fmla="*/ 171986 w 171751"/>
                <a:gd name="connsiteY8" fmla="*/ 39546 h 79089"/>
                <a:gd name="connsiteX9" fmla="*/ 135157 w 171751"/>
                <a:gd name="connsiteY9" fmla="*/ 89 h 79089"/>
                <a:gd name="connsiteX10" fmla="*/ 87680 w 171751"/>
                <a:gd name="connsiteY10" fmla="*/ 29375 h 79089"/>
                <a:gd name="connsiteX11" fmla="*/ 93266 w 171751"/>
                <a:gd name="connsiteY11" fmla="*/ 35863 h 79089"/>
                <a:gd name="connsiteX12" fmla="*/ 136728 w 171751"/>
                <a:gd name="connsiteY12" fmla="*/ 6753 h 79089"/>
                <a:gd name="connsiteX13" fmla="*/ 167098 w 171751"/>
                <a:gd name="connsiteY13" fmla="*/ 39546 h 79089"/>
                <a:gd name="connsiteX14" fmla="*/ 137426 w 171751"/>
                <a:gd name="connsiteY14" fmla="*/ 69533 h 79089"/>
                <a:gd name="connsiteX15" fmla="*/ 93266 w 171751"/>
                <a:gd name="connsiteY15" fmla="*/ 35863 h 79089"/>
                <a:gd name="connsiteX16" fmla="*/ 78953 w 171751"/>
                <a:gd name="connsiteY16" fmla="*/ 43404 h 79089"/>
                <a:gd name="connsiteX17" fmla="*/ 35492 w 171751"/>
                <a:gd name="connsiteY17" fmla="*/ 72515 h 79089"/>
                <a:gd name="connsiteX18" fmla="*/ 5121 w 171751"/>
                <a:gd name="connsiteY18" fmla="*/ 39721 h 79089"/>
                <a:gd name="connsiteX19" fmla="*/ 34793 w 171751"/>
                <a:gd name="connsiteY19" fmla="*/ 9734 h 79089"/>
                <a:gd name="connsiteX20" fmla="*/ 78953 w 171751"/>
                <a:gd name="connsiteY20" fmla="*/ 43404 h 7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1751" h="79089">
                  <a:moveTo>
                    <a:pt x="87680" y="29375"/>
                  </a:moveTo>
                  <a:cubicBezTo>
                    <a:pt x="78430" y="18502"/>
                    <a:pt x="75637" y="15521"/>
                    <a:pt x="69004" y="10786"/>
                  </a:cubicBezTo>
                  <a:cubicBezTo>
                    <a:pt x="58357" y="3070"/>
                    <a:pt x="47186" y="89"/>
                    <a:pt x="37586" y="89"/>
                  </a:cubicBezTo>
                  <a:cubicBezTo>
                    <a:pt x="15943" y="89"/>
                    <a:pt x="234" y="18678"/>
                    <a:pt x="234" y="39721"/>
                  </a:cubicBezTo>
                  <a:cubicBezTo>
                    <a:pt x="234" y="60239"/>
                    <a:pt x="15244" y="79178"/>
                    <a:pt x="37063" y="79178"/>
                  </a:cubicBezTo>
                  <a:cubicBezTo>
                    <a:pt x="61324" y="79178"/>
                    <a:pt x="78255" y="59187"/>
                    <a:pt x="84539" y="49893"/>
                  </a:cubicBezTo>
                  <a:cubicBezTo>
                    <a:pt x="93790" y="60765"/>
                    <a:pt x="96582" y="63746"/>
                    <a:pt x="103215" y="68481"/>
                  </a:cubicBezTo>
                  <a:cubicBezTo>
                    <a:pt x="113862" y="76197"/>
                    <a:pt x="125033" y="79178"/>
                    <a:pt x="134633" y="79178"/>
                  </a:cubicBezTo>
                  <a:cubicBezTo>
                    <a:pt x="156277" y="79178"/>
                    <a:pt x="171986" y="60590"/>
                    <a:pt x="171986" y="39546"/>
                  </a:cubicBezTo>
                  <a:cubicBezTo>
                    <a:pt x="171986" y="19028"/>
                    <a:pt x="156975" y="89"/>
                    <a:pt x="135157" y="89"/>
                  </a:cubicBezTo>
                  <a:cubicBezTo>
                    <a:pt x="110895" y="89"/>
                    <a:pt x="93964" y="20081"/>
                    <a:pt x="87680" y="29375"/>
                  </a:cubicBezTo>
                  <a:close/>
                  <a:moveTo>
                    <a:pt x="93266" y="35863"/>
                  </a:moveTo>
                  <a:cubicBezTo>
                    <a:pt x="100248" y="24465"/>
                    <a:pt x="115433" y="6753"/>
                    <a:pt x="136728" y="6753"/>
                  </a:cubicBezTo>
                  <a:cubicBezTo>
                    <a:pt x="154706" y="6753"/>
                    <a:pt x="167098" y="22711"/>
                    <a:pt x="167098" y="39546"/>
                  </a:cubicBezTo>
                  <a:cubicBezTo>
                    <a:pt x="167098" y="56381"/>
                    <a:pt x="153484" y="69533"/>
                    <a:pt x="137426" y="69533"/>
                  </a:cubicBezTo>
                  <a:cubicBezTo>
                    <a:pt x="121193" y="69533"/>
                    <a:pt x="110022" y="56206"/>
                    <a:pt x="93266" y="35863"/>
                  </a:cubicBezTo>
                  <a:close/>
                  <a:moveTo>
                    <a:pt x="78953" y="43404"/>
                  </a:moveTo>
                  <a:cubicBezTo>
                    <a:pt x="71971" y="54803"/>
                    <a:pt x="56786" y="72515"/>
                    <a:pt x="35492" y="72515"/>
                  </a:cubicBezTo>
                  <a:cubicBezTo>
                    <a:pt x="17514" y="72515"/>
                    <a:pt x="5121" y="56556"/>
                    <a:pt x="5121" y="39721"/>
                  </a:cubicBezTo>
                  <a:cubicBezTo>
                    <a:pt x="5121" y="22887"/>
                    <a:pt x="18735" y="9734"/>
                    <a:pt x="34793" y="9734"/>
                  </a:cubicBezTo>
                  <a:cubicBezTo>
                    <a:pt x="51026" y="9734"/>
                    <a:pt x="62197" y="23062"/>
                    <a:pt x="78953" y="4340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096E080-C60B-15CF-5E45-1023799FD7C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012750" y="3796117"/>
              <a:ext cx="95750" cy="113485"/>
            </a:xfrm>
            <a:custGeom>
              <a:avLst/>
              <a:gdLst>
                <a:gd name="connsiteX0" fmla="*/ 35402 w 95750"/>
                <a:gd name="connsiteY0" fmla="*/ 52943 h 113485"/>
                <a:gd name="connsiteX1" fmla="*/ 73552 w 95750"/>
                <a:gd name="connsiteY1" fmla="*/ 47181 h 113485"/>
                <a:gd name="connsiteX2" fmla="*/ 92253 w 95750"/>
                <a:gd name="connsiteY2" fmla="*/ 21377 h 113485"/>
                <a:gd name="connsiteX3" fmla="*/ 65573 w 95750"/>
                <a:gd name="connsiteY3" fmla="*/ 83 h 113485"/>
                <a:gd name="connsiteX4" fmla="*/ 243 w 95750"/>
                <a:gd name="connsiteY4" fmla="*/ 68225 h 113485"/>
                <a:gd name="connsiteX5" fmla="*/ 39391 w 95750"/>
                <a:gd name="connsiteY5" fmla="*/ 113569 h 113485"/>
                <a:gd name="connsiteX6" fmla="*/ 95993 w 95750"/>
                <a:gd name="connsiteY6" fmla="*/ 84008 h 113485"/>
                <a:gd name="connsiteX7" fmla="*/ 93001 w 95750"/>
                <a:gd name="connsiteY7" fmla="*/ 80751 h 113485"/>
                <a:gd name="connsiteX8" fmla="*/ 89760 w 95750"/>
                <a:gd name="connsiteY8" fmla="*/ 83256 h 113485"/>
                <a:gd name="connsiteX9" fmla="*/ 39890 w 95750"/>
                <a:gd name="connsiteY9" fmla="*/ 108058 h 113485"/>
                <a:gd name="connsiteX10" fmla="*/ 18196 w 95750"/>
                <a:gd name="connsiteY10" fmla="*/ 78997 h 113485"/>
                <a:gd name="connsiteX11" fmla="*/ 22186 w 95750"/>
                <a:gd name="connsiteY11" fmla="*/ 52943 h 113485"/>
                <a:gd name="connsiteX12" fmla="*/ 35402 w 95750"/>
                <a:gd name="connsiteY12" fmla="*/ 52943 h 113485"/>
                <a:gd name="connsiteX13" fmla="*/ 23682 w 95750"/>
                <a:gd name="connsiteY13" fmla="*/ 47432 h 113485"/>
                <a:gd name="connsiteX14" fmla="*/ 65573 w 95750"/>
                <a:gd name="connsiteY14" fmla="*/ 5595 h 113485"/>
                <a:gd name="connsiteX15" fmla="*/ 84025 w 95750"/>
                <a:gd name="connsiteY15" fmla="*/ 21377 h 113485"/>
                <a:gd name="connsiteX16" fmla="*/ 33905 w 95750"/>
                <a:gd name="connsiteY16" fmla="*/ 47432 h 113485"/>
                <a:gd name="connsiteX17" fmla="*/ 23682 w 95750"/>
                <a:gd name="connsiteY17" fmla="*/ 47432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50" h="113485">
                  <a:moveTo>
                    <a:pt x="35402" y="52943"/>
                  </a:moveTo>
                  <a:cubicBezTo>
                    <a:pt x="42633" y="52943"/>
                    <a:pt x="61085" y="52442"/>
                    <a:pt x="73552" y="47181"/>
                  </a:cubicBezTo>
                  <a:cubicBezTo>
                    <a:pt x="91006" y="39665"/>
                    <a:pt x="92253" y="24885"/>
                    <a:pt x="92253" y="21377"/>
                  </a:cubicBezTo>
                  <a:cubicBezTo>
                    <a:pt x="92253" y="10354"/>
                    <a:pt x="82778" y="83"/>
                    <a:pt x="65573" y="83"/>
                  </a:cubicBezTo>
                  <a:cubicBezTo>
                    <a:pt x="37895" y="83"/>
                    <a:pt x="243" y="24384"/>
                    <a:pt x="243" y="68225"/>
                  </a:cubicBezTo>
                  <a:cubicBezTo>
                    <a:pt x="243" y="93778"/>
                    <a:pt x="14955" y="113569"/>
                    <a:pt x="39391" y="113569"/>
                  </a:cubicBezTo>
                  <a:cubicBezTo>
                    <a:pt x="75048" y="113569"/>
                    <a:pt x="95993" y="87014"/>
                    <a:pt x="95993" y="84008"/>
                  </a:cubicBezTo>
                  <a:cubicBezTo>
                    <a:pt x="95993" y="82504"/>
                    <a:pt x="94497" y="80751"/>
                    <a:pt x="93001" y="80751"/>
                  </a:cubicBezTo>
                  <a:cubicBezTo>
                    <a:pt x="91754" y="80751"/>
                    <a:pt x="91256" y="81252"/>
                    <a:pt x="89760" y="83256"/>
                  </a:cubicBezTo>
                  <a:cubicBezTo>
                    <a:pt x="70061" y="108058"/>
                    <a:pt x="42882" y="108058"/>
                    <a:pt x="39890" y="108058"/>
                  </a:cubicBezTo>
                  <a:cubicBezTo>
                    <a:pt x="20441" y="108058"/>
                    <a:pt x="18196" y="87014"/>
                    <a:pt x="18196" y="78997"/>
                  </a:cubicBezTo>
                  <a:cubicBezTo>
                    <a:pt x="18196" y="75991"/>
                    <a:pt x="18446" y="68225"/>
                    <a:pt x="22186" y="52943"/>
                  </a:cubicBezTo>
                  <a:lnTo>
                    <a:pt x="35402" y="52943"/>
                  </a:lnTo>
                  <a:close/>
                  <a:moveTo>
                    <a:pt x="23682" y="47432"/>
                  </a:moveTo>
                  <a:cubicBezTo>
                    <a:pt x="33407" y="9352"/>
                    <a:pt x="59090" y="5595"/>
                    <a:pt x="65573" y="5595"/>
                  </a:cubicBezTo>
                  <a:cubicBezTo>
                    <a:pt x="77292" y="5595"/>
                    <a:pt x="84025" y="12860"/>
                    <a:pt x="84025" y="21377"/>
                  </a:cubicBezTo>
                  <a:cubicBezTo>
                    <a:pt x="84025" y="47432"/>
                    <a:pt x="44129" y="47432"/>
                    <a:pt x="33905" y="47432"/>
                  </a:cubicBezTo>
                  <a:lnTo>
                    <a:pt x="23682" y="4743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1C0D1BF-4E72-A92E-C3DF-1D3EF949F3F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136234" y="3755184"/>
              <a:ext cx="117992" cy="8592"/>
            </a:xfrm>
            <a:custGeom>
              <a:avLst/>
              <a:gdLst>
                <a:gd name="connsiteX0" fmla="*/ 111258 w 117992"/>
                <a:gd name="connsiteY0" fmla="*/ 8672 h 8592"/>
                <a:gd name="connsiteX1" fmla="*/ 118240 w 117992"/>
                <a:gd name="connsiteY1" fmla="*/ 4463 h 8592"/>
                <a:gd name="connsiteX2" fmla="*/ 111258 w 117992"/>
                <a:gd name="connsiteY2" fmla="*/ 79 h 8592"/>
                <a:gd name="connsiteX3" fmla="*/ 7230 w 117992"/>
                <a:gd name="connsiteY3" fmla="*/ 79 h 8592"/>
                <a:gd name="connsiteX4" fmla="*/ 248 w 117992"/>
                <a:gd name="connsiteY4" fmla="*/ 4288 h 8592"/>
                <a:gd name="connsiteX5" fmla="*/ 7230 w 117992"/>
                <a:gd name="connsiteY5" fmla="*/ 8672 h 8592"/>
                <a:gd name="connsiteX6" fmla="*/ 111258 w 117992"/>
                <a:gd name="connsiteY6" fmla="*/ 8672 h 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92" h="8592">
                  <a:moveTo>
                    <a:pt x="111258" y="8672"/>
                  </a:moveTo>
                  <a:cubicBezTo>
                    <a:pt x="114051" y="8672"/>
                    <a:pt x="118240" y="8672"/>
                    <a:pt x="118240" y="4463"/>
                  </a:cubicBezTo>
                  <a:cubicBezTo>
                    <a:pt x="118240" y="79"/>
                    <a:pt x="114225" y="79"/>
                    <a:pt x="111258" y="79"/>
                  </a:cubicBezTo>
                  <a:lnTo>
                    <a:pt x="7230" y="79"/>
                  </a:lnTo>
                  <a:cubicBezTo>
                    <a:pt x="4437" y="79"/>
                    <a:pt x="248" y="79"/>
                    <a:pt x="248" y="4288"/>
                  </a:cubicBezTo>
                  <a:cubicBezTo>
                    <a:pt x="248" y="8672"/>
                    <a:pt x="4262" y="8672"/>
                    <a:pt x="7230" y="8672"/>
                  </a:cubicBezTo>
                  <a:lnTo>
                    <a:pt x="111258" y="867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BADE07AD-4BB7-B70A-435C-85E19BCC594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281082" y="3727827"/>
              <a:ext cx="93730" cy="77686"/>
            </a:xfrm>
            <a:custGeom>
              <a:avLst/>
              <a:gdLst>
                <a:gd name="connsiteX0" fmla="*/ 52268 w 93730"/>
                <a:gd name="connsiteY0" fmla="*/ 12004 h 77686"/>
                <a:gd name="connsiteX1" fmla="*/ 84734 w 93730"/>
                <a:gd name="connsiteY1" fmla="*/ 12004 h 77686"/>
                <a:gd name="connsiteX2" fmla="*/ 93985 w 93730"/>
                <a:gd name="connsiteY2" fmla="*/ 4989 h 77686"/>
                <a:gd name="connsiteX3" fmla="*/ 86479 w 93730"/>
                <a:gd name="connsiteY3" fmla="*/ 79 h 77686"/>
                <a:gd name="connsiteX4" fmla="*/ 31498 w 93730"/>
                <a:gd name="connsiteY4" fmla="*/ 79 h 77686"/>
                <a:gd name="connsiteX5" fmla="*/ 11774 w 93730"/>
                <a:gd name="connsiteY5" fmla="*/ 8847 h 77686"/>
                <a:gd name="connsiteX6" fmla="*/ 254 w 93730"/>
                <a:gd name="connsiteY6" fmla="*/ 24104 h 77686"/>
                <a:gd name="connsiteX7" fmla="*/ 3221 w 93730"/>
                <a:gd name="connsiteY7" fmla="*/ 26208 h 77686"/>
                <a:gd name="connsiteX8" fmla="*/ 6363 w 93730"/>
                <a:gd name="connsiteY8" fmla="*/ 24279 h 77686"/>
                <a:gd name="connsiteX9" fmla="*/ 29927 w 93730"/>
                <a:gd name="connsiteY9" fmla="*/ 12004 h 77686"/>
                <a:gd name="connsiteX10" fmla="*/ 45461 w 93730"/>
                <a:gd name="connsiteY10" fmla="*/ 12004 h 77686"/>
                <a:gd name="connsiteX11" fmla="*/ 28181 w 93730"/>
                <a:gd name="connsiteY11" fmla="*/ 68120 h 77686"/>
                <a:gd name="connsiteX12" fmla="*/ 27309 w 93730"/>
                <a:gd name="connsiteY12" fmla="*/ 72154 h 77686"/>
                <a:gd name="connsiteX13" fmla="*/ 33068 w 93730"/>
                <a:gd name="connsiteY13" fmla="*/ 77765 h 77686"/>
                <a:gd name="connsiteX14" fmla="*/ 41447 w 93730"/>
                <a:gd name="connsiteY14" fmla="*/ 68997 h 77686"/>
                <a:gd name="connsiteX15" fmla="*/ 52268 w 93730"/>
                <a:gd name="connsiteY15" fmla="*/ 12004 h 7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730" h="77686">
                  <a:moveTo>
                    <a:pt x="52268" y="12004"/>
                  </a:moveTo>
                  <a:lnTo>
                    <a:pt x="84734" y="12004"/>
                  </a:lnTo>
                  <a:cubicBezTo>
                    <a:pt x="86654" y="12004"/>
                    <a:pt x="93985" y="12004"/>
                    <a:pt x="93985" y="4989"/>
                  </a:cubicBezTo>
                  <a:cubicBezTo>
                    <a:pt x="93985" y="79"/>
                    <a:pt x="89446" y="79"/>
                    <a:pt x="86479" y="79"/>
                  </a:cubicBezTo>
                  <a:lnTo>
                    <a:pt x="31498" y="79"/>
                  </a:lnTo>
                  <a:cubicBezTo>
                    <a:pt x="26436" y="79"/>
                    <a:pt x="20850" y="430"/>
                    <a:pt x="11774" y="8847"/>
                  </a:cubicBezTo>
                  <a:cubicBezTo>
                    <a:pt x="6712" y="13407"/>
                    <a:pt x="254" y="22701"/>
                    <a:pt x="254" y="24104"/>
                  </a:cubicBezTo>
                  <a:cubicBezTo>
                    <a:pt x="254" y="26208"/>
                    <a:pt x="2523" y="26208"/>
                    <a:pt x="3221" y="26208"/>
                  </a:cubicBezTo>
                  <a:cubicBezTo>
                    <a:pt x="5141" y="26208"/>
                    <a:pt x="5316" y="25858"/>
                    <a:pt x="6363" y="24279"/>
                  </a:cubicBezTo>
                  <a:cubicBezTo>
                    <a:pt x="15265" y="12004"/>
                    <a:pt x="25912" y="12004"/>
                    <a:pt x="29927" y="12004"/>
                  </a:cubicBezTo>
                  <a:lnTo>
                    <a:pt x="45461" y="12004"/>
                  </a:lnTo>
                  <a:lnTo>
                    <a:pt x="28181" y="68120"/>
                  </a:lnTo>
                  <a:cubicBezTo>
                    <a:pt x="27309" y="70926"/>
                    <a:pt x="27309" y="71102"/>
                    <a:pt x="27309" y="72154"/>
                  </a:cubicBezTo>
                  <a:cubicBezTo>
                    <a:pt x="27309" y="76889"/>
                    <a:pt x="31672" y="77765"/>
                    <a:pt x="33068" y="77765"/>
                  </a:cubicBezTo>
                  <a:cubicBezTo>
                    <a:pt x="39701" y="77765"/>
                    <a:pt x="40923" y="71452"/>
                    <a:pt x="41447" y="68997"/>
                  </a:cubicBezTo>
                  <a:lnTo>
                    <a:pt x="52268" y="1200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5F37A069-DA5E-7B21-460D-6A93482318D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397401" y="3683635"/>
              <a:ext cx="155519" cy="119773"/>
            </a:xfrm>
            <a:custGeom>
              <a:avLst/>
              <a:gdLst>
                <a:gd name="connsiteX0" fmla="*/ 135007 w 155519"/>
                <a:gd name="connsiteY0" fmla="*/ 14284 h 119773"/>
                <a:gd name="connsiteX1" fmla="*/ 149843 w 155519"/>
                <a:gd name="connsiteY1" fmla="*/ 6392 h 119773"/>
                <a:gd name="connsiteX2" fmla="*/ 155778 w 155519"/>
                <a:gd name="connsiteY2" fmla="*/ 2534 h 119773"/>
                <a:gd name="connsiteX3" fmla="*/ 152985 w 155519"/>
                <a:gd name="connsiteY3" fmla="*/ 79 h 119773"/>
                <a:gd name="connsiteX4" fmla="*/ 130120 w 155519"/>
                <a:gd name="connsiteY4" fmla="*/ 780 h 119773"/>
                <a:gd name="connsiteX5" fmla="*/ 118076 w 155519"/>
                <a:gd name="connsiteY5" fmla="*/ 605 h 119773"/>
                <a:gd name="connsiteX6" fmla="*/ 107080 w 155519"/>
                <a:gd name="connsiteY6" fmla="*/ 79 h 119773"/>
                <a:gd name="connsiteX7" fmla="*/ 103414 w 155519"/>
                <a:gd name="connsiteY7" fmla="*/ 3937 h 119773"/>
                <a:gd name="connsiteX8" fmla="*/ 109000 w 155519"/>
                <a:gd name="connsiteY8" fmla="*/ 6392 h 119773"/>
                <a:gd name="connsiteX9" fmla="*/ 115633 w 155519"/>
                <a:gd name="connsiteY9" fmla="*/ 6743 h 119773"/>
                <a:gd name="connsiteX10" fmla="*/ 119647 w 155519"/>
                <a:gd name="connsiteY10" fmla="*/ 9198 h 119773"/>
                <a:gd name="connsiteX11" fmla="*/ 118949 w 155519"/>
                <a:gd name="connsiteY11" fmla="*/ 13056 h 119773"/>
                <a:gd name="connsiteX12" fmla="*/ 108651 w 155519"/>
                <a:gd name="connsiteY12" fmla="*/ 54442 h 119773"/>
                <a:gd name="connsiteX13" fmla="*/ 50178 w 155519"/>
                <a:gd name="connsiteY13" fmla="*/ 54442 h 119773"/>
                <a:gd name="connsiteX14" fmla="*/ 60302 w 155519"/>
                <a:gd name="connsiteY14" fmla="*/ 13757 h 119773"/>
                <a:gd name="connsiteX15" fmla="*/ 75662 w 155519"/>
                <a:gd name="connsiteY15" fmla="*/ 6392 h 119773"/>
                <a:gd name="connsiteX16" fmla="*/ 80898 w 155519"/>
                <a:gd name="connsiteY16" fmla="*/ 2534 h 119773"/>
                <a:gd name="connsiteX17" fmla="*/ 78105 w 155519"/>
                <a:gd name="connsiteY17" fmla="*/ 79 h 119773"/>
                <a:gd name="connsiteX18" fmla="*/ 55240 w 155519"/>
                <a:gd name="connsiteY18" fmla="*/ 780 h 119773"/>
                <a:gd name="connsiteX19" fmla="*/ 43197 w 155519"/>
                <a:gd name="connsiteY19" fmla="*/ 605 h 119773"/>
                <a:gd name="connsiteX20" fmla="*/ 32200 w 155519"/>
                <a:gd name="connsiteY20" fmla="*/ 79 h 119773"/>
                <a:gd name="connsiteX21" fmla="*/ 28535 w 155519"/>
                <a:gd name="connsiteY21" fmla="*/ 3937 h 119773"/>
                <a:gd name="connsiteX22" fmla="*/ 34120 w 155519"/>
                <a:gd name="connsiteY22" fmla="*/ 6392 h 119773"/>
                <a:gd name="connsiteX23" fmla="*/ 40753 w 155519"/>
                <a:gd name="connsiteY23" fmla="*/ 6743 h 119773"/>
                <a:gd name="connsiteX24" fmla="*/ 44767 w 155519"/>
                <a:gd name="connsiteY24" fmla="*/ 9198 h 119773"/>
                <a:gd name="connsiteX25" fmla="*/ 44069 w 155519"/>
                <a:gd name="connsiteY25" fmla="*/ 13056 h 119773"/>
                <a:gd name="connsiteX26" fmla="*/ 20855 w 155519"/>
                <a:gd name="connsiteY26" fmla="*/ 106174 h 119773"/>
                <a:gd name="connsiteX27" fmla="*/ 5495 w 155519"/>
                <a:gd name="connsiteY27" fmla="*/ 113540 h 119773"/>
                <a:gd name="connsiteX28" fmla="*/ 259 w 155519"/>
                <a:gd name="connsiteY28" fmla="*/ 117222 h 119773"/>
                <a:gd name="connsiteX29" fmla="*/ 3051 w 155519"/>
                <a:gd name="connsiteY29" fmla="*/ 119853 h 119773"/>
                <a:gd name="connsiteX30" fmla="*/ 25742 w 155519"/>
                <a:gd name="connsiteY30" fmla="*/ 119151 h 119773"/>
                <a:gd name="connsiteX31" fmla="*/ 37786 w 155519"/>
                <a:gd name="connsiteY31" fmla="*/ 119327 h 119773"/>
                <a:gd name="connsiteX32" fmla="*/ 48956 w 155519"/>
                <a:gd name="connsiteY32" fmla="*/ 119853 h 119773"/>
                <a:gd name="connsiteX33" fmla="*/ 52622 w 155519"/>
                <a:gd name="connsiteY33" fmla="*/ 116170 h 119773"/>
                <a:gd name="connsiteX34" fmla="*/ 46862 w 155519"/>
                <a:gd name="connsiteY34" fmla="*/ 113540 h 119773"/>
                <a:gd name="connsiteX35" fmla="*/ 40229 w 155519"/>
                <a:gd name="connsiteY35" fmla="*/ 113189 h 119773"/>
                <a:gd name="connsiteX36" fmla="*/ 36389 w 155519"/>
                <a:gd name="connsiteY36" fmla="*/ 110559 h 119773"/>
                <a:gd name="connsiteX37" fmla="*/ 37087 w 155519"/>
                <a:gd name="connsiteY37" fmla="*/ 106701 h 119773"/>
                <a:gd name="connsiteX38" fmla="*/ 48607 w 155519"/>
                <a:gd name="connsiteY38" fmla="*/ 60755 h 119773"/>
                <a:gd name="connsiteX39" fmla="*/ 107080 w 155519"/>
                <a:gd name="connsiteY39" fmla="*/ 60755 h 119773"/>
                <a:gd name="connsiteX40" fmla="*/ 95734 w 155519"/>
                <a:gd name="connsiteY40" fmla="*/ 106174 h 119773"/>
                <a:gd name="connsiteX41" fmla="*/ 80375 w 155519"/>
                <a:gd name="connsiteY41" fmla="*/ 113540 h 119773"/>
                <a:gd name="connsiteX42" fmla="*/ 75138 w 155519"/>
                <a:gd name="connsiteY42" fmla="*/ 117222 h 119773"/>
                <a:gd name="connsiteX43" fmla="*/ 77931 w 155519"/>
                <a:gd name="connsiteY43" fmla="*/ 119853 h 119773"/>
                <a:gd name="connsiteX44" fmla="*/ 100622 w 155519"/>
                <a:gd name="connsiteY44" fmla="*/ 119151 h 119773"/>
                <a:gd name="connsiteX45" fmla="*/ 112665 w 155519"/>
                <a:gd name="connsiteY45" fmla="*/ 119327 h 119773"/>
                <a:gd name="connsiteX46" fmla="*/ 123836 w 155519"/>
                <a:gd name="connsiteY46" fmla="*/ 119853 h 119773"/>
                <a:gd name="connsiteX47" fmla="*/ 127502 w 155519"/>
                <a:gd name="connsiteY47" fmla="*/ 116170 h 119773"/>
                <a:gd name="connsiteX48" fmla="*/ 121742 w 155519"/>
                <a:gd name="connsiteY48" fmla="*/ 113540 h 119773"/>
                <a:gd name="connsiteX49" fmla="*/ 115109 w 155519"/>
                <a:gd name="connsiteY49" fmla="*/ 113189 h 119773"/>
                <a:gd name="connsiteX50" fmla="*/ 111269 w 155519"/>
                <a:gd name="connsiteY50" fmla="*/ 110559 h 119773"/>
                <a:gd name="connsiteX51" fmla="*/ 111967 w 155519"/>
                <a:gd name="connsiteY51" fmla="*/ 106701 h 119773"/>
                <a:gd name="connsiteX52" fmla="*/ 135007 w 155519"/>
                <a:gd name="connsiteY52" fmla="*/ 14284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5519" h="119773">
                  <a:moveTo>
                    <a:pt x="135007" y="14284"/>
                  </a:moveTo>
                  <a:cubicBezTo>
                    <a:pt x="136578" y="7795"/>
                    <a:pt x="136927" y="6392"/>
                    <a:pt x="149843" y="6392"/>
                  </a:cubicBezTo>
                  <a:cubicBezTo>
                    <a:pt x="153683" y="6392"/>
                    <a:pt x="155778" y="6392"/>
                    <a:pt x="155778" y="2534"/>
                  </a:cubicBezTo>
                  <a:cubicBezTo>
                    <a:pt x="155778" y="1833"/>
                    <a:pt x="155254" y="79"/>
                    <a:pt x="152985" y="79"/>
                  </a:cubicBezTo>
                  <a:cubicBezTo>
                    <a:pt x="147923" y="79"/>
                    <a:pt x="135182" y="780"/>
                    <a:pt x="130120" y="780"/>
                  </a:cubicBezTo>
                  <a:cubicBezTo>
                    <a:pt x="127153" y="780"/>
                    <a:pt x="121043" y="780"/>
                    <a:pt x="118076" y="605"/>
                  </a:cubicBezTo>
                  <a:cubicBezTo>
                    <a:pt x="114585" y="430"/>
                    <a:pt x="110396" y="79"/>
                    <a:pt x="107080" y="79"/>
                  </a:cubicBezTo>
                  <a:cubicBezTo>
                    <a:pt x="106033" y="79"/>
                    <a:pt x="103414" y="79"/>
                    <a:pt x="103414" y="3937"/>
                  </a:cubicBezTo>
                  <a:cubicBezTo>
                    <a:pt x="103414" y="6392"/>
                    <a:pt x="105509" y="6392"/>
                    <a:pt x="109000" y="6392"/>
                  </a:cubicBezTo>
                  <a:cubicBezTo>
                    <a:pt x="109174" y="6392"/>
                    <a:pt x="112491" y="6392"/>
                    <a:pt x="115633" y="6743"/>
                  </a:cubicBezTo>
                  <a:cubicBezTo>
                    <a:pt x="119298" y="7094"/>
                    <a:pt x="119647" y="7444"/>
                    <a:pt x="119647" y="9198"/>
                  </a:cubicBezTo>
                  <a:cubicBezTo>
                    <a:pt x="119647" y="9373"/>
                    <a:pt x="119647" y="10426"/>
                    <a:pt x="118949" y="13056"/>
                  </a:cubicBezTo>
                  <a:lnTo>
                    <a:pt x="108651" y="54442"/>
                  </a:lnTo>
                  <a:lnTo>
                    <a:pt x="50178" y="54442"/>
                  </a:lnTo>
                  <a:lnTo>
                    <a:pt x="60302" y="13757"/>
                  </a:lnTo>
                  <a:cubicBezTo>
                    <a:pt x="61873" y="7795"/>
                    <a:pt x="62222" y="6392"/>
                    <a:pt x="75662" y="6392"/>
                  </a:cubicBezTo>
                  <a:cubicBezTo>
                    <a:pt x="78629" y="6392"/>
                    <a:pt x="80898" y="6392"/>
                    <a:pt x="80898" y="2534"/>
                  </a:cubicBezTo>
                  <a:cubicBezTo>
                    <a:pt x="80898" y="1833"/>
                    <a:pt x="80375" y="79"/>
                    <a:pt x="78105" y="79"/>
                  </a:cubicBezTo>
                  <a:cubicBezTo>
                    <a:pt x="73044" y="79"/>
                    <a:pt x="60302" y="780"/>
                    <a:pt x="55240" y="780"/>
                  </a:cubicBezTo>
                  <a:cubicBezTo>
                    <a:pt x="52273" y="780"/>
                    <a:pt x="46164" y="780"/>
                    <a:pt x="43197" y="605"/>
                  </a:cubicBezTo>
                  <a:cubicBezTo>
                    <a:pt x="39706" y="430"/>
                    <a:pt x="35517" y="79"/>
                    <a:pt x="32200" y="79"/>
                  </a:cubicBezTo>
                  <a:cubicBezTo>
                    <a:pt x="31153" y="79"/>
                    <a:pt x="28535" y="79"/>
                    <a:pt x="28535" y="3937"/>
                  </a:cubicBezTo>
                  <a:cubicBezTo>
                    <a:pt x="28535" y="6392"/>
                    <a:pt x="30629" y="6392"/>
                    <a:pt x="34120" y="6392"/>
                  </a:cubicBezTo>
                  <a:cubicBezTo>
                    <a:pt x="34295" y="6392"/>
                    <a:pt x="37611" y="6392"/>
                    <a:pt x="40753" y="6743"/>
                  </a:cubicBezTo>
                  <a:cubicBezTo>
                    <a:pt x="44418" y="7094"/>
                    <a:pt x="44767" y="7444"/>
                    <a:pt x="44767" y="9198"/>
                  </a:cubicBezTo>
                  <a:cubicBezTo>
                    <a:pt x="44767" y="9549"/>
                    <a:pt x="44767" y="10426"/>
                    <a:pt x="44069" y="13056"/>
                  </a:cubicBezTo>
                  <a:lnTo>
                    <a:pt x="20855" y="106174"/>
                  </a:lnTo>
                  <a:cubicBezTo>
                    <a:pt x="19458" y="112137"/>
                    <a:pt x="19109" y="113540"/>
                    <a:pt x="5495" y="113540"/>
                  </a:cubicBezTo>
                  <a:cubicBezTo>
                    <a:pt x="2528" y="113540"/>
                    <a:pt x="259" y="113540"/>
                    <a:pt x="259" y="117222"/>
                  </a:cubicBezTo>
                  <a:cubicBezTo>
                    <a:pt x="259" y="118976"/>
                    <a:pt x="1480" y="119853"/>
                    <a:pt x="3051" y="119853"/>
                  </a:cubicBezTo>
                  <a:cubicBezTo>
                    <a:pt x="8113" y="119853"/>
                    <a:pt x="20680" y="119151"/>
                    <a:pt x="25742" y="119151"/>
                  </a:cubicBezTo>
                  <a:cubicBezTo>
                    <a:pt x="28709" y="119151"/>
                    <a:pt x="34818" y="119151"/>
                    <a:pt x="37786" y="119327"/>
                  </a:cubicBezTo>
                  <a:cubicBezTo>
                    <a:pt x="41277" y="119502"/>
                    <a:pt x="45640" y="119853"/>
                    <a:pt x="48956" y="119853"/>
                  </a:cubicBezTo>
                  <a:cubicBezTo>
                    <a:pt x="49829" y="119853"/>
                    <a:pt x="52622" y="119853"/>
                    <a:pt x="52622" y="116170"/>
                  </a:cubicBezTo>
                  <a:cubicBezTo>
                    <a:pt x="52622" y="113540"/>
                    <a:pt x="50876" y="113540"/>
                    <a:pt x="46862" y="113540"/>
                  </a:cubicBezTo>
                  <a:cubicBezTo>
                    <a:pt x="44069" y="113540"/>
                    <a:pt x="43371" y="113540"/>
                    <a:pt x="40229" y="113189"/>
                  </a:cubicBezTo>
                  <a:cubicBezTo>
                    <a:pt x="36389" y="112663"/>
                    <a:pt x="36389" y="112312"/>
                    <a:pt x="36389" y="110559"/>
                  </a:cubicBezTo>
                  <a:cubicBezTo>
                    <a:pt x="36389" y="110383"/>
                    <a:pt x="36389" y="109331"/>
                    <a:pt x="37087" y="106701"/>
                  </a:cubicBezTo>
                  <a:lnTo>
                    <a:pt x="48607" y="60755"/>
                  </a:lnTo>
                  <a:lnTo>
                    <a:pt x="107080" y="60755"/>
                  </a:lnTo>
                  <a:lnTo>
                    <a:pt x="95734" y="106174"/>
                  </a:lnTo>
                  <a:cubicBezTo>
                    <a:pt x="94338" y="112137"/>
                    <a:pt x="93989" y="113540"/>
                    <a:pt x="80375" y="113540"/>
                  </a:cubicBezTo>
                  <a:cubicBezTo>
                    <a:pt x="77407" y="113540"/>
                    <a:pt x="75138" y="113540"/>
                    <a:pt x="75138" y="117222"/>
                  </a:cubicBezTo>
                  <a:cubicBezTo>
                    <a:pt x="75138" y="118976"/>
                    <a:pt x="76360" y="119853"/>
                    <a:pt x="77931" y="119853"/>
                  </a:cubicBezTo>
                  <a:cubicBezTo>
                    <a:pt x="82993" y="119853"/>
                    <a:pt x="95560" y="119151"/>
                    <a:pt x="100622" y="119151"/>
                  </a:cubicBezTo>
                  <a:cubicBezTo>
                    <a:pt x="103589" y="119151"/>
                    <a:pt x="109698" y="119151"/>
                    <a:pt x="112665" y="119327"/>
                  </a:cubicBezTo>
                  <a:cubicBezTo>
                    <a:pt x="116156" y="119502"/>
                    <a:pt x="120520" y="119853"/>
                    <a:pt x="123836" y="119853"/>
                  </a:cubicBezTo>
                  <a:cubicBezTo>
                    <a:pt x="124709" y="119853"/>
                    <a:pt x="127502" y="119853"/>
                    <a:pt x="127502" y="116170"/>
                  </a:cubicBezTo>
                  <a:cubicBezTo>
                    <a:pt x="127502" y="113540"/>
                    <a:pt x="125756" y="113540"/>
                    <a:pt x="121742" y="113540"/>
                  </a:cubicBezTo>
                  <a:cubicBezTo>
                    <a:pt x="118949" y="113540"/>
                    <a:pt x="118251" y="113540"/>
                    <a:pt x="115109" y="113189"/>
                  </a:cubicBezTo>
                  <a:cubicBezTo>
                    <a:pt x="111269" y="112663"/>
                    <a:pt x="111269" y="112312"/>
                    <a:pt x="111269" y="110559"/>
                  </a:cubicBezTo>
                  <a:cubicBezTo>
                    <a:pt x="111269" y="109506"/>
                    <a:pt x="111793" y="107753"/>
                    <a:pt x="111967" y="106701"/>
                  </a:cubicBezTo>
                  <a:lnTo>
                    <a:pt x="135007" y="1428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CAEE2055-CC77-EFD7-682E-EE846B614F5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604155" y="3718957"/>
              <a:ext cx="9973" cy="250520"/>
            </a:xfrm>
            <a:custGeom>
              <a:avLst/>
              <a:gdLst>
                <a:gd name="connsiteX0" fmla="*/ 10240 w 9973"/>
                <a:gd name="connsiteY0" fmla="*/ 9102 h 250520"/>
                <a:gd name="connsiteX1" fmla="*/ 5253 w 9973"/>
                <a:gd name="connsiteY1" fmla="*/ 83 h 250520"/>
                <a:gd name="connsiteX2" fmla="*/ 266 w 9973"/>
                <a:gd name="connsiteY2" fmla="*/ 9102 h 250520"/>
                <a:gd name="connsiteX3" fmla="*/ 266 w 9973"/>
                <a:gd name="connsiteY3" fmla="*/ 241585 h 250520"/>
                <a:gd name="connsiteX4" fmla="*/ 5253 w 9973"/>
                <a:gd name="connsiteY4" fmla="*/ 250604 h 250520"/>
                <a:gd name="connsiteX5" fmla="*/ 10240 w 9973"/>
                <a:gd name="connsiteY5" fmla="*/ 241585 h 250520"/>
                <a:gd name="connsiteX6" fmla="*/ 10240 w 9973"/>
                <a:gd name="connsiteY6" fmla="*/ 9102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3" h="250520">
                  <a:moveTo>
                    <a:pt x="10240" y="9102"/>
                  </a:moveTo>
                  <a:cubicBezTo>
                    <a:pt x="10240" y="4593"/>
                    <a:pt x="10240" y="83"/>
                    <a:pt x="5253" y="83"/>
                  </a:cubicBezTo>
                  <a:cubicBezTo>
                    <a:pt x="266" y="83"/>
                    <a:pt x="266" y="4593"/>
                    <a:pt x="266" y="9102"/>
                  </a:cubicBezTo>
                  <a:lnTo>
                    <a:pt x="266" y="241585"/>
                  </a:lnTo>
                  <a:cubicBezTo>
                    <a:pt x="266" y="246094"/>
                    <a:pt x="266" y="250604"/>
                    <a:pt x="5253" y="250604"/>
                  </a:cubicBezTo>
                  <a:cubicBezTo>
                    <a:pt x="10240" y="250604"/>
                    <a:pt x="10240" y="246094"/>
                    <a:pt x="10240" y="241585"/>
                  </a:cubicBezTo>
                  <a:lnTo>
                    <a:pt x="10240" y="910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C70668D2-17B7-5AD3-D484-247AF85BE2D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657959" y="3735742"/>
              <a:ext cx="165318" cy="171105"/>
            </a:xfrm>
            <a:custGeom>
              <a:avLst/>
              <a:gdLst>
                <a:gd name="connsiteX0" fmla="*/ 92528 w 165318"/>
                <a:gd name="connsiteY0" fmla="*/ 19874 h 171105"/>
                <a:gd name="connsiteX1" fmla="*/ 116216 w 165318"/>
                <a:gd name="connsiteY1" fmla="*/ 7849 h 171105"/>
                <a:gd name="connsiteX2" fmla="*/ 124445 w 165318"/>
                <a:gd name="connsiteY2" fmla="*/ 7849 h 171105"/>
                <a:gd name="connsiteX3" fmla="*/ 124445 w 165318"/>
                <a:gd name="connsiteY3" fmla="*/ 83 h 171105"/>
                <a:gd name="connsiteX4" fmla="*/ 82305 w 165318"/>
                <a:gd name="connsiteY4" fmla="*/ 835 h 171105"/>
                <a:gd name="connsiteX5" fmla="*/ 39915 w 165318"/>
                <a:gd name="connsiteY5" fmla="*/ 83 h 171105"/>
                <a:gd name="connsiteX6" fmla="*/ 39915 w 165318"/>
                <a:gd name="connsiteY6" fmla="*/ 7849 h 171105"/>
                <a:gd name="connsiteX7" fmla="*/ 48144 w 165318"/>
                <a:gd name="connsiteY7" fmla="*/ 7849 h 171105"/>
                <a:gd name="connsiteX8" fmla="*/ 71832 w 165318"/>
                <a:gd name="connsiteY8" fmla="*/ 19874 h 171105"/>
                <a:gd name="connsiteX9" fmla="*/ 71832 w 165318"/>
                <a:gd name="connsiteY9" fmla="*/ 131105 h 171105"/>
                <a:gd name="connsiteX10" fmla="*/ 37921 w 165318"/>
                <a:gd name="connsiteY10" fmla="*/ 67473 h 171105"/>
                <a:gd name="connsiteX11" fmla="*/ 15729 w 165318"/>
                <a:gd name="connsiteY11" fmla="*/ 32400 h 171105"/>
                <a:gd name="connsiteX12" fmla="*/ 6503 w 165318"/>
                <a:gd name="connsiteY12" fmla="*/ 32400 h 171105"/>
                <a:gd name="connsiteX13" fmla="*/ 269 w 165318"/>
                <a:gd name="connsiteY13" fmla="*/ 35156 h 171105"/>
                <a:gd name="connsiteX14" fmla="*/ 2513 w 165318"/>
                <a:gd name="connsiteY14" fmla="*/ 37912 h 171105"/>
                <a:gd name="connsiteX15" fmla="*/ 17225 w 165318"/>
                <a:gd name="connsiteY15" fmla="*/ 71983 h 171105"/>
                <a:gd name="connsiteX16" fmla="*/ 29941 w 165318"/>
                <a:gd name="connsiteY16" fmla="*/ 114321 h 171105"/>
                <a:gd name="connsiteX17" fmla="*/ 71832 w 165318"/>
                <a:gd name="connsiteY17" fmla="*/ 137368 h 171105"/>
                <a:gd name="connsiteX18" fmla="*/ 71832 w 165318"/>
                <a:gd name="connsiteY18" fmla="*/ 151398 h 171105"/>
                <a:gd name="connsiteX19" fmla="*/ 48144 w 165318"/>
                <a:gd name="connsiteY19" fmla="*/ 163423 h 171105"/>
                <a:gd name="connsiteX20" fmla="*/ 39915 w 165318"/>
                <a:gd name="connsiteY20" fmla="*/ 163423 h 171105"/>
                <a:gd name="connsiteX21" fmla="*/ 39915 w 165318"/>
                <a:gd name="connsiteY21" fmla="*/ 171189 h 171105"/>
                <a:gd name="connsiteX22" fmla="*/ 82056 w 165318"/>
                <a:gd name="connsiteY22" fmla="*/ 170437 h 171105"/>
                <a:gd name="connsiteX23" fmla="*/ 124445 w 165318"/>
                <a:gd name="connsiteY23" fmla="*/ 171189 h 171105"/>
                <a:gd name="connsiteX24" fmla="*/ 124445 w 165318"/>
                <a:gd name="connsiteY24" fmla="*/ 163423 h 171105"/>
                <a:gd name="connsiteX25" fmla="*/ 116216 w 165318"/>
                <a:gd name="connsiteY25" fmla="*/ 163423 h 171105"/>
                <a:gd name="connsiteX26" fmla="*/ 92528 w 165318"/>
                <a:gd name="connsiteY26" fmla="*/ 151398 h 171105"/>
                <a:gd name="connsiteX27" fmla="*/ 92528 w 165318"/>
                <a:gd name="connsiteY27" fmla="*/ 137368 h 171105"/>
                <a:gd name="connsiteX28" fmla="*/ 135416 w 165318"/>
                <a:gd name="connsiteY28" fmla="*/ 114571 h 171105"/>
                <a:gd name="connsiteX29" fmla="*/ 148632 w 165318"/>
                <a:gd name="connsiteY29" fmla="*/ 65970 h 171105"/>
                <a:gd name="connsiteX30" fmla="*/ 162346 w 165318"/>
                <a:gd name="connsiteY30" fmla="*/ 37912 h 171105"/>
                <a:gd name="connsiteX31" fmla="*/ 165588 w 165318"/>
                <a:gd name="connsiteY31" fmla="*/ 35156 h 171105"/>
                <a:gd name="connsiteX32" fmla="*/ 159603 w 165318"/>
                <a:gd name="connsiteY32" fmla="*/ 32400 h 171105"/>
                <a:gd name="connsiteX33" fmla="*/ 150128 w 165318"/>
                <a:gd name="connsiteY33" fmla="*/ 32400 h 171105"/>
                <a:gd name="connsiteX34" fmla="*/ 127936 w 165318"/>
                <a:gd name="connsiteY34" fmla="*/ 70479 h 171105"/>
                <a:gd name="connsiteX35" fmla="*/ 92528 w 165318"/>
                <a:gd name="connsiteY35" fmla="*/ 131105 h 171105"/>
                <a:gd name="connsiteX36" fmla="*/ 92528 w 165318"/>
                <a:gd name="connsiteY36" fmla="*/ 19874 h 17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5318" h="171105">
                  <a:moveTo>
                    <a:pt x="92528" y="19874"/>
                  </a:moveTo>
                  <a:cubicBezTo>
                    <a:pt x="92528" y="11357"/>
                    <a:pt x="92528" y="7849"/>
                    <a:pt x="116216" y="7849"/>
                  </a:cubicBezTo>
                  <a:lnTo>
                    <a:pt x="124445" y="7849"/>
                  </a:lnTo>
                  <a:lnTo>
                    <a:pt x="124445" y="83"/>
                  </a:lnTo>
                  <a:cubicBezTo>
                    <a:pt x="115468" y="835"/>
                    <a:pt x="92528" y="835"/>
                    <a:pt x="82305" y="835"/>
                  </a:cubicBezTo>
                  <a:cubicBezTo>
                    <a:pt x="72082" y="835"/>
                    <a:pt x="48892" y="835"/>
                    <a:pt x="39915" y="83"/>
                  </a:cubicBezTo>
                  <a:lnTo>
                    <a:pt x="39915" y="7849"/>
                  </a:lnTo>
                  <a:lnTo>
                    <a:pt x="48144" y="7849"/>
                  </a:lnTo>
                  <a:cubicBezTo>
                    <a:pt x="71832" y="7849"/>
                    <a:pt x="71832" y="11106"/>
                    <a:pt x="71832" y="19874"/>
                  </a:cubicBezTo>
                  <a:lnTo>
                    <a:pt x="71832" y="131105"/>
                  </a:lnTo>
                  <a:cubicBezTo>
                    <a:pt x="39167" y="122337"/>
                    <a:pt x="37921" y="83757"/>
                    <a:pt x="37921" y="67473"/>
                  </a:cubicBezTo>
                  <a:cubicBezTo>
                    <a:pt x="37671" y="37160"/>
                    <a:pt x="26700" y="32400"/>
                    <a:pt x="15729" y="32400"/>
                  </a:cubicBezTo>
                  <a:lnTo>
                    <a:pt x="6503" y="32400"/>
                  </a:lnTo>
                  <a:cubicBezTo>
                    <a:pt x="2762" y="32400"/>
                    <a:pt x="269" y="32400"/>
                    <a:pt x="269" y="35156"/>
                  </a:cubicBezTo>
                  <a:cubicBezTo>
                    <a:pt x="269" y="36409"/>
                    <a:pt x="1017" y="37661"/>
                    <a:pt x="2513" y="37912"/>
                  </a:cubicBezTo>
                  <a:cubicBezTo>
                    <a:pt x="10742" y="38914"/>
                    <a:pt x="16975" y="42421"/>
                    <a:pt x="17225" y="71983"/>
                  </a:cubicBezTo>
                  <a:cubicBezTo>
                    <a:pt x="17225" y="77745"/>
                    <a:pt x="17973" y="97536"/>
                    <a:pt x="29941" y="114321"/>
                  </a:cubicBezTo>
                  <a:cubicBezTo>
                    <a:pt x="39666" y="127849"/>
                    <a:pt x="54876" y="135114"/>
                    <a:pt x="71832" y="137368"/>
                  </a:cubicBezTo>
                  <a:lnTo>
                    <a:pt x="71832" y="151398"/>
                  </a:lnTo>
                  <a:cubicBezTo>
                    <a:pt x="71832" y="159915"/>
                    <a:pt x="71832" y="163423"/>
                    <a:pt x="48144" y="163423"/>
                  </a:cubicBezTo>
                  <a:lnTo>
                    <a:pt x="39915" y="163423"/>
                  </a:lnTo>
                  <a:lnTo>
                    <a:pt x="39915" y="171189"/>
                  </a:lnTo>
                  <a:cubicBezTo>
                    <a:pt x="48892" y="170437"/>
                    <a:pt x="71832" y="170437"/>
                    <a:pt x="82056" y="170437"/>
                  </a:cubicBezTo>
                  <a:cubicBezTo>
                    <a:pt x="92279" y="170437"/>
                    <a:pt x="115468" y="170437"/>
                    <a:pt x="124445" y="171189"/>
                  </a:cubicBezTo>
                  <a:lnTo>
                    <a:pt x="124445" y="163423"/>
                  </a:lnTo>
                  <a:lnTo>
                    <a:pt x="116216" y="163423"/>
                  </a:lnTo>
                  <a:cubicBezTo>
                    <a:pt x="92528" y="163423"/>
                    <a:pt x="92528" y="160166"/>
                    <a:pt x="92528" y="151398"/>
                  </a:cubicBezTo>
                  <a:lnTo>
                    <a:pt x="92528" y="137368"/>
                  </a:lnTo>
                  <a:cubicBezTo>
                    <a:pt x="110481" y="135114"/>
                    <a:pt x="125692" y="127598"/>
                    <a:pt x="135416" y="114571"/>
                  </a:cubicBezTo>
                  <a:cubicBezTo>
                    <a:pt x="148383" y="96784"/>
                    <a:pt x="148632" y="76993"/>
                    <a:pt x="148632" y="65970"/>
                  </a:cubicBezTo>
                  <a:cubicBezTo>
                    <a:pt x="148632" y="61962"/>
                    <a:pt x="148881" y="39665"/>
                    <a:pt x="162346" y="37912"/>
                  </a:cubicBezTo>
                  <a:cubicBezTo>
                    <a:pt x="163842" y="37661"/>
                    <a:pt x="165588" y="37411"/>
                    <a:pt x="165588" y="35156"/>
                  </a:cubicBezTo>
                  <a:cubicBezTo>
                    <a:pt x="165588" y="32400"/>
                    <a:pt x="163593" y="32400"/>
                    <a:pt x="159603" y="32400"/>
                  </a:cubicBezTo>
                  <a:lnTo>
                    <a:pt x="150128" y="32400"/>
                  </a:lnTo>
                  <a:cubicBezTo>
                    <a:pt x="140403" y="32400"/>
                    <a:pt x="128185" y="34154"/>
                    <a:pt x="127936" y="70479"/>
                  </a:cubicBezTo>
                  <a:cubicBezTo>
                    <a:pt x="127687" y="98037"/>
                    <a:pt x="119458" y="124592"/>
                    <a:pt x="92528" y="131105"/>
                  </a:cubicBezTo>
                  <a:lnTo>
                    <a:pt x="92528" y="1987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AB142E2E-E9FD-74CF-F6B8-2B1EC7DB5C8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847634" y="3819390"/>
              <a:ext cx="131432" cy="125034"/>
            </a:xfrm>
            <a:custGeom>
              <a:avLst/>
              <a:gdLst>
                <a:gd name="connsiteX0" fmla="*/ 26284 w 131432"/>
                <a:gd name="connsiteY0" fmla="*/ 104076 h 125034"/>
                <a:gd name="connsiteX1" fmla="*/ 4291 w 131432"/>
                <a:gd name="connsiteY1" fmla="*/ 118806 h 125034"/>
                <a:gd name="connsiteX2" fmla="*/ 277 w 131432"/>
                <a:gd name="connsiteY2" fmla="*/ 122489 h 125034"/>
                <a:gd name="connsiteX3" fmla="*/ 2720 w 131432"/>
                <a:gd name="connsiteY3" fmla="*/ 125119 h 125034"/>
                <a:gd name="connsiteX4" fmla="*/ 17731 w 131432"/>
                <a:gd name="connsiteY4" fmla="*/ 124418 h 125034"/>
                <a:gd name="connsiteX5" fmla="*/ 35709 w 131432"/>
                <a:gd name="connsiteY5" fmla="*/ 125119 h 125034"/>
                <a:gd name="connsiteX6" fmla="*/ 39200 w 131432"/>
                <a:gd name="connsiteY6" fmla="*/ 121261 h 125034"/>
                <a:gd name="connsiteX7" fmla="*/ 36233 w 131432"/>
                <a:gd name="connsiteY7" fmla="*/ 118806 h 125034"/>
                <a:gd name="connsiteX8" fmla="*/ 28553 w 131432"/>
                <a:gd name="connsiteY8" fmla="*/ 113545 h 125034"/>
                <a:gd name="connsiteX9" fmla="*/ 31171 w 131432"/>
                <a:gd name="connsiteY9" fmla="*/ 106882 h 125034"/>
                <a:gd name="connsiteX10" fmla="*/ 45135 w 131432"/>
                <a:gd name="connsiteY10" fmla="*/ 85136 h 125034"/>
                <a:gd name="connsiteX11" fmla="*/ 95054 w 131432"/>
                <a:gd name="connsiteY11" fmla="*/ 85136 h 125034"/>
                <a:gd name="connsiteX12" fmla="*/ 99243 w 131432"/>
                <a:gd name="connsiteY12" fmla="*/ 114247 h 125034"/>
                <a:gd name="connsiteX13" fmla="*/ 87200 w 131432"/>
                <a:gd name="connsiteY13" fmla="*/ 118806 h 125034"/>
                <a:gd name="connsiteX14" fmla="*/ 82662 w 131432"/>
                <a:gd name="connsiteY14" fmla="*/ 122664 h 125034"/>
                <a:gd name="connsiteX15" fmla="*/ 85454 w 131432"/>
                <a:gd name="connsiteY15" fmla="*/ 125119 h 125034"/>
                <a:gd name="connsiteX16" fmla="*/ 107971 w 131432"/>
                <a:gd name="connsiteY16" fmla="*/ 124418 h 125034"/>
                <a:gd name="connsiteX17" fmla="*/ 118269 w 131432"/>
                <a:gd name="connsiteY17" fmla="*/ 124593 h 125034"/>
                <a:gd name="connsiteX18" fmla="*/ 128218 w 131432"/>
                <a:gd name="connsiteY18" fmla="*/ 125119 h 125034"/>
                <a:gd name="connsiteX19" fmla="*/ 131709 w 131432"/>
                <a:gd name="connsiteY19" fmla="*/ 121437 h 125034"/>
                <a:gd name="connsiteX20" fmla="*/ 126822 w 131432"/>
                <a:gd name="connsiteY20" fmla="*/ 118806 h 125034"/>
                <a:gd name="connsiteX21" fmla="*/ 115825 w 131432"/>
                <a:gd name="connsiteY21" fmla="*/ 113195 h 125034"/>
                <a:gd name="connsiteX22" fmla="*/ 100465 w 131432"/>
                <a:gd name="connsiteY22" fmla="*/ 4995 h 125034"/>
                <a:gd name="connsiteX23" fmla="*/ 96276 w 131432"/>
                <a:gd name="connsiteY23" fmla="*/ 85 h 125034"/>
                <a:gd name="connsiteX24" fmla="*/ 90342 w 131432"/>
                <a:gd name="connsiteY24" fmla="*/ 4118 h 125034"/>
                <a:gd name="connsiteX25" fmla="*/ 26284 w 131432"/>
                <a:gd name="connsiteY25" fmla="*/ 104076 h 125034"/>
                <a:gd name="connsiteX26" fmla="*/ 49324 w 131432"/>
                <a:gd name="connsiteY26" fmla="*/ 78823 h 125034"/>
                <a:gd name="connsiteX27" fmla="*/ 85978 w 131432"/>
                <a:gd name="connsiteY27" fmla="*/ 21479 h 125034"/>
                <a:gd name="connsiteX28" fmla="*/ 94182 w 131432"/>
                <a:gd name="connsiteY28" fmla="*/ 78823 h 125034"/>
                <a:gd name="connsiteX29" fmla="*/ 49324 w 131432"/>
                <a:gd name="connsiteY29" fmla="*/ 78823 h 12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432" h="125034">
                  <a:moveTo>
                    <a:pt x="26284" y="104076"/>
                  </a:moveTo>
                  <a:cubicBezTo>
                    <a:pt x="20175" y="113545"/>
                    <a:pt x="14589" y="118105"/>
                    <a:pt x="4291" y="118806"/>
                  </a:cubicBezTo>
                  <a:cubicBezTo>
                    <a:pt x="2546" y="118982"/>
                    <a:pt x="277" y="118982"/>
                    <a:pt x="277" y="122489"/>
                  </a:cubicBezTo>
                  <a:cubicBezTo>
                    <a:pt x="277" y="124418"/>
                    <a:pt x="1848" y="125119"/>
                    <a:pt x="2720" y="125119"/>
                  </a:cubicBezTo>
                  <a:cubicBezTo>
                    <a:pt x="7258" y="125119"/>
                    <a:pt x="13018" y="124418"/>
                    <a:pt x="17731" y="124418"/>
                  </a:cubicBezTo>
                  <a:cubicBezTo>
                    <a:pt x="23317" y="124418"/>
                    <a:pt x="30473" y="125119"/>
                    <a:pt x="35709" y="125119"/>
                  </a:cubicBezTo>
                  <a:cubicBezTo>
                    <a:pt x="36582" y="125119"/>
                    <a:pt x="39200" y="125119"/>
                    <a:pt x="39200" y="121261"/>
                  </a:cubicBezTo>
                  <a:cubicBezTo>
                    <a:pt x="39200" y="118982"/>
                    <a:pt x="36931" y="118806"/>
                    <a:pt x="36233" y="118806"/>
                  </a:cubicBezTo>
                  <a:cubicBezTo>
                    <a:pt x="34836" y="118631"/>
                    <a:pt x="28553" y="118280"/>
                    <a:pt x="28553" y="113545"/>
                  </a:cubicBezTo>
                  <a:cubicBezTo>
                    <a:pt x="28553" y="111441"/>
                    <a:pt x="30298" y="108460"/>
                    <a:pt x="31171" y="106882"/>
                  </a:cubicBezTo>
                  <a:lnTo>
                    <a:pt x="45135" y="85136"/>
                  </a:lnTo>
                  <a:lnTo>
                    <a:pt x="95054" y="85136"/>
                  </a:lnTo>
                  <a:lnTo>
                    <a:pt x="99243" y="114247"/>
                  </a:lnTo>
                  <a:cubicBezTo>
                    <a:pt x="98545" y="116001"/>
                    <a:pt x="97498" y="118806"/>
                    <a:pt x="87200" y="118806"/>
                  </a:cubicBezTo>
                  <a:cubicBezTo>
                    <a:pt x="85105" y="118806"/>
                    <a:pt x="82662" y="118806"/>
                    <a:pt x="82662" y="122664"/>
                  </a:cubicBezTo>
                  <a:cubicBezTo>
                    <a:pt x="82662" y="123366"/>
                    <a:pt x="83185" y="125119"/>
                    <a:pt x="85454" y="125119"/>
                  </a:cubicBezTo>
                  <a:cubicBezTo>
                    <a:pt x="90516" y="125119"/>
                    <a:pt x="102909" y="124418"/>
                    <a:pt x="107971" y="124418"/>
                  </a:cubicBezTo>
                  <a:cubicBezTo>
                    <a:pt x="111112" y="124418"/>
                    <a:pt x="115127" y="124593"/>
                    <a:pt x="118269" y="124593"/>
                  </a:cubicBezTo>
                  <a:cubicBezTo>
                    <a:pt x="121411" y="124769"/>
                    <a:pt x="125076" y="125119"/>
                    <a:pt x="128218" y="125119"/>
                  </a:cubicBezTo>
                  <a:cubicBezTo>
                    <a:pt x="130487" y="125119"/>
                    <a:pt x="131709" y="123717"/>
                    <a:pt x="131709" y="121437"/>
                  </a:cubicBezTo>
                  <a:cubicBezTo>
                    <a:pt x="131709" y="118806"/>
                    <a:pt x="129614" y="118806"/>
                    <a:pt x="126822" y="118806"/>
                  </a:cubicBezTo>
                  <a:cubicBezTo>
                    <a:pt x="116698" y="118806"/>
                    <a:pt x="116349" y="117403"/>
                    <a:pt x="115825" y="113195"/>
                  </a:cubicBezTo>
                  <a:lnTo>
                    <a:pt x="100465" y="4995"/>
                  </a:lnTo>
                  <a:cubicBezTo>
                    <a:pt x="99942" y="1312"/>
                    <a:pt x="99593" y="85"/>
                    <a:pt x="96276" y="85"/>
                  </a:cubicBezTo>
                  <a:cubicBezTo>
                    <a:pt x="92960" y="85"/>
                    <a:pt x="91913" y="1663"/>
                    <a:pt x="90342" y="4118"/>
                  </a:cubicBezTo>
                  <a:lnTo>
                    <a:pt x="26284" y="104076"/>
                  </a:lnTo>
                  <a:close/>
                  <a:moveTo>
                    <a:pt x="49324" y="78823"/>
                  </a:moveTo>
                  <a:lnTo>
                    <a:pt x="85978" y="21479"/>
                  </a:lnTo>
                  <a:lnTo>
                    <a:pt x="94182" y="78823"/>
                  </a:lnTo>
                  <a:lnTo>
                    <a:pt x="49324" y="7882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F094D53-FA65-2F40-23CE-E3F7C7901C4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013824" y="3718957"/>
              <a:ext cx="55604" cy="250520"/>
            </a:xfrm>
            <a:custGeom>
              <a:avLst/>
              <a:gdLst>
                <a:gd name="connsiteX0" fmla="*/ 54641 w 55604"/>
                <a:gd name="connsiteY0" fmla="*/ 129602 h 250520"/>
                <a:gd name="connsiteX1" fmla="*/ 55888 w 55604"/>
                <a:gd name="connsiteY1" fmla="*/ 125343 h 250520"/>
                <a:gd name="connsiteX2" fmla="*/ 54641 w 55604"/>
                <a:gd name="connsiteY2" fmla="*/ 121085 h 250520"/>
                <a:gd name="connsiteX3" fmla="*/ 11005 w 55604"/>
                <a:gd name="connsiteY3" fmla="*/ 5845 h 250520"/>
                <a:gd name="connsiteX4" fmla="*/ 5270 w 55604"/>
                <a:gd name="connsiteY4" fmla="*/ 83 h 250520"/>
                <a:gd name="connsiteX5" fmla="*/ 283 w 55604"/>
                <a:gd name="connsiteY5" fmla="*/ 5094 h 250520"/>
                <a:gd name="connsiteX6" fmla="*/ 1530 w 55604"/>
                <a:gd name="connsiteY6" fmla="*/ 9102 h 250520"/>
                <a:gd name="connsiteX7" fmla="*/ 45665 w 55604"/>
                <a:gd name="connsiteY7" fmla="*/ 125343 h 250520"/>
                <a:gd name="connsiteX8" fmla="*/ 1530 w 55604"/>
                <a:gd name="connsiteY8" fmla="*/ 241084 h 250520"/>
                <a:gd name="connsiteX9" fmla="*/ 283 w 55604"/>
                <a:gd name="connsiteY9" fmla="*/ 245593 h 250520"/>
                <a:gd name="connsiteX10" fmla="*/ 5270 w 55604"/>
                <a:gd name="connsiteY10" fmla="*/ 250604 h 250520"/>
                <a:gd name="connsiteX11" fmla="*/ 10506 w 55604"/>
                <a:gd name="connsiteY11" fmla="*/ 245593 h 250520"/>
                <a:gd name="connsiteX12" fmla="*/ 54641 w 55604"/>
                <a:gd name="connsiteY12" fmla="*/ 129602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604" h="250520">
                  <a:moveTo>
                    <a:pt x="54641" y="129602"/>
                  </a:moveTo>
                  <a:cubicBezTo>
                    <a:pt x="55888" y="126596"/>
                    <a:pt x="55888" y="126095"/>
                    <a:pt x="55888" y="125343"/>
                  </a:cubicBezTo>
                  <a:cubicBezTo>
                    <a:pt x="55888" y="124592"/>
                    <a:pt x="55888" y="124091"/>
                    <a:pt x="54641" y="121085"/>
                  </a:cubicBezTo>
                  <a:lnTo>
                    <a:pt x="11005" y="5845"/>
                  </a:lnTo>
                  <a:cubicBezTo>
                    <a:pt x="9509" y="1586"/>
                    <a:pt x="8013" y="83"/>
                    <a:pt x="5270" y="83"/>
                  </a:cubicBezTo>
                  <a:cubicBezTo>
                    <a:pt x="2527" y="83"/>
                    <a:pt x="283" y="2338"/>
                    <a:pt x="283" y="5094"/>
                  </a:cubicBezTo>
                  <a:cubicBezTo>
                    <a:pt x="283" y="5845"/>
                    <a:pt x="283" y="6346"/>
                    <a:pt x="1530" y="9102"/>
                  </a:cubicBezTo>
                  <a:lnTo>
                    <a:pt x="45665" y="125343"/>
                  </a:lnTo>
                  <a:lnTo>
                    <a:pt x="1530" y="241084"/>
                  </a:lnTo>
                  <a:cubicBezTo>
                    <a:pt x="283" y="243840"/>
                    <a:pt x="283" y="244341"/>
                    <a:pt x="283" y="245593"/>
                  </a:cubicBezTo>
                  <a:cubicBezTo>
                    <a:pt x="283" y="248349"/>
                    <a:pt x="2527" y="250604"/>
                    <a:pt x="5270" y="250604"/>
                  </a:cubicBezTo>
                  <a:cubicBezTo>
                    <a:pt x="8512" y="250604"/>
                    <a:pt x="9509" y="248099"/>
                    <a:pt x="10506" y="245593"/>
                  </a:cubicBezTo>
                  <a:lnTo>
                    <a:pt x="54641" y="12960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9B8FD88-66CA-96DE-89EA-207362048212}"/>
                  </a:ext>
                </a:extLst>
              </p:cNvPr>
              <p:cNvSpPr txBox="1"/>
              <p:nvPr/>
            </p:nvSpPr>
            <p:spPr>
              <a:xfrm>
                <a:off x="301335" y="1529705"/>
                <a:ext cx="5192355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being a </a:t>
                </a:r>
                <a:r>
                  <a:rPr lang="en-US" altLang="zh-CN" sz="2000" b="1" dirty="0"/>
                  <a:t>Slater determinant</a:t>
                </a:r>
                <a:r>
                  <a:rPr lang="en-US" altLang="zh-CN" sz="2000" dirty="0"/>
                  <a:t>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9B8FD88-66CA-96DE-89EA-207362048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5" y="1529705"/>
                <a:ext cx="5192355" cy="506292"/>
              </a:xfrm>
              <a:prstGeom prst="rect">
                <a:avLst/>
              </a:prstGeom>
              <a:blipFill>
                <a:blip r:embed="rId95"/>
                <a:stretch>
                  <a:fillRect l="-1174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3E0963E8-4D1A-5C66-6EA8-8E787B8A07EE}"/>
              </a:ext>
            </a:extLst>
          </p:cNvPr>
          <p:cNvSpPr txBox="1"/>
          <p:nvPr/>
        </p:nvSpPr>
        <p:spPr>
          <a:xfrm>
            <a:off x="0" y="1934519"/>
            <a:ext cx="507679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Expectation of any operator </a:t>
            </a:r>
            <a:r>
              <a:rPr lang="zh-CN" altLang="en-US" sz="2000" dirty="0">
                <a:solidFill>
                  <a:srgbClr val="0606FF"/>
                </a:solidFill>
                <a:latin typeface="Cambria Math" panose="02040503050406030204" pitchFamily="18" charset="0"/>
                <a:cs typeface="Cascadia Mono Light" panose="020B0609020000020004" pitchFamily="49" charset="0"/>
              </a:rPr>
              <a:t>𝒪</a:t>
            </a:r>
            <a:r>
              <a:rPr lang="en-US" altLang="zh-CN" sz="2000" dirty="0"/>
              <a:t> reads, </a:t>
            </a:r>
            <a:endParaRPr lang="zh-CN" altLang="en-US" sz="2000" dirty="0"/>
          </a:p>
        </p:txBody>
      </p:sp>
      <p:grpSp>
        <p:nvGrpSpPr>
          <p:cNvPr id="35" name="组合 34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O \rangle = \lim_{\tau \to \infty} &#10;\frac{\langle \Psi_A | e^{-\tau H / 2} \mathcal{O} e^{-\tau H / 2} | \Psi_A \rangle}&#10;{\langle \Psi_A | e^{-\tau H} | \Psi_A \rangle}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B4313270-D33E-05D1-66F5-4FDF924F53C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8782" y="2647586"/>
            <a:ext cx="4087507" cy="620124"/>
            <a:chOff x="4059866" y="5407367"/>
            <a:chExt cx="4087507" cy="620124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85333CBB-F6C4-0E69-B7FF-9F52B72D526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059866" y="5609350"/>
              <a:ext cx="56037" cy="248015"/>
            </a:xfrm>
            <a:custGeom>
              <a:avLst/>
              <a:gdLst>
                <a:gd name="connsiteX0" fmla="*/ 54932 w 56037"/>
                <a:gd name="connsiteY0" fmla="*/ 9514 h 248015"/>
                <a:gd name="connsiteX1" fmla="*/ 56189 w 56037"/>
                <a:gd name="connsiteY1" fmla="*/ 5050 h 248015"/>
                <a:gd name="connsiteX2" fmla="*/ 51163 w 56037"/>
                <a:gd name="connsiteY2" fmla="*/ 89 h 248015"/>
                <a:gd name="connsiteX3" fmla="*/ 45383 w 56037"/>
                <a:gd name="connsiteY3" fmla="*/ 5794 h 248015"/>
                <a:gd name="connsiteX4" fmla="*/ 1408 w 56037"/>
                <a:gd name="connsiteY4" fmla="*/ 119633 h 248015"/>
                <a:gd name="connsiteX5" fmla="*/ 151 w 56037"/>
                <a:gd name="connsiteY5" fmla="*/ 124097 h 248015"/>
                <a:gd name="connsiteX6" fmla="*/ 1408 w 56037"/>
                <a:gd name="connsiteY6" fmla="*/ 128313 h 248015"/>
                <a:gd name="connsiteX7" fmla="*/ 45383 w 56037"/>
                <a:gd name="connsiteY7" fmla="*/ 242152 h 248015"/>
                <a:gd name="connsiteX8" fmla="*/ 51163 w 56037"/>
                <a:gd name="connsiteY8" fmla="*/ 248104 h 248015"/>
                <a:gd name="connsiteX9" fmla="*/ 56189 w 56037"/>
                <a:gd name="connsiteY9" fmla="*/ 243144 h 248015"/>
                <a:gd name="connsiteX10" fmla="*/ 54932 w 56037"/>
                <a:gd name="connsiteY10" fmla="*/ 239176 h 248015"/>
                <a:gd name="connsiteX11" fmla="*/ 10454 w 56037"/>
                <a:gd name="connsiteY11" fmla="*/ 124097 h 248015"/>
                <a:gd name="connsiteX12" fmla="*/ 54932 w 56037"/>
                <a:gd name="connsiteY12" fmla="*/ 9514 h 2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37" h="248015">
                  <a:moveTo>
                    <a:pt x="54932" y="9514"/>
                  </a:moveTo>
                  <a:cubicBezTo>
                    <a:pt x="56189" y="6786"/>
                    <a:pt x="56189" y="6290"/>
                    <a:pt x="56189" y="5050"/>
                  </a:cubicBezTo>
                  <a:cubicBezTo>
                    <a:pt x="56189" y="2321"/>
                    <a:pt x="53927" y="89"/>
                    <a:pt x="51163" y="89"/>
                  </a:cubicBezTo>
                  <a:cubicBezTo>
                    <a:pt x="48901" y="89"/>
                    <a:pt x="47142" y="1329"/>
                    <a:pt x="45383" y="5794"/>
                  </a:cubicBezTo>
                  <a:lnTo>
                    <a:pt x="1408" y="119633"/>
                  </a:lnTo>
                  <a:cubicBezTo>
                    <a:pt x="905" y="121121"/>
                    <a:pt x="151" y="122609"/>
                    <a:pt x="151" y="124097"/>
                  </a:cubicBezTo>
                  <a:cubicBezTo>
                    <a:pt x="151" y="124841"/>
                    <a:pt x="151" y="125337"/>
                    <a:pt x="1408" y="128313"/>
                  </a:cubicBezTo>
                  <a:lnTo>
                    <a:pt x="45383" y="242152"/>
                  </a:lnTo>
                  <a:cubicBezTo>
                    <a:pt x="46389" y="244880"/>
                    <a:pt x="47645" y="248104"/>
                    <a:pt x="51163" y="248104"/>
                  </a:cubicBezTo>
                  <a:cubicBezTo>
                    <a:pt x="53927" y="248104"/>
                    <a:pt x="56189" y="245872"/>
                    <a:pt x="56189" y="243144"/>
                  </a:cubicBezTo>
                  <a:cubicBezTo>
                    <a:pt x="56189" y="242400"/>
                    <a:pt x="56189" y="241904"/>
                    <a:pt x="54932" y="239176"/>
                  </a:cubicBezTo>
                  <a:lnTo>
                    <a:pt x="10454" y="124097"/>
                  </a:lnTo>
                  <a:lnTo>
                    <a:pt x="54932" y="951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2F5F26C8-9B29-B0FE-6CA3-EAD9952414E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142261" y="5620511"/>
              <a:ext cx="173640" cy="180307"/>
            </a:xfrm>
            <a:custGeom>
              <a:avLst/>
              <a:gdLst>
                <a:gd name="connsiteX0" fmla="*/ 173796 w 173640"/>
                <a:gd name="connsiteY0" fmla="*/ 66805 h 180307"/>
                <a:gd name="connsiteX1" fmla="*/ 109717 w 173640"/>
                <a:gd name="connsiteY1" fmla="*/ 89 h 180307"/>
                <a:gd name="connsiteX2" fmla="*/ 155 w 173640"/>
                <a:gd name="connsiteY2" fmla="*/ 114176 h 180307"/>
                <a:gd name="connsiteX3" fmla="*/ 64485 w 173640"/>
                <a:gd name="connsiteY3" fmla="*/ 180396 h 180307"/>
                <a:gd name="connsiteX4" fmla="*/ 173796 w 173640"/>
                <a:gd name="connsiteY4" fmla="*/ 66805 h 180307"/>
                <a:gd name="connsiteX5" fmla="*/ 65993 w 173640"/>
                <a:gd name="connsiteY5" fmla="*/ 173948 h 180307"/>
                <a:gd name="connsiteX6" fmla="*/ 23525 w 173640"/>
                <a:gd name="connsiteY6" fmla="*/ 121121 h 180307"/>
                <a:gd name="connsiteX7" fmla="*/ 46392 w 173640"/>
                <a:gd name="connsiteY7" fmla="*/ 44980 h 180307"/>
                <a:gd name="connsiteX8" fmla="*/ 108210 w 173640"/>
                <a:gd name="connsiteY8" fmla="*/ 6290 h 180307"/>
                <a:gd name="connsiteX9" fmla="*/ 151431 w 173640"/>
                <a:gd name="connsiteY9" fmla="*/ 57133 h 180307"/>
                <a:gd name="connsiteX10" fmla="*/ 119769 w 173640"/>
                <a:gd name="connsiteY10" fmla="*/ 144186 h 180307"/>
                <a:gd name="connsiteX11" fmla="*/ 65993 w 173640"/>
                <a:gd name="connsiteY11" fmla="*/ 173948 h 18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640" h="180307">
                  <a:moveTo>
                    <a:pt x="173796" y="66805"/>
                  </a:moveTo>
                  <a:cubicBezTo>
                    <a:pt x="173796" y="26875"/>
                    <a:pt x="147159" y="89"/>
                    <a:pt x="109717" y="89"/>
                  </a:cubicBezTo>
                  <a:cubicBezTo>
                    <a:pt x="55439" y="89"/>
                    <a:pt x="155" y="56389"/>
                    <a:pt x="155" y="114176"/>
                  </a:cubicBezTo>
                  <a:cubicBezTo>
                    <a:pt x="155" y="155347"/>
                    <a:pt x="28300" y="180396"/>
                    <a:pt x="64485" y="180396"/>
                  </a:cubicBezTo>
                  <a:cubicBezTo>
                    <a:pt x="117758" y="180396"/>
                    <a:pt x="173796" y="126081"/>
                    <a:pt x="173796" y="66805"/>
                  </a:cubicBezTo>
                  <a:close/>
                  <a:moveTo>
                    <a:pt x="65993" y="173948"/>
                  </a:moveTo>
                  <a:cubicBezTo>
                    <a:pt x="41115" y="173948"/>
                    <a:pt x="23525" y="153859"/>
                    <a:pt x="23525" y="121121"/>
                  </a:cubicBezTo>
                  <a:cubicBezTo>
                    <a:pt x="23525" y="110208"/>
                    <a:pt x="27043" y="73998"/>
                    <a:pt x="46392" y="44980"/>
                  </a:cubicBezTo>
                  <a:cubicBezTo>
                    <a:pt x="63731" y="19186"/>
                    <a:pt x="88358" y="6290"/>
                    <a:pt x="108210" y="6290"/>
                  </a:cubicBezTo>
                  <a:cubicBezTo>
                    <a:pt x="128815" y="6290"/>
                    <a:pt x="151431" y="20179"/>
                    <a:pt x="151431" y="57133"/>
                  </a:cubicBezTo>
                  <a:cubicBezTo>
                    <a:pt x="151431" y="74990"/>
                    <a:pt x="144646" y="113680"/>
                    <a:pt x="119769" y="144186"/>
                  </a:cubicBezTo>
                  <a:cubicBezTo>
                    <a:pt x="107707" y="159315"/>
                    <a:pt x="87101" y="173948"/>
                    <a:pt x="65993" y="17394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A761CCEC-7BAD-5F73-E423-B9E9079DEA8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342426" y="5609350"/>
              <a:ext cx="56037" cy="248015"/>
            </a:xfrm>
            <a:custGeom>
              <a:avLst/>
              <a:gdLst>
                <a:gd name="connsiteX0" fmla="*/ 54944 w 56037"/>
                <a:gd name="connsiteY0" fmla="*/ 128313 h 248015"/>
                <a:gd name="connsiteX1" fmla="*/ 56201 w 56037"/>
                <a:gd name="connsiteY1" fmla="*/ 124097 h 248015"/>
                <a:gd name="connsiteX2" fmla="*/ 54944 w 56037"/>
                <a:gd name="connsiteY2" fmla="*/ 119881 h 248015"/>
                <a:gd name="connsiteX3" fmla="*/ 10969 w 56037"/>
                <a:gd name="connsiteY3" fmla="*/ 5794 h 248015"/>
                <a:gd name="connsiteX4" fmla="*/ 5189 w 56037"/>
                <a:gd name="connsiteY4" fmla="*/ 89 h 248015"/>
                <a:gd name="connsiteX5" fmla="*/ 163 w 56037"/>
                <a:gd name="connsiteY5" fmla="*/ 5050 h 248015"/>
                <a:gd name="connsiteX6" fmla="*/ 1420 w 56037"/>
                <a:gd name="connsiteY6" fmla="*/ 9018 h 248015"/>
                <a:gd name="connsiteX7" fmla="*/ 45898 w 56037"/>
                <a:gd name="connsiteY7" fmla="*/ 124097 h 248015"/>
                <a:gd name="connsiteX8" fmla="*/ 1420 w 56037"/>
                <a:gd name="connsiteY8" fmla="*/ 238680 h 248015"/>
                <a:gd name="connsiteX9" fmla="*/ 163 w 56037"/>
                <a:gd name="connsiteY9" fmla="*/ 243144 h 248015"/>
                <a:gd name="connsiteX10" fmla="*/ 5189 w 56037"/>
                <a:gd name="connsiteY10" fmla="*/ 248104 h 248015"/>
                <a:gd name="connsiteX11" fmla="*/ 10466 w 56037"/>
                <a:gd name="connsiteY11" fmla="*/ 243144 h 248015"/>
                <a:gd name="connsiteX12" fmla="*/ 54944 w 56037"/>
                <a:gd name="connsiteY12" fmla="*/ 128313 h 2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37" h="248015">
                  <a:moveTo>
                    <a:pt x="54944" y="128313"/>
                  </a:moveTo>
                  <a:cubicBezTo>
                    <a:pt x="56201" y="125337"/>
                    <a:pt x="56201" y="124841"/>
                    <a:pt x="56201" y="124097"/>
                  </a:cubicBezTo>
                  <a:cubicBezTo>
                    <a:pt x="56201" y="123353"/>
                    <a:pt x="56201" y="122857"/>
                    <a:pt x="54944" y="119881"/>
                  </a:cubicBezTo>
                  <a:lnTo>
                    <a:pt x="10969" y="5794"/>
                  </a:lnTo>
                  <a:cubicBezTo>
                    <a:pt x="9461" y="1577"/>
                    <a:pt x="7953" y="89"/>
                    <a:pt x="5189" y="89"/>
                  </a:cubicBezTo>
                  <a:cubicBezTo>
                    <a:pt x="2425" y="89"/>
                    <a:pt x="163" y="2321"/>
                    <a:pt x="163" y="5050"/>
                  </a:cubicBezTo>
                  <a:cubicBezTo>
                    <a:pt x="163" y="5794"/>
                    <a:pt x="163" y="6290"/>
                    <a:pt x="1420" y="9018"/>
                  </a:cubicBezTo>
                  <a:lnTo>
                    <a:pt x="45898" y="124097"/>
                  </a:lnTo>
                  <a:lnTo>
                    <a:pt x="1420" y="238680"/>
                  </a:lnTo>
                  <a:cubicBezTo>
                    <a:pt x="163" y="241408"/>
                    <a:pt x="163" y="241904"/>
                    <a:pt x="163" y="243144"/>
                  </a:cubicBezTo>
                  <a:cubicBezTo>
                    <a:pt x="163" y="245872"/>
                    <a:pt x="2425" y="248104"/>
                    <a:pt x="5189" y="248104"/>
                  </a:cubicBezTo>
                  <a:cubicBezTo>
                    <a:pt x="8456" y="248104"/>
                    <a:pt x="9461" y="245624"/>
                    <a:pt x="10466" y="243144"/>
                  </a:cubicBezTo>
                  <a:lnTo>
                    <a:pt x="54944" y="12831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49257CC9-1A82-F359-7713-261E44AC328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510202" y="5704340"/>
              <a:ext cx="167107" cy="58035"/>
            </a:xfrm>
            <a:custGeom>
              <a:avLst/>
              <a:gdLst>
                <a:gd name="connsiteX0" fmla="*/ 158733 w 167107"/>
                <a:gd name="connsiteY0" fmla="*/ 10010 h 58035"/>
                <a:gd name="connsiteX1" fmla="*/ 167277 w 167107"/>
                <a:gd name="connsiteY1" fmla="*/ 5050 h 58035"/>
                <a:gd name="connsiteX2" fmla="*/ 158984 w 167107"/>
                <a:gd name="connsiteY2" fmla="*/ 89 h 58035"/>
                <a:gd name="connsiteX3" fmla="*/ 8462 w 167107"/>
                <a:gd name="connsiteY3" fmla="*/ 89 h 58035"/>
                <a:gd name="connsiteX4" fmla="*/ 170 w 167107"/>
                <a:gd name="connsiteY4" fmla="*/ 5050 h 58035"/>
                <a:gd name="connsiteX5" fmla="*/ 8714 w 167107"/>
                <a:gd name="connsiteY5" fmla="*/ 10010 h 58035"/>
                <a:gd name="connsiteX6" fmla="*/ 158733 w 167107"/>
                <a:gd name="connsiteY6" fmla="*/ 10010 h 58035"/>
                <a:gd name="connsiteX7" fmla="*/ 158984 w 167107"/>
                <a:gd name="connsiteY7" fmla="*/ 58125 h 58035"/>
                <a:gd name="connsiteX8" fmla="*/ 167277 w 167107"/>
                <a:gd name="connsiteY8" fmla="*/ 53165 h 58035"/>
                <a:gd name="connsiteX9" fmla="*/ 158733 w 167107"/>
                <a:gd name="connsiteY9" fmla="*/ 48204 h 58035"/>
                <a:gd name="connsiteX10" fmla="*/ 8714 w 167107"/>
                <a:gd name="connsiteY10" fmla="*/ 48204 h 58035"/>
                <a:gd name="connsiteX11" fmla="*/ 170 w 167107"/>
                <a:gd name="connsiteY11" fmla="*/ 53165 h 58035"/>
                <a:gd name="connsiteX12" fmla="*/ 8462 w 167107"/>
                <a:gd name="connsiteY12" fmla="*/ 58125 h 58035"/>
                <a:gd name="connsiteX13" fmla="*/ 158984 w 167107"/>
                <a:gd name="connsiteY13" fmla="*/ 58125 h 5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07" h="58035">
                  <a:moveTo>
                    <a:pt x="158733" y="10010"/>
                  </a:moveTo>
                  <a:cubicBezTo>
                    <a:pt x="162502" y="10010"/>
                    <a:pt x="167277" y="10010"/>
                    <a:pt x="167277" y="5050"/>
                  </a:cubicBezTo>
                  <a:cubicBezTo>
                    <a:pt x="167277" y="89"/>
                    <a:pt x="162502" y="89"/>
                    <a:pt x="158984" y="89"/>
                  </a:cubicBezTo>
                  <a:lnTo>
                    <a:pt x="8462" y="89"/>
                  </a:lnTo>
                  <a:cubicBezTo>
                    <a:pt x="4944" y="89"/>
                    <a:pt x="170" y="89"/>
                    <a:pt x="170" y="5050"/>
                  </a:cubicBezTo>
                  <a:cubicBezTo>
                    <a:pt x="170" y="10010"/>
                    <a:pt x="4944" y="10010"/>
                    <a:pt x="8714" y="10010"/>
                  </a:cubicBezTo>
                  <a:lnTo>
                    <a:pt x="158733" y="10010"/>
                  </a:lnTo>
                  <a:close/>
                  <a:moveTo>
                    <a:pt x="158984" y="58125"/>
                  </a:moveTo>
                  <a:cubicBezTo>
                    <a:pt x="162502" y="58125"/>
                    <a:pt x="167277" y="58125"/>
                    <a:pt x="167277" y="53165"/>
                  </a:cubicBezTo>
                  <a:cubicBezTo>
                    <a:pt x="167277" y="48204"/>
                    <a:pt x="162502" y="48204"/>
                    <a:pt x="158733" y="48204"/>
                  </a:cubicBezTo>
                  <a:lnTo>
                    <a:pt x="8714" y="48204"/>
                  </a:lnTo>
                  <a:cubicBezTo>
                    <a:pt x="4944" y="48204"/>
                    <a:pt x="170" y="48204"/>
                    <a:pt x="170" y="53165"/>
                  </a:cubicBezTo>
                  <a:cubicBezTo>
                    <a:pt x="170" y="58125"/>
                    <a:pt x="4944" y="58125"/>
                    <a:pt x="8462" y="58125"/>
                  </a:cubicBezTo>
                  <a:lnTo>
                    <a:pt x="158984" y="5812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9C1D4C13-38B3-1AB3-840D-4F2B44AF914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51999" y="5623239"/>
              <a:ext cx="55786" cy="172122"/>
            </a:xfrm>
            <a:custGeom>
              <a:avLst/>
              <a:gdLst>
                <a:gd name="connsiteX0" fmla="*/ 36369 w 55786"/>
                <a:gd name="connsiteY0" fmla="*/ 89 h 172122"/>
                <a:gd name="connsiteX1" fmla="*/ 184 w 55786"/>
                <a:gd name="connsiteY1" fmla="*/ 2817 h 172122"/>
                <a:gd name="connsiteX2" fmla="*/ 184 w 55786"/>
                <a:gd name="connsiteY2" fmla="*/ 10506 h 172122"/>
                <a:gd name="connsiteX3" fmla="*/ 19784 w 55786"/>
                <a:gd name="connsiteY3" fmla="*/ 24395 h 172122"/>
                <a:gd name="connsiteX4" fmla="*/ 19784 w 55786"/>
                <a:gd name="connsiteY4" fmla="*/ 153363 h 172122"/>
                <a:gd name="connsiteX5" fmla="*/ 184 w 55786"/>
                <a:gd name="connsiteY5" fmla="*/ 164523 h 172122"/>
                <a:gd name="connsiteX6" fmla="*/ 184 w 55786"/>
                <a:gd name="connsiteY6" fmla="*/ 172212 h 172122"/>
                <a:gd name="connsiteX7" fmla="*/ 28077 w 55786"/>
                <a:gd name="connsiteY7" fmla="*/ 171468 h 172122"/>
                <a:gd name="connsiteX8" fmla="*/ 55970 w 55786"/>
                <a:gd name="connsiteY8" fmla="*/ 172212 h 172122"/>
                <a:gd name="connsiteX9" fmla="*/ 55970 w 55786"/>
                <a:gd name="connsiteY9" fmla="*/ 164523 h 172122"/>
                <a:gd name="connsiteX10" fmla="*/ 36369 w 55786"/>
                <a:gd name="connsiteY10" fmla="*/ 153363 h 172122"/>
                <a:gd name="connsiteX11" fmla="*/ 36369 w 55786"/>
                <a:gd name="connsiteY11" fmla="*/ 89 h 17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86" h="172122">
                  <a:moveTo>
                    <a:pt x="36369" y="89"/>
                  </a:moveTo>
                  <a:lnTo>
                    <a:pt x="184" y="2817"/>
                  </a:lnTo>
                  <a:lnTo>
                    <a:pt x="184" y="10506"/>
                  </a:lnTo>
                  <a:cubicBezTo>
                    <a:pt x="17774" y="10506"/>
                    <a:pt x="19784" y="12242"/>
                    <a:pt x="19784" y="24395"/>
                  </a:cubicBezTo>
                  <a:lnTo>
                    <a:pt x="19784" y="153363"/>
                  </a:lnTo>
                  <a:cubicBezTo>
                    <a:pt x="19784" y="164523"/>
                    <a:pt x="17020" y="164523"/>
                    <a:pt x="184" y="164523"/>
                  </a:cubicBezTo>
                  <a:lnTo>
                    <a:pt x="184" y="172212"/>
                  </a:lnTo>
                  <a:cubicBezTo>
                    <a:pt x="8476" y="171964"/>
                    <a:pt x="21794" y="171468"/>
                    <a:pt x="28077" y="171468"/>
                  </a:cubicBezTo>
                  <a:cubicBezTo>
                    <a:pt x="34359" y="171468"/>
                    <a:pt x="46672" y="171964"/>
                    <a:pt x="55970" y="172212"/>
                  </a:cubicBezTo>
                  <a:lnTo>
                    <a:pt x="55970" y="164523"/>
                  </a:lnTo>
                  <a:cubicBezTo>
                    <a:pt x="39133" y="164523"/>
                    <a:pt x="36369" y="164523"/>
                    <a:pt x="36369" y="153363"/>
                  </a:cubicBezTo>
                  <a:lnTo>
                    <a:pt x="36369" y="8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7C6B4FA0-D5A1-0ACB-2C23-0B6FC38D803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921802" y="5629439"/>
              <a:ext cx="53775" cy="165922"/>
            </a:xfrm>
            <a:custGeom>
              <a:avLst/>
              <a:gdLst>
                <a:gd name="connsiteX0" fmla="*/ 36372 w 53775"/>
                <a:gd name="connsiteY0" fmla="*/ 56389 h 165922"/>
                <a:gd name="connsiteX1" fmla="*/ 1192 w 53775"/>
                <a:gd name="connsiteY1" fmla="*/ 59117 h 165922"/>
                <a:gd name="connsiteX2" fmla="*/ 1192 w 53775"/>
                <a:gd name="connsiteY2" fmla="*/ 66805 h 165922"/>
                <a:gd name="connsiteX3" fmla="*/ 19787 w 53775"/>
                <a:gd name="connsiteY3" fmla="*/ 80446 h 165922"/>
                <a:gd name="connsiteX4" fmla="*/ 19787 w 53775"/>
                <a:gd name="connsiteY4" fmla="*/ 147162 h 165922"/>
                <a:gd name="connsiteX5" fmla="*/ 186 w 53775"/>
                <a:gd name="connsiteY5" fmla="*/ 158323 h 165922"/>
                <a:gd name="connsiteX6" fmla="*/ 186 w 53775"/>
                <a:gd name="connsiteY6" fmla="*/ 166011 h 165922"/>
                <a:gd name="connsiteX7" fmla="*/ 27828 w 53775"/>
                <a:gd name="connsiteY7" fmla="*/ 165267 h 165922"/>
                <a:gd name="connsiteX8" fmla="*/ 53962 w 53775"/>
                <a:gd name="connsiteY8" fmla="*/ 166011 h 165922"/>
                <a:gd name="connsiteX9" fmla="*/ 53962 w 53775"/>
                <a:gd name="connsiteY9" fmla="*/ 158323 h 165922"/>
                <a:gd name="connsiteX10" fmla="*/ 36372 w 53775"/>
                <a:gd name="connsiteY10" fmla="*/ 147410 h 165922"/>
                <a:gd name="connsiteX11" fmla="*/ 36372 w 53775"/>
                <a:gd name="connsiteY11" fmla="*/ 56389 h 165922"/>
                <a:gd name="connsiteX12" fmla="*/ 37377 w 53775"/>
                <a:gd name="connsiteY12" fmla="*/ 13234 h 165922"/>
                <a:gd name="connsiteX13" fmla="*/ 24059 w 53775"/>
                <a:gd name="connsiteY13" fmla="*/ 89 h 165922"/>
                <a:gd name="connsiteX14" fmla="*/ 10741 w 53775"/>
                <a:gd name="connsiteY14" fmla="*/ 13234 h 165922"/>
                <a:gd name="connsiteX15" fmla="*/ 24059 w 53775"/>
                <a:gd name="connsiteY15" fmla="*/ 26379 h 165922"/>
                <a:gd name="connsiteX16" fmla="*/ 37377 w 53775"/>
                <a:gd name="connsiteY16" fmla="*/ 13234 h 16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775" h="165922">
                  <a:moveTo>
                    <a:pt x="36372" y="56389"/>
                  </a:moveTo>
                  <a:lnTo>
                    <a:pt x="1192" y="59117"/>
                  </a:lnTo>
                  <a:lnTo>
                    <a:pt x="1192" y="66805"/>
                  </a:lnTo>
                  <a:cubicBezTo>
                    <a:pt x="17525" y="66805"/>
                    <a:pt x="19787" y="68293"/>
                    <a:pt x="19787" y="80446"/>
                  </a:cubicBezTo>
                  <a:lnTo>
                    <a:pt x="19787" y="147162"/>
                  </a:lnTo>
                  <a:cubicBezTo>
                    <a:pt x="19787" y="158323"/>
                    <a:pt x="17023" y="158323"/>
                    <a:pt x="186" y="158323"/>
                  </a:cubicBezTo>
                  <a:lnTo>
                    <a:pt x="186" y="166011"/>
                  </a:lnTo>
                  <a:cubicBezTo>
                    <a:pt x="8228" y="165763"/>
                    <a:pt x="21797" y="165267"/>
                    <a:pt x="27828" y="165267"/>
                  </a:cubicBezTo>
                  <a:cubicBezTo>
                    <a:pt x="36623" y="165267"/>
                    <a:pt x="45418" y="165763"/>
                    <a:pt x="53962" y="166011"/>
                  </a:cubicBezTo>
                  <a:lnTo>
                    <a:pt x="53962" y="158323"/>
                  </a:lnTo>
                  <a:cubicBezTo>
                    <a:pt x="37377" y="158323"/>
                    <a:pt x="36372" y="157083"/>
                    <a:pt x="36372" y="147410"/>
                  </a:cubicBezTo>
                  <a:lnTo>
                    <a:pt x="36372" y="56389"/>
                  </a:lnTo>
                  <a:close/>
                  <a:moveTo>
                    <a:pt x="37377" y="13234"/>
                  </a:moveTo>
                  <a:cubicBezTo>
                    <a:pt x="37377" y="5298"/>
                    <a:pt x="31095" y="89"/>
                    <a:pt x="24059" y="89"/>
                  </a:cubicBezTo>
                  <a:cubicBezTo>
                    <a:pt x="16269" y="89"/>
                    <a:pt x="10741" y="6786"/>
                    <a:pt x="10741" y="13234"/>
                  </a:cubicBezTo>
                  <a:cubicBezTo>
                    <a:pt x="10741" y="19931"/>
                    <a:pt x="16269" y="26379"/>
                    <a:pt x="24059" y="26379"/>
                  </a:cubicBezTo>
                  <a:cubicBezTo>
                    <a:pt x="31095" y="26379"/>
                    <a:pt x="37377" y="21171"/>
                    <a:pt x="37377" y="1323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399FF135-9BD3-CFE2-A34E-587A21A4014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991353" y="5685739"/>
              <a:ext cx="196256" cy="109622"/>
            </a:xfrm>
            <a:custGeom>
              <a:avLst/>
              <a:gdLst>
                <a:gd name="connsiteX0" fmla="*/ 19790 w 196256"/>
                <a:gd name="connsiteY0" fmla="*/ 24395 h 109622"/>
                <a:gd name="connsiteX1" fmla="*/ 19790 w 196256"/>
                <a:gd name="connsiteY1" fmla="*/ 90863 h 109622"/>
                <a:gd name="connsiteX2" fmla="*/ 189 w 196256"/>
                <a:gd name="connsiteY2" fmla="*/ 102024 h 109622"/>
                <a:gd name="connsiteX3" fmla="*/ 189 w 196256"/>
                <a:gd name="connsiteY3" fmla="*/ 109712 h 109622"/>
                <a:gd name="connsiteX4" fmla="*/ 28585 w 196256"/>
                <a:gd name="connsiteY4" fmla="*/ 108968 h 109622"/>
                <a:gd name="connsiteX5" fmla="*/ 56729 w 196256"/>
                <a:gd name="connsiteY5" fmla="*/ 109712 h 109622"/>
                <a:gd name="connsiteX6" fmla="*/ 56729 w 196256"/>
                <a:gd name="connsiteY6" fmla="*/ 102024 h 109622"/>
                <a:gd name="connsiteX7" fmla="*/ 37129 w 196256"/>
                <a:gd name="connsiteY7" fmla="*/ 90863 h 109622"/>
                <a:gd name="connsiteX8" fmla="*/ 37129 w 196256"/>
                <a:gd name="connsiteY8" fmla="*/ 45228 h 109622"/>
                <a:gd name="connsiteX9" fmla="*/ 71053 w 196256"/>
                <a:gd name="connsiteY9" fmla="*/ 5546 h 109622"/>
                <a:gd name="connsiteX10" fmla="*/ 89648 w 196256"/>
                <a:gd name="connsiteY10" fmla="*/ 33075 h 109622"/>
                <a:gd name="connsiteX11" fmla="*/ 89648 w 196256"/>
                <a:gd name="connsiteY11" fmla="*/ 90863 h 109622"/>
                <a:gd name="connsiteX12" fmla="*/ 70047 w 196256"/>
                <a:gd name="connsiteY12" fmla="*/ 102024 h 109622"/>
                <a:gd name="connsiteX13" fmla="*/ 70047 w 196256"/>
                <a:gd name="connsiteY13" fmla="*/ 109712 h 109622"/>
                <a:gd name="connsiteX14" fmla="*/ 98443 w 196256"/>
                <a:gd name="connsiteY14" fmla="*/ 108968 h 109622"/>
                <a:gd name="connsiteX15" fmla="*/ 126587 w 196256"/>
                <a:gd name="connsiteY15" fmla="*/ 109712 h 109622"/>
                <a:gd name="connsiteX16" fmla="*/ 126587 w 196256"/>
                <a:gd name="connsiteY16" fmla="*/ 102024 h 109622"/>
                <a:gd name="connsiteX17" fmla="*/ 106987 w 196256"/>
                <a:gd name="connsiteY17" fmla="*/ 90863 h 109622"/>
                <a:gd name="connsiteX18" fmla="*/ 106987 w 196256"/>
                <a:gd name="connsiteY18" fmla="*/ 45228 h 109622"/>
                <a:gd name="connsiteX19" fmla="*/ 140911 w 196256"/>
                <a:gd name="connsiteY19" fmla="*/ 5546 h 109622"/>
                <a:gd name="connsiteX20" fmla="*/ 159506 w 196256"/>
                <a:gd name="connsiteY20" fmla="*/ 33075 h 109622"/>
                <a:gd name="connsiteX21" fmla="*/ 159506 w 196256"/>
                <a:gd name="connsiteY21" fmla="*/ 90863 h 109622"/>
                <a:gd name="connsiteX22" fmla="*/ 139906 w 196256"/>
                <a:gd name="connsiteY22" fmla="*/ 102024 h 109622"/>
                <a:gd name="connsiteX23" fmla="*/ 139906 w 196256"/>
                <a:gd name="connsiteY23" fmla="*/ 109712 h 109622"/>
                <a:gd name="connsiteX24" fmla="*/ 168301 w 196256"/>
                <a:gd name="connsiteY24" fmla="*/ 108968 h 109622"/>
                <a:gd name="connsiteX25" fmla="*/ 196446 w 196256"/>
                <a:gd name="connsiteY25" fmla="*/ 109712 h 109622"/>
                <a:gd name="connsiteX26" fmla="*/ 196446 w 196256"/>
                <a:gd name="connsiteY26" fmla="*/ 102024 h 109622"/>
                <a:gd name="connsiteX27" fmla="*/ 176845 w 196256"/>
                <a:gd name="connsiteY27" fmla="*/ 94583 h 109622"/>
                <a:gd name="connsiteX28" fmla="*/ 176845 w 196256"/>
                <a:gd name="connsiteY28" fmla="*/ 47212 h 109622"/>
                <a:gd name="connsiteX29" fmla="*/ 169055 w 196256"/>
                <a:gd name="connsiteY29" fmla="*/ 9266 h 109622"/>
                <a:gd name="connsiteX30" fmla="*/ 142670 w 196256"/>
                <a:gd name="connsiteY30" fmla="*/ 89 h 109622"/>
                <a:gd name="connsiteX31" fmla="*/ 106233 w 196256"/>
                <a:gd name="connsiteY31" fmla="*/ 24395 h 109622"/>
                <a:gd name="connsiteX32" fmla="*/ 72812 w 196256"/>
                <a:gd name="connsiteY32" fmla="*/ 89 h 109622"/>
                <a:gd name="connsiteX33" fmla="*/ 35621 w 196256"/>
                <a:gd name="connsiteY33" fmla="*/ 26131 h 109622"/>
                <a:gd name="connsiteX34" fmla="*/ 35621 w 196256"/>
                <a:gd name="connsiteY34" fmla="*/ 89 h 109622"/>
                <a:gd name="connsiteX35" fmla="*/ 189 w 196256"/>
                <a:gd name="connsiteY35" fmla="*/ 2817 h 109622"/>
                <a:gd name="connsiteX36" fmla="*/ 189 w 196256"/>
                <a:gd name="connsiteY36" fmla="*/ 10506 h 109622"/>
                <a:gd name="connsiteX37" fmla="*/ 19790 w 196256"/>
                <a:gd name="connsiteY37" fmla="*/ 24395 h 10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256" h="109622">
                  <a:moveTo>
                    <a:pt x="19790" y="24395"/>
                  </a:moveTo>
                  <a:lnTo>
                    <a:pt x="19790" y="90863"/>
                  </a:lnTo>
                  <a:cubicBezTo>
                    <a:pt x="19790" y="102024"/>
                    <a:pt x="17026" y="102024"/>
                    <a:pt x="189" y="102024"/>
                  </a:cubicBezTo>
                  <a:lnTo>
                    <a:pt x="189" y="109712"/>
                  </a:lnTo>
                  <a:cubicBezTo>
                    <a:pt x="8984" y="109464"/>
                    <a:pt x="21800" y="108968"/>
                    <a:pt x="28585" y="108968"/>
                  </a:cubicBezTo>
                  <a:cubicBezTo>
                    <a:pt x="35118" y="108968"/>
                    <a:pt x="48185" y="109464"/>
                    <a:pt x="56729" y="109712"/>
                  </a:cubicBezTo>
                  <a:lnTo>
                    <a:pt x="56729" y="102024"/>
                  </a:lnTo>
                  <a:cubicBezTo>
                    <a:pt x="39893" y="102024"/>
                    <a:pt x="37129" y="102024"/>
                    <a:pt x="37129" y="90863"/>
                  </a:cubicBezTo>
                  <a:lnTo>
                    <a:pt x="37129" y="45228"/>
                  </a:lnTo>
                  <a:cubicBezTo>
                    <a:pt x="37129" y="19434"/>
                    <a:pt x="54970" y="5546"/>
                    <a:pt x="71053" y="5546"/>
                  </a:cubicBezTo>
                  <a:cubicBezTo>
                    <a:pt x="86884" y="5546"/>
                    <a:pt x="89648" y="18938"/>
                    <a:pt x="89648" y="33075"/>
                  </a:cubicBezTo>
                  <a:lnTo>
                    <a:pt x="89648" y="90863"/>
                  </a:lnTo>
                  <a:cubicBezTo>
                    <a:pt x="89648" y="102024"/>
                    <a:pt x="86884" y="102024"/>
                    <a:pt x="70047" y="102024"/>
                  </a:cubicBezTo>
                  <a:lnTo>
                    <a:pt x="70047" y="109712"/>
                  </a:lnTo>
                  <a:cubicBezTo>
                    <a:pt x="78843" y="109464"/>
                    <a:pt x="91658" y="108968"/>
                    <a:pt x="98443" y="108968"/>
                  </a:cubicBezTo>
                  <a:cubicBezTo>
                    <a:pt x="104977" y="108968"/>
                    <a:pt x="118044" y="109464"/>
                    <a:pt x="126587" y="109712"/>
                  </a:cubicBezTo>
                  <a:lnTo>
                    <a:pt x="126587" y="102024"/>
                  </a:lnTo>
                  <a:cubicBezTo>
                    <a:pt x="109751" y="102024"/>
                    <a:pt x="106987" y="102024"/>
                    <a:pt x="106987" y="90863"/>
                  </a:cubicBezTo>
                  <a:lnTo>
                    <a:pt x="106987" y="45228"/>
                  </a:lnTo>
                  <a:cubicBezTo>
                    <a:pt x="106987" y="19434"/>
                    <a:pt x="124828" y="5546"/>
                    <a:pt x="140911" y="5546"/>
                  </a:cubicBezTo>
                  <a:cubicBezTo>
                    <a:pt x="156742" y="5546"/>
                    <a:pt x="159506" y="18938"/>
                    <a:pt x="159506" y="33075"/>
                  </a:cubicBezTo>
                  <a:lnTo>
                    <a:pt x="159506" y="90863"/>
                  </a:lnTo>
                  <a:cubicBezTo>
                    <a:pt x="159506" y="102024"/>
                    <a:pt x="156742" y="102024"/>
                    <a:pt x="139906" y="102024"/>
                  </a:cubicBezTo>
                  <a:lnTo>
                    <a:pt x="139906" y="109712"/>
                  </a:lnTo>
                  <a:cubicBezTo>
                    <a:pt x="148701" y="109464"/>
                    <a:pt x="161517" y="108968"/>
                    <a:pt x="168301" y="108968"/>
                  </a:cubicBezTo>
                  <a:cubicBezTo>
                    <a:pt x="174835" y="108968"/>
                    <a:pt x="187902" y="109464"/>
                    <a:pt x="196446" y="109712"/>
                  </a:cubicBezTo>
                  <a:lnTo>
                    <a:pt x="196446" y="102024"/>
                  </a:lnTo>
                  <a:cubicBezTo>
                    <a:pt x="183379" y="102024"/>
                    <a:pt x="177096" y="102024"/>
                    <a:pt x="176845" y="94583"/>
                  </a:cubicBezTo>
                  <a:lnTo>
                    <a:pt x="176845" y="47212"/>
                  </a:lnTo>
                  <a:cubicBezTo>
                    <a:pt x="176845" y="25883"/>
                    <a:pt x="176845" y="18194"/>
                    <a:pt x="169055" y="9266"/>
                  </a:cubicBezTo>
                  <a:cubicBezTo>
                    <a:pt x="165537" y="5050"/>
                    <a:pt x="157245" y="89"/>
                    <a:pt x="142670" y="89"/>
                  </a:cubicBezTo>
                  <a:cubicBezTo>
                    <a:pt x="121562" y="89"/>
                    <a:pt x="110505" y="14970"/>
                    <a:pt x="106233" y="24395"/>
                  </a:cubicBezTo>
                  <a:cubicBezTo>
                    <a:pt x="102715" y="2817"/>
                    <a:pt x="84120" y="89"/>
                    <a:pt x="72812" y="89"/>
                  </a:cubicBezTo>
                  <a:cubicBezTo>
                    <a:pt x="54468" y="89"/>
                    <a:pt x="42657" y="10754"/>
                    <a:pt x="35621" y="26131"/>
                  </a:cubicBezTo>
                  <a:lnTo>
                    <a:pt x="35621" y="89"/>
                  </a:lnTo>
                  <a:lnTo>
                    <a:pt x="189" y="2817"/>
                  </a:lnTo>
                  <a:lnTo>
                    <a:pt x="189" y="10506"/>
                  </a:lnTo>
                  <a:cubicBezTo>
                    <a:pt x="17779" y="10506"/>
                    <a:pt x="19790" y="12242"/>
                    <a:pt x="19790" y="24395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42CDBCF-1D18-14D1-7CF9-A365BA75CA8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769294" y="5869344"/>
              <a:ext cx="94459" cy="76909"/>
            </a:xfrm>
            <a:custGeom>
              <a:avLst/>
              <a:gdLst>
                <a:gd name="connsiteX0" fmla="*/ 52599 w 94459"/>
                <a:gd name="connsiteY0" fmla="*/ 11901 h 76909"/>
                <a:gd name="connsiteX1" fmla="*/ 85317 w 94459"/>
                <a:gd name="connsiteY1" fmla="*/ 11901 h 76909"/>
                <a:gd name="connsiteX2" fmla="*/ 94640 w 94459"/>
                <a:gd name="connsiteY2" fmla="*/ 4956 h 76909"/>
                <a:gd name="connsiteX3" fmla="*/ 87076 w 94459"/>
                <a:gd name="connsiteY3" fmla="*/ 95 h 76909"/>
                <a:gd name="connsiteX4" fmla="*/ 31667 w 94459"/>
                <a:gd name="connsiteY4" fmla="*/ 95 h 76909"/>
                <a:gd name="connsiteX5" fmla="*/ 11790 w 94459"/>
                <a:gd name="connsiteY5" fmla="*/ 8776 h 76909"/>
                <a:gd name="connsiteX6" fmla="*/ 180 w 94459"/>
                <a:gd name="connsiteY6" fmla="*/ 23880 h 76909"/>
                <a:gd name="connsiteX7" fmla="*/ 3171 w 94459"/>
                <a:gd name="connsiteY7" fmla="*/ 25963 h 76909"/>
                <a:gd name="connsiteX8" fmla="*/ 6337 w 94459"/>
                <a:gd name="connsiteY8" fmla="*/ 24054 h 76909"/>
                <a:gd name="connsiteX9" fmla="*/ 30084 w 94459"/>
                <a:gd name="connsiteY9" fmla="*/ 11901 h 76909"/>
                <a:gd name="connsiteX10" fmla="*/ 45739 w 94459"/>
                <a:gd name="connsiteY10" fmla="*/ 11901 h 76909"/>
                <a:gd name="connsiteX11" fmla="*/ 28325 w 94459"/>
                <a:gd name="connsiteY11" fmla="*/ 67456 h 76909"/>
                <a:gd name="connsiteX12" fmla="*/ 27445 w 94459"/>
                <a:gd name="connsiteY12" fmla="*/ 71449 h 76909"/>
                <a:gd name="connsiteX13" fmla="*/ 33250 w 94459"/>
                <a:gd name="connsiteY13" fmla="*/ 77005 h 76909"/>
                <a:gd name="connsiteX14" fmla="*/ 41693 w 94459"/>
                <a:gd name="connsiteY14" fmla="*/ 68324 h 76909"/>
                <a:gd name="connsiteX15" fmla="*/ 52599 w 94459"/>
                <a:gd name="connsiteY15" fmla="*/ 11901 h 7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59" h="76909">
                  <a:moveTo>
                    <a:pt x="52599" y="11901"/>
                  </a:moveTo>
                  <a:lnTo>
                    <a:pt x="85317" y="11901"/>
                  </a:lnTo>
                  <a:cubicBezTo>
                    <a:pt x="87252" y="11901"/>
                    <a:pt x="94640" y="11901"/>
                    <a:pt x="94640" y="4956"/>
                  </a:cubicBezTo>
                  <a:cubicBezTo>
                    <a:pt x="94640" y="95"/>
                    <a:pt x="90066" y="95"/>
                    <a:pt x="87076" y="95"/>
                  </a:cubicBezTo>
                  <a:lnTo>
                    <a:pt x="31667" y="95"/>
                  </a:lnTo>
                  <a:cubicBezTo>
                    <a:pt x="26566" y="95"/>
                    <a:pt x="20937" y="443"/>
                    <a:pt x="11790" y="8776"/>
                  </a:cubicBezTo>
                  <a:cubicBezTo>
                    <a:pt x="6689" y="13290"/>
                    <a:pt x="180" y="22491"/>
                    <a:pt x="180" y="23880"/>
                  </a:cubicBezTo>
                  <a:cubicBezTo>
                    <a:pt x="180" y="25963"/>
                    <a:pt x="2467" y="25963"/>
                    <a:pt x="3171" y="25963"/>
                  </a:cubicBezTo>
                  <a:cubicBezTo>
                    <a:pt x="5106" y="25963"/>
                    <a:pt x="5282" y="25616"/>
                    <a:pt x="6337" y="24054"/>
                  </a:cubicBezTo>
                  <a:cubicBezTo>
                    <a:pt x="15308" y="11901"/>
                    <a:pt x="26038" y="11901"/>
                    <a:pt x="30084" y="11901"/>
                  </a:cubicBezTo>
                  <a:lnTo>
                    <a:pt x="45739" y="11901"/>
                  </a:lnTo>
                  <a:lnTo>
                    <a:pt x="28325" y="67456"/>
                  </a:lnTo>
                  <a:cubicBezTo>
                    <a:pt x="27445" y="70234"/>
                    <a:pt x="27445" y="70408"/>
                    <a:pt x="27445" y="71449"/>
                  </a:cubicBezTo>
                  <a:cubicBezTo>
                    <a:pt x="27445" y="76137"/>
                    <a:pt x="31843" y="77005"/>
                    <a:pt x="33250" y="77005"/>
                  </a:cubicBezTo>
                  <a:cubicBezTo>
                    <a:pt x="39934" y="77005"/>
                    <a:pt x="41166" y="70755"/>
                    <a:pt x="41693" y="68324"/>
                  </a:cubicBezTo>
                  <a:lnTo>
                    <a:pt x="52599" y="1190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BBD32DF3-825A-F8E9-1A2E-B8046A1B74C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887925" y="5854935"/>
              <a:ext cx="173087" cy="91492"/>
            </a:xfrm>
            <a:custGeom>
              <a:avLst/>
              <a:gdLst>
                <a:gd name="connsiteX0" fmla="*/ 148470 w 173087"/>
                <a:gd name="connsiteY0" fmla="*/ 50095 h 91492"/>
                <a:gd name="connsiteX1" fmla="*/ 123316 w 173087"/>
                <a:gd name="connsiteY1" fmla="*/ 88984 h 91492"/>
                <a:gd name="connsiteX2" fmla="*/ 127538 w 173087"/>
                <a:gd name="connsiteY2" fmla="*/ 91588 h 91492"/>
                <a:gd name="connsiteX3" fmla="*/ 132111 w 173087"/>
                <a:gd name="connsiteY3" fmla="*/ 88637 h 91492"/>
                <a:gd name="connsiteX4" fmla="*/ 145128 w 173087"/>
                <a:gd name="connsiteY4" fmla="*/ 63637 h 91492"/>
                <a:gd name="connsiteX5" fmla="*/ 171514 w 173087"/>
                <a:gd name="connsiteY5" fmla="*/ 48185 h 91492"/>
                <a:gd name="connsiteX6" fmla="*/ 173273 w 173087"/>
                <a:gd name="connsiteY6" fmla="*/ 45928 h 91492"/>
                <a:gd name="connsiteX7" fmla="*/ 169930 w 173087"/>
                <a:gd name="connsiteY7" fmla="*/ 43151 h 91492"/>
                <a:gd name="connsiteX8" fmla="*/ 131936 w 173087"/>
                <a:gd name="connsiteY8" fmla="*/ 2179 h 91492"/>
                <a:gd name="connsiteX9" fmla="*/ 127538 w 173087"/>
                <a:gd name="connsiteY9" fmla="*/ 95 h 91492"/>
                <a:gd name="connsiteX10" fmla="*/ 123316 w 173087"/>
                <a:gd name="connsiteY10" fmla="*/ 2699 h 91492"/>
                <a:gd name="connsiteX11" fmla="*/ 133695 w 173087"/>
                <a:gd name="connsiteY11" fmla="*/ 26658 h 91492"/>
                <a:gd name="connsiteX12" fmla="*/ 148470 w 173087"/>
                <a:gd name="connsiteY12" fmla="*/ 41588 h 91492"/>
                <a:gd name="connsiteX13" fmla="*/ 7221 w 173087"/>
                <a:gd name="connsiteY13" fmla="*/ 41588 h 91492"/>
                <a:gd name="connsiteX14" fmla="*/ 185 w 173087"/>
                <a:gd name="connsiteY14" fmla="*/ 45755 h 91492"/>
                <a:gd name="connsiteX15" fmla="*/ 7221 w 173087"/>
                <a:gd name="connsiteY15" fmla="*/ 50095 h 91492"/>
                <a:gd name="connsiteX16" fmla="*/ 148470 w 173087"/>
                <a:gd name="connsiteY16" fmla="*/ 50095 h 9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087" h="91492">
                  <a:moveTo>
                    <a:pt x="148470" y="50095"/>
                  </a:moveTo>
                  <a:cubicBezTo>
                    <a:pt x="126307" y="66067"/>
                    <a:pt x="123316" y="88810"/>
                    <a:pt x="123316" y="88984"/>
                  </a:cubicBezTo>
                  <a:cubicBezTo>
                    <a:pt x="123316" y="91588"/>
                    <a:pt x="125075" y="91588"/>
                    <a:pt x="127538" y="91588"/>
                  </a:cubicBezTo>
                  <a:cubicBezTo>
                    <a:pt x="130704" y="91588"/>
                    <a:pt x="131232" y="91588"/>
                    <a:pt x="132111" y="88637"/>
                  </a:cubicBezTo>
                  <a:cubicBezTo>
                    <a:pt x="133167" y="84296"/>
                    <a:pt x="135981" y="73185"/>
                    <a:pt x="145128" y="63637"/>
                  </a:cubicBezTo>
                  <a:cubicBezTo>
                    <a:pt x="155331" y="53047"/>
                    <a:pt x="164126" y="50442"/>
                    <a:pt x="171514" y="48185"/>
                  </a:cubicBezTo>
                  <a:cubicBezTo>
                    <a:pt x="172569" y="47838"/>
                    <a:pt x="173273" y="46797"/>
                    <a:pt x="173273" y="45928"/>
                  </a:cubicBezTo>
                  <a:cubicBezTo>
                    <a:pt x="173273" y="44192"/>
                    <a:pt x="172217" y="43845"/>
                    <a:pt x="169930" y="43151"/>
                  </a:cubicBezTo>
                  <a:cubicBezTo>
                    <a:pt x="144601" y="35165"/>
                    <a:pt x="135629" y="17456"/>
                    <a:pt x="131936" y="2179"/>
                  </a:cubicBezTo>
                  <a:cubicBezTo>
                    <a:pt x="131232" y="95"/>
                    <a:pt x="130001" y="95"/>
                    <a:pt x="127538" y="95"/>
                  </a:cubicBezTo>
                  <a:cubicBezTo>
                    <a:pt x="125075" y="95"/>
                    <a:pt x="123316" y="95"/>
                    <a:pt x="123316" y="2699"/>
                  </a:cubicBezTo>
                  <a:cubicBezTo>
                    <a:pt x="123316" y="3047"/>
                    <a:pt x="125075" y="14679"/>
                    <a:pt x="133695" y="26658"/>
                  </a:cubicBezTo>
                  <a:cubicBezTo>
                    <a:pt x="137740" y="32560"/>
                    <a:pt x="142666" y="37422"/>
                    <a:pt x="148470" y="41588"/>
                  </a:cubicBezTo>
                  <a:lnTo>
                    <a:pt x="7221" y="41588"/>
                  </a:lnTo>
                  <a:cubicBezTo>
                    <a:pt x="4407" y="41588"/>
                    <a:pt x="185" y="41588"/>
                    <a:pt x="185" y="45755"/>
                  </a:cubicBezTo>
                  <a:cubicBezTo>
                    <a:pt x="185" y="50095"/>
                    <a:pt x="4231" y="50095"/>
                    <a:pt x="7221" y="50095"/>
                  </a:cubicBezTo>
                  <a:lnTo>
                    <a:pt x="148470" y="5009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1FE7EB0D-237F-4BA9-7509-A69BAB59D8E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088259" y="5867608"/>
              <a:ext cx="173087" cy="78298"/>
            </a:xfrm>
            <a:custGeom>
              <a:avLst/>
              <a:gdLst>
                <a:gd name="connsiteX0" fmla="*/ 88320 w 173087"/>
                <a:gd name="connsiteY0" fmla="*/ 29088 h 78298"/>
                <a:gd name="connsiteX1" fmla="*/ 69498 w 173087"/>
                <a:gd name="connsiteY1" fmla="*/ 10686 h 78298"/>
                <a:gd name="connsiteX2" fmla="*/ 37836 w 173087"/>
                <a:gd name="connsiteY2" fmla="*/ 95 h 78298"/>
                <a:gd name="connsiteX3" fmla="*/ 193 w 173087"/>
                <a:gd name="connsiteY3" fmla="*/ 39331 h 78298"/>
                <a:gd name="connsiteX4" fmla="*/ 37308 w 173087"/>
                <a:gd name="connsiteY4" fmla="*/ 78394 h 78298"/>
                <a:gd name="connsiteX5" fmla="*/ 85154 w 173087"/>
                <a:gd name="connsiteY5" fmla="*/ 49401 h 78298"/>
                <a:gd name="connsiteX6" fmla="*/ 103975 w 173087"/>
                <a:gd name="connsiteY6" fmla="*/ 67803 h 78298"/>
                <a:gd name="connsiteX7" fmla="*/ 135637 w 173087"/>
                <a:gd name="connsiteY7" fmla="*/ 78394 h 78298"/>
                <a:gd name="connsiteX8" fmla="*/ 173281 w 173087"/>
                <a:gd name="connsiteY8" fmla="*/ 39158 h 78298"/>
                <a:gd name="connsiteX9" fmla="*/ 136165 w 173087"/>
                <a:gd name="connsiteY9" fmla="*/ 95 h 78298"/>
                <a:gd name="connsiteX10" fmla="*/ 88320 w 173087"/>
                <a:gd name="connsiteY10" fmla="*/ 29088 h 78298"/>
                <a:gd name="connsiteX11" fmla="*/ 93949 w 173087"/>
                <a:gd name="connsiteY11" fmla="*/ 35512 h 78298"/>
                <a:gd name="connsiteX12" fmla="*/ 137748 w 173087"/>
                <a:gd name="connsiteY12" fmla="*/ 6692 h 78298"/>
                <a:gd name="connsiteX13" fmla="*/ 168355 w 173087"/>
                <a:gd name="connsiteY13" fmla="*/ 39158 h 78298"/>
                <a:gd name="connsiteX14" fmla="*/ 138452 w 173087"/>
                <a:gd name="connsiteY14" fmla="*/ 68845 h 78298"/>
                <a:gd name="connsiteX15" fmla="*/ 93949 w 173087"/>
                <a:gd name="connsiteY15" fmla="*/ 35512 h 78298"/>
                <a:gd name="connsiteX16" fmla="*/ 79525 w 173087"/>
                <a:gd name="connsiteY16" fmla="*/ 42977 h 78298"/>
                <a:gd name="connsiteX17" fmla="*/ 35725 w 173087"/>
                <a:gd name="connsiteY17" fmla="*/ 71796 h 78298"/>
                <a:gd name="connsiteX18" fmla="*/ 5118 w 173087"/>
                <a:gd name="connsiteY18" fmla="*/ 39331 h 78298"/>
                <a:gd name="connsiteX19" fmla="*/ 35021 w 173087"/>
                <a:gd name="connsiteY19" fmla="*/ 9644 h 78298"/>
                <a:gd name="connsiteX20" fmla="*/ 79525 w 173087"/>
                <a:gd name="connsiteY20" fmla="*/ 42977 h 7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087" h="78298">
                  <a:moveTo>
                    <a:pt x="88320" y="29088"/>
                  </a:moveTo>
                  <a:cubicBezTo>
                    <a:pt x="78997" y="18324"/>
                    <a:pt x="76183" y="15373"/>
                    <a:pt x="69498" y="10686"/>
                  </a:cubicBezTo>
                  <a:cubicBezTo>
                    <a:pt x="58768" y="3047"/>
                    <a:pt x="47510" y="95"/>
                    <a:pt x="37836" y="95"/>
                  </a:cubicBezTo>
                  <a:cubicBezTo>
                    <a:pt x="16024" y="95"/>
                    <a:pt x="193" y="18498"/>
                    <a:pt x="193" y="39331"/>
                  </a:cubicBezTo>
                  <a:cubicBezTo>
                    <a:pt x="193" y="59644"/>
                    <a:pt x="15320" y="78394"/>
                    <a:pt x="37308" y="78394"/>
                  </a:cubicBezTo>
                  <a:cubicBezTo>
                    <a:pt x="61759" y="78394"/>
                    <a:pt x="78821" y="58602"/>
                    <a:pt x="85154" y="49401"/>
                  </a:cubicBezTo>
                  <a:cubicBezTo>
                    <a:pt x="94476" y="60165"/>
                    <a:pt x="97291" y="63116"/>
                    <a:pt x="103975" y="67803"/>
                  </a:cubicBezTo>
                  <a:cubicBezTo>
                    <a:pt x="114705" y="75442"/>
                    <a:pt x="125963" y="78394"/>
                    <a:pt x="135637" y="78394"/>
                  </a:cubicBezTo>
                  <a:cubicBezTo>
                    <a:pt x="157449" y="78394"/>
                    <a:pt x="173281" y="59991"/>
                    <a:pt x="173281" y="39158"/>
                  </a:cubicBezTo>
                  <a:cubicBezTo>
                    <a:pt x="173281" y="18845"/>
                    <a:pt x="158153" y="95"/>
                    <a:pt x="136165" y="95"/>
                  </a:cubicBezTo>
                  <a:cubicBezTo>
                    <a:pt x="111715" y="95"/>
                    <a:pt x="94652" y="19887"/>
                    <a:pt x="88320" y="29088"/>
                  </a:cubicBezTo>
                  <a:close/>
                  <a:moveTo>
                    <a:pt x="93949" y="35512"/>
                  </a:moveTo>
                  <a:cubicBezTo>
                    <a:pt x="100985" y="24227"/>
                    <a:pt x="116288" y="6692"/>
                    <a:pt x="137748" y="6692"/>
                  </a:cubicBezTo>
                  <a:cubicBezTo>
                    <a:pt x="155866" y="6692"/>
                    <a:pt x="168355" y="22491"/>
                    <a:pt x="168355" y="39158"/>
                  </a:cubicBezTo>
                  <a:cubicBezTo>
                    <a:pt x="168355" y="55824"/>
                    <a:pt x="154635" y="68845"/>
                    <a:pt x="138452" y="68845"/>
                  </a:cubicBezTo>
                  <a:cubicBezTo>
                    <a:pt x="122093" y="68845"/>
                    <a:pt x="110835" y="55651"/>
                    <a:pt x="93949" y="35512"/>
                  </a:cubicBezTo>
                  <a:close/>
                  <a:moveTo>
                    <a:pt x="79525" y="42977"/>
                  </a:moveTo>
                  <a:cubicBezTo>
                    <a:pt x="72489" y="54262"/>
                    <a:pt x="57185" y="71796"/>
                    <a:pt x="35725" y="71796"/>
                  </a:cubicBezTo>
                  <a:cubicBezTo>
                    <a:pt x="17607" y="71796"/>
                    <a:pt x="5118" y="55998"/>
                    <a:pt x="5118" y="39331"/>
                  </a:cubicBezTo>
                  <a:cubicBezTo>
                    <a:pt x="5118" y="22665"/>
                    <a:pt x="18838" y="9644"/>
                    <a:pt x="35021" y="9644"/>
                  </a:cubicBezTo>
                  <a:cubicBezTo>
                    <a:pt x="51380" y="9644"/>
                    <a:pt x="62638" y="22838"/>
                    <a:pt x="79525" y="4297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44E1CA4C-760F-5A43-0EB1-051C3244E1D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374724" y="5441566"/>
              <a:ext cx="56037" cy="248015"/>
            </a:xfrm>
            <a:custGeom>
              <a:avLst/>
              <a:gdLst>
                <a:gd name="connsiteX0" fmla="*/ 54985 w 56037"/>
                <a:gd name="connsiteY0" fmla="*/ 9507 h 248015"/>
                <a:gd name="connsiteX1" fmla="*/ 56241 w 56037"/>
                <a:gd name="connsiteY1" fmla="*/ 5043 h 248015"/>
                <a:gd name="connsiteX2" fmla="*/ 51215 w 56037"/>
                <a:gd name="connsiteY2" fmla="*/ 83 h 248015"/>
                <a:gd name="connsiteX3" fmla="*/ 45436 w 56037"/>
                <a:gd name="connsiteY3" fmla="*/ 5787 h 248015"/>
                <a:gd name="connsiteX4" fmla="*/ 1460 w 56037"/>
                <a:gd name="connsiteY4" fmla="*/ 119626 h 248015"/>
                <a:gd name="connsiteX5" fmla="*/ 204 w 56037"/>
                <a:gd name="connsiteY5" fmla="*/ 124090 h 248015"/>
                <a:gd name="connsiteX6" fmla="*/ 1460 w 56037"/>
                <a:gd name="connsiteY6" fmla="*/ 128306 h 248015"/>
                <a:gd name="connsiteX7" fmla="*/ 45436 w 56037"/>
                <a:gd name="connsiteY7" fmla="*/ 242145 h 248015"/>
                <a:gd name="connsiteX8" fmla="*/ 51215 w 56037"/>
                <a:gd name="connsiteY8" fmla="*/ 248098 h 248015"/>
                <a:gd name="connsiteX9" fmla="*/ 56241 w 56037"/>
                <a:gd name="connsiteY9" fmla="*/ 243137 h 248015"/>
                <a:gd name="connsiteX10" fmla="*/ 54985 w 56037"/>
                <a:gd name="connsiteY10" fmla="*/ 239169 h 248015"/>
                <a:gd name="connsiteX11" fmla="*/ 10506 w 56037"/>
                <a:gd name="connsiteY11" fmla="*/ 124090 h 248015"/>
                <a:gd name="connsiteX12" fmla="*/ 54985 w 56037"/>
                <a:gd name="connsiteY12" fmla="*/ 9507 h 2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37" h="248015">
                  <a:moveTo>
                    <a:pt x="54985" y="9507"/>
                  </a:moveTo>
                  <a:cubicBezTo>
                    <a:pt x="56241" y="6779"/>
                    <a:pt x="56241" y="6283"/>
                    <a:pt x="56241" y="5043"/>
                  </a:cubicBezTo>
                  <a:cubicBezTo>
                    <a:pt x="56241" y="2315"/>
                    <a:pt x="53979" y="83"/>
                    <a:pt x="51215" y="83"/>
                  </a:cubicBezTo>
                  <a:cubicBezTo>
                    <a:pt x="48954" y="83"/>
                    <a:pt x="47195" y="1323"/>
                    <a:pt x="45436" y="5787"/>
                  </a:cubicBezTo>
                  <a:lnTo>
                    <a:pt x="1460" y="119626"/>
                  </a:lnTo>
                  <a:cubicBezTo>
                    <a:pt x="957" y="121114"/>
                    <a:pt x="204" y="122602"/>
                    <a:pt x="204" y="124090"/>
                  </a:cubicBezTo>
                  <a:cubicBezTo>
                    <a:pt x="204" y="124834"/>
                    <a:pt x="204" y="125330"/>
                    <a:pt x="1460" y="128306"/>
                  </a:cubicBezTo>
                  <a:lnTo>
                    <a:pt x="45436" y="242145"/>
                  </a:lnTo>
                  <a:cubicBezTo>
                    <a:pt x="46441" y="244874"/>
                    <a:pt x="47697" y="248098"/>
                    <a:pt x="51215" y="248098"/>
                  </a:cubicBezTo>
                  <a:cubicBezTo>
                    <a:pt x="53979" y="248098"/>
                    <a:pt x="56241" y="245866"/>
                    <a:pt x="56241" y="243137"/>
                  </a:cubicBezTo>
                  <a:cubicBezTo>
                    <a:pt x="56241" y="242393"/>
                    <a:pt x="56241" y="241897"/>
                    <a:pt x="54985" y="239169"/>
                  </a:cubicBezTo>
                  <a:lnTo>
                    <a:pt x="10506" y="124090"/>
                  </a:lnTo>
                  <a:lnTo>
                    <a:pt x="54985" y="950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8001772-F175-3193-462E-4B044EBE029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459130" y="5458183"/>
              <a:ext cx="166604" cy="169394"/>
            </a:xfrm>
            <a:custGeom>
              <a:avLst/>
              <a:gdLst>
                <a:gd name="connsiteX0" fmla="*/ 93184 w 166604"/>
                <a:gd name="connsiteY0" fmla="*/ 19676 h 169394"/>
                <a:gd name="connsiteX1" fmla="*/ 117057 w 166604"/>
                <a:gd name="connsiteY1" fmla="*/ 7771 h 169394"/>
                <a:gd name="connsiteX2" fmla="*/ 125349 w 166604"/>
                <a:gd name="connsiteY2" fmla="*/ 7771 h 169394"/>
                <a:gd name="connsiteX3" fmla="*/ 125349 w 166604"/>
                <a:gd name="connsiteY3" fmla="*/ 83 h 169394"/>
                <a:gd name="connsiteX4" fmla="*/ 82881 w 166604"/>
                <a:gd name="connsiteY4" fmla="*/ 827 h 169394"/>
                <a:gd name="connsiteX5" fmla="*/ 40162 w 166604"/>
                <a:gd name="connsiteY5" fmla="*/ 83 h 169394"/>
                <a:gd name="connsiteX6" fmla="*/ 40162 w 166604"/>
                <a:gd name="connsiteY6" fmla="*/ 7771 h 169394"/>
                <a:gd name="connsiteX7" fmla="*/ 48455 w 166604"/>
                <a:gd name="connsiteY7" fmla="*/ 7771 h 169394"/>
                <a:gd name="connsiteX8" fmla="*/ 72327 w 166604"/>
                <a:gd name="connsiteY8" fmla="*/ 19676 h 169394"/>
                <a:gd name="connsiteX9" fmla="*/ 72327 w 166604"/>
                <a:gd name="connsiteY9" fmla="*/ 129794 h 169394"/>
                <a:gd name="connsiteX10" fmla="*/ 38152 w 166604"/>
                <a:gd name="connsiteY10" fmla="*/ 66799 h 169394"/>
                <a:gd name="connsiteX11" fmla="*/ 15787 w 166604"/>
                <a:gd name="connsiteY11" fmla="*/ 32077 h 169394"/>
                <a:gd name="connsiteX12" fmla="*/ 6490 w 166604"/>
                <a:gd name="connsiteY12" fmla="*/ 32077 h 169394"/>
                <a:gd name="connsiteX13" fmla="*/ 207 w 166604"/>
                <a:gd name="connsiteY13" fmla="*/ 34805 h 169394"/>
                <a:gd name="connsiteX14" fmla="*/ 2469 w 166604"/>
                <a:gd name="connsiteY14" fmla="*/ 37533 h 169394"/>
                <a:gd name="connsiteX15" fmla="*/ 17295 w 166604"/>
                <a:gd name="connsiteY15" fmla="*/ 71263 h 169394"/>
                <a:gd name="connsiteX16" fmla="*/ 30111 w 166604"/>
                <a:gd name="connsiteY16" fmla="*/ 113177 h 169394"/>
                <a:gd name="connsiteX17" fmla="*/ 72327 w 166604"/>
                <a:gd name="connsiteY17" fmla="*/ 135995 h 169394"/>
                <a:gd name="connsiteX18" fmla="*/ 72327 w 166604"/>
                <a:gd name="connsiteY18" fmla="*/ 149884 h 169394"/>
                <a:gd name="connsiteX19" fmla="*/ 48455 w 166604"/>
                <a:gd name="connsiteY19" fmla="*/ 161788 h 169394"/>
                <a:gd name="connsiteX20" fmla="*/ 40162 w 166604"/>
                <a:gd name="connsiteY20" fmla="*/ 161788 h 169394"/>
                <a:gd name="connsiteX21" fmla="*/ 40162 w 166604"/>
                <a:gd name="connsiteY21" fmla="*/ 169477 h 169394"/>
                <a:gd name="connsiteX22" fmla="*/ 82630 w 166604"/>
                <a:gd name="connsiteY22" fmla="*/ 168733 h 169394"/>
                <a:gd name="connsiteX23" fmla="*/ 125349 w 166604"/>
                <a:gd name="connsiteY23" fmla="*/ 169477 h 169394"/>
                <a:gd name="connsiteX24" fmla="*/ 125349 w 166604"/>
                <a:gd name="connsiteY24" fmla="*/ 161788 h 169394"/>
                <a:gd name="connsiteX25" fmla="*/ 117057 w 166604"/>
                <a:gd name="connsiteY25" fmla="*/ 161788 h 169394"/>
                <a:gd name="connsiteX26" fmla="*/ 93184 w 166604"/>
                <a:gd name="connsiteY26" fmla="*/ 149884 h 169394"/>
                <a:gd name="connsiteX27" fmla="*/ 93184 w 166604"/>
                <a:gd name="connsiteY27" fmla="*/ 135995 h 169394"/>
                <a:gd name="connsiteX28" fmla="*/ 136406 w 166604"/>
                <a:gd name="connsiteY28" fmla="*/ 113425 h 169394"/>
                <a:gd name="connsiteX29" fmla="*/ 149724 w 166604"/>
                <a:gd name="connsiteY29" fmla="*/ 65311 h 169394"/>
                <a:gd name="connsiteX30" fmla="*/ 163545 w 166604"/>
                <a:gd name="connsiteY30" fmla="*/ 37533 h 169394"/>
                <a:gd name="connsiteX31" fmla="*/ 166812 w 166604"/>
                <a:gd name="connsiteY31" fmla="*/ 34805 h 169394"/>
                <a:gd name="connsiteX32" fmla="*/ 160781 w 166604"/>
                <a:gd name="connsiteY32" fmla="*/ 32077 h 169394"/>
                <a:gd name="connsiteX33" fmla="*/ 151232 w 166604"/>
                <a:gd name="connsiteY33" fmla="*/ 32077 h 169394"/>
                <a:gd name="connsiteX34" fmla="*/ 128867 w 166604"/>
                <a:gd name="connsiteY34" fmla="*/ 69775 h 169394"/>
                <a:gd name="connsiteX35" fmla="*/ 93184 w 166604"/>
                <a:gd name="connsiteY35" fmla="*/ 129794 h 169394"/>
                <a:gd name="connsiteX36" fmla="*/ 93184 w 166604"/>
                <a:gd name="connsiteY36" fmla="*/ 19676 h 16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604" h="169394">
                  <a:moveTo>
                    <a:pt x="93184" y="19676"/>
                  </a:moveTo>
                  <a:cubicBezTo>
                    <a:pt x="93184" y="11243"/>
                    <a:pt x="93184" y="7771"/>
                    <a:pt x="117057" y="7771"/>
                  </a:cubicBezTo>
                  <a:lnTo>
                    <a:pt x="125349" y="7771"/>
                  </a:lnTo>
                  <a:lnTo>
                    <a:pt x="125349" y="83"/>
                  </a:lnTo>
                  <a:cubicBezTo>
                    <a:pt x="116303" y="827"/>
                    <a:pt x="93184" y="827"/>
                    <a:pt x="82881" y="827"/>
                  </a:cubicBezTo>
                  <a:cubicBezTo>
                    <a:pt x="72579" y="827"/>
                    <a:pt x="49209" y="827"/>
                    <a:pt x="40162" y="83"/>
                  </a:cubicBezTo>
                  <a:lnTo>
                    <a:pt x="40162" y="7771"/>
                  </a:lnTo>
                  <a:lnTo>
                    <a:pt x="48455" y="7771"/>
                  </a:lnTo>
                  <a:cubicBezTo>
                    <a:pt x="72327" y="7771"/>
                    <a:pt x="72327" y="10995"/>
                    <a:pt x="72327" y="19676"/>
                  </a:cubicBezTo>
                  <a:lnTo>
                    <a:pt x="72327" y="129794"/>
                  </a:lnTo>
                  <a:cubicBezTo>
                    <a:pt x="39409" y="121114"/>
                    <a:pt x="38152" y="82920"/>
                    <a:pt x="38152" y="66799"/>
                  </a:cubicBezTo>
                  <a:cubicBezTo>
                    <a:pt x="37901" y="36789"/>
                    <a:pt x="26844" y="32077"/>
                    <a:pt x="15787" y="32077"/>
                  </a:cubicBezTo>
                  <a:lnTo>
                    <a:pt x="6490" y="32077"/>
                  </a:lnTo>
                  <a:cubicBezTo>
                    <a:pt x="2720" y="32077"/>
                    <a:pt x="207" y="32077"/>
                    <a:pt x="207" y="34805"/>
                  </a:cubicBezTo>
                  <a:cubicBezTo>
                    <a:pt x="207" y="36045"/>
                    <a:pt x="961" y="37285"/>
                    <a:pt x="2469" y="37533"/>
                  </a:cubicBezTo>
                  <a:cubicBezTo>
                    <a:pt x="10762" y="38525"/>
                    <a:pt x="17044" y="41997"/>
                    <a:pt x="17295" y="71263"/>
                  </a:cubicBezTo>
                  <a:cubicBezTo>
                    <a:pt x="17295" y="76967"/>
                    <a:pt x="18049" y="96560"/>
                    <a:pt x="30111" y="113177"/>
                  </a:cubicBezTo>
                  <a:cubicBezTo>
                    <a:pt x="39911" y="126570"/>
                    <a:pt x="55240" y="133763"/>
                    <a:pt x="72327" y="135995"/>
                  </a:cubicBezTo>
                  <a:lnTo>
                    <a:pt x="72327" y="149884"/>
                  </a:lnTo>
                  <a:cubicBezTo>
                    <a:pt x="72327" y="158316"/>
                    <a:pt x="72327" y="161788"/>
                    <a:pt x="48455" y="161788"/>
                  </a:cubicBezTo>
                  <a:lnTo>
                    <a:pt x="40162" y="161788"/>
                  </a:lnTo>
                  <a:lnTo>
                    <a:pt x="40162" y="169477"/>
                  </a:lnTo>
                  <a:cubicBezTo>
                    <a:pt x="49209" y="168733"/>
                    <a:pt x="72327" y="168733"/>
                    <a:pt x="82630" y="168733"/>
                  </a:cubicBezTo>
                  <a:cubicBezTo>
                    <a:pt x="92933" y="168733"/>
                    <a:pt x="116303" y="168733"/>
                    <a:pt x="125349" y="169477"/>
                  </a:cubicBezTo>
                  <a:lnTo>
                    <a:pt x="125349" y="161788"/>
                  </a:lnTo>
                  <a:lnTo>
                    <a:pt x="117057" y="161788"/>
                  </a:lnTo>
                  <a:cubicBezTo>
                    <a:pt x="93184" y="161788"/>
                    <a:pt x="93184" y="158564"/>
                    <a:pt x="93184" y="149884"/>
                  </a:cubicBezTo>
                  <a:lnTo>
                    <a:pt x="93184" y="135995"/>
                  </a:lnTo>
                  <a:cubicBezTo>
                    <a:pt x="111277" y="133763"/>
                    <a:pt x="126606" y="126322"/>
                    <a:pt x="136406" y="113425"/>
                  </a:cubicBezTo>
                  <a:cubicBezTo>
                    <a:pt x="149473" y="95816"/>
                    <a:pt x="149724" y="76223"/>
                    <a:pt x="149724" y="65311"/>
                  </a:cubicBezTo>
                  <a:cubicBezTo>
                    <a:pt x="149724" y="61342"/>
                    <a:pt x="149976" y="39269"/>
                    <a:pt x="163545" y="37533"/>
                  </a:cubicBezTo>
                  <a:cubicBezTo>
                    <a:pt x="165053" y="37285"/>
                    <a:pt x="166812" y="37037"/>
                    <a:pt x="166812" y="34805"/>
                  </a:cubicBezTo>
                  <a:cubicBezTo>
                    <a:pt x="166812" y="32077"/>
                    <a:pt x="164802" y="32077"/>
                    <a:pt x="160781" y="32077"/>
                  </a:cubicBezTo>
                  <a:lnTo>
                    <a:pt x="151232" y="32077"/>
                  </a:lnTo>
                  <a:cubicBezTo>
                    <a:pt x="141432" y="32077"/>
                    <a:pt x="129119" y="33813"/>
                    <a:pt x="128867" y="69775"/>
                  </a:cubicBezTo>
                  <a:cubicBezTo>
                    <a:pt x="128616" y="97056"/>
                    <a:pt x="120323" y="123346"/>
                    <a:pt x="93184" y="129794"/>
                  </a:cubicBezTo>
                  <a:lnTo>
                    <a:pt x="93184" y="1967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5C7079A4-BA75-D1C9-EF69-2917E8BC738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650280" y="5540995"/>
              <a:ext cx="132454" cy="123784"/>
            </a:xfrm>
            <a:custGeom>
              <a:avLst/>
              <a:gdLst>
                <a:gd name="connsiteX0" fmla="*/ 26425 w 132454"/>
                <a:gd name="connsiteY0" fmla="*/ 103035 h 123784"/>
                <a:gd name="connsiteX1" fmla="*/ 4261 w 132454"/>
                <a:gd name="connsiteY1" fmla="*/ 117618 h 123784"/>
                <a:gd name="connsiteX2" fmla="*/ 215 w 132454"/>
                <a:gd name="connsiteY2" fmla="*/ 121264 h 123784"/>
                <a:gd name="connsiteX3" fmla="*/ 2678 w 132454"/>
                <a:gd name="connsiteY3" fmla="*/ 123868 h 123784"/>
                <a:gd name="connsiteX4" fmla="*/ 17805 w 132454"/>
                <a:gd name="connsiteY4" fmla="*/ 123174 h 123784"/>
                <a:gd name="connsiteX5" fmla="*/ 35923 w 132454"/>
                <a:gd name="connsiteY5" fmla="*/ 123868 h 123784"/>
                <a:gd name="connsiteX6" fmla="*/ 39441 w 132454"/>
                <a:gd name="connsiteY6" fmla="*/ 120049 h 123784"/>
                <a:gd name="connsiteX7" fmla="*/ 36451 w 132454"/>
                <a:gd name="connsiteY7" fmla="*/ 117618 h 123784"/>
                <a:gd name="connsiteX8" fmla="*/ 28711 w 132454"/>
                <a:gd name="connsiteY8" fmla="*/ 112410 h 123784"/>
                <a:gd name="connsiteX9" fmla="*/ 31350 w 132454"/>
                <a:gd name="connsiteY9" fmla="*/ 105813 h 123784"/>
                <a:gd name="connsiteX10" fmla="*/ 45422 w 132454"/>
                <a:gd name="connsiteY10" fmla="*/ 84285 h 123784"/>
                <a:gd name="connsiteX11" fmla="*/ 95730 w 132454"/>
                <a:gd name="connsiteY11" fmla="*/ 84285 h 123784"/>
                <a:gd name="connsiteX12" fmla="*/ 99952 w 132454"/>
                <a:gd name="connsiteY12" fmla="*/ 113105 h 123784"/>
                <a:gd name="connsiteX13" fmla="*/ 87814 w 132454"/>
                <a:gd name="connsiteY13" fmla="*/ 117618 h 123784"/>
                <a:gd name="connsiteX14" fmla="*/ 83241 w 132454"/>
                <a:gd name="connsiteY14" fmla="*/ 121438 h 123784"/>
                <a:gd name="connsiteX15" fmla="*/ 86055 w 132454"/>
                <a:gd name="connsiteY15" fmla="*/ 123868 h 123784"/>
                <a:gd name="connsiteX16" fmla="*/ 108747 w 132454"/>
                <a:gd name="connsiteY16" fmla="*/ 123174 h 123784"/>
                <a:gd name="connsiteX17" fmla="*/ 119125 w 132454"/>
                <a:gd name="connsiteY17" fmla="*/ 123348 h 123784"/>
                <a:gd name="connsiteX18" fmla="*/ 129151 w 132454"/>
                <a:gd name="connsiteY18" fmla="*/ 123868 h 123784"/>
                <a:gd name="connsiteX19" fmla="*/ 132670 w 132454"/>
                <a:gd name="connsiteY19" fmla="*/ 120223 h 123784"/>
                <a:gd name="connsiteX20" fmla="*/ 127744 w 132454"/>
                <a:gd name="connsiteY20" fmla="*/ 117618 h 123784"/>
                <a:gd name="connsiteX21" fmla="*/ 116662 w 132454"/>
                <a:gd name="connsiteY21" fmla="*/ 112063 h 123784"/>
                <a:gd name="connsiteX22" fmla="*/ 101183 w 132454"/>
                <a:gd name="connsiteY22" fmla="*/ 4945 h 123784"/>
                <a:gd name="connsiteX23" fmla="*/ 96961 w 132454"/>
                <a:gd name="connsiteY23" fmla="*/ 84 h 123784"/>
                <a:gd name="connsiteX24" fmla="*/ 90981 w 132454"/>
                <a:gd name="connsiteY24" fmla="*/ 4077 h 123784"/>
                <a:gd name="connsiteX25" fmla="*/ 26425 w 132454"/>
                <a:gd name="connsiteY25" fmla="*/ 103035 h 123784"/>
                <a:gd name="connsiteX26" fmla="*/ 49644 w 132454"/>
                <a:gd name="connsiteY26" fmla="*/ 78035 h 123784"/>
                <a:gd name="connsiteX27" fmla="*/ 86583 w 132454"/>
                <a:gd name="connsiteY27" fmla="*/ 21265 h 123784"/>
                <a:gd name="connsiteX28" fmla="*/ 94851 w 132454"/>
                <a:gd name="connsiteY28" fmla="*/ 78035 h 123784"/>
                <a:gd name="connsiteX29" fmla="*/ 49644 w 132454"/>
                <a:gd name="connsiteY29" fmla="*/ 78035 h 12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454" h="123784">
                  <a:moveTo>
                    <a:pt x="26425" y="103035"/>
                  </a:moveTo>
                  <a:cubicBezTo>
                    <a:pt x="20268" y="112410"/>
                    <a:pt x="14639" y="116924"/>
                    <a:pt x="4261" y="117618"/>
                  </a:cubicBezTo>
                  <a:cubicBezTo>
                    <a:pt x="2502" y="117792"/>
                    <a:pt x="215" y="117792"/>
                    <a:pt x="215" y="121264"/>
                  </a:cubicBezTo>
                  <a:cubicBezTo>
                    <a:pt x="215" y="123174"/>
                    <a:pt x="1798" y="123868"/>
                    <a:pt x="2678" y="123868"/>
                  </a:cubicBezTo>
                  <a:cubicBezTo>
                    <a:pt x="7251" y="123868"/>
                    <a:pt x="13056" y="123174"/>
                    <a:pt x="17805" y="123174"/>
                  </a:cubicBezTo>
                  <a:cubicBezTo>
                    <a:pt x="23434" y="123174"/>
                    <a:pt x="30646" y="123868"/>
                    <a:pt x="35923" y="123868"/>
                  </a:cubicBezTo>
                  <a:cubicBezTo>
                    <a:pt x="36803" y="123868"/>
                    <a:pt x="39441" y="123868"/>
                    <a:pt x="39441" y="120049"/>
                  </a:cubicBezTo>
                  <a:cubicBezTo>
                    <a:pt x="39441" y="117792"/>
                    <a:pt x="37155" y="117618"/>
                    <a:pt x="36451" y="117618"/>
                  </a:cubicBezTo>
                  <a:cubicBezTo>
                    <a:pt x="35044" y="117445"/>
                    <a:pt x="28711" y="117098"/>
                    <a:pt x="28711" y="112410"/>
                  </a:cubicBezTo>
                  <a:cubicBezTo>
                    <a:pt x="28711" y="110327"/>
                    <a:pt x="30470" y="107375"/>
                    <a:pt x="31350" y="105813"/>
                  </a:cubicBezTo>
                  <a:lnTo>
                    <a:pt x="45422" y="84285"/>
                  </a:lnTo>
                  <a:lnTo>
                    <a:pt x="95730" y="84285"/>
                  </a:lnTo>
                  <a:lnTo>
                    <a:pt x="99952" y="113105"/>
                  </a:lnTo>
                  <a:cubicBezTo>
                    <a:pt x="99248" y="114841"/>
                    <a:pt x="98193" y="117618"/>
                    <a:pt x="87814" y="117618"/>
                  </a:cubicBezTo>
                  <a:cubicBezTo>
                    <a:pt x="85704" y="117618"/>
                    <a:pt x="83241" y="117618"/>
                    <a:pt x="83241" y="121438"/>
                  </a:cubicBezTo>
                  <a:cubicBezTo>
                    <a:pt x="83241" y="122132"/>
                    <a:pt x="83769" y="123868"/>
                    <a:pt x="86055" y="123868"/>
                  </a:cubicBezTo>
                  <a:cubicBezTo>
                    <a:pt x="91157" y="123868"/>
                    <a:pt x="103646" y="123174"/>
                    <a:pt x="108747" y="123174"/>
                  </a:cubicBezTo>
                  <a:cubicBezTo>
                    <a:pt x="111913" y="123174"/>
                    <a:pt x="115959" y="123348"/>
                    <a:pt x="119125" y="123348"/>
                  </a:cubicBezTo>
                  <a:cubicBezTo>
                    <a:pt x="122291" y="123521"/>
                    <a:pt x="125985" y="123868"/>
                    <a:pt x="129151" y="123868"/>
                  </a:cubicBezTo>
                  <a:cubicBezTo>
                    <a:pt x="131438" y="123868"/>
                    <a:pt x="132670" y="122480"/>
                    <a:pt x="132670" y="120223"/>
                  </a:cubicBezTo>
                  <a:cubicBezTo>
                    <a:pt x="132670" y="117618"/>
                    <a:pt x="130559" y="117618"/>
                    <a:pt x="127744" y="117618"/>
                  </a:cubicBezTo>
                  <a:cubicBezTo>
                    <a:pt x="117542" y="117618"/>
                    <a:pt x="117190" y="116230"/>
                    <a:pt x="116662" y="112063"/>
                  </a:cubicBezTo>
                  <a:lnTo>
                    <a:pt x="101183" y="4945"/>
                  </a:lnTo>
                  <a:cubicBezTo>
                    <a:pt x="100655" y="1299"/>
                    <a:pt x="100304" y="84"/>
                    <a:pt x="96961" y="84"/>
                  </a:cubicBezTo>
                  <a:cubicBezTo>
                    <a:pt x="93619" y="84"/>
                    <a:pt x="92564" y="1647"/>
                    <a:pt x="90981" y="4077"/>
                  </a:cubicBezTo>
                  <a:lnTo>
                    <a:pt x="26425" y="103035"/>
                  </a:lnTo>
                  <a:close/>
                  <a:moveTo>
                    <a:pt x="49644" y="78035"/>
                  </a:moveTo>
                  <a:lnTo>
                    <a:pt x="86583" y="21265"/>
                  </a:lnTo>
                  <a:lnTo>
                    <a:pt x="94851" y="78035"/>
                  </a:lnTo>
                  <a:lnTo>
                    <a:pt x="49644" y="7803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AB27712-0186-C2F3-8307-175B66E4AE4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833845" y="5441566"/>
              <a:ext cx="10051" cy="248015"/>
            </a:xfrm>
            <a:custGeom>
              <a:avLst/>
              <a:gdLst>
                <a:gd name="connsiteX0" fmla="*/ 10273 w 10051"/>
                <a:gd name="connsiteY0" fmla="*/ 9011 h 248015"/>
                <a:gd name="connsiteX1" fmla="*/ 5247 w 10051"/>
                <a:gd name="connsiteY1" fmla="*/ 83 h 248015"/>
                <a:gd name="connsiteX2" fmla="*/ 222 w 10051"/>
                <a:gd name="connsiteY2" fmla="*/ 9011 h 248015"/>
                <a:gd name="connsiteX3" fmla="*/ 222 w 10051"/>
                <a:gd name="connsiteY3" fmla="*/ 239169 h 248015"/>
                <a:gd name="connsiteX4" fmla="*/ 5247 w 10051"/>
                <a:gd name="connsiteY4" fmla="*/ 248098 h 248015"/>
                <a:gd name="connsiteX5" fmla="*/ 10273 w 10051"/>
                <a:gd name="connsiteY5" fmla="*/ 239169 h 248015"/>
                <a:gd name="connsiteX6" fmla="*/ 10273 w 10051"/>
                <a:gd name="connsiteY6" fmla="*/ 9011 h 2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1" h="248015">
                  <a:moveTo>
                    <a:pt x="10273" y="9011"/>
                  </a:moveTo>
                  <a:cubicBezTo>
                    <a:pt x="10273" y="4547"/>
                    <a:pt x="10273" y="83"/>
                    <a:pt x="5247" y="83"/>
                  </a:cubicBezTo>
                  <a:cubicBezTo>
                    <a:pt x="222" y="83"/>
                    <a:pt x="222" y="4547"/>
                    <a:pt x="222" y="9011"/>
                  </a:cubicBezTo>
                  <a:lnTo>
                    <a:pt x="222" y="239169"/>
                  </a:lnTo>
                  <a:cubicBezTo>
                    <a:pt x="222" y="243633"/>
                    <a:pt x="222" y="248098"/>
                    <a:pt x="5247" y="248098"/>
                  </a:cubicBezTo>
                  <a:cubicBezTo>
                    <a:pt x="10273" y="248098"/>
                    <a:pt x="10273" y="243633"/>
                    <a:pt x="10273" y="239169"/>
                  </a:cubicBezTo>
                  <a:lnTo>
                    <a:pt x="10273" y="901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5E0CBE67-3313-D022-FB98-147E5ECD511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885303" y="5517955"/>
              <a:ext cx="96494" cy="112350"/>
            </a:xfrm>
            <a:custGeom>
              <a:avLst/>
              <a:gdLst>
                <a:gd name="connsiteX0" fmla="*/ 35656 w 96494"/>
                <a:gd name="connsiteY0" fmla="*/ 52414 h 112350"/>
                <a:gd name="connsiteX1" fmla="*/ 74103 w 96494"/>
                <a:gd name="connsiteY1" fmla="*/ 46709 h 112350"/>
                <a:gd name="connsiteX2" fmla="*/ 92950 w 96494"/>
                <a:gd name="connsiteY2" fmla="*/ 21164 h 112350"/>
                <a:gd name="connsiteX3" fmla="*/ 66062 w 96494"/>
                <a:gd name="connsiteY3" fmla="*/ 83 h 112350"/>
                <a:gd name="connsiteX4" fmla="*/ 224 w 96494"/>
                <a:gd name="connsiteY4" fmla="*/ 67543 h 112350"/>
                <a:gd name="connsiteX5" fmla="*/ 39677 w 96494"/>
                <a:gd name="connsiteY5" fmla="*/ 112433 h 112350"/>
                <a:gd name="connsiteX6" fmla="*/ 96719 w 96494"/>
                <a:gd name="connsiteY6" fmla="*/ 83168 h 112350"/>
                <a:gd name="connsiteX7" fmla="*/ 93704 w 96494"/>
                <a:gd name="connsiteY7" fmla="*/ 79943 h 112350"/>
                <a:gd name="connsiteX8" fmla="*/ 90437 w 96494"/>
                <a:gd name="connsiteY8" fmla="*/ 82424 h 112350"/>
                <a:gd name="connsiteX9" fmla="*/ 40179 w 96494"/>
                <a:gd name="connsiteY9" fmla="*/ 106977 h 112350"/>
                <a:gd name="connsiteX10" fmla="*/ 18317 w 96494"/>
                <a:gd name="connsiteY10" fmla="*/ 78207 h 112350"/>
                <a:gd name="connsiteX11" fmla="*/ 22338 w 96494"/>
                <a:gd name="connsiteY11" fmla="*/ 52414 h 112350"/>
                <a:gd name="connsiteX12" fmla="*/ 35656 w 96494"/>
                <a:gd name="connsiteY12" fmla="*/ 52414 h 112350"/>
                <a:gd name="connsiteX13" fmla="*/ 23846 w 96494"/>
                <a:gd name="connsiteY13" fmla="*/ 46957 h 112350"/>
                <a:gd name="connsiteX14" fmla="*/ 66062 w 96494"/>
                <a:gd name="connsiteY14" fmla="*/ 5539 h 112350"/>
                <a:gd name="connsiteX15" fmla="*/ 84658 w 96494"/>
                <a:gd name="connsiteY15" fmla="*/ 21164 h 112350"/>
                <a:gd name="connsiteX16" fmla="*/ 34148 w 96494"/>
                <a:gd name="connsiteY16" fmla="*/ 46957 h 112350"/>
                <a:gd name="connsiteX17" fmla="*/ 23846 w 96494"/>
                <a:gd name="connsiteY17" fmla="*/ 46957 h 11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494" h="112350">
                  <a:moveTo>
                    <a:pt x="35656" y="52414"/>
                  </a:moveTo>
                  <a:cubicBezTo>
                    <a:pt x="42944" y="52414"/>
                    <a:pt x="61539" y="51918"/>
                    <a:pt x="74103" y="46709"/>
                  </a:cubicBezTo>
                  <a:cubicBezTo>
                    <a:pt x="91694" y="39269"/>
                    <a:pt x="92950" y="24636"/>
                    <a:pt x="92950" y="21164"/>
                  </a:cubicBezTo>
                  <a:cubicBezTo>
                    <a:pt x="92950" y="10251"/>
                    <a:pt x="83401" y="83"/>
                    <a:pt x="66062" y="83"/>
                  </a:cubicBezTo>
                  <a:cubicBezTo>
                    <a:pt x="38169" y="83"/>
                    <a:pt x="224" y="24140"/>
                    <a:pt x="224" y="67543"/>
                  </a:cubicBezTo>
                  <a:cubicBezTo>
                    <a:pt x="224" y="92840"/>
                    <a:pt x="15051" y="112433"/>
                    <a:pt x="39677" y="112433"/>
                  </a:cubicBezTo>
                  <a:cubicBezTo>
                    <a:pt x="75611" y="112433"/>
                    <a:pt x="96719" y="86144"/>
                    <a:pt x="96719" y="83168"/>
                  </a:cubicBezTo>
                  <a:cubicBezTo>
                    <a:pt x="96719" y="81680"/>
                    <a:pt x="95212" y="79943"/>
                    <a:pt x="93704" y="79943"/>
                  </a:cubicBezTo>
                  <a:cubicBezTo>
                    <a:pt x="92447" y="79943"/>
                    <a:pt x="91945" y="80439"/>
                    <a:pt x="90437" y="82424"/>
                  </a:cubicBezTo>
                  <a:cubicBezTo>
                    <a:pt x="70585" y="106977"/>
                    <a:pt x="43195" y="106977"/>
                    <a:pt x="40179" y="106977"/>
                  </a:cubicBezTo>
                  <a:cubicBezTo>
                    <a:pt x="20579" y="106977"/>
                    <a:pt x="18317" y="86144"/>
                    <a:pt x="18317" y="78207"/>
                  </a:cubicBezTo>
                  <a:cubicBezTo>
                    <a:pt x="18317" y="75231"/>
                    <a:pt x="18569" y="67543"/>
                    <a:pt x="22338" y="52414"/>
                  </a:cubicBezTo>
                  <a:lnTo>
                    <a:pt x="35656" y="52414"/>
                  </a:lnTo>
                  <a:close/>
                  <a:moveTo>
                    <a:pt x="23846" y="46957"/>
                  </a:moveTo>
                  <a:cubicBezTo>
                    <a:pt x="33646" y="9259"/>
                    <a:pt x="59529" y="5539"/>
                    <a:pt x="66062" y="5539"/>
                  </a:cubicBezTo>
                  <a:cubicBezTo>
                    <a:pt x="77873" y="5539"/>
                    <a:pt x="84658" y="12731"/>
                    <a:pt x="84658" y="21164"/>
                  </a:cubicBezTo>
                  <a:cubicBezTo>
                    <a:pt x="84658" y="46957"/>
                    <a:pt x="44451" y="46957"/>
                    <a:pt x="34148" y="46957"/>
                  </a:cubicBezTo>
                  <a:lnTo>
                    <a:pt x="23846" y="4695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0689AF14-9675-ABCB-3568-96277B07FAB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009748" y="5489832"/>
              <a:ext cx="118909" cy="8506"/>
            </a:xfrm>
            <a:custGeom>
              <a:avLst/>
              <a:gdLst>
                <a:gd name="connsiteX0" fmla="*/ 112103 w 118909"/>
                <a:gd name="connsiteY0" fmla="*/ 8586 h 8506"/>
                <a:gd name="connsiteX1" fmla="*/ 119139 w 118909"/>
                <a:gd name="connsiteY1" fmla="*/ 4419 h 8506"/>
                <a:gd name="connsiteX2" fmla="*/ 112103 w 118909"/>
                <a:gd name="connsiteY2" fmla="*/ 79 h 8506"/>
                <a:gd name="connsiteX3" fmla="*/ 7265 w 118909"/>
                <a:gd name="connsiteY3" fmla="*/ 79 h 8506"/>
                <a:gd name="connsiteX4" fmla="*/ 229 w 118909"/>
                <a:gd name="connsiteY4" fmla="*/ 4246 h 8506"/>
                <a:gd name="connsiteX5" fmla="*/ 7265 w 118909"/>
                <a:gd name="connsiteY5" fmla="*/ 8586 h 8506"/>
                <a:gd name="connsiteX6" fmla="*/ 112103 w 118909"/>
                <a:gd name="connsiteY6" fmla="*/ 8586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909" h="8506">
                  <a:moveTo>
                    <a:pt x="112103" y="8586"/>
                  </a:moveTo>
                  <a:cubicBezTo>
                    <a:pt x="114917" y="8586"/>
                    <a:pt x="119139" y="8586"/>
                    <a:pt x="119139" y="4419"/>
                  </a:cubicBezTo>
                  <a:cubicBezTo>
                    <a:pt x="119139" y="79"/>
                    <a:pt x="115093" y="79"/>
                    <a:pt x="112103" y="79"/>
                  </a:cubicBezTo>
                  <a:lnTo>
                    <a:pt x="7265" y="79"/>
                  </a:lnTo>
                  <a:cubicBezTo>
                    <a:pt x="4451" y="79"/>
                    <a:pt x="229" y="79"/>
                    <a:pt x="229" y="4246"/>
                  </a:cubicBezTo>
                  <a:cubicBezTo>
                    <a:pt x="229" y="8586"/>
                    <a:pt x="4275" y="8586"/>
                    <a:pt x="7265" y="8586"/>
                  </a:cubicBezTo>
                  <a:lnTo>
                    <a:pt x="112103" y="858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BE86DC7D-4340-1349-3224-3AF17000428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155722" y="5462748"/>
              <a:ext cx="94459" cy="76909"/>
            </a:xfrm>
            <a:custGeom>
              <a:avLst/>
              <a:gdLst>
                <a:gd name="connsiteX0" fmla="*/ 52654 w 94459"/>
                <a:gd name="connsiteY0" fmla="*/ 11884 h 76909"/>
                <a:gd name="connsiteX1" fmla="*/ 85372 w 94459"/>
                <a:gd name="connsiteY1" fmla="*/ 11884 h 76909"/>
                <a:gd name="connsiteX2" fmla="*/ 94695 w 94459"/>
                <a:gd name="connsiteY2" fmla="*/ 4940 h 76909"/>
                <a:gd name="connsiteX3" fmla="*/ 87131 w 94459"/>
                <a:gd name="connsiteY3" fmla="*/ 79 h 76909"/>
                <a:gd name="connsiteX4" fmla="*/ 31722 w 94459"/>
                <a:gd name="connsiteY4" fmla="*/ 79 h 76909"/>
                <a:gd name="connsiteX5" fmla="*/ 11845 w 94459"/>
                <a:gd name="connsiteY5" fmla="*/ 8759 h 76909"/>
                <a:gd name="connsiteX6" fmla="*/ 235 w 94459"/>
                <a:gd name="connsiteY6" fmla="*/ 23864 h 76909"/>
                <a:gd name="connsiteX7" fmla="*/ 3226 w 94459"/>
                <a:gd name="connsiteY7" fmla="*/ 25947 h 76909"/>
                <a:gd name="connsiteX8" fmla="*/ 6392 w 94459"/>
                <a:gd name="connsiteY8" fmla="*/ 24037 h 76909"/>
                <a:gd name="connsiteX9" fmla="*/ 30139 w 94459"/>
                <a:gd name="connsiteY9" fmla="*/ 11884 h 76909"/>
                <a:gd name="connsiteX10" fmla="*/ 45794 w 94459"/>
                <a:gd name="connsiteY10" fmla="*/ 11884 h 76909"/>
                <a:gd name="connsiteX11" fmla="*/ 28380 w 94459"/>
                <a:gd name="connsiteY11" fmla="*/ 67440 h 76909"/>
                <a:gd name="connsiteX12" fmla="*/ 27500 w 94459"/>
                <a:gd name="connsiteY12" fmla="*/ 71433 h 76909"/>
                <a:gd name="connsiteX13" fmla="*/ 33305 w 94459"/>
                <a:gd name="connsiteY13" fmla="*/ 76988 h 76909"/>
                <a:gd name="connsiteX14" fmla="*/ 41748 w 94459"/>
                <a:gd name="connsiteY14" fmla="*/ 68308 h 76909"/>
                <a:gd name="connsiteX15" fmla="*/ 52654 w 94459"/>
                <a:gd name="connsiteY15" fmla="*/ 11884 h 7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59" h="76909">
                  <a:moveTo>
                    <a:pt x="52654" y="11884"/>
                  </a:moveTo>
                  <a:lnTo>
                    <a:pt x="85372" y="11884"/>
                  </a:lnTo>
                  <a:cubicBezTo>
                    <a:pt x="87307" y="11884"/>
                    <a:pt x="94695" y="11884"/>
                    <a:pt x="94695" y="4940"/>
                  </a:cubicBezTo>
                  <a:cubicBezTo>
                    <a:pt x="94695" y="79"/>
                    <a:pt x="90121" y="79"/>
                    <a:pt x="87131" y="79"/>
                  </a:cubicBezTo>
                  <a:lnTo>
                    <a:pt x="31722" y="79"/>
                  </a:lnTo>
                  <a:cubicBezTo>
                    <a:pt x="26621" y="79"/>
                    <a:pt x="20992" y="426"/>
                    <a:pt x="11845" y="8759"/>
                  </a:cubicBezTo>
                  <a:cubicBezTo>
                    <a:pt x="6744" y="13273"/>
                    <a:pt x="235" y="22475"/>
                    <a:pt x="235" y="23864"/>
                  </a:cubicBezTo>
                  <a:cubicBezTo>
                    <a:pt x="235" y="25947"/>
                    <a:pt x="2522" y="25947"/>
                    <a:pt x="3226" y="25947"/>
                  </a:cubicBezTo>
                  <a:cubicBezTo>
                    <a:pt x="5161" y="25947"/>
                    <a:pt x="5336" y="25600"/>
                    <a:pt x="6392" y="24037"/>
                  </a:cubicBezTo>
                  <a:cubicBezTo>
                    <a:pt x="15363" y="11884"/>
                    <a:pt x="26093" y="11884"/>
                    <a:pt x="30139" y="11884"/>
                  </a:cubicBezTo>
                  <a:lnTo>
                    <a:pt x="45794" y="11884"/>
                  </a:lnTo>
                  <a:lnTo>
                    <a:pt x="28380" y="67440"/>
                  </a:lnTo>
                  <a:cubicBezTo>
                    <a:pt x="27500" y="70218"/>
                    <a:pt x="27500" y="70391"/>
                    <a:pt x="27500" y="71433"/>
                  </a:cubicBezTo>
                  <a:cubicBezTo>
                    <a:pt x="27500" y="76120"/>
                    <a:pt x="31898" y="76988"/>
                    <a:pt x="33305" y="76988"/>
                  </a:cubicBezTo>
                  <a:cubicBezTo>
                    <a:pt x="39989" y="76988"/>
                    <a:pt x="41221" y="70738"/>
                    <a:pt x="41748" y="68308"/>
                  </a:cubicBezTo>
                  <a:lnTo>
                    <a:pt x="52654" y="1188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386FD47E-CCDA-0C88-FCD8-A16D503EBBD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272946" y="5418998"/>
              <a:ext cx="156728" cy="118576"/>
            </a:xfrm>
            <a:custGeom>
              <a:avLst/>
              <a:gdLst>
                <a:gd name="connsiteX0" fmla="*/ 136036 w 156728"/>
                <a:gd name="connsiteY0" fmla="*/ 14141 h 118576"/>
                <a:gd name="connsiteX1" fmla="*/ 150988 w 156728"/>
                <a:gd name="connsiteY1" fmla="*/ 6329 h 118576"/>
                <a:gd name="connsiteX2" fmla="*/ 156969 w 156728"/>
                <a:gd name="connsiteY2" fmla="*/ 2510 h 118576"/>
                <a:gd name="connsiteX3" fmla="*/ 154154 w 156728"/>
                <a:gd name="connsiteY3" fmla="*/ 79 h 118576"/>
                <a:gd name="connsiteX4" fmla="*/ 131111 w 156728"/>
                <a:gd name="connsiteY4" fmla="*/ 773 h 118576"/>
                <a:gd name="connsiteX5" fmla="*/ 118974 w 156728"/>
                <a:gd name="connsiteY5" fmla="*/ 600 h 118576"/>
                <a:gd name="connsiteX6" fmla="*/ 107892 w 156728"/>
                <a:gd name="connsiteY6" fmla="*/ 79 h 118576"/>
                <a:gd name="connsiteX7" fmla="*/ 104198 w 156728"/>
                <a:gd name="connsiteY7" fmla="*/ 3898 h 118576"/>
                <a:gd name="connsiteX8" fmla="*/ 109827 w 156728"/>
                <a:gd name="connsiteY8" fmla="*/ 6329 h 118576"/>
                <a:gd name="connsiteX9" fmla="*/ 116511 w 156728"/>
                <a:gd name="connsiteY9" fmla="*/ 6676 h 118576"/>
                <a:gd name="connsiteX10" fmla="*/ 120557 w 156728"/>
                <a:gd name="connsiteY10" fmla="*/ 9107 h 118576"/>
                <a:gd name="connsiteX11" fmla="*/ 119853 w 156728"/>
                <a:gd name="connsiteY11" fmla="*/ 12926 h 118576"/>
                <a:gd name="connsiteX12" fmla="*/ 109475 w 156728"/>
                <a:gd name="connsiteY12" fmla="*/ 53898 h 118576"/>
                <a:gd name="connsiteX13" fmla="*/ 50548 w 156728"/>
                <a:gd name="connsiteY13" fmla="*/ 53898 h 118576"/>
                <a:gd name="connsiteX14" fmla="*/ 60750 w 156728"/>
                <a:gd name="connsiteY14" fmla="*/ 13621 h 118576"/>
                <a:gd name="connsiteX15" fmla="*/ 76230 w 156728"/>
                <a:gd name="connsiteY15" fmla="*/ 6329 h 118576"/>
                <a:gd name="connsiteX16" fmla="*/ 81507 w 156728"/>
                <a:gd name="connsiteY16" fmla="*/ 2510 h 118576"/>
                <a:gd name="connsiteX17" fmla="*/ 78692 w 156728"/>
                <a:gd name="connsiteY17" fmla="*/ 79 h 118576"/>
                <a:gd name="connsiteX18" fmla="*/ 55649 w 156728"/>
                <a:gd name="connsiteY18" fmla="*/ 773 h 118576"/>
                <a:gd name="connsiteX19" fmla="*/ 43512 w 156728"/>
                <a:gd name="connsiteY19" fmla="*/ 600 h 118576"/>
                <a:gd name="connsiteX20" fmla="*/ 32430 w 156728"/>
                <a:gd name="connsiteY20" fmla="*/ 79 h 118576"/>
                <a:gd name="connsiteX21" fmla="*/ 28736 w 156728"/>
                <a:gd name="connsiteY21" fmla="*/ 3898 h 118576"/>
                <a:gd name="connsiteX22" fmla="*/ 34365 w 156728"/>
                <a:gd name="connsiteY22" fmla="*/ 6329 h 118576"/>
                <a:gd name="connsiteX23" fmla="*/ 41049 w 156728"/>
                <a:gd name="connsiteY23" fmla="*/ 6676 h 118576"/>
                <a:gd name="connsiteX24" fmla="*/ 45095 w 156728"/>
                <a:gd name="connsiteY24" fmla="*/ 9107 h 118576"/>
                <a:gd name="connsiteX25" fmla="*/ 44391 w 156728"/>
                <a:gd name="connsiteY25" fmla="*/ 12926 h 118576"/>
                <a:gd name="connsiteX26" fmla="*/ 20996 w 156728"/>
                <a:gd name="connsiteY26" fmla="*/ 105113 h 118576"/>
                <a:gd name="connsiteX27" fmla="*/ 5517 w 156728"/>
                <a:gd name="connsiteY27" fmla="*/ 112405 h 118576"/>
                <a:gd name="connsiteX28" fmla="*/ 240 w 156728"/>
                <a:gd name="connsiteY28" fmla="*/ 116051 h 118576"/>
                <a:gd name="connsiteX29" fmla="*/ 3054 w 156728"/>
                <a:gd name="connsiteY29" fmla="*/ 118655 h 118576"/>
                <a:gd name="connsiteX30" fmla="*/ 25921 w 156728"/>
                <a:gd name="connsiteY30" fmla="*/ 117961 h 118576"/>
                <a:gd name="connsiteX31" fmla="*/ 38059 w 156728"/>
                <a:gd name="connsiteY31" fmla="*/ 118134 h 118576"/>
                <a:gd name="connsiteX32" fmla="*/ 49316 w 156728"/>
                <a:gd name="connsiteY32" fmla="*/ 118655 h 118576"/>
                <a:gd name="connsiteX33" fmla="*/ 53010 w 156728"/>
                <a:gd name="connsiteY33" fmla="*/ 115009 h 118576"/>
                <a:gd name="connsiteX34" fmla="*/ 47206 w 156728"/>
                <a:gd name="connsiteY34" fmla="*/ 112405 h 118576"/>
                <a:gd name="connsiteX35" fmla="*/ 40521 w 156728"/>
                <a:gd name="connsiteY35" fmla="*/ 112058 h 118576"/>
                <a:gd name="connsiteX36" fmla="*/ 36652 w 156728"/>
                <a:gd name="connsiteY36" fmla="*/ 109454 h 118576"/>
                <a:gd name="connsiteX37" fmla="*/ 37355 w 156728"/>
                <a:gd name="connsiteY37" fmla="*/ 105634 h 118576"/>
                <a:gd name="connsiteX38" fmla="*/ 48965 w 156728"/>
                <a:gd name="connsiteY38" fmla="*/ 60148 h 118576"/>
                <a:gd name="connsiteX39" fmla="*/ 107892 w 156728"/>
                <a:gd name="connsiteY39" fmla="*/ 60148 h 118576"/>
                <a:gd name="connsiteX40" fmla="*/ 96458 w 156728"/>
                <a:gd name="connsiteY40" fmla="*/ 105113 h 118576"/>
                <a:gd name="connsiteX41" fmla="*/ 80979 w 156728"/>
                <a:gd name="connsiteY41" fmla="*/ 112405 h 118576"/>
                <a:gd name="connsiteX42" fmla="*/ 75702 w 156728"/>
                <a:gd name="connsiteY42" fmla="*/ 116051 h 118576"/>
                <a:gd name="connsiteX43" fmla="*/ 78516 w 156728"/>
                <a:gd name="connsiteY43" fmla="*/ 118655 h 118576"/>
                <a:gd name="connsiteX44" fmla="*/ 101384 w 156728"/>
                <a:gd name="connsiteY44" fmla="*/ 117961 h 118576"/>
                <a:gd name="connsiteX45" fmla="*/ 113521 w 156728"/>
                <a:gd name="connsiteY45" fmla="*/ 118134 h 118576"/>
                <a:gd name="connsiteX46" fmla="*/ 124779 w 156728"/>
                <a:gd name="connsiteY46" fmla="*/ 118655 h 118576"/>
                <a:gd name="connsiteX47" fmla="*/ 128472 w 156728"/>
                <a:gd name="connsiteY47" fmla="*/ 115009 h 118576"/>
                <a:gd name="connsiteX48" fmla="*/ 122668 w 156728"/>
                <a:gd name="connsiteY48" fmla="*/ 112405 h 118576"/>
                <a:gd name="connsiteX49" fmla="*/ 115983 w 156728"/>
                <a:gd name="connsiteY49" fmla="*/ 112058 h 118576"/>
                <a:gd name="connsiteX50" fmla="*/ 112114 w 156728"/>
                <a:gd name="connsiteY50" fmla="*/ 109454 h 118576"/>
                <a:gd name="connsiteX51" fmla="*/ 112817 w 156728"/>
                <a:gd name="connsiteY51" fmla="*/ 105634 h 118576"/>
                <a:gd name="connsiteX52" fmla="*/ 136036 w 156728"/>
                <a:gd name="connsiteY52" fmla="*/ 14141 h 11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6728" h="118576">
                  <a:moveTo>
                    <a:pt x="136036" y="14141"/>
                  </a:moveTo>
                  <a:cubicBezTo>
                    <a:pt x="137619" y="7718"/>
                    <a:pt x="137971" y="6329"/>
                    <a:pt x="150988" y="6329"/>
                  </a:cubicBezTo>
                  <a:cubicBezTo>
                    <a:pt x="154858" y="6329"/>
                    <a:pt x="156969" y="6329"/>
                    <a:pt x="156969" y="2510"/>
                  </a:cubicBezTo>
                  <a:cubicBezTo>
                    <a:pt x="156969" y="1815"/>
                    <a:pt x="156441" y="79"/>
                    <a:pt x="154154" y="79"/>
                  </a:cubicBezTo>
                  <a:cubicBezTo>
                    <a:pt x="149053" y="79"/>
                    <a:pt x="136212" y="773"/>
                    <a:pt x="131111" y="773"/>
                  </a:cubicBezTo>
                  <a:cubicBezTo>
                    <a:pt x="128121" y="773"/>
                    <a:pt x="121964" y="773"/>
                    <a:pt x="118974" y="600"/>
                  </a:cubicBezTo>
                  <a:cubicBezTo>
                    <a:pt x="115456" y="426"/>
                    <a:pt x="111234" y="79"/>
                    <a:pt x="107892" y="79"/>
                  </a:cubicBezTo>
                  <a:cubicBezTo>
                    <a:pt x="106836" y="79"/>
                    <a:pt x="104198" y="79"/>
                    <a:pt x="104198" y="3898"/>
                  </a:cubicBezTo>
                  <a:cubicBezTo>
                    <a:pt x="104198" y="6329"/>
                    <a:pt x="106309" y="6329"/>
                    <a:pt x="109827" y="6329"/>
                  </a:cubicBezTo>
                  <a:cubicBezTo>
                    <a:pt x="110003" y="6329"/>
                    <a:pt x="113345" y="6329"/>
                    <a:pt x="116511" y="6676"/>
                  </a:cubicBezTo>
                  <a:cubicBezTo>
                    <a:pt x="120205" y="7023"/>
                    <a:pt x="120557" y="7371"/>
                    <a:pt x="120557" y="9107"/>
                  </a:cubicBezTo>
                  <a:cubicBezTo>
                    <a:pt x="120557" y="9280"/>
                    <a:pt x="120557" y="10322"/>
                    <a:pt x="119853" y="12926"/>
                  </a:cubicBezTo>
                  <a:lnTo>
                    <a:pt x="109475" y="53898"/>
                  </a:lnTo>
                  <a:lnTo>
                    <a:pt x="50548" y="53898"/>
                  </a:lnTo>
                  <a:lnTo>
                    <a:pt x="60750" y="13621"/>
                  </a:lnTo>
                  <a:cubicBezTo>
                    <a:pt x="62333" y="7718"/>
                    <a:pt x="62685" y="6329"/>
                    <a:pt x="76230" y="6329"/>
                  </a:cubicBezTo>
                  <a:cubicBezTo>
                    <a:pt x="79220" y="6329"/>
                    <a:pt x="81507" y="6329"/>
                    <a:pt x="81507" y="2510"/>
                  </a:cubicBezTo>
                  <a:cubicBezTo>
                    <a:pt x="81507" y="1815"/>
                    <a:pt x="80979" y="79"/>
                    <a:pt x="78692" y="79"/>
                  </a:cubicBezTo>
                  <a:cubicBezTo>
                    <a:pt x="73591" y="79"/>
                    <a:pt x="60750" y="773"/>
                    <a:pt x="55649" y="773"/>
                  </a:cubicBezTo>
                  <a:cubicBezTo>
                    <a:pt x="52659" y="773"/>
                    <a:pt x="46502" y="773"/>
                    <a:pt x="43512" y="600"/>
                  </a:cubicBezTo>
                  <a:cubicBezTo>
                    <a:pt x="39994" y="426"/>
                    <a:pt x="35772" y="79"/>
                    <a:pt x="32430" y="79"/>
                  </a:cubicBezTo>
                  <a:cubicBezTo>
                    <a:pt x="31374" y="79"/>
                    <a:pt x="28736" y="79"/>
                    <a:pt x="28736" y="3898"/>
                  </a:cubicBezTo>
                  <a:cubicBezTo>
                    <a:pt x="28736" y="6329"/>
                    <a:pt x="30847" y="6329"/>
                    <a:pt x="34365" y="6329"/>
                  </a:cubicBezTo>
                  <a:cubicBezTo>
                    <a:pt x="34541" y="6329"/>
                    <a:pt x="37883" y="6329"/>
                    <a:pt x="41049" y="6676"/>
                  </a:cubicBezTo>
                  <a:cubicBezTo>
                    <a:pt x="44743" y="7023"/>
                    <a:pt x="45095" y="7371"/>
                    <a:pt x="45095" y="9107"/>
                  </a:cubicBezTo>
                  <a:cubicBezTo>
                    <a:pt x="45095" y="9454"/>
                    <a:pt x="45095" y="10322"/>
                    <a:pt x="44391" y="12926"/>
                  </a:cubicBezTo>
                  <a:lnTo>
                    <a:pt x="20996" y="105113"/>
                  </a:lnTo>
                  <a:cubicBezTo>
                    <a:pt x="19589" y="111016"/>
                    <a:pt x="19237" y="112405"/>
                    <a:pt x="5517" y="112405"/>
                  </a:cubicBezTo>
                  <a:cubicBezTo>
                    <a:pt x="2527" y="112405"/>
                    <a:pt x="240" y="112405"/>
                    <a:pt x="240" y="116051"/>
                  </a:cubicBezTo>
                  <a:cubicBezTo>
                    <a:pt x="240" y="117787"/>
                    <a:pt x="1471" y="118655"/>
                    <a:pt x="3054" y="118655"/>
                  </a:cubicBezTo>
                  <a:cubicBezTo>
                    <a:pt x="8155" y="118655"/>
                    <a:pt x="20820" y="117961"/>
                    <a:pt x="25921" y="117961"/>
                  </a:cubicBezTo>
                  <a:cubicBezTo>
                    <a:pt x="28912" y="117961"/>
                    <a:pt x="35068" y="117961"/>
                    <a:pt x="38059" y="118134"/>
                  </a:cubicBezTo>
                  <a:cubicBezTo>
                    <a:pt x="41577" y="118308"/>
                    <a:pt x="45974" y="118655"/>
                    <a:pt x="49316" y="118655"/>
                  </a:cubicBezTo>
                  <a:cubicBezTo>
                    <a:pt x="50196" y="118655"/>
                    <a:pt x="53010" y="118655"/>
                    <a:pt x="53010" y="115009"/>
                  </a:cubicBezTo>
                  <a:cubicBezTo>
                    <a:pt x="53010" y="112405"/>
                    <a:pt x="51251" y="112405"/>
                    <a:pt x="47206" y="112405"/>
                  </a:cubicBezTo>
                  <a:cubicBezTo>
                    <a:pt x="44391" y="112405"/>
                    <a:pt x="43688" y="112405"/>
                    <a:pt x="40521" y="112058"/>
                  </a:cubicBezTo>
                  <a:cubicBezTo>
                    <a:pt x="36652" y="111537"/>
                    <a:pt x="36652" y="111190"/>
                    <a:pt x="36652" y="109454"/>
                  </a:cubicBezTo>
                  <a:cubicBezTo>
                    <a:pt x="36652" y="109280"/>
                    <a:pt x="36652" y="108238"/>
                    <a:pt x="37355" y="105634"/>
                  </a:cubicBezTo>
                  <a:lnTo>
                    <a:pt x="48965" y="60148"/>
                  </a:lnTo>
                  <a:lnTo>
                    <a:pt x="107892" y="60148"/>
                  </a:lnTo>
                  <a:lnTo>
                    <a:pt x="96458" y="105113"/>
                  </a:lnTo>
                  <a:cubicBezTo>
                    <a:pt x="95051" y="111016"/>
                    <a:pt x="94699" y="112405"/>
                    <a:pt x="80979" y="112405"/>
                  </a:cubicBezTo>
                  <a:cubicBezTo>
                    <a:pt x="77989" y="112405"/>
                    <a:pt x="75702" y="112405"/>
                    <a:pt x="75702" y="116051"/>
                  </a:cubicBezTo>
                  <a:cubicBezTo>
                    <a:pt x="75702" y="117787"/>
                    <a:pt x="76933" y="118655"/>
                    <a:pt x="78516" y="118655"/>
                  </a:cubicBezTo>
                  <a:cubicBezTo>
                    <a:pt x="83617" y="118655"/>
                    <a:pt x="96282" y="117961"/>
                    <a:pt x="101384" y="117961"/>
                  </a:cubicBezTo>
                  <a:cubicBezTo>
                    <a:pt x="104374" y="117961"/>
                    <a:pt x="110530" y="117961"/>
                    <a:pt x="113521" y="118134"/>
                  </a:cubicBezTo>
                  <a:cubicBezTo>
                    <a:pt x="117039" y="118308"/>
                    <a:pt x="121436" y="118655"/>
                    <a:pt x="124779" y="118655"/>
                  </a:cubicBezTo>
                  <a:cubicBezTo>
                    <a:pt x="125658" y="118655"/>
                    <a:pt x="128472" y="118655"/>
                    <a:pt x="128472" y="115009"/>
                  </a:cubicBezTo>
                  <a:cubicBezTo>
                    <a:pt x="128472" y="112405"/>
                    <a:pt x="126713" y="112405"/>
                    <a:pt x="122668" y="112405"/>
                  </a:cubicBezTo>
                  <a:cubicBezTo>
                    <a:pt x="119853" y="112405"/>
                    <a:pt x="119150" y="112405"/>
                    <a:pt x="115983" y="112058"/>
                  </a:cubicBezTo>
                  <a:cubicBezTo>
                    <a:pt x="112114" y="111537"/>
                    <a:pt x="112114" y="111190"/>
                    <a:pt x="112114" y="109454"/>
                  </a:cubicBezTo>
                  <a:cubicBezTo>
                    <a:pt x="112114" y="108412"/>
                    <a:pt x="112641" y="106676"/>
                    <a:pt x="112817" y="105634"/>
                  </a:cubicBezTo>
                  <a:lnTo>
                    <a:pt x="136036" y="1414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C2659C29-9078-38A1-761C-474DD2E47C1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441565" y="5407367"/>
              <a:ext cx="75637" cy="173610"/>
            </a:xfrm>
            <a:custGeom>
              <a:avLst/>
              <a:gdLst>
                <a:gd name="connsiteX0" fmla="*/ 74829 w 75637"/>
                <a:gd name="connsiteY0" fmla="*/ 7718 h 173610"/>
                <a:gd name="connsiteX1" fmla="*/ 75884 w 75637"/>
                <a:gd name="connsiteY1" fmla="*/ 4419 h 173610"/>
                <a:gd name="connsiteX2" fmla="*/ 71663 w 75637"/>
                <a:gd name="connsiteY2" fmla="*/ 79 h 173610"/>
                <a:gd name="connsiteX3" fmla="*/ 66913 w 75637"/>
                <a:gd name="connsiteY3" fmla="*/ 4419 h 173610"/>
                <a:gd name="connsiteX4" fmla="*/ 1302 w 75637"/>
                <a:gd name="connsiteY4" fmla="*/ 166051 h 173610"/>
                <a:gd name="connsiteX5" fmla="*/ 246 w 75637"/>
                <a:gd name="connsiteY5" fmla="*/ 169349 h 173610"/>
                <a:gd name="connsiteX6" fmla="*/ 4468 w 75637"/>
                <a:gd name="connsiteY6" fmla="*/ 173690 h 173610"/>
                <a:gd name="connsiteX7" fmla="*/ 9217 w 75637"/>
                <a:gd name="connsiteY7" fmla="*/ 169349 h 173610"/>
                <a:gd name="connsiteX8" fmla="*/ 74829 w 75637"/>
                <a:gd name="connsiteY8" fmla="*/ 7718 h 17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7" h="173610">
                  <a:moveTo>
                    <a:pt x="74829" y="7718"/>
                  </a:moveTo>
                  <a:cubicBezTo>
                    <a:pt x="75884" y="5461"/>
                    <a:pt x="75884" y="5114"/>
                    <a:pt x="75884" y="4419"/>
                  </a:cubicBezTo>
                  <a:cubicBezTo>
                    <a:pt x="75884" y="1641"/>
                    <a:pt x="73598" y="79"/>
                    <a:pt x="71663" y="79"/>
                  </a:cubicBezTo>
                  <a:cubicBezTo>
                    <a:pt x="68672" y="79"/>
                    <a:pt x="67793" y="2162"/>
                    <a:pt x="66913" y="4419"/>
                  </a:cubicBezTo>
                  <a:lnTo>
                    <a:pt x="1302" y="166051"/>
                  </a:lnTo>
                  <a:cubicBezTo>
                    <a:pt x="246" y="168308"/>
                    <a:pt x="246" y="168655"/>
                    <a:pt x="246" y="169349"/>
                  </a:cubicBezTo>
                  <a:cubicBezTo>
                    <a:pt x="246" y="172127"/>
                    <a:pt x="2533" y="173690"/>
                    <a:pt x="4468" y="173690"/>
                  </a:cubicBezTo>
                  <a:cubicBezTo>
                    <a:pt x="7458" y="173690"/>
                    <a:pt x="8338" y="171606"/>
                    <a:pt x="9217" y="169349"/>
                  </a:cubicBezTo>
                  <a:lnTo>
                    <a:pt x="74829" y="771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180C042D-FD6C-852E-1106-BCFF4982832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542062" y="5422297"/>
              <a:ext cx="77748" cy="115277"/>
            </a:xfrm>
            <a:custGeom>
              <a:avLst/>
              <a:gdLst>
                <a:gd name="connsiteX0" fmla="*/ 77999 w 77748"/>
                <a:gd name="connsiteY0" fmla="*/ 83759 h 115277"/>
                <a:gd name="connsiteX1" fmla="*/ 72019 w 77748"/>
                <a:gd name="connsiteY1" fmla="*/ 83759 h 115277"/>
                <a:gd name="connsiteX2" fmla="*/ 67445 w 77748"/>
                <a:gd name="connsiteY2" fmla="*/ 99558 h 115277"/>
                <a:gd name="connsiteX3" fmla="*/ 50031 w 77748"/>
                <a:gd name="connsiteY3" fmla="*/ 100599 h 115277"/>
                <a:gd name="connsiteX4" fmla="*/ 17665 w 77748"/>
                <a:gd name="connsiteY4" fmla="*/ 100599 h 115277"/>
                <a:gd name="connsiteX5" fmla="*/ 52845 w 77748"/>
                <a:gd name="connsiteY5" fmla="*/ 71433 h 115277"/>
                <a:gd name="connsiteX6" fmla="*/ 77999 w 77748"/>
                <a:gd name="connsiteY6" fmla="*/ 33933 h 115277"/>
                <a:gd name="connsiteX7" fmla="*/ 36838 w 77748"/>
                <a:gd name="connsiteY7" fmla="*/ 79 h 115277"/>
                <a:gd name="connsiteX8" fmla="*/ 251 w 77748"/>
                <a:gd name="connsiteY8" fmla="*/ 31155 h 115277"/>
                <a:gd name="connsiteX9" fmla="*/ 9573 w 77748"/>
                <a:gd name="connsiteY9" fmla="*/ 40877 h 115277"/>
                <a:gd name="connsiteX10" fmla="*/ 18896 w 77748"/>
                <a:gd name="connsiteY10" fmla="*/ 31676 h 115277"/>
                <a:gd name="connsiteX11" fmla="*/ 8518 w 77748"/>
                <a:gd name="connsiteY11" fmla="*/ 22475 h 115277"/>
                <a:gd name="connsiteX12" fmla="*/ 34200 w 77748"/>
                <a:gd name="connsiteY12" fmla="*/ 6329 h 115277"/>
                <a:gd name="connsiteX13" fmla="*/ 60937 w 77748"/>
                <a:gd name="connsiteY13" fmla="*/ 33933 h 115277"/>
                <a:gd name="connsiteX14" fmla="*/ 44402 w 77748"/>
                <a:gd name="connsiteY14" fmla="*/ 67266 h 115277"/>
                <a:gd name="connsiteX15" fmla="*/ 2010 w 77748"/>
                <a:gd name="connsiteY15" fmla="*/ 108586 h 115277"/>
                <a:gd name="connsiteX16" fmla="*/ 251 w 77748"/>
                <a:gd name="connsiteY16" fmla="*/ 115356 h 115277"/>
                <a:gd name="connsiteX17" fmla="*/ 72722 w 77748"/>
                <a:gd name="connsiteY17" fmla="*/ 115356 h 115277"/>
                <a:gd name="connsiteX18" fmla="*/ 77999 w 77748"/>
                <a:gd name="connsiteY18" fmla="*/ 83759 h 11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748" h="115277">
                  <a:moveTo>
                    <a:pt x="77999" y="83759"/>
                  </a:moveTo>
                  <a:lnTo>
                    <a:pt x="72019" y="83759"/>
                  </a:lnTo>
                  <a:cubicBezTo>
                    <a:pt x="71491" y="87579"/>
                    <a:pt x="69732" y="97822"/>
                    <a:pt x="67445" y="99558"/>
                  </a:cubicBezTo>
                  <a:cubicBezTo>
                    <a:pt x="66038" y="100599"/>
                    <a:pt x="52493" y="100599"/>
                    <a:pt x="50031" y="100599"/>
                  </a:cubicBezTo>
                  <a:lnTo>
                    <a:pt x="17665" y="100599"/>
                  </a:lnTo>
                  <a:cubicBezTo>
                    <a:pt x="36135" y="84454"/>
                    <a:pt x="42291" y="79593"/>
                    <a:pt x="52845" y="71433"/>
                  </a:cubicBezTo>
                  <a:cubicBezTo>
                    <a:pt x="65862" y="61190"/>
                    <a:pt x="77999" y="50426"/>
                    <a:pt x="77999" y="33933"/>
                  </a:cubicBezTo>
                  <a:cubicBezTo>
                    <a:pt x="77999" y="12926"/>
                    <a:pt x="59354" y="79"/>
                    <a:pt x="36838" y="79"/>
                  </a:cubicBezTo>
                  <a:cubicBezTo>
                    <a:pt x="15026" y="79"/>
                    <a:pt x="251" y="15183"/>
                    <a:pt x="251" y="31155"/>
                  </a:cubicBezTo>
                  <a:cubicBezTo>
                    <a:pt x="251" y="40009"/>
                    <a:pt x="7814" y="40877"/>
                    <a:pt x="9573" y="40877"/>
                  </a:cubicBezTo>
                  <a:cubicBezTo>
                    <a:pt x="13795" y="40877"/>
                    <a:pt x="18896" y="37926"/>
                    <a:pt x="18896" y="31676"/>
                  </a:cubicBezTo>
                  <a:cubicBezTo>
                    <a:pt x="18896" y="28551"/>
                    <a:pt x="17665" y="22475"/>
                    <a:pt x="8518" y="22475"/>
                  </a:cubicBezTo>
                  <a:cubicBezTo>
                    <a:pt x="13971" y="10148"/>
                    <a:pt x="25932" y="6329"/>
                    <a:pt x="34200" y="6329"/>
                  </a:cubicBezTo>
                  <a:cubicBezTo>
                    <a:pt x="51790" y="6329"/>
                    <a:pt x="60937" y="19871"/>
                    <a:pt x="60937" y="33933"/>
                  </a:cubicBezTo>
                  <a:cubicBezTo>
                    <a:pt x="60937" y="49037"/>
                    <a:pt x="50031" y="61016"/>
                    <a:pt x="44402" y="67266"/>
                  </a:cubicBezTo>
                  <a:lnTo>
                    <a:pt x="2010" y="108586"/>
                  </a:lnTo>
                  <a:cubicBezTo>
                    <a:pt x="251" y="110148"/>
                    <a:pt x="251" y="110495"/>
                    <a:pt x="251" y="115356"/>
                  </a:cubicBezTo>
                  <a:lnTo>
                    <a:pt x="72722" y="115356"/>
                  </a:lnTo>
                  <a:lnTo>
                    <a:pt x="77999" y="8375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DE3229DD-AC2D-AB27-8403-F968E2328D5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58034" y="5452727"/>
              <a:ext cx="180927" cy="180307"/>
            </a:xfrm>
            <a:custGeom>
              <a:avLst/>
              <a:gdLst>
                <a:gd name="connsiteX0" fmla="*/ 181183 w 180927"/>
                <a:gd name="connsiteY0" fmla="*/ 55390 h 180307"/>
                <a:gd name="connsiteX1" fmla="*/ 136454 w 180927"/>
                <a:gd name="connsiteY1" fmla="*/ 83 h 180307"/>
                <a:gd name="connsiteX2" fmla="*/ 86447 w 180927"/>
                <a:gd name="connsiteY2" fmla="*/ 22404 h 180307"/>
                <a:gd name="connsiteX3" fmla="*/ 58805 w 180927"/>
                <a:gd name="connsiteY3" fmla="*/ 64815 h 180307"/>
                <a:gd name="connsiteX4" fmla="*/ 61318 w 180927"/>
                <a:gd name="connsiteY4" fmla="*/ 66551 h 180307"/>
                <a:gd name="connsiteX5" fmla="*/ 73883 w 180927"/>
                <a:gd name="connsiteY5" fmla="*/ 61342 h 180307"/>
                <a:gd name="connsiteX6" fmla="*/ 81421 w 180927"/>
                <a:gd name="connsiteY6" fmla="*/ 51670 h 180307"/>
                <a:gd name="connsiteX7" fmla="*/ 98760 w 180927"/>
                <a:gd name="connsiteY7" fmla="*/ 24140 h 180307"/>
                <a:gd name="connsiteX8" fmla="*/ 119868 w 180927"/>
                <a:gd name="connsiteY8" fmla="*/ 13723 h 180307"/>
                <a:gd name="connsiteX9" fmla="*/ 159823 w 180927"/>
                <a:gd name="connsiteY9" fmla="*/ 66055 h 180307"/>
                <a:gd name="connsiteX10" fmla="*/ 76898 w 180927"/>
                <a:gd name="connsiteY10" fmla="*/ 166749 h 180307"/>
                <a:gd name="connsiteX11" fmla="*/ 21615 w 180927"/>
                <a:gd name="connsiteY11" fmla="*/ 103257 h 180307"/>
                <a:gd name="connsiteX12" fmla="*/ 75893 w 180927"/>
                <a:gd name="connsiteY12" fmla="*/ 10995 h 180307"/>
                <a:gd name="connsiteX13" fmla="*/ 85944 w 180927"/>
                <a:gd name="connsiteY13" fmla="*/ 1819 h 180307"/>
                <a:gd name="connsiteX14" fmla="*/ 83432 w 180927"/>
                <a:gd name="connsiteY14" fmla="*/ 83 h 180307"/>
                <a:gd name="connsiteX15" fmla="*/ 255 w 180927"/>
                <a:gd name="connsiteY15" fmla="*/ 113922 h 180307"/>
                <a:gd name="connsiteX16" fmla="*/ 60313 w 180927"/>
                <a:gd name="connsiteY16" fmla="*/ 180390 h 180307"/>
                <a:gd name="connsiteX17" fmla="*/ 181183 w 180927"/>
                <a:gd name="connsiteY17" fmla="*/ 55390 h 18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27" h="180307">
                  <a:moveTo>
                    <a:pt x="181183" y="55390"/>
                  </a:moveTo>
                  <a:cubicBezTo>
                    <a:pt x="181183" y="23892"/>
                    <a:pt x="167111" y="83"/>
                    <a:pt x="136454" y="83"/>
                  </a:cubicBezTo>
                  <a:cubicBezTo>
                    <a:pt x="110319" y="83"/>
                    <a:pt x="88206" y="20916"/>
                    <a:pt x="86447" y="22404"/>
                  </a:cubicBezTo>
                  <a:cubicBezTo>
                    <a:pt x="66344" y="41997"/>
                    <a:pt x="58805" y="64319"/>
                    <a:pt x="58805" y="64815"/>
                  </a:cubicBezTo>
                  <a:cubicBezTo>
                    <a:pt x="58805" y="66303"/>
                    <a:pt x="60062" y="66551"/>
                    <a:pt x="61318" y="66551"/>
                  </a:cubicBezTo>
                  <a:cubicBezTo>
                    <a:pt x="66093" y="66551"/>
                    <a:pt x="70113" y="64070"/>
                    <a:pt x="73883" y="61342"/>
                  </a:cubicBezTo>
                  <a:cubicBezTo>
                    <a:pt x="78406" y="58118"/>
                    <a:pt x="78657" y="57374"/>
                    <a:pt x="81421" y="51670"/>
                  </a:cubicBezTo>
                  <a:cubicBezTo>
                    <a:pt x="83683" y="46709"/>
                    <a:pt x="89463" y="34557"/>
                    <a:pt x="98760" y="24140"/>
                  </a:cubicBezTo>
                  <a:cubicBezTo>
                    <a:pt x="104791" y="17444"/>
                    <a:pt x="109817" y="13723"/>
                    <a:pt x="119868" y="13723"/>
                  </a:cubicBezTo>
                  <a:cubicBezTo>
                    <a:pt x="144243" y="13723"/>
                    <a:pt x="159823" y="33565"/>
                    <a:pt x="159823" y="66055"/>
                  </a:cubicBezTo>
                  <a:cubicBezTo>
                    <a:pt x="159823" y="116650"/>
                    <a:pt x="123386" y="166749"/>
                    <a:pt x="76898" y="166749"/>
                  </a:cubicBezTo>
                  <a:cubicBezTo>
                    <a:pt x="41215" y="166749"/>
                    <a:pt x="21615" y="138723"/>
                    <a:pt x="21615" y="103257"/>
                  </a:cubicBezTo>
                  <a:cubicBezTo>
                    <a:pt x="21615" y="69527"/>
                    <a:pt x="39205" y="32325"/>
                    <a:pt x="75893" y="10995"/>
                  </a:cubicBezTo>
                  <a:cubicBezTo>
                    <a:pt x="78406" y="9507"/>
                    <a:pt x="85944" y="5043"/>
                    <a:pt x="85944" y="1819"/>
                  </a:cubicBezTo>
                  <a:cubicBezTo>
                    <a:pt x="85944" y="83"/>
                    <a:pt x="83934" y="83"/>
                    <a:pt x="83432" y="83"/>
                  </a:cubicBezTo>
                  <a:cubicBezTo>
                    <a:pt x="74636" y="83"/>
                    <a:pt x="255" y="39517"/>
                    <a:pt x="255" y="113922"/>
                  </a:cubicBezTo>
                  <a:cubicBezTo>
                    <a:pt x="255" y="148644"/>
                    <a:pt x="18599" y="180390"/>
                    <a:pt x="60313" y="180390"/>
                  </a:cubicBezTo>
                  <a:cubicBezTo>
                    <a:pt x="109314" y="180390"/>
                    <a:pt x="181183" y="131779"/>
                    <a:pt x="181183" y="5539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0D15B135-C020-20E0-3FA2-A4B68B5E383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862305" y="5517955"/>
              <a:ext cx="96494" cy="112350"/>
            </a:xfrm>
            <a:custGeom>
              <a:avLst/>
              <a:gdLst>
                <a:gd name="connsiteX0" fmla="*/ 35695 w 96494"/>
                <a:gd name="connsiteY0" fmla="*/ 52414 h 112350"/>
                <a:gd name="connsiteX1" fmla="*/ 74142 w 96494"/>
                <a:gd name="connsiteY1" fmla="*/ 46709 h 112350"/>
                <a:gd name="connsiteX2" fmla="*/ 92989 w 96494"/>
                <a:gd name="connsiteY2" fmla="*/ 21164 h 112350"/>
                <a:gd name="connsiteX3" fmla="*/ 66101 w 96494"/>
                <a:gd name="connsiteY3" fmla="*/ 83 h 112350"/>
                <a:gd name="connsiteX4" fmla="*/ 263 w 96494"/>
                <a:gd name="connsiteY4" fmla="*/ 67543 h 112350"/>
                <a:gd name="connsiteX5" fmla="*/ 39716 w 96494"/>
                <a:gd name="connsiteY5" fmla="*/ 112433 h 112350"/>
                <a:gd name="connsiteX6" fmla="*/ 96758 w 96494"/>
                <a:gd name="connsiteY6" fmla="*/ 83168 h 112350"/>
                <a:gd name="connsiteX7" fmla="*/ 93743 w 96494"/>
                <a:gd name="connsiteY7" fmla="*/ 79943 h 112350"/>
                <a:gd name="connsiteX8" fmla="*/ 90476 w 96494"/>
                <a:gd name="connsiteY8" fmla="*/ 82424 h 112350"/>
                <a:gd name="connsiteX9" fmla="*/ 40218 w 96494"/>
                <a:gd name="connsiteY9" fmla="*/ 106977 h 112350"/>
                <a:gd name="connsiteX10" fmla="*/ 18356 w 96494"/>
                <a:gd name="connsiteY10" fmla="*/ 78207 h 112350"/>
                <a:gd name="connsiteX11" fmla="*/ 22377 w 96494"/>
                <a:gd name="connsiteY11" fmla="*/ 52414 h 112350"/>
                <a:gd name="connsiteX12" fmla="*/ 35695 w 96494"/>
                <a:gd name="connsiteY12" fmla="*/ 52414 h 112350"/>
                <a:gd name="connsiteX13" fmla="*/ 23884 w 96494"/>
                <a:gd name="connsiteY13" fmla="*/ 46957 h 112350"/>
                <a:gd name="connsiteX14" fmla="*/ 66101 w 96494"/>
                <a:gd name="connsiteY14" fmla="*/ 5539 h 112350"/>
                <a:gd name="connsiteX15" fmla="*/ 84696 w 96494"/>
                <a:gd name="connsiteY15" fmla="*/ 21164 h 112350"/>
                <a:gd name="connsiteX16" fmla="*/ 34187 w 96494"/>
                <a:gd name="connsiteY16" fmla="*/ 46957 h 112350"/>
                <a:gd name="connsiteX17" fmla="*/ 23884 w 96494"/>
                <a:gd name="connsiteY17" fmla="*/ 46957 h 11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494" h="112350">
                  <a:moveTo>
                    <a:pt x="35695" y="52414"/>
                  </a:moveTo>
                  <a:cubicBezTo>
                    <a:pt x="42982" y="52414"/>
                    <a:pt x="61578" y="51918"/>
                    <a:pt x="74142" y="46709"/>
                  </a:cubicBezTo>
                  <a:cubicBezTo>
                    <a:pt x="91732" y="39269"/>
                    <a:pt x="92989" y="24636"/>
                    <a:pt x="92989" y="21164"/>
                  </a:cubicBezTo>
                  <a:cubicBezTo>
                    <a:pt x="92989" y="10251"/>
                    <a:pt x="83440" y="83"/>
                    <a:pt x="66101" y="83"/>
                  </a:cubicBezTo>
                  <a:cubicBezTo>
                    <a:pt x="38208" y="83"/>
                    <a:pt x="263" y="24140"/>
                    <a:pt x="263" y="67543"/>
                  </a:cubicBezTo>
                  <a:cubicBezTo>
                    <a:pt x="263" y="92840"/>
                    <a:pt x="15089" y="112433"/>
                    <a:pt x="39716" y="112433"/>
                  </a:cubicBezTo>
                  <a:cubicBezTo>
                    <a:pt x="75650" y="112433"/>
                    <a:pt x="96758" y="86144"/>
                    <a:pt x="96758" y="83168"/>
                  </a:cubicBezTo>
                  <a:cubicBezTo>
                    <a:pt x="96758" y="81680"/>
                    <a:pt x="95250" y="79943"/>
                    <a:pt x="93743" y="79943"/>
                  </a:cubicBezTo>
                  <a:cubicBezTo>
                    <a:pt x="92486" y="79943"/>
                    <a:pt x="91984" y="80439"/>
                    <a:pt x="90476" y="82424"/>
                  </a:cubicBezTo>
                  <a:cubicBezTo>
                    <a:pt x="70624" y="106977"/>
                    <a:pt x="43234" y="106977"/>
                    <a:pt x="40218" y="106977"/>
                  </a:cubicBezTo>
                  <a:cubicBezTo>
                    <a:pt x="20618" y="106977"/>
                    <a:pt x="18356" y="86144"/>
                    <a:pt x="18356" y="78207"/>
                  </a:cubicBezTo>
                  <a:cubicBezTo>
                    <a:pt x="18356" y="75231"/>
                    <a:pt x="18607" y="67543"/>
                    <a:pt x="22377" y="52414"/>
                  </a:cubicBezTo>
                  <a:lnTo>
                    <a:pt x="35695" y="52414"/>
                  </a:lnTo>
                  <a:close/>
                  <a:moveTo>
                    <a:pt x="23884" y="46957"/>
                  </a:moveTo>
                  <a:cubicBezTo>
                    <a:pt x="33685" y="9259"/>
                    <a:pt x="59567" y="5539"/>
                    <a:pt x="66101" y="5539"/>
                  </a:cubicBezTo>
                  <a:cubicBezTo>
                    <a:pt x="77911" y="5539"/>
                    <a:pt x="84696" y="12731"/>
                    <a:pt x="84696" y="21164"/>
                  </a:cubicBezTo>
                  <a:cubicBezTo>
                    <a:pt x="84696" y="46957"/>
                    <a:pt x="44490" y="46957"/>
                    <a:pt x="34187" y="46957"/>
                  </a:cubicBezTo>
                  <a:lnTo>
                    <a:pt x="23884" y="4695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3AC21A21-DFE0-F4B9-418F-CC0846B192A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986750" y="5489832"/>
              <a:ext cx="118909" cy="8506"/>
            </a:xfrm>
            <a:custGeom>
              <a:avLst/>
              <a:gdLst>
                <a:gd name="connsiteX0" fmla="*/ 112142 w 118909"/>
                <a:gd name="connsiteY0" fmla="*/ 8586 h 8506"/>
                <a:gd name="connsiteX1" fmla="*/ 119178 w 118909"/>
                <a:gd name="connsiteY1" fmla="*/ 4419 h 8506"/>
                <a:gd name="connsiteX2" fmla="*/ 112142 w 118909"/>
                <a:gd name="connsiteY2" fmla="*/ 79 h 8506"/>
                <a:gd name="connsiteX3" fmla="*/ 7304 w 118909"/>
                <a:gd name="connsiteY3" fmla="*/ 79 h 8506"/>
                <a:gd name="connsiteX4" fmla="*/ 268 w 118909"/>
                <a:gd name="connsiteY4" fmla="*/ 4246 h 8506"/>
                <a:gd name="connsiteX5" fmla="*/ 7304 w 118909"/>
                <a:gd name="connsiteY5" fmla="*/ 8586 h 8506"/>
                <a:gd name="connsiteX6" fmla="*/ 112142 w 118909"/>
                <a:gd name="connsiteY6" fmla="*/ 8586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909" h="8506">
                  <a:moveTo>
                    <a:pt x="112142" y="8586"/>
                  </a:moveTo>
                  <a:cubicBezTo>
                    <a:pt x="114956" y="8586"/>
                    <a:pt x="119178" y="8586"/>
                    <a:pt x="119178" y="4419"/>
                  </a:cubicBezTo>
                  <a:cubicBezTo>
                    <a:pt x="119178" y="79"/>
                    <a:pt x="115132" y="79"/>
                    <a:pt x="112142" y="79"/>
                  </a:cubicBezTo>
                  <a:lnTo>
                    <a:pt x="7304" y="79"/>
                  </a:lnTo>
                  <a:cubicBezTo>
                    <a:pt x="4489" y="79"/>
                    <a:pt x="268" y="79"/>
                    <a:pt x="268" y="4246"/>
                  </a:cubicBezTo>
                  <a:cubicBezTo>
                    <a:pt x="268" y="8586"/>
                    <a:pt x="4314" y="8586"/>
                    <a:pt x="7304" y="8586"/>
                  </a:cubicBezTo>
                  <a:lnTo>
                    <a:pt x="112142" y="858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B222607A-5F14-D4D7-CB47-BB97C6310D4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132724" y="5462748"/>
              <a:ext cx="94459" cy="76909"/>
            </a:xfrm>
            <a:custGeom>
              <a:avLst/>
              <a:gdLst>
                <a:gd name="connsiteX0" fmla="*/ 52693 w 94459"/>
                <a:gd name="connsiteY0" fmla="*/ 11884 h 76909"/>
                <a:gd name="connsiteX1" fmla="*/ 85411 w 94459"/>
                <a:gd name="connsiteY1" fmla="*/ 11884 h 76909"/>
                <a:gd name="connsiteX2" fmla="*/ 94734 w 94459"/>
                <a:gd name="connsiteY2" fmla="*/ 4940 h 76909"/>
                <a:gd name="connsiteX3" fmla="*/ 87170 w 94459"/>
                <a:gd name="connsiteY3" fmla="*/ 79 h 76909"/>
                <a:gd name="connsiteX4" fmla="*/ 31761 w 94459"/>
                <a:gd name="connsiteY4" fmla="*/ 79 h 76909"/>
                <a:gd name="connsiteX5" fmla="*/ 11884 w 94459"/>
                <a:gd name="connsiteY5" fmla="*/ 8759 h 76909"/>
                <a:gd name="connsiteX6" fmla="*/ 274 w 94459"/>
                <a:gd name="connsiteY6" fmla="*/ 23864 h 76909"/>
                <a:gd name="connsiteX7" fmla="*/ 3264 w 94459"/>
                <a:gd name="connsiteY7" fmla="*/ 25947 h 76909"/>
                <a:gd name="connsiteX8" fmla="*/ 6431 w 94459"/>
                <a:gd name="connsiteY8" fmla="*/ 24037 h 76909"/>
                <a:gd name="connsiteX9" fmla="*/ 30177 w 94459"/>
                <a:gd name="connsiteY9" fmla="*/ 11884 h 76909"/>
                <a:gd name="connsiteX10" fmla="*/ 45833 w 94459"/>
                <a:gd name="connsiteY10" fmla="*/ 11884 h 76909"/>
                <a:gd name="connsiteX11" fmla="*/ 28418 w 94459"/>
                <a:gd name="connsiteY11" fmla="*/ 67440 h 76909"/>
                <a:gd name="connsiteX12" fmla="*/ 27539 w 94459"/>
                <a:gd name="connsiteY12" fmla="*/ 71433 h 76909"/>
                <a:gd name="connsiteX13" fmla="*/ 33344 w 94459"/>
                <a:gd name="connsiteY13" fmla="*/ 76988 h 76909"/>
                <a:gd name="connsiteX14" fmla="*/ 41787 w 94459"/>
                <a:gd name="connsiteY14" fmla="*/ 68308 h 76909"/>
                <a:gd name="connsiteX15" fmla="*/ 52693 w 94459"/>
                <a:gd name="connsiteY15" fmla="*/ 11884 h 7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59" h="76909">
                  <a:moveTo>
                    <a:pt x="52693" y="11884"/>
                  </a:moveTo>
                  <a:lnTo>
                    <a:pt x="85411" y="11884"/>
                  </a:lnTo>
                  <a:cubicBezTo>
                    <a:pt x="87346" y="11884"/>
                    <a:pt x="94734" y="11884"/>
                    <a:pt x="94734" y="4940"/>
                  </a:cubicBezTo>
                  <a:cubicBezTo>
                    <a:pt x="94734" y="79"/>
                    <a:pt x="90160" y="79"/>
                    <a:pt x="87170" y="79"/>
                  </a:cubicBezTo>
                  <a:lnTo>
                    <a:pt x="31761" y="79"/>
                  </a:lnTo>
                  <a:cubicBezTo>
                    <a:pt x="26659" y="79"/>
                    <a:pt x="21031" y="426"/>
                    <a:pt x="11884" y="8759"/>
                  </a:cubicBezTo>
                  <a:cubicBezTo>
                    <a:pt x="6782" y="13273"/>
                    <a:pt x="274" y="22475"/>
                    <a:pt x="274" y="23864"/>
                  </a:cubicBezTo>
                  <a:cubicBezTo>
                    <a:pt x="274" y="25947"/>
                    <a:pt x="2561" y="25947"/>
                    <a:pt x="3264" y="25947"/>
                  </a:cubicBezTo>
                  <a:cubicBezTo>
                    <a:pt x="5199" y="25947"/>
                    <a:pt x="5375" y="25600"/>
                    <a:pt x="6431" y="24037"/>
                  </a:cubicBezTo>
                  <a:cubicBezTo>
                    <a:pt x="15402" y="11884"/>
                    <a:pt x="26132" y="11884"/>
                    <a:pt x="30177" y="11884"/>
                  </a:cubicBezTo>
                  <a:lnTo>
                    <a:pt x="45833" y="11884"/>
                  </a:lnTo>
                  <a:lnTo>
                    <a:pt x="28418" y="67440"/>
                  </a:lnTo>
                  <a:cubicBezTo>
                    <a:pt x="27539" y="70218"/>
                    <a:pt x="27539" y="70391"/>
                    <a:pt x="27539" y="71433"/>
                  </a:cubicBezTo>
                  <a:cubicBezTo>
                    <a:pt x="27539" y="76120"/>
                    <a:pt x="31936" y="76988"/>
                    <a:pt x="33344" y="76988"/>
                  </a:cubicBezTo>
                  <a:cubicBezTo>
                    <a:pt x="40028" y="76988"/>
                    <a:pt x="41259" y="70738"/>
                    <a:pt x="41787" y="68308"/>
                  </a:cubicBezTo>
                  <a:lnTo>
                    <a:pt x="52693" y="1188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1353629A-B285-821A-F84A-64BAEE45DA4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249948" y="5418998"/>
              <a:ext cx="156728" cy="118576"/>
            </a:xfrm>
            <a:custGeom>
              <a:avLst/>
              <a:gdLst>
                <a:gd name="connsiteX0" fmla="*/ 136075 w 156728"/>
                <a:gd name="connsiteY0" fmla="*/ 14141 h 118576"/>
                <a:gd name="connsiteX1" fmla="*/ 151027 w 156728"/>
                <a:gd name="connsiteY1" fmla="*/ 6329 h 118576"/>
                <a:gd name="connsiteX2" fmla="*/ 157007 w 156728"/>
                <a:gd name="connsiteY2" fmla="*/ 2510 h 118576"/>
                <a:gd name="connsiteX3" fmla="*/ 154193 w 156728"/>
                <a:gd name="connsiteY3" fmla="*/ 79 h 118576"/>
                <a:gd name="connsiteX4" fmla="*/ 131150 w 156728"/>
                <a:gd name="connsiteY4" fmla="*/ 773 h 118576"/>
                <a:gd name="connsiteX5" fmla="*/ 119012 w 156728"/>
                <a:gd name="connsiteY5" fmla="*/ 600 h 118576"/>
                <a:gd name="connsiteX6" fmla="*/ 107931 w 156728"/>
                <a:gd name="connsiteY6" fmla="*/ 79 h 118576"/>
                <a:gd name="connsiteX7" fmla="*/ 104237 w 156728"/>
                <a:gd name="connsiteY7" fmla="*/ 3898 h 118576"/>
                <a:gd name="connsiteX8" fmla="*/ 109866 w 156728"/>
                <a:gd name="connsiteY8" fmla="*/ 6329 h 118576"/>
                <a:gd name="connsiteX9" fmla="*/ 116550 w 156728"/>
                <a:gd name="connsiteY9" fmla="*/ 6676 h 118576"/>
                <a:gd name="connsiteX10" fmla="*/ 120596 w 156728"/>
                <a:gd name="connsiteY10" fmla="*/ 9107 h 118576"/>
                <a:gd name="connsiteX11" fmla="*/ 119892 w 156728"/>
                <a:gd name="connsiteY11" fmla="*/ 12926 h 118576"/>
                <a:gd name="connsiteX12" fmla="*/ 109514 w 156728"/>
                <a:gd name="connsiteY12" fmla="*/ 53898 h 118576"/>
                <a:gd name="connsiteX13" fmla="*/ 50587 w 156728"/>
                <a:gd name="connsiteY13" fmla="*/ 53898 h 118576"/>
                <a:gd name="connsiteX14" fmla="*/ 60789 w 156728"/>
                <a:gd name="connsiteY14" fmla="*/ 13621 h 118576"/>
                <a:gd name="connsiteX15" fmla="*/ 76268 w 156728"/>
                <a:gd name="connsiteY15" fmla="*/ 6329 h 118576"/>
                <a:gd name="connsiteX16" fmla="*/ 81545 w 156728"/>
                <a:gd name="connsiteY16" fmla="*/ 2510 h 118576"/>
                <a:gd name="connsiteX17" fmla="*/ 78731 w 156728"/>
                <a:gd name="connsiteY17" fmla="*/ 79 h 118576"/>
                <a:gd name="connsiteX18" fmla="*/ 55688 w 156728"/>
                <a:gd name="connsiteY18" fmla="*/ 773 h 118576"/>
                <a:gd name="connsiteX19" fmla="*/ 43550 w 156728"/>
                <a:gd name="connsiteY19" fmla="*/ 600 h 118576"/>
                <a:gd name="connsiteX20" fmla="*/ 32469 w 156728"/>
                <a:gd name="connsiteY20" fmla="*/ 79 h 118576"/>
                <a:gd name="connsiteX21" fmla="*/ 28775 w 156728"/>
                <a:gd name="connsiteY21" fmla="*/ 3898 h 118576"/>
                <a:gd name="connsiteX22" fmla="*/ 34404 w 156728"/>
                <a:gd name="connsiteY22" fmla="*/ 6329 h 118576"/>
                <a:gd name="connsiteX23" fmla="*/ 41088 w 156728"/>
                <a:gd name="connsiteY23" fmla="*/ 6676 h 118576"/>
                <a:gd name="connsiteX24" fmla="*/ 45134 w 156728"/>
                <a:gd name="connsiteY24" fmla="*/ 9107 h 118576"/>
                <a:gd name="connsiteX25" fmla="*/ 44430 w 156728"/>
                <a:gd name="connsiteY25" fmla="*/ 12926 h 118576"/>
                <a:gd name="connsiteX26" fmla="*/ 21035 w 156728"/>
                <a:gd name="connsiteY26" fmla="*/ 105113 h 118576"/>
                <a:gd name="connsiteX27" fmla="*/ 5556 w 156728"/>
                <a:gd name="connsiteY27" fmla="*/ 112405 h 118576"/>
                <a:gd name="connsiteX28" fmla="*/ 279 w 156728"/>
                <a:gd name="connsiteY28" fmla="*/ 116051 h 118576"/>
                <a:gd name="connsiteX29" fmla="*/ 3093 w 156728"/>
                <a:gd name="connsiteY29" fmla="*/ 118655 h 118576"/>
                <a:gd name="connsiteX30" fmla="*/ 25960 w 156728"/>
                <a:gd name="connsiteY30" fmla="*/ 117961 h 118576"/>
                <a:gd name="connsiteX31" fmla="*/ 38097 w 156728"/>
                <a:gd name="connsiteY31" fmla="*/ 118134 h 118576"/>
                <a:gd name="connsiteX32" fmla="*/ 49355 w 156728"/>
                <a:gd name="connsiteY32" fmla="*/ 118655 h 118576"/>
                <a:gd name="connsiteX33" fmla="*/ 53049 w 156728"/>
                <a:gd name="connsiteY33" fmla="*/ 115009 h 118576"/>
                <a:gd name="connsiteX34" fmla="*/ 47244 w 156728"/>
                <a:gd name="connsiteY34" fmla="*/ 112405 h 118576"/>
                <a:gd name="connsiteX35" fmla="*/ 40560 w 156728"/>
                <a:gd name="connsiteY35" fmla="*/ 112058 h 118576"/>
                <a:gd name="connsiteX36" fmla="*/ 36690 w 156728"/>
                <a:gd name="connsiteY36" fmla="*/ 109454 h 118576"/>
                <a:gd name="connsiteX37" fmla="*/ 37394 w 156728"/>
                <a:gd name="connsiteY37" fmla="*/ 105634 h 118576"/>
                <a:gd name="connsiteX38" fmla="*/ 49003 w 156728"/>
                <a:gd name="connsiteY38" fmla="*/ 60148 h 118576"/>
                <a:gd name="connsiteX39" fmla="*/ 107931 w 156728"/>
                <a:gd name="connsiteY39" fmla="*/ 60148 h 118576"/>
                <a:gd name="connsiteX40" fmla="*/ 96497 w 156728"/>
                <a:gd name="connsiteY40" fmla="*/ 105113 h 118576"/>
                <a:gd name="connsiteX41" fmla="*/ 81018 w 156728"/>
                <a:gd name="connsiteY41" fmla="*/ 112405 h 118576"/>
                <a:gd name="connsiteX42" fmla="*/ 75741 w 156728"/>
                <a:gd name="connsiteY42" fmla="*/ 116051 h 118576"/>
                <a:gd name="connsiteX43" fmla="*/ 78555 w 156728"/>
                <a:gd name="connsiteY43" fmla="*/ 118655 h 118576"/>
                <a:gd name="connsiteX44" fmla="*/ 101422 w 156728"/>
                <a:gd name="connsiteY44" fmla="*/ 117961 h 118576"/>
                <a:gd name="connsiteX45" fmla="*/ 113560 w 156728"/>
                <a:gd name="connsiteY45" fmla="*/ 118134 h 118576"/>
                <a:gd name="connsiteX46" fmla="*/ 124817 w 156728"/>
                <a:gd name="connsiteY46" fmla="*/ 118655 h 118576"/>
                <a:gd name="connsiteX47" fmla="*/ 128511 w 156728"/>
                <a:gd name="connsiteY47" fmla="*/ 115009 h 118576"/>
                <a:gd name="connsiteX48" fmla="*/ 122706 w 156728"/>
                <a:gd name="connsiteY48" fmla="*/ 112405 h 118576"/>
                <a:gd name="connsiteX49" fmla="*/ 116022 w 156728"/>
                <a:gd name="connsiteY49" fmla="*/ 112058 h 118576"/>
                <a:gd name="connsiteX50" fmla="*/ 112152 w 156728"/>
                <a:gd name="connsiteY50" fmla="*/ 109454 h 118576"/>
                <a:gd name="connsiteX51" fmla="*/ 112856 w 156728"/>
                <a:gd name="connsiteY51" fmla="*/ 105634 h 118576"/>
                <a:gd name="connsiteX52" fmla="*/ 136075 w 156728"/>
                <a:gd name="connsiteY52" fmla="*/ 14141 h 11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6728" h="118576">
                  <a:moveTo>
                    <a:pt x="136075" y="14141"/>
                  </a:moveTo>
                  <a:cubicBezTo>
                    <a:pt x="137658" y="7718"/>
                    <a:pt x="138010" y="6329"/>
                    <a:pt x="151027" y="6329"/>
                  </a:cubicBezTo>
                  <a:cubicBezTo>
                    <a:pt x="154897" y="6329"/>
                    <a:pt x="157007" y="6329"/>
                    <a:pt x="157007" y="2510"/>
                  </a:cubicBezTo>
                  <a:cubicBezTo>
                    <a:pt x="157007" y="1815"/>
                    <a:pt x="156480" y="79"/>
                    <a:pt x="154193" y="79"/>
                  </a:cubicBezTo>
                  <a:cubicBezTo>
                    <a:pt x="149092" y="79"/>
                    <a:pt x="136251" y="773"/>
                    <a:pt x="131150" y="773"/>
                  </a:cubicBezTo>
                  <a:cubicBezTo>
                    <a:pt x="128159" y="773"/>
                    <a:pt x="122003" y="773"/>
                    <a:pt x="119012" y="600"/>
                  </a:cubicBezTo>
                  <a:cubicBezTo>
                    <a:pt x="115494" y="426"/>
                    <a:pt x="111273" y="79"/>
                    <a:pt x="107931" y="79"/>
                  </a:cubicBezTo>
                  <a:cubicBezTo>
                    <a:pt x="106875" y="79"/>
                    <a:pt x="104237" y="79"/>
                    <a:pt x="104237" y="3898"/>
                  </a:cubicBezTo>
                  <a:cubicBezTo>
                    <a:pt x="104237" y="6329"/>
                    <a:pt x="106348" y="6329"/>
                    <a:pt x="109866" y="6329"/>
                  </a:cubicBezTo>
                  <a:cubicBezTo>
                    <a:pt x="110041" y="6329"/>
                    <a:pt x="113384" y="6329"/>
                    <a:pt x="116550" y="6676"/>
                  </a:cubicBezTo>
                  <a:cubicBezTo>
                    <a:pt x="120244" y="7023"/>
                    <a:pt x="120596" y="7371"/>
                    <a:pt x="120596" y="9107"/>
                  </a:cubicBezTo>
                  <a:cubicBezTo>
                    <a:pt x="120596" y="9280"/>
                    <a:pt x="120596" y="10322"/>
                    <a:pt x="119892" y="12926"/>
                  </a:cubicBezTo>
                  <a:lnTo>
                    <a:pt x="109514" y="53898"/>
                  </a:lnTo>
                  <a:lnTo>
                    <a:pt x="50587" y="53898"/>
                  </a:lnTo>
                  <a:lnTo>
                    <a:pt x="60789" y="13621"/>
                  </a:lnTo>
                  <a:cubicBezTo>
                    <a:pt x="62372" y="7718"/>
                    <a:pt x="62724" y="6329"/>
                    <a:pt x="76268" y="6329"/>
                  </a:cubicBezTo>
                  <a:cubicBezTo>
                    <a:pt x="79259" y="6329"/>
                    <a:pt x="81545" y="6329"/>
                    <a:pt x="81545" y="2510"/>
                  </a:cubicBezTo>
                  <a:cubicBezTo>
                    <a:pt x="81545" y="1815"/>
                    <a:pt x="81018" y="79"/>
                    <a:pt x="78731" y="79"/>
                  </a:cubicBezTo>
                  <a:cubicBezTo>
                    <a:pt x="73630" y="79"/>
                    <a:pt x="60789" y="773"/>
                    <a:pt x="55688" y="773"/>
                  </a:cubicBezTo>
                  <a:cubicBezTo>
                    <a:pt x="52697" y="773"/>
                    <a:pt x="46541" y="773"/>
                    <a:pt x="43550" y="600"/>
                  </a:cubicBezTo>
                  <a:cubicBezTo>
                    <a:pt x="40032" y="426"/>
                    <a:pt x="35811" y="79"/>
                    <a:pt x="32469" y="79"/>
                  </a:cubicBezTo>
                  <a:cubicBezTo>
                    <a:pt x="31413" y="79"/>
                    <a:pt x="28775" y="79"/>
                    <a:pt x="28775" y="3898"/>
                  </a:cubicBezTo>
                  <a:cubicBezTo>
                    <a:pt x="28775" y="6329"/>
                    <a:pt x="30886" y="6329"/>
                    <a:pt x="34404" y="6329"/>
                  </a:cubicBezTo>
                  <a:cubicBezTo>
                    <a:pt x="34579" y="6329"/>
                    <a:pt x="37922" y="6329"/>
                    <a:pt x="41088" y="6676"/>
                  </a:cubicBezTo>
                  <a:cubicBezTo>
                    <a:pt x="44782" y="7023"/>
                    <a:pt x="45134" y="7371"/>
                    <a:pt x="45134" y="9107"/>
                  </a:cubicBezTo>
                  <a:cubicBezTo>
                    <a:pt x="45134" y="9454"/>
                    <a:pt x="45134" y="10322"/>
                    <a:pt x="44430" y="12926"/>
                  </a:cubicBezTo>
                  <a:lnTo>
                    <a:pt x="21035" y="105113"/>
                  </a:lnTo>
                  <a:cubicBezTo>
                    <a:pt x="19628" y="111016"/>
                    <a:pt x="19276" y="112405"/>
                    <a:pt x="5556" y="112405"/>
                  </a:cubicBezTo>
                  <a:cubicBezTo>
                    <a:pt x="2565" y="112405"/>
                    <a:pt x="279" y="112405"/>
                    <a:pt x="279" y="116051"/>
                  </a:cubicBezTo>
                  <a:cubicBezTo>
                    <a:pt x="279" y="117787"/>
                    <a:pt x="1510" y="118655"/>
                    <a:pt x="3093" y="118655"/>
                  </a:cubicBezTo>
                  <a:cubicBezTo>
                    <a:pt x="8194" y="118655"/>
                    <a:pt x="20859" y="117961"/>
                    <a:pt x="25960" y="117961"/>
                  </a:cubicBezTo>
                  <a:cubicBezTo>
                    <a:pt x="28951" y="117961"/>
                    <a:pt x="35107" y="117961"/>
                    <a:pt x="38097" y="118134"/>
                  </a:cubicBezTo>
                  <a:cubicBezTo>
                    <a:pt x="41616" y="118308"/>
                    <a:pt x="46013" y="118655"/>
                    <a:pt x="49355" y="118655"/>
                  </a:cubicBezTo>
                  <a:cubicBezTo>
                    <a:pt x="50235" y="118655"/>
                    <a:pt x="53049" y="118655"/>
                    <a:pt x="53049" y="115009"/>
                  </a:cubicBezTo>
                  <a:cubicBezTo>
                    <a:pt x="53049" y="112405"/>
                    <a:pt x="51290" y="112405"/>
                    <a:pt x="47244" y="112405"/>
                  </a:cubicBezTo>
                  <a:cubicBezTo>
                    <a:pt x="44430" y="112405"/>
                    <a:pt x="43726" y="112405"/>
                    <a:pt x="40560" y="112058"/>
                  </a:cubicBezTo>
                  <a:cubicBezTo>
                    <a:pt x="36690" y="111537"/>
                    <a:pt x="36690" y="111190"/>
                    <a:pt x="36690" y="109454"/>
                  </a:cubicBezTo>
                  <a:cubicBezTo>
                    <a:pt x="36690" y="109280"/>
                    <a:pt x="36690" y="108238"/>
                    <a:pt x="37394" y="105634"/>
                  </a:cubicBezTo>
                  <a:lnTo>
                    <a:pt x="49003" y="60148"/>
                  </a:lnTo>
                  <a:lnTo>
                    <a:pt x="107931" y="60148"/>
                  </a:lnTo>
                  <a:lnTo>
                    <a:pt x="96497" y="105113"/>
                  </a:lnTo>
                  <a:cubicBezTo>
                    <a:pt x="95090" y="111016"/>
                    <a:pt x="94738" y="112405"/>
                    <a:pt x="81018" y="112405"/>
                  </a:cubicBezTo>
                  <a:cubicBezTo>
                    <a:pt x="78027" y="112405"/>
                    <a:pt x="75741" y="112405"/>
                    <a:pt x="75741" y="116051"/>
                  </a:cubicBezTo>
                  <a:cubicBezTo>
                    <a:pt x="75741" y="117787"/>
                    <a:pt x="76972" y="118655"/>
                    <a:pt x="78555" y="118655"/>
                  </a:cubicBezTo>
                  <a:cubicBezTo>
                    <a:pt x="83656" y="118655"/>
                    <a:pt x="96321" y="117961"/>
                    <a:pt x="101422" y="117961"/>
                  </a:cubicBezTo>
                  <a:cubicBezTo>
                    <a:pt x="104413" y="117961"/>
                    <a:pt x="110569" y="117961"/>
                    <a:pt x="113560" y="118134"/>
                  </a:cubicBezTo>
                  <a:cubicBezTo>
                    <a:pt x="117078" y="118308"/>
                    <a:pt x="121475" y="118655"/>
                    <a:pt x="124817" y="118655"/>
                  </a:cubicBezTo>
                  <a:cubicBezTo>
                    <a:pt x="125697" y="118655"/>
                    <a:pt x="128511" y="118655"/>
                    <a:pt x="128511" y="115009"/>
                  </a:cubicBezTo>
                  <a:cubicBezTo>
                    <a:pt x="128511" y="112405"/>
                    <a:pt x="126752" y="112405"/>
                    <a:pt x="122706" y="112405"/>
                  </a:cubicBezTo>
                  <a:cubicBezTo>
                    <a:pt x="119892" y="112405"/>
                    <a:pt x="119188" y="112405"/>
                    <a:pt x="116022" y="112058"/>
                  </a:cubicBezTo>
                  <a:cubicBezTo>
                    <a:pt x="112152" y="111537"/>
                    <a:pt x="112152" y="111190"/>
                    <a:pt x="112152" y="109454"/>
                  </a:cubicBezTo>
                  <a:cubicBezTo>
                    <a:pt x="112152" y="108412"/>
                    <a:pt x="112680" y="106676"/>
                    <a:pt x="112856" y="105634"/>
                  </a:cubicBezTo>
                  <a:lnTo>
                    <a:pt x="136075" y="1414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C9208CD7-1DF1-E585-0051-9279242EDE3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418567" y="5407367"/>
              <a:ext cx="75637" cy="173610"/>
            </a:xfrm>
            <a:custGeom>
              <a:avLst/>
              <a:gdLst>
                <a:gd name="connsiteX0" fmla="*/ 74868 w 75637"/>
                <a:gd name="connsiteY0" fmla="*/ 7718 h 173610"/>
                <a:gd name="connsiteX1" fmla="*/ 75923 w 75637"/>
                <a:gd name="connsiteY1" fmla="*/ 4419 h 173610"/>
                <a:gd name="connsiteX2" fmla="*/ 71701 w 75637"/>
                <a:gd name="connsiteY2" fmla="*/ 79 h 173610"/>
                <a:gd name="connsiteX3" fmla="*/ 66952 w 75637"/>
                <a:gd name="connsiteY3" fmla="*/ 4419 h 173610"/>
                <a:gd name="connsiteX4" fmla="*/ 1341 w 75637"/>
                <a:gd name="connsiteY4" fmla="*/ 166051 h 173610"/>
                <a:gd name="connsiteX5" fmla="*/ 285 w 75637"/>
                <a:gd name="connsiteY5" fmla="*/ 169349 h 173610"/>
                <a:gd name="connsiteX6" fmla="*/ 4507 w 75637"/>
                <a:gd name="connsiteY6" fmla="*/ 173690 h 173610"/>
                <a:gd name="connsiteX7" fmla="*/ 9256 w 75637"/>
                <a:gd name="connsiteY7" fmla="*/ 169349 h 173610"/>
                <a:gd name="connsiteX8" fmla="*/ 74868 w 75637"/>
                <a:gd name="connsiteY8" fmla="*/ 7718 h 17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7" h="173610">
                  <a:moveTo>
                    <a:pt x="74868" y="7718"/>
                  </a:moveTo>
                  <a:cubicBezTo>
                    <a:pt x="75923" y="5461"/>
                    <a:pt x="75923" y="5114"/>
                    <a:pt x="75923" y="4419"/>
                  </a:cubicBezTo>
                  <a:cubicBezTo>
                    <a:pt x="75923" y="1641"/>
                    <a:pt x="73636" y="79"/>
                    <a:pt x="71701" y="79"/>
                  </a:cubicBezTo>
                  <a:cubicBezTo>
                    <a:pt x="68711" y="79"/>
                    <a:pt x="67832" y="2162"/>
                    <a:pt x="66952" y="4419"/>
                  </a:cubicBezTo>
                  <a:lnTo>
                    <a:pt x="1341" y="166051"/>
                  </a:lnTo>
                  <a:cubicBezTo>
                    <a:pt x="285" y="168308"/>
                    <a:pt x="285" y="168655"/>
                    <a:pt x="285" y="169349"/>
                  </a:cubicBezTo>
                  <a:cubicBezTo>
                    <a:pt x="285" y="172127"/>
                    <a:pt x="2572" y="173690"/>
                    <a:pt x="4507" y="173690"/>
                  </a:cubicBezTo>
                  <a:cubicBezTo>
                    <a:pt x="7497" y="173690"/>
                    <a:pt x="8377" y="171606"/>
                    <a:pt x="9256" y="169349"/>
                  </a:cubicBezTo>
                  <a:lnTo>
                    <a:pt x="74868" y="771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182D6E7C-5054-BE48-AC98-5BA64A4AFFA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519064" y="5422297"/>
              <a:ext cx="77748" cy="115277"/>
            </a:xfrm>
            <a:custGeom>
              <a:avLst/>
              <a:gdLst>
                <a:gd name="connsiteX0" fmla="*/ 78038 w 77748"/>
                <a:gd name="connsiteY0" fmla="*/ 83759 h 115277"/>
                <a:gd name="connsiteX1" fmla="*/ 72057 w 77748"/>
                <a:gd name="connsiteY1" fmla="*/ 83759 h 115277"/>
                <a:gd name="connsiteX2" fmla="*/ 67484 w 77748"/>
                <a:gd name="connsiteY2" fmla="*/ 99558 h 115277"/>
                <a:gd name="connsiteX3" fmla="*/ 50070 w 77748"/>
                <a:gd name="connsiteY3" fmla="*/ 100599 h 115277"/>
                <a:gd name="connsiteX4" fmla="*/ 17704 w 77748"/>
                <a:gd name="connsiteY4" fmla="*/ 100599 h 115277"/>
                <a:gd name="connsiteX5" fmla="*/ 52884 w 77748"/>
                <a:gd name="connsiteY5" fmla="*/ 71433 h 115277"/>
                <a:gd name="connsiteX6" fmla="*/ 78038 w 77748"/>
                <a:gd name="connsiteY6" fmla="*/ 33933 h 115277"/>
                <a:gd name="connsiteX7" fmla="*/ 36877 w 77748"/>
                <a:gd name="connsiteY7" fmla="*/ 79 h 115277"/>
                <a:gd name="connsiteX8" fmla="*/ 289 w 77748"/>
                <a:gd name="connsiteY8" fmla="*/ 31155 h 115277"/>
                <a:gd name="connsiteX9" fmla="*/ 9612 w 77748"/>
                <a:gd name="connsiteY9" fmla="*/ 40877 h 115277"/>
                <a:gd name="connsiteX10" fmla="*/ 18935 w 77748"/>
                <a:gd name="connsiteY10" fmla="*/ 31676 h 115277"/>
                <a:gd name="connsiteX11" fmla="*/ 8557 w 77748"/>
                <a:gd name="connsiteY11" fmla="*/ 22475 h 115277"/>
                <a:gd name="connsiteX12" fmla="*/ 34238 w 77748"/>
                <a:gd name="connsiteY12" fmla="*/ 6329 h 115277"/>
                <a:gd name="connsiteX13" fmla="*/ 60976 w 77748"/>
                <a:gd name="connsiteY13" fmla="*/ 33933 h 115277"/>
                <a:gd name="connsiteX14" fmla="*/ 44441 w 77748"/>
                <a:gd name="connsiteY14" fmla="*/ 67266 h 115277"/>
                <a:gd name="connsiteX15" fmla="*/ 2048 w 77748"/>
                <a:gd name="connsiteY15" fmla="*/ 108586 h 115277"/>
                <a:gd name="connsiteX16" fmla="*/ 289 w 77748"/>
                <a:gd name="connsiteY16" fmla="*/ 115356 h 115277"/>
                <a:gd name="connsiteX17" fmla="*/ 72761 w 77748"/>
                <a:gd name="connsiteY17" fmla="*/ 115356 h 115277"/>
                <a:gd name="connsiteX18" fmla="*/ 78038 w 77748"/>
                <a:gd name="connsiteY18" fmla="*/ 83759 h 11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748" h="115277">
                  <a:moveTo>
                    <a:pt x="78038" y="83759"/>
                  </a:moveTo>
                  <a:lnTo>
                    <a:pt x="72057" y="83759"/>
                  </a:lnTo>
                  <a:cubicBezTo>
                    <a:pt x="71530" y="87579"/>
                    <a:pt x="69771" y="97822"/>
                    <a:pt x="67484" y="99558"/>
                  </a:cubicBezTo>
                  <a:cubicBezTo>
                    <a:pt x="66077" y="100599"/>
                    <a:pt x="52532" y="100599"/>
                    <a:pt x="50070" y="100599"/>
                  </a:cubicBezTo>
                  <a:lnTo>
                    <a:pt x="17704" y="100599"/>
                  </a:lnTo>
                  <a:cubicBezTo>
                    <a:pt x="36173" y="84454"/>
                    <a:pt x="42330" y="79593"/>
                    <a:pt x="52884" y="71433"/>
                  </a:cubicBezTo>
                  <a:cubicBezTo>
                    <a:pt x="65901" y="61190"/>
                    <a:pt x="78038" y="50426"/>
                    <a:pt x="78038" y="33933"/>
                  </a:cubicBezTo>
                  <a:cubicBezTo>
                    <a:pt x="78038" y="12926"/>
                    <a:pt x="59392" y="79"/>
                    <a:pt x="36877" y="79"/>
                  </a:cubicBezTo>
                  <a:cubicBezTo>
                    <a:pt x="15065" y="79"/>
                    <a:pt x="289" y="15183"/>
                    <a:pt x="289" y="31155"/>
                  </a:cubicBezTo>
                  <a:cubicBezTo>
                    <a:pt x="289" y="40009"/>
                    <a:pt x="7853" y="40877"/>
                    <a:pt x="9612" y="40877"/>
                  </a:cubicBezTo>
                  <a:cubicBezTo>
                    <a:pt x="13834" y="40877"/>
                    <a:pt x="18935" y="37926"/>
                    <a:pt x="18935" y="31676"/>
                  </a:cubicBezTo>
                  <a:cubicBezTo>
                    <a:pt x="18935" y="28551"/>
                    <a:pt x="17704" y="22475"/>
                    <a:pt x="8557" y="22475"/>
                  </a:cubicBezTo>
                  <a:cubicBezTo>
                    <a:pt x="14010" y="10148"/>
                    <a:pt x="25971" y="6329"/>
                    <a:pt x="34238" y="6329"/>
                  </a:cubicBezTo>
                  <a:cubicBezTo>
                    <a:pt x="51829" y="6329"/>
                    <a:pt x="60976" y="19871"/>
                    <a:pt x="60976" y="33933"/>
                  </a:cubicBezTo>
                  <a:cubicBezTo>
                    <a:pt x="60976" y="49037"/>
                    <a:pt x="50070" y="61016"/>
                    <a:pt x="44441" y="67266"/>
                  </a:cubicBezTo>
                  <a:lnTo>
                    <a:pt x="2048" y="108586"/>
                  </a:lnTo>
                  <a:cubicBezTo>
                    <a:pt x="289" y="110148"/>
                    <a:pt x="289" y="110495"/>
                    <a:pt x="289" y="115356"/>
                  </a:cubicBezTo>
                  <a:lnTo>
                    <a:pt x="72761" y="115356"/>
                  </a:lnTo>
                  <a:lnTo>
                    <a:pt x="78038" y="8375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0830C080-B2DC-6D02-EF12-4EBE46FF225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650616" y="5441566"/>
              <a:ext cx="10051" cy="248015"/>
            </a:xfrm>
            <a:custGeom>
              <a:avLst/>
              <a:gdLst>
                <a:gd name="connsiteX0" fmla="*/ 10345 w 10051"/>
                <a:gd name="connsiteY0" fmla="*/ 9011 h 248015"/>
                <a:gd name="connsiteX1" fmla="*/ 5320 w 10051"/>
                <a:gd name="connsiteY1" fmla="*/ 83 h 248015"/>
                <a:gd name="connsiteX2" fmla="*/ 294 w 10051"/>
                <a:gd name="connsiteY2" fmla="*/ 9011 h 248015"/>
                <a:gd name="connsiteX3" fmla="*/ 294 w 10051"/>
                <a:gd name="connsiteY3" fmla="*/ 239169 h 248015"/>
                <a:gd name="connsiteX4" fmla="*/ 5320 w 10051"/>
                <a:gd name="connsiteY4" fmla="*/ 248098 h 248015"/>
                <a:gd name="connsiteX5" fmla="*/ 10345 w 10051"/>
                <a:gd name="connsiteY5" fmla="*/ 239169 h 248015"/>
                <a:gd name="connsiteX6" fmla="*/ 10345 w 10051"/>
                <a:gd name="connsiteY6" fmla="*/ 9011 h 2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1" h="248015">
                  <a:moveTo>
                    <a:pt x="10345" y="9011"/>
                  </a:moveTo>
                  <a:cubicBezTo>
                    <a:pt x="10345" y="4547"/>
                    <a:pt x="10345" y="83"/>
                    <a:pt x="5320" y="83"/>
                  </a:cubicBezTo>
                  <a:cubicBezTo>
                    <a:pt x="294" y="83"/>
                    <a:pt x="294" y="4547"/>
                    <a:pt x="294" y="9011"/>
                  </a:cubicBezTo>
                  <a:lnTo>
                    <a:pt x="294" y="239169"/>
                  </a:lnTo>
                  <a:cubicBezTo>
                    <a:pt x="294" y="243633"/>
                    <a:pt x="294" y="248098"/>
                    <a:pt x="5320" y="248098"/>
                  </a:cubicBezTo>
                  <a:cubicBezTo>
                    <a:pt x="10345" y="248098"/>
                    <a:pt x="10345" y="243633"/>
                    <a:pt x="10345" y="239169"/>
                  </a:cubicBezTo>
                  <a:lnTo>
                    <a:pt x="10345" y="901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172E782E-069A-746C-F6A3-771E8FA75D9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704839" y="5458183"/>
              <a:ext cx="166604" cy="169394"/>
            </a:xfrm>
            <a:custGeom>
              <a:avLst/>
              <a:gdLst>
                <a:gd name="connsiteX0" fmla="*/ 93273 w 166604"/>
                <a:gd name="connsiteY0" fmla="*/ 19676 h 169394"/>
                <a:gd name="connsiteX1" fmla="*/ 117146 w 166604"/>
                <a:gd name="connsiteY1" fmla="*/ 7771 h 169394"/>
                <a:gd name="connsiteX2" fmla="*/ 125438 w 166604"/>
                <a:gd name="connsiteY2" fmla="*/ 7771 h 169394"/>
                <a:gd name="connsiteX3" fmla="*/ 125438 w 166604"/>
                <a:gd name="connsiteY3" fmla="*/ 83 h 169394"/>
                <a:gd name="connsiteX4" fmla="*/ 82971 w 166604"/>
                <a:gd name="connsiteY4" fmla="*/ 827 h 169394"/>
                <a:gd name="connsiteX5" fmla="*/ 40251 w 166604"/>
                <a:gd name="connsiteY5" fmla="*/ 83 h 169394"/>
                <a:gd name="connsiteX6" fmla="*/ 40251 w 166604"/>
                <a:gd name="connsiteY6" fmla="*/ 7771 h 169394"/>
                <a:gd name="connsiteX7" fmla="*/ 48544 w 166604"/>
                <a:gd name="connsiteY7" fmla="*/ 7771 h 169394"/>
                <a:gd name="connsiteX8" fmla="*/ 72416 w 166604"/>
                <a:gd name="connsiteY8" fmla="*/ 19676 h 169394"/>
                <a:gd name="connsiteX9" fmla="*/ 72416 w 166604"/>
                <a:gd name="connsiteY9" fmla="*/ 129794 h 169394"/>
                <a:gd name="connsiteX10" fmla="*/ 38241 w 166604"/>
                <a:gd name="connsiteY10" fmla="*/ 66799 h 169394"/>
                <a:gd name="connsiteX11" fmla="*/ 15876 w 166604"/>
                <a:gd name="connsiteY11" fmla="*/ 32077 h 169394"/>
                <a:gd name="connsiteX12" fmla="*/ 6579 w 166604"/>
                <a:gd name="connsiteY12" fmla="*/ 32077 h 169394"/>
                <a:gd name="connsiteX13" fmla="*/ 296 w 166604"/>
                <a:gd name="connsiteY13" fmla="*/ 34805 h 169394"/>
                <a:gd name="connsiteX14" fmla="*/ 2558 w 166604"/>
                <a:gd name="connsiteY14" fmla="*/ 37533 h 169394"/>
                <a:gd name="connsiteX15" fmla="*/ 17384 w 166604"/>
                <a:gd name="connsiteY15" fmla="*/ 71263 h 169394"/>
                <a:gd name="connsiteX16" fmla="*/ 30200 w 166604"/>
                <a:gd name="connsiteY16" fmla="*/ 113177 h 169394"/>
                <a:gd name="connsiteX17" fmla="*/ 72416 w 166604"/>
                <a:gd name="connsiteY17" fmla="*/ 135995 h 169394"/>
                <a:gd name="connsiteX18" fmla="*/ 72416 w 166604"/>
                <a:gd name="connsiteY18" fmla="*/ 149884 h 169394"/>
                <a:gd name="connsiteX19" fmla="*/ 48544 w 166604"/>
                <a:gd name="connsiteY19" fmla="*/ 161788 h 169394"/>
                <a:gd name="connsiteX20" fmla="*/ 40251 w 166604"/>
                <a:gd name="connsiteY20" fmla="*/ 161788 h 169394"/>
                <a:gd name="connsiteX21" fmla="*/ 40251 w 166604"/>
                <a:gd name="connsiteY21" fmla="*/ 169477 h 169394"/>
                <a:gd name="connsiteX22" fmla="*/ 82719 w 166604"/>
                <a:gd name="connsiteY22" fmla="*/ 168733 h 169394"/>
                <a:gd name="connsiteX23" fmla="*/ 125438 w 166604"/>
                <a:gd name="connsiteY23" fmla="*/ 169477 h 169394"/>
                <a:gd name="connsiteX24" fmla="*/ 125438 w 166604"/>
                <a:gd name="connsiteY24" fmla="*/ 161788 h 169394"/>
                <a:gd name="connsiteX25" fmla="*/ 117146 w 166604"/>
                <a:gd name="connsiteY25" fmla="*/ 161788 h 169394"/>
                <a:gd name="connsiteX26" fmla="*/ 93273 w 166604"/>
                <a:gd name="connsiteY26" fmla="*/ 149884 h 169394"/>
                <a:gd name="connsiteX27" fmla="*/ 93273 w 166604"/>
                <a:gd name="connsiteY27" fmla="*/ 135995 h 169394"/>
                <a:gd name="connsiteX28" fmla="*/ 136495 w 166604"/>
                <a:gd name="connsiteY28" fmla="*/ 113425 h 169394"/>
                <a:gd name="connsiteX29" fmla="*/ 149813 w 166604"/>
                <a:gd name="connsiteY29" fmla="*/ 65311 h 169394"/>
                <a:gd name="connsiteX30" fmla="*/ 163634 w 166604"/>
                <a:gd name="connsiteY30" fmla="*/ 37533 h 169394"/>
                <a:gd name="connsiteX31" fmla="*/ 166901 w 166604"/>
                <a:gd name="connsiteY31" fmla="*/ 34805 h 169394"/>
                <a:gd name="connsiteX32" fmla="*/ 160870 w 166604"/>
                <a:gd name="connsiteY32" fmla="*/ 32077 h 169394"/>
                <a:gd name="connsiteX33" fmla="*/ 151321 w 166604"/>
                <a:gd name="connsiteY33" fmla="*/ 32077 h 169394"/>
                <a:gd name="connsiteX34" fmla="*/ 128956 w 166604"/>
                <a:gd name="connsiteY34" fmla="*/ 69775 h 169394"/>
                <a:gd name="connsiteX35" fmla="*/ 93273 w 166604"/>
                <a:gd name="connsiteY35" fmla="*/ 129794 h 169394"/>
                <a:gd name="connsiteX36" fmla="*/ 93273 w 166604"/>
                <a:gd name="connsiteY36" fmla="*/ 19676 h 16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604" h="169394">
                  <a:moveTo>
                    <a:pt x="93273" y="19676"/>
                  </a:moveTo>
                  <a:cubicBezTo>
                    <a:pt x="93273" y="11243"/>
                    <a:pt x="93273" y="7771"/>
                    <a:pt x="117146" y="7771"/>
                  </a:cubicBezTo>
                  <a:lnTo>
                    <a:pt x="125438" y="7771"/>
                  </a:lnTo>
                  <a:lnTo>
                    <a:pt x="125438" y="83"/>
                  </a:lnTo>
                  <a:cubicBezTo>
                    <a:pt x="116392" y="827"/>
                    <a:pt x="93273" y="827"/>
                    <a:pt x="82971" y="827"/>
                  </a:cubicBezTo>
                  <a:cubicBezTo>
                    <a:pt x="72668" y="827"/>
                    <a:pt x="49298" y="827"/>
                    <a:pt x="40251" y="83"/>
                  </a:cubicBezTo>
                  <a:lnTo>
                    <a:pt x="40251" y="7771"/>
                  </a:lnTo>
                  <a:lnTo>
                    <a:pt x="48544" y="7771"/>
                  </a:lnTo>
                  <a:cubicBezTo>
                    <a:pt x="72416" y="7771"/>
                    <a:pt x="72416" y="10995"/>
                    <a:pt x="72416" y="19676"/>
                  </a:cubicBezTo>
                  <a:lnTo>
                    <a:pt x="72416" y="129794"/>
                  </a:lnTo>
                  <a:cubicBezTo>
                    <a:pt x="39498" y="121114"/>
                    <a:pt x="38241" y="82920"/>
                    <a:pt x="38241" y="66799"/>
                  </a:cubicBezTo>
                  <a:cubicBezTo>
                    <a:pt x="37990" y="36789"/>
                    <a:pt x="26933" y="32077"/>
                    <a:pt x="15876" y="32077"/>
                  </a:cubicBezTo>
                  <a:lnTo>
                    <a:pt x="6579" y="32077"/>
                  </a:lnTo>
                  <a:cubicBezTo>
                    <a:pt x="2809" y="32077"/>
                    <a:pt x="296" y="32077"/>
                    <a:pt x="296" y="34805"/>
                  </a:cubicBezTo>
                  <a:cubicBezTo>
                    <a:pt x="296" y="36045"/>
                    <a:pt x="1050" y="37285"/>
                    <a:pt x="2558" y="37533"/>
                  </a:cubicBezTo>
                  <a:cubicBezTo>
                    <a:pt x="10851" y="38525"/>
                    <a:pt x="17133" y="41997"/>
                    <a:pt x="17384" y="71263"/>
                  </a:cubicBezTo>
                  <a:cubicBezTo>
                    <a:pt x="17384" y="76967"/>
                    <a:pt x="18138" y="96560"/>
                    <a:pt x="30200" y="113177"/>
                  </a:cubicBezTo>
                  <a:cubicBezTo>
                    <a:pt x="40000" y="126570"/>
                    <a:pt x="55329" y="133763"/>
                    <a:pt x="72416" y="135995"/>
                  </a:cubicBezTo>
                  <a:lnTo>
                    <a:pt x="72416" y="149884"/>
                  </a:lnTo>
                  <a:cubicBezTo>
                    <a:pt x="72416" y="158316"/>
                    <a:pt x="72416" y="161788"/>
                    <a:pt x="48544" y="161788"/>
                  </a:cubicBezTo>
                  <a:lnTo>
                    <a:pt x="40251" y="161788"/>
                  </a:lnTo>
                  <a:lnTo>
                    <a:pt x="40251" y="169477"/>
                  </a:lnTo>
                  <a:cubicBezTo>
                    <a:pt x="49298" y="168733"/>
                    <a:pt x="72416" y="168733"/>
                    <a:pt x="82719" y="168733"/>
                  </a:cubicBezTo>
                  <a:cubicBezTo>
                    <a:pt x="93022" y="168733"/>
                    <a:pt x="116392" y="168733"/>
                    <a:pt x="125438" y="169477"/>
                  </a:cubicBezTo>
                  <a:lnTo>
                    <a:pt x="125438" y="161788"/>
                  </a:lnTo>
                  <a:lnTo>
                    <a:pt x="117146" y="161788"/>
                  </a:lnTo>
                  <a:cubicBezTo>
                    <a:pt x="93273" y="161788"/>
                    <a:pt x="93273" y="158564"/>
                    <a:pt x="93273" y="149884"/>
                  </a:cubicBezTo>
                  <a:lnTo>
                    <a:pt x="93273" y="135995"/>
                  </a:lnTo>
                  <a:cubicBezTo>
                    <a:pt x="111366" y="133763"/>
                    <a:pt x="126695" y="126322"/>
                    <a:pt x="136495" y="113425"/>
                  </a:cubicBezTo>
                  <a:cubicBezTo>
                    <a:pt x="149562" y="95816"/>
                    <a:pt x="149813" y="76223"/>
                    <a:pt x="149813" y="65311"/>
                  </a:cubicBezTo>
                  <a:cubicBezTo>
                    <a:pt x="149813" y="61342"/>
                    <a:pt x="150065" y="39269"/>
                    <a:pt x="163634" y="37533"/>
                  </a:cubicBezTo>
                  <a:cubicBezTo>
                    <a:pt x="165142" y="37285"/>
                    <a:pt x="166901" y="37037"/>
                    <a:pt x="166901" y="34805"/>
                  </a:cubicBezTo>
                  <a:cubicBezTo>
                    <a:pt x="166901" y="32077"/>
                    <a:pt x="164891" y="32077"/>
                    <a:pt x="160870" y="32077"/>
                  </a:cubicBezTo>
                  <a:lnTo>
                    <a:pt x="151321" y="32077"/>
                  </a:lnTo>
                  <a:cubicBezTo>
                    <a:pt x="141521" y="32077"/>
                    <a:pt x="129208" y="33813"/>
                    <a:pt x="128956" y="69775"/>
                  </a:cubicBezTo>
                  <a:cubicBezTo>
                    <a:pt x="128705" y="97056"/>
                    <a:pt x="120413" y="123346"/>
                    <a:pt x="93273" y="129794"/>
                  </a:cubicBezTo>
                  <a:lnTo>
                    <a:pt x="93273" y="1967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5A71DD15-9022-478B-5179-42D6E1E9C8A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895989" y="5540995"/>
              <a:ext cx="132454" cy="123784"/>
            </a:xfrm>
            <a:custGeom>
              <a:avLst/>
              <a:gdLst>
                <a:gd name="connsiteX0" fmla="*/ 26514 w 132454"/>
                <a:gd name="connsiteY0" fmla="*/ 103035 h 123784"/>
                <a:gd name="connsiteX1" fmla="*/ 4350 w 132454"/>
                <a:gd name="connsiteY1" fmla="*/ 117618 h 123784"/>
                <a:gd name="connsiteX2" fmla="*/ 304 w 132454"/>
                <a:gd name="connsiteY2" fmla="*/ 121264 h 123784"/>
                <a:gd name="connsiteX3" fmla="*/ 2767 w 132454"/>
                <a:gd name="connsiteY3" fmla="*/ 123868 h 123784"/>
                <a:gd name="connsiteX4" fmla="*/ 17894 w 132454"/>
                <a:gd name="connsiteY4" fmla="*/ 123174 h 123784"/>
                <a:gd name="connsiteX5" fmla="*/ 36012 w 132454"/>
                <a:gd name="connsiteY5" fmla="*/ 123868 h 123784"/>
                <a:gd name="connsiteX6" fmla="*/ 39530 w 132454"/>
                <a:gd name="connsiteY6" fmla="*/ 120049 h 123784"/>
                <a:gd name="connsiteX7" fmla="*/ 36540 w 132454"/>
                <a:gd name="connsiteY7" fmla="*/ 117618 h 123784"/>
                <a:gd name="connsiteX8" fmla="*/ 28800 w 132454"/>
                <a:gd name="connsiteY8" fmla="*/ 112410 h 123784"/>
                <a:gd name="connsiteX9" fmla="*/ 31439 w 132454"/>
                <a:gd name="connsiteY9" fmla="*/ 105813 h 123784"/>
                <a:gd name="connsiteX10" fmla="*/ 45511 w 132454"/>
                <a:gd name="connsiteY10" fmla="*/ 84285 h 123784"/>
                <a:gd name="connsiteX11" fmla="*/ 95819 w 132454"/>
                <a:gd name="connsiteY11" fmla="*/ 84285 h 123784"/>
                <a:gd name="connsiteX12" fmla="*/ 100041 w 132454"/>
                <a:gd name="connsiteY12" fmla="*/ 113105 h 123784"/>
                <a:gd name="connsiteX13" fmla="*/ 87904 w 132454"/>
                <a:gd name="connsiteY13" fmla="*/ 117618 h 123784"/>
                <a:gd name="connsiteX14" fmla="*/ 83330 w 132454"/>
                <a:gd name="connsiteY14" fmla="*/ 121438 h 123784"/>
                <a:gd name="connsiteX15" fmla="*/ 86144 w 132454"/>
                <a:gd name="connsiteY15" fmla="*/ 123868 h 123784"/>
                <a:gd name="connsiteX16" fmla="*/ 108836 w 132454"/>
                <a:gd name="connsiteY16" fmla="*/ 123174 h 123784"/>
                <a:gd name="connsiteX17" fmla="*/ 119214 w 132454"/>
                <a:gd name="connsiteY17" fmla="*/ 123348 h 123784"/>
                <a:gd name="connsiteX18" fmla="*/ 129241 w 132454"/>
                <a:gd name="connsiteY18" fmla="*/ 123868 h 123784"/>
                <a:gd name="connsiteX19" fmla="*/ 132759 w 132454"/>
                <a:gd name="connsiteY19" fmla="*/ 120223 h 123784"/>
                <a:gd name="connsiteX20" fmla="*/ 127833 w 132454"/>
                <a:gd name="connsiteY20" fmla="*/ 117618 h 123784"/>
                <a:gd name="connsiteX21" fmla="*/ 116751 w 132454"/>
                <a:gd name="connsiteY21" fmla="*/ 112063 h 123784"/>
                <a:gd name="connsiteX22" fmla="*/ 101272 w 132454"/>
                <a:gd name="connsiteY22" fmla="*/ 4945 h 123784"/>
                <a:gd name="connsiteX23" fmla="*/ 97050 w 132454"/>
                <a:gd name="connsiteY23" fmla="*/ 84 h 123784"/>
                <a:gd name="connsiteX24" fmla="*/ 91070 w 132454"/>
                <a:gd name="connsiteY24" fmla="*/ 4077 h 123784"/>
                <a:gd name="connsiteX25" fmla="*/ 26514 w 132454"/>
                <a:gd name="connsiteY25" fmla="*/ 103035 h 123784"/>
                <a:gd name="connsiteX26" fmla="*/ 49733 w 132454"/>
                <a:gd name="connsiteY26" fmla="*/ 78035 h 123784"/>
                <a:gd name="connsiteX27" fmla="*/ 86672 w 132454"/>
                <a:gd name="connsiteY27" fmla="*/ 21265 h 123784"/>
                <a:gd name="connsiteX28" fmla="*/ 94940 w 132454"/>
                <a:gd name="connsiteY28" fmla="*/ 78035 h 123784"/>
                <a:gd name="connsiteX29" fmla="*/ 49733 w 132454"/>
                <a:gd name="connsiteY29" fmla="*/ 78035 h 12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454" h="123784">
                  <a:moveTo>
                    <a:pt x="26514" y="103035"/>
                  </a:moveTo>
                  <a:cubicBezTo>
                    <a:pt x="20357" y="112410"/>
                    <a:pt x="14728" y="116924"/>
                    <a:pt x="4350" y="117618"/>
                  </a:cubicBezTo>
                  <a:cubicBezTo>
                    <a:pt x="2591" y="117792"/>
                    <a:pt x="304" y="117792"/>
                    <a:pt x="304" y="121264"/>
                  </a:cubicBezTo>
                  <a:cubicBezTo>
                    <a:pt x="304" y="123174"/>
                    <a:pt x="1887" y="123868"/>
                    <a:pt x="2767" y="123868"/>
                  </a:cubicBezTo>
                  <a:cubicBezTo>
                    <a:pt x="7340" y="123868"/>
                    <a:pt x="13145" y="123174"/>
                    <a:pt x="17894" y="123174"/>
                  </a:cubicBezTo>
                  <a:cubicBezTo>
                    <a:pt x="23523" y="123174"/>
                    <a:pt x="30735" y="123868"/>
                    <a:pt x="36012" y="123868"/>
                  </a:cubicBezTo>
                  <a:cubicBezTo>
                    <a:pt x="36892" y="123868"/>
                    <a:pt x="39530" y="123868"/>
                    <a:pt x="39530" y="120049"/>
                  </a:cubicBezTo>
                  <a:cubicBezTo>
                    <a:pt x="39530" y="117792"/>
                    <a:pt x="37244" y="117618"/>
                    <a:pt x="36540" y="117618"/>
                  </a:cubicBezTo>
                  <a:cubicBezTo>
                    <a:pt x="35133" y="117445"/>
                    <a:pt x="28800" y="117098"/>
                    <a:pt x="28800" y="112410"/>
                  </a:cubicBezTo>
                  <a:cubicBezTo>
                    <a:pt x="28800" y="110327"/>
                    <a:pt x="30559" y="107375"/>
                    <a:pt x="31439" y="105813"/>
                  </a:cubicBezTo>
                  <a:lnTo>
                    <a:pt x="45511" y="84285"/>
                  </a:lnTo>
                  <a:lnTo>
                    <a:pt x="95819" y="84285"/>
                  </a:lnTo>
                  <a:lnTo>
                    <a:pt x="100041" y="113105"/>
                  </a:lnTo>
                  <a:cubicBezTo>
                    <a:pt x="99337" y="114841"/>
                    <a:pt x="98282" y="117618"/>
                    <a:pt x="87904" y="117618"/>
                  </a:cubicBezTo>
                  <a:cubicBezTo>
                    <a:pt x="85793" y="117618"/>
                    <a:pt x="83330" y="117618"/>
                    <a:pt x="83330" y="121438"/>
                  </a:cubicBezTo>
                  <a:cubicBezTo>
                    <a:pt x="83330" y="122132"/>
                    <a:pt x="83858" y="123868"/>
                    <a:pt x="86144" y="123868"/>
                  </a:cubicBezTo>
                  <a:cubicBezTo>
                    <a:pt x="91246" y="123868"/>
                    <a:pt x="103735" y="123174"/>
                    <a:pt x="108836" y="123174"/>
                  </a:cubicBezTo>
                  <a:cubicBezTo>
                    <a:pt x="112002" y="123174"/>
                    <a:pt x="116048" y="123348"/>
                    <a:pt x="119214" y="123348"/>
                  </a:cubicBezTo>
                  <a:cubicBezTo>
                    <a:pt x="122380" y="123521"/>
                    <a:pt x="126074" y="123868"/>
                    <a:pt x="129241" y="123868"/>
                  </a:cubicBezTo>
                  <a:cubicBezTo>
                    <a:pt x="131527" y="123868"/>
                    <a:pt x="132759" y="122480"/>
                    <a:pt x="132759" y="120223"/>
                  </a:cubicBezTo>
                  <a:cubicBezTo>
                    <a:pt x="132759" y="117618"/>
                    <a:pt x="130648" y="117618"/>
                    <a:pt x="127833" y="117618"/>
                  </a:cubicBezTo>
                  <a:cubicBezTo>
                    <a:pt x="117631" y="117618"/>
                    <a:pt x="117279" y="116230"/>
                    <a:pt x="116751" y="112063"/>
                  </a:cubicBezTo>
                  <a:lnTo>
                    <a:pt x="101272" y="4945"/>
                  </a:lnTo>
                  <a:cubicBezTo>
                    <a:pt x="100744" y="1299"/>
                    <a:pt x="100393" y="84"/>
                    <a:pt x="97050" y="84"/>
                  </a:cubicBezTo>
                  <a:cubicBezTo>
                    <a:pt x="93708" y="84"/>
                    <a:pt x="92653" y="1647"/>
                    <a:pt x="91070" y="4077"/>
                  </a:cubicBezTo>
                  <a:lnTo>
                    <a:pt x="26514" y="103035"/>
                  </a:lnTo>
                  <a:close/>
                  <a:moveTo>
                    <a:pt x="49733" y="78035"/>
                  </a:moveTo>
                  <a:lnTo>
                    <a:pt x="86672" y="21265"/>
                  </a:lnTo>
                  <a:lnTo>
                    <a:pt x="94940" y="78035"/>
                  </a:lnTo>
                  <a:lnTo>
                    <a:pt x="49733" y="7803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806E04C4-6416-986E-447A-4D8F6492C35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063471" y="5441566"/>
              <a:ext cx="56037" cy="248015"/>
            </a:xfrm>
            <a:custGeom>
              <a:avLst/>
              <a:gdLst>
                <a:gd name="connsiteX0" fmla="*/ 55092 w 56037"/>
                <a:gd name="connsiteY0" fmla="*/ 128306 h 248015"/>
                <a:gd name="connsiteX1" fmla="*/ 56348 w 56037"/>
                <a:gd name="connsiteY1" fmla="*/ 124090 h 248015"/>
                <a:gd name="connsiteX2" fmla="*/ 55092 w 56037"/>
                <a:gd name="connsiteY2" fmla="*/ 119874 h 248015"/>
                <a:gd name="connsiteX3" fmla="*/ 11116 w 56037"/>
                <a:gd name="connsiteY3" fmla="*/ 5787 h 248015"/>
                <a:gd name="connsiteX4" fmla="*/ 5337 w 56037"/>
                <a:gd name="connsiteY4" fmla="*/ 83 h 248015"/>
                <a:gd name="connsiteX5" fmla="*/ 311 w 56037"/>
                <a:gd name="connsiteY5" fmla="*/ 5043 h 248015"/>
                <a:gd name="connsiteX6" fmla="*/ 1567 w 56037"/>
                <a:gd name="connsiteY6" fmla="*/ 9011 h 248015"/>
                <a:gd name="connsiteX7" fmla="*/ 46045 w 56037"/>
                <a:gd name="connsiteY7" fmla="*/ 124090 h 248015"/>
                <a:gd name="connsiteX8" fmla="*/ 1567 w 56037"/>
                <a:gd name="connsiteY8" fmla="*/ 238673 h 248015"/>
                <a:gd name="connsiteX9" fmla="*/ 311 w 56037"/>
                <a:gd name="connsiteY9" fmla="*/ 243137 h 248015"/>
                <a:gd name="connsiteX10" fmla="*/ 5337 w 56037"/>
                <a:gd name="connsiteY10" fmla="*/ 248098 h 248015"/>
                <a:gd name="connsiteX11" fmla="*/ 10614 w 56037"/>
                <a:gd name="connsiteY11" fmla="*/ 243137 h 248015"/>
                <a:gd name="connsiteX12" fmla="*/ 55092 w 56037"/>
                <a:gd name="connsiteY12" fmla="*/ 128306 h 2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37" h="248015">
                  <a:moveTo>
                    <a:pt x="55092" y="128306"/>
                  </a:moveTo>
                  <a:cubicBezTo>
                    <a:pt x="56348" y="125330"/>
                    <a:pt x="56348" y="124834"/>
                    <a:pt x="56348" y="124090"/>
                  </a:cubicBezTo>
                  <a:cubicBezTo>
                    <a:pt x="56348" y="123346"/>
                    <a:pt x="56348" y="122850"/>
                    <a:pt x="55092" y="119874"/>
                  </a:cubicBezTo>
                  <a:lnTo>
                    <a:pt x="11116" y="5787"/>
                  </a:lnTo>
                  <a:cubicBezTo>
                    <a:pt x="9608" y="1571"/>
                    <a:pt x="8101" y="83"/>
                    <a:pt x="5337" y="83"/>
                  </a:cubicBezTo>
                  <a:cubicBezTo>
                    <a:pt x="2572" y="83"/>
                    <a:pt x="311" y="2315"/>
                    <a:pt x="311" y="5043"/>
                  </a:cubicBezTo>
                  <a:cubicBezTo>
                    <a:pt x="311" y="5787"/>
                    <a:pt x="311" y="6283"/>
                    <a:pt x="1567" y="9011"/>
                  </a:cubicBezTo>
                  <a:lnTo>
                    <a:pt x="46045" y="124090"/>
                  </a:lnTo>
                  <a:lnTo>
                    <a:pt x="1567" y="238673"/>
                  </a:lnTo>
                  <a:cubicBezTo>
                    <a:pt x="311" y="241401"/>
                    <a:pt x="311" y="241897"/>
                    <a:pt x="311" y="243137"/>
                  </a:cubicBezTo>
                  <a:cubicBezTo>
                    <a:pt x="311" y="245866"/>
                    <a:pt x="2572" y="248098"/>
                    <a:pt x="5337" y="248098"/>
                  </a:cubicBezTo>
                  <a:cubicBezTo>
                    <a:pt x="8603" y="248098"/>
                    <a:pt x="9608" y="245618"/>
                    <a:pt x="10614" y="243137"/>
                  </a:cubicBezTo>
                  <a:lnTo>
                    <a:pt x="55092" y="1283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53BCFCDE-A37B-DB41-4CB0-06C8D176314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347083" y="5728397"/>
              <a:ext cx="2800290" cy="9920"/>
            </a:xfrm>
            <a:custGeom>
              <a:avLst/>
              <a:gdLst>
                <a:gd name="connsiteX0" fmla="*/ 0 w 2800290"/>
                <a:gd name="connsiteY0" fmla="*/ 0 h 9920"/>
                <a:gd name="connsiteX1" fmla="*/ 2800291 w 2800290"/>
                <a:gd name="connsiteY1" fmla="*/ 0 h 9920"/>
                <a:gd name="connsiteX2" fmla="*/ 2800291 w 2800290"/>
                <a:gd name="connsiteY2" fmla="*/ 9920 h 9920"/>
                <a:gd name="connsiteX3" fmla="*/ 0 w 2800290"/>
                <a:gd name="connsiteY3" fmla="*/ 9920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0290" h="9920">
                  <a:moveTo>
                    <a:pt x="0" y="0"/>
                  </a:moveTo>
                  <a:lnTo>
                    <a:pt x="2800291" y="0"/>
                  </a:lnTo>
                  <a:lnTo>
                    <a:pt x="2800291" y="9920"/>
                  </a:lnTo>
                  <a:lnTo>
                    <a:pt x="0" y="992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42759539-F696-221A-9C60-6E7EF8218FE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959378" y="5779476"/>
              <a:ext cx="56037" cy="248015"/>
            </a:xfrm>
            <a:custGeom>
              <a:avLst/>
              <a:gdLst>
                <a:gd name="connsiteX0" fmla="*/ 55008 w 56037"/>
                <a:gd name="connsiteY0" fmla="*/ 9521 h 248015"/>
                <a:gd name="connsiteX1" fmla="*/ 56264 w 56037"/>
                <a:gd name="connsiteY1" fmla="*/ 5056 h 248015"/>
                <a:gd name="connsiteX2" fmla="*/ 51238 w 56037"/>
                <a:gd name="connsiteY2" fmla="*/ 96 h 248015"/>
                <a:gd name="connsiteX3" fmla="*/ 45459 w 56037"/>
                <a:gd name="connsiteY3" fmla="*/ 5801 h 248015"/>
                <a:gd name="connsiteX4" fmla="*/ 1483 w 56037"/>
                <a:gd name="connsiteY4" fmla="*/ 119639 h 248015"/>
                <a:gd name="connsiteX5" fmla="*/ 227 w 56037"/>
                <a:gd name="connsiteY5" fmla="*/ 124104 h 248015"/>
                <a:gd name="connsiteX6" fmla="*/ 1483 w 56037"/>
                <a:gd name="connsiteY6" fmla="*/ 128320 h 248015"/>
                <a:gd name="connsiteX7" fmla="*/ 45459 w 56037"/>
                <a:gd name="connsiteY7" fmla="*/ 242159 h 248015"/>
                <a:gd name="connsiteX8" fmla="*/ 51238 w 56037"/>
                <a:gd name="connsiteY8" fmla="*/ 248111 h 248015"/>
                <a:gd name="connsiteX9" fmla="*/ 56264 w 56037"/>
                <a:gd name="connsiteY9" fmla="*/ 243151 h 248015"/>
                <a:gd name="connsiteX10" fmla="*/ 55008 w 56037"/>
                <a:gd name="connsiteY10" fmla="*/ 239183 h 248015"/>
                <a:gd name="connsiteX11" fmla="*/ 10530 w 56037"/>
                <a:gd name="connsiteY11" fmla="*/ 124104 h 248015"/>
                <a:gd name="connsiteX12" fmla="*/ 55008 w 56037"/>
                <a:gd name="connsiteY12" fmla="*/ 9521 h 2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37" h="248015">
                  <a:moveTo>
                    <a:pt x="55008" y="9521"/>
                  </a:moveTo>
                  <a:cubicBezTo>
                    <a:pt x="56264" y="6793"/>
                    <a:pt x="56264" y="6297"/>
                    <a:pt x="56264" y="5056"/>
                  </a:cubicBezTo>
                  <a:cubicBezTo>
                    <a:pt x="56264" y="2328"/>
                    <a:pt x="54003" y="96"/>
                    <a:pt x="51238" y="96"/>
                  </a:cubicBezTo>
                  <a:cubicBezTo>
                    <a:pt x="48977" y="96"/>
                    <a:pt x="47218" y="1336"/>
                    <a:pt x="45459" y="5801"/>
                  </a:cubicBezTo>
                  <a:lnTo>
                    <a:pt x="1483" y="119639"/>
                  </a:lnTo>
                  <a:cubicBezTo>
                    <a:pt x="981" y="121128"/>
                    <a:pt x="227" y="122616"/>
                    <a:pt x="227" y="124104"/>
                  </a:cubicBezTo>
                  <a:cubicBezTo>
                    <a:pt x="227" y="124848"/>
                    <a:pt x="227" y="125344"/>
                    <a:pt x="1483" y="128320"/>
                  </a:cubicBezTo>
                  <a:lnTo>
                    <a:pt x="45459" y="242159"/>
                  </a:lnTo>
                  <a:cubicBezTo>
                    <a:pt x="46464" y="244887"/>
                    <a:pt x="47720" y="248111"/>
                    <a:pt x="51238" y="248111"/>
                  </a:cubicBezTo>
                  <a:cubicBezTo>
                    <a:pt x="54003" y="248111"/>
                    <a:pt x="56264" y="245879"/>
                    <a:pt x="56264" y="243151"/>
                  </a:cubicBezTo>
                  <a:cubicBezTo>
                    <a:pt x="56264" y="242407"/>
                    <a:pt x="56264" y="241911"/>
                    <a:pt x="55008" y="239183"/>
                  </a:cubicBezTo>
                  <a:lnTo>
                    <a:pt x="10530" y="124104"/>
                  </a:lnTo>
                  <a:lnTo>
                    <a:pt x="55008" y="952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065F4C4D-6982-E490-17D3-827084BB6C8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043784" y="5796093"/>
              <a:ext cx="166604" cy="169394"/>
            </a:xfrm>
            <a:custGeom>
              <a:avLst/>
              <a:gdLst>
                <a:gd name="connsiteX0" fmla="*/ 93207 w 166604"/>
                <a:gd name="connsiteY0" fmla="*/ 19689 h 169394"/>
                <a:gd name="connsiteX1" fmla="*/ 117080 w 166604"/>
                <a:gd name="connsiteY1" fmla="*/ 7785 h 169394"/>
                <a:gd name="connsiteX2" fmla="*/ 125372 w 166604"/>
                <a:gd name="connsiteY2" fmla="*/ 7785 h 169394"/>
                <a:gd name="connsiteX3" fmla="*/ 125372 w 166604"/>
                <a:gd name="connsiteY3" fmla="*/ 96 h 169394"/>
                <a:gd name="connsiteX4" fmla="*/ 82905 w 166604"/>
                <a:gd name="connsiteY4" fmla="*/ 840 h 169394"/>
                <a:gd name="connsiteX5" fmla="*/ 40186 w 166604"/>
                <a:gd name="connsiteY5" fmla="*/ 96 h 169394"/>
                <a:gd name="connsiteX6" fmla="*/ 40186 w 166604"/>
                <a:gd name="connsiteY6" fmla="*/ 7785 h 169394"/>
                <a:gd name="connsiteX7" fmla="*/ 48478 w 166604"/>
                <a:gd name="connsiteY7" fmla="*/ 7785 h 169394"/>
                <a:gd name="connsiteX8" fmla="*/ 72351 w 166604"/>
                <a:gd name="connsiteY8" fmla="*/ 19689 h 169394"/>
                <a:gd name="connsiteX9" fmla="*/ 72351 w 166604"/>
                <a:gd name="connsiteY9" fmla="*/ 129808 h 169394"/>
                <a:gd name="connsiteX10" fmla="*/ 38175 w 166604"/>
                <a:gd name="connsiteY10" fmla="*/ 66812 h 169394"/>
                <a:gd name="connsiteX11" fmla="*/ 15811 w 166604"/>
                <a:gd name="connsiteY11" fmla="*/ 32090 h 169394"/>
                <a:gd name="connsiteX12" fmla="*/ 6513 w 166604"/>
                <a:gd name="connsiteY12" fmla="*/ 32090 h 169394"/>
                <a:gd name="connsiteX13" fmla="*/ 231 w 166604"/>
                <a:gd name="connsiteY13" fmla="*/ 34818 h 169394"/>
                <a:gd name="connsiteX14" fmla="*/ 2492 w 166604"/>
                <a:gd name="connsiteY14" fmla="*/ 37546 h 169394"/>
                <a:gd name="connsiteX15" fmla="*/ 17318 w 166604"/>
                <a:gd name="connsiteY15" fmla="*/ 71276 h 169394"/>
                <a:gd name="connsiteX16" fmla="*/ 30134 w 166604"/>
                <a:gd name="connsiteY16" fmla="*/ 113191 h 169394"/>
                <a:gd name="connsiteX17" fmla="*/ 72351 w 166604"/>
                <a:gd name="connsiteY17" fmla="*/ 136008 h 169394"/>
                <a:gd name="connsiteX18" fmla="*/ 72351 w 166604"/>
                <a:gd name="connsiteY18" fmla="*/ 149897 h 169394"/>
                <a:gd name="connsiteX19" fmla="*/ 48478 w 166604"/>
                <a:gd name="connsiteY19" fmla="*/ 161802 h 169394"/>
                <a:gd name="connsiteX20" fmla="*/ 40186 w 166604"/>
                <a:gd name="connsiteY20" fmla="*/ 161802 h 169394"/>
                <a:gd name="connsiteX21" fmla="*/ 40186 w 166604"/>
                <a:gd name="connsiteY21" fmla="*/ 169490 h 169394"/>
                <a:gd name="connsiteX22" fmla="*/ 82653 w 166604"/>
                <a:gd name="connsiteY22" fmla="*/ 168746 h 169394"/>
                <a:gd name="connsiteX23" fmla="*/ 125372 w 166604"/>
                <a:gd name="connsiteY23" fmla="*/ 169490 h 169394"/>
                <a:gd name="connsiteX24" fmla="*/ 125372 w 166604"/>
                <a:gd name="connsiteY24" fmla="*/ 161802 h 169394"/>
                <a:gd name="connsiteX25" fmla="*/ 117080 w 166604"/>
                <a:gd name="connsiteY25" fmla="*/ 161802 h 169394"/>
                <a:gd name="connsiteX26" fmla="*/ 93207 w 166604"/>
                <a:gd name="connsiteY26" fmla="*/ 149897 h 169394"/>
                <a:gd name="connsiteX27" fmla="*/ 93207 w 166604"/>
                <a:gd name="connsiteY27" fmla="*/ 136008 h 169394"/>
                <a:gd name="connsiteX28" fmla="*/ 136429 w 166604"/>
                <a:gd name="connsiteY28" fmla="*/ 113439 h 169394"/>
                <a:gd name="connsiteX29" fmla="*/ 149747 w 166604"/>
                <a:gd name="connsiteY29" fmla="*/ 65324 h 169394"/>
                <a:gd name="connsiteX30" fmla="*/ 163568 w 166604"/>
                <a:gd name="connsiteY30" fmla="*/ 37546 h 169394"/>
                <a:gd name="connsiteX31" fmla="*/ 166835 w 166604"/>
                <a:gd name="connsiteY31" fmla="*/ 34818 h 169394"/>
                <a:gd name="connsiteX32" fmla="*/ 160804 w 166604"/>
                <a:gd name="connsiteY32" fmla="*/ 32090 h 169394"/>
                <a:gd name="connsiteX33" fmla="*/ 151255 w 166604"/>
                <a:gd name="connsiteY33" fmla="*/ 32090 h 169394"/>
                <a:gd name="connsiteX34" fmla="*/ 128890 w 166604"/>
                <a:gd name="connsiteY34" fmla="*/ 69788 h 169394"/>
                <a:gd name="connsiteX35" fmla="*/ 93207 w 166604"/>
                <a:gd name="connsiteY35" fmla="*/ 129808 h 169394"/>
                <a:gd name="connsiteX36" fmla="*/ 93207 w 166604"/>
                <a:gd name="connsiteY36" fmla="*/ 19689 h 16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604" h="169394">
                  <a:moveTo>
                    <a:pt x="93207" y="19689"/>
                  </a:moveTo>
                  <a:cubicBezTo>
                    <a:pt x="93207" y="11257"/>
                    <a:pt x="93207" y="7785"/>
                    <a:pt x="117080" y="7785"/>
                  </a:cubicBezTo>
                  <a:lnTo>
                    <a:pt x="125372" y="7785"/>
                  </a:lnTo>
                  <a:lnTo>
                    <a:pt x="125372" y="96"/>
                  </a:lnTo>
                  <a:cubicBezTo>
                    <a:pt x="116326" y="840"/>
                    <a:pt x="93207" y="840"/>
                    <a:pt x="82905" y="840"/>
                  </a:cubicBezTo>
                  <a:cubicBezTo>
                    <a:pt x="72602" y="840"/>
                    <a:pt x="49232" y="840"/>
                    <a:pt x="40186" y="96"/>
                  </a:cubicBezTo>
                  <a:lnTo>
                    <a:pt x="40186" y="7785"/>
                  </a:lnTo>
                  <a:lnTo>
                    <a:pt x="48478" y="7785"/>
                  </a:lnTo>
                  <a:cubicBezTo>
                    <a:pt x="72351" y="7785"/>
                    <a:pt x="72351" y="11009"/>
                    <a:pt x="72351" y="19689"/>
                  </a:cubicBezTo>
                  <a:lnTo>
                    <a:pt x="72351" y="129808"/>
                  </a:lnTo>
                  <a:cubicBezTo>
                    <a:pt x="39432" y="121128"/>
                    <a:pt x="38175" y="82933"/>
                    <a:pt x="38175" y="66812"/>
                  </a:cubicBezTo>
                  <a:cubicBezTo>
                    <a:pt x="37924" y="36802"/>
                    <a:pt x="26867" y="32090"/>
                    <a:pt x="15811" y="32090"/>
                  </a:cubicBezTo>
                  <a:lnTo>
                    <a:pt x="6513" y="32090"/>
                  </a:lnTo>
                  <a:cubicBezTo>
                    <a:pt x="2744" y="32090"/>
                    <a:pt x="231" y="32090"/>
                    <a:pt x="231" y="34818"/>
                  </a:cubicBezTo>
                  <a:cubicBezTo>
                    <a:pt x="231" y="36058"/>
                    <a:pt x="985" y="37298"/>
                    <a:pt x="2492" y="37546"/>
                  </a:cubicBezTo>
                  <a:cubicBezTo>
                    <a:pt x="10785" y="38538"/>
                    <a:pt x="17067" y="42011"/>
                    <a:pt x="17318" y="71276"/>
                  </a:cubicBezTo>
                  <a:cubicBezTo>
                    <a:pt x="17318" y="76981"/>
                    <a:pt x="18072" y="96574"/>
                    <a:pt x="30134" y="113191"/>
                  </a:cubicBezTo>
                  <a:cubicBezTo>
                    <a:pt x="39934" y="126584"/>
                    <a:pt x="55263" y="133776"/>
                    <a:pt x="72351" y="136008"/>
                  </a:cubicBezTo>
                  <a:lnTo>
                    <a:pt x="72351" y="149897"/>
                  </a:lnTo>
                  <a:cubicBezTo>
                    <a:pt x="72351" y="158330"/>
                    <a:pt x="72351" y="161802"/>
                    <a:pt x="48478" y="161802"/>
                  </a:cubicBezTo>
                  <a:lnTo>
                    <a:pt x="40186" y="161802"/>
                  </a:lnTo>
                  <a:lnTo>
                    <a:pt x="40186" y="169490"/>
                  </a:lnTo>
                  <a:cubicBezTo>
                    <a:pt x="49232" y="168746"/>
                    <a:pt x="72351" y="168746"/>
                    <a:pt x="82653" y="168746"/>
                  </a:cubicBezTo>
                  <a:cubicBezTo>
                    <a:pt x="92956" y="168746"/>
                    <a:pt x="116326" y="168746"/>
                    <a:pt x="125372" y="169490"/>
                  </a:cubicBezTo>
                  <a:lnTo>
                    <a:pt x="125372" y="161802"/>
                  </a:lnTo>
                  <a:lnTo>
                    <a:pt x="117080" y="161802"/>
                  </a:lnTo>
                  <a:cubicBezTo>
                    <a:pt x="93207" y="161802"/>
                    <a:pt x="93207" y="158578"/>
                    <a:pt x="93207" y="149897"/>
                  </a:cubicBezTo>
                  <a:lnTo>
                    <a:pt x="93207" y="136008"/>
                  </a:lnTo>
                  <a:cubicBezTo>
                    <a:pt x="111300" y="133776"/>
                    <a:pt x="126629" y="126336"/>
                    <a:pt x="136429" y="113439"/>
                  </a:cubicBezTo>
                  <a:cubicBezTo>
                    <a:pt x="149496" y="95830"/>
                    <a:pt x="149747" y="76237"/>
                    <a:pt x="149747" y="65324"/>
                  </a:cubicBezTo>
                  <a:cubicBezTo>
                    <a:pt x="149747" y="61356"/>
                    <a:pt x="149999" y="39283"/>
                    <a:pt x="163568" y="37546"/>
                  </a:cubicBezTo>
                  <a:cubicBezTo>
                    <a:pt x="165076" y="37298"/>
                    <a:pt x="166835" y="37050"/>
                    <a:pt x="166835" y="34818"/>
                  </a:cubicBezTo>
                  <a:cubicBezTo>
                    <a:pt x="166835" y="32090"/>
                    <a:pt x="164825" y="32090"/>
                    <a:pt x="160804" y="32090"/>
                  </a:cubicBezTo>
                  <a:lnTo>
                    <a:pt x="151255" y="32090"/>
                  </a:lnTo>
                  <a:cubicBezTo>
                    <a:pt x="141455" y="32090"/>
                    <a:pt x="129142" y="33826"/>
                    <a:pt x="128890" y="69788"/>
                  </a:cubicBezTo>
                  <a:cubicBezTo>
                    <a:pt x="128639" y="97070"/>
                    <a:pt x="120347" y="123360"/>
                    <a:pt x="93207" y="129808"/>
                  </a:cubicBezTo>
                  <a:lnTo>
                    <a:pt x="93207" y="1968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DE45B7F2-23E9-88AD-EBE3-4448F290150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234934" y="5878905"/>
              <a:ext cx="132454" cy="123784"/>
            </a:xfrm>
            <a:custGeom>
              <a:avLst/>
              <a:gdLst>
                <a:gd name="connsiteX0" fmla="*/ 26448 w 132454"/>
                <a:gd name="connsiteY0" fmla="*/ 103049 h 123784"/>
                <a:gd name="connsiteX1" fmla="*/ 4284 w 132454"/>
                <a:gd name="connsiteY1" fmla="*/ 117632 h 123784"/>
                <a:gd name="connsiteX2" fmla="*/ 238 w 132454"/>
                <a:gd name="connsiteY2" fmla="*/ 121278 h 123784"/>
                <a:gd name="connsiteX3" fmla="*/ 2701 w 132454"/>
                <a:gd name="connsiteY3" fmla="*/ 123882 h 123784"/>
                <a:gd name="connsiteX4" fmla="*/ 17829 w 132454"/>
                <a:gd name="connsiteY4" fmla="*/ 123188 h 123784"/>
                <a:gd name="connsiteX5" fmla="*/ 35947 w 132454"/>
                <a:gd name="connsiteY5" fmla="*/ 123882 h 123784"/>
                <a:gd name="connsiteX6" fmla="*/ 39465 w 132454"/>
                <a:gd name="connsiteY6" fmla="*/ 120063 h 123784"/>
                <a:gd name="connsiteX7" fmla="*/ 36474 w 132454"/>
                <a:gd name="connsiteY7" fmla="*/ 117632 h 123784"/>
                <a:gd name="connsiteX8" fmla="*/ 28735 w 132454"/>
                <a:gd name="connsiteY8" fmla="*/ 112424 h 123784"/>
                <a:gd name="connsiteX9" fmla="*/ 31373 w 132454"/>
                <a:gd name="connsiteY9" fmla="*/ 105827 h 123784"/>
                <a:gd name="connsiteX10" fmla="*/ 45445 w 132454"/>
                <a:gd name="connsiteY10" fmla="*/ 84299 h 123784"/>
                <a:gd name="connsiteX11" fmla="*/ 95753 w 132454"/>
                <a:gd name="connsiteY11" fmla="*/ 84299 h 123784"/>
                <a:gd name="connsiteX12" fmla="*/ 99975 w 132454"/>
                <a:gd name="connsiteY12" fmla="*/ 113118 h 123784"/>
                <a:gd name="connsiteX13" fmla="*/ 87838 w 132454"/>
                <a:gd name="connsiteY13" fmla="*/ 117632 h 123784"/>
                <a:gd name="connsiteX14" fmla="*/ 83264 w 132454"/>
                <a:gd name="connsiteY14" fmla="*/ 121451 h 123784"/>
                <a:gd name="connsiteX15" fmla="*/ 86079 w 132454"/>
                <a:gd name="connsiteY15" fmla="*/ 123882 h 123784"/>
                <a:gd name="connsiteX16" fmla="*/ 108770 w 132454"/>
                <a:gd name="connsiteY16" fmla="*/ 123188 h 123784"/>
                <a:gd name="connsiteX17" fmla="*/ 119148 w 132454"/>
                <a:gd name="connsiteY17" fmla="*/ 123361 h 123784"/>
                <a:gd name="connsiteX18" fmla="*/ 129175 w 132454"/>
                <a:gd name="connsiteY18" fmla="*/ 123882 h 123784"/>
                <a:gd name="connsiteX19" fmla="*/ 132693 w 132454"/>
                <a:gd name="connsiteY19" fmla="*/ 120236 h 123784"/>
                <a:gd name="connsiteX20" fmla="*/ 127767 w 132454"/>
                <a:gd name="connsiteY20" fmla="*/ 117632 h 123784"/>
                <a:gd name="connsiteX21" fmla="*/ 116686 w 132454"/>
                <a:gd name="connsiteY21" fmla="*/ 112076 h 123784"/>
                <a:gd name="connsiteX22" fmla="*/ 101206 w 132454"/>
                <a:gd name="connsiteY22" fmla="*/ 4959 h 123784"/>
                <a:gd name="connsiteX23" fmla="*/ 96985 w 132454"/>
                <a:gd name="connsiteY23" fmla="*/ 98 h 123784"/>
                <a:gd name="connsiteX24" fmla="*/ 91004 w 132454"/>
                <a:gd name="connsiteY24" fmla="*/ 4091 h 123784"/>
                <a:gd name="connsiteX25" fmla="*/ 26448 w 132454"/>
                <a:gd name="connsiteY25" fmla="*/ 103049 h 123784"/>
                <a:gd name="connsiteX26" fmla="*/ 49667 w 132454"/>
                <a:gd name="connsiteY26" fmla="*/ 78049 h 123784"/>
                <a:gd name="connsiteX27" fmla="*/ 86606 w 132454"/>
                <a:gd name="connsiteY27" fmla="*/ 21278 h 123784"/>
                <a:gd name="connsiteX28" fmla="*/ 94874 w 132454"/>
                <a:gd name="connsiteY28" fmla="*/ 78049 h 123784"/>
                <a:gd name="connsiteX29" fmla="*/ 49667 w 132454"/>
                <a:gd name="connsiteY29" fmla="*/ 78049 h 12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454" h="123784">
                  <a:moveTo>
                    <a:pt x="26448" y="103049"/>
                  </a:moveTo>
                  <a:cubicBezTo>
                    <a:pt x="20291" y="112424"/>
                    <a:pt x="14662" y="116938"/>
                    <a:pt x="4284" y="117632"/>
                  </a:cubicBezTo>
                  <a:cubicBezTo>
                    <a:pt x="2525" y="117806"/>
                    <a:pt x="238" y="117806"/>
                    <a:pt x="238" y="121278"/>
                  </a:cubicBezTo>
                  <a:cubicBezTo>
                    <a:pt x="238" y="123188"/>
                    <a:pt x="1822" y="123882"/>
                    <a:pt x="2701" y="123882"/>
                  </a:cubicBezTo>
                  <a:cubicBezTo>
                    <a:pt x="7274" y="123882"/>
                    <a:pt x="13079" y="123188"/>
                    <a:pt x="17829" y="123188"/>
                  </a:cubicBezTo>
                  <a:cubicBezTo>
                    <a:pt x="23457" y="123188"/>
                    <a:pt x="30669" y="123882"/>
                    <a:pt x="35947" y="123882"/>
                  </a:cubicBezTo>
                  <a:cubicBezTo>
                    <a:pt x="36826" y="123882"/>
                    <a:pt x="39465" y="123882"/>
                    <a:pt x="39465" y="120063"/>
                  </a:cubicBezTo>
                  <a:cubicBezTo>
                    <a:pt x="39465" y="117806"/>
                    <a:pt x="37178" y="117632"/>
                    <a:pt x="36474" y="117632"/>
                  </a:cubicBezTo>
                  <a:cubicBezTo>
                    <a:pt x="35067" y="117458"/>
                    <a:pt x="28735" y="117111"/>
                    <a:pt x="28735" y="112424"/>
                  </a:cubicBezTo>
                  <a:cubicBezTo>
                    <a:pt x="28735" y="110340"/>
                    <a:pt x="30494" y="107389"/>
                    <a:pt x="31373" y="105827"/>
                  </a:cubicBezTo>
                  <a:lnTo>
                    <a:pt x="45445" y="84299"/>
                  </a:lnTo>
                  <a:lnTo>
                    <a:pt x="95753" y="84299"/>
                  </a:lnTo>
                  <a:lnTo>
                    <a:pt x="99975" y="113118"/>
                  </a:lnTo>
                  <a:cubicBezTo>
                    <a:pt x="99271" y="114854"/>
                    <a:pt x="98216" y="117632"/>
                    <a:pt x="87838" y="117632"/>
                  </a:cubicBezTo>
                  <a:cubicBezTo>
                    <a:pt x="85727" y="117632"/>
                    <a:pt x="83264" y="117632"/>
                    <a:pt x="83264" y="121451"/>
                  </a:cubicBezTo>
                  <a:cubicBezTo>
                    <a:pt x="83264" y="122146"/>
                    <a:pt x="83792" y="123882"/>
                    <a:pt x="86079" y="123882"/>
                  </a:cubicBezTo>
                  <a:cubicBezTo>
                    <a:pt x="91180" y="123882"/>
                    <a:pt x="103669" y="123188"/>
                    <a:pt x="108770" y="123188"/>
                  </a:cubicBezTo>
                  <a:cubicBezTo>
                    <a:pt x="111936" y="123188"/>
                    <a:pt x="115982" y="123361"/>
                    <a:pt x="119148" y="123361"/>
                  </a:cubicBezTo>
                  <a:cubicBezTo>
                    <a:pt x="122314" y="123535"/>
                    <a:pt x="126008" y="123882"/>
                    <a:pt x="129175" y="123882"/>
                  </a:cubicBezTo>
                  <a:cubicBezTo>
                    <a:pt x="131461" y="123882"/>
                    <a:pt x="132693" y="122493"/>
                    <a:pt x="132693" y="120236"/>
                  </a:cubicBezTo>
                  <a:cubicBezTo>
                    <a:pt x="132693" y="117632"/>
                    <a:pt x="130582" y="117632"/>
                    <a:pt x="127767" y="117632"/>
                  </a:cubicBezTo>
                  <a:cubicBezTo>
                    <a:pt x="117565" y="117632"/>
                    <a:pt x="117213" y="116243"/>
                    <a:pt x="116686" y="112076"/>
                  </a:cubicBezTo>
                  <a:lnTo>
                    <a:pt x="101206" y="4959"/>
                  </a:lnTo>
                  <a:cubicBezTo>
                    <a:pt x="100679" y="1313"/>
                    <a:pt x="100327" y="98"/>
                    <a:pt x="96985" y="98"/>
                  </a:cubicBezTo>
                  <a:cubicBezTo>
                    <a:pt x="93642" y="98"/>
                    <a:pt x="92587" y="1660"/>
                    <a:pt x="91004" y="4091"/>
                  </a:cubicBezTo>
                  <a:lnTo>
                    <a:pt x="26448" y="103049"/>
                  </a:lnTo>
                  <a:close/>
                  <a:moveTo>
                    <a:pt x="49667" y="78049"/>
                  </a:moveTo>
                  <a:lnTo>
                    <a:pt x="86606" y="21278"/>
                  </a:lnTo>
                  <a:lnTo>
                    <a:pt x="94874" y="78049"/>
                  </a:lnTo>
                  <a:lnTo>
                    <a:pt x="49667" y="7804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A461CC80-17D4-5023-FBE8-B6E14EB70B9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418499" y="5779476"/>
              <a:ext cx="10051" cy="248015"/>
            </a:xfrm>
            <a:custGeom>
              <a:avLst/>
              <a:gdLst>
                <a:gd name="connsiteX0" fmla="*/ 10296 w 10051"/>
                <a:gd name="connsiteY0" fmla="*/ 9025 h 248015"/>
                <a:gd name="connsiteX1" fmla="*/ 5271 w 10051"/>
                <a:gd name="connsiteY1" fmla="*/ 96 h 248015"/>
                <a:gd name="connsiteX2" fmla="*/ 245 w 10051"/>
                <a:gd name="connsiteY2" fmla="*/ 9025 h 248015"/>
                <a:gd name="connsiteX3" fmla="*/ 245 w 10051"/>
                <a:gd name="connsiteY3" fmla="*/ 239183 h 248015"/>
                <a:gd name="connsiteX4" fmla="*/ 5271 w 10051"/>
                <a:gd name="connsiteY4" fmla="*/ 248111 h 248015"/>
                <a:gd name="connsiteX5" fmla="*/ 10296 w 10051"/>
                <a:gd name="connsiteY5" fmla="*/ 239183 h 248015"/>
                <a:gd name="connsiteX6" fmla="*/ 10296 w 10051"/>
                <a:gd name="connsiteY6" fmla="*/ 9025 h 2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1" h="248015">
                  <a:moveTo>
                    <a:pt x="10296" y="9025"/>
                  </a:moveTo>
                  <a:cubicBezTo>
                    <a:pt x="10296" y="4560"/>
                    <a:pt x="10296" y="96"/>
                    <a:pt x="5271" y="96"/>
                  </a:cubicBezTo>
                  <a:cubicBezTo>
                    <a:pt x="245" y="96"/>
                    <a:pt x="245" y="4560"/>
                    <a:pt x="245" y="9025"/>
                  </a:cubicBezTo>
                  <a:lnTo>
                    <a:pt x="245" y="239183"/>
                  </a:lnTo>
                  <a:cubicBezTo>
                    <a:pt x="245" y="243647"/>
                    <a:pt x="245" y="248111"/>
                    <a:pt x="5271" y="248111"/>
                  </a:cubicBezTo>
                  <a:cubicBezTo>
                    <a:pt x="10296" y="248111"/>
                    <a:pt x="10296" y="243647"/>
                    <a:pt x="10296" y="239183"/>
                  </a:cubicBezTo>
                  <a:lnTo>
                    <a:pt x="10296" y="902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C62E4A91-B291-826B-40F6-51A09D1D6BB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469957" y="5855865"/>
              <a:ext cx="96494" cy="112350"/>
            </a:xfrm>
            <a:custGeom>
              <a:avLst/>
              <a:gdLst>
                <a:gd name="connsiteX0" fmla="*/ 35679 w 96494"/>
                <a:gd name="connsiteY0" fmla="*/ 52427 h 112350"/>
                <a:gd name="connsiteX1" fmla="*/ 74127 w 96494"/>
                <a:gd name="connsiteY1" fmla="*/ 46723 h 112350"/>
                <a:gd name="connsiteX2" fmla="*/ 92973 w 96494"/>
                <a:gd name="connsiteY2" fmla="*/ 21177 h 112350"/>
                <a:gd name="connsiteX3" fmla="*/ 66085 w 96494"/>
                <a:gd name="connsiteY3" fmla="*/ 96 h 112350"/>
                <a:gd name="connsiteX4" fmla="*/ 248 w 96494"/>
                <a:gd name="connsiteY4" fmla="*/ 67556 h 112350"/>
                <a:gd name="connsiteX5" fmla="*/ 39700 w 96494"/>
                <a:gd name="connsiteY5" fmla="*/ 112447 h 112350"/>
                <a:gd name="connsiteX6" fmla="*/ 96743 w 96494"/>
                <a:gd name="connsiteY6" fmla="*/ 83181 h 112350"/>
                <a:gd name="connsiteX7" fmla="*/ 93727 w 96494"/>
                <a:gd name="connsiteY7" fmla="*/ 79957 h 112350"/>
                <a:gd name="connsiteX8" fmla="*/ 90460 w 96494"/>
                <a:gd name="connsiteY8" fmla="*/ 82437 h 112350"/>
                <a:gd name="connsiteX9" fmla="*/ 40203 w 96494"/>
                <a:gd name="connsiteY9" fmla="*/ 106991 h 112350"/>
                <a:gd name="connsiteX10" fmla="*/ 18340 w 96494"/>
                <a:gd name="connsiteY10" fmla="*/ 78221 h 112350"/>
                <a:gd name="connsiteX11" fmla="*/ 22361 w 96494"/>
                <a:gd name="connsiteY11" fmla="*/ 52427 h 112350"/>
                <a:gd name="connsiteX12" fmla="*/ 35679 w 96494"/>
                <a:gd name="connsiteY12" fmla="*/ 52427 h 112350"/>
                <a:gd name="connsiteX13" fmla="*/ 23869 w 96494"/>
                <a:gd name="connsiteY13" fmla="*/ 46971 h 112350"/>
                <a:gd name="connsiteX14" fmla="*/ 66085 w 96494"/>
                <a:gd name="connsiteY14" fmla="*/ 5552 h 112350"/>
                <a:gd name="connsiteX15" fmla="*/ 84681 w 96494"/>
                <a:gd name="connsiteY15" fmla="*/ 21177 h 112350"/>
                <a:gd name="connsiteX16" fmla="*/ 34172 w 96494"/>
                <a:gd name="connsiteY16" fmla="*/ 46971 h 112350"/>
                <a:gd name="connsiteX17" fmla="*/ 23869 w 96494"/>
                <a:gd name="connsiteY17" fmla="*/ 46971 h 11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494" h="112350">
                  <a:moveTo>
                    <a:pt x="35679" y="52427"/>
                  </a:moveTo>
                  <a:cubicBezTo>
                    <a:pt x="42967" y="52427"/>
                    <a:pt x="61562" y="51931"/>
                    <a:pt x="74127" y="46723"/>
                  </a:cubicBezTo>
                  <a:cubicBezTo>
                    <a:pt x="91717" y="39283"/>
                    <a:pt x="92973" y="24650"/>
                    <a:pt x="92973" y="21177"/>
                  </a:cubicBezTo>
                  <a:cubicBezTo>
                    <a:pt x="92973" y="10265"/>
                    <a:pt x="83424" y="96"/>
                    <a:pt x="66085" y="96"/>
                  </a:cubicBezTo>
                  <a:cubicBezTo>
                    <a:pt x="38192" y="96"/>
                    <a:pt x="248" y="24154"/>
                    <a:pt x="248" y="67556"/>
                  </a:cubicBezTo>
                  <a:cubicBezTo>
                    <a:pt x="248" y="92854"/>
                    <a:pt x="15074" y="112447"/>
                    <a:pt x="39700" y="112447"/>
                  </a:cubicBezTo>
                  <a:cubicBezTo>
                    <a:pt x="75634" y="112447"/>
                    <a:pt x="96743" y="86157"/>
                    <a:pt x="96743" y="83181"/>
                  </a:cubicBezTo>
                  <a:cubicBezTo>
                    <a:pt x="96743" y="81693"/>
                    <a:pt x="95235" y="79957"/>
                    <a:pt x="93727" y="79957"/>
                  </a:cubicBezTo>
                  <a:cubicBezTo>
                    <a:pt x="92471" y="79957"/>
                    <a:pt x="91968" y="80453"/>
                    <a:pt x="90460" y="82437"/>
                  </a:cubicBezTo>
                  <a:cubicBezTo>
                    <a:pt x="70609" y="106991"/>
                    <a:pt x="43218" y="106991"/>
                    <a:pt x="40203" y="106991"/>
                  </a:cubicBezTo>
                  <a:cubicBezTo>
                    <a:pt x="20602" y="106991"/>
                    <a:pt x="18340" y="86157"/>
                    <a:pt x="18340" y="78221"/>
                  </a:cubicBezTo>
                  <a:cubicBezTo>
                    <a:pt x="18340" y="75245"/>
                    <a:pt x="18592" y="67556"/>
                    <a:pt x="22361" y="52427"/>
                  </a:cubicBezTo>
                  <a:lnTo>
                    <a:pt x="35679" y="52427"/>
                  </a:lnTo>
                  <a:close/>
                  <a:moveTo>
                    <a:pt x="23869" y="46971"/>
                  </a:moveTo>
                  <a:cubicBezTo>
                    <a:pt x="33669" y="9273"/>
                    <a:pt x="59552" y="5552"/>
                    <a:pt x="66085" y="5552"/>
                  </a:cubicBezTo>
                  <a:cubicBezTo>
                    <a:pt x="77896" y="5552"/>
                    <a:pt x="84681" y="12745"/>
                    <a:pt x="84681" y="21177"/>
                  </a:cubicBezTo>
                  <a:cubicBezTo>
                    <a:pt x="84681" y="46971"/>
                    <a:pt x="44474" y="46971"/>
                    <a:pt x="34172" y="46971"/>
                  </a:cubicBezTo>
                  <a:lnTo>
                    <a:pt x="23869" y="4697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18453F18-AB7F-935F-D69F-D840450C5B4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594402" y="5846096"/>
              <a:ext cx="118909" cy="8506"/>
            </a:xfrm>
            <a:custGeom>
              <a:avLst/>
              <a:gdLst>
                <a:gd name="connsiteX0" fmla="*/ 112126 w 118909"/>
                <a:gd name="connsiteY0" fmla="*/ 8600 h 8506"/>
                <a:gd name="connsiteX1" fmla="*/ 119162 w 118909"/>
                <a:gd name="connsiteY1" fmla="*/ 4434 h 8506"/>
                <a:gd name="connsiteX2" fmla="*/ 112126 w 118909"/>
                <a:gd name="connsiteY2" fmla="*/ 93 h 8506"/>
                <a:gd name="connsiteX3" fmla="*/ 7288 w 118909"/>
                <a:gd name="connsiteY3" fmla="*/ 93 h 8506"/>
                <a:gd name="connsiteX4" fmla="*/ 252 w 118909"/>
                <a:gd name="connsiteY4" fmla="*/ 4260 h 8506"/>
                <a:gd name="connsiteX5" fmla="*/ 7288 w 118909"/>
                <a:gd name="connsiteY5" fmla="*/ 8600 h 8506"/>
                <a:gd name="connsiteX6" fmla="*/ 112126 w 118909"/>
                <a:gd name="connsiteY6" fmla="*/ 8600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909" h="8506">
                  <a:moveTo>
                    <a:pt x="112126" y="8600"/>
                  </a:moveTo>
                  <a:cubicBezTo>
                    <a:pt x="114940" y="8600"/>
                    <a:pt x="119162" y="8600"/>
                    <a:pt x="119162" y="4434"/>
                  </a:cubicBezTo>
                  <a:cubicBezTo>
                    <a:pt x="119162" y="93"/>
                    <a:pt x="115116" y="93"/>
                    <a:pt x="112126" y="93"/>
                  </a:cubicBezTo>
                  <a:lnTo>
                    <a:pt x="7288" y="93"/>
                  </a:lnTo>
                  <a:cubicBezTo>
                    <a:pt x="4474" y="93"/>
                    <a:pt x="252" y="93"/>
                    <a:pt x="252" y="4260"/>
                  </a:cubicBezTo>
                  <a:cubicBezTo>
                    <a:pt x="252" y="8600"/>
                    <a:pt x="4298" y="8600"/>
                    <a:pt x="7288" y="8600"/>
                  </a:cubicBezTo>
                  <a:lnTo>
                    <a:pt x="112126" y="860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39948244-C5F0-648D-E26A-93E4C47D561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740376" y="5819012"/>
              <a:ext cx="94459" cy="76909"/>
            </a:xfrm>
            <a:custGeom>
              <a:avLst/>
              <a:gdLst>
                <a:gd name="connsiteX0" fmla="*/ 52677 w 94459"/>
                <a:gd name="connsiteY0" fmla="*/ 11899 h 76909"/>
                <a:gd name="connsiteX1" fmla="*/ 85395 w 94459"/>
                <a:gd name="connsiteY1" fmla="*/ 11899 h 76909"/>
                <a:gd name="connsiteX2" fmla="*/ 94718 w 94459"/>
                <a:gd name="connsiteY2" fmla="*/ 4954 h 76909"/>
                <a:gd name="connsiteX3" fmla="*/ 87154 w 94459"/>
                <a:gd name="connsiteY3" fmla="*/ 93 h 76909"/>
                <a:gd name="connsiteX4" fmla="*/ 31745 w 94459"/>
                <a:gd name="connsiteY4" fmla="*/ 93 h 76909"/>
                <a:gd name="connsiteX5" fmla="*/ 11868 w 94459"/>
                <a:gd name="connsiteY5" fmla="*/ 8774 h 76909"/>
                <a:gd name="connsiteX6" fmla="*/ 259 w 94459"/>
                <a:gd name="connsiteY6" fmla="*/ 23878 h 76909"/>
                <a:gd name="connsiteX7" fmla="*/ 3249 w 94459"/>
                <a:gd name="connsiteY7" fmla="*/ 25961 h 76909"/>
                <a:gd name="connsiteX8" fmla="*/ 6415 w 94459"/>
                <a:gd name="connsiteY8" fmla="*/ 24052 h 76909"/>
                <a:gd name="connsiteX9" fmla="*/ 30162 w 94459"/>
                <a:gd name="connsiteY9" fmla="*/ 11899 h 76909"/>
                <a:gd name="connsiteX10" fmla="*/ 45817 w 94459"/>
                <a:gd name="connsiteY10" fmla="*/ 11899 h 76909"/>
                <a:gd name="connsiteX11" fmla="*/ 28403 w 94459"/>
                <a:gd name="connsiteY11" fmla="*/ 67454 h 76909"/>
                <a:gd name="connsiteX12" fmla="*/ 27523 w 94459"/>
                <a:gd name="connsiteY12" fmla="*/ 71447 h 76909"/>
                <a:gd name="connsiteX13" fmla="*/ 33328 w 94459"/>
                <a:gd name="connsiteY13" fmla="*/ 77003 h 76909"/>
                <a:gd name="connsiteX14" fmla="*/ 41771 w 94459"/>
                <a:gd name="connsiteY14" fmla="*/ 68322 h 76909"/>
                <a:gd name="connsiteX15" fmla="*/ 52677 w 94459"/>
                <a:gd name="connsiteY15" fmla="*/ 11899 h 7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59" h="76909">
                  <a:moveTo>
                    <a:pt x="52677" y="11899"/>
                  </a:moveTo>
                  <a:lnTo>
                    <a:pt x="85395" y="11899"/>
                  </a:lnTo>
                  <a:cubicBezTo>
                    <a:pt x="87330" y="11899"/>
                    <a:pt x="94718" y="11899"/>
                    <a:pt x="94718" y="4954"/>
                  </a:cubicBezTo>
                  <a:cubicBezTo>
                    <a:pt x="94718" y="93"/>
                    <a:pt x="90145" y="93"/>
                    <a:pt x="87154" y="93"/>
                  </a:cubicBezTo>
                  <a:lnTo>
                    <a:pt x="31745" y="93"/>
                  </a:lnTo>
                  <a:cubicBezTo>
                    <a:pt x="26644" y="93"/>
                    <a:pt x="21015" y="440"/>
                    <a:pt x="11868" y="8774"/>
                  </a:cubicBezTo>
                  <a:cubicBezTo>
                    <a:pt x="6767" y="13288"/>
                    <a:pt x="259" y="22489"/>
                    <a:pt x="259" y="23878"/>
                  </a:cubicBezTo>
                  <a:cubicBezTo>
                    <a:pt x="259" y="25961"/>
                    <a:pt x="2545" y="25961"/>
                    <a:pt x="3249" y="25961"/>
                  </a:cubicBezTo>
                  <a:cubicBezTo>
                    <a:pt x="5184" y="25961"/>
                    <a:pt x="5360" y="25614"/>
                    <a:pt x="6415" y="24052"/>
                  </a:cubicBezTo>
                  <a:cubicBezTo>
                    <a:pt x="15386" y="11899"/>
                    <a:pt x="26116" y="11899"/>
                    <a:pt x="30162" y="11899"/>
                  </a:cubicBezTo>
                  <a:lnTo>
                    <a:pt x="45817" y="11899"/>
                  </a:lnTo>
                  <a:lnTo>
                    <a:pt x="28403" y="67454"/>
                  </a:lnTo>
                  <a:cubicBezTo>
                    <a:pt x="27523" y="70232"/>
                    <a:pt x="27523" y="70406"/>
                    <a:pt x="27523" y="71447"/>
                  </a:cubicBezTo>
                  <a:cubicBezTo>
                    <a:pt x="27523" y="76135"/>
                    <a:pt x="31921" y="77003"/>
                    <a:pt x="33328" y="77003"/>
                  </a:cubicBezTo>
                  <a:cubicBezTo>
                    <a:pt x="40012" y="77003"/>
                    <a:pt x="41244" y="70753"/>
                    <a:pt x="41771" y="68322"/>
                  </a:cubicBezTo>
                  <a:lnTo>
                    <a:pt x="52677" y="1189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781F998A-CC31-5EF1-78B3-B5CA8AED2F6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857600" y="5775263"/>
              <a:ext cx="156728" cy="118576"/>
            </a:xfrm>
            <a:custGeom>
              <a:avLst/>
              <a:gdLst>
                <a:gd name="connsiteX0" fmla="*/ 136059 w 156728"/>
                <a:gd name="connsiteY0" fmla="*/ 14156 h 118576"/>
                <a:gd name="connsiteX1" fmla="*/ 151011 w 156728"/>
                <a:gd name="connsiteY1" fmla="*/ 6343 h 118576"/>
                <a:gd name="connsiteX2" fmla="*/ 156992 w 156728"/>
                <a:gd name="connsiteY2" fmla="*/ 2524 h 118576"/>
                <a:gd name="connsiteX3" fmla="*/ 154177 w 156728"/>
                <a:gd name="connsiteY3" fmla="*/ 93 h 118576"/>
                <a:gd name="connsiteX4" fmla="*/ 131134 w 156728"/>
                <a:gd name="connsiteY4" fmla="*/ 788 h 118576"/>
                <a:gd name="connsiteX5" fmla="*/ 118997 w 156728"/>
                <a:gd name="connsiteY5" fmla="*/ 614 h 118576"/>
                <a:gd name="connsiteX6" fmla="*/ 107915 w 156728"/>
                <a:gd name="connsiteY6" fmla="*/ 93 h 118576"/>
                <a:gd name="connsiteX7" fmla="*/ 104221 w 156728"/>
                <a:gd name="connsiteY7" fmla="*/ 3913 h 118576"/>
                <a:gd name="connsiteX8" fmla="*/ 109850 w 156728"/>
                <a:gd name="connsiteY8" fmla="*/ 6343 h 118576"/>
                <a:gd name="connsiteX9" fmla="*/ 116534 w 156728"/>
                <a:gd name="connsiteY9" fmla="*/ 6690 h 118576"/>
                <a:gd name="connsiteX10" fmla="*/ 120580 w 156728"/>
                <a:gd name="connsiteY10" fmla="*/ 9121 h 118576"/>
                <a:gd name="connsiteX11" fmla="*/ 119876 w 156728"/>
                <a:gd name="connsiteY11" fmla="*/ 12940 h 118576"/>
                <a:gd name="connsiteX12" fmla="*/ 109498 w 156728"/>
                <a:gd name="connsiteY12" fmla="*/ 53913 h 118576"/>
                <a:gd name="connsiteX13" fmla="*/ 50571 w 156728"/>
                <a:gd name="connsiteY13" fmla="*/ 53913 h 118576"/>
                <a:gd name="connsiteX14" fmla="*/ 60773 w 156728"/>
                <a:gd name="connsiteY14" fmla="*/ 13635 h 118576"/>
                <a:gd name="connsiteX15" fmla="*/ 76253 w 156728"/>
                <a:gd name="connsiteY15" fmla="*/ 6343 h 118576"/>
                <a:gd name="connsiteX16" fmla="*/ 81530 w 156728"/>
                <a:gd name="connsiteY16" fmla="*/ 2524 h 118576"/>
                <a:gd name="connsiteX17" fmla="*/ 78715 w 156728"/>
                <a:gd name="connsiteY17" fmla="*/ 93 h 118576"/>
                <a:gd name="connsiteX18" fmla="*/ 55672 w 156728"/>
                <a:gd name="connsiteY18" fmla="*/ 788 h 118576"/>
                <a:gd name="connsiteX19" fmla="*/ 43535 w 156728"/>
                <a:gd name="connsiteY19" fmla="*/ 614 h 118576"/>
                <a:gd name="connsiteX20" fmla="*/ 32453 w 156728"/>
                <a:gd name="connsiteY20" fmla="*/ 93 h 118576"/>
                <a:gd name="connsiteX21" fmla="*/ 28759 w 156728"/>
                <a:gd name="connsiteY21" fmla="*/ 3913 h 118576"/>
                <a:gd name="connsiteX22" fmla="*/ 34388 w 156728"/>
                <a:gd name="connsiteY22" fmla="*/ 6343 h 118576"/>
                <a:gd name="connsiteX23" fmla="*/ 41072 w 156728"/>
                <a:gd name="connsiteY23" fmla="*/ 6690 h 118576"/>
                <a:gd name="connsiteX24" fmla="*/ 45118 w 156728"/>
                <a:gd name="connsiteY24" fmla="*/ 9121 h 118576"/>
                <a:gd name="connsiteX25" fmla="*/ 44414 w 156728"/>
                <a:gd name="connsiteY25" fmla="*/ 12940 h 118576"/>
                <a:gd name="connsiteX26" fmla="*/ 21019 w 156728"/>
                <a:gd name="connsiteY26" fmla="*/ 105128 h 118576"/>
                <a:gd name="connsiteX27" fmla="*/ 5540 w 156728"/>
                <a:gd name="connsiteY27" fmla="*/ 112419 h 118576"/>
                <a:gd name="connsiteX28" fmla="*/ 263 w 156728"/>
                <a:gd name="connsiteY28" fmla="*/ 116065 h 118576"/>
                <a:gd name="connsiteX29" fmla="*/ 3077 w 156728"/>
                <a:gd name="connsiteY29" fmla="*/ 118669 h 118576"/>
                <a:gd name="connsiteX30" fmla="*/ 25945 w 156728"/>
                <a:gd name="connsiteY30" fmla="*/ 117975 h 118576"/>
                <a:gd name="connsiteX31" fmla="*/ 38082 w 156728"/>
                <a:gd name="connsiteY31" fmla="*/ 118148 h 118576"/>
                <a:gd name="connsiteX32" fmla="*/ 49340 w 156728"/>
                <a:gd name="connsiteY32" fmla="*/ 118669 h 118576"/>
                <a:gd name="connsiteX33" fmla="*/ 53034 w 156728"/>
                <a:gd name="connsiteY33" fmla="*/ 115023 h 118576"/>
                <a:gd name="connsiteX34" fmla="*/ 47229 w 156728"/>
                <a:gd name="connsiteY34" fmla="*/ 112419 h 118576"/>
                <a:gd name="connsiteX35" fmla="*/ 40545 w 156728"/>
                <a:gd name="connsiteY35" fmla="*/ 112072 h 118576"/>
                <a:gd name="connsiteX36" fmla="*/ 36675 w 156728"/>
                <a:gd name="connsiteY36" fmla="*/ 109468 h 118576"/>
                <a:gd name="connsiteX37" fmla="*/ 37378 w 156728"/>
                <a:gd name="connsiteY37" fmla="*/ 105648 h 118576"/>
                <a:gd name="connsiteX38" fmla="*/ 48988 w 156728"/>
                <a:gd name="connsiteY38" fmla="*/ 60163 h 118576"/>
                <a:gd name="connsiteX39" fmla="*/ 107915 w 156728"/>
                <a:gd name="connsiteY39" fmla="*/ 60163 h 118576"/>
                <a:gd name="connsiteX40" fmla="*/ 96481 w 156728"/>
                <a:gd name="connsiteY40" fmla="*/ 105128 h 118576"/>
                <a:gd name="connsiteX41" fmla="*/ 81002 w 156728"/>
                <a:gd name="connsiteY41" fmla="*/ 112419 h 118576"/>
                <a:gd name="connsiteX42" fmla="*/ 75725 w 156728"/>
                <a:gd name="connsiteY42" fmla="*/ 116065 h 118576"/>
                <a:gd name="connsiteX43" fmla="*/ 78539 w 156728"/>
                <a:gd name="connsiteY43" fmla="*/ 118669 h 118576"/>
                <a:gd name="connsiteX44" fmla="*/ 101407 w 156728"/>
                <a:gd name="connsiteY44" fmla="*/ 117975 h 118576"/>
                <a:gd name="connsiteX45" fmla="*/ 113544 w 156728"/>
                <a:gd name="connsiteY45" fmla="*/ 118148 h 118576"/>
                <a:gd name="connsiteX46" fmla="*/ 124802 w 156728"/>
                <a:gd name="connsiteY46" fmla="*/ 118669 h 118576"/>
                <a:gd name="connsiteX47" fmla="*/ 128496 w 156728"/>
                <a:gd name="connsiteY47" fmla="*/ 115023 h 118576"/>
                <a:gd name="connsiteX48" fmla="*/ 122691 w 156728"/>
                <a:gd name="connsiteY48" fmla="*/ 112419 h 118576"/>
                <a:gd name="connsiteX49" fmla="*/ 116007 w 156728"/>
                <a:gd name="connsiteY49" fmla="*/ 112072 h 118576"/>
                <a:gd name="connsiteX50" fmla="*/ 112137 w 156728"/>
                <a:gd name="connsiteY50" fmla="*/ 109468 h 118576"/>
                <a:gd name="connsiteX51" fmla="*/ 112840 w 156728"/>
                <a:gd name="connsiteY51" fmla="*/ 105648 h 118576"/>
                <a:gd name="connsiteX52" fmla="*/ 136059 w 156728"/>
                <a:gd name="connsiteY52" fmla="*/ 14156 h 11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6728" h="118576">
                  <a:moveTo>
                    <a:pt x="136059" y="14156"/>
                  </a:moveTo>
                  <a:cubicBezTo>
                    <a:pt x="137643" y="7732"/>
                    <a:pt x="137994" y="6343"/>
                    <a:pt x="151011" y="6343"/>
                  </a:cubicBezTo>
                  <a:cubicBezTo>
                    <a:pt x="154881" y="6343"/>
                    <a:pt x="156992" y="6343"/>
                    <a:pt x="156992" y="2524"/>
                  </a:cubicBezTo>
                  <a:cubicBezTo>
                    <a:pt x="156992" y="1829"/>
                    <a:pt x="156464" y="93"/>
                    <a:pt x="154177" y="93"/>
                  </a:cubicBezTo>
                  <a:cubicBezTo>
                    <a:pt x="149076" y="93"/>
                    <a:pt x="136235" y="788"/>
                    <a:pt x="131134" y="788"/>
                  </a:cubicBezTo>
                  <a:cubicBezTo>
                    <a:pt x="128144" y="788"/>
                    <a:pt x="121987" y="788"/>
                    <a:pt x="118997" y="614"/>
                  </a:cubicBezTo>
                  <a:cubicBezTo>
                    <a:pt x="115479" y="440"/>
                    <a:pt x="111257" y="93"/>
                    <a:pt x="107915" y="93"/>
                  </a:cubicBezTo>
                  <a:cubicBezTo>
                    <a:pt x="106860" y="93"/>
                    <a:pt x="104221" y="93"/>
                    <a:pt x="104221" y="3913"/>
                  </a:cubicBezTo>
                  <a:cubicBezTo>
                    <a:pt x="104221" y="6343"/>
                    <a:pt x="106332" y="6343"/>
                    <a:pt x="109850" y="6343"/>
                  </a:cubicBezTo>
                  <a:cubicBezTo>
                    <a:pt x="110026" y="6343"/>
                    <a:pt x="113368" y="6343"/>
                    <a:pt x="116534" y="6690"/>
                  </a:cubicBezTo>
                  <a:cubicBezTo>
                    <a:pt x="120228" y="7038"/>
                    <a:pt x="120580" y="7385"/>
                    <a:pt x="120580" y="9121"/>
                  </a:cubicBezTo>
                  <a:cubicBezTo>
                    <a:pt x="120580" y="9295"/>
                    <a:pt x="120580" y="10336"/>
                    <a:pt x="119876" y="12940"/>
                  </a:cubicBezTo>
                  <a:lnTo>
                    <a:pt x="109498" y="53913"/>
                  </a:lnTo>
                  <a:lnTo>
                    <a:pt x="50571" y="53913"/>
                  </a:lnTo>
                  <a:lnTo>
                    <a:pt x="60773" y="13635"/>
                  </a:lnTo>
                  <a:cubicBezTo>
                    <a:pt x="62356" y="7732"/>
                    <a:pt x="62708" y="6343"/>
                    <a:pt x="76253" y="6343"/>
                  </a:cubicBezTo>
                  <a:cubicBezTo>
                    <a:pt x="79243" y="6343"/>
                    <a:pt x="81530" y="6343"/>
                    <a:pt x="81530" y="2524"/>
                  </a:cubicBezTo>
                  <a:cubicBezTo>
                    <a:pt x="81530" y="1829"/>
                    <a:pt x="81002" y="93"/>
                    <a:pt x="78715" y="93"/>
                  </a:cubicBezTo>
                  <a:cubicBezTo>
                    <a:pt x="73614" y="93"/>
                    <a:pt x="60773" y="788"/>
                    <a:pt x="55672" y="788"/>
                  </a:cubicBezTo>
                  <a:cubicBezTo>
                    <a:pt x="52682" y="788"/>
                    <a:pt x="46525" y="788"/>
                    <a:pt x="43535" y="614"/>
                  </a:cubicBezTo>
                  <a:cubicBezTo>
                    <a:pt x="40017" y="440"/>
                    <a:pt x="35795" y="93"/>
                    <a:pt x="32453" y="93"/>
                  </a:cubicBezTo>
                  <a:cubicBezTo>
                    <a:pt x="31398" y="93"/>
                    <a:pt x="28759" y="93"/>
                    <a:pt x="28759" y="3913"/>
                  </a:cubicBezTo>
                  <a:cubicBezTo>
                    <a:pt x="28759" y="6343"/>
                    <a:pt x="30870" y="6343"/>
                    <a:pt x="34388" y="6343"/>
                  </a:cubicBezTo>
                  <a:cubicBezTo>
                    <a:pt x="34564" y="6343"/>
                    <a:pt x="37906" y="6343"/>
                    <a:pt x="41072" y="6690"/>
                  </a:cubicBezTo>
                  <a:cubicBezTo>
                    <a:pt x="44766" y="7038"/>
                    <a:pt x="45118" y="7385"/>
                    <a:pt x="45118" y="9121"/>
                  </a:cubicBezTo>
                  <a:cubicBezTo>
                    <a:pt x="45118" y="9468"/>
                    <a:pt x="45118" y="10336"/>
                    <a:pt x="44414" y="12940"/>
                  </a:cubicBezTo>
                  <a:lnTo>
                    <a:pt x="21019" y="105128"/>
                  </a:lnTo>
                  <a:cubicBezTo>
                    <a:pt x="19612" y="111030"/>
                    <a:pt x="19260" y="112419"/>
                    <a:pt x="5540" y="112419"/>
                  </a:cubicBezTo>
                  <a:cubicBezTo>
                    <a:pt x="2550" y="112419"/>
                    <a:pt x="263" y="112419"/>
                    <a:pt x="263" y="116065"/>
                  </a:cubicBezTo>
                  <a:cubicBezTo>
                    <a:pt x="263" y="117801"/>
                    <a:pt x="1494" y="118669"/>
                    <a:pt x="3077" y="118669"/>
                  </a:cubicBezTo>
                  <a:cubicBezTo>
                    <a:pt x="8179" y="118669"/>
                    <a:pt x="20844" y="117975"/>
                    <a:pt x="25945" y="117975"/>
                  </a:cubicBezTo>
                  <a:cubicBezTo>
                    <a:pt x="28935" y="117975"/>
                    <a:pt x="35092" y="117975"/>
                    <a:pt x="38082" y="118148"/>
                  </a:cubicBezTo>
                  <a:cubicBezTo>
                    <a:pt x="41600" y="118322"/>
                    <a:pt x="45998" y="118669"/>
                    <a:pt x="49340" y="118669"/>
                  </a:cubicBezTo>
                  <a:cubicBezTo>
                    <a:pt x="50219" y="118669"/>
                    <a:pt x="53034" y="118669"/>
                    <a:pt x="53034" y="115023"/>
                  </a:cubicBezTo>
                  <a:cubicBezTo>
                    <a:pt x="53034" y="112419"/>
                    <a:pt x="51275" y="112419"/>
                    <a:pt x="47229" y="112419"/>
                  </a:cubicBezTo>
                  <a:cubicBezTo>
                    <a:pt x="44414" y="112419"/>
                    <a:pt x="43711" y="112419"/>
                    <a:pt x="40545" y="112072"/>
                  </a:cubicBezTo>
                  <a:cubicBezTo>
                    <a:pt x="36675" y="111551"/>
                    <a:pt x="36675" y="111204"/>
                    <a:pt x="36675" y="109468"/>
                  </a:cubicBezTo>
                  <a:cubicBezTo>
                    <a:pt x="36675" y="109294"/>
                    <a:pt x="36675" y="108253"/>
                    <a:pt x="37378" y="105648"/>
                  </a:cubicBezTo>
                  <a:lnTo>
                    <a:pt x="48988" y="60163"/>
                  </a:lnTo>
                  <a:lnTo>
                    <a:pt x="107915" y="60163"/>
                  </a:lnTo>
                  <a:lnTo>
                    <a:pt x="96481" y="105128"/>
                  </a:lnTo>
                  <a:cubicBezTo>
                    <a:pt x="95074" y="111030"/>
                    <a:pt x="94722" y="112419"/>
                    <a:pt x="81002" y="112419"/>
                  </a:cubicBezTo>
                  <a:cubicBezTo>
                    <a:pt x="78012" y="112419"/>
                    <a:pt x="75725" y="112419"/>
                    <a:pt x="75725" y="116065"/>
                  </a:cubicBezTo>
                  <a:cubicBezTo>
                    <a:pt x="75725" y="117801"/>
                    <a:pt x="76956" y="118669"/>
                    <a:pt x="78539" y="118669"/>
                  </a:cubicBezTo>
                  <a:cubicBezTo>
                    <a:pt x="83641" y="118669"/>
                    <a:pt x="96306" y="117975"/>
                    <a:pt x="101407" y="117975"/>
                  </a:cubicBezTo>
                  <a:cubicBezTo>
                    <a:pt x="104397" y="117975"/>
                    <a:pt x="110554" y="117975"/>
                    <a:pt x="113544" y="118148"/>
                  </a:cubicBezTo>
                  <a:cubicBezTo>
                    <a:pt x="117062" y="118322"/>
                    <a:pt x="121460" y="118669"/>
                    <a:pt x="124802" y="118669"/>
                  </a:cubicBezTo>
                  <a:cubicBezTo>
                    <a:pt x="125681" y="118669"/>
                    <a:pt x="128496" y="118669"/>
                    <a:pt x="128496" y="115023"/>
                  </a:cubicBezTo>
                  <a:cubicBezTo>
                    <a:pt x="128496" y="112419"/>
                    <a:pt x="126737" y="112419"/>
                    <a:pt x="122691" y="112419"/>
                  </a:cubicBezTo>
                  <a:cubicBezTo>
                    <a:pt x="119876" y="112419"/>
                    <a:pt x="119173" y="112419"/>
                    <a:pt x="116007" y="112072"/>
                  </a:cubicBezTo>
                  <a:cubicBezTo>
                    <a:pt x="112137" y="111551"/>
                    <a:pt x="112137" y="111204"/>
                    <a:pt x="112137" y="109468"/>
                  </a:cubicBezTo>
                  <a:cubicBezTo>
                    <a:pt x="112137" y="108426"/>
                    <a:pt x="112664" y="106690"/>
                    <a:pt x="112840" y="105648"/>
                  </a:cubicBezTo>
                  <a:lnTo>
                    <a:pt x="136059" y="1415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131C5ABB-AFB5-558B-60AC-C5895B8AC22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065962" y="5779476"/>
              <a:ext cx="10051" cy="248015"/>
            </a:xfrm>
            <a:custGeom>
              <a:avLst/>
              <a:gdLst>
                <a:gd name="connsiteX0" fmla="*/ 10322 w 10051"/>
                <a:gd name="connsiteY0" fmla="*/ 9025 h 248015"/>
                <a:gd name="connsiteX1" fmla="*/ 5296 w 10051"/>
                <a:gd name="connsiteY1" fmla="*/ 96 h 248015"/>
                <a:gd name="connsiteX2" fmla="*/ 271 w 10051"/>
                <a:gd name="connsiteY2" fmla="*/ 9025 h 248015"/>
                <a:gd name="connsiteX3" fmla="*/ 271 w 10051"/>
                <a:gd name="connsiteY3" fmla="*/ 239183 h 248015"/>
                <a:gd name="connsiteX4" fmla="*/ 5296 w 10051"/>
                <a:gd name="connsiteY4" fmla="*/ 248111 h 248015"/>
                <a:gd name="connsiteX5" fmla="*/ 10322 w 10051"/>
                <a:gd name="connsiteY5" fmla="*/ 239183 h 248015"/>
                <a:gd name="connsiteX6" fmla="*/ 10322 w 10051"/>
                <a:gd name="connsiteY6" fmla="*/ 9025 h 2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1" h="248015">
                  <a:moveTo>
                    <a:pt x="10322" y="9025"/>
                  </a:moveTo>
                  <a:cubicBezTo>
                    <a:pt x="10322" y="4560"/>
                    <a:pt x="10322" y="96"/>
                    <a:pt x="5296" y="96"/>
                  </a:cubicBezTo>
                  <a:cubicBezTo>
                    <a:pt x="271" y="96"/>
                    <a:pt x="271" y="4560"/>
                    <a:pt x="271" y="9025"/>
                  </a:cubicBezTo>
                  <a:lnTo>
                    <a:pt x="271" y="239183"/>
                  </a:lnTo>
                  <a:cubicBezTo>
                    <a:pt x="271" y="243647"/>
                    <a:pt x="271" y="248111"/>
                    <a:pt x="5296" y="248111"/>
                  </a:cubicBezTo>
                  <a:cubicBezTo>
                    <a:pt x="10322" y="248111"/>
                    <a:pt x="10322" y="243647"/>
                    <a:pt x="10322" y="239183"/>
                  </a:cubicBezTo>
                  <a:lnTo>
                    <a:pt x="10322" y="902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E3ACE7EA-84D7-886A-77E3-2507D68282D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120185" y="5796093"/>
              <a:ext cx="166604" cy="169394"/>
            </a:xfrm>
            <a:custGeom>
              <a:avLst/>
              <a:gdLst>
                <a:gd name="connsiteX0" fmla="*/ 93250 w 166604"/>
                <a:gd name="connsiteY0" fmla="*/ 19689 h 169394"/>
                <a:gd name="connsiteX1" fmla="*/ 117123 w 166604"/>
                <a:gd name="connsiteY1" fmla="*/ 7785 h 169394"/>
                <a:gd name="connsiteX2" fmla="*/ 125415 w 166604"/>
                <a:gd name="connsiteY2" fmla="*/ 7785 h 169394"/>
                <a:gd name="connsiteX3" fmla="*/ 125415 w 166604"/>
                <a:gd name="connsiteY3" fmla="*/ 96 h 169394"/>
                <a:gd name="connsiteX4" fmla="*/ 82947 w 166604"/>
                <a:gd name="connsiteY4" fmla="*/ 840 h 169394"/>
                <a:gd name="connsiteX5" fmla="*/ 40228 w 166604"/>
                <a:gd name="connsiteY5" fmla="*/ 96 h 169394"/>
                <a:gd name="connsiteX6" fmla="*/ 40228 w 166604"/>
                <a:gd name="connsiteY6" fmla="*/ 7785 h 169394"/>
                <a:gd name="connsiteX7" fmla="*/ 48521 w 166604"/>
                <a:gd name="connsiteY7" fmla="*/ 7785 h 169394"/>
                <a:gd name="connsiteX8" fmla="*/ 72393 w 166604"/>
                <a:gd name="connsiteY8" fmla="*/ 19689 h 169394"/>
                <a:gd name="connsiteX9" fmla="*/ 72393 w 166604"/>
                <a:gd name="connsiteY9" fmla="*/ 129808 h 169394"/>
                <a:gd name="connsiteX10" fmla="*/ 38218 w 166604"/>
                <a:gd name="connsiteY10" fmla="*/ 66812 h 169394"/>
                <a:gd name="connsiteX11" fmla="*/ 15853 w 166604"/>
                <a:gd name="connsiteY11" fmla="*/ 32090 h 169394"/>
                <a:gd name="connsiteX12" fmla="*/ 6556 w 166604"/>
                <a:gd name="connsiteY12" fmla="*/ 32090 h 169394"/>
                <a:gd name="connsiteX13" fmla="*/ 273 w 166604"/>
                <a:gd name="connsiteY13" fmla="*/ 34818 h 169394"/>
                <a:gd name="connsiteX14" fmla="*/ 2535 w 166604"/>
                <a:gd name="connsiteY14" fmla="*/ 37546 h 169394"/>
                <a:gd name="connsiteX15" fmla="*/ 17361 w 166604"/>
                <a:gd name="connsiteY15" fmla="*/ 71276 h 169394"/>
                <a:gd name="connsiteX16" fmla="*/ 30177 w 166604"/>
                <a:gd name="connsiteY16" fmla="*/ 113191 h 169394"/>
                <a:gd name="connsiteX17" fmla="*/ 72393 w 166604"/>
                <a:gd name="connsiteY17" fmla="*/ 136008 h 169394"/>
                <a:gd name="connsiteX18" fmla="*/ 72393 w 166604"/>
                <a:gd name="connsiteY18" fmla="*/ 149897 h 169394"/>
                <a:gd name="connsiteX19" fmla="*/ 48521 w 166604"/>
                <a:gd name="connsiteY19" fmla="*/ 161802 h 169394"/>
                <a:gd name="connsiteX20" fmla="*/ 40228 w 166604"/>
                <a:gd name="connsiteY20" fmla="*/ 161802 h 169394"/>
                <a:gd name="connsiteX21" fmla="*/ 40228 w 166604"/>
                <a:gd name="connsiteY21" fmla="*/ 169490 h 169394"/>
                <a:gd name="connsiteX22" fmla="*/ 82696 w 166604"/>
                <a:gd name="connsiteY22" fmla="*/ 168746 h 169394"/>
                <a:gd name="connsiteX23" fmla="*/ 125415 w 166604"/>
                <a:gd name="connsiteY23" fmla="*/ 169490 h 169394"/>
                <a:gd name="connsiteX24" fmla="*/ 125415 w 166604"/>
                <a:gd name="connsiteY24" fmla="*/ 161802 h 169394"/>
                <a:gd name="connsiteX25" fmla="*/ 117123 w 166604"/>
                <a:gd name="connsiteY25" fmla="*/ 161802 h 169394"/>
                <a:gd name="connsiteX26" fmla="*/ 93250 w 166604"/>
                <a:gd name="connsiteY26" fmla="*/ 149897 h 169394"/>
                <a:gd name="connsiteX27" fmla="*/ 93250 w 166604"/>
                <a:gd name="connsiteY27" fmla="*/ 136008 h 169394"/>
                <a:gd name="connsiteX28" fmla="*/ 136472 w 166604"/>
                <a:gd name="connsiteY28" fmla="*/ 113439 h 169394"/>
                <a:gd name="connsiteX29" fmla="*/ 149790 w 166604"/>
                <a:gd name="connsiteY29" fmla="*/ 65324 h 169394"/>
                <a:gd name="connsiteX30" fmla="*/ 163611 w 166604"/>
                <a:gd name="connsiteY30" fmla="*/ 37546 h 169394"/>
                <a:gd name="connsiteX31" fmla="*/ 166878 w 166604"/>
                <a:gd name="connsiteY31" fmla="*/ 34818 h 169394"/>
                <a:gd name="connsiteX32" fmla="*/ 160847 w 166604"/>
                <a:gd name="connsiteY32" fmla="*/ 32090 h 169394"/>
                <a:gd name="connsiteX33" fmla="*/ 151298 w 166604"/>
                <a:gd name="connsiteY33" fmla="*/ 32090 h 169394"/>
                <a:gd name="connsiteX34" fmla="*/ 128933 w 166604"/>
                <a:gd name="connsiteY34" fmla="*/ 69788 h 169394"/>
                <a:gd name="connsiteX35" fmla="*/ 93250 w 166604"/>
                <a:gd name="connsiteY35" fmla="*/ 129808 h 169394"/>
                <a:gd name="connsiteX36" fmla="*/ 93250 w 166604"/>
                <a:gd name="connsiteY36" fmla="*/ 19689 h 16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604" h="169394">
                  <a:moveTo>
                    <a:pt x="93250" y="19689"/>
                  </a:moveTo>
                  <a:cubicBezTo>
                    <a:pt x="93250" y="11257"/>
                    <a:pt x="93250" y="7785"/>
                    <a:pt x="117123" y="7785"/>
                  </a:cubicBezTo>
                  <a:lnTo>
                    <a:pt x="125415" y="7785"/>
                  </a:lnTo>
                  <a:lnTo>
                    <a:pt x="125415" y="96"/>
                  </a:lnTo>
                  <a:cubicBezTo>
                    <a:pt x="116369" y="840"/>
                    <a:pt x="93250" y="840"/>
                    <a:pt x="82947" y="840"/>
                  </a:cubicBezTo>
                  <a:cubicBezTo>
                    <a:pt x="72644" y="840"/>
                    <a:pt x="49275" y="840"/>
                    <a:pt x="40228" y="96"/>
                  </a:cubicBezTo>
                  <a:lnTo>
                    <a:pt x="40228" y="7785"/>
                  </a:lnTo>
                  <a:lnTo>
                    <a:pt x="48521" y="7785"/>
                  </a:lnTo>
                  <a:cubicBezTo>
                    <a:pt x="72393" y="7785"/>
                    <a:pt x="72393" y="11009"/>
                    <a:pt x="72393" y="19689"/>
                  </a:cubicBezTo>
                  <a:lnTo>
                    <a:pt x="72393" y="129808"/>
                  </a:lnTo>
                  <a:cubicBezTo>
                    <a:pt x="39474" y="121128"/>
                    <a:pt x="38218" y="82933"/>
                    <a:pt x="38218" y="66812"/>
                  </a:cubicBezTo>
                  <a:cubicBezTo>
                    <a:pt x="37967" y="36802"/>
                    <a:pt x="26910" y="32090"/>
                    <a:pt x="15853" y="32090"/>
                  </a:cubicBezTo>
                  <a:lnTo>
                    <a:pt x="6556" y="32090"/>
                  </a:lnTo>
                  <a:cubicBezTo>
                    <a:pt x="2786" y="32090"/>
                    <a:pt x="273" y="32090"/>
                    <a:pt x="273" y="34818"/>
                  </a:cubicBezTo>
                  <a:cubicBezTo>
                    <a:pt x="273" y="36058"/>
                    <a:pt x="1027" y="37298"/>
                    <a:pt x="2535" y="37546"/>
                  </a:cubicBezTo>
                  <a:cubicBezTo>
                    <a:pt x="10827" y="38538"/>
                    <a:pt x="17110" y="42011"/>
                    <a:pt x="17361" y="71276"/>
                  </a:cubicBezTo>
                  <a:cubicBezTo>
                    <a:pt x="17361" y="76981"/>
                    <a:pt x="18115" y="96574"/>
                    <a:pt x="30177" y="113191"/>
                  </a:cubicBezTo>
                  <a:cubicBezTo>
                    <a:pt x="39977" y="126584"/>
                    <a:pt x="55306" y="133776"/>
                    <a:pt x="72393" y="136008"/>
                  </a:cubicBezTo>
                  <a:lnTo>
                    <a:pt x="72393" y="149897"/>
                  </a:lnTo>
                  <a:cubicBezTo>
                    <a:pt x="72393" y="158330"/>
                    <a:pt x="72393" y="161802"/>
                    <a:pt x="48521" y="161802"/>
                  </a:cubicBezTo>
                  <a:lnTo>
                    <a:pt x="40228" y="161802"/>
                  </a:lnTo>
                  <a:lnTo>
                    <a:pt x="40228" y="169490"/>
                  </a:lnTo>
                  <a:cubicBezTo>
                    <a:pt x="49275" y="168746"/>
                    <a:pt x="72393" y="168746"/>
                    <a:pt x="82696" y="168746"/>
                  </a:cubicBezTo>
                  <a:cubicBezTo>
                    <a:pt x="92999" y="168746"/>
                    <a:pt x="116369" y="168746"/>
                    <a:pt x="125415" y="169490"/>
                  </a:cubicBezTo>
                  <a:lnTo>
                    <a:pt x="125415" y="161802"/>
                  </a:lnTo>
                  <a:lnTo>
                    <a:pt x="117123" y="161802"/>
                  </a:lnTo>
                  <a:cubicBezTo>
                    <a:pt x="93250" y="161802"/>
                    <a:pt x="93250" y="158578"/>
                    <a:pt x="93250" y="149897"/>
                  </a:cubicBezTo>
                  <a:lnTo>
                    <a:pt x="93250" y="136008"/>
                  </a:lnTo>
                  <a:cubicBezTo>
                    <a:pt x="111343" y="133776"/>
                    <a:pt x="126672" y="126336"/>
                    <a:pt x="136472" y="113439"/>
                  </a:cubicBezTo>
                  <a:cubicBezTo>
                    <a:pt x="149539" y="95830"/>
                    <a:pt x="149790" y="76237"/>
                    <a:pt x="149790" y="65324"/>
                  </a:cubicBezTo>
                  <a:cubicBezTo>
                    <a:pt x="149790" y="61356"/>
                    <a:pt x="150041" y="39283"/>
                    <a:pt x="163611" y="37546"/>
                  </a:cubicBezTo>
                  <a:cubicBezTo>
                    <a:pt x="165119" y="37298"/>
                    <a:pt x="166878" y="37050"/>
                    <a:pt x="166878" y="34818"/>
                  </a:cubicBezTo>
                  <a:cubicBezTo>
                    <a:pt x="166878" y="32090"/>
                    <a:pt x="164867" y="32090"/>
                    <a:pt x="160847" y="32090"/>
                  </a:cubicBezTo>
                  <a:lnTo>
                    <a:pt x="151298" y="32090"/>
                  </a:lnTo>
                  <a:cubicBezTo>
                    <a:pt x="141498" y="32090"/>
                    <a:pt x="129184" y="33826"/>
                    <a:pt x="128933" y="69788"/>
                  </a:cubicBezTo>
                  <a:cubicBezTo>
                    <a:pt x="128682" y="97070"/>
                    <a:pt x="120389" y="123360"/>
                    <a:pt x="93250" y="129808"/>
                  </a:cubicBezTo>
                  <a:lnTo>
                    <a:pt x="93250" y="1968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7C409226-AD3D-ED51-F4E7-EB0CC84AD27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311335" y="5878905"/>
              <a:ext cx="132454" cy="123784"/>
            </a:xfrm>
            <a:custGeom>
              <a:avLst/>
              <a:gdLst>
                <a:gd name="connsiteX0" fmla="*/ 26490 w 132454"/>
                <a:gd name="connsiteY0" fmla="*/ 103049 h 123784"/>
                <a:gd name="connsiteX1" fmla="*/ 4327 w 132454"/>
                <a:gd name="connsiteY1" fmla="*/ 117632 h 123784"/>
                <a:gd name="connsiteX2" fmla="*/ 281 w 132454"/>
                <a:gd name="connsiteY2" fmla="*/ 121278 h 123784"/>
                <a:gd name="connsiteX3" fmla="*/ 2744 w 132454"/>
                <a:gd name="connsiteY3" fmla="*/ 123882 h 123784"/>
                <a:gd name="connsiteX4" fmla="*/ 17871 w 132454"/>
                <a:gd name="connsiteY4" fmla="*/ 123188 h 123784"/>
                <a:gd name="connsiteX5" fmla="*/ 35989 w 132454"/>
                <a:gd name="connsiteY5" fmla="*/ 123882 h 123784"/>
                <a:gd name="connsiteX6" fmla="*/ 39507 w 132454"/>
                <a:gd name="connsiteY6" fmla="*/ 120063 h 123784"/>
                <a:gd name="connsiteX7" fmla="*/ 36517 w 132454"/>
                <a:gd name="connsiteY7" fmla="*/ 117632 h 123784"/>
                <a:gd name="connsiteX8" fmla="*/ 28777 w 132454"/>
                <a:gd name="connsiteY8" fmla="*/ 112424 h 123784"/>
                <a:gd name="connsiteX9" fmla="*/ 31416 w 132454"/>
                <a:gd name="connsiteY9" fmla="*/ 105827 h 123784"/>
                <a:gd name="connsiteX10" fmla="*/ 45488 w 132454"/>
                <a:gd name="connsiteY10" fmla="*/ 84299 h 123784"/>
                <a:gd name="connsiteX11" fmla="*/ 95796 w 132454"/>
                <a:gd name="connsiteY11" fmla="*/ 84299 h 123784"/>
                <a:gd name="connsiteX12" fmla="*/ 100018 w 132454"/>
                <a:gd name="connsiteY12" fmla="*/ 113118 h 123784"/>
                <a:gd name="connsiteX13" fmla="*/ 87880 w 132454"/>
                <a:gd name="connsiteY13" fmla="*/ 117632 h 123784"/>
                <a:gd name="connsiteX14" fmla="*/ 83307 w 132454"/>
                <a:gd name="connsiteY14" fmla="*/ 121451 h 123784"/>
                <a:gd name="connsiteX15" fmla="*/ 86121 w 132454"/>
                <a:gd name="connsiteY15" fmla="*/ 123882 h 123784"/>
                <a:gd name="connsiteX16" fmla="*/ 108813 w 132454"/>
                <a:gd name="connsiteY16" fmla="*/ 123188 h 123784"/>
                <a:gd name="connsiteX17" fmla="*/ 119191 w 132454"/>
                <a:gd name="connsiteY17" fmla="*/ 123361 h 123784"/>
                <a:gd name="connsiteX18" fmla="*/ 129217 w 132454"/>
                <a:gd name="connsiteY18" fmla="*/ 123882 h 123784"/>
                <a:gd name="connsiteX19" fmla="*/ 132735 w 132454"/>
                <a:gd name="connsiteY19" fmla="*/ 120236 h 123784"/>
                <a:gd name="connsiteX20" fmla="*/ 127810 w 132454"/>
                <a:gd name="connsiteY20" fmla="*/ 117632 h 123784"/>
                <a:gd name="connsiteX21" fmla="*/ 116728 w 132454"/>
                <a:gd name="connsiteY21" fmla="*/ 112076 h 123784"/>
                <a:gd name="connsiteX22" fmla="*/ 101249 w 132454"/>
                <a:gd name="connsiteY22" fmla="*/ 4959 h 123784"/>
                <a:gd name="connsiteX23" fmla="*/ 97027 w 132454"/>
                <a:gd name="connsiteY23" fmla="*/ 98 h 123784"/>
                <a:gd name="connsiteX24" fmla="*/ 91047 w 132454"/>
                <a:gd name="connsiteY24" fmla="*/ 4091 h 123784"/>
                <a:gd name="connsiteX25" fmla="*/ 26490 w 132454"/>
                <a:gd name="connsiteY25" fmla="*/ 103049 h 123784"/>
                <a:gd name="connsiteX26" fmla="*/ 49710 w 132454"/>
                <a:gd name="connsiteY26" fmla="*/ 78049 h 123784"/>
                <a:gd name="connsiteX27" fmla="*/ 86649 w 132454"/>
                <a:gd name="connsiteY27" fmla="*/ 21278 h 123784"/>
                <a:gd name="connsiteX28" fmla="*/ 94916 w 132454"/>
                <a:gd name="connsiteY28" fmla="*/ 78049 h 123784"/>
                <a:gd name="connsiteX29" fmla="*/ 49710 w 132454"/>
                <a:gd name="connsiteY29" fmla="*/ 78049 h 12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454" h="123784">
                  <a:moveTo>
                    <a:pt x="26490" y="103049"/>
                  </a:moveTo>
                  <a:cubicBezTo>
                    <a:pt x="20334" y="112424"/>
                    <a:pt x="14705" y="116938"/>
                    <a:pt x="4327" y="117632"/>
                  </a:cubicBezTo>
                  <a:cubicBezTo>
                    <a:pt x="2568" y="117806"/>
                    <a:pt x="281" y="117806"/>
                    <a:pt x="281" y="121278"/>
                  </a:cubicBezTo>
                  <a:cubicBezTo>
                    <a:pt x="281" y="123188"/>
                    <a:pt x="1864" y="123882"/>
                    <a:pt x="2744" y="123882"/>
                  </a:cubicBezTo>
                  <a:cubicBezTo>
                    <a:pt x="7317" y="123882"/>
                    <a:pt x="13122" y="123188"/>
                    <a:pt x="17871" y="123188"/>
                  </a:cubicBezTo>
                  <a:cubicBezTo>
                    <a:pt x="23500" y="123188"/>
                    <a:pt x="30712" y="123882"/>
                    <a:pt x="35989" y="123882"/>
                  </a:cubicBezTo>
                  <a:cubicBezTo>
                    <a:pt x="36869" y="123882"/>
                    <a:pt x="39507" y="123882"/>
                    <a:pt x="39507" y="120063"/>
                  </a:cubicBezTo>
                  <a:cubicBezTo>
                    <a:pt x="39507" y="117806"/>
                    <a:pt x="37221" y="117632"/>
                    <a:pt x="36517" y="117632"/>
                  </a:cubicBezTo>
                  <a:cubicBezTo>
                    <a:pt x="35110" y="117458"/>
                    <a:pt x="28777" y="117111"/>
                    <a:pt x="28777" y="112424"/>
                  </a:cubicBezTo>
                  <a:cubicBezTo>
                    <a:pt x="28777" y="110340"/>
                    <a:pt x="30536" y="107389"/>
                    <a:pt x="31416" y="105827"/>
                  </a:cubicBezTo>
                  <a:lnTo>
                    <a:pt x="45488" y="84299"/>
                  </a:lnTo>
                  <a:lnTo>
                    <a:pt x="95796" y="84299"/>
                  </a:lnTo>
                  <a:lnTo>
                    <a:pt x="100018" y="113118"/>
                  </a:lnTo>
                  <a:cubicBezTo>
                    <a:pt x="99314" y="114854"/>
                    <a:pt x="98259" y="117632"/>
                    <a:pt x="87880" y="117632"/>
                  </a:cubicBezTo>
                  <a:cubicBezTo>
                    <a:pt x="85770" y="117632"/>
                    <a:pt x="83307" y="117632"/>
                    <a:pt x="83307" y="121451"/>
                  </a:cubicBezTo>
                  <a:cubicBezTo>
                    <a:pt x="83307" y="122146"/>
                    <a:pt x="83835" y="123882"/>
                    <a:pt x="86121" y="123882"/>
                  </a:cubicBezTo>
                  <a:cubicBezTo>
                    <a:pt x="91222" y="123882"/>
                    <a:pt x="103712" y="123188"/>
                    <a:pt x="108813" y="123188"/>
                  </a:cubicBezTo>
                  <a:cubicBezTo>
                    <a:pt x="111979" y="123188"/>
                    <a:pt x="116025" y="123361"/>
                    <a:pt x="119191" y="123361"/>
                  </a:cubicBezTo>
                  <a:cubicBezTo>
                    <a:pt x="122357" y="123535"/>
                    <a:pt x="126051" y="123882"/>
                    <a:pt x="129217" y="123882"/>
                  </a:cubicBezTo>
                  <a:cubicBezTo>
                    <a:pt x="131504" y="123882"/>
                    <a:pt x="132735" y="122493"/>
                    <a:pt x="132735" y="120236"/>
                  </a:cubicBezTo>
                  <a:cubicBezTo>
                    <a:pt x="132735" y="117632"/>
                    <a:pt x="130625" y="117632"/>
                    <a:pt x="127810" y="117632"/>
                  </a:cubicBezTo>
                  <a:cubicBezTo>
                    <a:pt x="117608" y="117632"/>
                    <a:pt x="117256" y="116243"/>
                    <a:pt x="116728" y="112076"/>
                  </a:cubicBezTo>
                  <a:lnTo>
                    <a:pt x="101249" y="4959"/>
                  </a:lnTo>
                  <a:cubicBezTo>
                    <a:pt x="100721" y="1313"/>
                    <a:pt x="100369" y="98"/>
                    <a:pt x="97027" y="98"/>
                  </a:cubicBezTo>
                  <a:cubicBezTo>
                    <a:pt x="93685" y="98"/>
                    <a:pt x="92630" y="1660"/>
                    <a:pt x="91047" y="4091"/>
                  </a:cubicBezTo>
                  <a:lnTo>
                    <a:pt x="26490" y="103049"/>
                  </a:lnTo>
                  <a:close/>
                  <a:moveTo>
                    <a:pt x="49710" y="78049"/>
                  </a:moveTo>
                  <a:lnTo>
                    <a:pt x="86649" y="21278"/>
                  </a:lnTo>
                  <a:lnTo>
                    <a:pt x="94916" y="78049"/>
                  </a:lnTo>
                  <a:lnTo>
                    <a:pt x="49710" y="7804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1CE27D57-C449-18E8-B959-E1A4E120077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478817" y="5779476"/>
              <a:ext cx="56037" cy="248015"/>
            </a:xfrm>
            <a:custGeom>
              <a:avLst/>
              <a:gdLst>
                <a:gd name="connsiteX0" fmla="*/ 55069 w 56037"/>
                <a:gd name="connsiteY0" fmla="*/ 128320 h 248015"/>
                <a:gd name="connsiteX1" fmla="*/ 56325 w 56037"/>
                <a:gd name="connsiteY1" fmla="*/ 124104 h 248015"/>
                <a:gd name="connsiteX2" fmla="*/ 55069 w 56037"/>
                <a:gd name="connsiteY2" fmla="*/ 119887 h 248015"/>
                <a:gd name="connsiteX3" fmla="*/ 11093 w 56037"/>
                <a:gd name="connsiteY3" fmla="*/ 5801 h 248015"/>
                <a:gd name="connsiteX4" fmla="*/ 5313 w 56037"/>
                <a:gd name="connsiteY4" fmla="*/ 96 h 248015"/>
                <a:gd name="connsiteX5" fmla="*/ 288 w 56037"/>
                <a:gd name="connsiteY5" fmla="*/ 5056 h 248015"/>
                <a:gd name="connsiteX6" fmla="*/ 1544 w 56037"/>
                <a:gd name="connsiteY6" fmla="*/ 9025 h 248015"/>
                <a:gd name="connsiteX7" fmla="*/ 46022 w 56037"/>
                <a:gd name="connsiteY7" fmla="*/ 124104 h 248015"/>
                <a:gd name="connsiteX8" fmla="*/ 1544 w 56037"/>
                <a:gd name="connsiteY8" fmla="*/ 238687 h 248015"/>
                <a:gd name="connsiteX9" fmla="*/ 288 w 56037"/>
                <a:gd name="connsiteY9" fmla="*/ 243151 h 248015"/>
                <a:gd name="connsiteX10" fmla="*/ 5313 w 56037"/>
                <a:gd name="connsiteY10" fmla="*/ 248111 h 248015"/>
                <a:gd name="connsiteX11" fmla="*/ 10590 w 56037"/>
                <a:gd name="connsiteY11" fmla="*/ 243151 h 248015"/>
                <a:gd name="connsiteX12" fmla="*/ 55069 w 56037"/>
                <a:gd name="connsiteY12" fmla="*/ 128320 h 2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37" h="248015">
                  <a:moveTo>
                    <a:pt x="55069" y="128320"/>
                  </a:moveTo>
                  <a:cubicBezTo>
                    <a:pt x="56325" y="125344"/>
                    <a:pt x="56325" y="124848"/>
                    <a:pt x="56325" y="124104"/>
                  </a:cubicBezTo>
                  <a:cubicBezTo>
                    <a:pt x="56325" y="123360"/>
                    <a:pt x="56325" y="122864"/>
                    <a:pt x="55069" y="119887"/>
                  </a:cubicBezTo>
                  <a:lnTo>
                    <a:pt x="11093" y="5801"/>
                  </a:lnTo>
                  <a:cubicBezTo>
                    <a:pt x="9585" y="1584"/>
                    <a:pt x="8078" y="96"/>
                    <a:pt x="5313" y="96"/>
                  </a:cubicBezTo>
                  <a:cubicBezTo>
                    <a:pt x="2549" y="96"/>
                    <a:pt x="288" y="2328"/>
                    <a:pt x="288" y="5056"/>
                  </a:cubicBezTo>
                  <a:cubicBezTo>
                    <a:pt x="288" y="5801"/>
                    <a:pt x="288" y="6297"/>
                    <a:pt x="1544" y="9025"/>
                  </a:cubicBezTo>
                  <a:lnTo>
                    <a:pt x="46022" y="124104"/>
                  </a:lnTo>
                  <a:lnTo>
                    <a:pt x="1544" y="238687"/>
                  </a:lnTo>
                  <a:cubicBezTo>
                    <a:pt x="288" y="241415"/>
                    <a:pt x="288" y="241911"/>
                    <a:pt x="288" y="243151"/>
                  </a:cubicBezTo>
                  <a:cubicBezTo>
                    <a:pt x="288" y="245879"/>
                    <a:pt x="2549" y="248111"/>
                    <a:pt x="5313" y="248111"/>
                  </a:cubicBezTo>
                  <a:cubicBezTo>
                    <a:pt x="8580" y="248111"/>
                    <a:pt x="9585" y="245631"/>
                    <a:pt x="10590" y="243151"/>
                  </a:cubicBezTo>
                  <a:lnTo>
                    <a:pt x="55069" y="12832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81" name="组合 80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e^{-\tau H}\approx\lrb{:e^{-a_t H}:}^{L_t},~~a_t=\tau/L_t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83D94063-34FB-2A10-C3EB-F5A1178C3FD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93295" y="5726218"/>
            <a:ext cx="3669547" cy="368540"/>
            <a:chOff x="5012806" y="6681774"/>
            <a:chExt cx="3669547" cy="368540"/>
          </a:xfrm>
        </p:grpSpPr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677B3F05-BD95-5F6C-298C-8E6564755F8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012806" y="6852154"/>
              <a:ext cx="96199" cy="113485"/>
            </a:xfrm>
            <a:custGeom>
              <a:avLst/>
              <a:gdLst>
                <a:gd name="connsiteX0" fmla="*/ 35483 w 96199"/>
                <a:gd name="connsiteY0" fmla="*/ 52946 h 113485"/>
                <a:gd name="connsiteX1" fmla="*/ 73813 w 96199"/>
                <a:gd name="connsiteY1" fmla="*/ 47184 h 113485"/>
                <a:gd name="connsiteX2" fmla="*/ 92602 w 96199"/>
                <a:gd name="connsiteY2" fmla="*/ 21380 h 113485"/>
                <a:gd name="connsiteX3" fmla="*/ 65796 w 96199"/>
                <a:gd name="connsiteY3" fmla="*/ 86 h 113485"/>
                <a:gd name="connsiteX4" fmla="*/ 160 w 96199"/>
                <a:gd name="connsiteY4" fmla="*/ 68228 h 113485"/>
                <a:gd name="connsiteX5" fmla="*/ 39492 w 96199"/>
                <a:gd name="connsiteY5" fmla="*/ 113572 h 113485"/>
                <a:gd name="connsiteX6" fmla="*/ 96360 w 96199"/>
                <a:gd name="connsiteY6" fmla="*/ 84010 h 113485"/>
                <a:gd name="connsiteX7" fmla="*/ 93354 w 96199"/>
                <a:gd name="connsiteY7" fmla="*/ 80754 h 113485"/>
                <a:gd name="connsiteX8" fmla="*/ 90097 w 96199"/>
                <a:gd name="connsiteY8" fmla="*/ 83259 h 113485"/>
                <a:gd name="connsiteX9" fmla="*/ 39993 w 96199"/>
                <a:gd name="connsiteY9" fmla="*/ 108060 h 113485"/>
                <a:gd name="connsiteX10" fmla="*/ 18197 w 96199"/>
                <a:gd name="connsiteY10" fmla="*/ 79000 h 113485"/>
                <a:gd name="connsiteX11" fmla="*/ 22206 w 96199"/>
                <a:gd name="connsiteY11" fmla="*/ 52946 h 113485"/>
                <a:gd name="connsiteX12" fmla="*/ 35483 w 96199"/>
                <a:gd name="connsiteY12" fmla="*/ 52946 h 113485"/>
                <a:gd name="connsiteX13" fmla="*/ 23709 w 96199"/>
                <a:gd name="connsiteY13" fmla="*/ 47434 h 113485"/>
                <a:gd name="connsiteX14" fmla="*/ 65796 w 96199"/>
                <a:gd name="connsiteY14" fmla="*/ 5597 h 113485"/>
                <a:gd name="connsiteX15" fmla="*/ 84335 w 96199"/>
                <a:gd name="connsiteY15" fmla="*/ 21380 h 113485"/>
                <a:gd name="connsiteX16" fmla="*/ 33980 w 96199"/>
                <a:gd name="connsiteY16" fmla="*/ 47434 h 113485"/>
                <a:gd name="connsiteX17" fmla="*/ 23709 w 96199"/>
                <a:gd name="connsiteY17" fmla="*/ 47434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199" h="113485">
                  <a:moveTo>
                    <a:pt x="35483" y="52946"/>
                  </a:moveTo>
                  <a:cubicBezTo>
                    <a:pt x="42748" y="52946"/>
                    <a:pt x="61287" y="52445"/>
                    <a:pt x="73813" y="47184"/>
                  </a:cubicBezTo>
                  <a:cubicBezTo>
                    <a:pt x="91349" y="39668"/>
                    <a:pt x="92602" y="24888"/>
                    <a:pt x="92602" y="21380"/>
                  </a:cubicBezTo>
                  <a:cubicBezTo>
                    <a:pt x="92602" y="10357"/>
                    <a:pt x="83082" y="86"/>
                    <a:pt x="65796" y="86"/>
                  </a:cubicBezTo>
                  <a:cubicBezTo>
                    <a:pt x="37989" y="86"/>
                    <a:pt x="160" y="24386"/>
                    <a:pt x="160" y="68228"/>
                  </a:cubicBezTo>
                  <a:cubicBezTo>
                    <a:pt x="160" y="93781"/>
                    <a:pt x="14941" y="113572"/>
                    <a:pt x="39492" y="113572"/>
                  </a:cubicBezTo>
                  <a:cubicBezTo>
                    <a:pt x="75316" y="113572"/>
                    <a:pt x="96360" y="87017"/>
                    <a:pt x="96360" y="84010"/>
                  </a:cubicBezTo>
                  <a:cubicBezTo>
                    <a:pt x="96360" y="82507"/>
                    <a:pt x="94857" y="80754"/>
                    <a:pt x="93354" y="80754"/>
                  </a:cubicBezTo>
                  <a:cubicBezTo>
                    <a:pt x="92101" y="80754"/>
                    <a:pt x="91600" y="81255"/>
                    <a:pt x="90097" y="83259"/>
                  </a:cubicBezTo>
                  <a:cubicBezTo>
                    <a:pt x="70306" y="108060"/>
                    <a:pt x="42999" y="108060"/>
                    <a:pt x="39993" y="108060"/>
                  </a:cubicBezTo>
                  <a:cubicBezTo>
                    <a:pt x="20452" y="108060"/>
                    <a:pt x="18197" y="87017"/>
                    <a:pt x="18197" y="79000"/>
                  </a:cubicBezTo>
                  <a:cubicBezTo>
                    <a:pt x="18197" y="75994"/>
                    <a:pt x="18448" y="68228"/>
                    <a:pt x="22206" y="52946"/>
                  </a:cubicBezTo>
                  <a:lnTo>
                    <a:pt x="35483" y="52946"/>
                  </a:lnTo>
                  <a:close/>
                  <a:moveTo>
                    <a:pt x="23709" y="47434"/>
                  </a:moveTo>
                  <a:cubicBezTo>
                    <a:pt x="33479" y="9355"/>
                    <a:pt x="59283" y="5597"/>
                    <a:pt x="65796" y="5597"/>
                  </a:cubicBezTo>
                  <a:cubicBezTo>
                    <a:pt x="77571" y="5597"/>
                    <a:pt x="84335" y="12863"/>
                    <a:pt x="84335" y="21380"/>
                  </a:cubicBezTo>
                  <a:cubicBezTo>
                    <a:pt x="84335" y="47434"/>
                    <a:pt x="44252" y="47434"/>
                    <a:pt x="33980" y="47434"/>
                  </a:cubicBezTo>
                  <a:lnTo>
                    <a:pt x="23709" y="4743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51A26295-A112-BF08-231B-DC1C875E306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136870" y="6811221"/>
              <a:ext cx="118546" cy="8592"/>
            </a:xfrm>
            <a:custGeom>
              <a:avLst/>
              <a:gdLst>
                <a:gd name="connsiteX0" fmla="*/ 111696 w 118546"/>
                <a:gd name="connsiteY0" fmla="*/ 8675 h 8592"/>
                <a:gd name="connsiteX1" fmla="*/ 118711 w 118546"/>
                <a:gd name="connsiteY1" fmla="*/ 4466 h 8592"/>
                <a:gd name="connsiteX2" fmla="*/ 111696 w 118546"/>
                <a:gd name="connsiteY2" fmla="*/ 82 h 8592"/>
                <a:gd name="connsiteX3" fmla="*/ 7179 w 118546"/>
                <a:gd name="connsiteY3" fmla="*/ 82 h 8592"/>
                <a:gd name="connsiteX4" fmla="*/ 165 w 118546"/>
                <a:gd name="connsiteY4" fmla="*/ 4291 h 8592"/>
                <a:gd name="connsiteX5" fmla="*/ 7179 w 118546"/>
                <a:gd name="connsiteY5" fmla="*/ 8675 h 8592"/>
                <a:gd name="connsiteX6" fmla="*/ 111696 w 118546"/>
                <a:gd name="connsiteY6" fmla="*/ 8675 h 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46" h="8592">
                  <a:moveTo>
                    <a:pt x="111696" y="8675"/>
                  </a:moveTo>
                  <a:cubicBezTo>
                    <a:pt x="114502" y="8675"/>
                    <a:pt x="118711" y="8675"/>
                    <a:pt x="118711" y="4466"/>
                  </a:cubicBezTo>
                  <a:cubicBezTo>
                    <a:pt x="118711" y="82"/>
                    <a:pt x="114677" y="82"/>
                    <a:pt x="111696" y="82"/>
                  </a:cubicBezTo>
                  <a:lnTo>
                    <a:pt x="7179" y="82"/>
                  </a:lnTo>
                  <a:cubicBezTo>
                    <a:pt x="4373" y="82"/>
                    <a:pt x="165" y="82"/>
                    <a:pt x="165" y="4291"/>
                  </a:cubicBezTo>
                  <a:cubicBezTo>
                    <a:pt x="165" y="8675"/>
                    <a:pt x="4198" y="8675"/>
                    <a:pt x="7179" y="8675"/>
                  </a:cubicBezTo>
                  <a:lnTo>
                    <a:pt x="111696" y="867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5C606E17-B6C4-82C6-B347-7F096C1E36C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82398" y="6783864"/>
              <a:ext cx="94170" cy="77686"/>
            </a:xfrm>
            <a:custGeom>
              <a:avLst/>
              <a:gdLst>
                <a:gd name="connsiteX0" fmla="*/ 52429 w 94170"/>
                <a:gd name="connsiteY0" fmla="*/ 12007 h 77686"/>
                <a:gd name="connsiteX1" fmla="*/ 85047 w 94170"/>
                <a:gd name="connsiteY1" fmla="*/ 12007 h 77686"/>
                <a:gd name="connsiteX2" fmla="*/ 94341 w 94170"/>
                <a:gd name="connsiteY2" fmla="*/ 4992 h 77686"/>
                <a:gd name="connsiteX3" fmla="*/ 86801 w 94170"/>
                <a:gd name="connsiteY3" fmla="*/ 82 h 77686"/>
                <a:gd name="connsiteX4" fmla="*/ 31561 w 94170"/>
                <a:gd name="connsiteY4" fmla="*/ 82 h 77686"/>
                <a:gd name="connsiteX5" fmla="*/ 11745 w 94170"/>
                <a:gd name="connsiteY5" fmla="*/ 8850 h 77686"/>
                <a:gd name="connsiteX6" fmla="*/ 171 w 94170"/>
                <a:gd name="connsiteY6" fmla="*/ 24107 h 77686"/>
                <a:gd name="connsiteX7" fmla="*/ 3152 w 94170"/>
                <a:gd name="connsiteY7" fmla="*/ 26211 h 77686"/>
                <a:gd name="connsiteX8" fmla="*/ 6309 w 94170"/>
                <a:gd name="connsiteY8" fmla="*/ 24282 h 77686"/>
                <a:gd name="connsiteX9" fmla="*/ 29983 w 94170"/>
                <a:gd name="connsiteY9" fmla="*/ 12007 h 77686"/>
                <a:gd name="connsiteX10" fmla="*/ 45590 w 94170"/>
                <a:gd name="connsiteY10" fmla="*/ 12007 h 77686"/>
                <a:gd name="connsiteX11" fmla="*/ 28229 w 94170"/>
                <a:gd name="connsiteY11" fmla="*/ 68123 h 77686"/>
                <a:gd name="connsiteX12" fmla="*/ 27352 w 94170"/>
                <a:gd name="connsiteY12" fmla="*/ 72157 h 77686"/>
                <a:gd name="connsiteX13" fmla="*/ 33139 w 94170"/>
                <a:gd name="connsiteY13" fmla="*/ 77768 h 77686"/>
                <a:gd name="connsiteX14" fmla="*/ 41557 w 94170"/>
                <a:gd name="connsiteY14" fmla="*/ 69000 h 77686"/>
                <a:gd name="connsiteX15" fmla="*/ 52429 w 94170"/>
                <a:gd name="connsiteY15" fmla="*/ 12007 h 7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170" h="77686">
                  <a:moveTo>
                    <a:pt x="52429" y="12007"/>
                  </a:moveTo>
                  <a:lnTo>
                    <a:pt x="85047" y="12007"/>
                  </a:lnTo>
                  <a:cubicBezTo>
                    <a:pt x="86976" y="12007"/>
                    <a:pt x="94341" y="12007"/>
                    <a:pt x="94341" y="4992"/>
                  </a:cubicBezTo>
                  <a:cubicBezTo>
                    <a:pt x="94341" y="82"/>
                    <a:pt x="89782" y="82"/>
                    <a:pt x="86801" y="82"/>
                  </a:cubicBezTo>
                  <a:lnTo>
                    <a:pt x="31561" y="82"/>
                  </a:lnTo>
                  <a:cubicBezTo>
                    <a:pt x="26475" y="82"/>
                    <a:pt x="20864" y="433"/>
                    <a:pt x="11745" y="8850"/>
                  </a:cubicBezTo>
                  <a:cubicBezTo>
                    <a:pt x="6659" y="13410"/>
                    <a:pt x="171" y="22704"/>
                    <a:pt x="171" y="24107"/>
                  </a:cubicBezTo>
                  <a:cubicBezTo>
                    <a:pt x="171" y="26211"/>
                    <a:pt x="2451" y="26211"/>
                    <a:pt x="3152" y="26211"/>
                  </a:cubicBezTo>
                  <a:cubicBezTo>
                    <a:pt x="5081" y="26211"/>
                    <a:pt x="5256" y="25860"/>
                    <a:pt x="6309" y="24282"/>
                  </a:cubicBezTo>
                  <a:cubicBezTo>
                    <a:pt x="15252" y="12007"/>
                    <a:pt x="25949" y="12007"/>
                    <a:pt x="29983" y="12007"/>
                  </a:cubicBezTo>
                  <a:lnTo>
                    <a:pt x="45590" y="12007"/>
                  </a:lnTo>
                  <a:lnTo>
                    <a:pt x="28229" y="68123"/>
                  </a:lnTo>
                  <a:cubicBezTo>
                    <a:pt x="27352" y="70929"/>
                    <a:pt x="27352" y="71104"/>
                    <a:pt x="27352" y="72157"/>
                  </a:cubicBezTo>
                  <a:cubicBezTo>
                    <a:pt x="27352" y="76891"/>
                    <a:pt x="31736" y="77768"/>
                    <a:pt x="33139" y="77768"/>
                  </a:cubicBezTo>
                  <a:cubicBezTo>
                    <a:pt x="39803" y="77768"/>
                    <a:pt x="41031" y="71455"/>
                    <a:pt x="41557" y="69000"/>
                  </a:cubicBezTo>
                  <a:lnTo>
                    <a:pt x="52429" y="1200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7D95BCF9-29BB-6B9D-BAE3-565BF9C7112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399264" y="6739673"/>
              <a:ext cx="156249" cy="119773"/>
            </a:xfrm>
            <a:custGeom>
              <a:avLst/>
              <a:gdLst>
                <a:gd name="connsiteX0" fmla="*/ 135556 w 156249"/>
                <a:gd name="connsiteY0" fmla="*/ 14286 h 119773"/>
                <a:gd name="connsiteX1" fmla="*/ 150462 w 156249"/>
                <a:gd name="connsiteY1" fmla="*/ 6395 h 119773"/>
                <a:gd name="connsiteX2" fmla="*/ 156425 w 156249"/>
                <a:gd name="connsiteY2" fmla="*/ 2537 h 119773"/>
                <a:gd name="connsiteX3" fmla="*/ 153619 w 156249"/>
                <a:gd name="connsiteY3" fmla="*/ 82 h 119773"/>
                <a:gd name="connsiteX4" fmla="*/ 130646 w 156249"/>
                <a:gd name="connsiteY4" fmla="*/ 783 h 119773"/>
                <a:gd name="connsiteX5" fmla="*/ 118546 w 156249"/>
                <a:gd name="connsiteY5" fmla="*/ 608 h 119773"/>
                <a:gd name="connsiteX6" fmla="*/ 107498 w 156249"/>
                <a:gd name="connsiteY6" fmla="*/ 82 h 119773"/>
                <a:gd name="connsiteX7" fmla="*/ 103816 w 156249"/>
                <a:gd name="connsiteY7" fmla="*/ 3940 h 119773"/>
                <a:gd name="connsiteX8" fmla="*/ 109427 w 156249"/>
                <a:gd name="connsiteY8" fmla="*/ 6395 h 119773"/>
                <a:gd name="connsiteX9" fmla="*/ 116091 w 156249"/>
                <a:gd name="connsiteY9" fmla="*/ 6746 h 119773"/>
                <a:gd name="connsiteX10" fmla="*/ 120124 w 156249"/>
                <a:gd name="connsiteY10" fmla="*/ 9201 h 119773"/>
                <a:gd name="connsiteX11" fmla="*/ 119423 w 156249"/>
                <a:gd name="connsiteY11" fmla="*/ 13059 h 119773"/>
                <a:gd name="connsiteX12" fmla="*/ 109076 w 156249"/>
                <a:gd name="connsiteY12" fmla="*/ 54445 h 119773"/>
                <a:gd name="connsiteX13" fmla="*/ 50329 w 156249"/>
                <a:gd name="connsiteY13" fmla="*/ 54445 h 119773"/>
                <a:gd name="connsiteX14" fmla="*/ 60501 w 156249"/>
                <a:gd name="connsiteY14" fmla="*/ 13760 h 119773"/>
                <a:gd name="connsiteX15" fmla="*/ 75933 w 156249"/>
                <a:gd name="connsiteY15" fmla="*/ 6395 h 119773"/>
                <a:gd name="connsiteX16" fmla="*/ 81194 w 156249"/>
                <a:gd name="connsiteY16" fmla="*/ 2537 h 119773"/>
                <a:gd name="connsiteX17" fmla="*/ 78388 w 156249"/>
                <a:gd name="connsiteY17" fmla="*/ 82 h 119773"/>
                <a:gd name="connsiteX18" fmla="*/ 55415 w 156249"/>
                <a:gd name="connsiteY18" fmla="*/ 783 h 119773"/>
                <a:gd name="connsiteX19" fmla="*/ 43315 w 156249"/>
                <a:gd name="connsiteY19" fmla="*/ 608 h 119773"/>
                <a:gd name="connsiteX20" fmla="*/ 32267 w 156249"/>
                <a:gd name="connsiteY20" fmla="*/ 82 h 119773"/>
                <a:gd name="connsiteX21" fmla="*/ 28584 w 156249"/>
                <a:gd name="connsiteY21" fmla="*/ 3940 h 119773"/>
                <a:gd name="connsiteX22" fmla="*/ 34196 w 156249"/>
                <a:gd name="connsiteY22" fmla="*/ 6395 h 119773"/>
                <a:gd name="connsiteX23" fmla="*/ 40860 w 156249"/>
                <a:gd name="connsiteY23" fmla="*/ 6746 h 119773"/>
                <a:gd name="connsiteX24" fmla="*/ 44893 w 156249"/>
                <a:gd name="connsiteY24" fmla="*/ 9201 h 119773"/>
                <a:gd name="connsiteX25" fmla="*/ 44192 w 156249"/>
                <a:gd name="connsiteY25" fmla="*/ 13059 h 119773"/>
                <a:gd name="connsiteX26" fmla="*/ 20868 w 156249"/>
                <a:gd name="connsiteY26" fmla="*/ 106177 h 119773"/>
                <a:gd name="connsiteX27" fmla="*/ 5436 w 156249"/>
                <a:gd name="connsiteY27" fmla="*/ 113543 h 119773"/>
                <a:gd name="connsiteX28" fmla="*/ 175 w 156249"/>
                <a:gd name="connsiteY28" fmla="*/ 117225 h 119773"/>
                <a:gd name="connsiteX29" fmla="*/ 2981 w 156249"/>
                <a:gd name="connsiteY29" fmla="*/ 119856 h 119773"/>
                <a:gd name="connsiteX30" fmla="*/ 25779 w 156249"/>
                <a:gd name="connsiteY30" fmla="*/ 119154 h 119773"/>
                <a:gd name="connsiteX31" fmla="*/ 37879 w 156249"/>
                <a:gd name="connsiteY31" fmla="*/ 119330 h 119773"/>
                <a:gd name="connsiteX32" fmla="*/ 49102 w 156249"/>
                <a:gd name="connsiteY32" fmla="*/ 119856 h 119773"/>
                <a:gd name="connsiteX33" fmla="*/ 52785 w 156249"/>
                <a:gd name="connsiteY33" fmla="*/ 116173 h 119773"/>
                <a:gd name="connsiteX34" fmla="*/ 46998 w 156249"/>
                <a:gd name="connsiteY34" fmla="*/ 113543 h 119773"/>
                <a:gd name="connsiteX35" fmla="*/ 40334 w 156249"/>
                <a:gd name="connsiteY35" fmla="*/ 113192 h 119773"/>
                <a:gd name="connsiteX36" fmla="*/ 36476 w 156249"/>
                <a:gd name="connsiteY36" fmla="*/ 110561 h 119773"/>
                <a:gd name="connsiteX37" fmla="*/ 37177 w 156249"/>
                <a:gd name="connsiteY37" fmla="*/ 106703 h 119773"/>
                <a:gd name="connsiteX38" fmla="*/ 48751 w 156249"/>
                <a:gd name="connsiteY38" fmla="*/ 60758 h 119773"/>
                <a:gd name="connsiteX39" fmla="*/ 107498 w 156249"/>
                <a:gd name="connsiteY39" fmla="*/ 60758 h 119773"/>
                <a:gd name="connsiteX40" fmla="*/ 96100 w 156249"/>
                <a:gd name="connsiteY40" fmla="*/ 106177 h 119773"/>
                <a:gd name="connsiteX41" fmla="*/ 80668 w 156249"/>
                <a:gd name="connsiteY41" fmla="*/ 113543 h 119773"/>
                <a:gd name="connsiteX42" fmla="*/ 75407 w 156249"/>
                <a:gd name="connsiteY42" fmla="*/ 117225 h 119773"/>
                <a:gd name="connsiteX43" fmla="*/ 78212 w 156249"/>
                <a:gd name="connsiteY43" fmla="*/ 119856 h 119773"/>
                <a:gd name="connsiteX44" fmla="*/ 101010 w 156249"/>
                <a:gd name="connsiteY44" fmla="*/ 119154 h 119773"/>
                <a:gd name="connsiteX45" fmla="*/ 113110 w 156249"/>
                <a:gd name="connsiteY45" fmla="*/ 119330 h 119773"/>
                <a:gd name="connsiteX46" fmla="*/ 124333 w 156249"/>
                <a:gd name="connsiteY46" fmla="*/ 119856 h 119773"/>
                <a:gd name="connsiteX47" fmla="*/ 128016 w 156249"/>
                <a:gd name="connsiteY47" fmla="*/ 116173 h 119773"/>
                <a:gd name="connsiteX48" fmla="*/ 122229 w 156249"/>
                <a:gd name="connsiteY48" fmla="*/ 113543 h 119773"/>
                <a:gd name="connsiteX49" fmla="*/ 115565 w 156249"/>
                <a:gd name="connsiteY49" fmla="*/ 113192 h 119773"/>
                <a:gd name="connsiteX50" fmla="*/ 111707 w 156249"/>
                <a:gd name="connsiteY50" fmla="*/ 110561 h 119773"/>
                <a:gd name="connsiteX51" fmla="*/ 112408 w 156249"/>
                <a:gd name="connsiteY51" fmla="*/ 106703 h 119773"/>
                <a:gd name="connsiteX52" fmla="*/ 135556 w 156249"/>
                <a:gd name="connsiteY52" fmla="*/ 14286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6249" h="119773">
                  <a:moveTo>
                    <a:pt x="135556" y="14286"/>
                  </a:moveTo>
                  <a:cubicBezTo>
                    <a:pt x="137135" y="7798"/>
                    <a:pt x="137486" y="6395"/>
                    <a:pt x="150462" y="6395"/>
                  </a:cubicBezTo>
                  <a:cubicBezTo>
                    <a:pt x="154320" y="6395"/>
                    <a:pt x="156425" y="6395"/>
                    <a:pt x="156425" y="2537"/>
                  </a:cubicBezTo>
                  <a:cubicBezTo>
                    <a:pt x="156425" y="1836"/>
                    <a:pt x="155899" y="82"/>
                    <a:pt x="153619" y="82"/>
                  </a:cubicBezTo>
                  <a:cubicBezTo>
                    <a:pt x="148533" y="82"/>
                    <a:pt x="135732" y="783"/>
                    <a:pt x="130646" y="783"/>
                  </a:cubicBezTo>
                  <a:cubicBezTo>
                    <a:pt x="127665" y="783"/>
                    <a:pt x="121527" y="783"/>
                    <a:pt x="118546" y="608"/>
                  </a:cubicBezTo>
                  <a:cubicBezTo>
                    <a:pt x="115039" y="433"/>
                    <a:pt x="110830" y="82"/>
                    <a:pt x="107498" y="82"/>
                  </a:cubicBezTo>
                  <a:cubicBezTo>
                    <a:pt x="106446" y="82"/>
                    <a:pt x="103816" y="82"/>
                    <a:pt x="103816" y="3940"/>
                  </a:cubicBezTo>
                  <a:cubicBezTo>
                    <a:pt x="103816" y="6395"/>
                    <a:pt x="105920" y="6395"/>
                    <a:pt x="109427" y="6395"/>
                  </a:cubicBezTo>
                  <a:cubicBezTo>
                    <a:pt x="109603" y="6395"/>
                    <a:pt x="112935" y="6395"/>
                    <a:pt x="116091" y="6746"/>
                  </a:cubicBezTo>
                  <a:cubicBezTo>
                    <a:pt x="119774" y="7096"/>
                    <a:pt x="120124" y="7447"/>
                    <a:pt x="120124" y="9201"/>
                  </a:cubicBezTo>
                  <a:cubicBezTo>
                    <a:pt x="120124" y="9376"/>
                    <a:pt x="120124" y="10428"/>
                    <a:pt x="119423" y="13059"/>
                  </a:cubicBezTo>
                  <a:lnTo>
                    <a:pt x="109076" y="54445"/>
                  </a:lnTo>
                  <a:lnTo>
                    <a:pt x="50329" y="54445"/>
                  </a:lnTo>
                  <a:lnTo>
                    <a:pt x="60501" y="13760"/>
                  </a:lnTo>
                  <a:cubicBezTo>
                    <a:pt x="62079" y="7798"/>
                    <a:pt x="62430" y="6395"/>
                    <a:pt x="75933" y="6395"/>
                  </a:cubicBezTo>
                  <a:cubicBezTo>
                    <a:pt x="78914" y="6395"/>
                    <a:pt x="81194" y="6395"/>
                    <a:pt x="81194" y="2537"/>
                  </a:cubicBezTo>
                  <a:cubicBezTo>
                    <a:pt x="81194" y="1836"/>
                    <a:pt x="80668" y="82"/>
                    <a:pt x="78388" y="82"/>
                  </a:cubicBezTo>
                  <a:cubicBezTo>
                    <a:pt x="73302" y="82"/>
                    <a:pt x="60501" y="783"/>
                    <a:pt x="55415" y="783"/>
                  </a:cubicBezTo>
                  <a:cubicBezTo>
                    <a:pt x="52434" y="783"/>
                    <a:pt x="46296" y="783"/>
                    <a:pt x="43315" y="608"/>
                  </a:cubicBezTo>
                  <a:cubicBezTo>
                    <a:pt x="39808" y="433"/>
                    <a:pt x="35599" y="82"/>
                    <a:pt x="32267" y="82"/>
                  </a:cubicBezTo>
                  <a:cubicBezTo>
                    <a:pt x="31215" y="82"/>
                    <a:pt x="28584" y="82"/>
                    <a:pt x="28584" y="3940"/>
                  </a:cubicBezTo>
                  <a:cubicBezTo>
                    <a:pt x="28584" y="6395"/>
                    <a:pt x="30689" y="6395"/>
                    <a:pt x="34196" y="6395"/>
                  </a:cubicBezTo>
                  <a:cubicBezTo>
                    <a:pt x="34371" y="6395"/>
                    <a:pt x="37703" y="6395"/>
                    <a:pt x="40860" y="6746"/>
                  </a:cubicBezTo>
                  <a:cubicBezTo>
                    <a:pt x="44542" y="7096"/>
                    <a:pt x="44893" y="7447"/>
                    <a:pt x="44893" y="9201"/>
                  </a:cubicBezTo>
                  <a:cubicBezTo>
                    <a:pt x="44893" y="9552"/>
                    <a:pt x="44893" y="10428"/>
                    <a:pt x="44192" y="13059"/>
                  </a:cubicBezTo>
                  <a:lnTo>
                    <a:pt x="20868" y="106177"/>
                  </a:lnTo>
                  <a:cubicBezTo>
                    <a:pt x="19465" y="112140"/>
                    <a:pt x="19115" y="113543"/>
                    <a:pt x="5436" y="113543"/>
                  </a:cubicBezTo>
                  <a:cubicBezTo>
                    <a:pt x="2455" y="113543"/>
                    <a:pt x="175" y="113543"/>
                    <a:pt x="175" y="117225"/>
                  </a:cubicBezTo>
                  <a:cubicBezTo>
                    <a:pt x="175" y="118979"/>
                    <a:pt x="1403" y="119856"/>
                    <a:pt x="2981" y="119856"/>
                  </a:cubicBezTo>
                  <a:cubicBezTo>
                    <a:pt x="8067" y="119856"/>
                    <a:pt x="20693" y="119154"/>
                    <a:pt x="25779" y="119154"/>
                  </a:cubicBezTo>
                  <a:cubicBezTo>
                    <a:pt x="28760" y="119154"/>
                    <a:pt x="34897" y="119154"/>
                    <a:pt x="37879" y="119330"/>
                  </a:cubicBezTo>
                  <a:cubicBezTo>
                    <a:pt x="41386" y="119505"/>
                    <a:pt x="45770" y="119856"/>
                    <a:pt x="49102" y="119856"/>
                  </a:cubicBezTo>
                  <a:cubicBezTo>
                    <a:pt x="49979" y="119856"/>
                    <a:pt x="52785" y="119856"/>
                    <a:pt x="52785" y="116173"/>
                  </a:cubicBezTo>
                  <a:cubicBezTo>
                    <a:pt x="52785" y="113543"/>
                    <a:pt x="51031" y="113543"/>
                    <a:pt x="46998" y="113543"/>
                  </a:cubicBezTo>
                  <a:cubicBezTo>
                    <a:pt x="44192" y="113543"/>
                    <a:pt x="43490" y="113543"/>
                    <a:pt x="40334" y="113192"/>
                  </a:cubicBezTo>
                  <a:cubicBezTo>
                    <a:pt x="36476" y="112666"/>
                    <a:pt x="36476" y="112315"/>
                    <a:pt x="36476" y="110561"/>
                  </a:cubicBezTo>
                  <a:cubicBezTo>
                    <a:pt x="36476" y="110386"/>
                    <a:pt x="36476" y="109334"/>
                    <a:pt x="37177" y="106703"/>
                  </a:cubicBezTo>
                  <a:lnTo>
                    <a:pt x="48751" y="60758"/>
                  </a:lnTo>
                  <a:lnTo>
                    <a:pt x="107498" y="60758"/>
                  </a:lnTo>
                  <a:lnTo>
                    <a:pt x="96100" y="106177"/>
                  </a:lnTo>
                  <a:cubicBezTo>
                    <a:pt x="94697" y="112140"/>
                    <a:pt x="94346" y="113543"/>
                    <a:pt x="80668" y="113543"/>
                  </a:cubicBezTo>
                  <a:cubicBezTo>
                    <a:pt x="77686" y="113543"/>
                    <a:pt x="75407" y="113543"/>
                    <a:pt x="75407" y="117225"/>
                  </a:cubicBezTo>
                  <a:cubicBezTo>
                    <a:pt x="75407" y="118979"/>
                    <a:pt x="76634" y="119856"/>
                    <a:pt x="78212" y="119856"/>
                  </a:cubicBezTo>
                  <a:cubicBezTo>
                    <a:pt x="83298" y="119856"/>
                    <a:pt x="95924" y="119154"/>
                    <a:pt x="101010" y="119154"/>
                  </a:cubicBezTo>
                  <a:cubicBezTo>
                    <a:pt x="103991" y="119154"/>
                    <a:pt x="110129" y="119154"/>
                    <a:pt x="113110" y="119330"/>
                  </a:cubicBezTo>
                  <a:cubicBezTo>
                    <a:pt x="116617" y="119505"/>
                    <a:pt x="121001" y="119856"/>
                    <a:pt x="124333" y="119856"/>
                  </a:cubicBezTo>
                  <a:cubicBezTo>
                    <a:pt x="125210" y="119856"/>
                    <a:pt x="128016" y="119856"/>
                    <a:pt x="128016" y="116173"/>
                  </a:cubicBezTo>
                  <a:cubicBezTo>
                    <a:pt x="128016" y="113543"/>
                    <a:pt x="126262" y="113543"/>
                    <a:pt x="122229" y="113543"/>
                  </a:cubicBezTo>
                  <a:cubicBezTo>
                    <a:pt x="119423" y="113543"/>
                    <a:pt x="118722" y="113543"/>
                    <a:pt x="115565" y="113192"/>
                  </a:cubicBezTo>
                  <a:cubicBezTo>
                    <a:pt x="111707" y="112666"/>
                    <a:pt x="111707" y="112315"/>
                    <a:pt x="111707" y="110561"/>
                  </a:cubicBezTo>
                  <a:cubicBezTo>
                    <a:pt x="111707" y="109509"/>
                    <a:pt x="112233" y="107756"/>
                    <a:pt x="112408" y="106703"/>
                  </a:cubicBezTo>
                  <a:lnTo>
                    <a:pt x="135556" y="1428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8CE8D0A3-AE61-7619-0610-5B4EE876265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60542" y="6841883"/>
              <a:ext cx="167097" cy="106972"/>
            </a:xfrm>
            <a:custGeom>
              <a:avLst/>
              <a:gdLst>
                <a:gd name="connsiteX0" fmla="*/ 167283 w 167097"/>
                <a:gd name="connsiteY0" fmla="*/ 7852 h 106972"/>
                <a:gd name="connsiteX1" fmla="*/ 163775 w 167097"/>
                <a:gd name="connsiteY1" fmla="*/ 336 h 106972"/>
                <a:gd name="connsiteX2" fmla="*/ 160268 w 167097"/>
                <a:gd name="connsiteY2" fmla="*/ 7101 h 106972"/>
                <a:gd name="connsiteX3" fmla="*/ 125446 w 167097"/>
                <a:gd name="connsiteY3" fmla="*/ 34658 h 106972"/>
                <a:gd name="connsiteX4" fmla="*/ 85363 w 167097"/>
                <a:gd name="connsiteY4" fmla="*/ 18123 h 106972"/>
                <a:gd name="connsiteX5" fmla="*/ 42023 w 167097"/>
                <a:gd name="connsiteY5" fmla="*/ 86 h 106972"/>
                <a:gd name="connsiteX6" fmla="*/ 186 w 167097"/>
                <a:gd name="connsiteY6" fmla="*/ 40921 h 106972"/>
                <a:gd name="connsiteX7" fmla="*/ 3693 w 167097"/>
                <a:gd name="connsiteY7" fmla="*/ 48436 h 106972"/>
                <a:gd name="connsiteX8" fmla="*/ 7200 w 167097"/>
                <a:gd name="connsiteY8" fmla="*/ 42674 h 106972"/>
                <a:gd name="connsiteX9" fmla="*/ 42023 w 167097"/>
                <a:gd name="connsiteY9" fmla="*/ 14115 h 106972"/>
                <a:gd name="connsiteX10" fmla="*/ 82106 w 167097"/>
                <a:gd name="connsiteY10" fmla="*/ 30649 h 106972"/>
                <a:gd name="connsiteX11" fmla="*/ 125446 w 167097"/>
                <a:gd name="connsiteY11" fmla="*/ 48687 h 106972"/>
                <a:gd name="connsiteX12" fmla="*/ 167283 w 167097"/>
                <a:gd name="connsiteY12" fmla="*/ 7852 h 106972"/>
                <a:gd name="connsiteX13" fmla="*/ 167283 w 167097"/>
                <a:gd name="connsiteY13" fmla="*/ 66474 h 106972"/>
                <a:gd name="connsiteX14" fmla="*/ 163775 w 167097"/>
                <a:gd name="connsiteY14" fmla="*/ 58708 h 106972"/>
                <a:gd name="connsiteX15" fmla="*/ 160268 w 167097"/>
                <a:gd name="connsiteY15" fmla="*/ 65472 h 106972"/>
                <a:gd name="connsiteX16" fmla="*/ 125446 w 167097"/>
                <a:gd name="connsiteY16" fmla="*/ 93029 h 106972"/>
                <a:gd name="connsiteX17" fmla="*/ 85363 w 167097"/>
                <a:gd name="connsiteY17" fmla="*/ 76495 h 106972"/>
                <a:gd name="connsiteX18" fmla="*/ 42023 w 167097"/>
                <a:gd name="connsiteY18" fmla="*/ 58457 h 106972"/>
                <a:gd name="connsiteX19" fmla="*/ 186 w 167097"/>
                <a:gd name="connsiteY19" fmla="*/ 99292 h 106972"/>
                <a:gd name="connsiteX20" fmla="*/ 3693 w 167097"/>
                <a:gd name="connsiteY20" fmla="*/ 106808 h 106972"/>
                <a:gd name="connsiteX21" fmla="*/ 7200 w 167097"/>
                <a:gd name="connsiteY21" fmla="*/ 101046 h 106972"/>
                <a:gd name="connsiteX22" fmla="*/ 42023 w 167097"/>
                <a:gd name="connsiteY22" fmla="*/ 72486 h 106972"/>
                <a:gd name="connsiteX23" fmla="*/ 82106 w 167097"/>
                <a:gd name="connsiteY23" fmla="*/ 89021 h 106972"/>
                <a:gd name="connsiteX24" fmla="*/ 125446 w 167097"/>
                <a:gd name="connsiteY24" fmla="*/ 107058 h 106972"/>
                <a:gd name="connsiteX25" fmla="*/ 167283 w 167097"/>
                <a:gd name="connsiteY25" fmla="*/ 66474 h 10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7" h="106972">
                  <a:moveTo>
                    <a:pt x="167283" y="7852"/>
                  </a:moveTo>
                  <a:cubicBezTo>
                    <a:pt x="167283" y="2591"/>
                    <a:pt x="165529" y="336"/>
                    <a:pt x="163775" y="336"/>
                  </a:cubicBezTo>
                  <a:cubicBezTo>
                    <a:pt x="162773" y="336"/>
                    <a:pt x="160519" y="1339"/>
                    <a:pt x="160268" y="7101"/>
                  </a:cubicBezTo>
                  <a:cubicBezTo>
                    <a:pt x="159266" y="24386"/>
                    <a:pt x="141730" y="34658"/>
                    <a:pt x="125446" y="34658"/>
                  </a:cubicBezTo>
                  <a:cubicBezTo>
                    <a:pt x="110916" y="34658"/>
                    <a:pt x="98390" y="26892"/>
                    <a:pt x="85363" y="18123"/>
                  </a:cubicBezTo>
                  <a:cubicBezTo>
                    <a:pt x="71834" y="9105"/>
                    <a:pt x="58306" y="86"/>
                    <a:pt x="42023" y="86"/>
                  </a:cubicBezTo>
                  <a:cubicBezTo>
                    <a:pt x="18724" y="86"/>
                    <a:pt x="186" y="17873"/>
                    <a:pt x="186" y="40921"/>
                  </a:cubicBezTo>
                  <a:cubicBezTo>
                    <a:pt x="186" y="46432"/>
                    <a:pt x="2190" y="48436"/>
                    <a:pt x="3693" y="48436"/>
                  </a:cubicBezTo>
                  <a:cubicBezTo>
                    <a:pt x="6198" y="48436"/>
                    <a:pt x="7200" y="43677"/>
                    <a:pt x="7200" y="42674"/>
                  </a:cubicBezTo>
                  <a:cubicBezTo>
                    <a:pt x="8453" y="21631"/>
                    <a:pt x="28996" y="14115"/>
                    <a:pt x="42023" y="14115"/>
                  </a:cubicBezTo>
                  <a:cubicBezTo>
                    <a:pt x="56553" y="14115"/>
                    <a:pt x="69079" y="21881"/>
                    <a:pt x="82106" y="30649"/>
                  </a:cubicBezTo>
                  <a:cubicBezTo>
                    <a:pt x="95634" y="39668"/>
                    <a:pt x="109162" y="48687"/>
                    <a:pt x="125446" y="48687"/>
                  </a:cubicBezTo>
                  <a:cubicBezTo>
                    <a:pt x="148744" y="48687"/>
                    <a:pt x="167283" y="30900"/>
                    <a:pt x="167283" y="7852"/>
                  </a:cubicBezTo>
                  <a:close/>
                  <a:moveTo>
                    <a:pt x="167283" y="66474"/>
                  </a:moveTo>
                  <a:cubicBezTo>
                    <a:pt x="167283" y="59209"/>
                    <a:pt x="164276" y="58708"/>
                    <a:pt x="163775" y="58708"/>
                  </a:cubicBezTo>
                  <a:cubicBezTo>
                    <a:pt x="162773" y="58708"/>
                    <a:pt x="160519" y="59960"/>
                    <a:pt x="160268" y="65472"/>
                  </a:cubicBezTo>
                  <a:cubicBezTo>
                    <a:pt x="159266" y="82758"/>
                    <a:pt x="141730" y="93029"/>
                    <a:pt x="125446" y="93029"/>
                  </a:cubicBezTo>
                  <a:cubicBezTo>
                    <a:pt x="110916" y="93029"/>
                    <a:pt x="98390" y="85263"/>
                    <a:pt x="85363" y="76495"/>
                  </a:cubicBezTo>
                  <a:cubicBezTo>
                    <a:pt x="71834" y="67476"/>
                    <a:pt x="58306" y="58457"/>
                    <a:pt x="42023" y="58457"/>
                  </a:cubicBezTo>
                  <a:cubicBezTo>
                    <a:pt x="18724" y="58457"/>
                    <a:pt x="186" y="76244"/>
                    <a:pt x="186" y="99292"/>
                  </a:cubicBezTo>
                  <a:cubicBezTo>
                    <a:pt x="186" y="104804"/>
                    <a:pt x="2190" y="106808"/>
                    <a:pt x="3693" y="106808"/>
                  </a:cubicBezTo>
                  <a:cubicBezTo>
                    <a:pt x="6198" y="106808"/>
                    <a:pt x="7200" y="102048"/>
                    <a:pt x="7200" y="101046"/>
                  </a:cubicBezTo>
                  <a:cubicBezTo>
                    <a:pt x="8453" y="80002"/>
                    <a:pt x="28996" y="72486"/>
                    <a:pt x="42023" y="72486"/>
                  </a:cubicBezTo>
                  <a:cubicBezTo>
                    <a:pt x="56553" y="72486"/>
                    <a:pt x="69079" y="80253"/>
                    <a:pt x="82106" y="89021"/>
                  </a:cubicBezTo>
                  <a:cubicBezTo>
                    <a:pt x="95634" y="98040"/>
                    <a:pt x="109162" y="107058"/>
                    <a:pt x="125446" y="107058"/>
                  </a:cubicBezTo>
                  <a:cubicBezTo>
                    <a:pt x="149245" y="107058"/>
                    <a:pt x="167283" y="88520"/>
                    <a:pt x="167283" y="6647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EB477264-9674-2106-E67D-804E56D50CC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49279" y="6749940"/>
              <a:ext cx="65385" cy="300374"/>
            </a:xfrm>
            <a:custGeom>
              <a:avLst/>
              <a:gdLst>
                <a:gd name="connsiteX0" fmla="*/ 65582 w 65385"/>
                <a:gd name="connsiteY0" fmla="*/ 297947 h 300374"/>
                <a:gd name="connsiteX1" fmla="*/ 64580 w 65385"/>
                <a:gd name="connsiteY1" fmla="*/ 295692 h 300374"/>
                <a:gd name="connsiteX2" fmla="*/ 25499 w 65385"/>
                <a:gd name="connsiteY2" fmla="*/ 222290 h 300374"/>
                <a:gd name="connsiteX3" fmla="*/ 17482 w 65385"/>
                <a:gd name="connsiteY3" fmla="*/ 150390 h 300374"/>
                <a:gd name="connsiteX4" fmla="*/ 63327 w 65385"/>
                <a:gd name="connsiteY4" fmla="*/ 5840 h 300374"/>
                <a:gd name="connsiteX5" fmla="*/ 65582 w 65385"/>
                <a:gd name="connsiteY5" fmla="*/ 2583 h 300374"/>
                <a:gd name="connsiteX6" fmla="*/ 62576 w 65385"/>
                <a:gd name="connsiteY6" fmla="*/ 78 h 300374"/>
                <a:gd name="connsiteX7" fmla="*/ 42033 w 65385"/>
                <a:gd name="connsiteY7" fmla="*/ 18867 h 300374"/>
                <a:gd name="connsiteX8" fmla="*/ 196 w 65385"/>
                <a:gd name="connsiteY8" fmla="*/ 150140 h 300374"/>
                <a:gd name="connsiteX9" fmla="*/ 39277 w 65385"/>
                <a:gd name="connsiteY9" fmla="*/ 278406 h 300374"/>
                <a:gd name="connsiteX10" fmla="*/ 62576 w 65385"/>
                <a:gd name="connsiteY10" fmla="*/ 300452 h 300374"/>
                <a:gd name="connsiteX11" fmla="*/ 65582 w 65385"/>
                <a:gd name="connsiteY11" fmla="*/ 297947 h 30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385" h="300374">
                  <a:moveTo>
                    <a:pt x="65582" y="297947"/>
                  </a:moveTo>
                  <a:cubicBezTo>
                    <a:pt x="65582" y="296945"/>
                    <a:pt x="65081" y="296444"/>
                    <a:pt x="64580" y="295692"/>
                  </a:cubicBezTo>
                  <a:cubicBezTo>
                    <a:pt x="53056" y="283417"/>
                    <a:pt x="36021" y="263125"/>
                    <a:pt x="25499" y="222290"/>
                  </a:cubicBezTo>
                  <a:cubicBezTo>
                    <a:pt x="19737" y="199492"/>
                    <a:pt x="17482" y="173689"/>
                    <a:pt x="17482" y="150390"/>
                  </a:cubicBezTo>
                  <a:cubicBezTo>
                    <a:pt x="17482" y="84503"/>
                    <a:pt x="33265" y="38408"/>
                    <a:pt x="63327" y="5840"/>
                  </a:cubicBezTo>
                  <a:cubicBezTo>
                    <a:pt x="65582" y="3585"/>
                    <a:pt x="65582" y="3084"/>
                    <a:pt x="65582" y="2583"/>
                  </a:cubicBezTo>
                  <a:cubicBezTo>
                    <a:pt x="65582" y="78"/>
                    <a:pt x="63578" y="78"/>
                    <a:pt x="62576" y="78"/>
                  </a:cubicBezTo>
                  <a:cubicBezTo>
                    <a:pt x="58818" y="78"/>
                    <a:pt x="45290" y="15109"/>
                    <a:pt x="42033" y="18867"/>
                  </a:cubicBezTo>
                  <a:cubicBezTo>
                    <a:pt x="16480" y="49180"/>
                    <a:pt x="196" y="94274"/>
                    <a:pt x="196" y="150140"/>
                  </a:cubicBezTo>
                  <a:cubicBezTo>
                    <a:pt x="196" y="185714"/>
                    <a:pt x="6459" y="236068"/>
                    <a:pt x="39277" y="278406"/>
                  </a:cubicBezTo>
                  <a:cubicBezTo>
                    <a:pt x="41783" y="281413"/>
                    <a:pt x="58066" y="300452"/>
                    <a:pt x="62576" y="300452"/>
                  </a:cubicBezTo>
                  <a:cubicBezTo>
                    <a:pt x="63578" y="300452"/>
                    <a:pt x="65582" y="300452"/>
                    <a:pt x="65582" y="29794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E1EB31D8-A521-2D74-FCAC-E8CE1A1FD7C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47567" y="6854910"/>
              <a:ext cx="26555" cy="107974"/>
            </a:xfrm>
            <a:custGeom>
              <a:avLst/>
              <a:gdLst>
                <a:gd name="connsiteX0" fmla="*/ 26756 w 26555"/>
                <a:gd name="connsiteY0" fmla="*/ 13364 h 107974"/>
                <a:gd name="connsiteX1" fmla="*/ 13478 w 26555"/>
                <a:gd name="connsiteY1" fmla="*/ 86 h 107974"/>
                <a:gd name="connsiteX2" fmla="*/ 201 w 26555"/>
                <a:gd name="connsiteY2" fmla="*/ 13364 h 107974"/>
                <a:gd name="connsiteX3" fmla="*/ 13478 w 26555"/>
                <a:gd name="connsiteY3" fmla="*/ 26641 h 107974"/>
                <a:gd name="connsiteX4" fmla="*/ 26756 w 26555"/>
                <a:gd name="connsiteY4" fmla="*/ 13364 h 107974"/>
                <a:gd name="connsiteX5" fmla="*/ 26756 w 26555"/>
                <a:gd name="connsiteY5" fmla="*/ 94783 h 107974"/>
                <a:gd name="connsiteX6" fmla="*/ 13478 w 26555"/>
                <a:gd name="connsiteY6" fmla="*/ 81505 h 107974"/>
                <a:gd name="connsiteX7" fmla="*/ 201 w 26555"/>
                <a:gd name="connsiteY7" fmla="*/ 94783 h 107974"/>
                <a:gd name="connsiteX8" fmla="*/ 13478 w 26555"/>
                <a:gd name="connsiteY8" fmla="*/ 108060 h 107974"/>
                <a:gd name="connsiteX9" fmla="*/ 26756 w 26555"/>
                <a:gd name="connsiteY9" fmla="*/ 94783 h 10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55" h="107974">
                  <a:moveTo>
                    <a:pt x="26756" y="13364"/>
                  </a:moveTo>
                  <a:cubicBezTo>
                    <a:pt x="26756" y="6098"/>
                    <a:pt x="20743" y="86"/>
                    <a:pt x="13478" y="86"/>
                  </a:cubicBezTo>
                  <a:cubicBezTo>
                    <a:pt x="6213" y="86"/>
                    <a:pt x="201" y="6098"/>
                    <a:pt x="201" y="13364"/>
                  </a:cubicBezTo>
                  <a:cubicBezTo>
                    <a:pt x="201" y="20629"/>
                    <a:pt x="6213" y="26641"/>
                    <a:pt x="13478" y="26641"/>
                  </a:cubicBezTo>
                  <a:cubicBezTo>
                    <a:pt x="20743" y="26641"/>
                    <a:pt x="26756" y="20629"/>
                    <a:pt x="26756" y="13364"/>
                  </a:cubicBezTo>
                  <a:close/>
                  <a:moveTo>
                    <a:pt x="26756" y="94783"/>
                  </a:moveTo>
                  <a:cubicBezTo>
                    <a:pt x="26756" y="87518"/>
                    <a:pt x="20743" y="81505"/>
                    <a:pt x="13478" y="81505"/>
                  </a:cubicBezTo>
                  <a:cubicBezTo>
                    <a:pt x="6213" y="81505"/>
                    <a:pt x="201" y="87518"/>
                    <a:pt x="201" y="94783"/>
                  </a:cubicBezTo>
                  <a:cubicBezTo>
                    <a:pt x="201" y="102048"/>
                    <a:pt x="6213" y="108060"/>
                    <a:pt x="13478" y="108060"/>
                  </a:cubicBezTo>
                  <a:cubicBezTo>
                    <a:pt x="20743" y="108060"/>
                    <a:pt x="26756" y="102048"/>
                    <a:pt x="26756" y="9478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3E6A2FD2-39AE-C233-1420-BA8CB72925F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176723" y="6852154"/>
              <a:ext cx="96199" cy="113485"/>
            </a:xfrm>
            <a:custGeom>
              <a:avLst/>
              <a:gdLst>
                <a:gd name="connsiteX0" fmla="*/ 35530 w 96199"/>
                <a:gd name="connsiteY0" fmla="*/ 52946 h 113485"/>
                <a:gd name="connsiteX1" fmla="*/ 73859 w 96199"/>
                <a:gd name="connsiteY1" fmla="*/ 47184 h 113485"/>
                <a:gd name="connsiteX2" fmla="*/ 92648 w 96199"/>
                <a:gd name="connsiteY2" fmla="*/ 21380 h 113485"/>
                <a:gd name="connsiteX3" fmla="*/ 65843 w 96199"/>
                <a:gd name="connsiteY3" fmla="*/ 86 h 113485"/>
                <a:gd name="connsiteX4" fmla="*/ 206 w 96199"/>
                <a:gd name="connsiteY4" fmla="*/ 68228 h 113485"/>
                <a:gd name="connsiteX5" fmla="*/ 39538 w 96199"/>
                <a:gd name="connsiteY5" fmla="*/ 113572 h 113485"/>
                <a:gd name="connsiteX6" fmla="*/ 96406 w 96199"/>
                <a:gd name="connsiteY6" fmla="*/ 84010 h 113485"/>
                <a:gd name="connsiteX7" fmla="*/ 93400 w 96199"/>
                <a:gd name="connsiteY7" fmla="*/ 80754 h 113485"/>
                <a:gd name="connsiteX8" fmla="*/ 90143 w 96199"/>
                <a:gd name="connsiteY8" fmla="*/ 83259 h 113485"/>
                <a:gd name="connsiteX9" fmla="*/ 40039 w 96199"/>
                <a:gd name="connsiteY9" fmla="*/ 108060 h 113485"/>
                <a:gd name="connsiteX10" fmla="*/ 18244 w 96199"/>
                <a:gd name="connsiteY10" fmla="*/ 79000 h 113485"/>
                <a:gd name="connsiteX11" fmla="*/ 22252 w 96199"/>
                <a:gd name="connsiteY11" fmla="*/ 52946 h 113485"/>
                <a:gd name="connsiteX12" fmla="*/ 35530 w 96199"/>
                <a:gd name="connsiteY12" fmla="*/ 52946 h 113485"/>
                <a:gd name="connsiteX13" fmla="*/ 23755 w 96199"/>
                <a:gd name="connsiteY13" fmla="*/ 47434 h 113485"/>
                <a:gd name="connsiteX14" fmla="*/ 65843 w 96199"/>
                <a:gd name="connsiteY14" fmla="*/ 5597 h 113485"/>
                <a:gd name="connsiteX15" fmla="*/ 84381 w 96199"/>
                <a:gd name="connsiteY15" fmla="*/ 21380 h 113485"/>
                <a:gd name="connsiteX16" fmla="*/ 34027 w 96199"/>
                <a:gd name="connsiteY16" fmla="*/ 47434 h 113485"/>
                <a:gd name="connsiteX17" fmla="*/ 23755 w 96199"/>
                <a:gd name="connsiteY17" fmla="*/ 47434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199" h="113485">
                  <a:moveTo>
                    <a:pt x="35530" y="52946"/>
                  </a:moveTo>
                  <a:cubicBezTo>
                    <a:pt x="42795" y="52946"/>
                    <a:pt x="61333" y="52445"/>
                    <a:pt x="73859" y="47184"/>
                  </a:cubicBezTo>
                  <a:cubicBezTo>
                    <a:pt x="91396" y="39668"/>
                    <a:pt x="92648" y="24888"/>
                    <a:pt x="92648" y="21380"/>
                  </a:cubicBezTo>
                  <a:cubicBezTo>
                    <a:pt x="92648" y="10357"/>
                    <a:pt x="83129" y="86"/>
                    <a:pt x="65843" y="86"/>
                  </a:cubicBezTo>
                  <a:cubicBezTo>
                    <a:pt x="38035" y="86"/>
                    <a:pt x="206" y="24386"/>
                    <a:pt x="206" y="68228"/>
                  </a:cubicBezTo>
                  <a:cubicBezTo>
                    <a:pt x="206" y="93781"/>
                    <a:pt x="14987" y="113572"/>
                    <a:pt x="39538" y="113572"/>
                  </a:cubicBezTo>
                  <a:cubicBezTo>
                    <a:pt x="75362" y="113572"/>
                    <a:pt x="96406" y="87017"/>
                    <a:pt x="96406" y="84010"/>
                  </a:cubicBezTo>
                  <a:cubicBezTo>
                    <a:pt x="96406" y="82507"/>
                    <a:pt x="94903" y="80754"/>
                    <a:pt x="93400" y="80754"/>
                  </a:cubicBezTo>
                  <a:cubicBezTo>
                    <a:pt x="92147" y="80754"/>
                    <a:pt x="91646" y="81255"/>
                    <a:pt x="90143" y="83259"/>
                  </a:cubicBezTo>
                  <a:cubicBezTo>
                    <a:pt x="70352" y="108060"/>
                    <a:pt x="43045" y="108060"/>
                    <a:pt x="40039" y="108060"/>
                  </a:cubicBezTo>
                  <a:cubicBezTo>
                    <a:pt x="20498" y="108060"/>
                    <a:pt x="18244" y="87017"/>
                    <a:pt x="18244" y="79000"/>
                  </a:cubicBezTo>
                  <a:cubicBezTo>
                    <a:pt x="18244" y="75994"/>
                    <a:pt x="18494" y="68228"/>
                    <a:pt x="22252" y="52946"/>
                  </a:cubicBezTo>
                  <a:lnTo>
                    <a:pt x="35530" y="52946"/>
                  </a:lnTo>
                  <a:close/>
                  <a:moveTo>
                    <a:pt x="23755" y="47434"/>
                  </a:moveTo>
                  <a:cubicBezTo>
                    <a:pt x="33526" y="9355"/>
                    <a:pt x="59329" y="5597"/>
                    <a:pt x="65843" y="5597"/>
                  </a:cubicBezTo>
                  <a:cubicBezTo>
                    <a:pt x="77617" y="5597"/>
                    <a:pt x="84381" y="12863"/>
                    <a:pt x="84381" y="21380"/>
                  </a:cubicBezTo>
                  <a:cubicBezTo>
                    <a:pt x="84381" y="47434"/>
                    <a:pt x="44298" y="47434"/>
                    <a:pt x="34027" y="47434"/>
                  </a:cubicBezTo>
                  <a:lnTo>
                    <a:pt x="23755" y="4743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A4600FB5-878F-05D3-FBA6-94B1938991F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300787" y="6811221"/>
              <a:ext cx="118546" cy="8592"/>
            </a:xfrm>
            <a:custGeom>
              <a:avLst/>
              <a:gdLst>
                <a:gd name="connsiteX0" fmla="*/ 111743 w 118546"/>
                <a:gd name="connsiteY0" fmla="*/ 8675 h 8592"/>
                <a:gd name="connsiteX1" fmla="*/ 118757 w 118546"/>
                <a:gd name="connsiteY1" fmla="*/ 4466 h 8592"/>
                <a:gd name="connsiteX2" fmla="*/ 111743 w 118546"/>
                <a:gd name="connsiteY2" fmla="*/ 82 h 8592"/>
                <a:gd name="connsiteX3" fmla="*/ 7225 w 118546"/>
                <a:gd name="connsiteY3" fmla="*/ 82 h 8592"/>
                <a:gd name="connsiteX4" fmla="*/ 211 w 118546"/>
                <a:gd name="connsiteY4" fmla="*/ 4291 h 8592"/>
                <a:gd name="connsiteX5" fmla="*/ 7225 w 118546"/>
                <a:gd name="connsiteY5" fmla="*/ 8675 h 8592"/>
                <a:gd name="connsiteX6" fmla="*/ 111743 w 118546"/>
                <a:gd name="connsiteY6" fmla="*/ 8675 h 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46" h="8592">
                  <a:moveTo>
                    <a:pt x="111743" y="8675"/>
                  </a:moveTo>
                  <a:cubicBezTo>
                    <a:pt x="114548" y="8675"/>
                    <a:pt x="118757" y="8675"/>
                    <a:pt x="118757" y="4466"/>
                  </a:cubicBezTo>
                  <a:cubicBezTo>
                    <a:pt x="118757" y="82"/>
                    <a:pt x="114724" y="82"/>
                    <a:pt x="111743" y="82"/>
                  </a:cubicBezTo>
                  <a:lnTo>
                    <a:pt x="7225" y="82"/>
                  </a:lnTo>
                  <a:cubicBezTo>
                    <a:pt x="4420" y="82"/>
                    <a:pt x="211" y="82"/>
                    <a:pt x="211" y="4291"/>
                  </a:cubicBezTo>
                  <a:cubicBezTo>
                    <a:pt x="211" y="8675"/>
                    <a:pt x="4244" y="8675"/>
                    <a:pt x="7225" y="8675"/>
                  </a:cubicBezTo>
                  <a:lnTo>
                    <a:pt x="111743" y="867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0B0013D0-9C69-E11F-9907-70308C40EFF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49121" y="6782111"/>
              <a:ext cx="89435" cy="79089"/>
            </a:xfrm>
            <a:custGeom>
              <a:avLst/>
              <a:gdLst>
                <a:gd name="connsiteX0" fmla="*/ 63524 w 89435"/>
                <a:gd name="connsiteY0" fmla="*/ 10428 h 79089"/>
                <a:gd name="connsiteX1" fmla="*/ 45461 w 89435"/>
                <a:gd name="connsiteY1" fmla="*/ 82 h 79089"/>
                <a:gd name="connsiteX2" fmla="*/ 217 w 89435"/>
                <a:gd name="connsiteY2" fmla="*/ 50061 h 79089"/>
                <a:gd name="connsiteX3" fmla="*/ 26697 w 89435"/>
                <a:gd name="connsiteY3" fmla="*/ 79171 h 79089"/>
                <a:gd name="connsiteX4" fmla="*/ 51599 w 89435"/>
                <a:gd name="connsiteY4" fmla="*/ 66896 h 79089"/>
                <a:gd name="connsiteX5" fmla="*/ 69661 w 89435"/>
                <a:gd name="connsiteY5" fmla="*/ 79171 h 79089"/>
                <a:gd name="connsiteX6" fmla="*/ 83515 w 89435"/>
                <a:gd name="connsiteY6" fmla="*/ 69877 h 79089"/>
                <a:gd name="connsiteX7" fmla="*/ 89653 w 89435"/>
                <a:gd name="connsiteY7" fmla="*/ 52340 h 79089"/>
                <a:gd name="connsiteX8" fmla="*/ 86847 w 89435"/>
                <a:gd name="connsiteY8" fmla="*/ 50061 h 79089"/>
                <a:gd name="connsiteX9" fmla="*/ 82989 w 89435"/>
                <a:gd name="connsiteY9" fmla="*/ 55497 h 79089"/>
                <a:gd name="connsiteX10" fmla="*/ 70187 w 89435"/>
                <a:gd name="connsiteY10" fmla="*/ 74261 h 79089"/>
                <a:gd name="connsiteX11" fmla="*/ 64400 w 89435"/>
                <a:gd name="connsiteY11" fmla="*/ 65668 h 79089"/>
                <a:gd name="connsiteX12" fmla="*/ 67031 w 89435"/>
                <a:gd name="connsiteY12" fmla="*/ 51814 h 79089"/>
                <a:gd name="connsiteX13" fmla="*/ 70889 w 89435"/>
                <a:gd name="connsiteY13" fmla="*/ 36032 h 79089"/>
                <a:gd name="connsiteX14" fmla="*/ 74396 w 89435"/>
                <a:gd name="connsiteY14" fmla="*/ 22704 h 79089"/>
                <a:gd name="connsiteX15" fmla="*/ 77553 w 89435"/>
                <a:gd name="connsiteY15" fmla="*/ 9025 h 79089"/>
                <a:gd name="connsiteX16" fmla="*/ 71590 w 89435"/>
                <a:gd name="connsiteY16" fmla="*/ 3414 h 79089"/>
                <a:gd name="connsiteX17" fmla="*/ 63524 w 89435"/>
                <a:gd name="connsiteY17" fmla="*/ 10428 h 79089"/>
                <a:gd name="connsiteX18" fmla="*/ 52300 w 89435"/>
                <a:gd name="connsiteY18" fmla="*/ 55497 h 79089"/>
                <a:gd name="connsiteX19" fmla="*/ 43357 w 89435"/>
                <a:gd name="connsiteY19" fmla="*/ 67246 h 79089"/>
                <a:gd name="connsiteX20" fmla="*/ 27223 w 89435"/>
                <a:gd name="connsiteY20" fmla="*/ 74261 h 79089"/>
                <a:gd name="connsiteX21" fmla="*/ 14422 w 89435"/>
                <a:gd name="connsiteY21" fmla="*/ 57251 h 79089"/>
                <a:gd name="connsiteX22" fmla="*/ 23541 w 89435"/>
                <a:gd name="connsiteY22" fmla="*/ 21652 h 79089"/>
                <a:gd name="connsiteX23" fmla="*/ 45461 w 89435"/>
                <a:gd name="connsiteY23" fmla="*/ 4992 h 79089"/>
                <a:gd name="connsiteX24" fmla="*/ 61069 w 89435"/>
                <a:gd name="connsiteY24" fmla="*/ 20249 h 79089"/>
                <a:gd name="connsiteX25" fmla="*/ 60542 w 89435"/>
                <a:gd name="connsiteY25" fmla="*/ 22704 h 79089"/>
                <a:gd name="connsiteX26" fmla="*/ 52300 w 89435"/>
                <a:gd name="connsiteY26" fmla="*/ 55497 h 7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9435" h="79089">
                  <a:moveTo>
                    <a:pt x="63524" y="10428"/>
                  </a:moveTo>
                  <a:cubicBezTo>
                    <a:pt x="59841" y="4641"/>
                    <a:pt x="53879" y="82"/>
                    <a:pt x="45461" y="82"/>
                  </a:cubicBezTo>
                  <a:cubicBezTo>
                    <a:pt x="23014" y="82"/>
                    <a:pt x="217" y="24808"/>
                    <a:pt x="217" y="50061"/>
                  </a:cubicBezTo>
                  <a:cubicBezTo>
                    <a:pt x="217" y="67071"/>
                    <a:pt x="11616" y="79171"/>
                    <a:pt x="26697" y="79171"/>
                  </a:cubicBezTo>
                  <a:cubicBezTo>
                    <a:pt x="36167" y="79171"/>
                    <a:pt x="44584" y="73735"/>
                    <a:pt x="51599" y="66896"/>
                  </a:cubicBezTo>
                  <a:cubicBezTo>
                    <a:pt x="54931" y="77418"/>
                    <a:pt x="65102" y="79171"/>
                    <a:pt x="69661" y="79171"/>
                  </a:cubicBezTo>
                  <a:cubicBezTo>
                    <a:pt x="75974" y="79171"/>
                    <a:pt x="80359" y="75313"/>
                    <a:pt x="83515" y="69877"/>
                  </a:cubicBezTo>
                  <a:cubicBezTo>
                    <a:pt x="87373" y="63038"/>
                    <a:pt x="89653" y="53042"/>
                    <a:pt x="89653" y="52340"/>
                  </a:cubicBezTo>
                  <a:cubicBezTo>
                    <a:pt x="89653" y="50061"/>
                    <a:pt x="87373" y="50061"/>
                    <a:pt x="86847" y="50061"/>
                  </a:cubicBezTo>
                  <a:cubicBezTo>
                    <a:pt x="84392" y="50061"/>
                    <a:pt x="84217" y="50762"/>
                    <a:pt x="82989" y="55497"/>
                  </a:cubicBezTo>
                  <a:cubicBezTo>
                    <a:pt x="80885" y="63915"/>
                    <a:pt x="77553" y="74261"/>
                    <a:pt x="70187" y="74261"/>
                  </a:cubicBezTo>
                  <a:cubicBezTo>
                    <a:pt x="65628" y="74261"/>
                    <a:pt x="64400" y="70403"/>
                    <a:pt x="64400" y="65668"/>
                  </a:cubicBezTo>
                  <a:cubicBezTo>
                    <a:pt x="64400" y="62687"/>
                    <a:pt x="65803" y="56374"/>
                    <a:pt x="67031" y="51814"/>
                  </a:cubicBezTo>
                  <a:cubicBezTo>
                    <a:pt x="68258" y="47080"/>
                    <a:pt x="70012" y="39890"/>
                    <a:pt x="70889" y="36032"/>
                  </a:cubicBezTo>
                  <a:lnTo>
                    <a:pt x="74396" y="22704"/>
                  </a:lnTo>
                  <a:cubicBezTo>
                    <a:pt x="75448" y="18144"/>
                    <a:pt x="77553" y="9902"/>
                    <a:pt x="77553" y="9025"/>
                  </a:cubicBezTo>
                  <a:cubicBezTo>
                    <a:pt x="77553" y="5167"/>
                    <a:pt x="74396" y="3414"/>
                    <a:pt x="71590" y="3414"/>
                  </a:cubicBezTo>
                  <a:cubicBezTo>
                    <a:pt x="68609" y="3414"/>
                    <a:pt x="64576" y="5518"/>
                    <a:pt x="63524" y="10428"/>
                  </a:cubicBezTo>
                  <a:close/>
                  <a:moveTo>
                    <a:pt x="52300" y="55497"/>
                  </a:moveTo>
                  <a:cubicBezTo>
                    <a:pt x="51073" y="60407"/>
                    <a:pt x="47215" y="63915"/>
                    <a:pt x="43357" y="67246"/>
                  </a:cubicBezTo>
                  <a:cubicBezTo>
                    <a:pt x="41778" y="68649"/>
                    <a:pt x="34764" y="74261"/>
                    <a:pt x="27223" y="74261"/>
                  </a:cubicBezTo>
                  <a:cubicBezTo>
                    <a:pt x="20735" y="74261"/>
                    <a:pt x="14422" y="69702"/>
                    <a:pt x="14422" y="57251"/>
                  </a:cubicBezTo>
                  <a:cubicBezTo>
                    <a:pt x="14422" y="47956"/>
                    <a:pt x="19507" y="28666"/>
                    <a:pt x="23541" y="21652"/>
                  </a:cubicBezTo>
                  <a:cubicBezTo>
                    <a:pt x="31607" y="7623"/>
                    <a:pt x="40551" y="4992"/>
                    <a:pt x="45461" y="4992"/>
                  </a:cubicBezTo>
                  <a:cubicBezTo>
                    <a:pt x="57737" y="4992"/>
                    <a:pt x="61069" y="18320"/>
                    <a:pt x="61069" y="20249"/>
                  </a:cubicBezTo>
                  <a:cubicBezTo>
                    <a:pt x="61069" y="20950"/>
                    <a:pt x="60718" y="22178"/>
                    <a:pt x="60542" y="22704"/>
                  </a:cubicBezTo>
                  <a:lnTo>
                    <a:pt x="52300" y="5549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FC2F2B00-4F95-F359-7D9C-A8CA17C6482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557613" y="6806086"/>
              <a:ext cx="48726" cy="79790"/>
            </a:xfrm>
            <a:custGeom>
              <a:avLst/>
              <a:gdLst>
                <a:gd name="connsiteX0" fmla="*/ 29031 w 48726"/>
                <a:gd name="connsiteY0" fmla="*/ 30145 h 79790"/>
                <a:gd name="connsiteX1" fmla="*/ 43812 w 48726"/>
                <a:gd name="connsiteY1" fmla="*/ 30145 h 79790"/>
                <a:gd name="connsiteX2" fmla="*/ 47194 w 48726"/>
                <a:gd name="connsiteY2" fmla="*/ 29519 h 79790"/>
                <a:gd name="connsiteX3" fmla="*/ 48196 w 48726"/>
                <a:gd name="connsiteY3" fmla="*/ 26638 h 79790"/>
                <a:gd name="connsiteX4" fmla="*/ 44188 w 48726"/>
                <a:gd name="connsiteY4" fmla="*/ 24509 h 79790"/>
                <a:gd name="connsiteX5" fmla="*/ 30409 w 48726"/>
                <a:gd name="connsiteY5" fmla="*/ 24509 h 79790"/>
                <a:gd name="connsiteX6" fmla="*/ 33040 w 48726"/>
                <a:gd name="connsiteY6" fmla="*/ 14112 h 79790"/>
                <a:gd name="connsiteX7" fmla="*/ 35294 w 48726"/>
                <a:gd name="connsiteY7" fmla="*/ 4467 h 79790"/>
                <a:gd name="connsiteX8" fmla="*/ 30660 w 48726"/>
                <a:gd name="connsiteY8" fmla="*/ 83 h 79790"/>
                <a:gd name="connsiteX9" fmla="*/ 24522 w 48726"/>
                <a:gd name="connsiteY9" fmla="*/ 4843 h 79790"/>
                <a:gd name="connsiteX10" fmla="*/ 19512 w 48726"/>
                <a:gd name="connsiteY10" fmla="*/ 24509 h 79790"/>
                <a:gd name="connsiteX11" fmla="*/ 4606 w 48726"/>
                <a:gd name="connsiteY11" fmla="*/ 24509 h 79790"/>
                <a:gd name="connsiteX12" fmla="*/ 221 w 48726"/>
                <a:gd name="connsiteY12" fmla="*/ 28016 h 79790"/>
                <a:gd name="connsiteX13" fmla="*/ 4230 w 48726"/>
                <a:gd name="connsiteY13" fmla="*/ 30145 h 79790"/>
                <a:gd name="connsiteX14" fmla="*/ 18134 w 48726"/>
                <a:gd name="connsiteY14" fmla="*/ 30145 h 79790"/>
                <a:gd name="connsiteX15" fmla="*/ 10743 w 48726"/>
                <a:gd name="connsiteY15" fmla="*/ 59582 h 79790"/>
                <a:gd name="connsiteX16" fmla="*/ 9115 w 48726"/>
                <a:gd name="connsiteY16" fmla="*/ 67723 h 79790"/>
                <a:gd name="connsiteX17" fmla="*/ 24522 w 48726"/>
                <a:gd name="connsiteY17" fmla="*/ 79874 h 79790"/>
                <a:gd name="connsiteX18" fmla="*/ 48948 w 48726"/>
                <a:gd name="connsiteY18" fmla="*/ 60458 h 79790"/>
                <a:gd name="connsiteX19" fmla="*/ 46317 w 48726"/>
                <a:gd name="connsiteY19" fmla="*/ 58705 h 79790"/>
                <a:gd name="connsiteX20" fmla="*/ 43436 w 48726"/>
                <a:gd name="connsiteY20" fmla="*/ 60834 h 79790"/>
                <a:gd name="connsiteX21" fmla="*/ 25023 w 48726"/>
                <a:gd name="connsiteY21" fmla="*/ 75615 h 79790"/>
                <a:gd name="connsiteX22" fmla="*/ 19762 w 48726"/>
                <a:gd name="connsiteY22" fmla="*/ 68976 h 79790"/>
                <a:gd name="connsiteX23" fmla="*/ 20138 w 48726"/>
                <a:gd name="connsiteY23" fmla="*/ 65469 h 79790"/>
                <a:gd name="connsiteX24" fmla="*/ 29031 w 48726"/>
                <a:gd name="connsiteY24" fmla="*/ 30145 h 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726" h="79790">
                  <a:moveTo>
                    <a:pt x="29031" y="30145"/>
                  </a:moveTo>
                  <a:lnTo>
                    <a:pt x="43812" y="30145"/>
                  </a:lnTo>
                  <a:cubicBezTo>
                    <a:pt x="46442" y="30145"/>
                    <a:pt x="46568" y="30020"/>
                    <a:pt x="47194" y="29519"/>
                  </a:cubicBezTo>
                  <a:cubicBezTo>
                    <a:pt x="47820" y="29018"/>
                    <a:pt x="48196" y="27390"/>
                    <a:pt x="48196" y="26638"/>
                  </a:cubicBezTo>
                  <a:cubicBezTo>
                    <a:pt x="48196" y="24509"/>
                    <a:pt x="46317" y="24509"/>
                    <a:pt x="44188" y="24509"/>
                  </a:cubicBezTo>
                  <a:lnTo>
                    <a:pt x="30409" y="24509"/>
                  </a:lnTo>
                  <a:lnTo>
                    <a:pt x="33040" y="14112"/>
                  </a:lnTo>
                  <a:cubicBezTo>
                    <a:pt x="33791" y="10855"/>
                    <a:pt x="35294" y="5219"/>
                    <a:pt x="35294" y="4467"/>
                  </a:cubicBezTo>
                  <a:cubicBezTo>
                    <a:pt x="35294" y="2338"/>
                    <a:pt x="33666" y="83"/>
                    <a:pt x="30660" y="83"/>
                  </a:cubicBezTo>
                  <a:cubicBezTo>
                    <a:pt x="28530" y="83"/>
                    <a:pt x="25524" y="1461"/>
                    <a:pt x="24522" y="4843"/>
                  </a:cubicBezTo>
                  <a:cubicBezTo>
                    <a:pt x="23896" y="6972"/>
                    <a:pt x="25399" y="1085"/>
                    <a:pt x="19512" y="24509"/>
                  </a:cubicBezTo>
                  <a:lnTo>
                    <a:pt x="4606" y="24509"/>
                  </a:lnTo>
                  <a:cubicBezTo>
                    <a:pt x="2100" y="24509"/>
                    <a:pt x="221" y="24509"/>
                    <a:pt x="221" y="28016"/>
                  </a:cubicBezTo>
                  <a:cubicBezTo>
                    <a:pt x="221" y="30145"/>
                    <a:pt x="1975" y="30145"/>
                    <a:pt x="4230" y="30145"/>
                  </a:cubicBezTo>
                  <a:lnTo>
                    <a:pt x="18134" y="30145"/>
                  </a:lnTo>
                  <a:lnTo>
                    <a:pt x="10743" y="59582"/>
                  </a:lnTo>
                  <a:cubicBezTo>
                    <a:pt x="10117" y="62337"/>
                    <a:pt x="9115" y="66220"/>
                    <a:pt x="9115" y="67723"/>
                  </a:cubicBezTo>
                  <a:cubicBezTo>
                    <a:pt x="9115" y="74863"/>
                    <a:pt x="15754" y="79874"/>
                    <a:pt x="24522" y="79874"/>
                  </a:cubicBezTo>
                  <a:cubicBezTo>
                    <a:pt x="39678" y="79874"/>
                    <a:pt x="48948" y="62964"/>
                    <a:pt x="48948" y="60458"/>
                  </a:cubicBezTo>
                  <a:cubicBezTo>
                    <a:pt x="48948" y="58705"/>
                    <a:pt x="46818" y="58705"/>
                    <a:pt x="46317" y="58705"/>
                  </a:cubicBezTo>
                  <a:cubicBezTo>
                    <a:pt x="44313" y="58705"/>
                    <a:pt x="44063" y="59206"/>
                    <a:pt x="43436" y="60834"/>
                  </a:cubicBezTo>
                  <a:cubicBezTo>
                    <a:pt x="39303" y="69853"/>
                    <a:pt x="31537" y="75615"/>
                    <a:pt x="25023" y="75615"/>
                  </a:cubicBezTo>
                  <a:cubicBezTo>
                    <a:pt x="21015" y="75615"/>
                    <a:pt x="19762" y="72734"/>
                    <a:pt x="19762" y="68976"/>
                  </a:cubicBezTo>
                  <a:cubicBezTo>
                    <a:pt x="19762" y="66972"/>
                    <a:pt x="19887" y="66596"/>
                    <a:pt x="20138" y="65469"/>
                  </a:cubicBezTo>
                  <a:lnTo>
                    <a:pt x="29031" y="3014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416E559D-9643-9174-EA76-9B81673B18F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642322" y="6739673"/>
              <a:ext cx="156249" cy="119773"/>
            </a:xfrm>
            <a:custGeom>
              <a:avLst/>
              <a:gdLst>
                <a:gd name="connsiteX0" fmla="*/ 135606 w 156249"/>
                <a:gd name="connsiteY0" fmla="*/ 14286 h 119773"/>
                <a:gd name="connsiteX1" fmla="*/ 150512 w 156249"/>
                <a:gd name="connsiteY1" fmla="*/ 6395 h 119773"/>
                <a:gd name="connsiteX2" fmla="*/ 156474 w 156249"/>
                <a:gd name="connsiteY2" fmla="*/ 2537 h 119773"/>
                <a:gd name="connsiteX3" fmla="*/ 153668 w 156249"/>
                <a:gd name="connsiteY3" fmla="*/ 82 h 119773"/>
                <a:gd name="connsiteX4" fmla="*/ 130696 w 156249"/>
                <a:gd name="connsiteY4" fmla="*/ 783 h 119773"/>
                <a:gd name="connsiteX5" fmla="*/ 118596 w 156249"/>
                <a:gd name="connsiteY5" fmla="*/ 608 h 119773"/>
                <a:gd name="connsiteX6" fmla="*/ 107548 w 156249"/>
                <a:gd name="connsiteY6" fmla="*/ 82 h 119773"/>
                <a:gd name="connsiteX7" fmla="*/ 103865 w 156249"/>
                <a:gd name="connsiteY7" fmla="*/ 3940 h 119773"/>
                <a:gd name="connsiteX8" fmla="*/ 109477 w 156249"/>
                <a:gd name="connsiteY8" fmla="*/ 6395 h 119773"/>
                <a:gd name="connsiteX9" fmla="*/ 116141 w 156249"/>
                <a:gd name="connsiteY9" fmla="*/ 6746 h 119773"/>
                <a:gd name="connsiteX10" fmla="*/ 120174 w 156249"/>
                <a:gd name="connsiteY10" fmla="*/ 9201 h 119773"/>
                <a:gd name="connsiteX11" fmla="*/ 119472 w 156249"/>
                <a:gd name="connsiteY11" fmla="*/ 13059 h 119773"/>
                <a:gd name="connsiteX12" fmla="*/ 109126 w 156249"/>
                <a:gd name="connsiteY12" fmla="*/ 54445 h 119773"/>
                <a:gd name="connsiteX13" fmla="*/ 50379 w 156249"/>
                <a:gd name="connsiteY13" fmla="*/ 54445 h 119773"/>
                <a:gd name="connsiteX14" fmla="*/ 60550 w 156249"/>
                <a:gd name="connsiteY14" fmla="*/ 13760 h 119773"/>
                <a:gd name="connsiteX15" fmla="*/ 75982 w 156249"/>
                <a:gd name="connsiteY15" fmla="*/ 6395 h 119773"/>
                <a:gd name="connsiteX16" fmla="*/ 81243 w 156249"/>
                <a:gd name="connsiteY16" fmla="*/ 2537 h 119773"/>
                <a:gd name="connsiteX17" fmla="*/ 78437 w 156249"/>
                <a:gd name="connsiteY17" fmla="*/ 82 h 119773"/>
                <a:gd name="connsiteX18" fmla="*/ 55465 w 156249"/>
                <a:gd name="connsiteY18" fmla="*/ 783 h 119773"/>
                <a:gd name="connsiteX19" fmla="*/ 43364 w 156249"/>
                <a:gd name="connsiteY19" fmla="*/ 608 h 119773"/>
                <a:gd name="connsiteX20" fmla="*/ 32316 w 156249"/>
                <a:gd name="connsiteY20" fmla="*/ 82 h 119773"/>
                <a:gd name="connsiteX21" fmla="*/ 28634 w 156249"/>
                <a:gd name="connsiteY21" fmla="*/ 3940 h 119773"/>
                <a:gd name="connsiteX22" fmla="*/ 34245 w 156249"/>
                <a:gd name="connsiteY22" fmla="*/ 6395 h 119773"/>
                <a:gd name="connsiteX23" fmla="*/ 40909 w 156249"/>
                <a:gd name="connsiteY23" fmla="*/ 6746 h 119773"/>
                <a:gd name="connsiteX24" fmla="*/ 44943 w 156249"/>
                <a:gd name="connsiteY24" fmla="*/ 9201 h 119773"/>
                <a:gd name="connsiteX25" fmla="*/ 44241 w 156249"/>
                <a:gd name="connsiteY25" fmla="*/ 13059 h 119773"/>
                <a:gd name="connsiteX26" fmla="*/ 20918 w 156249"/>
                <a:gd name="connsiteY26" fmla="*/ 106177 h 119773"/>
                <a:gd name="connsiteX27" fmla="*/ 5486 w 156249"/>
                <a:gd name="connsiteY27" fmla="*/ 113543 h 119773"/>
                <a:gd name="connsiteX28" fmla="*/ 225 w 156249"/>
                <a:gd name="connsiteY28" fmla="*/ 117225 h 119773"/>
                <a:gd name="connsiteX29" fmla="*/ 3031 w 156249"/>
                <a:gd name="connsiteY29" fmla="*/ 119856 h 119773"/>
                <a:gd name="connsiteX30" fmla="*/ 25828 w 156249"/>
                <a:gd name="connsiteY30" fmla="*/ 119154 h 119773"/>
                <a:gd name="connsiteX31" fmla="*/ 37928 w 156249"/>
                <a:gd name="connsiteY31" fmla="*/ 119330 h 119773"/>
                <a:gd name="connsiteX32" fmla="*/ 49151 w 156249"/>
                <a:gd name="connsiteY32" fmla="*/ 119856 h 119773"/>
                <a:gd name="connsiteX33" fmla="*/ 52834 w 156249"/>
                <a:gd name="connsiteY33" fmla="*/ 116173 h 119773"/>
                <a:gd name="connsiteX34" fmla="*/ 47047 w 156249"/>
                <a:gd name="connsiteY34" fmla="*/ 113543 h 119773"/>
                <a:gd name="connsiteX35" fmla="*/ 40383 w 156249"/>
                <a:gd name="connsiteY35" fmla="*/ 113192 h 119773"/>
                <a:gd name="connsiteX36" fmla="*/ 36525 w 156249"/>
                <a:gd name="connsiteY36" fmla="*/ 110561 h 119773"/>
                <a:gd name="connsiteX37" fmla="*/ 37227 w 156249"/>
                <a:gd name="connsiteY37" fmla="*/ 106703 h 119773"/>
                <a:gd name="connsiteX38" fmla="*/ 48801 w 156249"/>
                <a:gd name="connsiteY38" fmla="*/ 60758 h 119773"/>
                <a:gd name="connsiteX39" fmla="*/ 107548 w 156249"/>
                <a:gd name="connsiteY39" fmla="*/ 60758 h 119773"/>
                <a:gd name="connsiteX40" fmla="*/ 96149 w 156249"/>
                <a:gd name="connsiteY40" fmla="*/ 106177 h 119773"/>
                <a:gd name="connsiteX41" fmla="*/ 80717 w 156249"/>
                <a:gd name="connsiteY41" fmla="*/ 113543 h 119773"/>
                <a:gd name="connsiteX42" fmla="*/ 75456 w 156249"/>
                <a:gd name="connsiteY42" fmla="*/ 117225 h 119773"/>
                <a:gd name="connsiteX43" fmla="*/ 78262 w 156249"/>
                <a:gd name="connsiteY43" fmla="*/ 119856 h 119773"/>
                <a:gd name="connsiteX44" fmla="*/ 101059 w 156249"/>
                <a:gd name="connsiteY44" fmla="*/ 119154 h 119773"/>
                <a:gd name="connsiteX45" fmla="*/ 113159 w 156249"/>
                <a:gd name="connsiteY45" fmla="*/ 119330 h 119773"/>
                <a:gd name="connsiteX46" fmla="*/ 124383 w 156249"/>
                <a:gd name="connsiteY46" fmla="*/ 119856 h 119773"/>
                <a:gd name="connsiteX47" fmla="*/ 128065 w 156249"/>
                <a:gd name="connsiteY47" fmla="*/ 116173 h 119773"/>
                <a:gd name="connsiteX48" fmla="*/ 122278 w 156249"/>
                <a:gd name="connsiteY48" fmla="*/ 113543 h 119773"/>
                <a:gd name="connsiteX49" fmla="*/ 115614 w 156249"/>
                <a:gd name="connsiteY49" fmla="*/ 113192 h 119773"/>
                <a:gd name="connsiteX50" fmla="*/ 111756 w 156249"/>
                <a:gd name="connsiteY50" fmla="*/ 110561 h 119773"/>
                <a:gd name="connsiteX51" fmla="*/ 112458 w 156249"/>
                <a:gd name="connsiteY51" fmla="*/ 106703 h 119773"/>
                <a:gd name="connsiteX52" fmla="*/ 135606 w 156249"/>
                <a:gd name="connsiteY52" fmla="*/ 14286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6249" h="119773">
                  <a:moveTo>
                    <a:pt x="135606" y="14286"/>
                  </a:moveTo>
                  <a:cubicBezTo>
                    <a:pt x="137184" y="7798"/>
                    <a:pt x="137535" y="6395"/>
                    <a:pt x="150512" y="6395"/>
                  </a:cubicBezTo>
                  <a:cubicBezTo>
                    <a:pt x="154370" y="6395"/>
                    <a:pt x="156474" y="6395"/>
                    <a:pt x="156474" y="2537"/>
                  </a:cubicBezTo>
                  <a:cubicBezTo>
                    <a:pt x="156474" y="1836"/>
                    <a:pt x="155948" y="82"/>
                    <a:pt x="153668" y="82"/>
                  </a:cubicBezTo>
                  <a:cubicBezTo>
                    <a:pt x="148583" y="82"/>
                    <a:pt x="135781" y="783"/>
                    <a:pt x="130696" y="783"/>
                  </a:cubicBezTo>
                  <a:cubicBezTo>
                    <a:pt x="127715" y="783"/>
                    <a:pt x="121577" y="783"/>
                    <a:pt x="118596" y="608"/>
                  </a:cubicBezTo>
                  <a:cubicBezTo>
                    <a:pt x="115088" y="433"/>
                    <a:pt x="110880" y="82"/>
                    <a:pt x="107548" y="82"/>
                  </a:cubicBezTo>
                  <a:cubicBezTo>
                    <a:pt x="106495" y="82"/>
                    <a:pt x="103865" y="82"/>
                    <a:pt x="103865" y="3940"/>
                  </a:cubicBezTo>
                  <a:cubicBezTo>
                    <a:pt x="103865" y="6395"/>
                    <a:pt x="105969" y="6395"/>
                    <a:pt x="109477" y="6395"/>
                  </a:cubicBezTo>
                  <a:cubicBezTo>
                    <a:pt x="109652" y="6395"/>
                    <a:pt x="112984" y="6395"/>
                    <a:pt x="116141" y="6746"/>
                  </a:cubicBezTo>
                  <a:cubicBezTo>
                    <a:pt x="119823" y="7096"/>
                    <a:pt x="120174" y="7447"/>
                    <a:pt x="120174" y="9201"/>
                  </a:cubicBezTo>
                  <a:cubicBezTo>
                    <a:pt x="120174" y="9376"/>
                    <a:pt x="120174" y="10428"/>
                    <a:pt x="119472" y="13059"/>
                  </a:cubicBezTo>
                  <a:lnTo>
                    <a:pt x="109126" y="54445"/>
                  </a:lnTo>
                  <a:lnTo>
                    <a:pt x="50379" y="54445"/>
                  </a:lnTo>
                  <a:lnTo>
                    <a:pt x="60550" y="13760"/>
                  </a:lnTo>
                  <a:cubicBezTo>
                    <a:pt x="62128" y="7798"/>
                    <a:pt x="62479" y="6395"/>
                    <a:pt x="75982" y="6395"/>
                  </a:cubicBezTo>
                  <a:cubicBezTo>
                    <a:pt x="78963" y="6395"/>
                    <a:pt x="81243" y="6395"/>
                    <a:pt x="81243" y="2537"/>
                  </a:cubicBezTo>
                  <a:cubicBezTo>
                    <a:pt x="81243" y="1836"/>
                    <a:pt x="80717" y="82"/>
                    <a:pt x="78437" y="82"/>
                  </a:cubicBezTo>
                  <a:cubicBezTo>
                    <a:pt x="73352" y="82"/>
                    <a:pt x="60550" y="783"/>
                    <a:pt x="55465" y="783"/>
                  </a:cubicBezTo>
                  <a:cubicBezTo>
                    <a:pt x="52483" y="783"/>
                    <a:pt x="46346" y="783"/>
                    <a:pt x="43364" y="608"/>
                  </a:cubicBezTo>
                  <a:cubicBezTo>
                    <a:pt x="39857" y="433"/>
                    <a:pt x="35648" y="82"/>
                    <a:pt x="32316" y="82"/>
                  </a:cubicBezTo>
                  <a:cubicBezTo>
                    <a:pt x="31264" y="82"/>
                    <a:pt x="28634" y="82"/>
                    <a:pt x="28634" y="3940"/>
                  </a:cubicBezTo>
                  <a:cubicBezTo>
                    <a:pt x="28634" y="6395"/>
                    <a:pt x="30738" y="6395"/>
                    <a:pt x="34245" y="6395"/>
                  </a:cubicBezTo>
                  <a:cubicBezTo>
                    <a:pt x="34421" y="6395"/>
                    <a:pt x="37753" y="6395"/>
                    <a:pt x="40909" y="6746"/>
                  </a:cubicBezTo>
                  <a:cubicBezTo>
                    <a:pt x="44592" y="7096"/>
                    <a:pt x="44943" y="7447"/>
                    <a:pt x="44943" y="9201"/>
                  </a:cubicBezTo>
                  <a:cubicBezTo>
                    <a:pt x="44943" y="9552"/>
                    <a:pt x="44943" y="10428"/>
                    <a:pt x="44241" y="13059"/>
                  </a:cubicBezTo>
                  <a:lnTo>
                    <a:pt x="20918" y="106177"/>
                  </a:lnTo>
                  <a:cubicBezTo>
                    <a:pt x="19515" y="112140"/>
                    <a:pt x="19164" y="113543"/>
                    <a:pt x="5486" y="113543"/>
                  </a:cubicBezTo>
                  <a:cubicBezTo>
                    <a:pt x="2505" y="113543"/>
                    <a:pt x="225" y="113543"/>
                    <a:pt x="225" y="117225"/>
                  </a:cubicBezTo>
                  <a:cubicBezTo>
                    <a:pt x="225" y="118979"/>
                    <a:pt x="1452" y="119856"/>
                    <a:pt x="3031" y="119856"/>
                  </a:cubicBezTo>
                  <a:cubicBezTo>
                    <a:pt x="8116" y="119856"/>
                    <a:pt x="20742" y="119154"/>
                    <a:pt x="25828" y="119154"/>
                  </a:cubicBezTo>
                  <a:cubicBezTo>
                    <a:pt x="28809" y="119154"/>
                    <a:pt x="34947" y="119154"/>
                    <a:pt x="37928" y="119330"/>
                  </a:cubicBezTo>
                  <a:cubicBezTo>
                    <a:pt x="41435" y="119505"/>
                    <a:pt x="45819" y="119856"/>
                    <a:pt x="49151" y="119856"/>
                  </a:cubicBezTo>
                  <a:cubicBezTo>
                    <a:pt x="50028" y="119856"/>
                    <a:pt x="52834" y="119856"/>
                    <a:pt x="52834" y="116173"/>
                  </a:cubicBezTo>
                  <a:cubicBezTo>
                    <a:pt x="52834" y="113543"/>
                    <a:pt x="51080" y="113543"/>
                    <a:pt x="47047" y="113543"/>
                  </a:cubicBezTo>
                  <a:cubicBezTo>
                    <a:pt x="44241" y="113543"/>
                    <a:pt x="43540" y="113543"/>
                    <a:pt x="40383" y="113192"/>
                  </a:cubicBezTo>
                  <a:cubicBezTo>
                    <a:pt x="36525" y="112666"/>
                    <a:pt x="36525" y="112315"/>
                    <a:pt x="36525" y="110561"/>
                  </a:cubicBezTo>
                  <a:cubicBezTo>
                    <a:pt x="36525" y="110386"/>
                    <a:pt x="36525" y="109334"/>
                    <a:pt x="37227" y="106703"/>
                  </a:cubicBezTo>
                  <a:lnTo>
                    <a:pt x="48801" y="60758"/>
                  </a:lnTo>
                  <a:lnTo>
                    <a:pt x="107548" y="60758"/>
                  </a:lnTo>
                  <a:lnTo>
                    <a:pt x="96149" y="106177"/>
                  </a:lnTo>
                  <a:cubicBezTo>
                    <a:pt x="94746" y="112140"/>
                    <a:pt x="94395" y="113543"/>
                    <a:pt x="80717" y="113543"/>
                  </a:cubicBezTo>
                  <a:cubicBezTo>
                    <a:pt x="77736" y="113543"/>
                    <a:pt x="75456" y="113543"/>
                    <a:pt x="75456" y="117225"/>
                  </a:cubicBezTo>
                  <a:cubicBezTo>
                    <a:pt x="75456" y="118979"/>
                    <a:pt x="76684" y="119856"/>
                    <a:pt x="78262" y="119856"/>
                  </a:cubicBezTo>
                  <a:cubicBezTo>
                    <a:pt x="83347" y="119856"/>
                    <a:pt x="95974" y="119154"/>
                    <a:pt x="101059" y="119154"/>
                  </a:cubicBezTo>
                  <a:cubicBezTo>
                    <a:pt x="104040" y="119154"/>
                    <a:pt x="110178" y="119154"/>
                    <a:pt x="113159" y="119330"/>
                  </a:cubicBezTo>
                  <a:cubicBezTo>
                    <a:pt x="116667" y="119505"/>
                    <a:pt x="121051" y="119856"/>
                    <a:pt x="124383" y="119856"/>
                  </a:cubicBezTo>
                  <a:cubicBezTo>
                    <a:pt x="125259" y="119856"/>
                    <a:pt x="128065" y="119856"/>
                    <a:pt x="128065" y="116173"/>
                  </a:cubicBezTo>
                  <a:cubicBezTo>
                    <a:pt x="128065" y="113543"/>
                    <a:pt x="126312" y="113543"/>
                    <a:pt x="122278" y="113543"/>
                  </a:cubicBezTo>
                  <a:cubicBezTo>
                    <a:pt x="119472" y="113543"/>
                    <a:pt x="118771" y="113543"/>
                    <a:pt x="115614" y="113192"/>
                  </a:cubicBezTo>
                  <a:cubicBezTo>
                    <a:pt x="111756" y="112666"/>
                    <a:pt x="111756" y="112315"/>
                    <a:pt x="111756" y="110561"/>
                  </a:cubicBezTo>
                  <a:cubicBezTo>
                    <a:pt x="111756" y="109509"/>
                    <a:pt x="112282" y="107756"/>
                    <a:pt x="112458" y="106703"/>
                  </a:cubicBezTo>
                  <a:lnTo>
                    <a:pt x="135606" y="1428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3E3D3F52-DF97-7EBA-A439-D4E0444184C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911366" y="6854910"/>
              <a:ext cx="26555" cy="107974"/>
            </a:xfrm>
            <a:custGeom>
              <a:avLst/>
              <a:gdLst>
                <a:gd name="connsiteX0" fmla="*/ 26790 w 26555"/>
                <a:gd name="connsiteY0" fmla="*/ 13364 h 107974"/>
                <a:gd name="connsiteX1" fmla="*/ 13513 w 26555"/>
                <a:gd name="connsiteY1" fmla="*/ 86 h 107974"/>
                <a:gd name="connsiteX2" fmla="*/ 235 w 26555"/>
                <a:gd name="connsiteY2" fmla="*/ 13364 h 107974"/>
                <a:gd name="connsiteX3" fmla="*/ 13513 w 26555"/>
                <a:gd name="connsiteY3" fmla="*/ 26641 h 107974"/>
                <a:gd name="connsiteX4" fmla="*/ 26790 w 26555"/>
                <a:gd name="connsiteY4" fmla="*/ 13364 h 107974"/>
                <a:gd name="connsiteX5" fmla="*/ 26790 w 26555"/>
                <a:gd name="connsiteY5" fmla="*/ 94783 h 107974"/>
                <a:gd name="connsiteX6" fmla="*/ 13513 w 26555"/>
                <a:gd name="connsiteY6" fmla="*/ 81505 h 107974"/>
                <a:gd name="connsiteX7" fmla="*/ 235 w 26555"/>
                <a:gd name="connsiteY7" fmla="*/ 94783 h 107974"/>
                <a:gd name="connsiteX8" fmla="*/ 13513 w 26555"/>
                <a:gd name="connsiteY8" fmla="*/ 108060 h 107974"/>
                <a:gd name="connsiteX9" fmla="*/ 26790 w 26555"/>
                <a:gd name="connsiteY9" fmla="*/ 94783 h 10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55" h="107974">
                  <a:moveTo>
                    <a:pt x="26790" y="13364"/>
                  </a:moveTo>
                  <a:cubicBezTo>
                    <a:pt x="26790" y="6098"/>
                    <a:pt x="20778" y="86"/>
                    <a:pt x="13513" y="86"/>
                  </a:cubicBezTo>
                  <a:cubicBezTo>
                    <a:pt x="6248" y="86"/>
                    <a:pt x="235" y="6098"/>
                    <a:pt x="235" y="13364"/>
                  </a:cubicBezTo>
                  <a:cubicBezTo>
                    <a:pt x="235" y="20629"/>
                    <a:pt x="6248" y="26641"/>
                    <a:pt x="13513" y="26641"/>
                  </a:cubicBezTo>
                  <a:cubicBezTo>
                    <a:pt x="20778" y="26641"/>
                    <a:pt x="26790" y="20629"/>
                    <a:pt x="26790" y="13364"/>
                  </a:cubicBezTo>
                  <a:close/>
                  <a:moveTo>
                    <a:pt x="26790" y="94783"/>
                  </a:moveTo>
                  <a:cubicBezTo>
                    <a:pt x="26790" y="87518"/>
                    <a:pt x="20778" y="81505"/>
                    <a:pt x="13513" y="81505"/>
                  </a:cubicBezTo>
                  <a:cubicBezTo>
                    <a:pt x="6248" y="81505"/>
                    <a:pt x="235" y="87518"/>
                    <a:pt x="235" y="94783"/>
                  </a:cubicBezTo>
                  <a:cubicBezTo>
                    <a:pt x="235" y="102048"/>
                    <a:pt x="6248" y="108060"/>
                    <a:pt x="13513" y="108060"/>
                  </a:cubicBezTo>
                  <a:cubicBezTo>
                    <a:pt x="20778" y="108060"/>
                    <a:pt x="26790" y="102048"/>
                    <a:pt x="26790" y="9478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F3511AE8-E16B-A4F7-317E-498813B4D82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970433" y="6749940"/>
              <a:ext cx="65385" cy="300374"/>
            </a:xfrm>
            <a:custGeom>
              <a:avLst/>
              <a:gdLst>
                <a:gd name="connsiteX0" fmla="*/ 65624 w 65385"/>
                <a:gd name="connsiteY0" fmla="*/ 150390 h 300374"/>
                <a:gd name="connsiteX1" fmla="*/ 26542 w 65385"/>
                <a:gd name="connsiteY1" fmla="*/ 22124 h 300374"/>
                <a:gd name="connsiteX2" fmla="*/ 3244 w 65385"/>
                <a:gd name="connsiteY2" fmla="*/ 78 h 300374"/>
                <a:gd name="connsiteX3" fmla="*/ 238 w 65385"/>
                <a:gd name="connsiteY3" fmla="*/ 2583 h 300374"/>
                <a:gd name="connsiteX4" fmla="*/ 1741 w 65385"/>
                <a:gd name="connsiteY4" fmla="*/ 5088 h 300374"/>
                <a:gd name="connsiteX5" fmla="*/ 40321 w 65385"/>
                <a:gd name="connsiteY5" fmla="*/ 78240 h 300374"/>
                <a:gd name="connsiteX6" fmla="*/ 48338 w 65385"/>
                <a:gd name="connsiteY6" fmla="*/ 150140 h 300374"/>
                <a:gd name="connsiteX7" fmla="*/ 39570 w 65385"/>
                <a:gd name="connsiteY7" fmla="*/ 225546 h 300374"/>
                <a:gd name="connsiteX8" fmla="*/ 2493 w 65385"/>
                <a:gd name="connsiteY8" fmla="*/ 294690 h 300374"/>
                <a:gd name="connsiteX9" fmla="*/ 238 w 65385"/>
                <a:gd name="connsiteY9" fmla="*/ 297947 h 300374"/>
                <a:gd name="connsiteX10" fmla="*/ 3244 w 65385"/>
                <a:gd name="connsiteY10" fmla="*/ 300452 h 300374"/>
                <a:gd name="connsiteX11" fmla="*/ 23787 w 65385"/>
                <a:gd name="connsiteY11" fmla="*/ 281663 h 300374"/>
                <a:gd name="connsiteX12" fmla="*/ 65624 w 65385"/>
                <a:gd name="connsiteY12" fmla="*/ 150390 h 30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85" h="300374">
                  <a:moveTo>
                    <a:pt x="65624" y="150390"/>
                  </a:moveTo>
                  <a:cubicBezTo>
                    <a:pt x="65624" y="114816"/>
                    <a:pt x="59361" y="64462"/>
                    <a:pt x="26542" y="22124"/>
                  </a:cubicBezTo>
                  <a:cubicBezTo>
                    <a:pt x="24037" y="19117"/>
                    <a:pt x="7753" y="78"/>
                    <a:pt x="3244" y="78"/>
                  </a:cubicBezTo>
                  <a:cubicBezTo>
                    <a:pt x="1992" y="78"/>
                    <a:pt x="238" y="579"/>
                    <a:pt x="238" y="2583"/>
                  </a:cubicBezTo>
                  <a:cubicBezTo>
                    <a:pt x="238" y="3585"/>
                    <a:pt x="739" y="4337"/>
                    <a:pt x="1741" y="5088"/>
                  </a:cubicBezTo>
                  <a:cubicBezTo>
                    <a:pt x="13766" y="18115"/>
                    <a:pt x="30050" y="38408"/>
                    <a:pt x="40321" y="78240"/>
                  </a:cubicBezTo>
                  <a:cubicBezTo>
                    <a:pt x="46083" y="101038"/>
                    <a:pt x="48338" y="126841"/>
                    <a:pt x="48338" y="150140"/>
                  </a:cubicBezTo>
                  <a:cubicBezTo>
                    <a:pt x="48338" y="175442"/>
                    <a:pt x="46083" y="200995"/>
                    <a:pt x="39570" y="225546"/>
                  </a:cubicBezTo>
                  <a:cubicBezTo>
                    <a:pt x="30050" y="260619"/>
                    <a:pt x="15269" y="280661"/>
                    <a:pt x="2493" y="294690"/>
                  </a:cubicBezTo>
                  <a:cubicBezTo>
                    <a:pt x="238" y="296945"/>
                    <a:pt x="238" y="297446"/>
                    <a:pt x="238" y="297947"/>
                  </a:cubicBezTo>
                  <a:cubicBezTo>
                    <a:pt x="238" y="299951"/>
                    <a:pt x="1992" y="300452"/>
                    <a:pt x="3244" y="300452"/>
                  </a:cubicBezTo>
                  <a:cubicBezTo>
                    <a:pt x="7002" y="300452"/>
                    <a:pt x="20781" y="285170"/>
                    <a:pt x="23787" y="281663"/>
                  </a:cubicBezTo>
                  <a:cubicBezTo>
                    <a:pt x="49340" y="251350"/>
                    <a:pt x="65624" y="206256"/>
                    <a:pt x="65624" y="15039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5A53AE5A-BC84-5926-0797-3E9FC5A3D3A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086333" y="6681774"/>
              <a:ext cx="114337" cy="119773"/>
            </a:xfrm>
            <a:custGeom>
              <a:avLst/>
              <a:gdLst>
                <a:gd name="connsiteX0" fmla="*/ 60392 w 114337"/>
                <a:gd name="connsiteY0" fmla="*/ 14459 h 119773"/>
                <a:gd name="connsiteX1" fmla="*/ 78630 w 114337"/>
                <a:gd name="connsiteY1" fmla="*/ 6393 h 119773"/>
                <a:gd name="connsiteX2" fmla="*/ 85820 w 114337"/>
                <a:gd name="connsiteY2" fmla="*/ 2535 h 119773"/>
                <a:gd name="connsiteX3" fmla="*/ 82839 w 114337"/>
                <a:gd name="connsiteY3" fmla="*/ 80 h 119773"/>
                <a:gd name="connsiteX4" fmla="*/ 69862 w 114337"/>
                <a:gd name="connsiteY4" fmla="*/ 606 h 119773"/>
                <a:gd name="connsiteX5" fmla="*/ 55833 w 114337"/>
                <a:gd name="connsiteY5" fmla="*/ 781 h 119773"/>
                <a:gd name="connsiteX6" fmla="*/ 43733 w 114337"/>
                <a:gd name="connsiteY6" fmla="*/ 606 h 119773"/>
                <a:gd name="connsiteX7" fmla="*/ 32334 w 114337"/>
                <a:gd name="connsiteY7" fmla="*/ 80 h 119773"/>
                <a:gd name="connsiteX8" fmla="*/ 28651 w 114337"/>
                <a:gd name="connsiteY8" fmla="*/ 3938 h 119773"/>
                <a:gd name="connsiteX9" fmla="*/ 34263 w 114337"/>
                <a:gd name="connsiteY9" fmla="*/ 6393 h 119773"/>
                <a:gd name="connsiteX10" fmla="*/ 40927 w 114337"/>
                <a:gd name="connsiteY10" fmla="*/ 6743 h 119773"/>
                <a:gd name="connsiteX11" fmla="*/ 44960 w 114337"/>
                <a:gd name="connsiteY11" fmla="*/ 9199 h 119773"/>
                <a:gd name="connsiteX12" fmla="*/ 44259 w 114337"/>
                <a:gd name="connsiteY12" fmla="*/ 13057 h 119773"/>
                <a:gd name="connsiteX13" fmla="*/ 20935 w 114337"/>
                <a:gd name="connsiteY13" fmla="*/ 106175 h 119773"/>
                <a:gd name="connsiteX14" fmla="*/ 5503 w 114337"/>
                <a:gd name="connsiteY14" fmla="*/ 113540 h 119773"/>
                <a:gd name="connsiteX15" fmla="*/ 242 w 114337"/>
                <a:gd name="connsiteY15" fmla="*/ 117223 h 119773"/>
                <a:gd name="connsiteX16" fmla="*/ 5503 w 114337"/>
                <a:gd name="connsiteY16" fmla="*/ 119853 h 119773"/>
                <a:gd name="connsiteX17" fmla="*/ 93712 w 114337"/>
                <a:gd name="connsiteY17" fmla="*/ 119853 h 119773"/>
                <a:gd name="connsiteX18" fmla="*/ 99674 w 114337"/>
                <a:gd name="connsiteY18" fmla="*/ 116346 h 119773"/>
                <a:gd name="connsiteX19" fmla="*/ 114580 w 114337"/>
                <a:gd name="connsiteY19" fmla="*/ 76188 h 119773"/>
                <a:gd name="connsiteX20" fmla="*/ 111599 w 114337"/>
                <a:gd name="connsiteY20" fmla="*/ 73733 h 119773"/>
                <a:gd name="connsiteX21" fmla="*/ 108091 w 114337"/>
                <a:gd name="connsiteY21" fmla="*/ 77415 h 119773"/>
                <a:gd name="connsiteX22" fmla="*/ 61620 w 114337"/>
                <a:gd name="connsiteY22" fmla="*/ 113540 h 119773"/>
                <a:gd name="connsiteX23" fmla="*/ 41804 w 114337"/>
                <a:gd name="connsiteY23" fmla="*/ 113540 h 119773"/>
                <a:gd name="connsiteX24" fmla="*/ 36192 w 114337"/>
                <a:gd name="connsiteY24" fmla="*/ 111787 h 119773"/>
                <a:gd name="connsiteX25" fmla="*/ 36894 w 114337"/>
                <a:gd name="connsiteY25" fmla="*/ 108104 h 119773"/>
                <a:gd name="connsiteX26" fmla="*/ 60392 w 114337"/>
                <a:gd name="connsiteY26" fmla="*/ 14459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37" h="119773">
                  <a:moveTo>
                    <a:pt x="60392" y="14459"/>
                  </a:moveTo>
                  <a:cubicBezTo>
                    <a:pt x="61971" y="8146"/>
                    <a:pt x="62497" y="6393"/>
                    <a:pt x="78630" y="6393"/>
                  </a:cubicBezTo>
                  <a:cubicBezTo>
                    <a:pt x="84067" y="6393"/>
                    <a:pt x="85820" y="6393"/>
                    <a:pt x="85820" y="2535"/>
                  </a:cubicBezTo>
                  <a:cubicBezTo>
                    <a:pt x="85820" y="2359"/>
                    <a:pt x="85645" y="80"/>
                    <a:pt x="82839" y="80"/>
                  </a:cubicBezTo>
                  <a:cubicBezTo>
                    <a:pt x="78806" y="80"/>
                    <a:pt x="74071" y="430"/>
                    <a:pt x="69862" y="606"/>
                  </a:cubicBezTo>
                  <a:cubicBezTo>
                    <a:pt x="65478" y="781"/>
                    <a:pt x="60217" y="781"/>
                    <a:pt x="55833" y="781"/>
                  </a:cubicBezTo>
                  <a:cubicBezTo>
                    <a:pt x="52150" y="781"/>
                    <a:pt x="47415" y="606"/>
                    <a:pt x="43733" y="606"/>
                  </a:cubicBezTo>
                  <a:cubicBezTo>
                    <a:pt x="40050" y="606"/>
                    <a:pt x="35841" y="80"/>
                    <a:pt x="32334" y="80"/>
                  </a:cubicBezTo>
                  <a:cubicBezTo>
                    <a:pt x="31282" y="80"/>
                    <a:pt x="28651" y="80"/>
                    <a:pt x="28651" y="3938"/>
                  </a:cubicBezTo>
                  <a:cubicBezTo>
                    <a:pt x="28651" y="6393"/>
                    <a:pt x="30756" y="6393"/>
                    <a:pt x="34263" y="6393"/>
                  </a:cubicBezTo>
                  <a:cubicBezTo>
                    <a:pt x="34438" y="6393"/>
                    <a:pt x="37770" y="6393"/>
                    <a:pt x="40927" y="6743"/>
                  </a:cubicBezTo>
                  <a:cubicBezTo>
                    <a:pt x="44610" y="7094"/>
                    <a:pt x="44960" y="7445"/>
                    <a:pt x="44960" y="9199"/>
                  </a:cubicBezTo>
                  <a:cubicBezTo>
                    <a:pt x="44960" y="9549"/>
                    <a:pt x="44960" y="10426"/>
                    <a:pt x="44259" y="13057"/>
                  </a:cubicBezTo>
                  <a:lnTo>
                    <a:pt x="20935" y="106175"/>
                  </a:lnTo>
                  <a:cubicBezTo>
                    <a:pt x="19357" y="112137"/>
                    <a:pt x="19006" y="113540"/>
                    <a:pt x="5503" y="113540"/>
                  </a:cubicBezTo>
                  <a:cubicBezTo>
                    <a:pt x="2522" y="113540"/>
                    <a:pt x="242" y="113540"/>
                    <a:pt x="242" y="117223"/>
                  </a:cubicBezTo>
                  <a:cubicBezTo>
                    <a:pt x="242" y="119853"/>
                    <a:pt x="2347" y="119853"/>
                    <a:pt x="5503" y="119853"/>
                  </a:cubicBezTo>
                  <a:lnTo>
                    <a:pt x="93712" y="119853"/>
                  </a:lnTo>
                  <a:cubicBezTo>
                    <a:pt x="98096" y="119853"/>
                    <a:pt x="98271" y="119678"/>
                    <a:pt x="99674" y="116346"/>
                  </a:cubicBezTo>
                  <a:cubicBezTo>
                    <a:pt x="101428" y="111611"/>
                    <a:pt x="114580" y="77591"/>
                    <a:pt x="114580" y="76188"/>
                  </a:cubicBezTo>
                  <a:cubicBezTo>
                    <a:pt x="114580" y="75662"/>
                    <a:pt x="114229" y="73733"/>
                    <a:pt x="111599" y="73733"/>
                  </a:cubicBezTo>
                  <a:cubicBezTo>
                    <a:pt x="109494" y="73733"/>
                    <a:pt x="109144" y="74609"/>
                    <a:pt x="108091" y="77415"/>
                  </a:cubicBezTo>
                  <a:cubicBezTo>
                    <a:pt x="101428" y="94075"/>
                    <a:pt x="93712" y="113540"/>
                    <a:pt x="61620" y="113540"/>
                  </a:cubicBezTo>
                  <a:lnTo>
                    <a:pt x="41804" y="113540"/>
                  </a:lnTo>
                  <a:cubicBezTo>
                    <a:pt x="36367" y="113540"/>
                    <a:pt x="36192" y="113365"/>
                    <a:pt x="36192" y="111787"/>
                  </a:cubicBezTo>
                  <a:cubicBezTo>
                    <a:pt x="36192" y="111611"/>
                    <a:pt x="36192" y="110734"/>
                    <a:pt x="36894" y="108104"/>
                  </a:cubicBezTo>
                  <a:lnTo>
                    <a:pt x="60392" y="1445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8C71E6C0-0884-CABE-C8F4-9844E4AC342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22194" y="6748187"/>
              <a:ext cx="48726" cy="79790"/>
            </a:xfrm>
            <a:custGeom>
              <a:avLst/>
              <a:gdLst>
                <a:gd name="connsiteX0" fmla="*/ 29058 w 48726"/>
                <a:gd name="connsiteY0" fmla="*/ 30143 h 79790"/>
                <a:gd name="connsiteX1" fmla="*/ 43838 w 48726"/>
                <a:gd name="connsiteY1" fmla="*/ 30143 h 79790"/>
                <a:gd name="connsiteX2" fmla="*/ 47220 w 48726"/>
                <a:gd name="connsiteY2" fmla="*/ 29517 h 79790"/>
                <a:gd name="connsiteX3" fmla="*/ 48223 w 48726"/>
                <a:gd name="connsiteY3" fmla="*/ 26636 h 79790"/>
                <a:gd name="connsiteX4" fmla="*/ 44214 w 48726"/>
                <a:gd name="connsiteY4" fmla="*/ 24506 h 79790"/>
                <a:gd name="connsiteX5" fmla="*/ 30436 w 48726"/>
                <a:gd name="connsiteY5" fmla="*/ 24506 h 79790"/>
                <a:gd name="connsiteX6" fmla="*/ 33066 w 48726"/>
                <a:gd name="connsiteY6" fmla="*/ 14110 h 79790"/>
                <a:gd name="connsiteX7" fmla="*/ 35321 w 48726"/>
                <a:gd name="connsiteY7" fmla="*/ 4465 h 79790"/>
                <a:gd name="connsiteX8" fmla="*/ 30686 w 48726"/>
                <a:gd name="connsiteY8" fmla="*/ 81 h 79790"/>
                <a:gd name="connsiteX9" fmla="*/ 24548 w 48726"/>
                <a:gd name="connsiteY9" fmla="*/ 4840 h 79790"/>
                <a:gd name="connsiteX10" fmla="*/ 19538 w 48726"/>
                <a:gd name="connsiteY10" fmla="*/ 24506 h 79790"/>
                <a:gd name="connsiteX11" fmla="*/ 4632 w 48726"/>
                <a:gd name="connsiteY11" fmla="*/ 24506 h 79790"/>
                <a:gd name="connsiteX12" fmla="*/ 248 w 48726"/>
                <a:gd name="connsiteY12" fmla="*/ 28014 h 79790"/>
                <a:gd name="connsiteX13" fmla="*/ 4256 w 48726"/>
                <a:gd name="connsiteY13" fmla="*/ 30143 h 79790"/>
                <a:gd name="connsiteX14" fmla="*/ 18160 w 48726"/>
                <a:gd name="connsiteY14" fmla="*/ 30143 h 79790"/>
                <a:gd name="connsiteX15" fmla="*/ 10770 w 48726"/>
                <a:gd name="connsiteY15" fmla="*/ 59579 h 79790"/>
                <a:gd name="connsiteX16" fmla="*/ 9141 w 48726"/>
                <a:gd name="connsiteY16" fmla="*/ 67721 h 79790"/>
                <a:gd name="connsiteX17" fmla="*/ 24548 w 48726"/>
                <a:gd name="connsiteY17" fmla="*/ 79871 h 79790"/>
                <a:gd name="connsiteX18" fmla="*/ 48974 w 48726"/>
                <a:gd name="connsiteY18" fmla="*/ 60456 h 79790"/>
                <a:gd name="connsiteX19" fmla="*/ 46344 w 48726"/>
                <a:gd name="connsiteY19" fmla="*/ 58702 h 79790"/>
                <a:gd name="connsiteX20" fmla="*/ 43463 w 48726"/>
                <a:gd name="connsiteY20" fmla="*/ 60832 h 79790"/>
                <a:gd name="connsiteX21" fmla="*/ 25049 w 48726"/>
                <a:gd name="connsiteY21" fmla="*/ 75613 h 79790"/>
                <a:gd name="connsiteX22" fmla="*/ 19788 w 48726"/>
                <a:gd name="connsiteY22" fmla="*/ 68974 h 79790"/>
                <a:gd name="connsiteX23" fmla="*/ 20164 w 48726"/>
                <a:gd name="connsiteY23" fmla="*/ 65466 h 79790"/>
                <a:gd name="connsiteX24" fmla="*/ 29058 w 48726"/>
                <a:gd name="connsiteY24" fmla="*/ 30143 h 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726" h="79790">
                  <a:moveTo>
                    <a:pt x="29058" y="30143"/>
                  </a:moveTo>
                  <a:lnTo>
                    <a:pt x="43838" y="30143"/>
                  </a:lnTo>
                  <a:cubicBezTo>
                    <a:pt x="46469" y="30143"/>
                    <a:pt x="46594" y="30018"/>
                    <a:pt x="47220" y="29517"/>
                  </a:cubicBezTo>
                  <a:cubicBezTo>
                    <a:pt x="47847" y="29016"/>
                    <a:pt x="48223" y="27387"/>
                    <a:pt x="48223" y="26636"/>
                  </a:cubicBezTo>
                  <a:cubicBezTo>
                    <a:pt x="48223" y="24506"/>
                    <a:pt x="46344" y="24506"/>
                    <a:pt x="44214" y="24506"/>
                  </a:cubicBezTo>
                  <a:lnTo>
                    <a:pt x="30436" y="24506"/>
                  </a:lnTo>
                  <a:lnTo>
                    <a:pt x="33066" y="14110"/>
                  </a:lnTo>
                  <a:cubicBezTo>
                    <a:pt x="33818" y="10853"/>
                    <a:pt x="35321" y="5216"/>
                    <a:pt x="35321" y="4465"/>
                  </a:cubicBezTo>
                  <a:cubicBezTo>
                    <a:pt x="35321" y="2335"/>
                    <a:pt x="33692" y="81"/>
                    <a:pt x="30686" y="81"/>
                  </a:cubicBezTo>
                  <a:cubicBezTo>
                    <a:pt x="28557" y="81"/>
                    <a:pt x="25550" y="1458"/>
                    <a:pt x="24548" y="4840"/>
                  </a:cubicBezTo>
                  <a:cubicBezTo>
                    <a:pt x="23922" y="6970"/>
                    <a:pt x="25425" y="1083"/>
                    <a:pt x="19538" y="24506"/>
                  </a:cubicBezTo>
                  <a:lnTo>
                    <a:pt x="4632" y="24506"/>
                  </a:lnTo>
                  <a:cubicBezTo>
                    <a:pt x="2127" y="24506"/>
                    <a:pt x="248" y="24506"/>
                    <a:pt x="248" y="28014"/>
                  </a:cubicBezTo>
                  <a:cubicBezTo>
                    <a:pt x="248" y="30143"/>
                    <a:pt x="2002" y="30143"/>
                    <a:pt x="4256" y="30143"/>
                  </a:cubicBezTo>
                  <a:lnTo>
                    <a:pt x="18160" y="30143"/>
                  </a:lnTo>
                  <a:lnTo>
                    <a:pt x="10770" y="59579"/>
                  </a:lnTo>
                  <a:cubicBezTo>
                    <a:pt x="10143" y="62335"/>
                    <a:pt x="9141" y="66218"/>
                    <a:pt x="9141" y="67721"/>
                  </a:cubicBezTo>
                  <a:cubicBezTo>
                    <a:pt x="9141" y="74861"/>
                    <a:pt x="15780" y="79871"/>
                    <a:pt x="24548" y="79871"/>
                  </a:cubicBezTo>
                  <a:cubicBezTo>
                    <a:pt x="39705" y="79871"/>
                    <a:pt x="48974" y="62961"/>
                    <a:pt x="48974" y="60456"/>
                  </a:cubicBezTo>
                  <a:cubicBezTo>
                    <a:pt x="48974" y="58702"/>
                    <a:pt x="46845" y="58702"/>
                    <a:pt x="46344" y="58702"/>
                  </a:cubicBezTo>
                  <a:cubicBezTo>
                    <a:pt x="44339" y="58702"/>
                    <a:pt x="44089" y="59203"/>
                    <a:pt x="43463" y="60832"/>
                  </a:cubicBezTo>
                  <a:cubicBezTo>
                    <a:pt x="39329" y="69851"/>
                    <a:pt x="31563" y="75613"/>
                    <a:pt x="25049" y="75613"/>
                  </a:cubicBezTo>
                  <a:cubicBezTo>
                    <a:pt x="21041" y="75613"/>
                    <a:pt x="19788" y="72732"/>
                    <a:pt x="19788" y="68974"/>
                  </a:cubicBezTo>
                  <a:cubicBezTo>
                    <a:pt x="19788" y="66970"/>
                    <a:pt x="19914" y="66594"/>
                    <a:pt x="20164" y="65466"/>
                  </a:cubicBezTo>
                  <a:lnTo>
                    <a:pt x="29058" y="3014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07BED81E-E494-0559-4538-3F7E7D6C0D0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370625" y="6936329"/>
              <a:ext cx="29310" cy="74905"/>
            </a:xfrm>
            <a:custGeom>
              <a:avLst/>
              <a:gdLst>
                <a:gd name="connsiteX0" fmla="*/ 29564 w 29310"/>
                <a:gd name="connsiteY0" fmla="*/ 26391 h 74905"/>
                <a:gd name="connsiteX1" fmla="*/ 13531 w 29310"/>
                <a:gd name="connsiteY1" fmla="*/ 86 h 74905"/>
                <a:gd name="connsiteX2" fmla="*/ 253 w 29310"/>
                <a:gd name="connsiteY2" fmla="*/ 13364 h 74905"/>
                <a:gd name="connsiteX3" fmla="*/ 13531 w 29310"/>
                <a:gd name="connsiteY3" fmla="*/ 26641 h 74905"/>
                <a:gd name="connsiteX4" fmla="*/ 22299 w 29310"/>
                <a:gd name="connsiteY4" fmla="*/ 23384 h 74905"/>
                <a:gd name="connsiteX5" fmla="*/ 23552 w 29310"/>
                <a:gd name="connsiteY5" fmla="*/ 22633 h 74905"/>
                <a:gd name="connsiteX6" fmla="*/ 24053 w 29310"/>
                <a:gd name="connsiteY6" fmla="*/ 26391 h 74905"/>
                <a:gd name="connsiteX7" fmla="*/ 7017 w 29310"/>
                <a:gd name="connsiteY7" fmla="*/ 68228 h 74905"/>
                <a:gd name="connsiteX8" fmla="*/ 4262 w 29310"/>
                <a:gd name="connsiteY8" fmla="*/ 72236 h 74905"/>
                <a:gd name="connsiteX9" fmla="*/ 6767 w 29310"/>
                <a:gd name="connsiteY9" fmla="*/ 74992 h 74905"/>
                <a:gd name="connsiteX10" fmla="*/ 29564 w 29310"/>
                <a:gd name="connsiteY10" fmla="*/ 26391 h 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0" h="74905">
                  <a:moveTo>
                    <a:pt x="29564" y="26391"/>
                  </a:moveTo>
                  <a:cubicBezTo>
                    <a:pt x="29564" y="9856"/>
                    <a:pt x="23301" y="86"/>
                    <a:pt x="13531" y="86"/>
                  </a:cubicBezTo>
                  <a:cubicBezTo>
                    <a:pt x="5264" y="86"/>
                    <a:pt x="253" y="6349"/>
                    <a:pt x="253" y="13364"/>
                  </a:cubicBezTo>
                  <a:cubicBezTo>
                    <a:pt x="253" y="20128"/>
                    <a:pt x="5264" y="26641"/>
                    <a:pt x="13531" y="26641"/>
                  </a:cubicBezTo>
                  <a:cubicBezTo>
                    <a:pt x="16537" y="26641"/>
                    <a:pt x="19794" y="25639"/>
                    <a:pt x="22299" y="23384"/>
                  </a:cubicBezTo>
                  <a:cubicBezTo>
                    <a:pt x="23051" y="22883"/>
                    <a:pt x="23301" y="22633"/>
                    <a:pt x="23552" y="22633"/>
                  </a:cubicBezTo>
                  <a:cubicBezTo>
                    <a:pt x="23802" y="22633"/>
                    <a:pt x="24053" y="22883"/>
                    <a:pt x="24053" y="26391"/>
                  </a:cubicBezTo>
                  <a:cubicBezTo>
                    <a:pt x="24053" y="44929"/>
                    <a:pt x="15285" y="59960"/>
                    <a:pt x="7017" y="68228"/>
                  </a:cubicBezTo>
                  <a:cubicBezTo>
                    <a:pt x="4262" y="70983"/>
                    <a:pt x="4262" y="71484"/>
                    <a:pt x="4262" y="72236"/>
                  </a:cubicBezTo>
                  <a:cubicBezTo>
                    <a:pt x="4262" y="73990"/>
                    <a:pt x="5514" y="74992"/>
                    <a:pt x="6767" y="74992"/>
                  </a:cubicBezTo>
                  <a:cubicBezTo>
                    <a:pt x="9523" y="74992"/>
                    <a:pt x="29564" y="55702"/>
                    <a:pt x="29564" y="2639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3BD0D2E1-863C-6791-143A-81BA324107E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37456" y="6852154"/>
              <a:ext cx="114738" cy="113485"/>
            </a:xfrm>
            <a:custGeom>
              <a:avLst/>
              <a:gdLst>
                <a:gd name="connsiteX0" fmla="*/ 83688 w 114738"/>
                <a:gd name="connsiteY0" fmla="*/ 16119 h 113485"/>
                <a:gd name="connsiteX1" fmla="*/ 60640 w 114738"/>
                <a:gd name="connsiteY1" fmla="*/ 86 h 113485"/>
                <a:gd name="connsiteX2" fmla="*/ 264 w 114738"/>
                <a:gd name="connsiteY2" fmla="*/ 73489 h 113485"/>
                <a:gd name="connsiteX3" fmla="*/ 33584 w 114738"/>
                <a:gd name="connsiteY3" fmla="*/ 113572 h 113485"/>
                <a:gd name="connsiteX4" fmla="*/ 66151 w 114738"/>
                <a:gd name="connsiteY4" fmla="*/ 94783 h 113485"/>
                <a:gd name="connsiteX5" fmla="*/ 88949 w 114738"/>
                <a:gd name="connsiteY5" fmla="*/ 113572 h 113485"/>
                <a:gd name="connsiteX6" fmla="*/ 107487 w 114738"/>
                <a:gd name="connsiteY6" fmla="*/ 99793 h 113485"/>
                <a:gd name="connsiteX7" fmla="*/ 115003 w 114738"/>
                <a:gd name="connsiteY7" fmla="*/ 74992 h 113485"/>
                <a:gd name="connsiteX8" fmla="*/ 111996 w 114738"/>
                <a:gd name="connsiteY8" fmla="*/ 72486 h 113485"/>
                <a:gd name="connsiteX9" fmla="*/ 108489 w 114738"/>
                <a:gd name="connsiteY9" fmla="*/ 76996 h 113485"/>
                <a:gd name="connsiteX10" fmla="*/ 89450 w 114738"/>
                <a:gd name="connsiteY10" fmla="*/ 108060 h 113485"/>
                <a:gd name="connsiteX11" fmla="*/ 81934 w 114738"/>
                <a:gd name="connsiteY11" fmla="*/ 96536 h 113485"/>
                <a:gd name="connsiteX12" fmla="*/ 85191 w 114738"/>
                <a:gd name="connsiteY12" fmla="*/ 77998 h 113485"/>
                <a:gd name="connsiteX13" fmla="*/ 90702 w 114738"/>
                <a:gd name="connsiteY13" fmla="*/ 55451 h 113485"/>
                <a:gd name="connsiteX14" fmla="*/ 99721 w 114738"/>
                <a:gd name="connsiteY14" fmla="*/ 20378 h 113485"/>
                <a:gd name="connsiteX15" fmla="*/ 101475 w 114738"/>
                <a:gd name="connsiteY15" fmla="*/ 11860 h 113485"/>
                <a:gd name="connsiteX16" fmla="*/ 94210 w 114738"/>
                <a:gd name="connsiteY16" fmla="*/ 5096 h 113485"/>
                <a:gd name="connsiteX17" fmla="*/ 83688 w 114738"/>
                <a:gd name="connsiteY17" fmla="*/ 16119 h 113485"/>
                <a:gd name="connsiteX18" fmla="*/ 67404 w 114738"/>
                <a:gd name="connsiteY18" fmla="*/ 81004 h 113485"/>
                <a:gd name="connsiteX19" fmla="*/ 62393 w 114738"/>
                <a:gd name="connsiteY19" fmla="*/ 90273 h 113485"/>
                <a:gd name="connsiteX20" fmla="*/ 34085 w 114738"/>
                <a:gd name="connsiteY20" fmla="*/ 108060 h 113485"/>
                <a:gd name="connsiteX21" fmla="*/ 18051 w 114738"/>
                <a:gd name="connsiteY21" fmla="*/ 84511 h 113485"/>
                <a:gd name="connsiteX22" fmla="*/ 31830 w 114738"/>
                <a:gd name="connsiteY22" fmla="*/ 29647 h 113485"/>
                <a:gd name="connsiteX23" fmla="*/ 60890 w 114738"/>
                <a:gd name="connsiteY23" fmla="*/ 5597 h 113485"/>
                <a:gd name="connsiteX24" fmla="*/ 80681 w 114738"/>
                <a:gd name="connsiteY24" fmla="*/ 27643 h 113485"/>
                <a:gd name="connsiteX25" fmla="*/ 79930 w 114738"/>
                <a:gd name="connsiteY25" fmla="*/ 31902 h 113485"/>
                <a:gd name="connsiteX26" fmla="*/ 67404 w 114738"/>
                <a:gd name="connsiteY26" fmla="*/ 81004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738" h="113485">
                  <a:moveTo>
                    <a:pt x="83688" y="16119"/>
                  </a:moveTo>
                  <a:cubicBezTo>
                    <a:pt x="79178" y="6850"/>
                    <a:pt x="71913" y="86"/>
                    <a:pt x="60640" y="86"/>
                  </a:cubicBezTo>
                  <a:cubicBezTo>
                    <a:pt x="31329" y="86"/>
                    <a:pt x="264" y="36913"/>
                    <a:pt x="264" y="73489"/>
                  </a:cubicBezTo>
                  <a:cubicBezTo>
                    <a:pt x="264" y="97037"/>
                    <a:pt x="14043" y="113572"/>
                    <a:pt x="33584" y="113572"/>
                  </a:cubicBezTo>
                  <a:cubicBezTo>
                    <a:pt x="38594" y="113572"/>
                    <a:pt x="51120" y="112570"/>
                    <a:pt x="66151" y="94783"/>
                  </a:cubicBezTo>
                  <a:cubicBezTo>
                    <a:pt x="68155" y="105305"/>
                    <a:pt x="76924" y="113572"/>
                    <a:pt x="88949" y="113572"/>
                  </a:cubicBezTo>
                  <a:cubicBezTo>
                    <a:pt x="97717" y="113572"/>
                    <a:pt x="103479" y="107810"/>
                    <a:pt x="107487" y="99793"/>
                  </a:cubicBezTo>
                  <a:cubicBezTo>
                    <a:pt x="111746" y="90774"/>
                    <a:pt x="115003" y="75493"/>
                    <a:pt x="115003" y="74992"/>
                  </a:cubicBezTo>
                  <a:cubicBezTo>
                    <a:pt x="115003" y="72486"/>
                    <a:pt x="112748" y="72486"/>
                    <a:pt x="111996" y="72486"/>
                  </a:cubicBezTo>
                  <a:cubicBezTo>
                    <a:pt x="109491" y="72486"/>
                    <a:pt x="109241" y="73489"/>
                    <a:pt x="108489" y="76996"/>
                  </a:cubicBezTo>
                  <a:cubicBezTo>
                    <a:pt x="104230" y="93280"/>
                    <a:pt x="99721" y="108060"/>
                    <a:pt x="89450" y="108060"/>
                  </a:cubicBezTo>
                  <a:cubicBezTo>
                    <a:pt x="82686" y="108060"/>
                    <a:pt x="81934" y="101547"/>
                    <a:pt x="81934" y="96536"/>
                  </a:cubicBezTo>
                  <a:cubicBezTo>
                    <a:pt x="81934" y="91025"/>
                    <a:pt x="82435" y="89021"/>
                    <a:pt x="85191" y="77998"/>
                  </a:cubicBezTo>
                  <a:cubicBezTo>
                    <a:pt x="87947" y="67476"/>
                    <a:pt x="88448" y="64971"/>
                    <a:pt x="90702" y="55451"/>
                  </a:cubicBezTo>
                  <a:lnTo>
                    <a:pt x="99721" y="20378"/>
                  </a:lnTo>
                  <a:cubicBezTo>
                    <a:pt x="101475" y="13364"/>
                    <a:pt x="101475" y="12863"/>
                    <a:pt x="101475" y="11860"/>
                  </a:cubicBezTo>
                  <a:cubicBezTo>
                    <a:pt x="101475" y="7602"/>
                    <a:pt x="98468" y="5096"/>
                    <a:pt x="94210" y="5096"/>
                  </a:cubicBezTo>
                  <a:cubicBezTo>
                    <a:pt x="88197" y="5096"/>
                    <a:pt x="84439" y="10608"/>
                    <a:pt x="83688" y="16119"/>
                  </a:cubicBezTo>
                  <a:close/>
                  <a:moveTo>
                    <a:pt x="67404" y="81004"/>
                  </a:moveTo>
                  <a:cubicBezTo>
                    <a:pt x="66151" y="85513"/>
                    <a:pt x="66151" y="86015"/>
                    <a:pt x="62393" y="90273"/>
                  </a:cubicBezTo>
                  <a:cubicBezTo>
                    <a:pt x="51371" y="104052"/>
                    <a:pt x="41099" y="108060"/>
                    <a:pt x="34085" y="108060"/>
                  </a:cubicBezTo>
                  <a:cubicBezTo>
                    <a:pt x="21559" y="108060"/>
                    <a:pt x="18051" y="94282"/>
                    <a:pt x="18051" y="84511"/>
                  </a:cubicBezTo>
                  <a:cubicBezTo>
                    <a:pt x="18051" y="71985"/>
                    <a:pt x="26068" y="41171"/>
                    <a:pt x="31830" y="29647"/>
                  </a:cubicBezTo>
                  <a:cubicBezTo>
                    <a:pt x="39596" y="14867"/>
                    <a:pt x="50870" y="5597"/>
                    <a:pt x="60890" y="5597"/>
                  </a:cubicBezTo>
                  <a:cubicBezTo>
                    <a:pt x="77174" y="5597"/>
                    <a:pt x="80681" y="26140"/>
                    <a:pt x="80681" y="27643"/>
                  </a:cubicBezTo>
                  <a:cubicBezTo>
                    <a:pt x="80681" y="29146"/>
                    <a:pt x="80180" y="30649"/>
                    <a:pt x="79930" y="31902"/>
                  </a:cubicBezTo>
                  <a:lnTo>
                    <a:pt x="67404" y="8100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C6E6BCC1-459A-3817-E9DC-FEB198A7A2D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767223" y="6890859"/>
              <a:ext cx="59273" cy="111356"/>
            </a:xfrm>
            <a:custGeom>
              <a:avLst/>
              <a:gdLst>
                <a:gd name="connsiteX0" fmla="*/ 36044 w 59273"/>
                <a:gd name="connsiteY0" fmla="*/ 40421 h 111356"/>
                <a:gd name="connsiteX1" fmla="*/ 53931 w 59273"/>
                <a:gd name="connsiteY1" fmla="*/ 40421 h 111356"/>
                <a:gd name="connsiteX2" fmla="*/ 59543 w 59273"/>
                <a:gd name="connsiteY2" fmla="*/ 36563 h 111356"/>
                <a:gd name="connsiteX3" fmla="*/ 54282 w 59273"/>
                <a:gd name="connsiteY3" fmla="*/ 34108 h 111356"/>
                <a:gd name="connsiteX4" fmla="*/ 37622 w 59273"/>
                <a:gd name="connsiteY4" fmla="*/ 34108 h 111356"/>
                <a:gd name="connsiteX5" fmla="*/ 44111 w 59273"/>
                <a:gd name="connsiteY5" fmla="*/ 8154 h 111356"/>
                <a:gd name="connsiteX6" fmla="*/ 44637 w 59273"/>
                <a:gd name="connsiteY6" fmla="*/ 5699 h 111356"/>
                <a:gd name="connsiteX7" fmla="*/ 38674 w 59273"/>
                <a:gd name="connsiteY7" fmla="*/ 87 h 111356"/>
                <a:gd name="connsiteX8" fmla="*/ 30432 w 59273"/>
                <a:gd name="connsiteY8" fmla="*/ 7628 h 111356"/>
                <a:gd name="connsiteX9" fmla="*/ 23768 w 59273"/>
                <a:gd name="connsiteY9" fmla="*/ 34108 h 111356"/>
                <a:gd name="connsiteX10" fmla="*/ 5881 w 59273"/>
                <a:gd name="connsiteY10" fmla="*/ 34108 h 111356"/>
                <a:gd name="connsiteX11" fmla="*/ 270 w 59273"/>
                <a:gd name="connsiteY11" fmla="*/ 37966 h 111356"/>
                <a:gd name="connsiteX12" fmla="*/ 5531 w 59273"/>
                <a:gd name="connsiteY12" fmla="*/ 40421 h 111356"/>
                <a:gd name="connsiteX13" fmla="*/ 22190 w 59273"/>
                <a:gd name="connsiteY13" fmla="*/ 40421 h 111356"/>
                <a:gd name="connsiteX14" fmla="*/ 11844 w 59273"/>
                <a:gd name="connsiteY14" fmla="*/ 81807 h 111356"/>
                <a:gd name="connsiteX15" fmla="*/ 9213 w 59273"/>
                <a:gd name="connsiteY15" fmla="*/ 94784 h 111356"/>
                <a:gd name="connsiteX16" fmla="*/ 27977 w 59273"/>
                <a:gd name="connsiteY16" fmla="*/ 111444 h 111356"/>
                <a:gd name="connsiteX17" fmla="*/ 58491 w 59273"/>
                <a:gd name="connsiteY17" fmla="*/ 84613 h 111356"/>
                <a:gd name="connsiteX18" fmla="*/ 55685 w 59273"/>
                <a:gd name="connsiteY18" fmla="*/ 82333 h 111356"/>
                <a:gd name="connsiteX19" fmla="*/ 52002 w 59273"/>
                <a:gd name="connsiteY19" fmla="*/ 85665 h 111356"/>
                <a:gd name="connsiteX20" fmla="*/ 28503 w 59273"/>
                <a:gd name="connsiteY20" fmla="*/ 106534 h 111356"/>
                <a:gd name="connsiteX21" fmla="*/ 22366 w 59273"/>
                <a:gd name="connsiteY21" fmla="*/ 97941 h 111356"/>
                <a:gd name="connsiteX22" fmla="*/ 23418 w 59273"/>
                <a:gd name="connsiteY22" fmla="*/ 90751 h 111356"/>
                <a:gd name="connsiteX23" fmla="*/ 36044 w 59273"/>
                <a:gd name="connsiteY23" fmla="*/ 40421 h 1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273" h="111356">
                  <a:moveTo>
                    <a:pt x="36044" y="40421"/>
                  </a:moveTo>
                  <a:lnTo>
                    <a:pt x="53931" y="40421"/>
                  </a:lnTo>
                  <a:cubicBezTo>
                    <a:pt x="57263" y="40421"/>
                    <a:pt x="59543" y="40421"/>
                    <a:pt x="59543" y="36563"/>
                  </a:cubicBezTo>
                  <a:cubicBezTo>
                    <a:pt x="59543" y="34108"/>
                    <a:pt x="57263" y="34108"/>
                    <a:pt x="54282" y="34108"/>
                  </a:cubicBezTo>
                  <a:lnTo>
                    <a:pt x="37622" y="34108"/>
                  </a:lnTo>
                  <a:lnTo>
                    <a:pt x="44111" y="8154"/>
                  </a:lnTo>
                  <a:cubicBezTo>
                    <a:pt x="44286" y="7277"/>
                    <a:pt x="44637" y="6401"/>
                    <a:pt x="44637" y="5699"/>
                  </a:cubicBezTo>
                  <a:cubicBezTo>
                    <a:pt x="44637" y="2543"/>
                    <a:pt x="42182" y="87"/>
                    <a:pt x="38674" y="87"/>
                  </a:cubicBezTo>
                  <a:cubicBezTo>
                    <a:pt x="34290" y="87"/>
                    <a:pt x="31660" y="3069"/>
                    <a:pt x="30432" y="7628"/>
                  </a:cubicBezTo>
                  <a:cubicBezTo>
                    <a:pt x="29205" y="12012"/>
                    <a:pt x="31485" y="3595"/>
                    <a:pt x="23768" y="34108"/>
                  </a:cubicBezTo>
                  <a:lnTo>
                    <a:pt x="5881" y="34108"/>
                  </a:lnTo>
                  <a:cubicBezTo>
                    <a:pt x="2549" y="34108"/>
                    <a:pt x="270" y="34108"/>
                    <a:pt x="270" y="37966"/>
                  </a:cubicBezTo>
                  <a:cubicBezTo>
                    <a:pt x="270" y="40421"/>
                    <a:pt x="2374" y="40421"/>
                    <a:pt x="5531" y="40421"/>
                  </a:cubicBezTo>
                  <a:lnTo>
                    <a:pt x="22190" y="40421"/>
                  </a:lnTo>
                  <a:lnTo>
                    <a:pt x="11844" y="81807"/>
                  </a:lnTo>
                  <a:cubicBezTo>
                    <a:pt x="10792" y="86191"/>
                    <a:pt x="9213" y="92505"/>
                    <a:pt x="9213" y="94784"/>
                  </a:cubicBezTo>
                  <a:cubicBezTo>
                    <a:pt x="9213" y="105131"/>
                    <a:pt x="17981" y="111444"/>
                    <a:pt x="27977" y="111444"/>
                  </a:cubicBezTo>
                  <a:cubicBezTo>
                    <a:pt x="47443" y="111444"/>
                    <a:pt x="58491" y="86893"/>
                    <a:pt x="58491" y="84613"/>
                  </a:cubicBezTo>
                  <a:cubicBezTo>
                    <a:pt x="58491" y="82333"/>
                    <a:pt x="56211" y="82333"/>
                    <a:pt x="55685" y="82333"/>
                  </a:cubicBezTo>
                  <a:cubicBezTo>
                    <a:pt x="53580" y="82333"/>
                    <a:pt x="53405" y="82684"/>
                    <a:pt x="52002" y="85665"/>
                  </a:cubicBezTo>
                  <a:cubicBezTo>
                    <a:pt x="47092" y="96713"/>
                    <a:pt x="38148" y="106534"/>
                    <a:pt x="28503" y="106534"/>
                  </a:cubicBezTo>
                  <a:cubicBezTo>
                    <a:pt x="24821" y="106534"/>
                    <a:pt x="22366" y="104254"/>
                    <a:pt x="22366" y="97941"/>
                  </a:cubicBezTo>
                  <a:cubicBezTo>
                    <a:pt x="22366" y="96187"/>
                    <a:pt x="23067" y="92505"/>
                    <a:pt x="23418" y="90751"/>
                  </a:cubicBezTo>
                  <a:lnTo>
                    <a:pt x="36044" y="4042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8725D9FE-B5FD-3B9A-229E-CE1E8C3B278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931679" y="6870943"/>
              <a:ext cx="166595" cy="58621"/>
            </a:xfrm>
            <a:custGeom>
              <a:avLst/>
              <a:gdLst>
                <a:gd name="connsiteX0" fmla="*/ 158354 w 166595"/>
                <a:gd name="connsiteY0" fmla="*/ 10107 h 58621"/>
                <a:gd name="connsiteX1" fmla="*/ 166872 w 166595"/>
                <a:gd name="connsiteY1" fmla="*/ 5096 h 58621"/>
                <a:gd name="connsiteX2" fmla="*/ 158605 w 166595"/>
                <a:gd name="connsiteY2" fmla="*/ 86 h 58621"/>
                <a:gd name="connsiteX3" fmla="*/ 8543 w 166595"/>
                <a:gd name="connsiteY3" fmla="*/ 86 h 58621"/>
                <a:gd name="connsiteX4" fmla="*/ 276 w 166595"/>
                <a:gd name="connsiteY4" fmla="*/ 5096 h 58621"/>
                <a:gd name="connsiteX5" fmla="*/ 8794 w 166595"/>
                <a:gd name="connsiteY5" fmla="*/ 10107 h 58621"/>
                <a:gd name="connsiteX6" fmla="*/ 158354 w 166595"/>
                <a:gd name="connsiteY6" fmla="*/ 10107 h 58621"/>
                <a:gd name="connsiteX7" fmla="*/ 158605 w 166595"/>
                <a:gd name="connsiteY7" fmla="*/ 58708 h 58621"/>
                <a:gd name="connsiteX8" fmla="*/ 166872 w 166595"/>
                <a:gd name="connsiteY8" fmla="*/ 53697 h 58621"/>
                <a:gd name="connsiteX9" fmla="*/ 158354 w 166595"/>
                <a:gd name="connsiteY9" fmla="*/ 48687 h 58621"/>
                <a:gd name="connsiteX10" fmla="*/ 8794 w 166595"/>
                <a:gd name="connsiteY10" fmla="*/ 48687 h 58621"/>
                <a:gd name="connsiteX11" fmla="*/ 276 w 166595"/>
                <a:gd name="connsiteY11" fmla="*/ 53697 h 58621"/>
                <a:gd name="connsiteX12" fmla="*/ 8543 w 166595"/>
                <a:gd name="connsiteY12" fmla="*/ 58708 h 58621"/>
                <a:gd name="connsiteX13" fmla="*/ 158605 w 166595"/>
                <a:gd name="connsiteY13" fmla="*/ 58708 h 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595" h="58621">
                  <a:moveTo>
                    <a:pt x="158354" y="10107"/>
                  </a:moveTo>
                  <a:cubicBezTo>
                    <a:pt x="162112" y="10107"/>
                    <a:pt x="166872" y="10107"/>
                    <a:pt x="166872" y="5096"/>
                  </a:cubicBezTo>
                  <a:cubicBezTo>
                    <a:pt x="166872" y="86"/>
                    <a:pt x="162112" y="86"/>
                    <a:pt x="158605" y="86"/>
                  </a:cubicBezTo>
                  <a:lnTo>
                    <a:pt x="8543" y="86"/>
                  </a:lnTo>
                  <a:cubicBezTo>
                    <a:pt x="5036" y="86"/>
                    <a:pt x="276" y="86"/>
                    <a:pt x="276" y="5096"/>
                  </a:cubicBezTo>
                  <a:cubicBezTo>
                    <a:pt x="276" y="10107"/>
                    <a:pt x="5036" y="10107"/>
                    <a:pt x="8794" y="10107"/>
                  </a:cubicBezTo>
                  <a:lnTo>
                    <a:pt x="158354" y="10107"/>
                  </a:lnTo>
                  <a:close/>
                  <a:moveTo>
                    <a:pt x="158605" y="58708"/>
                  </a:moveTo>
                  <a:cubicBezTo>
                    <a:pt x="162112" y="58708"/>
                    <a:pt x="166872" y="58708"/>
                    <a:pt x="166872" y="53697"/>
                  </a:cubicBezTo>
                  <a:cubicBezTo>
                    <a:pt x="166872" y="48687"/>
                    <a:pt x="162112" y="48687"/>
                    <a:pt x="158354" y="48687"/>
                  </a:cubicBezTo>
                  <a:lnTo>
                    <a:pt x="8794" y="48687"/>
                  </a:lnTo>
                  <a:cubicBezTo>
                    <a:pt x="5036" y="48687"/>
                    <a:pt x="276" y="48687"/>
                    <a:pt x="276" y="53697"/>
                  </a:cubicBezTo>
                  <a:cubicBezTo>
                    <a:pt x="276" y="58708"/>
                    <a:pt x="5036" y="58708"/>
                    <a:pt x="8543" y="58708"/>
                  </a:cubicBezTo>
                  <a:lnTo>
                    <a:pt x="158605" y="5870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6B3EBFB2-8CF1-282C-6E12-201964F37C7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188851" y="6854910"/>
              <a:ext cx="121251" cy="110980"/>
            </a:xfrm>
            <a:custGeom>
              <a:avLst/>
              <a:gdLst>
                <a:gd name="connsiteX0" fmla="*/ 67175 w 121251"/>
                <a:gd name="connsiteY0" fmla="*/ 14616 h 110980"/>
                <a:gd name="connsiteX1" fmla="*/ 109263 w 121251"/>
                <a:gd name="connsiteY1" fmla="*/ 14616 h 110980"/>
                <a:gd name="connsiteX2" fmla="*/ 121538 w 121251"/>
                <a:gd name="connsiteY2" fmla="*/ 6098 h 110980"/>
                <a:gd name="connsiteX3" fmla="*/ 111517 w 121251"/>
                <a:gd name="connsiteY3" fmla="*/ 86 h 110980"/>
                <a:gd name="connsiteX4" fmla="*/ 41372 w 121251"/>
                <a:gd name="connsiteY4" fmla="*/ 86 h 110980"/>
                <a:gd name="connsiteX5" fmla="*/ 15568 w 121251"/>
                <a:gd name="connsiteY5" fmla="*/ 11860 h 110980"/>
                <a:gd name="connsiteX6" fmla="*/ 286 w 121251"/>
                <a:gd name="connsiteY6" fmla="*/ 34407 h 110980"/>
                <a:gd name="connsiteX7" fmla="*/ 3293 w 121251"/>
                <a:gd name="connsiteY7" fmla="*/ 36913 h 110980"/>
                <a:gd name="connsiteX8" fmla="*/ 7301 w 121251"/>
                <a:gd name="connsiteY8" fmla="*/ 33906 h 110980"/>
                <a:gd name="connsiteX9" fmla="*/ 39117 w 121251"/>
                <a:gd name="connsiteY9" fmla="*/ 14616 h 110980"/>
                <a:gd name="connsiteX10" fmla="*/ 59910 w 121251"/>
                <a:gd name="connsiteY10" fmla="*/ 14616 h 110980"/>
                <a:gd name="connsiteX11" fmla="*/ 35359 w 121251"/>
                <a:gd name="connsiteY11" fmla="*/ 95033 h 110980"/>
                <a:gd name="connsiteX12" fmla="*/ 32854 w 121251"/>
                <a:gd name="connsiteY12" fmla="*/ 104303 h 110980"/>
                <a:gd name="connsiteX13" fmla="*/ 40119 w 121251"/>
                <a:gd name="connsiteY13" fmla="*/ 111067 h 110980"/>
                <a:gd name="connsiteX14" fmla="*/ 50391 w 121251"/>
                <a:gd name="connsiteY14" fmla="*/ 100294 h 110980"/>
                <a:gd name="connsiteX15" fmla="*/ 67175 w 121251"/>
                <a:gd name="connsiteY15" fmla="*/ 14616 h 11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251" h="110980">
                  <a:moveTo>
                    <a:pt x="67175" y="14616"/>
                  </a:moveTo>
                  <a:lnTo>
                    <a:pt x="109263" y="14616"/>
                  </a:lnTo>
                  <a:cubicBezTo>
                    <a:pt x="112520" y="14616"/>
                    <a:pt x="121538" y="14616"/>
                    <a:pt x="121538" y="6098"/>
                  </a:cubicBezTo>
                  <a:cubicBezTo>
                    <a:pt x="121538" y="86"/>
                    <a:pt x="116277" y="86"/>
                    <a:pt x="111517" y="86"/>
                  </a:cubicBezTo>
                  <a:lnTo>
                    <a:pt x="41372" y="86"/>
                  </a:lnTo>
                  <a:cubicBezTo>
                    <a:pt x="36361" y="86"/>
                    <a:pt x="26591" y="86"/>
                    <a:pt x="15568" y="11860"/>
                  </a:cubicBezTo>
                  <a:cubicBezTo>
                    <a:pt x="7301" y="20879"/>
                    <a:pt x="286" y="32904"/>
                    <a:pt x="286" y="34407"/>
                  </a:cubicBezTo>
                  <a:cubicBezTo>
                    <a:pt x="286" y="34658"/>
                    <a:pt x="286" y="36913"/>
                    <a:pt x="3293" y="36913"/>
                  </a:cubicBezTo>
                  <a:cubicBezTo>
                    <a:pt x="5297" y="36913"/>
                    <a:pt x="5798" y="35910"/>
                    <a:pt x="7301" y="33906"/>
                  </a:cubicBezTo>
                  <a:cubicBezTo>
                    <a:pt x="19577" y="14616"/>
                    <a:pt x="33856" y="14616"/>
                    <a:pt x="39117" y="14616"/>
                  </a:cubicBezTo>
                  <a:lnTo>
                    <a:pt x="59910" y="14616"/>
                  </a:lnTo>
                  <a:lnTo>
                    <a:pt x="35359" y="95033"/>
                  </a:lnTo>
                  <a:cubicBezTo>
                    <a:pt x="34357" y="98040"/>
                    <a:pt x="32854" y="103300"/>
                    <a:pt x="32854" y="104303"/>
                  </a:cubicBezTo>
                  <a:cubicBezTo>
                    <a:pt x="32854" y="107058"/>
                    <a:pt x="34608" y="111067"/>
                    <a:pt x="40119" y="111067"/>
                  </a:cubicBezTo>
                  <a:cubicBezTo>
                    <a:pt x="48386" y="111067"/>
                    <a:pt x="49639" y="104052"/>
                    <a:pt x="50391" y="100294"/>
                  </a:cubicBezTo>
                  <a:lnTo>
                    <a:pt x="67175" y="1461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497105EC-E9AA-0A91-FB39-E90290D38EB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33739" y="6774994"/>
              <a:ext cx="97452" cy="250520"/>
            </a:xfrm>
            <a:custGeom>
              <a:avLst/>
              <a:gdLst>
                <a:gd name="connsiteX0" fmla="*/ 96492 w 97452"/>
                <a:gd name="connsiteY0" fmla="*/ 9606 h 250520"/>
                <a:gd name="connsiteX1" fmla="*/ 97744 w 97452"/>
                <a:gd name="connsiteY1" fmla="*/ 5096 h 250520"/>
                <a:gd name="connsiteX2" fmla="*/ 92734 w 97452"/>
                <a:gd name="connsiteY2" fmla="*/ 86 h 250520"/>
                <a:gd name="connsiteX3" fmla="*/ 88475 w 97452"/>
                <a:gd name="connsiteY3" fmla="*/ 2341 h 250520"/>
                <a:gd name="connsiteX4" fmla="*/ 1545 w 97452"/>
                <a:gd name="connsiteY4" fmla="*/ 241087 h 250520"/>
                <a:gd name="connsiteX5" fmla="*/ 292 w 97452"/>
                <a:gd name="connsiteY5" fmla="*/ 245596 h 250520"/>
                <a:gd name="connsiteX6" fmla="*/ 5302 w 97452"/>
                <a:gd name="connsiteY6" fmla="*/ 250607 h 250520"/>
                <a:gd name="connsiteX7" fmla="*/ 10814 w 97452"/>
                <a:gd name="connsiteY7" fmla="*/ 244594 h 250520"/>
                <a:gd name="connsiteX8" fmla="*/ 96492 w 97452"/>
                <a:gd name="connsiteY8" fmla="*/ 9606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452" h="250520">
                  <a:moveTo>
                    <a:pt x="96492" y="9606"/>
                  </a:moveTo>
                  <a:cubicBezTo>
                    <a:pt x="97744" y="6349"/>
                    <a:pt x="97744" y="5347"/>
                    <a:pt x="97744" y="5096"/>
                  </a:cubicBezTo>
                  <a:cubicBezTo>
                    <a:pt x="97744" y="2341"/>
                    <a:pt x="95490" y="86"/>
                    <a:pt x="92734" y="86"/>
                  </a:cubicBezTo>
                  <a:cubicBezTo>
                    <a:pt x="90980" y="86"/>
                    <a:pt x="89227" y="838"/>
                    <a:pt x="88475" y="2341"/>
                  </a:cubicBezTo>
                  <a:lnTo>
                    <a:pt x="1545" y="241087"/>
                  </a:lnTo>
                  <a:cubicBezTo>
                    <a:pt x="292" y="244344"/>
                    <a:pt x="292" y="245346"/>
                    <a:pt x="292" y="245596"/>
                  </a:cubicBezTo>
                  <a:cubicBezTo>
                    <a:pt x="292" y="248352"/>
                    <a:pt x="2547" y="250607"/>
                    <a:pt x="5302" y="250607"/>
                  </a:cubicBezTo>
                  <a:cubicBezTo>
                    <a:pt x="8559" y="250607"/>
                    <a:pt x="9311" y="248853"/>
                    <a:pt x="10814" y="244594"/>
                  </a:cubicBezTo>
                  <a:lnTo>
                    <a:pt x="96492" y="96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21AFED35-C1C7-CA99-B03F-F8CB6B4B4C4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454991" y="6791779"/>
              <a:ext cx="151314" cy="171105"/>
            </a:xfrm>
            <a:custGeom>
              <a:avLst/>
              <a:gdLst>
                <a:gd name="connsiteX0" fmla="*/ 84221 w 151314"/>
                <a:gd name="connsiteY0" fmla="*/ 19627 h 171105"/>
                <a:gd name="connsiteX1" fmla="*/ 110776 w 151314"/>
                <a:gd name="connsiteY1" fmla="*/ 7852 h 171105"/>
                <a:gd name="connsiteX2" fmla="*/ 120296 w 151314"/>
                <a:gd name="connsiteY2" fmla="*/ 3092 h 171105"/>
                <a:gd name="connsiteX3" fmla="*/ 116288 w 151314"/>
                <a:gd name="connsiteY3" fmla="*/ 86 h 171105"/>
                <a:gd name="connsiteX4" fmla="*/ 79211 w 151314"/>
                <a:gd name="connsiteY4" fmla="*/ 838 h 171105"/>
                <a:gd name="connsiteX5" fmla="*/ 45892 w 151314"/>
                <a:gd name="connsiteY5" fmla="*/ 86 h 171105"/>
                <a:gd name="connsiteX6" fmla="*/ 41132 w 151314"/>
                <a:gd name="connsiteY6" fmla="*/ 5096 h 171105"/>
                <a:gd name="connsiteX7" fmla="*/ 48146 w 151314"/>
                <a:gd name="connsiteY7" fmla="*/ 7852 h 171105"/>
                <a:gd name="connsiteX8" fmla="*/ 57666 w 151314"/>
                <a:gd name="connsiteY8" fmla="*/ 8353 h 171105"/>
                <a:gd name="connsiteX9" fmla="*/ 64430 w 151314"/>
                <a:gd name="connsiteY9" fmla="*/ 12361 h 171105"/>
                <a:gd name="connsiteX10" fmla="*/ 63428 w 151314"/>
                <a:gd name="connsiteY10" fmla="*/ 17121 h 171105"/>
                <a:gd name="connsiteX11" fmla="*/ 29858 w 151314"/>
                <a:gd name="connsiteY11" fmla="*/ 151651 h 171105"/>
                <a:gd name="connsiteX12" fmla="*/ 7061 w 151314"/>
                <a:gd name="connsiteY12" fmla="*/ 163425 h 171105"/>
                <a:gd name="connsiteX13" fmla="*/ 297 w 151314"/>
                <a:gd name="connsiteY13" fmla="*/ 168436 h 171105"/>
                <a:gd name="connsiteX14" fmla="*/ 7061 w 151314"/>
                <a:gd name="connsiteY14" fmla="*/ 171192 h 171105"/>
                <a:gd name="connsiteX15" fmla="*/ 123052 w 151314"/>
                <a:gd name="connsiteY15" fmla="*/ 171192 h 171105"/>
                <a:gd name="connsiteX16" fmla="*/ 130818 w 151314"/>
                <a:gd name="connsiteY16" fmla="*/ 166933 h 171105"/>
                <a:gd name="connsiteX17" fmla="*/ 150609 w 151314"/>
                <a:gd name="connsiteY17" fmla="*/ 112820 h 171105"/>
                <a:gd name="connsiteX18" fmla="*/ 151611 w 151314"/>
                <a:gd name="connsiteY18" fmla="*/ 109313 h 171105"/>
                <a:gd name="connsiteX19" fmla="*/ 148605 w 151314"/>
                <a:gd name="connsiteY19" fmla="*/ 106557 h 171105"/>
                <a:gd name="connsiteX20" fmla="*/ 144346 w 151314"/>
                <a:gd name="connsiteY20" fmla="*/ 111818 h 171105"/>
                <a:gd name="connsiteX21" fmla="*/ 81466 w 151314"/>
                <a:gd name="connsiteY21" fmla="*/ 163425 h 171105"/>
                <a:gd name="connsiteX22" fmla="*/ 57917 w 151314"/>
                <a:gd name="connsiteY22" fmla="*/ 163425 h 171105"/>
                <a:gd name="connsiteX23" fmla="*/ 52405 w 151314"/>
                <a:gd name="connsiteY23" fmla="*/ 163175 h 171105"/>
                <a:gd name="connsiteX24" fmla="*/ 49148 w 151314"/>
                <a:gd name="connsiteY24" fmla="*/ 160670 h 171105"/>
                <a:gd name="connsiteX25" fmla="*/ 50401 w 151314"/>
                <a:gd name="connsiteY25" fmla="*/ 154908 h 171105"/>
                <a:gd name="connsiteX26" fmla="*/ 84221 w 151314"/>
                <a:gd name="connsiteY26" fmla="*/ 19627 h 17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1314" h="171105">
                  <a:moveTo>
                    <a:pt x="84221" y="19627"/>
                  </a:moveTo>
                  <a:cubicBezTo>
                    <a:pt x="86476" y="10608"/>
                    <a:pt x="87227" y="7852"/>
                    <a:pt x="110776" y="7852"/>
                  </a:cubicBezTo>
                  <a:cubicBezTo>
                    <a:pt x="118292" y="7852"/>
                    <a:pt x="120296" y="7852"/>
                    <a:pt x="120296" y="3092"/>
                  </a:cubicBezTo>
                  <a:cubicBezTo>
                    <a:pt x="120296" y="86"/>
                    <a:pt x="117540" y="86"/>
                    <a:pt x="116288" y="86"/>
                  </a:cubicBezTo>
                  <a:cubicBezTo>
                    <a:pt x="108021" y="86"/>
                    <a:pt x="87478" y="838"/>
                    <a:pt x="79211" y="838"/>
                  </a:cubicBezTo>
                  <a:cubicBezTo>
                    <a:pt x="71695" y="838"/>
                    <a:pt x="53407" y="86"/>
                    <a:pt x="45892" y="86"/>
                  </a:cubicBezTo>
                  <a:cubicBezTo>
                    <a:pt x="44138" y="86"/>
                    <a:pt x="41132" y="86"/>
                    <a:pt x="41132" y="5096"/>
                  </a:cubicBezTo>
                  <a:cubicBezTo>
                    <a:pt x="41132" y="7852"/>
                    <a:pt x="43386" y="7852"/>
                    <a:pt x="48146" y="7852"/>
                  </a:cubicBezTo>
                  <a:cubicBezTo>
                    <a:pt x="48647" y="7852"/>
                    <a:pt x="53407" y="7852"/>
                    <a:pt x="57666" y="8353"/>
                  </a:cubicBezTo>
                  <a:cubicBezTo>
                    <a:pt x="62175" y="8854"/>
                    <a:pt x="64430" y="9105"/>
                    <a:pt x="64430" y="12361"/>
                  </a:cubicBezTo>
                  <a:cubicBezTo>
                    <a:pt x="64430" y="13364"/>
                    <a:pt x="64180" y="14115"/>
                    <a:pt x="63428" y="17121"/>
                  </a:cubicBezTo>
                  <a:lnTo>
                    <a:pt x="29858" y="151651"/>
                  </a:lnTo>
                  <a:cubicBezTo>
                    <a:pt x="27353" y="161421"/>
                    <a:pt x="26852" y="163425"/>
                    <a:pt x="7061" y="163425"/>
                  </a:cubicBezTo>
                  <a:cubicBezTo>
                    <a:pt x="2802" y="163425"/>
                    <a:pt x="297" y="163425"/>
                    <a:pt x="297" y="168436"/>
                  </a:cubicBezTo>
                  <a:cubicBezTo>
                    <a:pt x="297" y="171192"/>
                    <a:pt x="2552" y="171192"/>
                    <a:pt x="7061" y="171192"/>
                  </a:cubicBezTo>
                  <a:lnTo>
                    <a:pt x="123052" y="171192"/>
                  </a:lnTo>
                  <a:cubicBezTo>
                    <a:pt x="129064" y="171192"/>
                    <a:pt x="129315" y="171192"/>
                    <a:pt x="130818" y="166933"/>
                  </a:cubicBezTo>
                  <a:lnTo>
                    <a:pt x="150609" y="112820"/>
                  </a:lnTo>
                  <a:cubicBezTo>
                    <a:pt x="151611" y="110065"/>
                    <a:pt x="151611" y="109563"/>
                    <a:pt x="151611" y="109313"/>
                  </a:cubicBezTo>
                  <a:cubicBezTo>
                    <a:pt x="151611" y="108311"/>
                    <a:pt x="150860" y="106557"/>
                    <a:pt x="148605" y="106557"/>
                  </a:cubicBezTo>
                  <a:cubicBezTo>
                    <a:pt x="146350" y="106557"/>
                    <a:pt x="146100" y="107810"/>
                    <a:pt x="144346" y="111818"/>
                  </a:cubicBezTo>
                  <a:cubicBezTo>
                    <a:pt x="135828" y="134866"/>
                    <a:pt x="124806" y="163425"/>
                    <a:pt x="81466" y="163425"/>
                  </a:cubicBezTo>
                  <a:lnTo>
                    <a:pt x="57917" y="163425"/>
                  </a:lnTo>
                  <a:cubicBezTo>
                    <a:pt x="54409" y="163425"/>
                    <a:pt x="53908" y="163425"/>
                    <a:pt x="52405" y="163175"/>
                  </a:cubicBezTo>
                  <a:cubicBezTo>
                    <a:pt x="49900" y="162924"/>
                    <a:pt x="49148" y="162674"/>
                    <a:pt x="49148" y="160670"/>
                  </a:cubicBezTo>
                  <a:cubicBezTo>
                    <a:pt x="49148" y="159918"/>
                    <a:pt x="49148" y="159417"/>
                    <a:pt x="50401" y="154908"/>
                  </a:cubicBezTo>
                  <a:lnTo>
                    <a:pt x="84221" y="1962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37EAE30D-26A2-73C0-9408-94542C3637D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623080" y="6890859"/>
              <a:ext cx="59273" cy="111356"/>
            </a:xfrm>
            <a:custGeom>
              <a:avLst/>
              <a:gdLst>
                <a:gd name="connsiteX0" fmla="*/ 36078 w 59273"/>
                <a:gd name="connsiteY0" fmla="*/ 40421 h 111356"/>
                <a:gd name="connsiteX1" fmla="*/ 53965 w 59273"/>
                <a:gd name="connsiteY1" fmla="*/ 40421 h 111356"/>
                <a:gd name="connsiteX2" fmla="*/ 59577 w 59273"/>
                <a:gd name="connsiteY2" fmla="*/ 36563 h 111356"/>
                <a:gd name="connsiteX3" fmla="*/ 54316 w 59273"/>
                <a:gd name="connsiteY3" fmla="*/ 34108 h 111356"/>
                <a:gd name="connsiteX4" fmla="*/ 37656 w 59273"/>
                <a:gd name="connsiteY4" fmla="*/ 34108 h 111356"/>
                <a:gd name="connsiteX5" fmla="*/ 44145 w 59273"/>
                <a:gd name="connsiteY5" fmla="*/ 8154 h 111356"/>
                <a:gd name="connsiteX6" fmla="*/ 44671 w 59273"/>
                <a:gd name="connsiteY6" fmla="*/ 5699 h 111356"/>
                <a:gd name="connsiteX7" fmla="*/ 38708 w 59273"/>
                <a:gd name="connsiteY7" fmla="*/ 87 h 111356"/>
                <a:gd name="connsiteX8" fmla="*/ 30466 w 59273"/>
                <a:gd name="connsiteY8" fmla="*/ 7628 h 111356"/>
                <a:gd name="connsiteX9" fmla="*/ 23803 w 59273"/>
                <a:gd name="connsiteY9" fmla="*/ 34108 h 111356"/>
                <a:gd name="connsiteX10" fmla="*/ 5915 w 59273"/>
                <a:gd name="connsiteY10" fmla="*/ 34108 h 111356"/>
                <a:gd name="connsiteX11" fmla="*/ 304 w 59273"/>
                <a:gd name="connsiteY11" fmla="*/ 37966 h 111356"/>
                <a:gd name="connsiteX12" fmla="*/ 5565 w 59273"/>
                <a:gd name="connsiteY12" fmla="*/ 40421 h 111356"/>
                <a:gd name="connsiteX13" fmla="*/ 22224 w 59273"/>
                <a:gd name="connsiteY13" fmla="*/ 40421 h 111356"/>
                <a:gd name="connsiteX14" fmla="*/ 11878 w 59273"/>
                <a:gd name="connsiteY14" fmla="*/ 81807 h 111356"/>
                <a:gd name="connsiteX15" fmla="*/ 9247 w 59273"/>
                <a:gd name="connsiteY15" fmla="*/ 94784 h 111356"/>
                <a:gd name="connsiteX16" fmla="*/ 28011 w 59273"/>
                <a:gd name="connsiteY16" fmla="*/ 111444 h 111356"/>
                <a:gd name="connsiteX17" fmla="*/ 58525 w 59273"/>
                <a:gd name="connsiteY17" fmla="*/ 84613 h 111356"/>
                <a:gd name="connsiteX18" fmla="*/ 55719 w 59273"/>
                <a:gd name="connsiteY18" fmla="*/ 82333 h 111356"/>
                <a:gd name="connsiteX19" fmla="*/ 52036 w 59273"/>
                <a:gd name="connsiteY19" fmla="*/ 85665 h 111356"/>
                <a:gd name="connsiteX20" fmla="*/ 28537 w 59273"/>
                <a:gd name="connsiteY20" fmla="*/ 106534 h 111356"/>
                <a:gd name="connsiteX21" fmla="*/ 22400 w 59273"/>
                <a:gd name="connsiteY21" fmla="*/ 97941 h 111356"/>
                <a:gd name="connsiteX22" fmla="*/ 23452 w 59273"/>
                <a:gd name="connsiteY22" fmla="*/ 90751 h 111356"/>
                <a:gd name="connsiteX23" fmla="*/ 36078 w 59273"/>
                <a:gd name="connsiteY23" fmla="*/ 40421 h 1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273" h="111356">
                  <a:moveTo>
                    <a:pt x="36078" y="40421"/>
                  </a:moveTo>
                  <a:lnTo>
                    <a:pt x="53965" y="40421"/>
                  </a:lnTo>
                  <a:cubicBezTo>
                    <a:pt x="57297" y="40421"/>
                    <a:pt x="59577" y="40421"/>
                    <a:pt x="59577" y="36563"/>
                  </a:cubicBezTo>
                  <a:cubicBezTo>
                    <a:pt x="59577" y="34108"/>
                    <a:pt x="57297" y="34108"/>
                    <a:pt x="54316" y="34108"/>
                  </a:cubicBezTo>
                  <a:lnTo>
                    <a:pt x="37656" y="34108"/>
                  </a:lnTo>
                  <a:lnTo>
                    <a:pt x="44145" y="8154"/>
                  </a:lnTo>
                  <a:cubicBezTo>
                    <a:pt x="44320" y="7277"/>
                    <a:pt x="44671" y="6401"/>
                    <a:pt x="44671" y="5699"/>
                  </a:cubicBezTo>
                  <a:cubicBezTo>
                    <a:pt x="44671" y="2543"/>
                    <a:pt x="42216" y="87"/>
                    <a:pt x="38708" y="87"/>
                  </a:cubicBezTo>
                  <a:cubicBezTo>
                    <a:pt x="34324" y="87"/>
                    <a:pt x="31694" y="3069"/>
                    <a:pt x="30466" y="7628"/>
                  </a:cubicBezTo>
                  <a:cubicBezTo>
                    <a:pt x="29239" y="12012"/>
                    <a:pt x="31519" y="3595"/>
                    <a:pt x="23803" y="34108"/>
                  </a:cubicBezTo>
                  <a:lnTo>
                    <a:pt x="5915" y="34108"/>
                  </a:lnTo>
                  <a:cubicBezTo>
                    <a:pt x="2583" y="34108"/>
                    <a:pt x="304" y="34108"/>
                    <a:pt x="304" y="37966"/>
                  </a:cubicBezTo>
                  <a:cubicBezTo>
                    <a:pt x="304" y="40421"/>
                    <a:pt x="2408" y="40421"/>
                    <a:pt x="5565" y="40421"/>
                  </a:cubicBezTo>
                  <a:lnTo>
                    <a:pt x="22224" y="40421"/>
                  </a:lnTo>
                  <a:lnTo>
                    <a:pt x="11878" y="81807"/>
                  </a:lnTo>
                  <a:cubicBezTo>
                    <a:pt x="10826" y="86191"/>
                    <a:pt x="9247" y="92505"/>
                    <a:pt x="9247" y="94784"/>
                  </a:cubicBezTo>
                  <a:cubicBezTo>
                    <a:pt x="9247" y="105131"/>
                    <a:pt x="18016" y="111444"/>
                    <a:pt x="28011" y="111444"/>
                  </a:cubicBezTo>
                  <a:cubicBezTo>
                    <a:pt x="47477" y="111444"/>
                    <a:pt x="58525" y="86893"/>
                    <a:pt x="58525" y="84613"/>
                  </a:cubicBezTo>
                  <a:cubicBezTo>
                    <a:pt x="58525" y="82333"/>
                    <a:pt x="56245" y="82333"/>
                    <a:pt x="55719" y="82333"/>
                  </a:cubicBezTo>
                  <a:cubicBezTo>
                    <a:pt x="53614" y="82333"/>
                    <a:pt x="53439" y="82684"/>
                    <a:pt x="52036" y="85665"/>
                  </a:cubicBezTo>
                  <a:cubicBezTo>
                    <a:pt x="47126" y="96713"/>
                    <a:pt x="38182" y="106534"/>
                    <a:pt x="28537" y="106534"/>
                  </a:cubicBezTo>
                  <a:cubicBezTo>
                    <a:pt x="24855" y="106534"/>
                    <a:pt x="22400" y="104254"/>
                    <a:pt x="22400" y="97941"/>
                  </a:cubicBezTo>
                  <a:cubicBezTo>
                    <a:pt x="22400" y="96187"/>
                    <a:pt x="23101" y="92505"/>
                    <a:pt x="23452" y="90751"/>
                  </a:cubicBezTo>
                  <a:lnTo>
                    <a:pt x="36078" y="4042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106" name="图片 105">
            <a:extLst>
              <a:ext uri="{FF2B5EF4-FFF2-40B4-BE49-F238E27FC236}">
                <a16:creationId xmlns:a16="http://schemas.microsoft.com/office/drawing/2014/main" id="{6B5AFFEE-E367-DF3A-B6ED-D761B1F9C40C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5028507" y="2253711"/>
            <a:ext cx="3876415" cy="3517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E70767F-A88B-CF9E-C787-95D119A5A4FF}"/>
                  </a:ext>
                </a:extLst>
              </p:cNvPr>
              <p:cNvSpPr txBox="1"/>
              <p:nvPr/>
            </p:nvSpPr>
            <p:spPr>
              <a:xfrm>
                <a:off x="-1550" y="3335589"/>
                <a:ext cx="5076799" cy="236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Space-time is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discretized into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rgbClr val="0606FF"/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lattice space: </a:t>
                </a:r>
                <a:endParaRPr lang="zh-CN" altLang="en-US" sz="900" dirty="0">
                  <a:solidFill>
                    <a:srgbClr val="0606FF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Nucleon-nucleon interactions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Nucleon w</a:t>
                </a:r>
                <a:r>
                  <a:rPr lang="en-US" altLang="zh-CN" sz="2000" dirty="0"/>
                  <a:t>avefunctions</a:t>
                </a:r>
                <a:endParaRPr lang="en-US" altLang="zh-CN" sz="2000" dirty="0">
                  <a:solidFill>
                    <a:srgbClr val="C00000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Evolution operators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E70767F-A88B-CF9E-C787-95D119A5A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0" y="3335589"/>
                <a:ext cx="5076799" cy="2363468"/>
              </a:xfrm>
              <a:prstGeom prst="rect">
                <a:avLst/>
              </a:prstGeom>
              <a:blipFill>
                <a:blip r:embed="rId97"/>
                <a:stretch>
                  <a:fillRect l="-1080" b="-3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41CA1DE-D355-7ADA-C4BD-931323860AB0}"/>
                  </a:ext>
                </a:extLst>
              </p:cNvPr>
              <p:cNvSpPr txBox="1"/>
              <p:nvPr/>
            </p:nvSpPr>
            <p:spPr>
              <a:xfrm>
                <a:off x="-1550" y="6079078"/>
                <a:ext cx="7873172" cy="50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1" dirty="0"/>
                  <a:t>Remark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altLang="zh-CN" sz="2000" b="0" i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r>
                  <a:rPr lang="zh-CN" altLang="en-US" sz="2000" dirty="0">
                    <a:solidFill>
                      <a:srgbClr val="0606FF"/>
                    </a:solidFill>
                  </a:rPr>
                  <a:t> </a:t>
                </a:r>
                <a:r>
                  <a:rPr lang="en-US" altLang="zh-CN" sz="2000" dirty="0"/>
                  <a:t>is </a:t>
                </a:r>
                <a:r>
                  <a:rPr lang="en-US" altLang="zh-CN" sz="2000" b="1" dirty="0"/>
                  <a:t>superposition</a:t>
                </a:r>
                <a:r>
                  <a:rPr lang="en-US" altLang="zh-CN" sz="2000" dirty="0"/>
                  <a:t> of many Slater determinants.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41CA1DE-D355-7ADA-C4BD-931323860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0" y="6079078"/>
                <a:ext cx="7873172" cy="504177"/>
              </a:xfrm>
              <a:prstGeom prst="rect">
                <a:avLst/>
              </a:prstGeom>
              <a:blipFill>
                <a:blip r:embed="rId98"/>
                <a:stretch>
                  <a:fillRect l="-697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88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A66C1-5301-1654-F0A9-36FE1A8F9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009FAEA-6C63-1666-C91C-297BE7F935D5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Auxiliary Field Monte Carlo method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AC8ED4F-5CE6-E214-ED3A-3DC69E0883E7}"/>
              </a:ext>
            </a:extLst>
          </p:cNvPr>
          <p:cNvSpPr txBox="1"/>
          <p:nvPr/>
        </p:nvSpPr>
        <p:spPr>
          <a:xfrm>
            <a:off x="17024" y="675949"/>
            <a:ext cx="912697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Exponentials of the interaction can be rewritten using a Gaussian integral identity</a:t>
            </a:r>
          </a:p>
        </p:txBody>
      </p:sp>
      <p:grpSp>
        <p:nvGrpSpPr>
          <p:cNvPr id="1187" name="组合 1186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:\exp\lrs{-\ff{2}a_tC(\psi^\dag\psi)^2}: = \ff{\sqrt{2\pi}}\int_{-\infty}^{+\infty}ds~:\exp\lrs{-\ff{2}s^2+\sqrt{-a_tC}s(\psi^\dag\psi)}: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1C92EDA4-0D37-35CA-A57E-6F5C4CF5F70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09797" y="1336992"/>
            <a:ext cx="6809815" cy="550479"/>
            <a:chOff x="3134065" y="3166834"/>
            <a:chExt cx="7173353" cy="579866"/>
          </a:xfrm>
        </p:grpSpPr>
        <p:sp>
          <p:nvSpPr>
            <p:cNvPr id="1123" name="任意多边形: 形状 1122">
              <a:extLst>
                <a:ext uri="{FF2B5EF4-FFF2-40B4-BE49-F238E27FC236}">
                  <a16:creationId xmlns:a16="http://schemas.microsoft.com/office/drawing/2014/main" id="{1D65BBAF-CBF4-6A0F-3F2C-944AA4B95EF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134065" y="3426129"/>
              <a:ext cx="24121" cy="100121"/>
            </a:xfrm>
            <a:custGeom>
              <a:avLst/>
              <a:gdLst>
                <a:gd name="connsiteX0" fmla="*/ 24198 w 24121"/>
                <a:gd name="connsiteY0" fmla="*/ 12401 h 100121"/>
                <a:gd name="connsiteX1" fmla="*/ 12137 w 24121"/>
                <a:gd name="connsiteY1" fmla="*/ 89 h 100121"/>
                <a:gd name="connsiteX2" fmla="*/ 76 w 24121"/>
                <a:gd name="connsiteY2" fmla="*/ 12401 h 100121"/>
                <a:gd name="connsiteX3" fmla="*/ 12137 w 24121"/>
                <a:gd name="connsiteY3" fmla="*/ 24713 h 100121"/>
                <a:gd name="connsiteX4" fmla="*/ 24198 w 24121"/>
                <a:gd name="connsiteY4" fmla="*/ 12401 h 100121"/>
                <a:gd name="connsiteX5" fmla="*/ 24198 w 24121"/>
                <a:gd name="connsiteY5" fmla="*/ 87899 h 100121"/>
                <a:gd name="connsiteX6" fmla="*/ 12137 w 24121"/>
                <a:gd name="connsiteY6" fmla="*/ 75587 h 100121"/>
                <a:gd name="connsiteX7" fmla="*/ 76 w 24121"/>
                <a:gd name="connsiteY7" fmla="*/ 87899 h 100121"/>
                <a:gd name="connsiteX8" fmla="*/ 12137 w 24121"/>
                <a:gd name="connsiteY8" fmla="*/ 100211 h 100121"/>
                <a:gd name="connsiteX9" fmla="*/ 24198 w 24121"/>
                <a:gd name="connsiteY9" fmla="*/ 87899 h 10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21" h="100121">
                  <a:moveTo>
                    <a:pt x="24198" y="12401"/>
                  </a:moveTo>
                  <a:cubicBezTo>
                    <a:pt x="24198" y="5664"/>
                    <a:pt x="18736" y="89"/>
                    <a:pt x="12137" y="89"/>
                  </a:cubicBezTo>
                  <a:cubicBezTo>
                    <a:pt x="5537" y="89"/>
                    <a:pt x="76" y="5664"/>
                    <a:pt x="76" y="12401"/>
                  </a:cubicBezTo>
                  <a:cubicBezTo>
                    <a:pt x="76" y="19138"/>
                    <a:pt x="5537" y="24713"/>
                    <a:pt x="12137" y="24713"/>
                  </a:cubicBezTo>
                  <a:cubicBezTo>
                    <a:pt x="18736" y="24713"/>
                    <a:pt x="24198" y="19138"/>
                    <a:pt x="24198" y="12401"/>
                  </a:cubicBezTo>
                  <a:close/>
                  <a:moveTo>
                    <a:pt x="24198" y="87899"/>
                  </a:moveTo>
                  <a:cubicBezTo>
                    <a:pt x="24198" y="81162"/>
                    <a:pt x="18736" y="75587"/>
                    <a:pt x="12137" y="75587"/>
                  </a:cubicBezTo>
                  <a:cubicBezTo>
                    <a:pt x="5537" y="75587"/>
                    <a:pt x="76" y="81162"/>
                    <a:pt x="76" y="87899"/>
                  </a:cubicBezTo>
                  <a:cubicBezTo>
                    <a:pt x="76" y="94636"/>
                    <a:pt x="5537" y="100211"/>
                    <a:pt x="12137" y="100211"/>
                  </a:cubicBezTo>
                  <a:cubicBezTo>
                    <a:pt x="18736" y="100211"/>
                    <a:pt x="24198" y="94636"/>
                    <a:pt x="24198" y="87899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24" name="任意多边形: 形状 1123">
              <a:extLst>
                <a:ext uri="{FF2B5EF4-FFF2-40B4-BE49-F238E27FC236}">
                  <a16:creationId xmlns:a16="http://schemas.microsoft.com/office/drawing/2014/main" id="{2330387B-4939-8AF3-BD85-ED75D55592B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247290" y="3422180"/>
              <a:ext cx="88067" cy="106626"/>
            </a:xfrm>
            <a:custGeom>
              <a:avLst/>
              <a:gdLst>
                <a:gd name="connsiteX0" fmla="*/ 19197 w 88067"/>
                <a:gd name="connsiteY0" fmla="*/ 45620 h 106626"/>
                <a:gd name="connsiteX1" fmla="*/ 47415 w 88067"/>
                <a:gd name="connsiteY1" fmla="*/ 5200 h 106626"/>
                <a:gd name="connsiteX2" fmla="*/ 73130 w 88067"/>
                <a:gd name="connsiteY2" fmla="*/ 45620 h 106626"/>
                <a:gd name="connsiteX3" fmla="*/ 19197 w 88067"/>
                <a:gd name="connsiteY3" fmla="*/ 45620 h 106626"/>
                <a:gd name="connsiteX4" fmla="*/ 18969 w 88067"/>
                <a:gd name="connsiteY4" fmla="*/ 50498 h 106626"/>
                <a:gd name="connsiteX5" fmla="*/ 82460 w 88067"/>
                <a:gd name="connsiteY5" fmla="*/ 50498 h 106626"/>
                <a:gd name="connsiteX6" fmla="*/ 88149 w 88067"/>
                <a:gd name="connsiteY6" fmla="*/ 45620 h 106626"/>
                <a:gd name="connsiteX7" fmla="*/ 47415 w 88067"/>
                <a:gd name="connsiteY7" fmla="*/ 89 h 106626"/>
                <a:gd name="connsiteX8" fmla="*/ 81 w 88067"/>
                <a:gd name="connsiteY8" fmla="*/ 53054 h 106626"/>
                <a:gd name="connsiteX9" fmla="*/ 50146 w 88067"/>
                <a:gd name="connsiteY9" fmla="*/ 106715 h 106626"/>
                <a:gd name="connsiteX10" fmla="*/ 88149 w 88067"/>
                <a:gd name="connsiteY10" fmla="*/ 76516 h 106626"/>
                <a:gd name="connsiteX11" fmla="*/ 85191 w 88067"/>
                <a:gd name="connsiteY11" fmla="*/ 73729 h 106626"/>
                <a:gd name="connsiteX12" fmla="*/ 82233 w 88067"/>
                <a:gd name="connsiteY12" fmla="*/ 76981 h 106626"/>
                <a:gd name="connsiteX13" fmla="*/ 51511 w 88067"/>
                <a:gd name="connsiteY13" fmla="*/ 100908 h 106626"/>
                <a:gd name="connsiteX14" fmla="*/ 25796 w 88067"/>
                <a:gd name="connsiteY14" fmla="*/ 85344 h 106626"/>
                <a:gd name="connsiteX15" fmla="*/ 18969 w 88067"/>
                <a:gd name="connsiteY15" fmla="*/ 50498 h 1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067" h="106626">
                  <a:moveTo>
                    <a:pt x="19197" y="45620"/>
                  </a:moveTo>
                  <a:cubicBezTo>
                    <a:pt x="20562" y="11007"/>
                    <a:pt x="39678" y="5200"/>
                    <a:pt x="47415" y="5200"/>
                  </a:cubicBezTo>
                  <a:cubicBezTo>
                    <a:pt x="70854" y="5200"/>
                    <a:pt x="73130" y="36560"/>
                    <a:pt x="73130" y="45620"/>
                  </a:cubicBezTo>
                  <a:lnTo>
                    <a:pt x="19197" y="45620"/>
                  </a:lnTo>
                  <a:close/>
                  <a:moveTo>
                    <a:pt x="18969" y="50498"/>
                  </a:moveTo>
                  <a:lnTo>
                    <a:pt x="82460" y="50498"/>
                  </a:lnTo>
                  <a:cubicBezTo>
                    <a:pt x="87467" y="50498"/>
                    <a:pt x="88149" y="50498"/>
                    <a:pt x="88149" y="45620"/>
                  </a:cubicBezTo>
                  <a:cubicBezTo>
                    <a:pt x="88149" y="22622"/>
                    <a:pt x="75861" y="89"/>
                    <a:pt x="47415" y="89"/>
                  </a:cubicBezTo>
                  <a:cubicBezTo>
                    <a:pt x="21017" y="89"/>
                    <a:pt x="81" y="24016"/>
                    <a:pt x="81" y="53054"/>
                  </a:cubicBezTo>
                  <a:cubicBezTo>
                    <a:pt x="81" y="84182"/>
                    <a:pt x="23976" y="106715"/>
                    <a:pt x="50146" y="106715"/>
                  </a:cubicBezTo>
                  <a:cubicBezTo>
                    <a:pt x="77909" y="106715"/>
                    <a:pt x="88149" y="80930"/>
                    <a:pt x="88149" y="76516"/>
                  </a:cubicBezTo>
                  <a:cubicBezTo>
                    <a:pt x="88149" y="74193"/>
                    <a:pt x="86329" y="73729"/>
                    <a:pt x="85191" y="73729"/>
                  </a:cubicBezTo>
                  <a:cubicBezTo>
                    <a:pt x="83143" y="73729"/>
                    <a:pt x="82688" y="75122"/>
                    <a:pt x="82233" y="76981"/>
                  </a:cubicBezTo>
                  <a:cubicBezTo>
                    <a:pt x="74268" y="100908"/>
                    <a:pt x="53787" y="100908"/>
                    <a:pt x="51511" y="100908"/>
                  </a:cubicBezTo>
                  <a:cubicBezTo>
                    <a:pt x="40133" y="100908"/>
                    <a:pt x="31030" y="93939"/>
                    <a:pt x="25796" y="85344"/>
                  </a:cubicBezTo>
                  <a:cubicBezTo>
                    <a:pt x="18969" y="74193"/>
                    <a:pt x="18969" y="58861"/>
                    <a:pt x="18969" y="50498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25" name="任意多边形: 形状 1124">
              <a:extLst>
                <a:ext uri="{FF2B5EF4-FFF2-40B4-BE49-F238E27FC236}">
                  <a16:creationId xmlns:a16="http://schemas.microsoft.com/office/drawing/2014/main" id="{9D40A5CA-8084-455C-A027-8D1BFBC00AC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344790" y="3426129"/>
              <a:ext cx="114693" cy="100121"/>
            </a:xfrm>
            <a:custGeom>
              <a:avLst/>
              <a:gdLst>
                <a:gd name="connsiteX0" fmla="*/ 62666 w 114693"/>
                <a:gd name="connsiteY0" fmla="*/ 45620 h 100121"/>
                <a:gd name="connsiteX1" fmla="*/ 83602 w 114693"/>
                <a:gd name="connsiteY1" fmla="*/ 19370 h 100121"/>
                <a:gd name="connsiteX2" fmla="*/ 110683 w 114693"/>
                <a:gd name="connsiteY2" fmla="*/ 7290 h 100121"/>
                <a:gd name="connsiteX3" fmla="*/ 110683 w 114693"/>
                <a:gd name="connsiteY3" fmla="*/ 89 h 100121"/>
                <a:gd name="connsiteX4" fmla="*/ 92022 w 114693"/>
                <a:gd name="connsiteY4" fmla="*/ 786 h 100121"/>
                <a:gd name="connsiteX5" fmla="*/ 70176 w 114693"/>
                <a:gd name="connsiteY5" fmla="*/ 89 h 100121"/>
                <a:gd name="connsiteX6" fmla="*/ 70176 w 114693"/>
                <a:gd name="connsiteY6" fmla="*/ 7290 h 100121"/>
                <a:gd name="connsiteX7" fmla="*/ 76775 w 114693"/>
                <a:gd name="connsiteY7" fmla="*/ 14492 h 100121"/>
                <a:gd name="connsiteX8" fmla="*/ 73362 w 114693"/>
                <a:gd name="connsiteY8" fmla="*/ 22622 h 100121"/>
                <a:gd name="connsiteX9" fmla="*/ 59253 w 114693"/>
                <a:gd name="connsiteY9" fmla="*/ 40742 h 100121"/>
                <a:gd name="connsiteX10" fmla="*/ 41503 w 114693"/>
                <a:gd name="connsiteY10" fmla="*/ 17279 h 100121"/>
                <a:gd name="connsiteX11" fmla="*/ 39455 w 114693"/>
                <a:gd name="connsiteY11" fmla="*/ 13098 h 100121"/>
                <a:gd name="connsiteX12" fmla="*/ 47419 w 114693"/>
                <a:gd name="connsiteY12" fmla="*/ 7290 h 100121"/>
                <a:gd name="connsiteX13" fmla="*/ 47419 w 114693"/>
                <a:gd name="connsiteY13" fmla="*/ 89 h 100121"/>
                <a:gd name="connsiteX14" fmla="*/ 22842 w 114693"/>
                <a:gd name="connsiteY14" fmla="*/ 786 h 100121"/>
                <a:gd name="connsiteX15" fmla="*/ 1224 w 114693"/>
                <a:gd name="connsiteY15" fmla="*/ 89 h 100121"/>
                <a:gd name="connsiteX16" fmla="*/ 1224 w 114693"/>
                <a:gd name="connsiteY16" fmla="*/ 7290 h 100121"/>
                <a:gd name="connsiteX17" fmla="*/ 28076 w 114693"/>
                <a:gd name="connsiteY17" fmla="*/ 21461 h 100121"/>
                <a:gd name="connsiteX18" fmla="*/ 50605 w 114693"/>
                <a:gd name="connsiteY18" fmla="*/ 51428 h 100121"/>
                <a:gd name="connsiteX19" fmla="*/ 29214 w 114693"/>
                <a:gd name="connsiteY19" fmla="*/ 79071 h 100121"/>
                <a:gd name="connsiteX20" fmla="*/ 86 w 114693"/>
                <a:gd name="connsiteY20" fmla="*/ 93009 h 100121"/>
                <a:gd name="connsiteX21" fmla="*/ 86 w 114693"/>
                <a:gd name="connsiteY21" fmla="*/ 100211 h 100121"/>
                <a:gd name="connsiteX22" fmla="*/ 18974 w 114693"/>
                <a:gd name="connsiteY22" fmla="*/ 99514 h 100121"/>
                <a:gd name="connsiteX23" fmla="*/ 40592 w 114693"/>
                <a:gd name="connsiteY23" fmla="*/ 100211 h 100121"/>
                <a:gd name="connsiteX24" fmla="*/ 40592 w 114693"/>
                <a:gd name="connsiteY24" fmla="*/ 93009 h 100121"/>
                <a:gd name="connsiteX25" fmla="*/ 33993 w 114693"/>
                <a:gd name="connsiteY25" fmla="*/ 85808 h 100121"/>
                <a:gd name="connsiteX26" fmla="*/ 54474 w 114693"/>
                <a:gd name="connsiteY26" fmla="*/ 56306 h 100121"/>
                <a:gd name="connsiteX27" fmla="*/ 71769 w 114693"/>
                <a:gd name="connsiteY27" fmla="*/ 79536 h 100121"/>
                <a:gd name="connsiteX28" fmla="*/ 76548 w 114693"/>
                <a:gd name="connsiteY28" fmla="*/ 87202 h 100121"/>
                <a:gd name="connsiteX29" fmla="*/ 68355 w 114693"/>
                <a:gd name="connsiteY29" fmla="*/ 93009 h 100121"/>
                <a:gd name="connsiteX30" fmla="*/ 68355 w 114693"/>
                <a:gd name="connsiteY30" fmla="*/ 100211 h 100121"/>
                <a:gd name="connsiteX31" fmla="*/ 92933 w 114693"/>
                <a:gd name="connsiteY31" fmla="*/ 99514 h 100121"/>
                <a:gd name="connsiteX32" fmla="*/ 114779 w 114693"/>
                <a:gd name="connsiteY32" fmla="*/ 100211 h 100121"/>
                <a:gd name="connsiteX33" fmla="*/ 114779 w 114693"/>
                <a:gd name="connsiteY33" fmla="*/ 93009 h 100121"/>
                <a:gd name="connsiteX34" fmla="*/ 93160 w 114693"/>
                <a:gd name="connsiteY34" fmla="*/ 85808 h 100121"/>
                <a:gd name="connsiteX35" fmla="*/ 62666 w 114693"/>
                <a:gd name="connsiteY35" fmla="*/ 45620 h 10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4693" h="100121">
                  <a:moveTo>
                    <a:pt x="62666" y="45620"/>
                  </a:moveTo>
                  <a:cubicBezTo>
                    <a:pt x="69493" y="36793"/>
                    <a:pt x="78141" y="25410"/>
                    <a:pt x="83602" y="19370"/>
                  </a:cubicBezTo>
                  <a:cubicBezTo>
                    <a:pt x="90657" y="11007"/>
                    <a:pt x="99987" y="7523"/>
                    <a:pt x="110683" y="7290"/>
                  </a:cubicBezTo>
                  <a:lnTo>
                    <a:pt x="110683" y="89"/>
                  </a:lnTo>
                  <a:cubicBezTo>
                    <a:pt x="104766" y="554"/>
                    <a:pt x="97939" y="786"/>
                    <a:pt x="92022" y="786"/>
                  </a:cubicBezTo>
                  <a:cubicBezTo>
                    <a:pt x="85195" y="786"/>
                    <a:pt x="73134" y="321"/>
                    <a:pt x="70176" y="89"/>
                  </a:cubicBezTo>
                  <a:lnTo>
                    <a:pt x="70176" y="7290"/>
                  </a:lnTo>
                  <a:cubicBezTo>
                    <a:pt x="74955" y="7755"/>
                    <a:pt x="76775" y="10775"/>
                    <a:pt x="76775" y="14492"/>
                  </a:cubicBezTo>
                  <a:cubicBezTo>
                    <a:pt x="76775" y="18209"/>
                    <a:pt x="74500" y="21229"/>
                    <a:pt x="73362" y="22622"/>
                  </a:cubicBezTo>
                  <a:lnTo>
                    <a:pt x="59253" y="40742"/>
                  </a:lnTo>
                  <a:lnTo>
                    <a:pt x="41503" y="17279"/>
                  </a:lnTo>
                  <a:cubicBezTo>
                    <a:pt x="39455" y="14956"/>
                    <a:pt x="39455" y="14492"/>
                    <a:pt x="39455" y="13098"/>
                  </a:cubicBezTo>
                  <a:cubicBezTo>
                    <a:pt x="39455" y="9613"/>
                    <a:pt x="42868" y="7523"/>
                    <a:pt x="47419" y="7290"/>
                  </a:cubicBezTo>
                  <a:lnTo>
                    <a:pt x="47419" y="89"/>
                  </a:lnTo>
                  <a:cubicBezTo>
                    <a:pt x="41503" y="321"/>
                    <a:pt x="26483" y="786"/>
                    <a:pt x="22842" y="786"/>
                  </a:cubicBezTo>
                  <a:cubicBezTo>
                    <a:pt x="18063" y="786"/>
                    <a:pt x="7368" y="554"/>
                    <a:pt x="1224" y="89"/>
                  </a:cubicBezTo>
                  <a:lnTo>
                    <a:pt x="1224" y="7290"/>
                  </a:lnTo>
                  <a:cubicBezTo>
                    <a:pt x="17153" y="7290"/>
                    <a:pt x="17381" y="7523"/>
                    <a:pt x="28076" y="21461"/>
                  </a:cubicBezTo>
                  <a:lnTo>
                    <a:pt x="50605" y="51428"/>
                  </a:lnTo>
                  <a:lnTo>
                    <a:pt x="29214" y="79071"/>
                  </a:lnTo>
                  <a:cubicBezTo>
                    <a:pt x="18291" y="92545"/>
                    <a:pt x="4865" y="93009"/>
                    <a:pt x="86" y="93009"/>
                  </a:cubicBezTo>
                  <a:lnTo>
                    <a:pt x="86" y="100211"/>
                  </a:lnTo>
                  <a:cubicBezTo>
                    <a:pt x="6002" y="99746"/>
                    <a:pt x="13057" y="99514"/>
                    <a:pt x="18974" y="99514"/>
                  </a:cubicBezTo>
                  <a:cubicBezTo>
                    <a:pt x="25573" y="99514"/>
                    <a:pt x="35131" y="99979"/>
                    <a:pt x="40592" y="100211"/>
                  </a:cubicBezTo>
                  <a:lnTo>
                    <a:pt x="40592" y="93009"/>
                  </a:lnTo>
                  <a:cubicBezTo>
                    <a:pt x="35586" y="92313"/>
                    <a:pt x="33993" y="89293"/>
                    <a:pt x="33993" y="85808"/>
                  </a:cubicBezTo>
                  <a:cubicBezTo>
                    <a:pt x="33993" y="80698"/>
                    <a:pt x="40592" y="73032"/>
                    <a:pt x="54474" y="56306"/>
                  </a:cubicBezTo>
                  <a:lnTo>
                    <a:pt x="71769" y="79536"/>
                  </a:lnTo>
                  <a:cubicBezTo>
                    <a:pt x="73589" y="82091"/>
                    <a:pt x="76548" y="85808"/>
                    <a:pt x="76548" y="87202"/>
                  </a:cubicBezTo>
                  <a:cubicBezTo>
                    <a:pt x="76548" y="89293"/>
                    <a:pt x="74500" y="92777"/>
                    <a:pt x="68355" y="93009"/>
                  </a:cubicBezTo>
                  <a:lnTo>
                    <a:pt x="68355" y="100211"/>
                  </a:lnTo>
                  <a:cubicBezTo>
                    <a:pt x="75182" y="99979"/>
                    <a:pt x="87926" y="99514"/>
                    <a:pt x="92933" y="99514"/>
                  </a:cubicBezTo>
                  <a:cubicBezTo>
                    <a:pt x="99077" y="99514"/>
                    <a:pt x="107952" y="99746"/>
                    <a:pt x="114779" y="100211"/>
                  </a:cubicBezTo>
                  <a:lnTo>
                    <a:pt x="114779" y="93009"/>
                  </a:lnTo>
                  <a:cubicBezTo>
                    <a:pt x="102490" y="93009"/>
                    <a:pt x="98394" y="92545"/>
                    <a:pt x="93160" y="85808"/>
                  </a:cubicBezTo>
                  <a:lnTo>
                    <a:pt x="62666" y="45620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26" name="任意多边形: 形状 1125">
              <a:extLst>
                <a:ext uri="{FF2B5EF4-FFF2-40B4-BE49-F238E27FC236}">
                  <a16:creationId xmlns:a16="http://schemas.microsoft.com/office/drawing/2014/main" id="{BFBF3171-80EE-5935-0A20-CA30C9B4414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68536" y="3423573"/>
              <a:ext cx="112189" cy="147743"/>
            </a:xfrm>
            <a:custGeom>
              <a:avLst/>
              <a:gdLst>
                <a:gd name="connsiteX0" fmla="*/ 32860 w 112189"/>
                <a:gd name="connsiteY0" fmla="*/ 15421 h 147743"/>
                <a:gd name="connsiteX1" fmla="*/ 32860 w 112189"/>
                <a:gd name="connsiteY1" fmla="*/ 89 h 147743"/>
                <a:gd name="connsiteX2" fmla="*/ 91 w 112189"/>
                <a:gd name="connsiteY2" fmla="*/ 2644 h 147743"/>
                <a:gd name="connsiteX3" fmla="*/ 91 w 112189"/>
                <a:gd name="connsiteY3" fmla="*/ 9846 h 147743"/>
                <a:gd name="connsiteX4" fmla="*/ 17841 w 112189"/>
                <a:gd name="connsiteY4" fmla="*/ 21461 h 147743"/>
                <a:gd name="connsiteX5" fmla="*/ 17841 w 112189"/>
                <a:gd name="connsiteY5" fmla="*/ 130178 h 147743"/>
                <a:gd name="connsiteX6" fmla="*/ 91 w 112189"/>
                <a:gd name="connsiteY6" fmla="*/ 140631 h 147743"/>
                <a:gd name="connsiteX7" fmla="*/ 91 w 112189"/>
                <a:gd name="connsiteY7" fmla="*/ 147833 h 147743"/>
                <a:gd name="connsiteX8" fmla="*/ 25578 w 112189"/>
                <a:gd name="connsiteY8" fmla="*/ 147136 h 147743"/>
                <a:gd name="connsiteX9" fmla="*/ 51293 w 112189"/>
                <a:gd name="connsiteY9" fmla="*/ 147833 h 147743"/>
                <a:gd name="connsiteX10" fmla="*/ 51293 w 112189"/>
                <a:gd name="connsiteY10" fmla="*/ 140631 h 147743"/>
                <a:gd name="connsiteX11" fmla="*/ 33543 w 112189"/>
                <a:gd name="connsiteY11" fmla="*/ 130178 h 147743"/>
                <a:gd name="connsiteX12" fmla="*/ 33543 w 112189"/>
                <a:gd name="connsiteY12" fmla="*/ 91151 h 147743"/>
                <a:gd name="connsiteX13" fmla="*/ 33543 w 112189"/>
                <a:gd name="connsiteY13" fmla="*/ 89060 h 147743"/>
                <a:gd name="connsiteX14" fmla="*/ 61534 w 112189"/>
                <a:gd name="connsiteY14" fmla="*/ 105321 h 147743"/>
                <a:gd name="connsiteX15" fmla="*/ 112281 w 112189"/>
                <a:gd name="connsiteY15" fmla="*/ 52589 h 147743"/>
                <a:gd name="connsiteX16" fmla="*/ 64720 w 112189"/>
                <a:gd name="connsiteY16" fmla="*/ 89 h 147743"/>
                <a:gd name="connsiteX17" fmla="*/ 32860 w 112189"/>
                <a:gd name="connsiteY17" fmla="*/ 15421 h 147743"/>
                <a:gd name="connsiteX18" fmla="*/ 33543 w 112189"/>
                <a:gd name="connsiteY18" fmla="*/ 76284 h 147743"/>
                <a:gd name="connsiteX19" fmla="*/ 33543 w 112189"/>
                <a:gd name="connsiteY19" fmla="*/ 24481 h 147743"/>
                <a:gd name="connsiteX20" fmla="*/ 62899 w 112189"/>
                <a:gd name="connsiteY20" fmla="*/ 5897 h 147743"/>
                <a:gd name="connsiteX21" fmla="*/ 93393 w 112189"/>
                <a:gd name="connsiteY21" fmla="*/ 52589 h 147743"/>
                <a:gd name="connsiteX22" fmla="*/ 60623 w 112189"/>
                <a:gd name="connsiteY22" fmla="*/ 100211 h 147743"/>
                <a:gd name="connsiteX23" fmla="*/ 36729 w 112189"/>
                <a:gd name="connsiteY23" fmla="*/ 86040 h 147743"/>
                <a:gd name="connsiteX24" fmla="*/ 33543 w 112189"/>
                <a:gd name="connsiteY24" fmla="*/ 76284 h 1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2189" h="147743">
                  <a:moveTo>
                    <a:pt x="32860" y="15421"/>
                  </a:moveTo>
                  <a:lnTo>
                    <a:pt x="32860" y="89"/>
                  </a:lnTo>
                  <a:lnTo>
                    <a:pt x="91" y="2644"/>
                  </a:lnTo>
                  <a:lnTo>
                    <a:pt x="91" y="9846"/>
                  </a:lnTo>
                  <a:cubicBezTo>
                    <a:pt x="16248" y="9846"/>
                    <a:pt x="17841" y="11240"/>
                    <a:pt x="17841" y="21461"/>
                  </a:cubicBezTo>
                  <a:lnTo>
                    <a:pt x="17841" y="130178"/>
                  </a:lnTo>
                  <a:cubicBezTo>
                    <a:pt x="17841" y="140631"/>
                    <a:pt x="15338" y="140631"/>
                    <a:pt x="91" y="140631"/>
                  </a:cubicBezTo>
                  <a:lnTo>
                    <a:pt x="91" y="147833"/>
                  </a:lnTo>
                  <a:cubicBezTo>
                    <a:pt x="7828" y="147600"/>
                    <a:pt x="19662" y="147136"/>
                    <a:pt x="25578" y="147136"/>
                  </a:cubicBezTo>
                  <a:cubicBezTo>
                    <a:pt x="31723" y="147136"/>
                    <a:pt x="43328" y="147600"/>
                    <a:pt x="51293" y="147833"/>
                  </a:cubicBezTo>
                  <a:lnTo>
                    <a:pt x="51293" y="140631"/>
                  </a:lnTo>
                  <a:cubicBezTo>
                    <a:pt x="36046" y="140631"/>
                    <a:pt x="33543" y="140631"/>
                    <a:pt x="33543" y="130178"/>
                  </a:cubicBezTo>
                  <a:lnTo>
                    <a:pt x="33543" y="91151"/>
                  </a:lnTo>
                  <a:lnTo>
                    <a:pt x="33543" y="89060"/>
                  </a:lnTo>
                  <a:cubicBezTo>
                    <a:pt x="34681" y="92777"/>
                    <a:pt x="44239" y="105321"/>
                    <a:pt x="61534" y="105321"/>
                  </a:cubicBezTo>
                  <a:cubicBezTo>
                    <a:pt x="88614" y="105321"/>
                    <a:pt x="112281" y="82556"/>
                    <a:pt x="112281" y="52589"/>
                  </a:cubicBezTo>
                  <a:cubicBezTo>
                    <a:pt x="112281" y="23087"/>
                    <a:pt x="90207" y="89"/>
                    <a:pt x="64720" y="89"/>
                  </a:cubicBezTo>
                  <a:cubicBezTo>
                    <a:pt x="46970" y="89"/>
                    <a:pt x="37412" y="10310"/>
                    <a:pt x="32860" y="15421"/>
                  </a:cubicBezTo>
                  <a:close/>
                  <a:moveTo>
                    <a:pt x="33543" y="76284"/>
                  </a:moveTo>
                  <a:lnTo>
                    <a:pt x="33543" y="24481"/>
                  </a:lnTo>
                  <a:cubicBezTo>
                    <a:pt x="40143" y="12633"/>
                    <a:pt x="51293" y="5897"/>
                    <a:pt x="62899" y="5897"/>
                  </a:cubicBezTo>
                  <a:cubicBezTo>
                    <a:pt x="79511" y="5897"/>
                    <a:pt x="93393" y="26339"/>
                    <a:pt x="93393" y="52589"/>
                  </a:cubicBezTo>
                  <a:cubicBezTo>
                    <a:pt x="93393" y="80698"/>
                    <a:pt x="77463" y="100211"/>
                    <a:pt x="60623" y="100211"/>
                  </a:cubicBezTo>
                  <a:cubicBezTo>
                    <a:pt x="51521" y="100211"/>
                    <a:pt x="42873" y="95565"/>
                    <a:pt x="36729" y="86040"/>
                  </a:cubicBezTo>
                  <a:cubicBezTo>
                    <a:pt x="33543" y="81162"/>
                    <a:pt x="33543" y="80930"/>
                    <a:pt x="33543" y="76284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27" name="任意多边形: 形状 1126">
              <a:extLst>
                <a:ext uri="{FF2B5EF4-FFF2-40B4-BE49-F238E27FC236}">
                  <a16:creationId xmlns:a16="http://schemas.microsoft.com/office/drawing/2014/main" id="{6471F52B-4CBB-32B9-F495-728E7E21109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683408" y="3189411"/>
              <a:ext cx="59849" cy="557289"/>
            </a:xfrm>
            <a:custGeom>
              <a:avLst/>
              <a:gdLst>
                <a:gd name="connsiteX0" fmla="*/ 98 w 59849"/>
                <a:gd name="connsiteY0" fmla="*/ 557365 h 557289"/>
                <a:gd name="connsiteX1" fmla="*/ 59948 w 59849"/>
                <a:gd name="connsiteY1" fmla="*/ 557365 h 557289"/>
                <a:gd name="connsiteX2" fmla="*/ 59948 w 59849"/>
                <a:gd name="connsiteY2" fmla="*/ 544588 h 557289"/>
                <a:gd name="connsiteX3" fmla="*/ 12614 w 59849"/>
                <a:gd name="connsiteY3" fmla="*/ 544588 h 557289"/>
                <a:gd name="connsiteX4" fmla="*/ 12614 w 59849"/>
                <a:gd name="connsiteY4" fmla="*/ 12852 h 557289"/>
                <a:gd name="connsiteX5" fmla="*/ 59948 w 59849"/>
                <a:gd name="connsiteY5" fmla="*/ 12852 h 557289"/>
                <a:gd name="connsiteX6" fmla="*/ 59948 w 59849"/>
                <a:gd name="connsiteY6" fmla="*/ 75 h 557289"/>
                <a:gd name="connsiteX7" fmla="*/ 98 w 59849"/>
                <a:gd name="connsiteY7" fmla="*/ 75 h 557289"/>
                <a:gd name="connsiteX8" fmla="*/ 98 w 59849"/>
                <a:gd name="connsiteY8" fmla="*/ 557365 h 55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49" h="557289">
                  <a:moveTo>
                    <a:pt x="98" y="557365"/>
                  </a:moveTo>
                  <a:lnTo>
                    <a:pt x="59948" y="557365"/>
                  </a:lnTo>
                  <a:lnTo>
                    <a:pt x="59948" y="544588"/>
                  </a:lnTo>
                  <a:lnTo>
                    <a:pt x="12614" y="544588"/>
                  </a:lnTo>
                  <a:lnTo>
                    <a:pt x="12614" y="12852"/>
                  </a:lnTo>
                  <a:lnTo>
                    <a:pt x="59948" y="12852"/>
                  </a:lnTo>
                  <a:lnTo>
                    <a:pt x="59948" y="75"/>
                  </a:lnTo>
                  <a:lnTo>
                    <a:pt x="98" y="75"/>
                  </a:lnTo>
                  <a:lnTo>
                    <a:pt x="98" y="557365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28" name="任意多边形: 形状 1127">
              <a:extLst>
                <a:ext uri="{FF2B5EF4-FFF2-40B4-BE49-F238E27FC236}">
                  <a16:creationId xmlns:a16="http://schemas.microsoft.com/office/drawing/2014/main" id="{E145BB07-93CF-0DF2-C77E-724F1182449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65509" y="3463529"/>
              <a:ext cx="139042" cy="9292"/>
            </a:xfrm>
            <a:custGeom>
              <a:avLst/>
              <a:gdLst>
                <a:gd name="connsiteX0" fmla="*/ 131181 w 139042"/>
                <a:gd name="connsiteY0" fmla="*/ 9381 h 9292"/>
                <a:gd name="connsiteX1" fmla="*/ 139146 w 139042"/>
                <a:gd name="connsiteY1" fmla="*/ 4735 h 9292"/>
                <a:gd name="connsiteX2" fmla="*/ 131181 w 139042"/>
                <a:gd name="connsiteY2" fmla="*/ 89 h 9292"/>
                <a:gd name="connsiteX3" fmla="*/ 8068 w 139042"/>
                <a:gd name="connsiteY3" fmla="*/ 89 h 9292"/>
                <a:gd name="connsiteX4" fmla="*/ 103 w 139042"/>
                <a:gd name="connsiteY4" fmla="*/ 4735 h 9292"/>
                <a:gd name="connsiteX5" fmla="*/ 8068 w 139042"/>
                <a:gd name="connsiteY5" fmla="*/ 9381 h 9292"/>
                <a:gd name="connsiteX6" fmla="*/ 131181 w 139042"/>
                <a:gd name="connsiteY6" fmla="*/ 9381 h 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42" h="9292">
                  <a:moveTo>
                    <a:pt x="131181" y="9381"/>
                  </a:moveTo>
                  <a:cubicBezTo>
                    <a:pt x="135050" y="9381"/>
                    <a:pt x="139146" y="9381"/>
                    <a:pt x="139146" y="4735"/>
                  </a:cubicBezTo>
                  <a:cubicBezTo>
                    <a:pt x="139146" y="89"/>
                    <a:pt x="135050" y="89"/>
                    <a:pt x="131181" y="89"/>
                  </a:cubicBezTo>
                  <a:lnTo>
                    <a:pt x="8068" y="89"/>
                  </a:lnTo>
                  <a:cubicBezTo>
                    <a:pt x="4200" y="89"/>
                    <a:pt x="103" y="89"/>
                    <a:pt x="103" y="4735"/>
                  </a:cubicBezTo>
                  <a:cubicBezTo>
                    <a:pt x="103" y="9381"/>
                    <a:pt x="4200" y="9381"/>
                    <a:pt x="8068" y="9381"/>
                  </a:cubicBezTo>
                  <a:lnTo>
                    <a:pt x="131181" y="938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29" name="任意多边形: 形状 1128">
              <a:extLst>
                <a:ext uri="{FF2B5EF4-FFF2-40B4-BE49-F238E27FC236}">
                  <a16:creationId xmlns:a16="http://schemas.microsoft.com/office/drawing/2014/main" id="{0F982995-E893-23B2-DB5E-D258EDF315D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71178" y="3214385"/>
              <a:ext cx="75096" cy="154712"/>
            </a:xfrm>
            <a:custGeom>
              <a:avLst/>
              <a:gdLst>
                <a:gd name="connsiteX0" fmla="*/ 46763 w 75096"/>
                <a:gd name="connsiteY0" fmla="*/ 6122 h 154712"/>
                <a:gd name="connsiteX1" fmla="*/ 41529 w 75096"/>
                <a:gd name="connsiteY1" fmla="*/ 82 h 154712"/>
                <a:gd name="connsiteX2" fmla="*/ 112 w 75096"/>
                <a:gd name="connsiteY2" fmla="*/ 14950 h 154712"/>
                <a:gd name="connsiteX3" fmla="*/ 112 w 75096"/>
                <a:gd name="connsiteY3" fmla="*/ 22151 h 154712"/>
                <a:gd name="connsiteX4" fmla="*/ 29923 w 75096"/>
                <a:gd name="connsiteY4" fmla="*/ 16111 h 154712"/>
                <a:gd name="connsiteX5" fmla="*/ 29923 w 75096"/>
                <a:gd name="connsiteY5" fmla="*/ 136443 h 154712"/>
                <a:gd name="connsiteX6" fmla="*/ 8760 w 75096"/>
                <a:gd name="connsiteY6" fmla="*/ 147593 h 154712"/>
                <a:gd name="connsiteX7" fmla="*/ 1478 w 75096"/>
                <a:gd name="connsiteY7" fmla="*/ 147593 h 154712"/>
                <a:gd name="connsiteX8" fmla="*/ 1478 w 75096"/>
                <a:gd name="connsiteY8" fmla="*/ 154795 h 154712"/>
                <a:gd name="connsiteX9" fmla="*/ 38343 w 75096"/>
                <a:gd name="connsiteY9" fmla="*/ 154098 h 154712"/>
                <a:gd name="connsiteX10" fmla="*/ 75209 w 75096"/>
                <a:gd name="connsiteY10" fmla="*/ 154795 h 154712"/>
                <a:gd name="connsiteX11" fmla="*/ 75209 w 75096"/>
                <a:gd name="connsiteY11" fmla="*/ 147593 h 154712"/>
                <a:gd name="connsiteX12" fmla="*/ 67927 w 75096"/>
                <a:gd name="connsiteY12" fmla="*/ 147593 h 154712"/>
                <a:gd name="connsiteX13" fmla="*/ 46763 w 75096"/>
                <a:gd name="connsiteY13" fmla="*/ 136443 h 154712"/>
                <a:gd name="connsiteX14" fmla="*/ 46763 w 75096"/>
                <a:gd name="connsiteY14" fmla="*/ 6122 h 1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096" h="154712">
                  <a:moveTo>
                    <a:pt x="46763" y="6122"/>
                  </a:moveTo>
                  <a:cubicBezTo>
                    <a:pt x="46763" y="547"/>
                    <a:pt x="46763" y="82"/>
                    <a:pt x="41529" y="82"/>
                  </a:cubicBezTo>
                  <a:cubicBezTo>
                    <a:pt x="27420" y="14950"/>
                    <a:pt x="7394" y="14950"/>
                    <a:pt x="112" y="14950"/>
                  </a:cubicBezTo>
                  <a:lnTo>
                    <a:pt x="112" y="22151"/>
                  </a:lnTo>
                  <a:cubicBezTo>
                    <a:pt x="4664" y="22151"/>
                    <a:pt x="18090" y="22151"/>
                    <a:pt x="29923" y="16111"/>
                  </a:cubicBezTo>
                  <a:lnTo>
                    <a:pt x="29923" y="136443"/>
                  </a:lnTo>
                  <a:cubicBezTo>
                    <a:pt x="29923" y="144806"/>
                    <a:pt x="29241" y="147593"/>
                    <a:pt x="8760" y="147593"/>
                  </a:cubicBezTo>
                  <a:lnTo>
                    <a:pt x="1478" y="147593"/>
                  </a:lnTo>
                  <a:lnTo>
                    <a:pt x="1478" y="154795"/>
                  </a:lnTo>
                  <a:cubicBezTo>
                    <a:pt x="9443" y="154098"/>
                    <a:pt x="29241" y="154098"/>
                    <a:pt x="38343" y="154098"/>
                  </a:cubicBezTo>
                  <a:cubicBezTo>
                    <a:pt x="47446" y="154098"/>
                    <a:pt x="67244" y="154098"/>
                    <a:pt x="75209" y="154795"/>
                  </a:cubicBezTo>
                  <a:lnTo>
                    <a:pt x="75209" y="147593"/>
                  </a:lnTo>
                  <a:lnTo>
                    <a:pt x="67927" y="147593"/>
                  </a:lnTo>
                  <a:cubicBezTo>
                    <a:pt x="47446" y="147593"/>
                    <a:pt x="46763" y="145038"/>
                    <a:pt x="46763" y="136443"/>
                  </a:cubicBezTo>
                  <a:lnTo>
                    <a:pt x="46763" y="612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30" name="任意多边形: 形状 1129">
              <a:extLst>
                <a:ext uri="{FF2B5EF4-FFF2-40B4-BE49-F238E27FC236}">
                  <a16:creationId xmlns:a16="http://schemas.microsoft.com/office/drawing/2014/main" id="{74C76A16-DC03-0CC9-2C22-4D26246AAA9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50925" y="3463529"/>
              <a:ext cx="113783" cy="9291"/>
            </a:xfrm>
            <a:custGeom>
              <a:avLst/>
              <a:gdLst>
                <a:gd name="connsiteX0" fmla="*/ 0 w 113783"/>
                <a:gd name="connsiteY0" fmla="*/ 0 h 9291"/>
                <a:gd name="connsiteX1" fmla="*/ 113783 w 113783"/>
                <a:gd name="connsiteY1" fmla="*/ 0 h 9291"/>
                <a:gd name="connsiteX2" fmla="*/ 113783 w 113783"/>
                <a:gd name="connsiteY2" fmla="*/ 9292 h 9291"/>
                <a:gd name="connsiteX3" fmla="*/ 0 w 113783"/>
                <a:gd name="connsiteY3" fmla="*/ 9292 h 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83" h="9291">
                  <a:moveTo>
                    <a:pt x="0" y="0"/>
                  </a:moveTo>
                  <a:lnTo>
                    <a:pt x="113783" y="0"/>
                  </a:lnTo>
                  <a:lnTo>
                    <a:pt x="113783" y="9292"/>
                  </a:lnTo>
                  <a:lnTo>
                    <a:pt x="0" y="929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32" name="任意多边形: 形状 1131">
              <a:extLst>
                <a:ext uri="{FF2B5EF4-FFF2-40B4-BE49-F238E27FC236}">
                  <a16:creationId xmlns:a16="http://schemas.microsoft.com/office/drawing/2014/main" id="{0BA41DBC-AED0-D1B6-69FB-DCBA193939A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962303" y="3530885"/>
              <a:ext cx="90798" cy="154712"/>
            </a:xfrm>
            <a:custGeom>
              <a:avLst/>
              <a:gdLst>
                <a:gd name="connsiteX0" fmla="*/ 17635 w 90798"/>
                <a:gd name="connsiteY0" fmla="*/ 136921 h 154712"/>
                <a:gd name="connsiteX1" fmla="*/ 41757 w 90798"/>
                <a:gd name="connsiteY1" fmla="*/ 112994 h 154712"/>
                <a:gd name="connsiteX2" fmla="*/ 90911 w 90798"/>
                <a:gd name="connsiteY2" fmla="*/ 45162 h 154712"/>
                <a:gd name="connsiteX3" fmla="*/ 42667 w 90798"/>
                <a:gd name="connsiteY3" fmla="*/ 96 h 154712"/>
                <a:gd name="connsiteX4" fmla="*/ 112 w 90798"/>
                <a:gd name="connsiteY4" fmla="*/ 42142 h 154712"/>
                <a:gd name="connsiteX5" fmla="*/ 12173 w 90798"/>
                <a:gd name="connsiteY5" fmla="*/ 55151 h 154712"/>
                <a:gd name="connsiteX6" fmla="*/ 24007 w 90798"/>
                <a:gd name="connsiteY6" fmla="*/ 42839 h 154712"/>
                <a:gd name="connsiteX7" fmla="*/ 11946 w 90798"/>
                <a:gd name="connsiteY7" fmla="*/ 30760 h 154712"/>
                <a:gd name="connsiteX8" fmla="*/ 8987 w 90798"/>
                <a:gd name="connsiteY8" fmla="*/ 30992 h 154712"/>
                <a:gd name="connsiteX9" fmla="*/ 39709 w 90798"/>
                <a:gd name="connsiteY9" fmla="*/ 7297 h 154712"/>
                <a:gd name="connsiteX10" fmla="*/ 70203 w 90798"/>
                <a:gd name="connsiteY10" fmla="*/ 45162 h 154712"/>
                <a:gd name="connsiteX11" fmla="*/ 46308 w 90798"/>
                <a:gd name="connsiteY11" fmla="*/ 96501 h 154712"/>
                <a:gd name="connsiteX12" fmla="*/ 2616 w 90798"/>
                <a:gd name="connsiteY12" fmla="*/ 146213 h 154712"/>
                <a:gd name="connsiteX13" fmla="*/ 112 w 90798"/>
                <a:gd name="connsiteY13" fmla="*/ 154808 h 154712"/>
                <a:gd name="connsiteX14" fmla="*/ 84539 w 90798"/>
                <a:gd name="connsiteY14" fmla="*/ 154808 h 154712"/>
                <a:gd name="connsiteX15" fmla="*/ 90911 w 90798"/>
                <a:gd name="connsiteY15" fmla="*/ 114388 h 154712"/>
                <a:gd name="connsiteX16" fmla="*/ 85222 w 90798"/>
                <a:gd name="connsiteY16" fmla="*/ 114388 h 154712"/>
                <a:gd name="connsiteX17" fmla="*/ 80216 w 90798"/>
                <a:gd name="connsiteY17" fmla="*/ 135063 h 154712"/>
                <a:gd name="connsiteX18" fmla="*/ 58597 w 90798"/>
                <a:gd name="connsiteY18" fmla="*/ 136921 h 154712"/>
                <a:gd name="connsiteX19" fmla="*/ 17635 w 90798"/>
                <a:gd name="connsiteY19" fmla="*/ 136921 h 1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798" h="154712">
                  <a:moveTo>
                    <a:pt x="17635" y="136921"/>
                  </a:moveTo>
                  <a:lnTo>
                    <a:pt x="41757" y="112994"/>
                  </a:lnTo>
                  <a:cubicBezTo>
                    <a:pt x="77257" y="80937"/>
                    <a:pt x="90911" y="68392"/>
                    <a:pt x="90911" y="45162"/>
                  </a:cubicBezTo>
                  <a:cubicBezTo>
                    <a:pt x="90911" y="18680"/>
                    <a:pt x="70430" y="96"/>
                    <a:pt x="42667" y="96"/>
                  </a:cubicBezTo>
                  <a:cubicBezTo>
                    <a:pt x="16952" y="96"/>
                    <a:pt x="112" y="21468"/>
                    <a:pt x="112" y="42142"/>
                  </a:cubicBezTo>
                  <a:cubicBezTo>
                    <a:pt x="112" y="55151"/>
                    <a:pt x="11491" y="55151"/>
                    <a:pt x="12173" y="55151"/>
                  </a:cubicBezTo>
                  <a:cubicBezTo>
                    <a:pt x="16042" y="55151"/>
                    <a:pt x="24007" y="52364"/>
                    <a:pt x="24007" y="42839"/>
                  </a:cubicBezTo>
                  <a:cubicBezTo>
                    <a:pt x="24007" y="36800"/>
                    <a:pt x="19911" y="30760"/>
                    <a:pt x="11946" y="30760"/>
                  </a:cubicBezTo>
                  <a:cubicBezTo>
                    <a:pt x="10125" y="30760"/>
                    <a:pt x="9670" y="30760"/>
                    <a:pt x="8987" y="30992"/>
                  </a:cubicBezTo>
                  <a:cubicBezTo>
                    <a:pt x="14221" y="15892"/>
                    <a:pt x="26510" y="7297"/>
                    <a:pt x="39709" y="7297"/>
                  </a:cubicBezTo>
                  <a:cubicBezTo>
                    <a:pt x="60417" y="7297"/>
                    <a:pt x="70203" y="26114"/>
                    <a:pt x="70203" y="45162"/>
                  </a:cubicBezTo>
                  <a:cubicBezTo>
                    <a:pt x="70203" y="63746"/>
                    <a:pt x="58824" y="82098"/>
                    <a:pt x="46308" y="96501"/>
                  </a:cubicBezTo>
                  <a:lnTo>
                    <a:pt x="2616" y="146213"/>
                  </a:lnTo>
                  <a:cubicBezTo>
                    <a:pt x="112" y="148769"/>
                    <a:pt x="112" y="149233"/>
                    <a:pt x="112" y="154808"/>
                  </a:cubicBezTo>
                  <a:lnTo>
                    <a:pt x="84539" y="154808"/>
                  </a:lnTo>
                  <a:lnTo>
                    <a:pt x="90911" y="114388"/>
                  </a:lnTo>
                  <a:lnTo>
                    <a:pt x="85222" y="114388"/>
                  </a:lnTo>
                  <a:cubicBezTo>
                    <a:pt x="84084" y="121357"/>
                    <a:pt x="82491" y="131578"/>
                    <a:pt x="80216" y="135063"/>
                  </a:cubicBezTo>
                  <a:cubicBezTo>
                    <a:pt x="78623" y="136921"/>
                    <a:pt x="63603" y="136921"/>
                    <a:pt x="58597" y="136921"/>
                  </a:cubicBezTo>
                  <a:lnTo>
                    <a:pt x="17635" y="13692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33" name="任意多边形: 形状 1132">
              <a:extLst>
                <a:ext uri="{FF2B5EF4-FFF2-40B4-BE49-F238E27FC236}">
                  <a16:creationId xmlns:a16="http://schemas.microsoft.com/office/drawing/2014/main" id="{28A0FD09-3DB0-0496-DF95-3E7EB21F68F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101119" y="3423573"/>
              <a:ext cx="104225" cy="105232"/>
            </a:xfrm>
            <a:custGeom>
              <a:avLst/>
              <a:gdLst>
                <a:gd name="connsiteX0" fmla="*/ 75898 w 104225"/>
                <a:gd name="connsiteY0" fmla="*/ 14956 h 105232"/>
                <a:gd name="connsiteX1" fmla="*/ 54962 w 104225"/>
                <a:gd name="connsiteY1" fmla="*/ 89 h 105232"/>
                <a:gd name="connsiteX2" fmla="*/ 119 w 104225"/>
                <a:gd name="connsiteY2" fmla="*/ 68153 h 105232"/>
                <a:gd name="connsiteX3" fmla="*/ 30385 w 104225"/>
                <a:gd name="connsiteY3" fmla="*/ 105321 h 105232"/>
                <a:gd name="connsiteX4" fmla="*/ 59968 w 104225"/>
                <a:gd name="connsiteY4" fmla="*/ 87899 h 105232"/>
                <a:gd name="connsiteX5" fmla="*/ 80677 w 104225"/>
                <a:gd name="connsiteY5" fmla="*/ 105321 h 105232"/>
                <a:gd name="connsiteX6" fmla="*/ 97517 w 104225"/>
                <a:gd name="connsiteY6" fmla="*/ 92545 h 105232"/>
                <a:gd name="connsiteX7" fmla="*/ 104344 w 104225"/>
                <a:gd name="connsiteY7" fmla="*/ 69547 h 105232"/>
                <a:gd name="connsiteX8" fmla="*/ 101613 w 104225"/>
                <a:gd name="connsiteY8" fmla="*/ 67224 h 105232"/>
                <a:gd name="connsiteX9" fmla="*/ 98427 w 104225"/>
                <a:gd name="connsiteY9" fmla="*/ 71406 h 105232"/>
                <a:gd name="connsiteX10" fmla="*/ 81132 w 104225"/>
                <a:gd name="connsiteY10" fmla="*/ 100211 h 105232"/>
                <a:gd name="connsiteX11" fmla="*/ 74305 w 104225"/>
                <a:gd name="connsiteY11" fmla="*/ 89525 h 105232"/>
                <a:gd name="connsiteX12" fmla="*/ 77263 w 104225"/>
                <a:gd name="connsiteY12" fmla="*/ 72335 h 105232"/>
                <a:gd name="connsiteX13" fmla="*/ 82270 w 104225"/>
                <a:gd name="connsiteY13" fmla="*/ 51428 h 105232"/>
                <a:gd name="connsiteX14" fmla="*/ 90462 w 104225"/>
                <a:gd name="connsiteY14" fmla="*/ 18906 h 105232"/>
                <a:gd name="connsiteX15" fmla="*/ 92055 w 104225"/>
                <a:gd name="connsiteY15" fmla="*/ 11007 h 105232"/>
                <a:gd name="connsiteX16" fmla="*/ 85456 w 104225"/>
                <a:gd name="connsiteY16" fmla="*/ 4735 h 105232"/>
                <a:gd name="connsiteX17" fmla="*/ 75898 w 104225"/>
                <a:gd name="connsiteY17" fmla="*/ 14956 h 105232"/>
                <a:gd name="connsiteX18" fmla="*/ 61106 w 104225"/>
                <a:gd name="connsiteY18" fmla="*/ 75122 h 105232"/>
                <a:gd name="connsiteX19" fmla="*/ 56555 w 104225"/>
                <a:gd name="connsiteY19" fmla="*/ 83717 h 105232"/>
                <a:gd name="connsiteX20" fmla="*/ 30840 w 104225"/>
                <a:gd name="connsiteY20" fmla="*/ 100211 h 105232"/>
                <a:gd name="connsiteX21" fmla="*/ 16276 w 104225"/>
                <a:gd name="connsiteY21" fmla="*/ 78375 h 105232"/>
                <a:gd name="connsiteX22" fmla="*/ 28792 w 104225"/>
                <a:gd name="connsiteY22" fmla="*/ 27501 h 105232"/>
                <a:gd name="connsiteX23" fmla="*/ 55189 w 104225"/>
                <a:gd name="connsiteY23" fmla="*/ 5200 h 105232"/>
                <a:gd name="connsiteX24" fmla="*/ 73167 w 104225"/>
                <a:gd name="connsiteY24" fmla="*/ 25642 h 105232"/>
                <a:gd name="connsiteX25" fmla="*/ 72484 w 104225"/>
                <a:gd name="connsiteY25" fmla="*/ 29591 h 105232"/>
                <a:gd name="connsiteX26" fmla="*/ 61106 w 104225"/>
                <a:gd name="connsiteY26" fmla="*/ 75122 h 10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225" h="105232">
                  <a:moveTo>
                    <a:pt x="75898" y="14956"/>
                  </a:moveTo>
                  <a:cubicBezTo>
                    <a:pt x="71802" y="6361"/>
                    <a:pt x="65202" y="89"/>
                    <a:pt x="54962" y="89"/>
                  </a:cubicBezTo>
                  <a:cubicBezTo>
                    <a:pt x="28337" y="89"/>
                    <a:pt x="119" y="34237"/>
                    <a:pt x="119" y="68153"/>
                  </a:cubicBezTo>
                  <a:cubicBezTo>
                    <a:pt x="119" y="89990"/>
                    <a:pt x="12635" y="105321"/>
                    <a:pt x="30385" y="105321"/>
                  </a:cubicBezTo>
                  <a:cubicBezTo>
                    <a:pt x="34936" y="105321"/>
                    <a:pt x="46314" y="104392"/>
                    <a:pt x="59968" y="87899"/>
                  </a:cubicBezTo>
                  <a:cubicBezTo>
                    <a:pt x="61789" y="97656"/>
                    <a:pt x="69754" y="105321"/>
                    <a:pt x="80677" y="105321"/>
                  </a:cubicBezTo>
                  <a:cubicBezTo>
                    <a:pt x="88642" y="105321"/>
                    <a:pt x="93876" y="99979"/>
                    <a:pt x="97517" y="92545"/>
                  </a:cubicBezTo>
                  <a:cubicBezTo>
                    <a:pt x="101385" y="84182"/>
                    <a:pt x="104344" y="70012"/>
                    <a:pt x="104344" y="69547"/>
                  </a:cubicBezTo>
                  <a:cubicBezTo>
                    <a:pt x="104344" y="67224"/>
                    <a:pt x="102296" y="67224"/>
                    <a:pt x="101613" y="67224"/>
                  </a:cubicBezTo>
                  <a:cubicBezTo>
                    <a:pt x="99337" y="67224"/>
                    <a:pt x="99110" y="68153"/>
                    <a:pt x="98427" y="71406"/>
                  </a:cubicBezTo>
                  <a:cubicBezTo>
                    <a:pt x="94558" y="86505"/>
                    <a:pt x="90462" y="100211"/>
                    <a:pt x="81132" y="100211"/>
                  </a:cubicBezTo>
                  <a:cubicBezTo>
                    <a:pt x="74988" y="100211"/>
                    <a:pt x="74305" y="94171"/>
                    <a:pt x="74305" y="89525"/>
                  </a:cubicBezTo>
                  <a:cubicBezTo>
                    <a:pt x="74305" y="84414"/>
                    <a:pt x="74760" y="82556"/>
                    <a:pt x="77263" y="72335"/>
                  </a:cubicBezTo>
                  <a:cubicBezTo>
                    <a:pt x="79767" y="62578"/>
                    <a:pt x="80222" y="60255"/>
                    <a:pt x="82270" y="51428"/>
                  </a:cubicBezTo>
                  <a:lnTo>
                    <a:pt x="90462" y="18906"/>
                  </a:lnTo>
                  <a:cubicBezTo>
                    <a:pt x="92055" y="12401"/>
                    <a:pt x="92055" y="11936"/>
                    <a:pt x="92055" y="11007"/>
                  </a:cubicBezTo>
                  <a:cubicBezTo>
                    <a:pt x="92055" y="7058"/>
                    <a:pt x="89324" y="4735"/>
                    <a:pt x="85456" y="4735"/>
                  </a:cubicBezTo>
                  <a:cubicBezTo>
                    <a:pt x="79994" y="4735"/>
                    <a:pt x="76581" y="9846"/>
                    <a:pt x="75898" y="14956"/>
                  </a:cubicBezTo>
                  <a:close/>
                  <a:moveTo>
                    <a:pt x="61106" y="75122"/>
                  </a:moveTo>
                  <a:cubicBezTo>
                    <a:pt x="59968" y="79304"/>
                    <a:pt x="59968" y="79768"/>
                    <a:pt x="56555" y="83717"/>
                  </a:cubicBezTo>
                  <a:cubicBezTo>
                    <a:pt x="46542" y="96494"/>
                    <a:pt x="37212" y="100211"/>
                    <a:pt x="30840" y="100211"/>
                  </a:cubicBezTo>
                  <a:cubicBezTo>
                    <a:pt x="19462" y="100211"/>
                    <a:pt x="16276" y="87434"/>
                    <a:pt x="16276" y="78375"/>
                  </a:cubicBezTo>
                  <a:cubicBezTo>
                    <a:pt x="16276" y="66760"/>
                    <a:pt x="23558" y="38186"/>
                    <a:pt x="28792" y="27501"/>
                  </a:cubicBezTo>
                  <a:cubicBezTo>
                    <a:pt x="35846" y="13795"/>
                    <a:pt x="46087" y="5200"/>
                    <a:pt x="55189" y="5200"/>
                  </a:cubicBezTo>
                  <a:cubicBezTo>
                    <a:pt x="69981" y="5200"/>
                    <a:pt x="73167" y="24248"/>
                    <a:pt x="73167" y="25642"/>
                  </a:cubicBezTo>
                  <a:cubicBezTo>
                    <a:pt x="73167" y="27036"/>
                    <a:pt x="72712" y="28430"/>
                    <a:pt x="72484" y="29591"/>
                  </a:cubicBezTo>
                  <a:lnTo>
                    <a:pt x="61106" y="7512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34" name="任意多边形: 形状 1133">
              <a:extLst>
                <a:ext uri="{FF2B5EF4-FFF2-40B4-BE49-F238E27FC236}">
                  <a16:creationId xmlns:a16="http://schemas.microsoft.com/office/drawing/2014/main" id="{A700245A-5B39-6D74-3036-F190AD116E2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218996" y="3459464"/>
              <a:ext cx="53842" cy="103257"/>
            </a:xfrm>
            <a:custGeom>
              <a:avLst/>
              <a:gdLst>
                <a:gd name="connsiteX0" fmla="*/ 32620 w 53842"/>
                <a:gd name="connsiteY0" fmla="*/ 37491 h 103257"/>
                <a:gd name="connsiteX1" fmla="*/ 48868 w 53842"/>
                <a:gd name="connsiteY1" fmla="*/ 37491 h 103257"/>
                <a:gd name="connsiteX2" fmla="*/ 53966 w 53842"/>
                <a:gd name="connsiteY2" fmla="*/ 33914 h 103257"/>
                <a:gd name="connsiteX3" fmla="*/ 49187 w 53842"/>
                <a:gd name="connsiteY3" fmla="*/ 31637 h 103257"/>
                <a:gd name="connsiteX4" fmla="*/ 34054 w 53842"/>
                <a:gd name="connsiteY4" fmla="*/ 31637 h 103257"/>
                <a:gd name="connsiteX5" fmla="*/ 39948 w 53842"/>
                <a:gd name="connsiteY5" fmla="*/ 7571 h 103257"/>
                <a:gd name="connsiteX6" fmla="*/ 40426 w 53842"/>
                <a:gd name="connsiteY6" fmla="*/ 5294 h 103257"/>
                <a:gd name="connsiteX7" fmla="*/ 35010 w 53842"/>
                <a:gd name="connsiteY7" fmla="*/ 91 h 103257"/>
                <a:gd name="connsiteX8" fmla="*/ 27523 w 53842"/>
                <a:gd name="connsiteY8" fmla="*/ 7083 h 103257"/>
                <a:gd name="connsiteX9" fmla="*/ 21469 w 53842"/>
                <a:gd name="connsiteY9" fmla="*/ 31637 h 103257"/>
                <a:gd name="connsiteX10" fmla="*/ 5221 w 53842"/>
                <a:gd name="connsiteY10" fmla="*/ 31637 h 103257"/>
                <a:gd name="connsiteX11" fmla="*/ 124 w 53842"/>
                <a:gd name="connsiteY11" fmla="*/ 35215 h 103257"/>
                <a:gd name="connsiteX12" fmla="*/ 4903 w 53842"/>
                <a:gd name="connsiteY12" fmla="*/ 37491 h 103257"/>
                <a:gd name="connsiteX13" fmla="*/ 20036 w 53842"/>
                <a:gd name="connsiteY13" fmla="*/ 37491 h 103257"/>
                <a:gd name="connsiteX14" fmla="*/ 10637 w 53842"/>
                <a:gd name="connsiteY14" fmla="*/ 75867 h 103257"/>
                <a:gd name="connsiteX15" fmla="*/ 8248 w 53842"/>
                <a:gd name="connsiteY15" fmla="*/ 87900 h 103257"/>
                <a:gd name="connsiteX16" fmla="*/ 25293 w 53842"/>
                <a:gd name="connsiteY16" fmla="*/ 103348 h 103257"/>
                <a:gd name="connsiteX17" fmla="*/ 53010 w 53842"/>
                <a:gd name="connsiteY17" fmla="*/ 78469 h 103257"/>
                <a:gd name="connsiteX18" fmla="*/ 50461 w 53842"/>
                <a:gd name="connsiteY18" fmla="*/ 76355 h 103257"/>
                <a:gd name="connsiteX19" fmla="*/ 47116 w 53842"/>
                <a:gd name="connsiteY19" fmla="*/ 79445 h 103257"/>
                <a:gd name="connsiteX20" fmla="*/ 25770 w 53842"/>
                <a:gd name="connsiteY20" fmla="*/ 98795 h 103257"/>
                <a:gd name="connsiteX21" fmla="*/ 20195 w 53842"/>
                <a:gd name="connsiteY21" fmla="*/ 90827 h 103257"/>
                <a:gd name="connsiteX22" fmla="*/ 21151 w 53842"/>
                <a:gd name="connsiteY22" fmla="*/ 84160 h 103257"/>
                <a:gd name="connsiteX23" fmla="*/ 32620 w 53842"/>
                <a:gd name="connsiteY23" fmla="*/ 37491 h 10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842" h="103257">
                  <a:moveTo>
                    <a:pt x="32620" y="37491"/>
                  </a:moveTo>
                  <a:lnTo>
                    <a:pt x="48868" y="37491"/>
                  </a:lnTo>
                  <a:cubicBezTo>
                    <a:pt x="51895" y="37491"/>
                    <a:pt x="53966" y="37491"/>
                    <a:pt x="53966" y="33914"/>
                  </a:cubicBezTo>
                  <a:cubicBezTo>
                    <a:pt x="53966" y="31637"/>
                    <a:pt x="51895" y="31637"/>
                    <a:pt x="49187" y="31637"/>
                  </a:cubicBezTo>
                  <a:lnTo>
                    <a:pt x="34054" y="31637"/>
                  </a:lnTo>
                  <a:lnTo>
                    <a:pt x="39948" y="7571"/>
                  </a:lnTo>
                  <a:cubicBezTo>
                    <a:pt x="40107" y="6758"/>
                    <a:pt x="40426" y="5945"/>
                    <a:pt x="40426" y="5294"/>
                  </a:cubicBezTo>
                  <a:cubicBezTo>
                    <a:pt x="40426" y="2367"/>
                    <a:pt x="38196" y="91"/>
                    <a:pt x="35010" y="91"/>
                  </a:cubicBezTo>
                  <a:cubicBezTo>
                    <a:pt x="31027" y="91"/>
                    <a:pt x="28638" y="2855"/>
                    <a:pt x="27523" y="7083"/>
                  </a:cubicBezTo>
                  <a:cubicBezTo>
                    <a:pt x="26408" y="11148"/>
                    <a:pt x="28479" y="3343"/>
                    <a:pt x="21469" y="31637"/>
                  </a:cubicBezTo>
                  <a:lnTo>
                    <a:pt x="5221" y="31637"/>
                  </a:lnTo>
                  <a:cubicBezTo>
                    <a:pt x="2195" y="31637"/>
                    <a:pt x="124" y="31637"/>
                    <a:pt x="124" y="35215"/>
                  </a:cubicBezTo>
                  <a:cubicBezTo>
                    <a:pt x="124" y="37491"/>
                    <a:pt x="2035" y="37491"/>
                    <a:pt x="4903" y="37491"/>
                  </a:cubicBezTo>
                  <a:lnTo>
                    <a:pt x="20036" y="37491"/>
                  </a:lnTo>
                  <a:lnTo>
                    <a:pt x="10637" y="75867"/>
                  </a:lnTo>
                  <a:cubicBezTo>
                    <a:pt x="9682" y="79932"/>
                    <a:pt x="8248" y="85786"/>
                    <a:pt x="8248" y="87900"/>
                  </a:cubicBezTo>
                  <a:cubicBezTo>
                    <a:pt x="8248" y="97494"/>
                    <a:pt x="16213" y="103348"/>
                    <a:pt x="25293" y="103348"/>
                  </a:cubicBezTo>
                  <a:cubicBezTo>
                    <a:pt x="42974" y="103348"/>
                    <a:pt x="53010" y="80583"/>
                    <a:pt x="53010" y="78469"/>
                  </a:cubicBezTo>
                  <a:cubicBezTo>
                    <a:pt x="53010" y="76355"/>
                    <a:pt x="50939" y="76355"/>
                    <a:pt x="50461" y="76355"/>
                  </a:cubicBezTo>
                  <a:cubicBezTo>
                    <a:pt x="48550" y="76355"/>
                    <a:pt x="48391" y="76680"/>
                    <a:pt x="47116" y="79445"/>
                  </a:cubicBezTo>
                  <a:cubicBezTo>
                    <a:pt x="42656" y="89689"/>
                    <a:pt x="34532" y="98795"/>
                    <a:pt x="25770" y="98795"/>
                  </a:cubicBezTo>
                  <a:cubicBezTo>
                    <a:pt x="22425" y="98795"/>
                    <a:pt x="20195" y="96681"/>
                    <a:pt x="20195" y="90827"/>
                  </a:cubicBezTo>
                  <a:cubicBezTo>
                    <a:pt x="20195" y="89201"/>
                    <a:pt x="20832" y="85786"/>
                    <a:pt x="21151" y="84160"/>
                  </a:cubicBezTo>
                  <a:lnTo>
                    <a:pt x="32620" y="3749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35" name="任意多边形: 形状 1134">
              <a:extLst>
                <a:ext uri="{FF2B5EF4-FFF2-40B4-BE49-F238E27FC236}">
                  <a16:creationId xmlns:a16="http://schemas.microsoft.com/office/drawing/2014/main" id="{C8C9CA4D-808E-DE13-A559-54D27C25D9F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303806" y="3362478"/>
              <a:ext cx="161571" cy="168882"/>
            </a:xfrm>
            <a:custGeom>
              <a:avLst/>
              <a:gdLst>
                <a:gd name="connsiteX0" fmla="*/ 161699 w 161571"/>
                <a:gd name="connsiteY0" fmla="*/ 2412 h 168882"/>
                <a:gd name="connsiteX1" fmla="*/ 159196 w 161571"/>
                <a:gd name="connsiteY1" fmla="*/ 89 h 168882"/>
                <a:gd name="connsiteX2" fmla="*/ 155782 w 161571"/>
                <a:gd name="connsiteY2" fmla="*/ 2877 h 168882"/>
                <a:gd name="connsiteX3" fmla="*/ 139853 w 161571"/>
                <a:gd name="connsiteY3" fmla="*/ 20764 h 168882"/>
                <a:gd name="connsiteX4" fmla="*/ 102077 w 161571"/>
                <a:gd name="connsiteY4" fmla="*/ 89 h 168882"/>
                <a:gd name="connsiteX5" fmla="*/ 127 w 161571"/>
                <a:gd name="connsiteY5" fmla="*/ 105321 h 168882"/>
                <a:gd name="connsiteX6" fmla="*/ 61798 w 161571"/>
                <a:gd name="connsiteY6" fmla="*/ 168972 h 168882"/>
                <a:gd name="connsiteX7" fmla="*/ 110952 w 161571"/>
                <a:gd name="connsiteY7" fmla="*/ 148994 h 168882"/>
                <a:gd name="connsiteX8" fmla="*/ 135984 w 161571"/>
                <a:gd name="connsiteY8" fmla="*/ 108109 h 168882"/>
                <a:gd name="connsiteX9" fmla="*/ 133253 w 161571"/>
                <a:gd name="connsiteY9" fmla="*/ 105786 h 168882"/>
                <a:gd name="connsiteX10" fmla="*/ 130295 w 161571"/>
                <a:gd name="connsiteY10" fmla="*/ 108109 h 168882"/>
                <a:gd name="connsiteX11" fmla="*/ 107311 w 161571"/>
                <a:gd name="connsiteY11" fmla="*/ 144813 h 168882"/>
                <a:gd name="connsiteX12" fmla="*/ 65439 w 161571"/>
                <a:gd name="connsiteY12" fmla="*/ 161771 h 168882"/>
                <a:gd name="connsiteX13" fmla="*/ 20836 w 161571"/>
                <a:gd name="connsiteY13" fmla="*/ 113452 h 168882"/>
                <a:gd name="connsiteX14" fmla="*/ 48371 w 161571"/>
                <a:gd name="connsiteY14" fmla="*/ 35399 h 168882"/>
                <a:gd name="connsiteX15" fmla="*/ 103897 w 161571"/>
                <a:gd name="connsiteY15" fmla="*/ 7290 h 168882"/>
                <a:gd name="connsiteX16" fmla="*/ 140535 w 161571"/>
                <a:gd name="connsiteY16" fmla="*/ 52125 h 168882"/>
                <a:gd name="connsiteX17" fmla="*/ 139853 w 161571"/>
                <a:gd name="connsiteY17" fmla="*/ 63972 h 168882"/>
                <a:gd name="connsiteX18" fmla="*/ 143266 w 161571"/>
                <a:gd name="connsiteY18" fmla="*/ 66295 h 168882"/>
                <a:gd name="connsiteX19" fmla="*/ 147362 w 161571"/>
                <a:gd name="connsiteY19" fmla="*/ 61649 h 168882"/>
                <a:gd name="connsiteX20" fmla="*/ 161699 w 161571"/>
                <a:gd name="connsiteY20" fmla="*/ 2412 h 16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1571" h="168882">
                  <a:moveTo>
                    <a:pt x="161699" y="2412"/>
                  </a:moveTo>
                  <a:cubicBezTo>
                    <a:pt x="161699" y="1715"/>
                    <a:pt x="161244" y="89"/>
                    <a:pt x="159196" y="89"/>
                  </a:cubicBezTo>
                  <a:cubicBezTo>
                    <a:pt x="158513" y="89"/>
                    <a:pt x="158286" y="321"/>
                    <a:pt x="155782" y="2877"/>
                  </a:cubicBezTo>
                  <a:lnTo>
                    <a:pt x="139853" y="20764"/>
                  </a:lnTo>
                  <a:cubicBezTo>
                    <a:pt x="137805" y="17512"/>
                    <a:pt x="127337" y="89"/>
                    <a:pt x="102077" y="89"/>
                  </a:cubicBezTo>
                  <a:cubicBezTo>
                    <a:pt x="51330" y="89"/>
                    <a:pt x="127" y="51428"/>
                    <a:pt x="127" y="105321"/>
                  </a:cubicBezTo>
                  <a:cubicBezTo>
                    <a:pt x="127" y="143651"/>
                    <a:pt x="26980" y="168972"/>
                    <a:pt x="61798" y="168972"/>
                  </a:cubicBezTo>
                  <a:cubicBezTo>
                    <a:pt x="81596" y="168972"/>
                    <a:pt x="98891" y="159680"/>
                    <a:pt x="110952" y="148994"/>
                  </a:cubicBezTo>
                  <a:cubicBezTo>
                    <a:pt x="132115" y="129945"/>
                    <a:pt x="135984" y="108806"/>
                    <a:pt x="135984" y="108109"/>
                  </a:cubicBezTo>
                  <a:cubicBezTo>
                    <a:pt x="135984" y="105786"/>
                    <a:pt x="133708" y="105786"/>
                    <a:pt x="133253" y="105786"/>
                  </a:cubicBezTo>
                  <a:cubicBezTo>
                    <a:pt x="131888" y="105786"/>
                    <a:pt x="130750" y="106251"/>
                    <a:pt x="130295" y="108109"/>
                  </a:cubicBezTo>
                  <a:cubicBezTo>
                    <a:pt x="128247" y="114846"/>
                    <a:pt x="123013" y="131339"/>
                    <a:pt x="107311" y="144813"/>
                  </a:cubicBezTo>
                  <a:cubicBezTo>
                    <a:pt x="91609" y="157821"/>
                    <a:pt x="77272" y="161771"/>
                    <a:pt x="65439" y="161771"/>
                  </a:cubicBezTo>
                  <a:cubicBezTo>
                    <a:pt x="44958" y="161771"/>
                    <a:pt x="20836" y="149691"/>
                    <a:pt x="20836" y="113452"/>
                  </a:cubicBezTo>
                  <a:cubicBezTo>
                    <a:pt x="20836" y="100211"/>
                    <a:pt x="25615" y="62578"/>
                    <a:pt x="48371" y="35399"/>
                  </a:cubicBezTo>
                  <a:cubicBezTo>
                    <a:pt x="62253" y="18906"/>
                    <a:pt x="83644" y="7290"/>
                    <a:pt x="103897" y="7290"/>
                  </a:cubicBezTo>
                  <a:cubicBezTo>
                    <a:pt x="127109" y="7290"/>
                    <a:pt x="140535" y="25178"/>
                    <a:pt x="140535" y="52125"/>
                  </a:cubicBezTo>
                  <a:cubicBezTo>
                    <a:pt x="140535" y="61417"/>
                    <a:pt x="139853" y="61649"/>
                    <a:pt x="139853" y="63972"/>
                  </a:cubicBezTo>
                  <a:cubicBezTo>
                    <a:pt x="139853" y="66295"/>
                    <a:pt x="142356" y="66295"/>
                    <a:pt x="143266" y="66295"/>
                  </a:cubicBezTo>
                  <a:cubicBezTo>
                    <a:pt x="146225" y="66295"/>
                    <a:pt x="146225" y="65830"/>
                    <a:pt x="147362" y="61649"/>
                  </a:cubicBezTo>
                  <a:lnTo>
                    <a:pt x="161699" y="241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36" name="任意多边形: 形状 1135">
              <a:extLst>
                <a:ext uri="{FF2B5EF4-FFF2-40B4-BE49-F238E27FC236}">
                  <a16:creationId xmlns:a16="http://schemas.microsoft.com/office/drawing/2014/main" id="{EC0175BB-890F-4567-9456-BA6792BFD6E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493880" y="3352025"/>
              <a:ext cx="52795" cy="232300"/>
            </a:xfrm>
            <a:custGeom>
              <a:avLst/>
              <a:gdLst>
                <a:gd name="connsiteX0" fmla="*/ 52930 w 52795"/>
                <a:gd name="connsiteY0" fmla="*/ 230067 h 232300"/>
                <a:gd name="connsiteX1" fmla="*/ 49062 w 52795"/>
                <a:gd name="connsiteY1" fmla="*/ 224956 h 232300"/>
                <a:gd name="connsiteX2" fmla="*/ 13334 w 52795"/>
                <a:gd name="connsiteY2" fmla="*/ 116240 h 232300"/>
                <a:gd name="connsiteX3" fmla="*/ 49972 w 52795"/>
                <a:gd name="connsiteY3" fmla="*/ 6361 h 232300"/>
                <a:gd name="connsiteX4" fmla="*/ 52930 w 52795"/>
                <a:gd name="connsiteY4" fmla="*/ 2412 h 232300"/>
                <a:gd name="connsiteX5" fmla="*/ 50655 w 52795"/>
                <a:gd name="connsiteY5" fmla="*/ 89 h 232300"/>
                <a:gd name="connsiteX6" fmla="*/ 14472 w 52795"/>
                <a:gd name="connsiteY6" fmla="*/ 45388 h 232300"/>
                <a:gd name="connsiteX7" fmla="*/ 135 w 52795"/>
                <a:gd name="connsiteY7" fmla="*/ 116240 h 232300"/>
                <a:gd name="connsiteX8" fmla="*/ 15155 w 52795"/>
                <a:gd name="connsiteY8" fmla="*/ 188717 h 232300"/>
                <a:gd name="connsiteX9" fmla="*/ 50655 w 52795"/>
                <a:gd name="connsiteY9" fmla="*/ 232390 h 232300"/>
                <a:gd name="connsiteX10" fmla="*/ 52930 w 52795"/>
                <a:gd name="connsiteY10" fmla="*/ 230067 h 23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95" h="232300">
                  <a:moveTo>
                    <a:pt x="52930" y="230067"/>
                  </a:moveTo>
                  <a:cubicBezTo>
                    <a:pt x="52930" y="229370"/>
                    <a:pt x="52930" y="228905"/>
                    <a:pt x="49062" y="224956"/>
                  </a:cubicBezTo>
                  <a:cubicBezTo>
                    <a:pt x="20616" y="195686"/>
                    <a:pt x="13334" y="151782"/>
                    <a:pt x="13334" y="116240"/>
                  </a:cubicBezTo>
                  <a:cubicBezTo>
                    <a:pt x="13334" y="75819"/>
                    <a:pt x="21981" y="35399"/>
                    <a:pt x="49972" y="6361"/>
                  </a:cubicBezTo>
                  <a:cubicBezTo>
                    <a:pt x="52930" y="3574"/>
                    <a:pt x="52930" y="3109"/>
                    <a:pt x="52930" y="2412"/>
                  </a:cubicBezTo>
                  <a:cubicBezTo>
                    <a:pt x="52930" y="786"/>
                    <a:pt x="52020" y="89"/>
                    <a:pt x="50655" y="89"/>
                  </a:cubicBezTo>
                  <a:cubicBezTo>
                    <a:pt x="48379" y="89"/>
                    <a:pt x="27898" y="15886"/>
                    <a:pt x="14472" y="45388"/>
                  </a:cubicBezTo>
                  <a:cubicBezTo>
                    <a:pt x="2866" y="70941"/>
                    <a:pt x="135" y="96726"/>
                    <a:pt x="135" y="116240"/>
                  </a:cubicBezTo>
                  <a:cubicBezTo>
                    <a:pt x="135" y="134359"/>
                    <a:pt x="2638" y="162467"/>
                    <a:pt x="15155" y="188717"/>
                  </a:cubicBezTo>
                  <a:cubicBezTo>
                    <a:pt x="28808" y="217290"/>
                    <a:pt x="48379" y="232390"/>
                    <a:pt x="50655" y="232390"/>
                  </a:cubicBezTo>
                  <a:cubicBezTo>
                    <a:pt x="52020" y="232390"/>
                    <a:pt x="52930" y="231693"/>
                    <a:pt x="52930" y="230067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37" name="任意多边形: 形状 1136">
              <a:extLst>
                <a:ext uri="{FF2B5EF4-FFF2-40B4-BE49-F238E27FC236}">
                  <a16:creationId xmlns:a16="http://schemas.microsoft.com/office/drawing/2014/main" id="{B7D3828E-7A3C-28A1-5D99-96857B0545D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566448" y="3365034"/>
              <a:ext cx="137904" cy="208838"/>
            </a:xfrm>
            <a:custGeom>
              <a:avLst/>
              <a:gdLst>
                <a:gd name="connsiteX0" fmla="*/ 103226 w 137904"/>
                <a:gd name="connsiteY0" fmla="*/ 6129 h 208838"/>
                <a:gd name="connsiteX1" fmla="*/ 103909 w 137904"/>
                <a:gd name="connsiteY1" fmla="*/ 2644 h 208838"/>
                <a:gd name="connsiteX2" fmla="*/ 101178 w 137904"/>
                <a:gd name="connsiteY2" fmla="*/ 89 h 208838"/>
                <a:gd name="connsiteX3" fmla="*/ 97765 w 137904"/>
                <a:gd name="connsiteY3" fmla="*/ 4735 h 208838"/>
                <a:gd name="connsiteX4" fmla="*/ 59989 w 137904"/>
                <a:gd name="connsiteY4" fmla="*/ 158286 h 208838"/>
                <a:gd name="connsiteX5" fmla="*/ 34046 w 137904"/>
                <a:gd name="connsiteY5" fmla="*/ 132268 h 208838"/>
                <a:gd name="connsiteX6" fmla="*/ 46335 w 137904"/>
                <a:gd name="connsiteY6" fmla="*/ 89060 h 208838"/>
                <a:gd name="connsiteX7" fmla="*/ 48838 w 137904"/>
                <a:gd name="connsiteY7" fmla="*/ 77678 h 208838"/>
                <a:gd name="connsiteX8" fmla="*/ 30178 w 137904"/>
                <a:gd name="connsiteY8" fmla="*/ 58629 h 208838"/>
                <a:gd name="connsiteX9" fmla="*/ 139 w 137904"/>
                <a:gd name="connsiteY9" fmla="*/ 94403 h 208838"/>
                <a:gd name="connsiteX10" fmla="*/ 2870 w 137904"/>
                <a:gd name="connsiteY10" fmla="*/ 96726 h 208838"/>
                <a:gd name="connsiteX11" fmla="*/ 6511 w 137904"/>
                <a:gd name="connsiteY11" fmla="*/ 92545 h 208838"/>
                <a:gd name="connsiteX12" fmla="*/ 29495 w 137904"/>
                <a:gd name="connsiteY12" fmla="*/ 63740 h 208838"/>
                <a:gd name="connsiteX13" fmla="*/ 35184 w 137904"/>
                <a:gd name="connsiteY13" fmla="*/ 71173 h 208838"/>
                <a:gd name="connsiteX14" fmla="*/ 29950 w 137904"/>
                <a:gd name="connsiteY14" fmla="*/ 91151 h 208838"/>
                <a:gd name="connsiteX15" fmla="*/ 19027 w 137904"/>
                <a:gd name="connsiteY15" fmla="*/ 130410 h 208838"/>
                <a:gd name="connsiteX16" fmla="*/ 58623 w 137904"/>
                <a:gd name="connsiteY16" fmla="*/ 163397 h 208838"/>
                <a:gd name="connsiteX17" fmla="*/ 53617 w 137904"/>
                <a:gd name="connsiteY17" fmla="*/ 184536 h 208838"/>
                <a:gd name="connsiteX18" fmla="*/ 48383 w 137904"/>
                <a:gd name="connsiteY18" fmla="*/ 206605 h 208838"/>
                <a:gd name="connsiteX19" fmla="*/ 51114 w 137904"/>
                <a:gd name="connsiteY19" fmla="*/ 208928 h 208838"/>
                <a:gd name="connsiteX20" fmla="*/ 53162 w 137904"/>
                <a:gd name="connsiteY20" fmla="*/ 207998 h 208838"/>
                <a:gd name="connsiteX21" fmla="*/ 55893 w 137904"/>
                <a:gd name="connsiteY21" fmla="*/ 198474 h 208838"/>
                <a:gd name="connsiteX22" fmla="*/ 64540 w 137904"/>
                <a:gd name="connsiteY22" fmla="*/ 163861 h 208838"/>
                <a:gd name="connsiteX23" fmla="*/ 114377 w 137904"/>
                <a:gd name="connsiteY23" fmla="*/ 139005 h 208838"/>
                <a:gd name="connsiteX24" fmla="*/ 130989 w 137904"/>
                <a:gd name="connsiteY24" fmla="*/ 111129 h 208838"/>
                <a:gd name="connsiteX25" fmla="*/ 138044 w 137904"/>
                <a:gd name="connsiteY25" fmla="*/ 74890 h 208838"/>
                <a:gd name="connsiteX26" fmla="*/ 128031 w 137904"/>
                <a:gd name="connsiteY26" fmla="*/ 58629 h 208838"/>
                <a:gd name="connsiteX27" fmla="*/ 116653 w 137904"/>
                <a:gd name="connsiteY27" fmla="*/ 69779 h 208838"/>
                <a:gd name="connsiteX28" fmla="*/ 120066 w 137904"/>
                <a:gd name="connsiteY28" fmla="*/ 76052 h 208838"/>
                <a:gd name="connsiteX29" fmla="*/ 128259 w 137904"/>
                <a:gd name="connsiteY29" fmla="*/ 95797 h 208838"/>
                <a:gd name="connsiteX30" fmla="*/ 108460 w 137904"/>
                <a:gd name="connsiteY30" fmla="*/ 138076 h 208838"/>
                <a:gd name="connsiteX31" fmla="*/ 65678 w 137904"/>
                <a:gd name="connsiteY31" fmla="*/ 158751 h 208838"/>
                <a:gd name="connsiteX32" fmla="*/ 103226 w 137904"/>
                <a:gd name="connsiteY32" fmla="*/ 6129 h 20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904" h="208838">
                  <a:moveTo>
                    <a:pt x="103226" y="6129"/>
                  </a:moveTo>
                  <a:cubicBezTo>
                    <a:pt x="103454" y="5200"/>
                    <a:pt x="103909" y="3806"/>
                    <a:pt x="103909" y="2644"/>
                  </a:cubicBezTo>
                  <a:cubicBezTo>
                    <a:pt x="103909" y="321"/>
                    <a:pt x="102316" y="89"/>
                    <a:pt x="101178" y="89"/>
                  </a:cubicBezTo>
                  <a:cubicBezTo>
                    <a:pt x="98903" y="89"/>
                    <a:pt x="98675" y="554"/>
                    <a:pt x="97765" y="4735"/>
                  </a:cubicBezTo>
                  <a:lnTo>
                    <a:pt x="59989" y="158286"/>
                  </a:lnTo>
                  <a:cubicBezTo>
                    <a:pt x="42694" y="156195"/>
                    <a:pt x="34046" y="147600"/>
                    <a:pt x="34046" y="132268"/>
                  </a:cubicBezTo>
                  <a:cubicBezTo>
                    <a:pt x="34046" y="127622"/>
                    <a:pt x="34046" y="121583"/>
                    <a:pt x="46335" y="89060"/>
                  </a:cubicBezTo>
                  <a:cubicBezTo>
                    <a:pt x="47245" y="86273"/>
                    <a:pt x="48838" y="82324"/>
                    <a:pt x="48838" y="77678"/>
                  </a:cubicBezTo>
                  <a:cubicBezTo>
                    <a:pt x="48838" y="67224"/>
                    <a:pt x="41556" y="58629"/>
                    <a:pt x="30178" y="58629"/>
                  </a:cubicBezTo>
                  <a:cubicBezTo>
                    <a:pt x="8559" y="58629"/>
                    <a:pt x="139" y="92313"/>
                    <a:pt x="139" y="94403"/>
                  </a:cubicBezTo>
                  <a:cubicBezTo>
                    <a:pt x="139" y="96726"/>
                    <a:pt x="2415" y="96726"/>
                    <a:pt x="2870" y="96726"/>
                  </a:cubicBezTo>
                  <a:cubicBezTo>
                    <a:pt x="5145" y="96726"/>
                    <a:pt x="5373" y="96262"/>
                    <a:pt x="6511" y="92545"/>
                  </a:cubicBezTo>
                  <a:cubicBezTo>
                    <a:pt x="12655" y="70476"/>
                    <a:pt x="21758" y="63740"/>
                    <a:pt x="29495" y="63740"/>
                  </a:cubicBezTo>
                  <a:cubicBezTo>
                    <a:pt x="31316" y="63740"/>
                    <a:pt x="35184" y="63740"/>
                    <a:pt x="35184" y="71173"/>
                  </a:cubicBezTo>
                  <a:cubicBezTo>
                    <a:pt x="35184" y="77213"/>
                    <a:pt x="32908" y="83021"/>
                    <a:pt x="29950" y="91151"/>
                  </a:cubicBezTo>
                  <a:cubicBezTo>
                    <a:pt x="19027" y="120421"/>
                    <a:pt x="19027" y="126461"/>
                    <a:pt x="19027" y="130410"/>
                  </a:cubicBezTo>
                  <a:cubicBezTo>
                    <a:pt x="19027" y="152479"/>
                    <a:pt x="36777" y="162003"/>
                    <a:pt x="58623" y="163397"/>
                  </a:cubicBezTo>
                  <a:cubicBezTo>
                    <a:pt x="56803" y="171759"/>
                    <a:pt x="56803" y="172224"/>
                    <a:pt x="53617" y="184536"/>
                  </a:cubicBezTo>
                  <a:cubicBezTo>
                    <a:pt x="52934" y="187091"/>
                    <a:pt x="48383" y="205908"/>
                    <a:pt x="48383" y="206605"/>
                  </a:cubicBezTo>
                  <a:cubicBezTo>
                    <a:pt x="48383" y="206837"/>
                    <a:pt x="48383" y="208928"/>
                    <a:pt x="51114" y="208928"/>
                  </a:cubicBezTo>
                  <a:cubicBezTo>
                    <a:pt x="51569" y="208928"/>
                    <a:pt x="52707" y="208928"/>
                    <a:pt x="53162" y="207998"/>
                  </a:cubicBezTo>
                  <a:cubicBezTo>
                    <a:pt x="53845" y="207534"/>
                    <a:pt x="55210" y="201726"/>
                    <a:pt x="55893" y="198474"/>
                  </a:cubicBezTo>
                  <a:lnTo>
                    <a:pt x="64540" y="163861"/>
                  </a:lnTo>
                  <a:cubicBezTo>
                    <a:pt x="72960" y="163861"/>
                    <a:pt x="92986" y="163861"/>
                    <a:pt x="114377" y="139005"/>
                  </a:cubicBezTo>
                  <a:cubicBezTo>
                    <a:pt x="123707" y="128319"/>
                    <a:pt x="128486" y="118098"/>
                    <a:pt x="130989" y="111129"/>
                  </a:cubicBezTo>
                  <a:cubicBezTo>
                    <a:pt x="133037" y="105321"/>
                    <a:pt x="138044" y="85111"/>
                    <a:pt x="138044" y="74890"/>
                  </a:cubicBezTo>
                  <a:cubicBezTo>
                    <a:pt x="138044" y="61881"/>
                    <a:pt x="131900" y="58629"/>
                    <a:pt x="128031" y="58629"/>
                  </a:cubicBezTo>
                  <a:cubicBezTo>
                    <a:pt x="122342" y="58629"/>
                    <a:pt x="116653" y="64669"/>
                    <a:pt x="116653" y="69779"/>
                  </a:cubicBezTo>
                  <a:cubicBezTo>
                    <a:pt x="116653" y="72799"/>
                    <a:pt x="118018" y="74193"/>
                    <a:pt x="120066" y="76052"/>
                  </a:cubicBezTo>
                  <a:cubicBezTo>
                    <a:pt x="122569" y="78607"/>
                    <a:pt x="128259" y="84647"/>
                    <a:pt x="128259" y="95797"/>
                  </a:cubicBezTo>
                  <a:cubicBezTo>
                    <a:pt x="128259" y="110664"/>
                    <a:pt x="116425" y="129713"/>
                    <a:pt x="108460" y="138076"/>
                  </a:cubicBezTo>
                  <a:cubicBezTo>
                    <a:pt x="88435" y="158751"/>
                    <a:pt x="73870" y="158751"/>
                    <a:pt x="65678" y="158751"/>
                  </a:cubicBezTo>
                  <a:lnTo>
                    <a:pt x="103226" y="6129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38" name="任意多边形: 形状 1137">
              <a:extLst>
                <a:ext uri="{FF2B5EF4-FFF2-40B4-BE49-F238E27FC236}">
                  <a16:creationId xmlns:a16="http://schemas.microsoft.com/office/drawing/2014/main" id="{F9EB0C74-6202-7749-C842-6731895CACB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728514" y="3315857"/>
              <a:ext cx="58939" cy="149276"/>
            </a:xfrm>
            <a:custGeom>
              <a:avLst/>
              <a:gdLst>
                <a:gd name="connsiteX0" fmla="*/ 31527 w 58939"/>
                <a:gd name="connsiteY0" fmla="*/ 46592 h 149276"/>
                <a:gd name="connsiteX1" fmla="*/ 40288 w 58939"/>
                <a:gd name="connsiteY1" fmla="*/ 48380 h 149276"/>
                <a:gd name="connsiteX2" fmla="*/ 52236 w 58939"/>
                <a:gd name="connsiteY2" fmla="*/ 50820 h 149276"/>
                <a:gd name="connsiteX3" fmla="*/ 59085 w 58939"/>
                <a:gd name="connsiteY3" fmla="*/ 44478 h 149276"/>
                <a:gd name="connsiteX4" fmla="*/ 52236 w 58939"/>
                <a:gd name="connsiteY4" fmla="*/ 38136 h 149276"/>
                <a:gd name="connsiteX5" fmla="*/ 40288 w 58939"/>
                <a:gd name="connsiteY5" fmla="*/ 40575 h 149276"/>
                <a:gd name="connsiteX6" fmla="*/ 31527 w 58939"/>
                <a:gd name="connsiteY6" fmla="*/ 42364 h 149276"/>
                <a:gd name="connsiteX7" fmla="*/ 33757 w 58939"/>
                <a:gd name="connsiteY7" fmla="*/ 24802 h 149276"/>
                <a:gd name="connsiteX8" fmla="*/ 35828 w 58939"/>
                <a:gd name="connsiteY8" fmla="*/ 7565 h 149276"/>
                <a:gd name="connsiteX9" fmla="*/ 29616 w 58939"/>
                <a:gd name="connsiteY9" fmla="*/ 85 h 149276"/>
                <a:gd name="connsiteX10" fmla="*/ 23403 w 58939"/>
                <a:gd name="connsiteY10" fmla="*/ 7565 h 149276"/>
                <a:gd name="connsiteX11" fmla="*/ 25633 w 58939"/>
                <a:gd name="connsiteY11" fmla="*/ 26591 h 149276"/>
                <a:gd name="connsiteX12" fmla="*/ 27704 w 58939"/>
                <a:gd name="connsiteY12" fmla="*/ 42364 h 149276"/>
                <a:gd name="connsiteX13" fmla="*/ 18943 w 58939"/>
                <a:gd name="connsiteY13" fmla="*/ 40575 h 149276"/>
                <a:gd name="connsiteX14" fmla="*/ 6996 w 58939"/>
                <a:gd name="connsiteY14" fmla="*/ 38136 h 149276"/>
                <a:gd name="connsiteX15" fmla="*/ 146 w 58939"/>
                <a:gd name="connsiteY15" fmla="*/ 44478 h 149276"/>
                <a:gd name="connsiteX16" fmla="*/ 6996 w 58939"/>
                <a:gd name="connsiteY16" fmla="*/ 50820 h 149276"/>
                <a:gd name="connsiteX17" fmla="*/ 18943 w 58939"/>
                <a:gd name="connsiteY17" fmla="*/ 48380 h 149276"/>
                <a:gd name="connsiteX18" fmla="*/ 27704 w 58939"/>
                <a:gd name="connsiteY18" fmla="*/ 46592 h 149276"/>
                <a:gd name="connsiteX19" fmla="*/ 25474 w 58939"/>
                <a:gd name="connsiteY19" fmla="*/ 59275 h 149276"/>
                <a:gd name="connsiteX20" fmla="*/ 23403 w 58939"/>
                <a:gd name="connsiteY20" fmla="*/ 78951 h 149276"/>
                <a:gd name="connsiteX21" fmla="*/ 26908 w 58939"/>
                <a:gd name="connsiteY21" fmla="*/ 146922 h 149276"/>
                <a:gd name="connsiteX22" fmla="*/ 29616 w 58939"/>
                <a:gd name="connsiteY22" fmla="*/ 149362 h 149276"/>
                <a:gd name="connsiteX23" fmla="*/ 32483 w 58939"/>
                <a:gd name="connsiteY23" fmla="*/ 146109 h 149276"/>
                <a:gd name="connsiteX24" fmla="*/ 34395 w 58939"/>
                <a:gd name="connsiteY24" fmla="*/ 121880 h 149276"/>
                <a:gd name="connsiteX25" fmla="*/ 35828 w 58939"/>
                <a:gd name="connsiteY25" fmla="*/ 78951 h 149276"/>
                <a:gd name="connsiteX26" fmla="*/ 33598 w 58939"/>
                <a:gd name="connsiteY26" fmla="*/ 58950 h 149276"/>
                <a:gd name="connsiteX27" fmla="*/ 31527 w 58939"/>
                <a:gd name="connsiteY27" fmla="*/ 46592 h 14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8939" h="149276">
                  <a:moveTo>
                    <a:pt x="31527" y="46592"/>
                  </a:moveTo>
                  <a:cubicBezTo>
                    <a:pt x="33917" y="46917"/>
                    <a:pt x="35510" y="47079"/>
                    <a:pt x="40288" y="48380"/>
                  </a:cubicBezTo>
                  <a:cubicBezTo>
                    <a:pt x="45386" y="49844"/>
                    <a:pt x="49209" y="50820"/>
                    <a:pt x="52236" y="50820"/>
                  </a:cubicBezTo>
                  <a:cubicBezTo>
                    <a:pt x="58448" y="50820"/>
                    <a:pt x="59085" y="45941"/>
                    <a:pt x="59085" y="44478"/>
                  </a:cubicBezTo>
                  <a:cubicBezTo>
                    <a:pt x="59085" y="43177"/>
                    <a:pt x="58448" y="38136"/>
                    <a:pt x="52236" y="38136"/>
                  </a:cubicBezTo>
                  <a:cubicBezTo>
                    <a:pt x="49209" y="38136"/>
                    <a:pt x="45386" y="39112"/>
                    <a:pt x="40288" y="40575"/>
                  </a:cubicBezTo>
                  <a:cubicBezTo>
                    <a:pt x="35510" y="41876"/>
                    <a:pt x="33917" y="42039"/>
                    <a:pt x="31527" y="42364"/>
                  </a:cubicBezTo>
                  <a:cubicBezTo>
                    <a:pt x="31846" y="36672"/>
                    <a:pt x="32961" y="29843"/>
                    <a:pt x="33757" y="24802"/>
                  </a:cubicBezTo>
                  <a:cubicBezTo>
                    <a:pt x="34395" y="21550"/>
                    <a:pt x="35828" y="13256"/>
                    <a:pt x="35828" y="7565"/>
                  </a:cubicBezTo>
                  <a:cubicBezTo>
                    <a:pt x="35828" y="2687"/>
                    <a:pt x="33598" y="85"/>
                    <a:pt x="29616" y="85"/>
                  </a:cubicBezTo>
                  <a:cubicBezTo>
                    <a:pt x="26270" y="85"/>
                    <a:pt x="23403" y="1874"/>
                    <a:pt x="23403" y="7565"/>
                  </a:cubicBezTo>
                  <a:cubicBezTo>
                    <a:pt x="23403" y="12931"/>
                    <a:pt x="24677" y="21062"/>
                    <a:pt x="25633" y="26591"/>
                  </a:cubicBezTo>
                  <a:cubicBezTo>
                    <a:pt x="25952" y="28379"/>
                    <a:pt x="27385" y="36347"/>
                    <a:pt x="27704" y="42364"/>
                  </a:cubicBezTo>
                  <a:cubicBezTo>
                    <a:pt x="25315" y="42039"/>
                    <a:pt x="23722" y="41876"/>
                    <a:pt x="18943" y="40575"/>
                  </a:cubicBezTo>
                  <a:cubicBezTo>
                    <a:pt x="13845" y="39112"/>
                    <a:pt x="10022" y="38136"/>
                    <a:pt x="6996" y="38136"/>
                  </a:cubicBezTo>
                  <a:cubicBezTo>
                    <a:pt x="783" y="38136"/>
                    <a:pt x="146" y="43014"/>
                    <a:pt x="146" y="44478"/>
                  </a:cubicBezTo>
                  <a:cubicBezTo>
                    <a:pt x="146" y="45779"/>
                    <a:pt x="783" y="50820"/>
                    <a:pt x="6996" y="50820"/>
                  </a:cubicBezTo>
                  <a:cubicBezTo>
                    <a:pt x="10022" y="50820"/>
                    <a:pt x="13845" y="49844"/>
                    <a:pt x="18943" y="48380"/>
                  </a:cubicBezTo>
                  <a:cubicBezTo>
                    <a:pt x="23722" y="47079"/>
                    <a:pt x="25315" y="46917"/>
                    <a:pt x="27704" y="46592"/>
                  </a:cubicBezTo>
                  <a:cubicBezTo>
                    <a:pt x="27385" y="50657"/>
                    <a:pt x="26270" y="55860"/>
                    <a:pt x="25474" y="59275"/>
                  </a:cubicBezTo>
                  <a:cubicBezTo>
                    <a:pt x="23403" y="69357"/>
                    <a:pt x="23403" y="70495"/>
                    <a:pt x="23403" y="78951"/>
                  </a:cubicBezTo>
                  <a:cubicBezTo>
                    <a:pt x="23403" y="110335"/>
                    <a:pt x="26430" y="143670"/>
                    <a:pt x="26908" y="146922"/>
                  </a:cubicBezTo>
                  <a:cubicBezTo>
                    <a:pt x="27067" y="148386"/>
                    <a:pt x="27385" y="149362"/>
                    <a:pt x="29616" y="149362"/>
                  </a:cubicBezTo>
                  <a:cubicBezTo>
                    <a:pt x="32005" y="149362"/>
                    <a:pt x="32164" y="148386"/>
                    <a:pt x="32483" y="146109"/>
                  </a:cubicBezTo>
                  <a:cubicBezTo>
                    <a:pt x="32483" y="145947"/>
                    <a:pt x="33757" y="131800"/>
                    <a:pt x="34395" y="121880"/>
                  </a:cubicBezTo>
                  <a:cubicBezTo>
                    <a:pt x="35191" y="107571"/>
                    <a:pt x="35828" y="93261"/>
                    <a:pt x="35828" y="78951"/>
                  </a:cubicBezTo>
                  <a:cubicBezTo>
                    <a:pt x="35828" y="70495"/>
                    <a:pt x="35828" y="69357"/>
                    <a:pt x="33598" y="58950"/>
                  </a:cubicBezTo>
                  <a:cubicBezTo>
                    <a:pt x="33279" y="57161"/>
                    <a:pt x="31846" y="50657"/>
                    <a:pt x="31527" y="46592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39" name="任意多边形: 形状 1138">
              <a:extLst>
                <a:ext uri="{FF2B5EF4-FFF2-40B4-BE49-F238E27FC236}">
                  <a16:creationId xmlns:a16="http://schemas.microsoft.com/office/drawing/2014/main" id="{0D351123-2B2F-2DB7-2FBF-82334BCDBE9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817667" y="3365034"/>
              <a:ext cx="137904" cy="208838"/>
            </a:xfrm>
            <a:custGeom>
              <a:avLst/>
              <a:gdLst>
                <a:gd name="connsiteX0" fmla="*/ 103237 w 137904"/>
                <a:gd name="connsiteY0" fmla="*/ 6129 h 208838"/>
                <a:gd name="connsiteX1" fmla="*/ 103920 w 137904"/>
                <a:gd name="connsiteY1" fmla="*/ 2644 h 208838"/>
                <a:gd name="connsiteX2" fmla="*/ 101189 w 137904"/>
                <a:gd name="connsiteY2" fmla="*/ 89 h 208838"/>
                <a:gd name="connsiteX3" fmla="*/ 97776 w 137904"/>
                <a:gd name="connsiteY3" fmla="*/ 4735 h 208838"/>
                <a:gd name="connsiteX4" fmla="*/ 60000 w 137904"/>
                <a:gd name="connsiteY4" fmla="*/ 158286 h 208838"/>
                <a:gd name="connsiteX5" fmla="*/ 34057 w 137904"/>
                <a:gd name="connsiteY5" fmla="*/ 132268 h 208838"/>
                <a:gd name="connsiteX6" fmla="*/ 46346 w 137904"/>
                <a:gd name="connsiteY6" fmla="*/ 89060 h 208838"/>
                <a:gd name="connsiteX7" fmla="*/ 48849 w 137904"/>
                <a:gd name="connsiteY7" fmla="*/ 77678 h 208838"/>
                <a:gd name="connsiteX8" fmla="*/ 30189 w 137904"/>
                <a:gd name="connsiteY8" fmla="*/ 58629 h 208838"/>
                <a:gd name="connsiteX9" fmla="*/ 150 w 137904"/>
                <a:gd name="connsiteY9" fmla="*/ 94403 h 208838"/>
                <a:gd name="connsiteX10" fmla="*/ 2881 w 137904"/>
                <a:gd name="connsiteY10" fmla="*/ 96726 h 208838"/>
                <a:gd name="connsiteX11" fmla="*/ 6522 w 137904"/>
                <a:gd name="connsiteY11" fmla="*/ 92545 h 208838"/>
                <a:gd name="connsiteX12" fmla="*/ 29506 w 137904"/>
                <a:gd name="connsiteY12" fmla="*/ 63740 h 208838"/>
                <a:gd name="connsiteX13" fmla="*/ 35195 w 137904"/>
                <a:gd name="connsiteY13" fmla="*/ 71173 h 208838"/>
                <a:gd name="connsiteX14" fmla="*/ 29961 w 137904"/>
                <a:gd name="connsiteY14" fmla="*/ 91151 h 208838"/>
                <a:gd name="connsiteX15" fmla="*/ 19038 w 137904"/>
                <a:gd name="connsiteY15" fmla="*/ 130410 h 208838"/>
                <a:gd name="connsiteX16" fmla="*/ 58634 w 137904"/>
                <a:gd name="connsiteY16" fmla="*/ 163397 h 208838"/>
                <a:gd name="connsiteX17" fmla="*/ 53628 w 137904"/>
                <a:gd name="connsiteY17" fmla="*/ 184536 h 208838"/>
                <a:gd name="connsiteX18" fmla="*/ 48394 w 137904"/>
                <a:gd name="connsiteY18" fmla="*/ 206605 h 208838"/>
                <a:gd name="connsiteX19" fmla="*/ 51125 w 137904"/>
                <a:gd name="connsiteY19" fmla="*/ 208928 h 208838"/>
                <a:gd name="connsiteX20" fmla="*/ 53173 w 137904"/>
                <a:gd name="connsiteY20" fmla="*/ 207998 h 208838"/>
                <a:gd name="connsiteX21" fmla="*/ 55904 w 137904"/>
                <a:gd name="connsiteY21" fmla="*/ 198474 h 208838"/>
                <a:gd name="connsiteX22" fmla="*/ 64551 w 137904"/>
                <a:gd name="connsiteY22" fmla="*/ 163861 h 208838"/>
                <a:gd name="connsiteX23" fmla="*/ 114388 w 137904"/>
                <a:gd name="connsiteY23" fmla="*/ 139005 h 208838"/>
                <a:gd name="connsiteX24" fmla="*/ 131000 w 137904"/>
                <a:gd name="connsiteY24" fmla="*/ 111129 h 208838"/>
                <a:gd name="connsiteX25" fmla="*/ 138055 w 137904"/>
                <a:gd name="connsiteY25" fmla="*/ 74890 h 208838"/>
                <a:gd name="connsiteX26" fmla="*/ 128042 w 137904"/>
                <a:gd name="connsiteY26" fmla="*/ 58629 h 208838"/>
                <a:gd name="connsiteX27" fmla="*/ 116664 w 137904"/>
                <a:gd name="connsiteY27" fmla="*/ 69779 h 208838"/>
                <a:gd name="connsiteX28" fmla="*/ 120077 w 137904"/>
                <a:gd name="connsiteY28" fmla="*/ 76052 h 208838"/>
                <a:gd name="connsiteX29" fmla="*/ 128270 w 137904"/>
                <a:gd name="connsiteY29" fmla="*/ 95797 h 208838"/>
                <a:gd name="connsiteX30" fmla="*/ 108471 w 137904"/>
                <a:gd name="connsiteY30" fmla="*/ 138076 h 208838"/>
                <a:gd name="connsiteX31" fmla="*/ 65689 w 137904"/>
                <a:gd name="connsiteY31" fmla="*/ 158751 h 208838"/>
                <a:gd name="connsiteX32" fmla="*/ 103237 w 137904"/>
                <a:gd name="connsiteY32" fmla="*/ 6129 h 20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904" h="208838">
                  <a:moveTo>
                    <a:pt x="103237" y="6129"/>
                  </a:moveTo>
                  <a:cubicBezTo>
                    <a:pt x="103465" y="5200"/>
                    <a:pt x="103920" y="3806"/>
                    <a:pt x="103920" y="2644"/>
                  </a:cubicBezTo>
                  <a:cubicBezTo>
                    <a:pt x="103920" y="321"/>
                    <a:pt x="102327" y="89"/>
                    <a:pt x="101189" y="89"/>
                  </a:cubicBezTo>
                  <a:cubicBezTo>
                    <a:pt x="98914" y="89"/>
                    <a:pt x="98686" y="554"/>
                    <a:pt x="97776" y="4735"/>
                  </a:cubicBezTo>
                  <a:lnTo>
                    <a:pt x="60000" y="158286"/>
                  </a:lnTo>
                  <a:cubicBezTo>
                    <a:pt x="42705" y="156195"/>
                    <a:pt x="34057" y="147600"/>
                    <a:pt x="34057" y="132268"/>
                  </a:cubicBezTo>
                  <a:cubicBezTo>
                    <a:pt x="34057" y="127622"/>
                    <a:pt x="34057" y="121583"/>
                    <a:pt x="46346" y="89060"/>
                  </a:cubicBezTo>
                  <a:cubicBezTo>
                    <a:pt x="47256" y="86273"/>
                    <a:pt x="48849" y="82324"/>
                    <a:pt x="48849" y="77678"/>
                  </a:cubicBezTo>
                  <a:cubicBezTo>
                    <a:pt x="48849" y="67224"/>
                    <a:pt x="41567" y="58629"/>
                    <a:pt x="30189" y="58629"/>
                  </a:cubicBezTo>
                  <a:cubicBezTo>
                    <a:pt x="8570" y="58629"/>
                    <a:pt x="150" y="92313"/>
                    <a:pt x="150" y="94403"/>
                  </a:cubicBezTo>
                  <a:cubicBezTo>
                    <a:pt x="150" y="96726"/>
                    <a:pt x="2426" y="96726"/>
                    <a:pt x="2881" y="96726"/>
                  </a:cubicBezTo>
                  <a:cubicBezTo>
                    <a:pt x="5156" y="96726"/>
                    <a:pt x="5384" y="96262"/>
                    <a:pt x="6522" y="92545"/>
                  </a:cubicBezTo>
                  <a:cubicBezTo>
                    <a:pt x="12666" y="70476"/>
                    <a:pt x="21769" y="63740"/>
                    <a:pt x="29506" y="63740"/>
                  </a:cubicBezTo>
                  <a:cubicBezTo>
                    <a:pt x="31327" y="63740"/>
                    <a:pt x="35195" y="63740"/>
                    <a:pt x="35195" y="71173"/>
                  </a:cubicBezTo>
                  <a:cubicBezTo>
                    <a:pt x="35195" y="77213"/>
                    <a:pt x="32919" y="83021"/>
                    <a:pt x="29961" y="91151"/>
                  </a:cubicBezTo>
                  <a:cubicBezTo>
                    <a:pt x="19038" y="120421"/>
                    <a:pt x="19038" y="126461"/>
                    <a:pt x="19038" y="130410"/>
                  </a:cubicBezTo>
                  <a:cubicBezTo>
                    <a:pt x="19038" y="152479"/>
                    <a:pt x="36788" y="162003"/>
                    <a:pt x="58634" y="163397"/>
                  </a:cubicBezTo>
                  <a:cubicBezTo>
                    <a:pt x="56814" y="171759"/>
                    <a:pt x="56814" y="172224"/>
                    <a:pt x="53628" y="184536"/>
                  </a:cubicBezTo>
                  <a:cubicBezTo>
                    <a:pt x="52945" y="187091"/>
                    <a:pt x="48394" y="205908"/>
                    <a:pt x="48394" y="206605"/>
                  </a:cubicBezTo>
                  <a:cubicBezTo>
                    <a:pt x="48394" y="206837"/>
                    <a:pt x="48394" y="208928"/>
                    <a:pt x="51125" y="208928"/>
                  </a:cubicBezTo>
                  <a:cubicBezTo>
                    <a:pt x="51580" y="208928"/>
                    <a:pt x="52718" y="208928"/>
                    <a:pt x="53173" y="207998"/>
                  </a:cubicBezTo>
                  <a:cubicBezTo>
                    <a:pt x="53856" y="207534"/>
                    <a:pt x="55221" y="201726"/>
                    <a:pt x="55904" y="198474"/>
                  </a:cubicBezTo>
                  <a:lnTo>
                    <a:pt x="64551" y="163861"/>
                  </a:lnTo>
                  <a:cubicBezTo>
                    <a:pt x="72971" y="163861"/>
                    <a:pt x="92997" y="163861"/>
                    <a:pt x="114388" y="139005"/>
                  </a:cubicBezTo>
                  <a:cubicBezTo>
                    <a:pt x="123718" y="128319"/>
                    <a:pt x="128497" y="118098"/>
                    <a:pt x="131000" y="111129"/>
                  </a:cubicBezTo>
                  <a:cubicBezTo>
                    <a:pt x="133048" y="105321"/>
                    <a:pt x="138055" y="85111"/>
                    <a:pt x="138055" y="74890"/>
                  </a:cubicBezTo>
                  <a:cubicBezTo>
                    <a:pt x="138055" y="61881"/>
                    <a:pt x="131911" y="58629"/>
                    <a:pt x="128042" y="58629"/>
                  </a:cubicBezTo>
                  <a:cubicBezTo>
                    <a:pt x="122353" y="58629"/>
                    <a:pt x="116664" y="64669"/>
                    <a:pt x="116664" y="69779"/>
                  </a:cubicBezTo>
                  <a:cubicBezTo>
                    <a:pt x="116664" y="72799"/>
                    <a:pt x="118029" y="74193"/>
                    <a:pt x="120077" y="76052"/>
                  </a:cubicBezTo>
                  <a:cubicBezTo>
                    <a:pt x="122580" y="78607"/>
                    <a:pt x="128270" y="84647"/>
                    <a:pt x="128270" y="95797"/>
                  </a:cubicBezTo>
                  <a:cubicBezTo>
                    <a:pt x="128270" y="110664"/>
                    <a:pt x="116436" y="129713"/>
                    <a:pt x="108471" y="138076"/>
                  </a:cubicBezTo>
                  <a:cubicBezTo>
                    <a:pt x="88446" y="158751"/>
                    <a:pt x="73881" y="158751"/>
                    <a:pt x="65689" y="158751"/>
                  </a:cubicBezTo>
                  <a:lnTo>
                    <a:pt x="103237" y="6129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40" name="任意多边形: 形状 1139">
              <a:extLst>
                <a:ext uri="{FF2B5EF4-FFF2-40B4-BE49-F238E27FC236}">
                  <a16:creationId xmlns:a16="http://schemas.microsoft.com/office/drawing/2014/main" id="{36E28611-832F-4AFE-4C83-2E1908E535F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980438" y="3352025"/>
              <a:ext cx="52795" cy="232300"/>
            </a:xfrm>
            <a:custGeom>
              <a:avLst/>
              <a:gdLst>
                <a:gd name="connsiteX0" fmla="*/ 52952 w 52795"/>
                <a:gd name="connsiteY0" fmla="*/ 116240 h 232300"/>
                <a:gd name="connsiteX1" fmla="*/ 37933 w 52795"/>
                <a:gd name="connsiteY1" fmla="*/ 43762 h 232300"/>
                <a:gd name="connsiteX2" fmla="*/ 2433 w 52795"/>
                <a:gd name="connsiteY2" fmla="*/ 89 h 232300"/>
                <a:gd name="connsiteX3" fmla="*/ 157 w 52795"/>
                <a:gd name="connsiteY3" fmla="*/ 2412 h 232300"/>
                <a:gd name="connsiteX4" fmla="*/ 4481 w 52795"/>
                <a:gd name="connsiteY4" fmla="*/ 7755 h 232300"/>
                <a:gd name="connsiteX5" fmla="*/ 39753 w 52795"/>
                <a:gd name="connsiteY5" fmla="*/ 116240 h 232300"/>
                <a:gd name="connsiteX6" fmla="*/ 3115 w 52795"/>
                <a:gd name="connsiteY6" fmla="*/ 226118 h 232300"/>
                <a:gd name="connsiteX7" fmla="*/ 157 w 52795"/>
                <a:gd name="connsiteY7" fmla="*/ 230067 h 232300"/>
                <a:gd name="connsiteX8" fmla="*/ 2433 w 52795"/>
                <a:gd name="connsiteY8" fmla="*/ 232390 h 232300"/>
                <a:gd name="connsiteX9" fmla="*/ 38616 w 52795"/>
                <a:gd name="connsiteY9" fmla="*/ 187091 h 232300"/>
                <a:gd name="connsiteX10" fmla="*/ 52952 w 52795"/>
                <a:gd name="connsiteY10" fmla="*/ 116240 h 23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95" h="232300">
                  <a:moveTo>
                    <a:pt x="52952" y="116240"/>
                  </a:moveTo>
                  <a:cubicBezTo>
                    <a:pt x="52952" y="98120"/>
                    <a:pt x="50449" y="70012"/>
                    <a:pt x="37933" y="43762"/>
                  </a:cubicBezTo>
                  <a:cubicBezTo>
                    <a:pt x="24279" y="15189"/>
                    <a:pt x="4708" y="89"/>
                    <a:pt x="2433" y="89"/>
                  </a:cubicBezTo>
                  <a:cubicBezTo>
                    <a:pt x="1067" y="89"/>
                    <a:pt x="157" y="1018"/>
                    <a:pt x="157" y="2412"/>
                  </a:cubicBezTo>
                  <a:cubicBezTo>
                    <a:pt x="157" y="3109"/>
                    <a:pt x="157" y="3574"/>
                    <a:pt x="4481" y="7755"/>
                  </a:cubicBezTo>
                  <a:cubicBezTo>
                    <a:pt x="26782" y="30753"/>
                    <a:pt x="39753" y="67689"/>
                    <a:pt x="39753" y="116240"/>
                  </a:cubicBezTo>
                  <a:cubicBezTo>
                    <a:pt x="39753" y="155963"/>
                    <a:pt x="31333" y="196848"/>
                    <a:pt x="3115" y="226118"/>
                  </a:cubicBezTo>
                  <a:cubicBezTo>
                    <a:pt x="157" y="228905"/>
                    <a:pt x="157" y="229370"/>
                    <a:pt x="157" y="230067"/>
                  </a:cubicBezTo>
                  <a:cubicBezTo>
                    <a:pt x="157" y="231461"/>
                    <a:pt x="1067" y="232390"/>
                    <a:pt x="2433" y="232390"/>
                  </a:cubicBezTo>
                  <a:cubicBezTo>
                    <a:pt x="4708" y="232390"/>
                    <a:pt x="25189" y="216594"/>
                    <a:pt x="38616" y="187091"/>
                  </a:cubicBezTo>
                  <a:cubicBezTo>
                    <a:pt x="50221" y="161538"/>
                    <a:pt x="52952" y="135753"/>
                    <a:pt x="52952" y="116240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41" name="任意多边形: 形状 1140">
              <a:extLst>
                <a:ext uri="{FF2B5EF4-FFF2-40B4-BE49-F238E27FC236}">
                  <a16:creationId xmlns:a16="http://schemas.microsoft.com/office/drawing/2014/main" id="{9BB00038-91F6-A72D-E223-1A5C3BC4FA6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066000" y="3322362"/>
              <a:ext cx="70408" cy="107973"/>
            </a:xfrm>
            <a:custGeom>
              <a:avLst/>
              <a:gdLst>
                <a:gd name="connsiteX0" fmla="*/ 70570 w 70408"/>
                <a:gd name="connsiteY0" fmla="*/ 78463 h 107973"/>
                <a:gd name="connsiteX1" fmla="*/ 65154 w 70408"/>
                <a:gd name="connsiteY1" fmla="*/ 78463 h 107973"/>
                <a:gd name="connsiteX2" fmla="*/ 61012 w 70408"/>
                <a:gd name="connsiteY2" fmla="*/ 93261 h 107973"/>
                <a:gd name="connsiteX3" fmla="*/ 45242 w 70408"/>
                <a:gd name="connsiteY3" fmla="*/ 94237 h 107973"/>
                <a:gd name="connsiteX4" fmla="*/ 15931 w 70408"/>
                <a:gd name="connsiteY4" fmla="*/ 94237 h 107973"/>
                <a:gd name="connsiteX5" fmla="*/ 47790 w 70408"/>
                <a:gd name="connsiteY5" fmla="*/ 66918 h 107973"/>
                <a:gd name="connsiteX6" fmla="*/ 70570 w 70408"/>
                <a:gd name="connsiteY6" fmla="*/ 31794 h 107973"/>
                <a:gd name="connsiteX7" fmla="*/ 33294 w 70408"/>
                <a:gd name="connsiteY7" fmla="*/ 85 h 107973"/>
                <a:gd name="connsiteX8" fmla="*/ 161 w 70408"/>
                <a:gd name="connsiteY8" fmla="*/ 29192 h 107973"/>
                <a:gd name="connsiteX9" fmla="*/ 8603 w 70408"/>
                <a:gd name="connsiteY9" fmla="*/ 38299 h 107973"/>
                <a:gd name="connsiteX10" fmla="*/ 17046 w 70408"/>
                <a:gd name="connsiteY10" fmla="*/ 29680 h 107973"/>
                <a:gd name="connsiteX11" fmla="*/ 7648 w 70408"/>
                <a:gd name="connsiteY11" fmla="*/ 21062 h 107973"/>
                <a:gd name="connsiteX12" fmla="*/ 30905 w 70408"/>
                <a:gd name="connsiteY12" fmla="*/ 5939 h 107973"/>
                <a:gd name="connsiteX13" fmla="*/ 55118 w 70408"/>
                <a:gd name="connsiteY13" fmla="*/ 31794 h 107973"/>
                <a:gd name="connsiteX14" fmla="*/ 40144 w 70408"/>
                <a:gd name="connsiteY14" fmla="*/ 63015 h 107973"/>
                <a:gd name="connsiteX15" fmla="*/ 1754 w 70408"/>
                <a:gd name="connsiteY15" fmla="*/ 101717 h 107973"/>
                <a:gd name="connsiteX16" fmla="*/ 161 w 70408"/>
                <a:gd name="connsiteY16" fmla="*/ 108058 h 107973"/>
                <a:gd name="connsiteX17" fmla="*/ 65791 w 70408"/>
                <a:gd name="connsiteY17" fmla="*/ 108058 h 107973"/>
                <a:gd name="connsiteX18" fmla="*/ 70570 w 70408"/>
                <a:gd name="connsiteY18" fmla="*/ 78463 h 1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408" h="107973">
                  <a:moveTo>
                    <a:pt x="70570" y="78463"/>
                  </a:moveTo>
                  <a:lnTo>
                    <a:pt x="65154" y="78463"/>
                  </a:lnTo>
                  <a:cubicBezTo>
                    <a:pt x="64676" y="82041"/>
                    <a:pt x="63083" y="91635"/>
                    <a:pt x="61012" y="93261"/>
                  </a:cubicBezTo>
                  <a:cubicBezTo>
                    <a:pt x="59737" y="94237"/>
                    <a:pt x="47472" y="94237"/>
                    <a:pt x="45242" y="94237"/>
                  </a:cubicBezTo>
                  <a:lnTo>
                    <a:pt x="15931" y="94237"/>
                  </a:lnTo>
                  <a:cubicBezTo>
                    <a:pt x="32657" y="79114"/>
                    <a:pt x="38233" y="74561"/>
                    <a:pt x="47790" y="66918"/>
                  </a:cubicBezTo>
                  <a:cubicBezTo>
                    <a:pt x="59578" y="57324"/>
                    <a:pt x="70570" y="47242"/>
                    <a:pt x="70570" y="31794"/>
                  </a:cubicBezTo>
                  <a:cubicBezTo>
                    <a:pt x="70570" y="12118"/>
                    <a:pt x="53684" y="85"/>
                    <a:pt x="33294" y="85"/>
                  </a:cubicBezTo>
                  <a:cubicBezTo>
                    <a:pt x="13542" y="85"/>
                    <a:pt x="161" y="14232"/>
                    <a:pt x="161" y="29192"/>
                  </a:cubicBezTo>
                  <a:cubicBezTo>
                    <a:pt x="161" y="37485"/>
                    <a:pt x="7010" y="38299"/>
                    <a:pt x="8603" y="38299"/>
                  </a:cubicBezTo>
                  <a:cubicBezTo>
                    <a:pt x="12427" y="38299"/>
                    <a:pt x="17046" y="35534"/>
                    <a:pt x="17046" y="29680"/>
                  </a:cubicBezTo>
                  <a:cubicBezTo>
                    <a:pt x="17046" y="26753"/>
                    <a:pt x="15931" y="21062"/>
                    <a:pt x="7648" y="21062"/>
                  </a:cubicBezTo>
                  <a:cubicBezTo>
                    <a:pt x="12586" y="9516"/>
                    <a:pt x="23418" y="5939"/>
                    <a:pt x="30905" y="5939"/>
                  </a:cubicBezTo>
                  <a:cubicBezTo>
                    <a:pt x="46835" y="5939"/>
                    <a:pt x="55118" y="18623"/>
                    <a:pt x="55118" y="31794"/>
                  </a:cubicBezTo>
                  <a:cubicBezTo>
                    <a:pt x="55118" y="45941"/>
                    <a:pt x="45242" y="57161"/>
                    <a:pt x="40144" y="63015"/>
                  </a:cubicBezTo>
                  <a:lnTo>
                    <a:pt x="1754" y="101717"/>
                  </a:lnTo>
                  <a:cubicBezTo>
                    <a:pt x="161" y="103180"/>
                    <a:pt x="161" y="103505"/>
                    <a:pt x="161" y="108058"/>
                  </a:cubicBezTo>
                  <a:lnTo>
                    <a:pt x="65791" y="108058"/>
                  </a:lnTo>
                  <a:lnTo>
                    <a:pt x="70570" y="78463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42" name="任意多边形: 形状 1141">
              <a:extLst>
                <a:ext uri="{FF2B5EF4-FFF2-40B4-BE49-F238E27FC236}">
                  <a16:creationId xmlns:a16="http://schemas.microsoft.com/office/drawing/2014/main" id="{8C0C7395-C103-11E9-0BB6-BF81B7269B9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161239" y="3189411"/>
              <a:ext cx="59849" cy="557289"/>
            </a:xfrm>
            <a:custGeom>
              <a:avLst/>
              <a:gdLst>
                <a:gd name="connsiteX0" fmla="*/ 47499 w 59849"/>
                <a:gd name="connsiteY0" fmla="*/ 544588 h 557289"/>
                <a:gd name="connsiteX1" fmla="*/ 165 w 59849"/>
                <a:gd name="connsiteY1" fmla="*/ 544588 h 557289"/>
                <a:gd name="connsiteX2" fmla="*/ 165 w 59849"/>
                <a:gd name="connsiteY2" fmla="*/ 557365 h 557289"/>
                <a:gd name="connsiteX3" fmla="*/ 60015 w 59849"/>
                <a:gd name="connsiteY3" fmla="*/ 557365 h 557289"/>
                <a:gd name="connsiteX4" fmla="*/ 60015 w 59849"/>
                <a:gd name="connsiteY4" fmla="*/ 75 h 557289"/>
                <a:gd name="connsiteX5" fmla="*/ 165 w 59849"/>
                <a:gd name="connsiteY5" fmla="*/ 75 h 557289"/>
                <a:gd name="connsiteX6" fmla="*/ 165 w 59849"/>
                <a:gd name="connsiteY6" fmla="*/ 12852 h 557289"/>
                <a:gd name="connsiteX7" fmla="*/ 47499 w 59849"/>
                <a:gd name="connsiteY7" fmla="*/ 12852 h 557289"/>
                <a:gd name="connsiteX8" fmla="*/ 47499 w 59849"/>
                <a:gd name="connsiteY8" fmla="*/ 544588 h 55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49" h="557289">
                  <a:moveTo>
                    <a:pt x="47499" y="544588"/>
                  </a:moveTo>
                  <a:lnTo>
                    <a:pt x="165" y="544588"/>
                  </a:lnTo>
                  <a:lnTo>
                    <a:pt x="165" y="557365"/>
                  </a:lnTo>
                  <a:lnTo>
                    <a:pt x="60015" y="557365"/>
                  </a:lnTo>
                  <a:lnTo>
                    <a:pt x="60015" y="75"/>
                  </a:lnTo>
                  <a:lnTo>
                    <a:pt x="165" y="75"/>
                  </a:lnTo>
                  <a:lnTo>
                    <a:pt x="165" y="12852"/>
                  </a:lnTo>
                  <a:lnTo>
                    <a:pt x="47499" y="12852"/>
                  </a:lnTo>
                  <a:lnTo>
                    <a:pt x="47499" y="544588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43" name="任意多边形: 形状 1142">
              <a:extLst>
                <a:ext uri="{FF2B5EF4-FFF2-40B4-BE49-F238E27FC236}">
                  <a16:creationId xmlns:a16="http://schemas.microsoft.com/office/drawing/2014/main" id="{697C2536-BB8D-BB5A-DB98-8466EB0C08C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360939" y="3426129"/>
              <a:ext cx="24121" cy="100121"/>
            </a:xfrm>
            <a:custGeom>
              <a:avLst/>
              <a:gdLst>
                <a:gd name="connsiteX0" fmla="*/ 24295 w 24121"/>
                <a:gd name="connsiteY0" fmla="*/ 12401 h 100121"/>
                <a:gd name="connsiteX1" fmla="*/ 12234 w 24121"/>
                <a:gd name="connsiteY1" fmla="*/ 89 h 100121"/>
                <a:gd name="connsiteX2" fmla="*/ 173 w 24121"/>
                <a:gd name="connsiteY2" fmla="*/ 12401 h 100121"/>
                <a:gd name="connsiteX3" fmla="*/ 12234 w 24121"/>
                <a:gd name="connsiteY3" fmla="*/ 24713 h 100121"/>
                <a:gd name="connsiteX4" fmla="*/ 24295 w 24121"/>
                <a:gd name="connsiteY4" fmla="*/ 12401 h 100121"/>
                <a:gd name="connsiteX5" fmla="*/ 24295 w 24121"/>
                <a:gd name="connsiteY5" fmla="*/ 87899 h 100121"/>
                <a:gd name="connsiteX6" fmla="*/ 12234 w 24121"/>
                <a:gd name="connsiteY6" fmla="*/ 75587 h 100121"/>
                <a:gd name="connsiteX7" fmla="*/ 173 w 24121"/>
                <a:gd name="connsiteY7" fmla="*/ 87899 h 100121"/>
                <a:gd name="connsiteX8" fmla="*/ 12234 w 24121"/>
                <a:gd name="connsiteY8" fmla="*/ 100211 h 100121"/>
                <a:gd name="connsiteX9" fmla="*/ 24295 w 24121"/>
                <a:gd name="connsiteY9" fmla="*/ 87899 h 10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21" h="100121">
                  <a:moveTo>
                    <a:pt x="24295" y="12401"/>
                  </a:moveTo>
                  <a:cubicBezTo>
                    <a:pt x="24295" y="5664"/>
                    <a:pt x="18834" y="89"/>
                    <a:pt x="12234" y="89"/>
                  </a:cubicBezTo>
                  <a:cubicBezTo>
                    <a:pt x="5635" y="89"/>
                    <a:pt x="173" y="5664"/>
                    <a:pt x="173" y="12401"/>
                  </a:cubicBezTo>
                  <a:cubicBezTo>
                    <a:pt x="173" y="19138"/>
                    <a:pt x="5635" y="24713"/>
                    <a:pt x="12234" y="24713"/>
                  </a:cubicBezTo>
                  <a:cubicBezTo>
                    <a:pt x="18834" y="24713"/>
                    <a:pt x="24295" y="19138"/>
                    <a:pt x="24295" y="12401"/>
                  </a:cubicBezTo>
                  <a:close/>
                  <a:moveTo>
                    <a:pt x="24295" y="87899"/>
                  </a:moveTo>
                  <a:cubicBezTo>
                    <a:pt x="24295" y="81162"/>
                    <a:pt x="18834" y="75587"/>
                    <a:pt x="12234" y="75587"/>
                  </a:cubicBezTo>
                  <a:cubicBezTo>
                    <a:pt x="5635" y="75587"/>
                    <a:pt x="173" y="81162"/>
                    <a:pt x="173" y="87899"/>
                  </a:cubicBezTo>
                  <a:cubicBezTo>
                    <a:pt x="173" y="94636"/>
                    <a:pt x="5635" y="100211"/>
                    <a:pt x="12234" y="100211"/>
                  </a:cubicBezTo>
                  <a:cubicBezTo>
                    <a:pt x="18834" y="100211"/>
                    <a:pt x="24295" y="94636"/>
                    <a:pt x="24295" y="87899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44" name="任意多边形: 形状 1143">
              <a:extLst>
                <a:ext uri="{FF2B5EF4-FFF2-40B4-BE49-F238E27FC236}">
                  <a16:creationId xmlns:a16="http://schemas.microsoft.com/office/drawing/2014/main" id="{B3DFE809-1E50-45C2-6F06-AAC6805B28C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417325" y="3440996"/>
              <a:ext cx="151331" cy="54358"/>
            </a:xfrm>
            <a:custGeom>
              <a:avLst/>
              <a:gdLst>
                <a:gd name="connsiteX0" fmla="*/ 143770 w 151331"/>
                <a:gd name="connsiteY0" fmla="*/ 9381 h 54358"/>
                <a:gd name="connsiteX1" fmla="*/ 151507 w 151331"/>
                <a:gd name="connsiteY1" fmla="*/ 4735 h 54358"/>
                <a:gd name="connsiteX2" fmla="*/ 143998 w 151331"/>
                <a:gd name="connsiteY2" fmla="*/ 89 h 54358"/>
                <a:gd name="connsiteX3" fmla="*/ 7686 w 151331"/>
                <a:gd name="connsiteY3" fmla="*/ 89 h 54358"/>
                <a:gd name="connsiteX4" fmla="*/ 176 w 151331"/>
                <a:gd name="connsiteY4" fmla="*/ 4735 h 54358"/>
                <a:gd name="connsiteX5" fmla="*/ 7913 w 151331"/>
                <a:gd name="connsiteY5" fmla="*/ 9381 h 54358"/>
                <a:gd name="connsiteX6" fmla="*/ 143770 w 151331"/>
                <a:gd name="connsiteY6" fmla="*/ 9381 h 54358"/>
                <a:gd name="connsiteX7" fmla="*/ 143998 w 151331"/>
                <a:gd name="connsiteY7" fmla="*/ 54448 h 54358"/>
                <a:gd name="connsiteX8" fmla="*/ 151507 w 151331"/>
                <a:gd name="connsiteY8" fmla="*/ 49802 h 54358"/>
                <a:gd name="connsiteX9" fmla="*/ 143770 w 151331"/>
                <a:gd name="connsiteY9" fmla="*/ 45156 h 54358"/>
                <a:gd name="connsiteX10" fmla="*/ 7913 w 151331"/>
                <a:gd name="connsiteY10" fmla="*/ 45156 h 54358"/>
                <a:gd name="connsiteX11" fmla="*/ 176 w 151331"/>
                <a:gd name="connsiteY11" fmla="*/ 49802 h 54358"/>
                <a:gd name="connsiteX12" fmla="*/ 7686 w 151331"/>
                <a:gd name="connsiteY12" fmla="*/ 54448 h 54358"/>
                <a:gd name="connsiteX13" fmla="*/ 143998 w 151331"/>
                <a:gd name="connsiteY13" fmla="*/ 54448 h 5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331" h="54358">
                  <a:moveTo>
                    <a:pt x="143770" y="9381"/>
                  </a:moveTo>
                  <a:cubicBezTo>
                    <a:pt x="147184" y="9381"/>
                    <a:pt x="151507" y="9381"/>
                    <a:pt x="151507" y="4735"/>
                  </a:cubicBezTo>
                  <a:cubicBezTo>
                    <a:pt x="151507" y="89"/>
                    <a:pt x="147184" y="89"/>
                    <a:pt x="143998" y="89"/>
                  </a:cubicBezTo>
                  <a:lnTo>
                    <a:pt x="7686" y="89"/>
                  </a:lnTo>
                  <a:cubicBezTo>
                    <a:pt x="4500" y="89"/>
                    <a:pt x="176" y="89"/>
                    <a:pt x="176" y="4735"/>
                  </a:cubicBezTo>
                  <a:cubicBezTo>
                    <a:pt x="176" y="9381"/>
                    <a:pt x="4500" y="9381"/>
                    <a:pt x="7913" y="9381"/>
                  </a:cubicBezTo>
                  <a:lnTo>
                    <a:pt x="143770" y="9381"/>
                  </a:lnTo>
                  <a:close/>
                  <a:moveTo>
                    <a:pt x="143998" y="54448"/>
                  </a:moveTo>
                  <a:cubicBezTo>
                    <a:pt x="147184" y="54448"/>
                    <a:pt x="151507" y="54448"/>
                    <a:pt x="151507" y="49802"/>
                  </a:cubicBezTo>
                  <a:cubicBezTo>
                    <a:pt x="151507" y="45156"/>
                    <a:pt x="147184" y="45156"/>
                    <a:pt x="143770" y="45156"/>
                  </a:cubicBezTo>
                  <a:lnTo>
                    <a:pt x="7913" y="45156"/>
                  </a:lnTo>
                  <a:cubicBezTo>
                    <a:pt x="4500" y="45156"/>
                    <a:pt x="176" y="45156"/>
                    <a:pt x="176" y="49802"/>
                  </a:cubicBezTo>
                  <a:cubicBezTo>
                    <a:pt x="176" y="54448"/>
                    <a:pt x="4500" y="54448"/>
                    <a:pt x="7686" y="54448"/>
                  </a:cubicBezTo>
                  <a:lnTo>
                    <a:pt x="143998" y="54448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45" name="任意多边形: 形状 1144">
              <a:extLst>
                <a:ext uri="{FF2B5EF4-FFF2-40B4-BE49-F238E27FC236}">
                  <a16:creationId xmlns:a16="http://schemas.microsoft.com/office/drawing/2014/main" id="{A25C7202-8555-1380-FFA2-3E7E0D14557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56111" y="3214385"/>
              <a:ext cx="75096" cy="154712"/>
            </a:xfrm>
            <a:custGeom>
              <a:avLst/>
              <a:gdLst>
                <a:gd name="connsiteX0" fmla="*/ 46846 w 75096"/>
                <a:gd name="connsiteY0" fmla="*/ 6122 h 154712"/>
                <a:gd name="connsiteX1" fmla="*/ 41612 w 75096"/>
                <a:gd name="connsiteY1" fmla="*/ 82 h 154712"/>
                <a:gd name="connsiteX2" fmla="*/ 195 w 75096"/>
                <a:gd name="connsiteY2" fmla="*/ 14950 h 154712"/>
                <a:gd name="connsiteX3" fmla="*/ 195 w 75096"/>
                <a:gd name="connsiteY3" fmla="*/ 22151 h 154712"/>
                <a:gd name="connsiteX4" fmla="*/ 30006 w 75096"/>
                <a:gd name="connsiteY4" fmla="*/ 16111 h 154712"/>
                <a:gd name="connsiteX5" fmla="*/ 30006 w 75096"/>
                <a:gd name="connsiteY5" fmla="*/ 136443 h 154712"/>
                <a:gd name="connsiteX6" fmla="*/ 8842 w 75096"/>
                <a:gd name="connsiteY6" fmla="*/ 147593 h 154712"/>
                <a:gd name="connsiteX7" fmla="*/ 1560 w 75096"/>
                <a:gd name="connsiteY7" fmla="*/ 147593 h 154712"/>
                <a:gd name="connsiteX8" fmla="*/ 1560 w 75096"/>
                <a:gd name="connsiteY8" fmla="*/ 154795 h 154712"/>
                <a:gd name="connsiteX9" fmla="*/ 38426 w 75096"/>
                <a:gd name="connsiteY9" fmla="*/ 154098 h 154712"/>
                <a:gd name="connsiteX10" fmla="*/ 75292 w 75096"/>
                <a:gd name="connsiteY10" fmla="*/ 154795 h 154712"/>
                <a:gd name="connsiteX11" fmla="*/ 75292 w 75096"/>
                <a:gd name="connsiteY11" fmla="*/ 147593 h 154712"/>
                <a:gd name="connsiteX12" fmla="*/ 68010 w 75096"/>
                <a:gd name="connsiteY12" fmla="*/ 147593 h 154712"/>
                <a:gd name="connsiteX13" fmla="*/ 46846 w 75096"/>
                <a:gd name="connsiteY13" fmla="*/ 136443 h 154712"/>
                <a:gd name="connsiteX14" fmla="*/ 46846 w 75096"/>
                <a:gd name="connsiteY14" fmla="*/ 6122 h 1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096" h="154712">
                  <a:moveTo>
                    <a:pt x="46846" y="6122"/>
                  </a:moveTo>
                  <a:cubicBezTo>
                    <a:pt x="46846" y="547"/>
                    <a:pt x="46846" y="82"/>
                    <a:pt x="41612" y="82"/>
                  </a:cubicBezTo>
                  <a:cubicBezTo>
                    <a:pt x="27503" y="14950"/>
                    <a:pt x="7477" y="14950"/>
                    <a:pt x="195" y="14950"/>
                  </a:cubicBezTo>
                  <a:lnTo>
                    <a:pt x="195" y="22151"/>
                  </a:lnTo>
                  <a:cubicBezTo>
                    <a:pt x="4746" y="22151"/>
                    <a:pt x="18173" y="22151"/>
                    <a:pt x="30006" y="16111"/>
                  </a:cubicBezTo>
                  <a:lnTo>
                    <a:pt x="30006" y="136443"/>
                  </a:lnTo>
                  <a:cubicBezTo>
                    <a:pt x="30006" y="144806"/>
                    <a:pt x="29323" y="147593"/>
                    <a:pt x="8842" y="147593"/>
                  </a:cubicBezTo>
                  <a:lnTo>
                    <a:pt x="1560" y="147593"/>
                  </a:lnTo>
                  <a:lnTo>
                    <a:pt x="1560" y="154795"/>
                  </a:lnTo>
                  <a:cubicBezTo>
                    <a:pt x="9525" y="154098"/>
                    <a:pt x="29323" y="154098"/>
                    <a:pt x="38426" y="154098"/>
                  </a:cubicBezTo>
                  <a:cubicBezTo>
                    <a:pt x="47529" y="154098"/>
                    <a:pt x="67327" y="154098"/>
                    <a:pt x="75292" y="154795"/>
                  </a:cubicBezTo>
                  <a:lnTo>
                    <a:pt x="75292" y="147593"/>
                  </a:lnTo>
                  <a:lnTo>
                    <a:pt x="68010" y="147593"/>
                  </a:lnTo>
                  <a:cubicBezTo>
                    <a:pt x="47529" y="147593"/>
                    <a:pt x="46846" y="145038"/>
                    <a:pt x="46846" y="136443"/>
                  </a:cubicBezTo>
                  <a:lnTo>
                    <a:pt x="46846" y="612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46" name="任意多边形: 形状 1145">
              <a:extLst>
                <a:ext uri="{FF2B5EF4-FFF2-40B4-BE49-F238E27FC236}">
                  <a16:creationId xmlns:a16="http://schemas.microsoft.com/office/drawing/2014/main" id="{E5643E33-95B6-8761-2A1B-02B1BCE647D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672097" y="3463529"/>
              <a:ext cx="441305" cy="9291"/>
            </a:xfrm>
            <a:custGeom>
              <a:avLst/>
              <a:gdLst>
                <a:gd name="connsiteX0" fmla="*/ 0 w 441305"/>
                <a:gd name="connsiteY0" fmla="*/ 0 h 9291"/>
                <a:gd name="connsiteX1" fmla="*/ 441305 w 441305"/>
                <a:gd name="connsiteY1" fmla="*/ 0 h 9291"/>
                <a:gd name="connsiteX2" fmla="*/ 441305 w 441305"/>
                <a:gd name="connsiteY2" fmla="*/ 9292 h 9291"/>
                <a:gd name="connsiteX3" fmla="*/ 0 w 441305"/>
                <a:gd name="connsiteY3" fmla="*/ 9292 h 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305" h="9291">
                  <a:moveTo>
                    <a:pt x="0" y="0"/>
                  </a:moveTo>
                  <a:lnTo>
                    <a:pt x="441305" y="0"/>
                  </a:lnTo>
                  <a:lnTo>
                    <a:pt x="441305" y="9292"/>
                  </a:lnTo>
                  <a:lnTo>
                    <a:pt x="0" y="929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47" name="任意多边形: 形状 1146">
              <a:extLst>
                <a:ext uri="{FF2B5EF4-FFF2-40B4-BE49-F238E27FC236}">
                  <a16:creationId xmlns:a16="http://schemas.microsoft.com/office/drawing/2014/main" id="{A0CB8AF8-E257-7A95-380A-1D2DB001886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688709" y="3509986"/>
              <a:ext cx="177501" cy="232300"/>
            </a:xfrm>
            <a:custGeom>
              <a:avLst/>
              <a:gdLst>
                <a:gd name="connsiteX0" fmla="*/ 72099 w 177501"/>
                <a:gd name="connsiteY0" fmla="*/ 207998 h 232300"/>
                <a:gd name="connsiteX1" fmla="*/ 32047 w 177501"/>
                <a:gd name="connsiteY1" fmla="*/ 117633 h 232300"/>
                <a:gd name="connsiteX2" fmla="*/ 28633 w 177501"/>
                <a:gd name="connsiteY2" fmla="*/ 113916 h 232300"/>
                <a:gd name="connsiteX3" fmla="*/ 24765 w 177501"/>
                <a:gd name="connsiteY3" fmla="*/ 115775 h 232300"/>
                <a:gd name="connsiteX4" fmla="*/ 3146 w 177501"/>
                <a:gd name="connsiteY4" fmla="*/ 132500 h 232300"/>
                <a:gd name="connsiteX5" fmla="*/ 188 w 177501"/>
                <a:gd name="connsiteY5" fmla="*/ 136217 h 232300"/>
                <a:gd name="connsiteX6" fmla="*/ 2463 w 177501"/>
                <a:gd name="connsiteY6" fmla="*/ 138772 h 232300"/>
                <a:gd name="connsiteX7" fmla="*/ 10201 w 177501"/>
                <a:gd name="connsiteY7" fmla="*/ 133662 h 232300"/>
                <a:gd name="connsiteX8" fmla="*/ 17483 w 177501"/>
                <a:gd name="connsiteY8" fmla="*/ 128087 h 232300"/>
                <a:gd name="connsiteX9" fmla="*/ 62313 w 177501"/>
                <a:gd name="connsiteY9" fmla="*/ 228673 h 232300"/>
                <a:gd name="connsiteX10" fmla="*/ 67092 w 177501"/>
                <a:gd name="connsiteY10" fmla="*/ 232390 h 232300"/>
                <a:gd name="connsiteX11" fmla="*/ 72781 w 177501"/>
                <a:gd name="connsiteY11" fmla="*/ 227744 h 232300"/>
                <a:gd name="connsiteX12" fmla="*/ 176096 w 177501"/>
                <a:gd name="connsiteY12" fmla="*/ 9381 h 232300"/>
                <a:gd name="connsiteX13" fmla="*/ 177689 w 177501"/>
                <a:gd name="connsiteY13" fmla="*/ 4735 h 232300"/>
                <a:gd name="connsiteX14" fmla="*/ 173138 w 177501"/>
                <a:gd name="connsiteY14" fmla="*/ 89 h 232300"/>
                <a:gd name="connsiteX15" fmla="*/ 167904 w 177501"/>
                <a:gd name="connsiteY15" fmla="*/ 4967 h 232300"/>
                <a:gd name="connsiteX16" fmla="*/ 72099 w 177501"/>
                <a:gd name="connsiteY16" fmla="*/ 207998 h 23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501" h="232300">
                  <a:moveTo>
                    <a:pt x="72099" y="207998"/>
                  </a:moveTo>
                  <a:lnTo>
                    <a:pt x="32047" y="117633"/>
                  </a:lnTo>
                  <a:cubicBezTo>
                    <a:pt x="30454" y="113916"/>
                    <a:pt x="29316" y="113916"/>
                    <a:pt x="28633" y="113916"/>
                  </a:cubicBezTo>
                  <a:cubicBezTo>
                    <a:pt x="28406" y="113916"/>
                    <a:pt x="27268" y="113916"/>
                    <a:pt x="24765" y="115775"/>
                  </a:cubicBezTo>
                  <a:lnTo>
                    <a:pt x="3146" y="132500"/>
                  </a:lnTo>
                  <a:cubicBezTo>
                    <a:pt x="188" y="134823"/>
                    <a:pt x="188" y="135520"/>
                    <a:pt x="188" y="136217"/>
                  </a:cubicBezTo>
                  <a:cubicBezTo>
                    <a:pt x="188" y="137379"/>
                    <a:pt x="870" y="138772"/>
                    <a:pt x="2463" y="138772"/>
                  </a:cubicBezTo>
                  <a:cubicBezTo>
                    <a:pt x="3829" y="138772"/>
                    <a:pt x="7697" y="135520"/>
                    <a:pt x="10201" y="133662"/>
                  </a:cubicBezTo>
                  <a:cubicBezTo>
                    <a:pt x="11566" y="132500"/>
                    <a:pt x="14979" y="129945"/>
                    <a:pt x="17483" y="128087"/>
                  </a:cubicBezTo>
                  <a:lnTo>
                    <a:pt x="62313" y="228673"/>
                  </a:lnTo>
                  <a:cubicBezTo>
                    <a:pt x="63906" y="232390"/>
                    <a:pt x="65044" y="232390"/>
                    <a:pt x="67092" y="232390"/>
                  </a:cubicBezTo>
                  <a:cubicBezTo>
                    <a:pt x="70506" y="232390"/>
                    <a:pt x="71188" y="230996"/>
                    <a:pt x="72781" y="227744"/>
                  </a:cubicBezTo>
                  <a:lnTo>
                    <a:pt x="176096" y="9381"/>
                  </a:lnTo>
                  <a:cubicBezTo>
                    <a:pt x="177689" y="6129"/>
                    <a:pt x="177689" y="5199"/>
                    <a:pt x="177689" y="4735"/>
                  </a:cubicBezTo>
                  <a:cubicBezTo>
                    <a:pt x="177689" y="2412"/>
                    <a:pt x="175869" y="89"/>
                    <a:pt x="173138" y="89"/>
                  </a:cubicBezTo>
                  <a:cubicBezTo>
                    <a:pt x="171317" y="89"/>
                    <a:pt x="169724" y="1250"/>
                    <a:pt x="167904" y="4967"/>
                  </a:cubicBezTo>
                  <a:lnTo>
                    <a:pt x="72099" y="207998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48" name="任意多边形: 形状 1147">
              <a:extLst>
                <a:ext uri="{FF2B5EF4-FFF2-40B4-BE49-F238E27FC236}">
                  <a16:creationId xmlns:a16="http://schemas.microsoft.com/office/drawing/2014/main" id="{F61CBB61-10CE-D404-E508-98B66BAA24E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861736" y="3509987"/>
              <a:ext cx="251666" cy="9291"/>
            </a:xfrm>
            <a:custGeom>
              <a:avLst/>
              <a:gdLst>
                <a:gd name="connsiteX0" fmla="*/ 0 w 251666"/>
                <a:gd name="connsiteY0" fmla="*/ 0 h 9291"/>
                <a:gd name="connsiteX1" fmla="*/ 251667 w 251666"/>
                <a:gd name="connsiteY1" fmla="*/ 0 h 9291"/>
                <a:gd name="connsiteX2" fmla="*/ 251667 w 251666"/>
                <a:gd name="connsiteY2" fmla="*/ 9292 h 9291"/>
                <a:gd name="connsiteX3" fmla="*/ 0 w 251666"/>
                <a:gd name="connsiteY3" fmla="*/ 9292 h 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666" h="9291">
                  <a:moveTo>
                    <a:pt x="0" y="0"/>
                  </a:moveTo>
                  <a:lnTo>
                    <a:pt x="251667" y="0"/>
                  </a:lnTo>
                  <a:lnTo>
                    <a:pt x="251667" y="9292"/>
                  </a:lnTo>
                  <a:lnTo>
                    <a:pt x="0" y="929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50" name="任意多边形: 形状 1149">
              <a:extLst>
                <a:ext uri="{FF2B5EF4-FFF2-40B4-BE49-F238E27FC236}">
                  <a16:creationId xmlns:a16="http://schemas.microsoft.com/office/drawing/2014/main" id="{F10E2FAA-917B-2F7E-71C6-E3AF01671AB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873114" y="3556730"/>
              <a:ext cx="90798" cy="154712"/>
            </a:xfrm>
            <a:custGeom>
              <a:avLst/>
              <a:gdLst>
                <a:gd name="connsiteX0" fmla="*/ 17719 w 90798"/>
                <a:gd name="connsiteY0" fmla="*/ 136922 h 154712"/>
                <a:gd name="connsiteX1" fmla="*/ 41841 w 90798"/>
                <a:gd name="connsiteY1" fmla="*/ 112995 h 154712"/>
                <a:gd name="connsiteX2" fmla="*/ 90995 w 90798"/>
                <a:gd name="connsiteY2" fmla="*/ 45163 h 154712"/>
                <a:gd name="connsiteX3" fmla="*/ 42751 w 90798"/>
                <a:gd name="connsiteY3" fmla="*/ 97 h 154712"/>
                <a:gd name="connsiteX4" fmla="*/ 196 w 90798"/>
                <a:gd name="connsiteY4" fmla="*/ 42144 h 154712"/>
                <a:gd name="connsiteX5" fmla="*/ 12257 w 90798"/>
                <a:gd name="connsiteY5" fmla="*/ 55152 h 154712"/>
                <a:gd name="connsiteX6" fmla="*/ 24090 w 90798"/>
                <a:gd name="connsiteY6" fmla="*/ 42840 h 154712"/>
                <a:gd name="connsiteX7" fmla="*/ 12029 w 90798"/>
                <a:gd name="connsiteY7" fmla="*/ 30761 h 154712"/>
                <a:gd name="connsiteX8" fmla="*/ 9071 w 90798"/>
                <a:gd name="connsiteY8" fmla="*/ 30993 h 154712"/>
                <a:gd name="connsiteX9" fmla="*/ 39792 w 90798"/>
                <a:gd name="connsiteY9" fmla="*/ 7298 h 154712"/>
                <a:gd name="connsiteX10" fmla="*/ 70286 w 90798"/>
                <a:gd name="connsiteY10" fmla="*/ 45163 h 154712"/>
                <a:gd name="connsiteX11" fmla="*/ 46392 w 90798"/>
                <a:gd name="connsiteY11" fmla="*/ 96502 h 154712"/>
                <a:gd name="connsiteX12" fmla="*/ 2699 w 90798"/>
                <a:gd name="connsiteY12" fmla="*/ 146214 h 154712"/>
                <a:gd name="connsiteX13" fmla="*/ 196 w 90798"/>
                <a:gd name="connsiteY13" fmla="*/ 154809 h 154712"/>
                <a:gd name="connsiteX14" fmla="*/ 84623 w 90798"/>
                <a:gd name="connsiteY14" fmla="*/ 154809 h 154712"/>
                <a:gd name="connsiteX15" fmla="*/ 90995 w 90798"/>
                <a:gd name="connsiteY15" fmla="*/ 114389 h 154712"/>
                <a:gd name="connsiteX16" fmla="*/ 85306 w 90798"/>
                <a:gd name="connsiteY16" fmla="*/ 114389 h 154712"/>
                <a:gd name="connsiteX17" fmla="*/ 80299 w 90798"/>
                <a:gd name="connsiteY17" fmla="*/ 135064 h 154712"/>
                <a:gd name="connsiteX18" fmla="*/ 58680 w 90798"/>
                <a:gd name="connsiteY18" fmla="*/ 136922 h 154712"/>
                <a:gd name="connsiteX19" fmla="*/ 17719 w 90798"/>
                <a:gd name="connsiteY19" fmla="*/ 136922 h 1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798" h="154712">
                  <a:moveTo>
                    <a:pt x="17719" y="136922"/>
                  </a:moveTo>
                  <a:lnTo>
                    <a:pt x="41841" y="112995"/>
                  </a:lnTo>
                  <a:cubicBezTo>
                    <a:pt x="77341" y="80938"/>
                    <a:pt x="90995" y="68394"/>
                    <a:pt x="90995" y="45163"/>
                  </a:cubicBezTo>
                  <a:cubicBezTo>
                    <a:pt x="90995" y="18681"/>
                    <a:pt x="70514" y="97"/>
                    <a:pt x="42751" y="97"/>
                  </a:cubicBezTo>
                  <a:cubicBezTo>
                    <a:pt x="17036" y="97"/>
                    <a:pt x="196" y="21469"/>
                    <a:pt x="196" y="42144"/>
                  </a:cubicBezTo>
                  <a:cubicBezTo>
                    <a:pt x="196" y="55152"/>
                    <a:pt x="11574" y="55152"/>
                    <a:pt x="12257" y="55152"/>
                  </a:cubicBezTo>
                  <a:cubicBezTo>
                    <a:pt x="16126" y="55152"/>
                    <a:pt x="24090" y="52365"/>
                    <a:pt x="24090" y="42840"/>
                  </a:cubicBezTo>
                  <a:cubicBezTo>
                    <a:pt x="24090" y="36801"/>
                    <a:pt x="19994" y="30761"/>
                    <a:pt x="12029" y="30761"/>
                  </a:cubicBezTo>
                  <a:cubicBezTo>
                    <a:pt x="10209" y="30761"/>
                    <a:pt x="9754" y="30761"/>
                    <a:pt x="9071" y="30993"/>
                  </a:cubicBezTo>
                  <a:cubicBezTo>
                    <a:pt x="14305" y="15894"/>
                    <a:pt x="26594" y="7298"/>
                    <a:pt x="39792" y="7298"/>
                  </a:cubicBezTo>
                  <a:cubicBezTo>
                    <a:pt x="60501" y="7298"/>
                    <a:pt x="70286" y="26115"/>
                    <a:pt x="70286" y="45163"/>
                  </a:cubicBezTo>
                  <a:cubicBezTo>
                    <a:pt x="70286" y="63748"/>
                    <a:pt x="58908" y="82099"/>
                    <a:pt x="46392" y="96502"/>
                  </a:cubicBezTo>
                  <a:lnTo>
                    <a:pt x="2699" y="146214"/>
                  </a:lnTo>
                  <a:cubicBezTo>
                    <a:pt x="196" y="148770"/>
                    <a:pt x="196" y="149234"/>
                    <a:pt x="196" y="154809"/>
                  </a:cubicBezTo>
                  <a:lnTo>
                    <a:pt x="84623" y="154809"/>
                  </a:lnTo>
                  <a:lnTo>
                    <a:pt x="90995" y="114389"/>
                  </a:lnTo>
                  <a:lnTo>
                    <a:pt x="85306" y="114389"/>
                  </a:lnTo>
                  <a:cubicBezTo>
                    <a:pt x="84168" y="121358"/>
                    <a:pt x="82575" y="131579"/>
                    <a:pt x="80299" y="135064"/>
                  </a:cubicBezTo>
                  <a:cubicBezTo>
                    <a:pt x="78706" y="136922"/>
                    <a:pt x="63687" y="136922"/>
                    <a:pt x="58680" y="136922"/>
                  </a:cubicBezTo>
                  <a:lnTo>
                    <a:pt x="17719" y="13692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51" name="任意多边形: 形状 1150">
              <a:extLst>
                <a:ext uri="{FF2B5EF4-FFF2-40B4-BE49-F238E27FC236}">
                  <a16:creationId xmlns:a16="http://schemas.microsoft.com/office/drawing/2014/main" id="{C18D17FE-7368-AF4F-7386-459118B489B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981663" y="3611321"/>
              <a:ext cx="122885" cy="102676"/>
            </a:xfrm>
            <a:custGeom>
              <a:avLst/>
              <a:gdLst>
                <a:gd name="connsiteX0" fmla="*/ 54362 w 122885"/>
                <a:gd name="connsiteY0" fmla="*/ 13571 h 102676"/>
                <a:gd name="connsiteX1" fmla="*/ 80077 w 122885"/>
                <a:gd name="connsiteY1" fmla="*/ 13571 h 102676"/>
                <a:gd name="connsiteX2" fmla="*/ 70519 w 122885"/>
                <a:gd name="connsiteY2" fmla="*/ 73504 h 102676"/>
                <a:gd name="connsiteX3" fmla="*/ 72339 w 122885"/>
                <a:gd name="connsiteY3" fmla="*/ 91159 h 102676"/>
                <a:gd name="connsiteX4" fmla="*/ 80532 w 122885"/>
                <a:gd name="connsiteY4" fmla="*/ 102774 h 102676"/>
                <a:gd name="connsiteX5" fmla="*/ 89862 w 122885"/>
                <a:gd name="connsiteY5" fmla="*/ 93947 h 102676"/>
                <a:gd name="connsiteX6" fmla="*/ 88497 w 122885"/>
                <a:gd name="connsiteY6" fmla="*/ 88836 h 102676"/>
                <a:gd name="connsiteX7" fmla="*/ 81897 w 122885"/>
                <a:gd name="connsiteY7" fmla="*/ 50506 h 102676"/>
                <a:gd name="connsiteX8" fmla="*/ 85993 w 122885"/>
                <a:gd name="connsiteY8" fmla="*/ 13571 h 102676"/>
                <a:gd name="connsiteX9" fmla="*/ 111936 w 122885"/>
                <a:gd name="connsiteY9" fmla="*/ 13571 h 102676"/>
                <a:gd name="connsiteX10" fmla="*/ 123087 w 122885"/>
                <a:gd name="connsiteY10" fmla="*/ 5672 h 102676"/>
                <a:gd name="connsiteX11" fmla="*/ 113984 w 122885"/>
                <a:gd name="connsiteY11" fmla="*/ 97 h 102676"/>
                <a:gd name="connsiteX12" fmla="*/ 37749 w 122885"/>
                <a:gd name="connsiteY12" fmla="*/ 97 h 102676"/>
                <a:gd name="connsiteX13" fmla="*/ 14083 w 122885"/>
                <a:gd name="connsiteY13" fmla="*/ 11015 h 102676"/>
                <a:gd name="connsiteX14" fmla="*/ 201 w 122885"/>
                <a:gd name="connsiteY14" fmla="*/ 31922 h 102676"/>
                <a:gd name="connsiteX15" fmla="*/ 2932 w 122885"/>
                <a:gd name="connsiteY15" fmla="*/ 34245 h 102676"/>
                <a:gd name="connsiteX16" fmla="*/ 6573 w 122885"/>
                <a:gd name="connsiteY16" fmla="*/ 31458 h 102676"/>
                <a:gd name="connsiteX17" fmla="*/ 35474 w 122885"/>
                <a:gd name="connsiteY17" fmla="*/ 13571 h 102676"/>
                <a:gd name="connsiteX18" fmla="*/ 48445 w 122885"/>
                <a:gd name="connsiteY18" fmla="*/ 13571 h 102676"/>
                <a:gd name="connsiteX19" fmla="*/ 19317 w 122885"/>
                <a:gd name="connsiteY19" fmla="*/ 90927 h 102676"/>
                <a:gd name="connsiteX20" fmla="*/ 17496 w 122885"/>
                <a:gd name="connsiteY20" fmla="*/ 96502 h 102676"/>
                <a:gd name="connsiteX21" fmla="*/ 24095 w 122885"/>
                <a:gd name="connsiteY21" fmla="*/ 102774 h 102676"/>
                <a:gd name="connsiteX22" fmla="*/ 35474 w 122885"/>
                <a:gd name="connsiteY22" fmla="*/ 87675 h 102676"/>
                <a:gd name="connsiteX23" fmla="*/ 41618 w 122885"/>
                <a:gd name="connsiteY23" fmla="*/ 64909 h 102676"/>
                <a:gd name="connsiteX24" fmla="*/ 54362 w 122885"/>
                <a:gd name="connsiteY24" fmla="*/ 13571 h 10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885" h="102676">
                  <a:moveTo>
                    <a:pt x="54362" y="13571"/>
                  </a:moveTo>
                  <a:lnTo>
                    <a:pt x="80077" y="13571"/>
                  </a:lnTo>
                  <a:cubicBezTo>
                    <a:pt x="72567" y="47951"/>
                    <a:pt x="70519" y="57940"/>
                    <a:pt x="70519" y="73504"/>
                  </a:cubicBezTo>
                  <a:cubicBezTo>
                    <a:pt x="70519" y="76989"/>
                    <a:pt x="70519" y="83261"/>
                    <a:pt x="72339" y="91159"/>
                  </a:cubicBezTo>
                  <a:cubicBezTo>
                    <a:pt x="74615" y="101380"/>
                    <a:pt x="77118" y="102774"/>
                    <a:pt x="80532" y="102774"/>
                  </a:cubicBezTo>
                  <a:cubicBezTo>
                    <a:pt x="85083" y="102774"/>
                    <a:pt x="89862" y="98593"/>
                    <a:pt x="89862" y="93947"/>
                  </a:cubicBezTo>
                  <a:cubicBezTo>
                    <a:pt x="89862" y="92553"/>
                    <a:pt x="89862" y="92088"/>
                    <a:pt x="88497" y="88836"/>
                  </a:cubicBezTo>
                  <a:cubicBezTo>
                    <a:pt x="81897" y="72110"/>
                    <a:pt x="81897" y="57011"/>
                    <a:pt x="81897" y="50506"/>
                  </a:cubicBezTo>
                  <a:cubicBezTo>
                    <a:pt x="81897" y="38194"/>
                    <a:pt x="83490" y="25650"/>
                    <a:pt x="85993" y="13571"/>
                  </a:cubicBezTo>
                  <a:lnTo>
                    <a:pt x="111936" y="13571"/>
                  </a:lnTo>
                  <a:cubicBezTo>
                    <a:pt x="114894" y="13571"/>
                    <a:pt x="123087" y="13571"/>
                    <a:pt x="123087" y="5672"/>
                  </a:cubicBezTo>
                  <a:cubicBezTo>
                    <a:pt x="123087" y="97"/>
                    <a:pt x="118308" y="97"/>
                    <a:pt x="113984" y="97"/>
                  </a:cubicBezTo>
                  <a:lnTo>
                    <a:pt x="37749" y="97"/>
                  </a:lnTo>
                  <a:cubicBezTo>
                    <a:pt x="32743" y="97"/>
                    <a:pt x="24095" y="97"/>
                    <a:pt x="14083" y="11015"/>
                  </a:cubicBezTo>
                  <a:cubicBezTo>
                    <a:pt x="6118" y="20075"/>
                    <a:pt x="201" y="30761"/>
                    <a:pt x="201" y="31922"/>
                  </a:cubicBezTo>
                  <a:cubicBezTo>
                    <a:pt x="201" y="32155"/>
                    <a:pt x="201" y="34245"/>
                    <a:pt x="2932" y="34245"/>
                  </a:cubicBezTo>
                  <a:cubicBezTo>
                    <a:pt x="4752" y="34245"/>
                    <a:pt x="5207" y="33316"/>
                    <a:pt x="6573" y="31458"/>
                  </a:cubicBezTo>
                  <a:cubicBezTo>
                    <a:pt x="17724" y="13571"/>
                    <a:pt x="30922" y="13571"/>
                    <a:pt x="35474" y="13571"/>
                  </a:cubicBezTo>
                  <a:lnTo>
                    <a:pt x="48445" y="13571"/>
                  </a:lnTo>
                  <a:cubicBezTo>
                    <a:pt x="41163" y="41679"/>
                    <a:pt x="28874" y="69787"/>
                    <a:pt x="19317" y="90927"/>
                  </a:cubicBezTo>
                  <a:cubicBezTo>
                    <a:pt x="17496" y="94411"/>
                    <a:pt x="17496" y="94876"/>
                    <a:pt x="17496" y="96502"/>
                  </a:cubicBezTo>
                  <a:cubicBezTo>
                    <a:pt x="17496" y="100916"/>
                    <a:pt x="21137" y="102774"/>
                    <a:pt x="24095" y="102774"/>
                  </a:cubicBezTo>
                  <a:cubicBezTo>
                    <a:pt x="30922" y="102774"/>
                    <a:pt x="32743" y="96270"/>
                    <a:pt x="35474" y="87675"/>
                  </a:cubicBezTo>
                  <a:cubicBezTo>
                    <a:pt x="38660" y="76989"/>
                    <a:pt x="38660" y="76524"/>
                    <a:pt x="41618" y="64909"/>
                  </a:cubicBezTo>
                  <a:lnTo>
                    <a:pt x="54362" y="1357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52" name="任意多边形: 形状 1151">
              <a:extLst>
                <a:ext uri="{FF2B5EF4-FFF2-40B4-BE49-F238E27FC236}">
                  <a16:creationId xmlns:a16="http://schemas.microsoft.com/office/drawing/2014/main" id="{D2FCA826-7DB0-DA44-F7E3-800C97A4166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91380" y="3210061"/>
              <a:ext cx="201850" cy="516172"/>
            </a:xfrm>
            <a:custGeom>
              <a:avLst/>
              <a:gdLst>
                <a:gd name="connsiteX0" fmla="*/ 11133 w 201850"/>
                <a:gd name="connsiteY0" fmla="*/ 505795 h 516172"/>
                <a:gd name="connsiteX1" fmla="*/ 22284 w 201850"/>
                <a:gd name="connsiteY1" fmla="*/ 494412 h 516172"/>
                <a:gd name="connsiteX2" fmla="*/ 11361 w 201850"/>
                <a:gd name="connsiteY2" fmla="*/ 483029 h 516172"/>
                <a:gd name="connsiteX3" fmla="*/ 210 w 201850"/>
                <a:gd name="connsiteY3" fmla="*/ 494644 h 516172"/>
                <a:gd name="connsiteX4" fmla="*/ 25470 w 201850"/>
                <a:gd name="connsiteY4" fmla="*/ 516248 h 516172"/>
                <a:gd name="connsiteX5" fmla="*/ 89188 w 201850"/>
                <a:gd name="connsiteY5" fmla="*/ 394522 h 516172"/>
                <a:gd name="connsiteX6" fmla="*/ 133791 w 201850"/>
                <a:gd name="connsiteY6" fmla="*/ 172443 h 516172"/>
                <a:gd name="connsiteX7" fmla="*/ 158368 w 201850"/>
                <a:gd name="connsiteY7" fmla="*/ 46536 h 516172"/>
                <a:gd name="connsiteX8" fmla="*/ 177711 w 201850"/>
                <a:gd name="connsiteY8" fmla="*/ 5186 h 516172"/>
                <a:gd name="connsiteX9" fmla="*/ 191365 w 201850"/>
                <a:gd name="connsiteY9" fmla="*/ 10529 h 516172"/>
                <a:gd name="connsiteX10" fmla="*/ 179987 w 201850"/>
                <a:gd name="connsiteY10" fmla="*/ 21912 h 516172"/>
                <a:gd name="connsiteX11" fmla="*/ 190910 w 201850"/>
                <a:gd name="connsiteY11" fmla="*/ 33295 h 516172"/>
                <a:gd name="connsiteX12" fmla="*/ 202061 w 201850"/>
                <a:gd name="connsiteY12" fmla="*/ 21680 h 516172"/>
                <a:gd name="connsiteX13" fmla="*/ 177256 w 201850"/>
                <a:gd name="connsiteY13" fmla="*/ 76 h 516172"/>
                <a:gd name="connsiteX14" fmla="*/ 134701 w 201850"/>
                <a:gd name="connsiteY14" fmla="*/ 72786 h 516172"/>
                <a:gd name="connsiteX15" fmla="*/ 78037 w 201850"/>
                <a:gd name="connsiteY15" fmla="*/ 343881 h 516172"/>
                <a:gd name="connsiteX16" fmla="*/ 58012 w 201850"/>
                <a:gd name="connsiteY16" fmla="*/ 450507 h 516172"/>
                <a:gd name="connsiteX17" fmla="*/ 25015 w 201850"/>
                <a:gd name="connsiteY17" fmla="*/ 511138 h 516172"/>
                <a:gd name="connsiteX18" fmla="*/ 11133 w 201850"/>
                <a:gd name="connsiteY18" fmla="*/ 505795 h 51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850" h="516172">
                  <a:moveTo>
                    <a:pt x="11133" y="505795"/>
                  </a:moveTo>
                  <a:cubicBezTo>
                    <a:pt x="18415" y="505330"/>
                    <a:pt x="22284" y="500219"/>
                    <a:pt x="22284" y="494412"/>
                  </a:cubicBezTo>
                  <a:cubicBezTo>
                    <a:pt x="22284" y="486746"/>
                    <a:pt x="16595" y="483029"/>
                    <a:pt x="11361" y="483029"/>
                  </a:cubicBezTo>
                  <a:cubicBezTo>
                    <a:pt x="5899" y="483029"/>
                    <a:pt x="210" y="486514"/>
                    <a:pt x="210" y="494644"/>
                  </a:cubicBezTo>
                  <a:cubicBezTo>
                    <a:pt x="210" y="506491"/>
                    <a:pt x="11588" y="516248"/>
                    <a:pt x="25470" y="516248"/>
                  </a:cubicBezTo>
                  <a:cubicBezTo>
                    <a:pt x="60060" y="516248"/>
                    <a:pt x="73031" y="461890"/>
                    <a:pt x="89188" y="394522"/>
                  </a:cubicBezTo>
                  <a:cubicBezTo>
                    <a:pt x="106711" y="321115"/>
                    <a:pt x="121502" y="247011"/>
                    <a:pt x="133791" y="172443"/>
                  </a:cubicBezTo>
                  <a:cubicBezTo>
                    <a:pt x="142211" y="122963"/>
                    <a:pt x="150631" y="76503"/>
                    <a:pt x="158368" y="46536"/>
                  </a:cubicBezTo>
                  <a:cubicBezTo>
                    <a:pt x="161099" y="35153"/>
                    <a:pt x="168836" y="5186"/>
                    <a:pt x="177711" y="5186"/>
                  </a:cubicBezTo>
                  <a:cubicBezTo>
                    <a:pt x="184766" y="5186"/>
                    <a:pt x="190455" y="9600"/>
                    <a:pt x="191365" y="10529"/>
                  </a:cubicBezTo>
                  <a:cubicBezTo>
                    <a:pt x="183855" y="10994"/>
                    <a:pt x="179987" y="16104"/>
                    <a:pt x="179987" y="21912"/>
                  </a:cubicBezTo>
                  <a:cubicBezTo>
                    <a:pt x="179987" y="29578"/>
                    <a:pt x="185676" y="33295"/>
                    <a:pt x="190910" y="33295"/>
                  </a:cubicBezTo>
                  <a:cubicBezTo>
                    <a:pt x="196372" y="33295"/>
                    <a:pt x="202061" y="29810"/>
                    <a:pt x="202061" y="21680"/>
                  </a:cubicBezTo>
                  <a:cubicBezTo>
                    <a:pt x="202061" y="9135"/>
                    <a:pt x="189772" y="76"/>
                    <a:pt x="177256" y="76"/>
                  </a:cubicBezTo>
                  <a:cubicBezTo>
                    <a:pt x="159961" y="76"/>
                    <a:pt x="147217" y="25396"/>
                    <a:pt x="134701" y="72786"/>
                  </a:cubicBezTo>
                  <a:cubicBezTo>
                    <a:pt x="134019" y="75341"/>
                    <a:pt x="103070" y="191956"/>
                    <a:pt x="78037" y="343881"/>
                  </a:cubicBezTo>
                  <a:cubicBezTo>
                    <a:pt x="72121" y="379423"/>
                    <a:pt x="65521" y="418217"/>
                    <a:pt x="58012" y="450507"/>
                  </a:cubicBezTo>
                  <a:cubicBezTo>
                    <a:pt x="53915" y="467465"/>
                    <a:pt x="43447" y="511138"/>
                    <a:pt x="25015" y="511138"/>
                  </a:cubicBezTo>
                  <a:cubicBezTo>
                    <a:pt x="16822" y="511138"/>
                    <a:pt x="11361" y="505795"/>
                    <a:pt x="11133" y="505795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53" name="任意多边形: 形状 1152">
              <a:extLst>
                <a:ext uri="{FF2B5EF4-FFF2-40B4-BE49-F238E27FC236}">
                  <a16:creationId xmlns:a16="http://schemas.microsoft.com/office/drawing/2014/main" id="{57A6458C-E669-D017-57F8-A64456DA83A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17354" y="3166834"/>
              <a:ext cx="117241" cy="119844"/>
            </a:xfrm>
            <a:custGeom>
              <a:avLst/>
              <a:gdLst>
                <a:gd name="connsiteX0" fmla="*/ 62823 w 117241"/>
                <a:gd name="connsiteY0" fmla="*/ 63984 h 119844"/>
                <a:gd name="connsiteX1" fmla="*/ 111568 w 117241"/>
                <a:gd name="connsiteY1" fmla="*/ 63984 h 119844"/>
                <a:gd name="connsiteX2" fmla="*/ 117462 w 117241"/>
                <a:gd name="connsiteY2" fmla="*/ 60081 h 119844"/>
                <a:gd name="connsiteX3" fmla="*/ 111568 w 117241"/>
                <a:gd name="connsiteY3" fmla="*/ 56016 h 119844"/>
                <a:gd name="connsiteX4" fmla="*/ 62823 w 117241"/>
                <a:gd name="connsiteY4" fmla="*/ 56016 h 119844"/>
                <a:gd name="connsiteX5" fmla="*/ 62823 w 117241"/>
                <a:gd name="connsiteY5" fmla="*/ 6095 h 119844"/>
                <a:gd name="connsiteX6" fmla="*/ 59000 w 117241"/>
                <a:gd name="connsiteY6" fmla="*/ 78 h 119844"/>
                <a:gd name="connsiteX7" fmla="*/ 55018 w 117241"/>
                <a:gd name="connsiteY7" fmla="*/ 6095 h 119844"/>
                <a:gd name="connsiteX8" fmla="*/ 55018 w 117241"/>
                <a:gd name="connsiteY8" fmla="*/ 56016 h 119844"/>
                <a:gd name="connsiteX9" fmla="*/ 6114 w 117241"/>
                <a:gd name="connsiteY9" fmla="*/ 56016 h 119844"/>
                <a:gd name="connsiteX10" fmla="*/ 220 w 117241"/>
                <a:gd name="connsiteY10" fmla="*/ 59919 h 119844"/>
                <a:gd name="connsiteX11" fmla="*/ 6114 w 117241"/>
                <a:gd name="connsiteY11" fmla="*/ 63984 h 119844"/>
                <a:gd name="connsiteX12" fmla="*/ 55018 w 117241"/>
                <a:gd name="connsiteY12" fmla="*/ 63984 h 119844"/>
                <a:gd name="connsiteX13" fmla="*/ 55018 w 117241"/>
                <a:gd name="connsiteY13" fmla="*/ 113905 h 119844"/>
                <a:gd name="connsiteX14" fmla="*/ 58841 w 117241"/>
                <a:gd name="connsiteY14" fmla="*/ 119922 h 119844"/>
                <a:gd name="connsiteX15" fmla="*/ 62823 w 117241"/>
                <a:gd name="connsiteY15" fmla="*/ 113905 h 119844"/>
                <a:gd name="connsiteX16" fmla="*/ 62823 w 117241"/>
                <a:gd name="connsiteY16" fmla="*/ 63984 h 11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41" h="119844">
                  <a:moveTo>
                    <a:pt x="62823" y="63984"/>
                  </a:moveTo>
                  <a:lnTo>
                    <a:pt x="111568" y="63984"/>
                  </a:lnTo>
                  <a:cubicBezTo>
                    <a:pt x="113639" y="63984"/>
                    <a:pt x="117462" y="63984"/>
                    <a:pt x="117462" y="60081"/>
                  </a:cubicBezTo>
                  <a:cubicBezTo>
                    <a:pt x="117462" y="56016"/>
                    <a:pt x="113798" y="56016"/>
                    <a:pt x="111568" y="56016"/>
                  </a:cubicBezTo>
                  <a:lnTo>
                    <a:pt x="62823" y="56016"/>
                  </a:lnTo>
                  <a:lnTo>
                    <a:pt x="62823" y="6095"/>
                  </a:lnTo>
                  <a:cubicBezTo>
                    <a:pt x="62823" y="3981"/>
                    <a:pt x="62823" y="78"/>
                    <a:pt x="59000" y="78"/>
                  </a:cubicBezTo>
                  <a:cubicBezTo>
                    <a:pt x="55018" y="78"/>
                    <a:pt x="55018" y="3818"/>
                    <a:pt x="55018" y="6095"/>
                  </a:cubicBezTo>
                  <a:lnTo>
                    <a:pt x="55018" y="56016"/>
                  </a:lnTo>
                  <a:lnTo>
                    <a:pt x="6114" y="56016"/>
                  </a:lnTo>
                  <a:cubicBezTo>
                    <a:pt x="4043" y="56016"/>
                    <a:pt x="220" y="56016"/>
                    <a:pt x="220" y="59919"/>
                  </a:cubicBezTo>
                  <a:cubicBezTo>
                    <a:pt x="220" y="63984"/>
                    <a:pt x="3884" y="63984"/>
                    <a:pt x="6114" y="63984"/>
                  </a:cubicBezTo>
                  <a:lnTo>
                    <a:pt x="55018" y="63984"/>
                  </a:lnTo>
                  <a:lnTo>
                    <a:pt x="55018" y="113905"/>
                  </a:lnTo>
                  <a:cubicBezTo>
                    <a:pt x="55018" y="116019"/>
                    <a:pt x="55018" y="119922"/>
                    <a:pt x="58841" y="119922"/>
                  </a:cubicBezTo>
                  <a:cubicBezTo>
                    <a:pt x="62823" y="119922"/>
                    <a:pt x="62823" y="116182"/>
                    <a:pt x="62823" y="113905"/>
                  </a:cubicBezTo>
                  <a:lnTo>
                    <a:pt x="62823" y="63984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54" name="任意多边形: 形状 1153">
              <a:extLst>
                <a:ext uri="{FF2B5EF4-FFF2-40B4-BE49-F238E27FC236}">
                  <a16:creationId xmlns:a16="http://schemas.microsoft.com/office/drawing/2014/main" id="{EFBBAD82-7AA4-2022-A641-8B042FDB470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558170" y="3195779"/>
              <a:ext cx="156747" cy="73337"/>
            </a:xfrm>
            <a:custGeom>
              <a:avLst/>
              <a:gdLst>
                <a:gd name="connsiteX0" fmla="*/ 80033 w 156747"/>
                <a:gd name="connsiteY0" fmla="*/ 27234 h 73337"/>
                <a:gd name="connsiteX1" fmla="*/ 62989 w 156747"/>
                <a:gd name="connsiteY1" fmla="*/ 9997 h 73337"/>
                <a:gd name="connsiteX2" fmla="*/ 34315 w 156747"/>
                <a:gd name="connsiteY2" fmla="*/ 78 h 73337"/>
                <a:gd name="connsiteX3" fmla="*/ 226 w 156747"/>
                <a:gd name="connsiteY3" fmla="*/ 36828 h 73337"/>
                <a:gd name="connsiteX4" fmla="*/ 33837 w 156747"/>
                <a:gd name="connsiteY4" fmla="*/ 73415 h 73337"/>
                <a:gd name="connsiteX5" fmla="*/ 77166 w 156747"/>
                <a:gd name="connsiteY5" fmla="*/ 46259 h 73337"/>
                <a:gd name="connsiteX6" fmla="*/ 94211 w 156747"/>
                <a:gd name="connsiteY6" fmla="*/ 63496 h 73337"/>
                <a:gd name="connsiteX7" fmla="*/ 122884 w 156747"/>
                <a:gd name="connsiteY7" fmla="*/ 73415 h 73337"/>
                <a:gd name="connsiteX8" fmla="*/ 156973 w 156747"/>
                <a:gd name="connsiteY8" fmla="*/ 36665 h 73337"/>
                <a:gd name="connsiteX9" fmla="*/ 123362 w 156747"/>
                <a:gd name="connsiteY9" fmla="*/ 78 h 73337"/>
                <a:gd name="connsiteX10" fmla="*/ 80033 w 156747"/>
                <a:gd name="connsiteY10" fmla="*/ 27234 h 73337"/>
                <a:gd name="connsiteX11" fmla="*/ 85131 w 156747"/>
                <a:gd name="connsiteY11" fmla="*/ 33251 h 73337"/>
                <a:gd name="connsiteX12" fmla="*/ 124795 w 156747"/>
                <a:gd name="connsiteY12" fmla="*/ 6257 h 73337"/>
                <a:gd name="connsiteX13" fmla="*/ 152513 w 156747"/>
                <a:gd name="connsiteY13" fmla="*/ 36665 h 73337"/>
                <a:gd name="connsiteX14" fmla="*/ 125433 w 156747"/>
                <a:gd name="connsiteY14" fmla="*/ 64472 h 73337"/>
                <a:gd name="connsiteX15" fmla="*/ 85131 w 156747"/>
                <a:gd name="connsiteY15" fmla="*/ 33251 h 73337"/>
                <a:gd name="connsiteX16" fmla="*/ 72069 w 156747"/>
                <a:gd name="connsiteY16" fmla="*/ 40243 h 73337"/>
                <a:gd name="connsiteX17" fmla="*/ 32404 w 156747"/>
                <a:gd name="connsiteY17" fmla="*/ 67236 h 73337"/>
                <a:gd name="connsiteX18" fmla="*/ 4686 w 156747"/>
                <a:gd name="connsiteY18" fmla="*/ 36828 h 73337"/>
                <a:gd name="connsiteX19" fmla="*/ 31767 w 156747"/>
                <a:gd name="connsiteY19" fmla="*/ 9022 h 73337"/>
                <a:gd name="connsiteX20" fmla="*/ 72069 w 156747"/>
                <a:gd name="connsiteY20" fmla="*/ 40243 h 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747" h="73337">
                  <a:moveTo>
                    <a:pt x="80033" y="27234"/>
                  </a:moveTo>
                  <a:cubicBezTo>
                    <a:pt x="71591" y="17152"/>
                    <a:pt x="69042" y="14388"/>
                    <a:pt x="62989" y="9997"/>
                  </a:cubicBezTo>
                  <a:cubicBezTo>
                    <a:pt x="53272" y="2842"/>
                    <a:pt x="43077" y="78"/>
                    <a:pt x="34315" y="78"/>
                  </a:cubicBezTo>
                  <a:cubicBezTo>
                    <a:pt x="14563" y="78"/>
                    <a:pt x="226" y="17315"/>
                    <a:pt x="226" y="36828"/>
                  </a:cubicBezTo>
                  <a:cubicBezTo>
                    <a:pt x="226" y="55853"/>
                    <a:pt x="13925" y="73415"/>
                    <a:pt x="33837" y="73415"/>
                  </a:cubicBezTo>
                  <a:cubicBezTo>
                    <a:pt x="55980" y="73415"/>
                    <a:pt x="71431" y="54878"/>
                    <a:pt x="77166" y="46259"/>
                  </a:cubicBezTo>
                  <a:cubicBezTo>
                    <a:pt x="85609" y="56341"/>
                    <a:pt x="88157" y="59106"/>
                    <a:pt x="94211" y="63496"/>
                  </a:cubicBezTo>
                  <a:cubicBezTo>
                    <a:pt x="103928" y="70651"/>
                    <a:pt x="114123" y="73415"/>
                    <a:pt x="122884" y="73415"/>
                  </a:cubicBezTo>
                  <a:cubicBezTo>
                    <a:pt x="142637" y="73415"/>
                    <a:pt x="156973" y="56179"/>
                    <a:pt x="156973" y="36665"/>
                  </a:cubicBezTo>
                  <a:cubicBezTo>
                    <a:pt x="156973" y="17640"/>
                    <a:pt x="143274" y="78"/>
                    <a:pt x="123362" y="78"/>
                  </a:cubicBezTo>
                  <a:cubicBezTo>
                    <a:pt x="101220" y="78"/>
                    <a:pt x="85768" y="18616"/>
                    <a:pt x="80033" y="27234"/>
                  </a:cubicBezTo>
                  <a:close/>
                  <a:moveTo>
                    <a:pt x="85131" y="33251"/>
                  </a:moveTo>
                  <a:cubicBezTo>
                    <a:pt x="91503" y="22681"/>
                    <a:pt x="105361" y="6257"/>
                    <a:pt x="124795" y="6257"/>
                  </a:cubicBezTo>
                  <a:cubicBezTo>
                    <a:pt x="141203" y="6257"/>
                    <a:pt x="152513" y="21055"/>
                    <a:pt x="152513" y="36665"/>
                  </a:cubicBezTo>
                  <a:cubicBezTo>
                    <a:pt x="152513" y="52276"/>
                    <a:pt x="140088" y="64472"/>
                    <a:pt x="125433" y="64472"/>
                  </a:cubicBezTo>
                  <a:cubicBezTo>
                    <a:pt x="110618" y="64472"/>
                    <a:pt x="100423" y="52113"/>
                    <a:pt x="85131" y="33251"/>
                  </a:cubicBezTo>
                  <a:close/>
                  <a:moveTo>
                    <a:pt x="72069" y="40243"/>
                  </a:moveTo>
                  <a:cubicBezTo>
                    <a:pt x="65697" y="50813"/>
                    <a:pt x="51838" y="67236"/>
                    <a:pt x="32404" y="67236"/>
                  </a:cubicBezTo>
                  <a:cubicBezTo>
                    <a:pt x="15996" y="67236"/>
                    <a:pt x="4686" y="52439"/>
                    <a:pt x="4686" y="36828"/>
                  </a:cubicBezTo>
                  <a:cubicBezTo>
                    <a:pt x="4686" y="21217"/>
                    <a:pt x="17111" y="9022"/>
                    <a:pt x="31767" y="9022"/>
                  </a:cubicBezTo>
                  <a:cubicBezTo>
                    <a:pt x="46581" y="9022"/>
                    <a:pt x="56776" y="21380"/>
                    <a:pt x="72069" y="40243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55" name="任意多边形: 形状 1154">
              <a:extLst>
                <a:ext uri="{FF2B5EF4-FFF2-40B4-BE49-F238E27FC236}">
                  <a16:creationId xmlns:a16="http://schemas.microsoft.com/office/drawing/2014/main" id="{9651658E-4DD2-EB0D-2265-5953C56E788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322267" y="3693187"/>
              <a:ext cx="107684" cy="7967"/>
            </a:xfrm>
            <a:custGeom>
              <a:avLst/>
              <a:gdLst>
                <a:gd name="connsiteX0" fmla="*/ 101528 w 107684"/>
                <a:gd name="connsiteY0" fmla="*/ 8066 h 7967"/>
                <a:gd name="connsiteX1" fmla="*/ 107900 w 107684"/>
                <a:gd name="connsiteY1" fmla="*/ 4163 h 7967"/>
                <a:gd name="connsiteX2" fmla="*/ 101528 w 107684"/>
                <a:gd name="connsiteY2" fmla="*/ 98 h 7967"/>
                <a:gd name="connsiteX3" fmla="*/ 6587 w 107684"/>
                <a:gd name="connsiteY3" fmla="*/ 98 h 7967"/>
                <a:gd name="connsiteX4" fmla="*/ 215 w 107684"/>
                <a:gd name="connsiteY4" fmla="*/ 4001 h 7967"/>
                <a:gd name="connsiteX5" fmla="*/ 6587 w 107684"/>
                <a:gd name="connsiteY5" fmla="*/ 8066 h 7967"/>
                <a:gd name="connsiteX6" fmla="*/ 101528 w 107684"/>
                <a:gd name="connsiteY6" fmla="*/ 8066 h 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84" h="7967">
                  <a:moveTo>
                    <a:pt x="101528" y="8066"/>
                  </a:moveTo>
                  <a:cubicBezTo>
                    <a:pt x="104076" y="8066"/>
                    <a:pt x="107900" y="8066"/>
                    <a:pt x="107900" y="4163"/>
                  </a:cubicBezTo>
                  <a:cubicBezTo>
                    <a:pt x="107900" y="98"/>
                    <a:pt x="104236" y="98"/>
                    <a:pt x="101528" y="98"/>
                  </a:cubicBezTo>
                  <a:lnTo>
                    <a:pt x="6587" y="98"/>
                  </a:lnTo>
                  <a:cubicBezTo>
                    <a:pt x="4039" y="98"/>
                    <a:pt x="215" y="98"/>
                    <a:pt x="215" y="4001"/>
                  </a:cubicBezTo>
                  <a:cubicBezTo>
                    <a:pt x="215" y="8066"/>
                    <a:pt x="3879" y="8066"/>
                    <a:pt x="6587" y="8066"/>
                  </a:cubicBezTo>
                  <a:lnTo>
                    <a:pt x="101528" y="8066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56" name="任意多边形: 形状 1155">
              <a:extLst>
                <a:ext uri="{FF2B5EF4-FFF2-40B4-BE49-F238E27FC236}">
                  <a16:creationId xmlns:a16="http://schemas.microsoft.com/office/drawing/2014/main" id="{43F93CFB-3320-3E72-7DF3-653266B4589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459558" y="3666194"/>
              <a:ext cx="156747" cy="73337"/>
            </a:xfrm>
            <a:custGeom>
              <a:avLst/>
              <a:gdLst>
                <a:gd name="connsiteX0" fmla="*/ 80029 w 156747"/>
                <a:gd name="connsiteY0" fmla="*/ 27254 h 73337"/>
                <a:gd name="connsiteX1" fmla="*/ 62984 w 156747"/>
                <a:gd name="connsiteY1" fmla="*/ 10017 h 73337"/>
                <a:gd name="connsiteX2" fmla="*/ 34311 w 156747"/>
                <a:gd name="connsiteY2" fmla="*/ 98 h 73337"/>
                <a:gd name="connsiteX3" fmla="*/ 222 w 156747"/>
                <a:gd name="connsiteY3" fmla="*/ 36848 h 73337"/>
                <a:gd name="connsiteX4" fmla="*/ 33833 w 156747"/>
                <a:gd name="connsiteY4" fmla="*/ 73436 h 73337"/>
                <a:gd name="connsiteX5" fmla="*/ 77162 w 156747"/>
                <a:gd name="connsiteY5" fmla="*/ 46280 h 73337"/>
                <a:gd name="connsiteX6" fmla="*/ 94206 w 156747"/>
                <a:gd name="connsiteY6" fmla="*/ 63516 h 73337"/>
                <a:gd name="connsiteX7" fmla="*/ 122880 w 156747"/>
                <a:gd name="connsiteY7" fmla="*/ 73436 h 73337"/>
                <a:gd name="connsiteX8" fmla="*/ 156969 w 156747"/>
                <a:gd name="connsiteY8" fmla="*/ 36686 h 73337"/>
                <a:gd name="connsiteX9" fmla="*/ 123358 w 156747"/>
                <a:gd name="connsiteY9" fmla="*/ 98 h 73337"/>
                <a:gd name="connsiteX10" fmla="*/ 80029 w 156747"/>
                <a:gd name="connsiteY10" fmla="*/ 27254 h 73337"/>
                <a:gd name="connsiteX11" fmla="*/ 85126 w 156747"/>
                <a:gd name="connsiteY11" fmla="*/ 33271 h 73337"/>
                <a:gd name="connsiteX12" fmla="*/ 124791 w 156747"/>
                <a:gd name="connsiteY12" fmla="*/ 6277 h 73337"/>
                <a:gd name="connsiteX13" fmla="*/ 152509 w 156747"/>
                <a:gd name="connsiteY13" fmla="*/ 36686 h 73337"/>
                <a:gd name="connsiteX14" fmla="*/ 125428 w 156747"/>
                <a:gd name="connsiteY14" fmla="*/ 64492 h 73337"/>
                <a:gd name="connsiteX15" fmla="*/ 85126 w 156747"/>
                <a:gd name="connsiteY15" fmla="*/ 33271 h 73337"/>
                <a:gd name="connsiteX16" fmla="*/ 72064 w 156747"/>
                <a:gd name="connsiteY16" fmla="*/ 40263 h 73337"/>
                <a:gd name="connsiteX17" fmla="*/ 32399 w 156747"/>
                <a:gd name="connsiteY17" fmla="*/ 67256 h 73337"/>
                <a:gd name="connsiteX18" fmla="*/ 4682 w 156747"/>
                <a:gd name="connsiteY18" fmla="*/ 36848 h 73337"/>
                <a:gd name="connsiteX19" fmla="*/ 31762 w 156747"/>
                <a:gd name="connsiteY19" fmla="*/ 9042 h 73337"/>
                <a:gd name="connsiteX20" fmla="*/ 72064 w 156747"/>
                <a:gd name="connsiteY20" fmla="*/ 40263 h 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747" h="73337">
                  <a:moveTo>
                    <a:pt x="80029" y="27254"/>
                  </a:moveTo>
                  <a:cubicBezTo>
                    <a:pt x="71586" y="17172"/>
                    <a:pt x="69038" y="14408"/>
                    <a:pt x="62984" y="10017"/>
                  </a:cubicBezTo>
                  <a:cubicBezTo>
                    <a:pt x="53267" y="2863"/>
                    <a:pt x="43072" y="98"/>
                    <a:pt x="34311" y="98"/>
                  </a:cubicBezTo>
                  <a:cubicBezTo>
                    <a:pt x="14558" y="98"/>
                    <a:pt x="222" y="17335"/>
                    <a:pt x="222" y="36848"/>
                  </a:cubicBezTo>
                  <a:cubicBezTo>
                    <a:pt x="222" y="55874"/>
                    <a:pt x="13921" y="73436"/>
                    <a:pt x="33833" y="73436"/>
                  </a:cubicBezTo>
                  <a:cubicBezTo>
                    <a:pt x="55975" y="73436"/>
                    <a:pt x="71427" y="54898"/>
                    <a:pt x="77162" y="46280"/>
                  </a:cubicBezTo>
                  <a:cubicBezTo>
                    <a:pt x="85604" y="56361"/>
                    <a:pt x="88153" y="59126"/>
                    <a:pt x="94206" y="63516"/>
                  </a:cubicBezTo>
                  <a:cubicBezTo>
                    <a:pt x="103923" y="70671"/>
                    <a:pt x="114118" y="73436"/>
                    <a:pt x="122880" y="73436"/>
                  </a:cubicBezTo>
                  <a:cubicBezTo>
                    <a:pt x="142632" y="73436"/>
                    <a:pt x="156969" y="56199"/>
                    <a:pt x="156969" y="36686"/>
                  </a:cubicBezTo>
                  <a:cubicBezTo>
                    <a:pt x="156969" y="17660"/>
                    <a:pt x="143270" y="98"/>
                    <a:pt x="123358" y="98"/>
                  </a:cubicBezTo>
                  <a:cubicBezTo>
                    <a:pt x="101215" y="98"/>
                    <a:pt x="85764" y="18636"/>
                    <a:pt x="80029" y="27254"/>
                  </a:cubicBezTo>
                  <a:close/>
                  <a:moveTo>
                    <a:pt x="85126" y="33271"/>
                  </a:moveTo>
                  <a:cubicBezTo>
                    <a:pt x="91498" y="22701"/>
                    <a:pt x="105357" y="6277"/>
                    <a:pt x="124791" y="6277"/>
                  </a:cubicBezTo>
                  <a:cubicBezTo>
                    <a:pt x="141199" y="6277"/>
                    <a:pt x="152509" y="21075"/>
                    <a:pt x="152509" y="36686"/>
                  </a:cubicBezTo>
                  <a:cubicBezTo>
                    <a:pt x="152509" y="52296"/>
                    <a:pt x="140084" y="64492"/>
                    <a:pt x="125428" y="64492"/>
                  </a:cubicBezTo>
                  <a:cubicBezTo>
                    <a:pt x="110614" y="64492"/>
                    <a:pt x="100419" y="52134"/>
                    <a:pt x="85126" y="33271"/>
                  </a:cubicBezTo>
                  <a:close/>
                  <a:moveTo>
                    <a:pt x="72064" y="40263"/>
                  </a:moveTo>
                  <a:cubicBezTo>
                    <a:pt x="65692" y="50833"/>
                    <a:pt x="51834" y="67256"/>
                    <a:pt x="32399" y="67256"/>
                  </a:cubicBezTo>
                  <a:cubicBezTo>
                    <a:pt x="15992" y="67256"/>
                    <a:pt x="4682" y="52459"/>
                    <a:pt x="4682" y="36848"/>
                  </a:cubicBezTo>
                  <a:cubicBezTo>
                    <a:pt x="4682" y="21238"/>
                    <a:pt x="17107" y="9042"/>
                    <a:pt x="31762" y="9042"/>
                  </a:cubicBezTo>
                  <a:cubicBezTo>
                    <a:pt x="46577" y="9042"/>
                    <a:pt x="56772" y="21400"/>
                    <a:pt x="72064" y="40263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57" name="任意多边形: 形状 1156">
              <a:extLst>
                <a:ext uri="{FF2B5EF4-FFF2-40B4-BE49-F238E27FC236}">
                  <a16:creationId xmlns:a16="http://schemas.microsoft.com/office/drawing/2014/main" id="{EE08E875-5A92-181E-5618-A84F5DB4CD9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785732" y="3365034"/>
              <a:ext cx="108321" cy="163772"/>
            </a:xfrm>
            <a:custGeom>
              <a:avLst/>
              <a:gdLst>
                <a:gd name="connsiteX0" fmla="*/ 108557 w 108321"/>
                <a:gd name="connsiteY0" fmla="*/ 2644 h 163772"/>
                <a:gd name="connsiteX1" fmla="*/ 105599 w 108321"/>
                <a:gd name="connsiteY1" fmla="*/ 89 h 163772"/>
                <a:gd name="connsiteX2" fmla="*/ 76698 w 108321"/>
                <a:gd name="connsiteY2" fmla="*/ 2644 h 163772"/>
                <a:gd name="connsiteX3" fmla="*/ 73512 w 108321"/>
                <a:gd name="connsiteY3" fmla="*/ 7058 h 163772"/>
                <a:gd name="connsiteX4" fmla="*/ 78974 w 108321"/>
                <a:gd name="connsiteY4" fmla="*/ 9846 h 163772"/>
                <a:gd name="connsiteX5" fmla="*/ 90352 w 108321"/>
                <a:gd name="connsiteY5" fmla="*/ 13795 h 163772"/>
                <a:gd name="connsiteX6" fmla="*/ 89669 w 108321"/>
                <a:gd name="connsiteY6" fmla="*/ 18441 h 163772"/>
                <a:gd name="connsiteX7" fmla="*/ 76015 w 108321"/>
                <a:gd name="connsiteY7" fmla="*/ 73496 h 163772"/>
                <a:gd name="connsiteX8" fmla="*/ 55079 w 108321"/>
                <a:gd name="connsiteY8" fmla="*/ 58629 h 163772"/>
                <a:gd name="connsiteX9" fmla="*/ 236 w 108321"/>
                <a:gd name="connsiteY9" fmla="*/ 126693 h 163772"/>
                <a:gd name="connsiteX10" fmla="*/ 30502 w 108321"/>
                <a:gd name="connsiteY10" fmla="*/ 163861 h 163772"/>
                <a:gd name="connsiteX11" fmla="*/ 60086 w 108321"/>
                <a:gd name="connsiteY11" fmla="*/ 146439 h 163772"/>
                <a:gd name="connsiteX12" fmla="*/ 80794 w 108321"/>
                <a:gd name="connsiteY12" fmla="*/ 163861 h 163772"/>
                <a:gd name="connsiteX13" fmla="*/ 97634 w 108321"/>
                <a:gd name="connsiteY13" fmla="*/ 151085 h 163772"/>
                <a:gd name="connsiteX14" fmla="*/ 104461 w 108321"/>
                <a:gd name="connsiteY14" fmla="*/ 128087 h 163772"/>
                <a:gd name="connsiteX15" fmla="*/ 101730 w 108321"/>
                <a:gd name="connsiteY15" fmla="*/ 125764 h 163772"/>
                <a:gd name="connsiteX16" fmla="*/ 98544 w 108321"/>
                <a:gd name="connsiteY16" fmla="*/ 129945 h 163772"/>
                <a:gd name="connsiteX17" fmla="*/ 81249 w 108321"/>
                <a:gd name="connsiteY17" fmla="*/ 158751 h 163772"/>
                <a:gd name="connsiteX18" fmla="*/ 74423 w 108321"/>
                <a:gd name="connsiteY18" fmla="*/ 148065 h 163772"/>
                <a:gd name="connsiteX19" fmla="*/ 75788 w 108321"/>
                <a:gd name="connsiteY19" fmla="*/ 136914 h 163772"/>
                <a:gd name="connsiteX20" fmla="*/ 108557 w 108321"/>
                <a:gd name="connsiteY20" fmla="*/ 2644 h 163772"/>
                <a:gd name="connsiteX21" fmla="*/ 61224 w 108321"/>
                <a:gd name="connsiteY21" fmla="*/ 133662 h 163772"/>
                <a:gd name="connsiteX22" fmla="*/ 56672 w 108321"/>
                <a:gd name="connsiteY22" fmla="*/ 142257 h 163772"/>
                <a:gd name="connsiteX23" fmla="*/ 30957 w 108321"/>
                <a:gd name="connsiteY23" fmla="*/ 158751 h 163772"/>
                <a:gd name="connsiteX24" fmla="*/ 16393 w 108321"/>
                <a:gd name="connsiteY24" fmla="*/ 136914 h 163772"/>
                <a:gd name="connsiteX25" fmla="*/ 28909 w 108321"/>
                <a:gd name="connsiteY25" fmla="*/ 86040 h 163772"/>
                <a:gd name="connsiteX26" fmla="*/ 55307 w 108321"/>
                <a:gd name="connsiteY26" fmla="*/ 63740 h 163772"/>
                <a:gd name="connsiteX27" fmla="*/ 73285 w 108321"/>
                <a:gd name="connsiteY27" fmla="*/ 84182 h 163772"/>
                <a:gd name="connsiteX28" fmla="*/ 72602 w 108321"/>
                <a:gd name="connsiteY28" fmla="*/ 88131 h 163772"/>
                <a:gd name="connsiteX29" fmla="*/ 61224 w 108321"/>
                <a:gd name="connsiteY29" fmla="*/ 133662 h 16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321" h="163772">
                  <a:moveTo>
                    <a:pt x="108557" y="2644"/>
                  </a:moveTo>
                  <a:cubicBezTo>
                    <a:pt x="108557" y="2412"/>
                    <a:pt x="108557" y="89"/>
                    <a:pt x="105599" y="89"/>
                  </a:cubicBezTo>
                  <a:cubicBezTo>
                    <a:pt x="102186" y="89"/>
                    <a:pt x="80567" y="2180"/>
                    <a:pt x="76698" y="2644"/>
                  </a:cubicBezTo>
                  <a:cubicBezTo>
                    <a:pt x="74878" y="2877"/>
                    <a:pt x="73512" y="4038"/>
                    <a:pt x="73512" y="7058"/>
                  </a:cubicBezTo>
                  <a:cubicBezTo>
                    <a:pt x="73512" y="9846"/>
                    <a:pt x="75560" y="9846"/>
                    <a:pt x="78974" y="9846"/>
                  </a:cubicBezTo>
                  <a:cubicBezTo>
                    <a:pt x="89897" y="9846"/>
                    <a:pt x="90352" y="11472"/>
                    <a:pt x="90352" y="13795"/>
                  </a:cubicBezTo>
                  <a:lnTo>
                    <a:pt x="89669" y="18441"/>
                  </a:lnTo>
                  <a:lnTo>
                    <a:pt x="76015" y="73496"/>
                  </a:lnTo>
                  <a:cubicBezTo>
                    <a:pt x="71919" y="64901"/>
                    <a:pt x="65320" y="58629"/>
                    <a:pt x="55079" y="58629"/>
                  </a:cubicBezTo>
                  <a:cubicBezTo>
                    <a:pt x="28454" y="58629"/>
                    <a:pt x="236" y="92777"/>
                    <a:pt x="236" y="126693"/>
                  </a:cubicBezTo>
                  <a:cubicBezTo>
                    <a:pt x="236" y="148529"/>
                    <a:pt x="12752" y="163861"/>
                    <a:pt x="30502" y="163861"/>
                  </a:cubicBezTo>
                  <a:cubicBezTo>
                    <a:pt x="35054" y="163861"/>
                    <a:pt x="46432" y="162932"/>
                    <a:pt x="60086" y="146439"/>
                  </a:cubicBezTo>
                  <a:cubicBezTo>
                    <a:pt x="61906" y="156195"/>
                    <a:pt x="69871" y="163861"/>
                    <a:pt x="80794" y="163861"/>
                  </a:cubicBezTo>
                  <a:cubicBezTo>
                    <a:pt x="88759" y="163861"/>
                    <a:pt x="93993" y="158518"/>
                    <a:pt x="97634" y="151085"/>
                  </a:cubicBezTo>
                  <a:cubicBezTo>
                    <a:pt x="101503" y="142722"/>
                    <a:pt x="104461" y="128552"/>
                    <a:pt x="104461" y="128087"/>
                  </a:cubicBezTo>
                  <a:cubicBezTo>
                    <a:pt x="104461" y="125764"/>
                    <a:pt x="102413" y="125764"/>
                    <a:pt x="101730" y="125764"/>
                  </a:cubicBezTo>
                  <a:cubicBezTo>
                    <a:pt x="99455" y="125764"/>
                    <a:pt x="99227" y="126693"/>
                    <a:pt x="98544" y="129945"/>
                  </a:cubicBezTo>
                  <a:cubicBezTo>
                    <a:pt x="94676" y="145045"/>
                    <a:pt x="90580" y="158751"/>
                    <a:pt x="81249" y="158751"/>
                  </a:cubicBezTo>
                  <a:cubicBezTo>
                    <a:pt x="75105" y="158751"/>
                    <a:pt x="74423" y="152711"/>
                    <a:pt x="74423" y="148065"/>
                  </a:cubicBezTo>
                  <a:cubicBezTo>
                    <a:pt x="74423" y="142490"/>
                    <a:pt x="74878" y="140863"/>
                    <a:pt x="75788" y="136914"/>
                  </a:cubicBezTo>
                  <a:lnTo>
                    <a:pt x="108557" y="2644"/>
                  </a:lnTo>
                  <a:close/>
                  <a:moveTo>
                    <a:pt x="61224" y="133662"/>
                  </a:moveTo>
                  <a:cubicBezTo>
                    <a:pt x="60086" y="137844"/>
                    <a:pt x="60086" y="138308"/>
                    <a:pt x="56672" y="142257"/>
                  </a:cubicBezTo>
                  <a:cubicBezTo>
                    <a:pt x="46659" y="155034"/>
                    <a:pt x="37329" y="158751"/>
                    <a:pt x="30957" y="158751"/>
                  </a:cubicBezTo>
                  <a:cubicBezTo>
                    <a:pt x="19579" y="158751"/>
                    <a:pt x="16393" y="145974"/>
                    <a:pt x="16393" y="136914"/>
                  </a:cubicBezTo>
                  <a:cubicBezTo>
                    <a:pt x="16393" y="125299"/>
                    <a:pt x="23675" y="96726"/>
                    <a:pt x="28909" y="86040"/>
                  </a:cubicBezTo>
                  <a:cubicBezTo>
                    <a:pt x="35964" y="72335"/>
                    <a:pt x="46204" y="63740"/>
                    <a:pt x="55307" y="63740"/>
                  </a:cubicBezTo>
                  <a:cubicBezTo>
                    <a:pt x="70099" y="63740"/>
                    <a:pt x="73285" y="82788"/>
                    <a:pt x="73285" y="84182"/>
                  </a:cubicBezTo>
                  <a:cubicBezTo>
                    <a:pt x="73285" y="85576"/>
                    <a:pt x="72830" y="86970"/>
                    <a:pt x="72602" y="88131"/>
                  </a:cubicBezTo>
                  <a:lnTo>
                    <a:pt x="61224" y="13366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58" name="任意多边形: 形状 1157">
              <a:extLst>
                <a:ext uri="{FF2B5EF4-FFF2-40B4-BE49-F238E27FC236}">
                  <a16:creationId xmlns:a16="http://schemas.microsoft.com/office/drawing/2014/main" id="{361FA4CA-1A87-4A44-9010-ECB049096F1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906908" y="3423573"/>
              <a:ext cx="83744" cy="105232"/>
            </a:xfrm>
            <a:custGeom>
              <a:avLst/>
              <a:gdLst>
                <a:gd name="connsiteX0" fmla="*/ 77386 w 83744"/>
                <a:gd name="connsiteY0" fmla="*/ 15886 h 105232"/>
                <a:gd name="connsiteX1" fmla="*/ 66463 w 83744"/>
                <a:gd name="connsiteY1" fmla="*/ 26339 h 105232"/>
                <a:gd name="connsiteX2" fmla="*/ 73517 w 83744"/>
                <a:gd name="connsiteY2" fmla="*/ 33076 h 105232"/>
                <a:gd name="connsiteX3" fmla="*/ 83985 w 83744"/>
                <a:gd name="connsiteY3" fmla="*/ 20067 h 105232"/>
                <a:gd name="connsiteX4" fmla="*/ 56905 w 83744"/>
                <a:gd name="connsiteY4" fmla="*/ 89 h 105232"/>
                <a:gd name="connsiteX5" fmla="*/ 18447 w 83744"/>
                <a:gd name="connsiteY5" fmla="*/ 34005 h 105232"/>
                <a:gd name="connsiteX6" fmla="*/ 41886 w 83744"/>
                <a:gd name="connsiteY6" fmla="*/ 57003 h 105232"/>
                <a:gd name="connsiteX7" fmla="*/ 65553 w 83744"/>
                <a:gd name="connsiteY7" fmla="*/ 74658 h 105232"/>
                <a:gd name="connsiteX8" fmla="*/ 33011 w 83744"/>
                <a:gd name="connsiteY8" fmla="*/ 100211 h 105232"/>
                <a:gd name="connsiteX9" fmla="*/ 7068 w 83744"/>
                <a:gd name="connsiteY9" fmla="*/ 87899 h 105232"/>
                <a:gd name="connsiteX10" fmla="*/ 21405 w 83744"/>
                <a:gd name="connsiteY10" fmla="*/ 75587 h 105232"/>
                <a:gd name="connsiteX11" fmla="*/ 12985 w 83744"/>
                <a:gd name="connsiteY11" fmla="*/ 67456 h 105232"/>
                <a:gd name="connsiteX12" fmla="*/ 241 w 83744"/>
                <a:gd name="connsiteY12" fmla="*/ 82788 h 105232"/>
                <a:gd name="connsiteX13" fmla="*/ 32783 w 83744"/>
                <a:gd name="connsiteY13" fmla="*/ 105321 h 105232"/>
                <a:gd name="connsiteX14" fmla="*/ 78524 w 83744"/>
                <a:gd name="connsiteY14" fmla="*/ 66760 h 105232"/>
                <a:gd name="connsiteX15" fmla="*/ 71469 w 83744"/>
                <a:gd name="connsiteY15" fmla="*/ 49802 h 105232"/>
                <a:gd name="connsiteX16" fmla="*/ 48713 w 83744"/>
                <a:gd name="connsiteY16" fmla="*/ 40045 h 105232"/>
                <a:gd name="connsiteX17" fmla="*/ 31418 w 83744"/>
                <a:gd name="connsiteY17" fmla="*/ 26107 h 105232"/>
                <a:gd name="connsiteX18" fmla="*/ 56905 w 83744"/>
                <a:gd name="connsiteY18" fmla="*/ 5200 h 105232"/>
                <a:gd name="connsiteX19" fmla="*/ 77386 w 83744"/>
                <a:gd name="connsiteY19" fmla="*/ 15886 h 10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4" h="105232">
                  <a:moveTo>
                    <a:pt x="77386" y="15886"/>
                  </a:moveTo>
                  <a:cubicBezTo>
                    <a:pt x="71014" y="16118"/>
                    <a:pt x="66463" y="21229"/>
                    <a:pt x="66463" y="26339"/>
                  </a:cubicBezTo>
                  <a:cubicBezTo>
                    <a:pt x="66463" y="29591"/>
                    <a:pt x="68511" y="33076"/>
                    <a:pt x="73517" y="33076"/>
                  </a:cubicBezTo>
                  <a:cubicBezTo>
                    <a:pt x="78524" y="33076"/>
                    <a:pt x="83985" y="29127"/>
                    <a:pt x="83985" y="20067"/>
                  </a:cubicBezTo>
                  <a:cubicBezTo>
                    <a:pt x="83985" y="9613"/>
                    <a:pt x="74200" y="89"/>
                    <a:pt x="56905" y="89"/>
                  </a:cubicBezTo>
                  <a:cubicBezTo>
                    <a:pt x="26866" y="89"/>
                    <a:pt x="18447" y="23784"/>
                    <a:pt x="18447" y="34005"/>
                  </a:cubicBezTo>
                  <a:cubicBezTo>
                    <a:pt x="18447" y="52125"/>
                    <a:pt x="35286" y="55609"/>
                    <a:pt x="41886" y="57003"/>
                  </a:cubicBezTo>
                  <a:cubicBezTo>
                    <a:pt x="53719" y="59326"/>
                    <a:pt x="65553" y="61881"/>
                    <a:pt x="65553" y="74658"/>
                  </a:cubicBezTo>
                  <a:cubicBezTo>
                    <a:pt x="65553" y="80698"/>
                    <a:pt x="60319" y="100211"/>
                    <a:pt x="33011" y="100211"/>
                  </a:cubicBezTo>
                  <a:cubicBezTo>
                    <a:pt x="29825" y="100211"/>
                    <a:pt x="12302" y="100211"/>
                    <a:pt x="7068" y="87899"/>
                  </a:cubicBezTo>
                  <a:cubicBezTo>
                    <a:pt x="15716" y="89060"/>
                    <a:pt x="21405" y="82091"/>
                    <a:pt x="21405" y="75587"/>
                  </a:cubicBezTo>
                  <a:cubicBezTo>
                    <a:pt x="21405" y="70244"/>
                    <a:pt x="17764" y="67456"/>
                    <a:pt x="12985" y="67456"/>
                  </a:cubicBezTo>
                  <a:cubicBezTo>
                    <a:pt x="7068" y="67456"/>
                    <a:pt x="241" y="72335"/>
                    <a:pt x="241" y="82788"/>
                  </a:cubicBezTo>
                  <a:cubicBezTo>
                    <a:pt x="241" y="96029"/>
                    <a:pt x="13213" y="105321"/>
                    <a:pt x="32783" y="105321"/>
                  </a:cubicBezTo>
                  <a:cubicBezTo>
                    <a:pt x="69649" y="105321"/>
                    <a:pt x="78524" y="77213"/>
                    <a:pt x="78524" y="66760"/>
                  </a:cubicBezTo>
                  <a:cubicBezTo>
                    <a:pt x="78524" y="58397"/>
                    <a:pt x="74200" y="52589"/>
                    <a:pt x="71469" y="49802"/>
                  </a:cubicBezTo>
                  <a:cubicBezTo>
                    <a:pt x="65325" y="43297"/>
                    <a:pt x="58726" y="42136"/>
                    <a:pt x="48713" y="40045"/>
                  </a:cubicBezTo>
                  <a:cubicBezTo>
                    <a:pt x="40520" y="38186"/>
                    <a:pt x="31418" y="36560"/>
                    <a:pt x="31418" y="26107"/>
                  </a:cubicBezTo>
                  <a:cubicBezTo>
                    <a:pt x="31418" y="19370"/>
                    <a:pt x="36879" y="5200"/>
                    <a:pt x="56905" y="5200"/>
                  </a:cubicBezTo>
                  <a:cubicBezTo>
                    <a:pt x="62594" y="5200"/>
                    <a:pt x="73973" y="6826"/>
                    <a:pt x="77386" y="15886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59" name="任意多边形: 形状 1158">
              <a:extLst>
                <a:ext uri="{FF2B5EF4-FFF2-40B4-BE49-F238E27FC236}">
                  <a16:creationId xmlns:a16="http://schemas.microsoft.com/office/drawing/2014/main" id="{240C20EA-7ED9-FF98-BE84-CBDAD8B9A2B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160383" y="3426129"/>
              <a:ext cx="24121" cy="100121"/>
            </a:xfrm>
            <a:custGeom>
              <a:avLst/>
              <a:gdLst>
                <a:gd name="connsiteX0" fmla="*/ 24374 w 24121"/>
                <a:gd name="connsiteY0" fmla="*/ 12401 h 100121"/>
                <a:gd name="connsiteX1" fmla="*/ 12313 w 24121"/>
                <a:gd name="connsiteY1" fmla="*/ 89 h 100121"/>
                <a:gd name="connsiteX2" fmla="*/ 252 w 24121"/>
                <a:gd name="connsiteY2" fmla="*/ 12401 h 100121"/>
                <a:gd name="connsiteX3" fmla="*/ 12313 w 24121"/>
                <a:gd name="connsiteY3" fmla="*/ 24713 h 100121"/>
                <a:gd name="connsiteX4" fmla="*/ 24374 w 24121"/>
                <a:gd name="connsiteY4" fmla="*/ 12401 h 100121"/>
                <a:gd name="connsiteX5" fmla="*/ 24374 w 24121"/>
                <a:gd name="connsiteY5" fmla="*/ 87899 h 100121"/>
                <a:gd name="connsiteX6" fmla="*/ 12313 w 24121"/>
                <a:gd name="connsiteY6" fmla="*/ 75587 h 100121"/>
                <a:gd name="connsiteX7" fmla="*/ 252 w 24121"/>
                <a:gd name="connsiteY7" fmla="*/ 87899 h 100121"/>
                <a:gd name="connsiteX8" fmla="*/ 12313 w 24121"/>
                <a:gd name="connsiteY8" fmla="*/ 100211 h 100121"/>
                <a:gd name="connsiteX9" fmla="*/ 24374 w 24121"/>
                <a:gd name="connsiteY9" fmla="*/ 87899 h 10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21" h="100121">
                  <a:moveTo>
                    <a:pt x="24374" y="12401"/>
                  </a:moveTo>
                  <a:cubicBezTo>
                    <a:pt x="24374" y="5664"/>
                    <a:pt x="18912" y="89"/>
                    <a:pt x="12313" y="89"/>
                  </a:cubicBezTo>
                  <a:cubicBezTo>
                    <a:pt x="5714" y="89"/>
                    <a:pt x="252" y="5664"/>
                    <a:pt x="252" y="12401"/>
                  </a:cubicBezTo>
                  <a:cubicBezTo>
                    <a:pt x="252" y="19138"/>
                    <a:pt x="5714" y="24713"/>
                    <a:pt x="12313" y="24713"/>
                  </a:cubicBezTo>
                  <a:cubicBezTo>
                    <a:pt x="18912" y="24713"/>
                    <a:pt x="24374" y="19138"/>
                    <a:pt x="24374" y="12401"/>
                  </a:cubicBezTo>
                  <a:close/>
                  <a:moveTo>
                    <a:pt x="24374" y="87899"/>
                  </a:moveTo>
                  <a:cubicBezTo>
                    <a:pt x="24374" y="81162"/>
                    <a:pt x="18912" y="75587"/>
                    <a:pt x="12313" y="75587"/>
                  </a:cubicBezTo>
                  <a:cubicBezTo>
                    <a:pt x="5714" y="75587"/>
                    <a:pt x="252" y="81162"/>
                    <a:pt x="252" y="87899"/>
                  </a:cubicBezTo>
                  <a:cubicBezTo>
                    <a:pt x="252" y="94636"/>
                    <a:pt x="5714" y="100211"/>
                    <a:pt x="12313" y="100211"/>
                  </a:cubicBezTo>
                  <a:cubicBezTo>
                    <a:pt x="18912" y="100211"/>
                    <a:pt x="24374" y="94636"/>
                    <a:pt x="24374" y="87899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60" name="任意多边形: 形状 1159">
              <a:extLst>
                <a:ext uri="{FF2B5EF4-FFF2-40B4-BE49-F238E27FC236}">
                  <a16:creationId xmlns:a16="http://schemas.microsoft.com/office/drawing/2014/main" id="{928905DE-A32F-0D90-ECE9-E40C3112200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273609" y="3422180"/>
              <a:ext cx="88067" cy="106626"/>
            </a:xfrm>
            <a:custGeom>
              <a:avLst/>
              <a:gdLst>
                <a:gd name="connsiteX0" fmla="*/ 19373 w 88067"/>
                <a:gd name="connsiteY0" fmla="*/ 45620 h 106626"/>
                <a:gd name="connsiteX1" fmla="*/ 47591 w 88067"/>
                <a:gd name="connsiteY1" fmla="*/ 5200 h 106626"/>
                <a:gd name="connsiteX2" fmla="*/ 73306 w 88067"/>
                <a:gd name="connsiteY2" fmla="*/ 45620 h 106626"/>
                <a:gd name="connsiteX3" fmla="*/ 19373 w 88067"/>
                <a:gd name="connsiteY3" fmla="*/ 45620 h 106626"/>
                <a:gd name="connsiteX4" fmla="*/ 19146 w 88067"/>
                <a:gd name="connsiteY4" fmla="*/ 50498 h 106626"/>
                <a:gd name="connsiteX5" fmla="*/ 82636 w 88067"/>
                <a:gd name="connsiteY5" fmla="*/ 50498 h 106626"/>
                <a:gd name="connsiteX6" fmla="*/ 88326 w 88067"/>
                <a:gd name="connsiteY6" fmla="*/ 45620 h 106626"/>
                <a:gd name="connsiteX7" fmla="*/ 47591 w 88067"/>
                <a:gd name="connsiteY7" fmla="*/ 89 h 106626"/>
                <a:gd name="connsiteX8" fmla="*/ 258 w 88067"/>
                <a:gd name="connsiteY8" fmla="*/ 53054 h 106626"/>
                <a:gd name="connsiteX9" fmla="*/ 50322 w 88067"/>
                <a:gd name="connsiteY9" fmla="*/ 106715 h 106626"/>
                <a:gd name="connsiteX10" fmla="*/ 88326 w 88067"/>
                <a:gd name="connsiteY10" fmla="*/ 76516 h 106626"/>
                <a:gd name="connsiteX11" fmla="*/ 85367 w 88067"/>
                <a:gd name="connsiteY11" fmla="*/ 73729 h 106626"/>
                <a:gd name="connsiteX12" fmla="*/ 82409 w 88067"/>
                <a:gd name="connsiteY12" fmla="*/ 76981 h 106626"/>
                <a:gd name="connsiteX13" fmla="*/ 51687 w 88067"/>
                <a:gd name="connsiteY13" fmla="*/ 100908 h 106626"/>
                <a:gd name="connsiteX14" fmla="*/ 25972 w 88067"/>
                <a:gd name="connsiteY14" fmla="*/ 85344 h 106626"/>
                <a:gd name="connsiteX15" fmla="*/ 19146 w 88067"/>
                <a:gd name="connsiteY15" fmla="*/ 50498 h 1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067" h="106626">
                  <a:moveTo>
                    <a:pt x="19373" y="45620"/>
                  </a:moveTo>
                  <a:cubicBezTo>
                    <a:pt x="20738" y="11007"/>
                    <a:pt x="39854" y="5200"/>
                    <a:pt x="47591" y="5200"/>
                  </a:cubicBezTo>
                  <a:cubicBezTo>
                    <a:pt x="71031" y="5200"/>
                    <a:pt x="73306" y="36560"/>
                    <a:pt x="73306" y="45620"/>
                  </a:cubicBezTo>
                  <a:lnTo>
                    <a:pt x="19373" y="45620"/>
                  </a:lnTo>
                  <a:close/>
                  <a:moveTo>
                    <a:pt x="19146" y="50498"/>
                  </a:moveTo>
                  <a:lnTo>
                    <a:pt x="82636" y="50498"/>
                  </a:lnTo>
                  <a:cubicBezTo>
                    <a:pt x="87643" y="50498"/>
                    <a:pt x="88326" y="50498"/>
                    <a:pt x="88326" y="45620"/>
                  </a:cubicBezTo>
                  <a:cubicBezTo>
                    <a:pt x="88326" y="22622"/>
                    <a:pt x="76037" y="89"/>
                    <a:pt x="47591" y="89"/>
                  </a:cubicBezTo>
                  <a:cubicBezTo>
                    <a:pt x="21194" y="89"/>
                    <a:pt x="258" y="24016"/>
                    <a:pt x="258" y="53054"/>
                  </a:cubicBezTo>
                  <a:cubicBezTo>
                    <a:pt x="258" y="84182"/>
                    <a:pt x="24152" y="106715"/>
                    <a:pt x="50322" y="106715"/>
                  </a:cubicBezTo>
                  <a:cubicBezTo>
                    <a:pt x="78085" y="106715"/>
                    <a:pt x="88326" y="80930"/>
                    <a:pt x="88326" y="76516"/>
                  </a:cubicBezTo>
                  <a:cubicBezTo>
                    <a:pt x="88326" y="74193"/>
                    <a:pt x="86505" y="73729"/>
                    <a:pt x="85367" y="73729"/>
                  </a:cubicBezTo>
                  <a:cubicBezTo>
                    <a:pt x="83319" y="73729"/>
                    <a:pt x="82864" y="75122"/>
                    <a:pt x="82409" y="76981"/>
                  </a:cubicBezTo>
                  <a:cubicBezTo>
                    <a:pt x="74444" y="100908"/>
                    <a:pt x="53963" y="100908"/>
                    <a:pt x="51687" y="100908"/>
                  </a:cubicBezTo>
                  <a:cubicBezTo>
                    <a:pt x="40309" y="100908"/>
                    <a:pt x="31206" y="93939"/>
                    <a:pt x="25972" y="85344"/>
                  </a:cubicBezTo>
                  <a:cubicBezTo>
                    <a:pt x="19146" y="74193"/>
                    <a:pt x="19146" y="58861"/>
                    <a:pt x="19146" y="50498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61" name="任意多边形: 形状 1160">
              <a:extLst>
                <a:ext uri="{FF2B5EF4-FFF2-40B4-BE49-F238E27FC236}">
                  <a16:creationId xmlns:a16="http://schemas.microsoft.com/office/drawing/2014/main" id="{EF14CF0E-9A29-ED8E-66CB-223FBCC426E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371108" y="3426129"/>
              <a:ext cx="114693" cy="100121"/>
            </a:xfrm>
            <a:custGeom>
              <a:avLst/>
              <a:gdLst>
                <a:gd name="connsiteX0" fmla="*/ 62843 w 114693"/>
                <a:gd name="connsiteY0" fmla="*/ 45620 h 100121"/>
                <a:gd name="connsiteX1" fmla="*/ 83779 w 114693"/>
                <a:gd name="connsiteY1" fmla="*/ 19370 h 100121"/>
                <a:gd name="connsiteX2" fmla="*/ 110859 w 114693"/>
                <a:gd name="connsiteY2" fmla="*/ 7290 h 100121"/>
                <a:gd name="connsiteX3" fmla="*/ 110859 w 114693"/>
                <a:gd name="connsiteY3" fmla="*/ 89 h 100121"/>
                <a:gd name="connsiteX4" fmla="*/ 92199 w 114693"/>
                <a:gd name="connsiteY4" fmla="*/ 786 h 100121"/>
                <a:gd name="connsiteX5" fmla="*/ 70352 w 114693"/>
                <a:gd name="connsiteY5" fmla="*/ 89 h 100121"/>
                <a:gd name="connsiteX6" fmla="*/ 70352 w 114693"/>
                <a:gd name="connsiteY6" fmla="*/ 7290 h 100121"/>
                <a:gd name="connsiteX7" fmla="*/ 76952 w 114693"/>
                <a:gd name="connsiteY7" fmla="*/ 14492 h 100121"/>
                <a:gd name="connsiteX8" fmla="*/ 73538 w 114693"/>
                <a:gd name="connsiteY8" fmla="*/ 22622 h 100121"/>
                <a:gd name="connsiteX9" fmla="*/ 59429 w 114693"/>
                <a:gd name="connsiteY9" fmla="*/ 40742 h 100121"/>
                <a:gd name="connsiteX10" fmla="*/ 41679 w 114693"/>
                <a:gd name="connsiteY10" fmla="*/ 17279 h 100121"/>
                <a:gd name="connsiteX11" fmla="*/ 39631 w 114693"/>
                <a:gd name="connsiteY11" fmla="*/ 13098 h 100121"/>
                <a:gd name="connsiteX12" fmla="*/ 47596 w 114693"/>
                <a:gd name="connsiteY12" fmla="*/ 7290 h 100121"/>
                <a:gd name="connsiteX13" fmla="*/ 47596 w 114693"/>
                <a:gd name="connsiteY13" fmla="*/ 89 h 100121"/>
                <a:gd name="connsiteX14" fmla="*/ 23019 w 114693"/>
                <a:gd name="connsiteY14" fmla="*/ 786 h 100121"/>
                <a:gd name="connsiteX15" fmla="*/ 1400 w 114693"/>
                <a:gd name="connsiteY15" fmla="*/ 89 h 100121"/>
                <a:gd name="connsiteX16" fmla="*/ 1400 w 114693"/>
                <a:gd name="connsiteY16" fmla="*/ 7290 h 100121"/>
                <a:gd name="connsiteX17" fmla="*/ 28253 w 114693"/>
                <a:gd name="connsiteY17" fmla="*/ 21461 h 100121"/>
                <a:gd name="connsiteX18" fmla="*/ 50782 w 114693"/>
                <a:gd name="connsiteY18" fmla="*/ 51428 h 100121"/>
                <a:gd name="connsiteX19" fmla="*/ 29390 w 114693"/>
                <a:gd name="connsiteY19" fmla="*/ 79071 h 100121"/>
                <a:gd name="connsiteX20" fmla="*/ 262 w 114693"/>
                <a:gd name="connsiteY20" fmla="*/ 93009 h 100121"/>
                <a:gd name="connsiteX21" fmla="*/ 262 w 114693"/>
                <a:gd name="connsiteY21" fmla="*/ 100211 h 100121"/>
                <a:gd name="connsiteX22" fmla="*/ 19150 w 114693"/>
                <a:gd name="connsiteY22" fmla="*/ 99514 h 100121"/>
                <a:gd name="connsiteX23" fmla="*/ 40769 w 114693"/>
                <a:gd name="connsiteY23" fmla="*/ 100211 h 100121"/>
                <a:gd name="connsiteX24" fmla="*/ 40769 w 114693"/>
                <a:gd name="connsiteY24" fmla="*/ 93009 h 100121"/>
                <a:gd name="connsiteX25" fmla="*/ 34169 w 114693"/>
                <a:gd name="connsiteY25" fmla="*/ 85808 h 100121"/>
                <a:gd name="connsiteX26" fmla="*/ 54650 w 114693"/>
                <a:gd name="connsiteY26" fmla="*/ 56306 h 100121"/>
                <a:gd name="connsiteX27" fmla="*/ 71945 w 114693"/>
                <a:gd name="connsiteY27" fmla="*/ 79536 h 100121"/>
                <a:gd name="connsiteX28" fmla="*/ 76724 w 114693"/>
                <a:gd name="connsiteY28" fmla="*/ 87202 h 100121"/>
                <a:gd name="connsiteX29" fmla="*/ 68532 w 114693"/>
                <a:gd name="connsiteY29" fmla="*/ 93009 h 100121"/>
                <a:gd name="connsiteX30" fmla="*/ 68532 w 114693"/>
                <a:gd name="connsiteY30" fmla="*/ 100211 h 100121"/>
                <a:gd name="connsiteX31" fmla="*/ 93109 w 114693"/>
                <a:gd name="connsiteY31" fmla="*/ 99514 h 100121"/>
                <a:gd name="connsiteX32" fmla="*/ 114955 w 114693"/>
                <a:gd name="connsiteY32" fmla="*/ 100211 h 100121"/>
                <a:gd name="connsiteX33" fmla="*/ 114955 w 114693"/>
                <a:gd name="connsiteY33" fmla="*/ 93009 h 100121"/>
                <a:gd name="connsiteX34" fmla="*/ 93336 w 114693"/>
                <a:gd name="connsiteY34" fmla="*/ 85808 h 100121"/>
                <a:gd name="connsiteX35" fmla="*/ 62843 w 114693"/>
                <a:gd name="connsiteY35" fmla="*/ 45620 h 10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4693" h="100121">
                  <a:moveTo>
                    <a:pt x="62843" y="45620"/>
                  </a:moveTo>
                  <a:cubicBezTo>
                    <a:pt x="69670" y="36793"/>
                    <a:pt x="78317" y="25410"/>
                    <a:pt x="83779" y="19370"/>
                  </a:cubicBezTo>
                  <a:cubicBezTo>
                    <a:pt x="90833" y="11007"/>
                    <a:pt x="100163" y="7523"/>
                    <a:pt x="110859" y="7290"/>
                  </a:cubicBezTo>
                  <a:lnTo>
                    <a:pt x="110859" y="89"/>
                  </a:lnTo>
                  <a:cubicBezTo>
                    <a:pt x="104942" y="554"/>
                    <a:pt x="98115" y="786"/>
                    <a:pt x="92199" y="786"/>
                  </a:cubicBezTo>
                  <a:cubicBezTo>
                    <a:pt x="85372" y="786"/>
                    <a:pt x="73311" y="321"/>
                    <a:pt x="70352" y="89"/>
                  </a:cubicBezTo>
                  <a:lnTo>
                    <a:pt x="70352" y="7290"/>
                  </a:lnTo>
                  <a:cubicBezTo>
                    <a:pt x="75131" y="7755"/>
                    <a:pt x="76952" y="10775"/>
                    <a:pt x="76952" y="14492"/>
                  </a:cubicBezTo>
                  <a:cubicBezTo>
                    <a:pt x="76952" y="18209"/>
                    <a:pt x="74676" y="21229"/>
                    <a:pt x="73538" y="22622"/>
                  </a:cubicBezTo>
                  <a:lnTo>
                    <a:pt x="59429" y="40742"/>
                  </a:lnTo>
                  <a:lnTo>
                    <a:pt x="41679" y="17279"/>
                  </a:lnTo>
                  <a:cubicBezTo>
                    <a:pt x="39631" y="14956"/>
                    <a:pt x="39631" y="14492"/>
                    <a:pt x="39631" y="13098"/>
                  </a:cubicBezTo>
                  <a:cubicBezTo>
                    <a:pt x="39631" y="9613"/>
                    <a:pt x="43044" y="7523"/>
                    <a:pt x="47596" y="7290"/>
                  </a:cubicBezTo>
                  <a:lnTo>
                    <a:pt x="47596" y="89"/>
                  </a:lnTo>
                  <a:cubicBezTo>
                    <a:pt x="41679" y="321"/>
                    <a:pt x="26660" y="786"/>
                    <a:pt x="23019" y="786"/>
                  </a:cubicBezTo>
                  <a:cubicBezTo>
                    <a:pt x="18240" y="786"/>
                    <a:pt x="7544" y="554"/>
                    <a:pt x="1400" y="89"/>
                  </a:cubicBezTo>
                  <a:lnTo>
                    <a:pt x="1400" y="7290"/>
                  </a:lnTo>
                  <a:cubicBezTo>
                    <a:pt x="17329" y="7290"/>
                    <a:pt x="17557" y="7523"/>
                    <a:pt x="28253" y="21461"/>
                  </a:cubicBezTo>
                  <a:lnTo>
                    <a:pt x="50782" y="51428"/>
                  </a:lnTo>
                  <a:lnTo>
                    <a:pt x="29390" y="79071"/>
                  </a:lnTo>
                  <a:cubicBezTo>
                    <a:pt x="18467" y="92545"/>
                    <a:pt x="5041" y="93009"/>
                    <a:pt x="262" y="93009"/>
                  </a:cubicBezTo>
                  <a:lnTo>
                    <a:pt x="262" y="100211"/>
                  </a:lnTo>
                  <a:cubicBezTo>
                    <a:pt x="6179" y="99746"/>
                    <a:pt x="13233" y="99514"/>
                    <a:pt x="19150" y="99514"/>
                  </a:cubicBezTo>
                  <a:cubicBezTo>
                    <a:pt x="25749" y="99514"/>
                    <a:pt x="35307" y="99979"/>
                    <a:pt x="40769" y="100211"/>
                  </a:cubicBezTo>
                  <a:lnTo>
                    <a:pt x="40769" y="93009"/>
                  </a:lnTo>
                  <a:cubicBezTo>
                    <a:pt x="35762" y="92313"/>
                    <a:pt x="34169" y="89293"/>
                    <a:pt x="34169" y="85808"/>
                  </a:cubicBezTo>
                  <a:cubicBezTo>
                    <a:pt x="34169" y="80698"/>
                    <a:pt x="40769" y="73032"/>
                    <a:pt x="54650" y="56306"/>
                  </a:cubicBezTo>
                  <a:lnTo>
                    <a:pt x="71945" y="79536"/>
                  </a:lnTo>
                  <a:cubicBezTo>
                    <a:pt x="73766" y="82091"/>
                    <a:pt x="76724" y="85808"/>
                    <a:pt x="76724" y="87202"/>
                  </a:cubicBezTo>
                  <a:cubicBezTo>
                    <a:pt x="76724" y="89293"/>
                    <a:pt x="74676" y="92777"/>
                    <a:pt x="68532" y="93009"/>
                  </a:cubicBezTo>
                  <a:lnTo>
                    <a:pt x="68532" y="100211"/>
                  </a:lnTo>
                  <a:cubicBezTo>
                    <a:pt x="75359" y="99979"/>
                    <a:pt x="88102" y="99514"/>
                    <a:pt x="93109" y="99514"/>
                  </a:cubicBezTo>
                  <a:cubicBezTo>
                    <a:pt x="99253" y="99514"/>
                    <a:pt x="108128" y="99746"/>
                    <a:pt x="114955" y="100211"/>
                  </a:cubicBezTo>
                  <a:lnTo>
                    <a:pt x="114955" y="93009"/>
                  </a:lnTo>
                  <a:cubicBezTo>
                    <a:pt x="102667" y="93009"/>
                    <a:pt x="98570" y="92545"/>
                    <a:pt x="93336" y="85808"/>
                  </a:cubicBezTo>
                  <a:lnTo>
                    <a:pt x="62843" y="45620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62" name="任意多边形: 形状 1161">
              <a:extLst>
                <a:ext uri="{FF2B5EF4-FFF2-40B4-BE49-F238E27FC236}">
                  <a16:creationId xmlns:a16="http://schemas.microsoft.com/office/drawing/2014/main" id="{E17F6B3E-9C30-DF15-4589-00923B75DCF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494854" y="3423573"/>
              <a:ext cx="112189" cy="147743"/>
            </a:xfrm>
            <a:custGeom>
              <a:avLst/>
              <a:gdLst>
                <a:gd name="connsiteX0" fmla="*/ 33037 w 112189"/>
                <a:gd name="connsiteY0" fmla="*/ 15421 h 147743"/>
                <a:gd name="connsiteX1" fmla="*/ 33037 w 112189"/>
                <a:gd name="connsiteY1" fmla="*/ 89 h 147743"/>
                <a:gd name="connsiteX2" fmla="*/ 267 w 112189"/>
                <a:gd name="connsiteY2" fmla="*/ 2644 h 147743"/>
                <a:gd name="connsiteX3" fmla="*/ 267 w 112189"/>
                <a:gd name="connsiteY3" fmla="*/ 9846 h 147743"/>
                <a:gd name="connsiteX4" fmla="*/ 18017 w 112189"/>
                <a:gd name="connsiteY4" fmla="*/ 21461 h 147743"/>
                <a:gd name="connsiteX5" fmla="*/ 18017 w 112189"/>
                <a:gd name="connsiteY5" fmla="*/ 130178 h 147743"/>
                <a:gd name="connsiteX6" fmla="*/ 267 w 112189"/>
                <a:gd name="connsiteY6" fmla="*/ 140631 h 147743"/>
                <a:gd name="connsiteX7" fmla="*/ 267 w 112189"/>
                <a:gd name="connsiteY7" fmla="*/ 147833 h 147743"/>
                <a:gd name="connsiteX8" fmla="*/ 25755 w 112189"/>
                <a:gd name="connsiteY8" fmla="*/ 147136 h 147743"/>
                <a:gd name="connsiteX9" fmla="*/ 51470 w 112189"/>
                <a:gd name="connsiteY9" fmla="*/ 147833 h 147743"/>
                <a:gd name="connsiteX10" fmla="*/ 51470 w 112189"/>
                <a:gd name="connsiteY10" fmla="*/ 140631 h 147743"/>
                <a:gd name="connsiteX11" fmla="*/ 33719 w 112189"/>
                <a:gd name="connsiteY11" fmla="*/ 130178 h 147743"/>
                <a:gd name="connsiteX12" fmla="*/ 33719 w 112189"/>
                <a:gd name="connsiteY12" fmla="*/ 91151 h 147743"/>
                <a:gd name="connsiteX13" fmla="*/ 33719 w 112189"/>
                <a:gd name="connsiteY13" fmla="*/ 89060 h 147743"/>
                <a:gd name="connsiteX14" fmla="*/ 61710 w 112189"/>
                <a:gd name="connsiteY14" fmla="*/ 105321 h 147743"/>
                <a:gd name="connsiteX15" fmla="*/ 112457 w 112189"/>
                <a:gd name="connsiteY15" fmla="*/ 52589 h 147743"/>
                <a:gd name="connsiteX16" fmla="*/ 64896 w 112189"/>
                <a:gd name="connsiteY16" fmla="*/ 89 h 147743"/>
                <a:gd name="connsiteX17" fmla="*/ 33037 w 112189"/>
                <a:gd name="connsiteY17" fmla="*/ 15421 h 147743"/>
                <a:gd name="connsiteX18" fmla="*/ 33719 w 112189"/>
                <a:gd name="connsiteY18" fmla="*/ 76284 h 147743"/>
                <a:gd name="connsiteX19" fmla="*/ 33719 w 112189"/>
                <a:gd name="connsiteY19" fmla="*/ 24481 h 147743"/>
                <a:gd name="connsiteX20" fmla="*/ 63075 w 112189"/>
                <a:gd name="connsiteY20" fmla="*/ 5897 h 147743"/>
                <a:gd name="connsiteX21" fmla="*/ 93569 w 112189"/>
                <a:gd name="connsiteY21" fmla="*/ 52589 h 147743"/>
                <a:gd name="connsiteX22" fmla="*/ 60800 w 112189"/>
                <a:gd name="connsiteY22" fmla="*/ 100211 h 147743"/>
                <a:gd name="connsiteX23" fmla="*/ 36905 w 112189"/>
                <a:gd name="connsiteY23" fmla="*/ 86040 h 147743"/>
                <a:gd name="connsiteX24" fmla="*/ 33719 w 112189"/>
                <a:gd name="connsiteY24" fmla="*/ 76284 h 1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2189" h="147743">
                  <a:moveTo>
                    <a:pt x="33037" y="15421"/>
                  </a:moveTo>
                  <a:lnTo>
                    <a:pt x="33037" y="89"/>
                  </a:lnTo>
                  <a:lnTo>
                    <a:pt x="267" y="2644"/>
                  </a:lnTo>
                  <a:lnTo>
                    <a:pt x="267" y="9846"/>
                  </a:lnTo>
                  <a:cubicBezTo>
                    <a:pt x="16424" y="9846"/>
                    <a:pt x="18017" y="11240"/>
                    <a:pt x="18017" y="21461"/>
                  </a:cubicBezTo>
                  <a:lnTo>
                    <a:pt x="18017" y="130178"/>
                  </a:lnTo>
                  <a:cubicBezTo>
                    <a:pt x="18017" y="140631"/>
                    <a:pt x="15514" y="140631"/>
                    <a:pt x="267" y="140631"/>
                  </a:cubicBezTo>
                  <a:lnTo>
                    <a:pt x="267" y="147833"/>
                  </a:lnTo>
                  <a:cubicBezTo>
                    <a:pt x="8004" y="147600"/>
                    <a:pt x="19838" y="147136"/>
                    <a:pt x="25755" y="147136"/>
                  </a:cubicBezTo>
                  <a:cubicBezTo>
                    <a:pt x="31899" y="147136"/>
                    <a:pt x="43505" y="147600"/>
                    <a:pt x="51470" y="147833"/>
                  </a:cubicBezTo>
                  <a:lnTo>
                    <a:pt x="51470" y="140631"/>
                  </a:lnTo>
                  <a:cubicBezTo>
                    <a:pt x="36223" y="140631"/>
                    <a:pt x="33719" y="140631"/>
                    <a:pt x="33719" y="130178"/>
                  </a:cubicBezTo>
                  <a:lnTo>
                    <a:pt x="33719" y="91151"/>
                  </a:lnTo>
                  <a:lnTo>
                    <a:pt x="33719" y="89060"/>
                  </a:lnTo>
                  <a:cubicBezTo>
                    <a:pt x="34857" y="92777"/>
                    <a:pt x="44415" y="105321"/>
                    <a:pt x="61710" y="105321"/>
                  </a:cubicBezTo>
                  <a:cubicBezTo>
                    <a:pt x="88790" y="105321"/>
                    <a:pt x="112457" y="82556"/>
                    <a:pt x="112457" y="52589"/>
                  </a:cubicBezTo>
                  <a:cubicBezTo>
                    <a:pt x="112457" y="23087"/>
                    <a:pt x="90383" y="89"/>
                    <a:pt x="64896" y="89"/>
                  </a:cubicBezTo>
                  <a:cubicBezTo>
                    <a:pt x="47146" y="89"/>
                    <a:pt x="37588" y="10310"/>
                    <a:pt x="33037" y="15421"/>
                  </a:cubicBezTo>
                  <a:close/>
                  <a:moveTo>
                    <a:pt x="33719" y="76284"/>
                  </a:moveTo>
                  <a:lnTo>
                    <a:pt x="33719" y="24481"/>
                  </a:lnTo>
                  <a:cubicBezTo>
                    <a:pt x="40319" y="12633"/>
                    <a:pt x="51470" y="5897"/>
                    <a:pt x="63075" y="5897"/>
                  </a:cubicBezTo>
                  <a:cubicBezTo>
                    <a:pt x="79688" y="5897"/>
                    <a:pt x="93569" y="26339"/>
                    <a:pt x="93569" y="52589"/>
                  </a:cubicBezTo>
                  <a:cubicBezTo>
                    <a:pt x="93569" y="80698"/>
                    <a:pt x="77640" y="100211"/>
                    <a:pt x="60800" y="100211"/>
                  </a:cubicBezTo>
                  <a:cubicBezTo>
                    <a:pt x="51697" y="100211"/>
                    <a:pt x="43050" y="95565"/>
                    <a:pt x="36905" y="86040"/>
                  </a:cubicBezTo>
                  <a:cubicBezTo>
                    <a:pt x="33719" y="81162"/>
                    <a:pt x="33719" y="80930"/>
                    <a:pt x="33719" y="76284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63" name="任意多边形: 形状 1162">
              <a:extLst>
                <a:ext uri="{FF2B5EF4-FFF2-40B4-BE49-F238E27FC236}">
                  <a16:creationId xmlns:a16="http://schemas.microsoft.com/office/drawing/2014/main" id="{0E5A05DA-8C67-CC39-E376-2A8885C01A7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709726" y="3189411"/>
              <a:ext cx="59849" cy="557289"/>
            </a:xfrm>
            <a:custGeom>
              <a:avLst/>
              <a:gdLst>
                <a:gd name="connsiteX0" fmla="*/ 274 w 59849"/>
                <a:gd name="connsiteY0" fmla="*/ 557365 h 557289"/>
                <a:gd name="connsiteX1" fmla="*/ 60124 w 59849"/>
                <a:gd name="connsiteY1" fmla="*/ 557365 h 557289"/>
                <a:gd name="connsiteX2" fmla="*/ 60124 w 59849"/>
                <a:gd name="connsiteY2" fmla="*/ 544588 h 557289"/>
                <a:gd name="connsiteX3" fmla="*/ 12791 w 59849"/>
                <a:gd name="connsiteY3" fmla="*/ 544588 h 557289"/>
                <a:gd name="connsiteX4" fmla="*/ 12791 w 59849"/>
                <a:gd name="connsiteY4" fmla="*/ 12852 h 557289"/>
                <a:gd name="connsiteX5" fmla="*/ 60124 w 59849"/>
                <a:gd name="connsiteY5" fmla="*/ 12852 h 557289"/>
                <a:gd name="connsiteX6" fmla="*/ 60124 w 59849"/>
                <a:gd name="connsiteY6" fmla="*/ 75 h 557289"/>
                <a:gd name="connsiteX7" fmla="*/ 274 w 59849"/>
                <a:gd name="connsiteY7" fmla="*/ 75 h 557289"/>
                <a:gd name="connsiteX8" fmla="*/ 274 w 59849"/>
                <a:gd name="connsiteY8" fmla="*/ 557365 h 55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49" h="557289">
                  <a:moveTo>
                    <a:pt x="274" y="557365"/>
                  </a:moveTo>
                  <a:lnTo>
                    <a:pt x="60124" y="557365"/>
                  </a:lnTo>
                  <a:lnTo>
                    <a:pt x="60124" y="544588"/>
                  </a:lnTo>
                  <a:lnTo>
                    <a:pt x="12791" y="544588"/>
                  </a:lnTo>
                  <a:lnTo>
                    <a:pt x="12791" y="12852"/>
                  </a:lnTo>
                  <a:lnTo>
                    <a:pt x="60124" y="12852"/>
                  </a:lnTo>
                  <a:lnTo>
                    <a:pt x="60124" y="75"/>
                  </a:lnTo>
                  <a:lnTo>
                    <a:pt x="274" y="75"/>
                  </a:lnTo>
                  <a:lnTo>
                    <a:pt x="274" y="557365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64" name="任意多边形: 形状 1163">
              <a:extLst>
                <a:ext uri="{FF2B5EF4-FFF2-40B4-BE49-F238E27FC236}">
                  <a16:creationId xmlns:a16="http://schemas.microsoft.com/office/drawing/2014/main" id="{A7F12FD4-C868-1301-C80A-37FD30906BB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791827" y="3463529"/>
              <a:ext cx="139042" cy="9292"/>
            </a:xfrm>
            <a:custGeom>
              <a:avLst/>
              <a:gdLst>
                <a:gd name="connsiteX0" fmla="*/ 131358 w 139042"/>
                <a:gd name="connsiteY0" fmla="*/ 9381 h 9292"/>
                <a:gd name="connsiteX1" fmla="*/ 139322 w 139042"/>
                <a:gd name="connsiteY1" fmla="*/ 4735 h 9292"/>
                <a:gd name="connsiteX2" fmla="*/ 131358 w 139042"/>
                <a:gd name="connsiteY2" fmla="*/ 89 h 9292"/>
                <a:gd name="connsiteX3" fmla="*/ 8245 w 139042"/>
                <a:gd name="connsiteY3" fmla="*/ 89 h 9292"/>
                <a:gd name="connsiteX4" fmla="*/ 280 w 139042"/>
                <a:gd name="connsiteY4" fmla="*/ 4735 h 9292"/>
                <a:gd name="connsiteX5" fmla="*/ 8245 w 139042"/>
                <a:gd name="connsiteY5" fmla="*/ 9381 h 9292"/>
                <a:gd name="connsiteX6" fmla="*/ 131358 w 139042"/>
                <a:gd name="connsiteY6" fmla="*/ 9381 h 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42" h="9292">
                  <a:moveTo>
                    <a:pt x="131358" y="9381"/>
                  </a:moveTo>
                  <a:cubicBezTo>
                    <a:pt x="135226" y="9381"/>
                    <a:pt x="139322" y="9381"/>
                    <a:pt x="139322" y="4735"/>
                  </a:cubicBezTo>
                  <a:cubicBezTo>
                    <a:pt x="139322" y="89"/>
                    <a:pt x="135226" y="89"/>
                    <a:pt x="131358" y="89"/>
                  </a:cubicBezTo>
                  <a:lnTo>
                    <a:pt x="8245" y="89"/>
                  </a:lnTo>
                  <a:cubicBezTo>
                    <a:pt x="4376" y="89"/>
                    <a:pt x="280" y="89"/>
                    <a:pt x="280" y="4735"/>
                  </a:cubicBezTo>
                  <a:cubicBezTo>
                    <a:pt x="280" y="9381"/>
                    <a:pt x="4376" y="9381"/>
                    <a:pt x="8245" y="9381"/>
                  </a:cubicBezTo>
                  <a:lnTo>
                    <a:pt x="131358" y="938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65" name="任意多边形: 形状 1164">
              <a:extLst>
                <a:ext uri="{FF2B5EF4-FFF2-40B4-BE49-F238E27FC236}">
                  <a16:creationId xmlns:a16="http://schemas.microsoft.com/office/drawing/2014/main" id="{2DBE836E-8633-F9BF-0426-17C04CF0F47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997497" y="3214385"/>
              <a:ext cx="75096" cy="154712"/>
            </a:xfrm>
            <a:custGeom>
              <a:avLst/>
              <a:gdLst>
                <a:gd name="connsiteX0" fmla="*/ 46940 w 75096"/>
                <a:gd name="connsiteY0" fmla="*/ 6122 h 154712"/>
                <a:gd name="connsiteX1" fmla="*/ 41706 w 75096"/>
                <a:gd name="connsiteY1" fmla="*/ 82 h 154712"/>
                <a:gd name="connsiteX2" fmla="*/ 289 w 75096"/>
                <a:gd name="connsiteY2" fmla="*/ 14950 h 154712"/>
                <a:gd name="connsiteX3" fmla="*/ 289 w 75096"/>
                <a:gd name="connsiteY3" fmla="*/ 22151 h 154712"/>
                <a:gd name="connsiteX4" fmla="*/ 30100 w 75096"/>
                <a:gd name="connsiteY4" fmla="*/ 16111 h 154712"/>
                <a:gd name="connsiteX5" fmla="*/ 30100 w 75096"/>
                <a:gd name="connsiteY5" fmla="*/ 136443 h 154712"/>
                <a:gd name="connsiteX6" fmla="*/ 8936 w 75096"/>
                <a:gd name="connsiteY6" fmla="*/ 147593 h 154712"/>
                <a:gd name="connsiteX7" fmla="*/ 1654 w 75096"/>
                <a:gd name="connsiteY7" fmla="*/ 147593 h 154712"/>
                <a:gd name="connsiteX8" fmla="*/ 1654 w 75096"/>
                <a:gd name="connsiteY8" fmla="*/ 154795 h 154712"/>
                <a:gd name="connsiteX9" fmla="*/ 38520 w 75096"/>
                <a:gd name="connsiteY9" fmla="*/ 154098 h 154712"/>
                <a:gd name="connsiteX10" fmla="*/ 75385 w 75096"/>
                <a:gd name="connsiteY10" fmla="*/ 154795 h 154712"/>
                <a:gd name="connsiteX11" fmla="*/ 75385 w 75096"/>
                <a:gd name="connsiteY11" fmla="*/ 147593 h 154712"/>
                <a:gd name="connsiteX12" fmla="*/ 68103 w 75096"/>
                <a:gd name="connsiteY12" fmla="*/ 147593 h 154712"/>
                <a:gd name="connsiteX13" fmla="*/ 46940 w 75096"/>
                <a:gd name="connsiteY13" fmla="*/ 136443 h 154712"/>
                <a:gd name="connsiteX14" fmla="*/ 46940 w 75096"/>
                <a:gd name="connsiteY14" fmla="*/ 6122 h 1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096" h="154712">
                  <a:moveTo>
                    <a:pt x="46940" y="6122"/>
                  </a:moveTo>
                  <a:cubicBezTo>
                    <a:pt x="46940" y="547"/>
                    <a:pt x="46940" y="82"/>
                    <a:pt x="41706" y="82"/>
                  </a:cubicBezTo>
                  <a:cubicBezTo>
                    <a:pt x="27597" y="14950"/>
                    <a:pt x="7571" y="14950"/>
                    <a:pt x="289" y="14950"/>
                  </a:cubicBezTo>
                  <a:lnTo>
                    <a:pt x="289" y="22151"/>
                  </a:lnTo>
                  <a:cubicBezTo>
                    <a:pt x="4840" y="22151"/>
                    <a:pt x="18266" y="22151"/>
                    <a:pt x="30100" y="16111"/>
                  </a:cubicBezTo>
                  <a:lnTo>
                    <a:pt x="30100" y="136443"/>
                  </a:lnTo>
                  <a:cubicBezTo>
                    <a:pt x="30100" y="144806"/>
                    <a:pt x="29417" y="147593"/>
                    <a:pt x="8936" y="147593"/>
                  </a:cubicBezTo>
                  <a:lnTo>
                    <a:pt x="1654" y="147593"/>
                  </a:lnTo>
                  <a:lnTo>
                    <a:pt x="1654" y="154795"/>
                  </a:lnTo>
                  <a:cubicBezTo>
                    <a:pt x="9619" y="154098"/>
                    <a:pt x="29417" y="154098"/>
                    <a:pt x="38520" y="154098"/>
                  </a:cubicBezTo>
                  <a:cubicBezTo>
                    <a:pt x="47622" y="154098"/>
                    <a:pt x="67421" y="154098"/>
                    <a:pt x="75385" y="154795"/>
                  </a:cubicBezTo>
                  <a:lnTo>
                    <a:pt x="75385" y="147593"/>
                  </a:lnTo>
                  <a:lnTo>
                    <a:pt x="68103" y="147593"/>
                  </a:lnTo>
                  <a:cubicBezTo>
                    <a:pt x="47622" y="147593"/>
                    <a:pt x="46940" y="145038"/>
                    <a:pt x="46940" y="136443"/>
                  </a:cubicBezTo>
                  <a:lnTo>
                    <a:pt x="46940" y="612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66" name="任意多边形: 形状 1165">
              <a:extLst>
                <a:ext uri="{FF2B5EF4-FFF2-40B4-BE49-F238E27FC236}">
                  <a16:creationId xmlns:a16="http://schemas.microsoft.com/office/drawing/2014/main" id="{C233362F-F8FF-FA4E-55B4-8461658B59F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977243" y="3463529"/>
              <a:ext cx="113783" cy="9291"/>
            </a:xfrm>
            <a:custGeom>
              <a:avLst/>
              <a:gdLst>
                <a:gd name="connsiteX0" fmla="*/ 0 w 113783"/>
                <a:gd name="connsiteY0" fmla="*/ 0 h 9291"/>
                <a:gd name="connsiteX1" fmla="*/ 113783 w 113783"/>
                <a:gd name="connsiteY1" fmla="*/ 0 h 9291"/>
                <a:gd name="connsiteX2" fmla="*/ 113783 w 113783"/>
                <a:gd name="connsiteY2" fmla="*/ 9292 h 9291"/>
                <a:gd name="connsiteX3" fmla="*/ 0 w 113783"/>
                <a:gd name="connsiteY3" fmla="*/ 9292 h 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83" h="9291">
                  <a:moveTo>
                    <a:pt x="0" y="0"/>
                  </a:moveTo>
                  <a:lnTo>
                    <a:pt x="113783" y="0"/>
                  </a:lnTo>
                  <a:lnTo>
                    <a:pt x="113783" y="9292"/>
                  </a:lnTo>
                  <a:lnTo>
                    <a:pt x="0" y="929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68" name="任意多边形: 形状 1167">
              <a:extLst>
                <a:ext uri="{FF2B5EF4-FFF2-40B4-BE49-F238E27FC236}">
                  <a16:creationId xmlns:a16="http://schemas.microsoft.com/office/drawing/2014/main" id="{403C259C-99A7-3907-1114-BA8F9C9C314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988621" y="3530885"/>
              <a:ext cx="90798" cy="154712"/>
            </a:xfrm>
            <a:custGeom>
              <a:avLst/>
              <a:gdLst>
                <a:gd name="connsiteX0" fmla="*/ 17811 w 90798"/>
                <a:gd name="connsiteY0" fmla="*/ 136921 h 154712"/>
                <a:gd name="connsiteX1" fmla="*/ 41933 w 90798"/>
                <a:gd name="connsiteY1" fmla="*/ 112994 h 154712"/>
                <a:gd name="connsiteX2" fmla="*/ 91087 w 90798"/>
                <a:gd name="connsiteY2" fmla="*/ 45162 h 154712"/>
                <a:gd name="connsiteX3" fmla="*/ 42843 w 90798"/>
                <a:gd name="connsiteY3" fmla="*/ 96 h 154712"/>
                <a:gd name="connsiteX4" fmla="*/ 289 w 90798"/>
                <a:gd name="connsiteY4" fmla="*/ 42142 h 154712"/>
                <a:gd name="connsiteX5" fmla="*/ 12350 w 90798"/>
                <a:gd name="connsiteY5" fmla="*/ 55151 h 154712"/>
                <a:gd name="connsiteX6" fmla="*/ 24183 w 90798"/>
                <a:gd name="connsiteY6" fmla="*/ 42839 h 154712"/>
                <a:gd name="connsiteX7" fmla="*/ 12122 w 90798"/>
                <a:gd name="connsiteY7" fmla="*/ 30760 h 154712"/>
                <a:gd name="connsiteX8" fmla="*/ 9164 w 90798"/>
                <a:gd name="connsiteY8" fmla="*/ 30992 h 154712"/>
                <a:gd name="connsiteX9" fmla="*/ 39885 w 90798"/>
                <a:gd name="connsiteY9" fmla="*/ 7297 h 154712"/>
                <a:gd name="connsiteX10" fmla="*/ 70379 w 90798"/>
                <a:gd name="connsiteY10" fmla="*/ 45162 h 154712"/>
                <a:gd name="connsiteX11" fmla="*/ 46484 w 90798"/>
                <a:gd name="connsiteY11" fmla="*/ 96501 h 154712"/>
                <a:gd name="connsiteX12" fmla="*/ 2792 w 90798"/>
                <a:gd name="connsiteY12" fmla="*/ 146213 h 154712"/>
                <a:gd name="connsiteX13" fmla="*/ 289 w 90798"/>
                <a:gd name="connsiteY13" fmla="*/ 154808 h 154712"/>
                <a:gd name="connsiteX14" fmla="*/ 84716 w 90798"/>
                <a:gd name="connsiteY14" fmla="*/ 154808 h 154712"/>
                <a:gd name="connsiteX15" fmla="*/ 91087 w 90798"/>
                <a:gd name="connsiteY15" fmla="*/ 114388 h 154712"/>
                <a:gd name="connsiteX16" fmla="*/ 85398 w 90798"/>
                <a:gd name="connsiteY16" fmla="*/ 114388 h 154712"/>
                <a:gd name="connsiteX17" fmla="*/ 80392 w 90798"/>
                <a:gd name="connsiteY17" fmla="*/ 135063 h 154712"/>
                <a:gd name="connsiteX18" fmla="*/ 58773 w 90798"/>
                <a:gd name="connsiteY18" fmla="*/ 136921 h 154712"/>
                <a:gd name="connsiteX19" fmla="*/ 17811 w 90798"/>
                <a:gd name="connsiteY19" fmla="*/ 136921 h 1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798" h="154712">
                  <a:moveTo>
                    <a:pt x="17811" y="136921"/>
                  </a:moveTo>
                  <a:lnTo>
                    <a:pt x="41933" y="112994"/>
                  </a:lnTo>
                  <a:cubicBezTo>
                    <a:pt x="77433" y="80937"/>
                    <a:pt x="91087" y="68392"/>
                    <a:pt x="91087" y="45162"/>
                  </a:cubicBezTo>
                  <a:cubicBezTo>
                    <a:pt x="91087" y="18680"/>
                    <a:pt x="70606" y="96"/>
                    <a:pt x="42843" y="96"/>
                  </a:cubicBezTo>
                  <a:cubicBezTo>
                    <a:pt x="17128" y="96"/>
                    <a:pt x="289" y="21468"/>
                    <a:pt x="289" y="42142"/>
                  </a:cubicBezTo>
                  <a:cubicBezTo>
                    <a:pt x="289" y="55151"/>
                    <a:pt x="11667" y="55151"/>
                    <a:pt x="12350" y="55151"/>
                  </a:cubicBezTo>
                  <a:cubicBezTo>
                    <a:pt x="16218" y="55151"/>
                    <a:pt x="24183" y="52364"/>
                    <a:pt x="24183" y="42839"/>
                  </a:cubicBezTo>
                  <a:cubicBezTo>
                    <a:pt x="24183" y="36800"/>
                    <a:pt x="20087" y="30760"/>
                    <a:pt x="12122" y="30760"/>
                  </a:cubicBezTo>
                  <a:cubicBezTo>
                    <a:pt x="10302" y="30760"/>
                    <a:pt x="9846" y="30760"/>
                    <a:pt x="9164" y="30992"/>
                  </a:cubicBezTo>
                  <a:cubicBezTo>
                    <a:pt x="14398" y="15892"/>
                    <a:pt x="26686" y="7297"/>
                    <a:pt x="39885" y="7297"/>
                  </a:cubicBezTo>
                  <a:cubicBezTo>
                    <a:pt x="60594" y="7297"/>
                    <a:pt x="70379" y="26114"/>
                    <a:pt x="70379" y="45162"/>
                  </a:cubicBezTo>
                  <a:cubicBezTo>
                    <a:pt x="70379" y="63746"/>
                    <a:pt x="59001" y="82098"/>
                    <a:pt x="46484" y="96501"/>
                  </a:cubicBezTo>
                  <a:lnTo>
                    <a:pt x="2792" y="146213"/>
                  </a:lnTo>
                  <a:cubicBezTo>
                    <a:pt x="289" y="148769"/>
                    <a:pt x="289" y="149233"/>
                    <a:pt x="289" y="154808"/>
                  </a:cubicBezTo>
                  <a:lnTo>
                    <a:pt x="84716" y="154808"/>
                  </a:lnTo>
                  <a:lnTo>
                    <a:pt x="91087" y="114388"/>
                  </a:lnTo>
                  <a:lnTo>
                    <a:pt x="85398" y="114388"/>
                  </a:lnTo>
                  <a:cubicBezTo>
                    <a:pt x="84260" y="121357"/>
                    <a:pt x="82667" y="131578"/>
                    <a:pt x="80392" y="135063"/>
                  </a:cubicBezTo>
                  <a:cubicBezTo>
                    <a:pt x="78799" y="136921"/>
                    <a:pt x="63780" y="136921"/>
                    <a:pt x="58773" y="136921"/>
                  </a:cubicBezTo>
                  <a:lnTo>
                    <a:pt x="17811" y="13692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69" name="任意多边形: 形状 1168">
              <a:extLst>
                <a:ext uri="{FF2B5EF4-FFF2-40B4-BE49-F238E27FC236}">
                  <a16:creationId xmlns:a16="http://schemas.microsoft.com/office/drawing/2014/main" id="{7E28AF3A-C888-C1F0-4018-372A93FEFEF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130168" y="3423573"/>
              <a:ext cx="83744" cy="105232"/>
            </a:xfrm>
            <a:custGeom>
              <a:avLst/>
              <a:gdLst>
                <a:gd name="connsiteX0" fmla="*/ 77440 w 83744"/>
                <a:gd name="connsiteY0" fmla="*/ 15886 h 105232"/>
                <a:gd name="connsiteX1" fmla="*/ 66516 w 83744"/>
                <a:gd name="connsiteY1" fmla="*/ 26339 h 105232"/>
                <a:gd name="connsiteX2" fmla="*/ 73571 w 83744"/>
                <a:gd name="connsiteY2" fmla="*/ 33076 h 105232"/>
                <a:gd name="connsiteX3" fmla="*/ 84039 w 83744"/>
                <a:gd name="connsiteY3" fmla="*/ 20067 h 105232"/>
                <a:gd name="connsiteX4" fmla="*/ 56959 w 83744"/>
                <a:gd name="connsiteY4" fmla="*/ 89 h 105232"/>
                <a:gd name="connsiteX5" fmla="*/ 18500 w 83744"/>
                <a:gd name="connsiteY5" fmla="*/ 34005 h 105232"/>
                <a:gd name="connsiteX6" fmla="*/ 41939 w 83744"/>
                <a:gd name="connsiteY6" fmla="*/ 57003 h 105232"/>
                <a:gd name="connsiteX7" fmla="*/ 65606 w 83744"/>
                <a:gd name="connsiteY7" fmla="*/ 74658 h 105232"/>
                <a:gd name="connsiteX8" fmla="*/ 33064 w 83744"/>
                <a:gd name="connsiteY8" fmla="*/ 100211 h 105232"/>
                <a:gd name="connsiteX9" fmla="*/ 7122 w 83744"/>
                <a:gd name="connsiteY9" fmla="*/ 87899 h 105232"/>
                <a:gd name="connsiteX10" fmla="*/ 21458 w 83744"/>
                <a:gd name="connsiteY10" fmla="*/ 75587 h 105232"/>
                <a:gd name="connsiteX11" fmla="*/ 13039 w 83744"/>
                <a:gd name="connsiteY11" fmla="*/ 67456 h 105232"/>
                <a:gd name="connsiteX12" fmla="*/ 295 w 83744"/>
                <a:gd name="connsiteY12" fmla="*/ 82788 h 105232"/>
                <a:gd name="connsiteX13" fmla="*/ 32837 w 83744"/>
                <a:gd name="connsiteY13" fmla="*/ 105321 h 105232"/>
                <a:gd name="connsiteX14" fmla="*/ 78577 w 83744"/>
                <a:gd name="connsiteY14" fmla="*/ 66760 h 105232"/>
                <a:gd name="connsiteX15" fmla="*/ 71523 w 83744"/>
                <a:gd name="connsiteY15" fmla="*/ 49802 h 105232"/>
                <a:gd name="connsiteX16" fmla="*/ 48766 w 83744"/>
                <a:gd name="connsiteY16" fmla="*/ 40045 h 105232"/>
                <a:gd name="connsiteX17" fmla="*/ 31471 w 83744"/>
                <a:gd name="connsiteY17" fmla="*/ 26107 h 105232"/>
                <a:gd name="connsiteX18" fmla="*/ 56959 w 83744"/>
                <a:gd name="connsiteY18" fmla="*/ 5200 h 105232"/>
                <a:gd name="connsiteX19" fmla="*/ 77440 w 83744"/>
                <a:gd name="connsiteY19" fmla="*/ 15886 h 10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4" h="105232">
                  <a:moveTo>
                    <a:pt x="77440" y="15886"/>
                  </a:moveTo>
                  <a:cubicBezTo>
                    <a:pt x="71068" y="16118"/>
                    <a:pt x="66516" y="21229"/>
                    <a:pt x="66516" y="26339"/>
                  </a:cubicBezTo>
                  <a:cubicBezTo>
                    <a:pt x="66516" y="29591"/>
                    <a:pt x="68565" y="33076"/>
                    <a:pt x="73571" y="33076"/>
                  </a:cubicBezTo>
                  <a:cubicBezTo>
                    <a:pt x="78577" y="33076"/>
                    <a:pt x="84039" y="29127"/>
                    <a:pt x="84039" y="20067"/>
                  </a:cubicBezTo>
                  <a:cubicBezTo>
                    <a:pt x="84039" y="9613"/>
                    <a:pt x="74254" y="89"/>
                    <a:pt x="56959" y="89"/>
                  </a:cubicBezTo>
                  <a:cubicBezTo>
                    <a:pt x="26920" y="89"/>
                    <a:pt x="18500" y="23784"/>
                    <a:pt x="18500" y="34005"/>
                  </a:cubicBezTo>
                  <a:cubicBezTo>
                    <a:pt x="18500" y="52125"/>
                    <a:pt x="35340" y="55609"/>
                    <a:pt x="41939" y="57003"/>
                  </a:cubicBezTo>
                  <a:cubicBezTo>
                    <a:pt x="53773" y="59326"/>
                    <a:pt x="65606" y="61881"/>
                    <a:pt x="65606" y="74658"/>
                  </a:cubicBezTo>
                  <a:cubicBezTo>
                    <a:pt x="65606" y="80698"/>
                    <a:pt x="60372" y="100211"/>
                    <a:pt x="33064" y="100211"/>
                  </a:cubicBezTo>
                  <a:cubicBezTo>
                    <a:pt x="29878" y="100211"/>
                    <a:pt x="12356" y="100211"/>
                    <a:pt x="7122" y="87899"/>
                  </a:cubicBezTo>
                  <a:cubicBezTo>
                    <a:pt x="15769" y="89060"/>
                    <a:pt x="21458" y="82091"/>
                    <a:pt x="21458" y="75587"/>
                  </a:cubicBezTo>
                  <a:cubicBezTo>
                    <a:pt x="21458" y="70244"/>
                    <a:pt x="17817" y="67456"/>
                    <a:pt x="13039" y="67456"/>
                  </a:cubicBezTo>
                  <a:cubicBezTo>
                    <a:pt x="7122" y="67456"/>
                    <a:pt x="295" y="72335"/>
                    <a:pt x="295" y="82788"/>
                  </a:cubicBezTo>
                  <a:cubicBezTo>
                    <a:pt x="295" y="96029"/>
                    <a:pt x="13266" y="105321"/>
                    <a:pt x="32837" y="105321"/>
                  </a:cubicBezTo>
                  <a:cubicBezTo>
                    <a:pt x="69702" y="105321"/>
                    <a:pt x="78577" y="77213"/>
                    <a:pt x="78577" y="66760"/>
                  </a:cubicBezTo>
                  <a:cubicBezTo>
                    <a:pt x="78577" y="58397"/>
                    <a:pt x="74254" y="52589"/>
                    <a:pt x="71523" y="49802"/>
                  </a:cubicBezTo>
                  <a:cubicBezTo>
                    <a:pt x="65379" y="43297"/>
                    <a:pt x="58779" y="42136"/>
                    <a:pt x="48766" y="40045"/>
                  </a:cubicBezTo>
                  <a:cubicBezTo>
                    <a:pt x="40574" y="38186"/>
                    <a:pt x="31471" y="36560"/>
                    <a:pt x="31471" y="26107"/>
                  </a:cubicBezTo>
                  <a:cubicBezTo>
                    <a:pt x="31471" y="19370"/>
                    <a:pt x="36933" y="5200"/>
                    <a:pt x="56959" y="5200"/>
                  </a:cubicBezTo>
                  <a:cubicBezTo>
                    <a:pt x="62648" y="5200"/>
                    <a:pt x="74026" y="6826"/>
                    <a:pt x="77440" y="15886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70" name="任意多边形: 形状 1169">
              <a:extLst>
                <a:ext uri="{FF2B5EF4-FFF2-40B4-BE49-F238E27FC236}">
                  <a16:creationId xmlns:a16="http://schemas.microsoft.com/office/drawing/2014/main" id="{F1DAC1DF-B6F3-2E1E-6A8C-AD669C6C4CE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235041" y="3322362"/>
              <a:ext cx="70408" cy="107973"/>
            </a:xfrm>
            <a:custGeom>
              <a:avLst/>
              <a:gdLst>
                <a:gd name="connsiteX0" fmla="*/ 70708 w 70408"/>
                <a:gd name="connsiteY0" fmla="*/ 78463 h 107973"/>
                <a:gd name="connsiteX1" fmla="*/ 65292 w 70408"/>
                <a:gd name="connsiteY1" fmla="*/ 78463 h 107973"/>
                <a:gd name="connsiteX2" fmla="*/ 61151 w 70408"/>
                <a:gd name="connsiteY2" fmla="*/ 93261 h 107973"/>
                <a:gd name="connsiteX3" fmla="*/ 45380 w 70408"/>
                <a:gd name="connsiteY3" fmla="*/ 94237 h 107973"/>
                <a:gd name="connsiteX4" fmla="*/ 16070 w 70408"/>
                <a:gd name="connsiteY4" fmla="*/ 94237 h 107973"/>
                <a:gd name="connsiteX5" fmla="*/ 47929 w 70408"/>
                <a:gd name="connsiteY5" fmla="*/ 66918 h 107973"/>
                <a:gd name="connsiteX6" fmla="*/ 70708 w 70408"/>
                <a:gd name="connsiteY6" fmla="*/ 31794 h 107973"/>
                <a:gd name="connsiteX7" fmla="*/ 33433 w 70408"/>
                <a:gd name="connsiteY7" fmla="*/ 85 h 107973"/>
                <a:gd name="connsiteX8" fmla="*/ 299 w 70408"/>
                <a:gd name="connsiteY8" fmla="*/ 29192 h 107973"/>
                <a:gd name="connsiteX9" fmla="*/ 8742 w 70408"/>
                <a:gd name="connsiteY9" fmla="*/ 38299 h 107973"/>
                <a:gd name="connsiteX10" fmla="*/ 17185 w 70408"/>
                <a:gd name="connsiteY10" fmla="*/ 29680 h 107973"/>
                <a:gd name="connsiteX11" fmla="*/ 7786 w 70408"/>
                <a:gd name="connsiteY11" fmla="*/ 21062 h 107973"/>
                <a:gd name="connsiteX12" fmla="*/ 31044 w 70408"/>
                <a:gd name="connsiteY12" fmla="*/ 5939 h 107973"/>
                <a:gd name="connsiteX13" fmla="*/ 55257 w 70408"/>
                <a:gd name="connsiteY13" fmla="*/ 31794 h 107973"/>
                <a:gd name="connsiteX14" fmla="*/ 40283 w 70408"/>
                <a:gd name="connsiteY14" fmla="*/ 63015 h 107973"/>
                <a:gd name="connsiteX15" fmla="*/ 1892 w 70408"/>
                <a:gd name="connsiteY15" fmla="*/ 101717 h 107973"/>
                <a:gd name="connsiteX16" fmla="*/ 299 w 70408"/>
                <a:gd name="connsiteY16" fmla="*/ 108058 h 107973"/>
                <a:gd name="connsiteX17" fmla="*/ 65929 w 70408"/>
                <a:gd name="connsiteY17" fmla="*/ 108058 h 107973"/>
                <a:gd name="connsiteX18" fmla="*/ 70708 w 70408"/>
                <a:gd name="connsiteY18" fmla="*/ 78463 h 1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408" h="107973">
                  <a:moveTo>
                    <a:pt x="70708" y="78463"/>
                  </a:moveTo>
                  <a:lnTo>
                    <a:pt x="65292" y="78463"/>
                  </a:lnTo>
                  <a:cubicBezTo>
                    <a:pt x="64814" y="82041"/>
                    <a:pt x="63221" y="91635"/>
                    <a:pt x="61151" y="93261"/>
                  </a:cubicBezTo>
                  <a:cubicBezTo>
                    <a:pt x="59876" y="94237"/>
                    <a:pt x="47610" y="94237"/>
                    <a:pt x="45380" y="94237"/>
                  </a:cubicBezTo>
                  <a:lnTo>
                    <a:pt x="16070" y="94237"/>
                  </a:lnTo>
                  <a:cubicBezTo>
                    <a:pt x="32796" y="79114"/>
                    <a:pt x="38371" y="74561"/>
                    <a:pt x="47929" y="66918"/>
                  </a:cubicBezTo>
                  <a:cubicBezTo>
                    <a:pt x="59717" y="57324"/>
                    <a:pt x="70708" y="47242"/>
                    <a:pt x="70708" y="31794"/>
                  </a:cubicBezTo>
                  <a:cubicBezTo>
                    <a:pt x="70708" y="12118"/>
                    <a:pt x="53823" y="85"/>
                    <a:pt x="33433" y="85"/>
                  </a:cubicBezTo>
                  <a:cubicBezTo>
                    <a:pt x="13680" y="85"/>
                    <a:pt x="299" y="14232"/>
                    <a:pt x="299" y="29192"/>
                  </a:cubicBezTo>
                  <a:cubicBezTo>
                    <a:pt x="299" y="37485"/>
                    <a:pt x="7149" y="38299"/>
                    <a:pt x="8742" y="38299"/>
                  </a:cubicBezTo>
                  <a:cubicBezTo>
                    <a:pt x="12565" y="38299"/>
                    <a:pt x="17185" y="35534"/>
                    <a:pt x="17185" y="29680"/>
                  </a:cubicBezTo>
                  <a:cubicBezTo>
                    <a:pt x="17185" y="26753"/>
                    <a:pt x="16070" y="21062"/>
                    <a:pt x="7786" y="21062"/>
                  </a:cubicBezTo>
                  <a:cubicBezTo>
                    <a:pt x="12725" y="9516"/>
                    <a:pt x="23557" y="5939"/>
                    <a:pt x="31044" y="5939"/>
                  </a:cubicBezTo>
                  <a:cubicBezTo>
                    <a:pt x="46973" y="5939"/>
                    <a:pt x="55257" y="18623"/>
                    <a:pt x="55257" y="31794"/>
                  </a:cubicBezTo>
                  <a:cubicBezTo>
                    <a:pt x="55257" y="45941"/>
                    <a:pt x="45380" y="57161"/>
                    <a:pt x="40283" y="63015"/>
                  </a:cubicBezTo>
                  <a:lnTo>
                    <a:pt x="1892" y="101717"/>
                  </a:lnTo>
                  <a:cubicBezTo>
                    <a:pt x="299" y="103180"/>
                    <a:pt x="299" y="103505"/>
                    <a:pt x="299" y="108058"/>
                  </a:cubicBezTo>
                  <a:lnTo>
                    <a:pt x="65929" y="108058"/>
                  </a:lnTo>
                  <a:lnTo>
                    <a:pt x="70708" y="78463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71" name="任意多边形: 形状 1170">
              <a:extLst>
                <a:ext uri="{FF2B5EF4-FFF2-40B4-BE49-F238E27FC236}">
                  <a16:creationId xmlns:a16="http://schemas.microsoft.com/office/drawing/2014/main" id="{966F8188-1640-3535-BF7B-5F44BEF8003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390407" y="3390819"/>
              <a:ext cx="151331" cy="154712"/>
            </a:xfrm>
            <a:custGeom>
              <a:avLst/>
              <a:gdLst>
                <a:gd name="connsiteX0" fmla="*/ 80637 w 151331"/>
                <a:gd name="connsiteY0" fmla="*/ 82091 h 154712"/>
                <a:gd name="connsiteX1" fmla="*/ 144128 w 151331"/>
                <a:gd name="connsiteY1" fmla="*/ 82091 h 154712"/>
                <a:gd name="connsiteX2" fmla="*/ 151637 w 151331"/>
                <a:gd name="connsiteY2" fmla="*/ 77445 h 154712"/>
                <a:gd name="connsiteX3" fmla="*/ 144128 w 151331"/>
                <a:gd name="connsiteY3" fmla="*/ 72799 h 154712"/>
                <a:gd name="connsiteX4" fmla="*/ 80637 w 151331"/>
                <a:gd name="connsiteY4" fmla="*/ 72799 h 154712"/>
                <a:gd name="connsiteX5" fmla="*/ 80637 w 151331"/>
                <a:gd name="connsiteY5" fmla="*/ 7755 h 154712"/>
                <a:gd name="connsiteX6" fmla="*/ 76086 w 151331"/>
                <a:gd name="connsiteY6" fmla="*/ 89 h 154712"/>
                <a:gd name="connsiteX7" fmla="*/ 71534 w 151331"/>
                <a:gd name="connsiteY7" fmla="*/ 7755 h 154712"/>
                <a:gd name="connsiteX8" fmla="*/ 71534 w 151331"/>
                <a:gd name="connsiteY8" fmla="*/ 72799 h 154712"/>
                <a:gd name="connsiteX9" fmla="*/ 7816 w 151331"/>
                <a:gd name="connsiteY9" fmla="*/ 72799 h 154712"/>
                <a:gd name="connsiteX10" fmla="*/ 306 w 151331"/>
                <a:gd name="connsiteY10" fmla="*/ 77445 h 154712"/>
                <a:gd name="connsiteX11" fmla="*/ 7816 w 151331"/>
                <a:gd name="connsiteY11" fmla="*/ 82091 h 154712"/>
                <a:gd name="connsiteX12" fmla="*/ 71534 w 151331"/>
                <a:gd name="connsiteY12" fmla="*/ 82091 h 154712"/>
                <a:gd name="connsiteX13" fmla="*/ 71534 w 151331"/>
                <a:gd name="connsiteY13" fmla="*/ 147136 h 154712"/>
                <a:gd name="connsiteX14" fmla="*/ 76086 w 151331"/>
                <a:gd name="connsiteY14" fmla="*/ 154802 h 154712"/>
                <a:gd name="connsiteX15" fmla="*/ 80637 w 151331"/>
                <a:gd name="connsiteY15" fmla="*/ 147136 h 154712"/>
                <a:gd name="connsiteX16" fmla="*/ 80637 w 151331"/>
                <a:gd name="connsiteY16" fmla="*/ 82091 h 1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331" h="154712">
                  <a:moveTo>
                    <a:pt x="80637" y="82091"/>
                  </a:moveTo>
                  <a:lnTo>
                    <a:pt x="144128" y="82091"/>
                  </a:lnTo>
                  <a:cubicBezTo>
                    <a:pt x="147314" y="82091"/>
                    <a:pt x="151637" y="82091"/>
                    <a:pt x="151637" y="77445"/>
                  </a:cubicBezTo>
                  <a:cubicBezTo>
                    <a:pt x="151637" y="72799"/>
                    <a:pt x="147314" y="72799"/>
                    <a:pt x="144128" y="72799"/>
                  </a:cubicBezTo>
                  <a:lnTo>
                    <a:pt x="80637" y="72799"/>
                  </a:lnTo>
                  <a:lnTo>
                    <a:pt x="80637" y="7755"/>
                  </a:lnTo>
                  <a:cubicBezTo>
                    <a:pt x="80637" y="4503"/>
                    <a:pt x="80637" y="89"/>
                    <a:pt x="76086" y="89"/>
                  </a:cubicBezTo>
                  <a:cubicBezTo>
                    <a:pt x="71534" y="89"/>
                    <a:pt x="71534" y="4503"/>
                    <a:pt x="71534" y="7755"/>
                  </a:cubicBezTo>
                  <a:lnTo>
                    <a:pt x="71534" y="72799"/>
                  </a:lnTo>
                  <a:lnTo>
                    <a:pt x="7816" y="72799"/>
                  </a:lnTo>
                  <a:cubicBezTo>
                    <a:pt x="4630" y="72799"/>
                    <a:pt x="306" y="72799"/>
                    <a:pt x="306" y="77445"/>
                  </a:cubicBezTo>
                  <a:cubicBezTo>
                    <a:pt x="306" y="82091"/>
                    <a:pt x="4630" y="82091"/>
                    <a:pt x="7816" y="82091"/>
                  </a:cubicBezTo>
                  <a:lnTo>
                    <a:pt x="71534" y="82091"/>
                  </a:lnTo>
                  <a:lnTo>
                    <a:pt x="71534" y="147136"/>
                  </a:lnTo>
                  <a:cubicBezTo>
                    <a:pt x="71534" y="150388"/>
                    <a:pt x="71534" y="154802"/>
                    <a:pt x="76086" y="154802"/>
                  </a:cubicBezTo>
                  <a:cubicBezTo>
                    <a:pt x="80637" y="154802"/>
                    <a:pt x="80637" y="150388"/>
                    <a:pt x="80637" y="147136"/>
                  </a:cubicBezTo>
                  <a:lnTo>
                    <a:pt x="80637" y="8209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72" name="任意多边形: 形状 1171">
              <a:extLst>
                <a:ext uri="{FF2B5EF4-FFF2-40B4-BE49-F238E27FC236}">
                  <a16:creationId xmlns:a16="http://schemas.microsoft.com/office/drawing/2014/main" id="{E20CB6E9-E0E7-C622-077E-A1EEE93BC10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630261" y="3303127"/>
              <a:ext cx="207084" cy="278761"/>
            </a:xfrm>
            <a:custGeom>
              <a:avLst/>
              <a:gdLst>
                <a:gd name="connsiteX0" fmla="*/ 71772 w 207084"/>
                <a:gd name="connsiteY0" fmla="*/ 278841 h 278761"/>
                <a:gd name="connsiteX1" fmla="*/ 81330 w 207084"/>
                <a:gd name="connsiteY1" fmla="*/ 274195 h 278761"/>
                <a:gd name="connsiteX2" fmla="*/ 205808 w 207084"/>
                <a:gd name="connsiteY2" fmla="*/ 8907 h 278761"/>
                <a:gd name="connsiteX3" fmla="*/ 207401 w 207084"/>
                <a:gd name="connsiteY3" fmla="*/ 4726 h 278761"/>
                <a:gd name="connsiteX4" fmla="*/ 202850 w 207084"/>
                <a:gd name="connsiteY4" fmla="*/ 80 h 278761"/>
                <a:gd name="connsiteX5" fmla="*/ 197843 w 207084"/>
                <a:gd name="connsiteY5" fmla="*/ 4726 h 278761"/>
                <a:gd name="connsiteX6" fmla="*/ 80419 w 207084"/>
                <a:gd name="connsiteY6" fmla="*/ 254682 h 278761"/>
                <a:gd name="connsiteX7" fmla="*/ 31948 w 207084"/>
                <a:gd name="connsiteY7" fmla="*/ 139461 h 278761"/>
                <a:gd name="connsiteX8" fmla="*/ 316 w 207084"/>
                <a:gd name="connsiteY8" fmla="*/ 164317 h 278761"/>
                <a:gd name="connsiteX9" fmla="*/ 3730 w 207084"/>
                <a:gd name="connsiteY9" fmla="*/ 168034 h 278761"/>
                <a:gd name="connsiteX10" fmla="*/ 19887 w 207084"/>
                <a:gd name="connsiteY10" fmla="*/ 155489 h 278761"/>
                <a:gd name="connsiteX11" fmla="*/ 71772 w 207084"/>
                <a:gd name="connsiteY11" fmla="*/ 278841 h 27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084" h="278761">
                  <a:moveTo>
                    <a:pt x="71772" y="278841"/>
                  </a:moveTo>
                  <a:cubicBezTo>
                    <a:pt x="78826" y="278841"/>
                    <a:pt x="79054" y="278609"/>
                    <a:pt x="81330" y="274195"/>
                  </a:cubicBezTo>
                  <a:lnTo>
                    <a:pt x="205808" y="8907"/>
                  </a:lnTo>
                  <a:cubicBezTo>
                    <a:pt x="207401" y="5887"/>
                    <a:pt x="207401" y="5423"/>
                    <a:pt x="207401" y="4726"/>
                  </a:cubicBezTo>
                  <a:cubicBezTo>
                    <a:pt x="207401" y="2171"/>
                    <a:pt x="205581" y="80"/>
                    <a:pt x="202850" y="80"/>
                  </a:cubicBezTo>
                  <a:cubicBezTo>
                    <a:pt x="199891" y="80"/>
                    <a:pt x="198981" y="2171"/>
                    <a:pt x="197843" y="4726"/>
                  </a:cubicBezTo>
                  <a:lnTo>
                    <a:pt x="80419" y="254682"/>
                  </a:lnTo>
                  <a:lnTo>
                    <a:pt x="31948" y="139461"/>
                  </a:lnTo>
                  <a:lnTo>
                    <a:pt x="316" y="164317"/>
                  </a:lnTo>
                  <a:lnTo>
                    <a:pt x="3730" y="168034"/>
                  </a:lnTo>
                  <a:lnTo>
                    <a:pt x="19887" y="155489"/>
                  </a:lnTo>
                  <a:lnTo>
                    <a:pt x="71772" y="27884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73" name="任意多边形: 形状 1172">
              <a:extLst>
                <a:ext uri="{FF2B5EF4-FFF2-40B4-BE49-F238E27FC236}">
                  <a16:creationId xmlns:a16="http://schemas.microsoft.com/office/drawing/2014/main" id="{94C0CAEA-2032-0CCD-CC6A-F8823965118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832795" y="3303128"/>
              <a:ext cx="556330" cy="9291"/>
            </a:xfrm>
            <a:custGeom>
              <a:avLst/>
              <a:gdLst>
                <a:gd name="connsiteX0" fmla="*/ 0 w 556330"/>
                <a:gd name="connsiteY0" fmla="*/ 0 h 9291"/>
                <a:gd name="connsiteX1" fmla="*/ 556331 w 556330"/>
                <a:gd name="connsiteY1" fmla="*/ 0 h 9291"/>
                <a:gd name="connsiteX2" fmla="*/ 556331 w 556330"/>
                <a:gd name="connsiteY2" fmla="*/ 9291 h 9291"/>
                <a:gd name="connsiteX3" fmla="*/ 0 w 556330"/>
                <a:gd name="connsiteY3" fmla="*/ 9291 h 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330" h="9291">
                  <a:moveTo>
                    <a:pt x="0" y="0"/>
                  </a:moveTo>
                  <a:lnTo>
                    <a:pt x="556331" y="0"/>
                  </a:lnTo>
                  <a:lnTo>
                    <a:pt x="556331" y="9291"/>
                  </a:lnTo>
                  <a:lnTo>
                    <a:pt x="0" y="929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75" name="任意多边形: 形状 1174">
              <a:extLst>
                <a:ext uri="{FF2B5EF4-FFF2-40B4-BE49-F238E27FC236}">
                  <a16:creationId xmlns:a16="http://schemas.microsoft.com/office/drawing/2014/main" id="{9AB17AAB-81C8-AEE8-3764-D67E954D3D9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851683" y="3463529"/>
              <a:ext cx="139042" cy="9292"/>
            </a:xfrm>
            <a:custGeom>
              <a:avLst/>
              <a:gdLst>
                <a:gd name="connsiteX0" fmla="*/ 131404 w 139042"/>
                <a:gd name="connsiteY0" fmla="*/ 9381 h 9292"/>
                <a:gd name="connsiteX1" fmla="*/ 139369 w 139042"/>
                <a:gd name="connsiteY1" fmla="*/ 4735 h 9292"/>
                <a:gd name="connsiteX2" fmla="*/ 131404 w 139042"/>
                <a:gd name="connsiteY2" fmla="*/ 89 h 9292"/>
                <a:gd name="connsiteX3" fmla="*/ 8291 w 139042"/>
                <a:gd name="connsiteY3" fmla="*/ 89 h 9292"/>
                <a:gd name="connsiteX4" fmla="*/ 326 w 139042"/>
                <a:gd name="connsiteY4" fmla="*/ 4735 h 9292"/>
                <a:gd name="connsiteX5" fmla="*/ 8291 w 139042"/>
                <a:gd name="connsiteY5" fmla="*/ 9381 h 9292"/>
                <a:gd name="connsiteX6" fmla="*/ 131404 w 139042"/>
                <a:gd name="connsiteY6" fmla="*/ 9381 h 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42" h="9292">
                  <a:moveTo>
                    <a:pt x="131404" y="9381"/>
                  </a:moveTo>
                  <a:cubicBezTo>
                    <a:pt x="135273" y="9381"/>
                    <a:pt x="139369" y="9381"/>
                    <a:pt x="139369" y="4735"/>
                  </a:cubicBezTo>
                  <a:cubicBezTo>
                    <a:pt x="139369" y="89"/>
                    <a:pt x="135273" y="89"/>
                    <a:pt x="131404" y="89"/>
                  </a:cubicBezTo>
                  <a:lnTo>
                    <a:pt x="8291" y="89"/>
                  </a:lnTo>
                  <a:cubicBezTo>
                    <a:pt x="4422" y="89"/>
                    <a:pt x="326" y="89"/>
                    <a:pt x="326" y="4735"/>
                  </a:cubicBezTo>
                  <a:cubicBezTo>
                    <a:pt x="326" y="9381"/>
                    <a:pt x="4422" y="9381"/>
                    <a:pt x="8291" y="9381"/>
                  </a:cubicBezTo>
                  <a:lnTo>
                    <a:pt x="131404" y="938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76" name="任意多边形: 形状 1175">
              <a:extLst>
                <a:ext uri="{FF2B5EF4-FFF2-40B4-BE49-F238E27FC236}">
                  <a16:creationId xmlns:a16="http://schemas.microsoft.com/office/drawing/2014/main" id="{4D5E9AA1-F5CB-ED5E-5612-EF426C76923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018894" y="3423573"/>
              <a:ext cx="104225" cy="105232"/>
            </a:xfrm>
            <a:custGeom>
              <a:avLst/>
              <a:gdLst>
                <a:gd name="connsiteX0" fmla="*/ 76113 w 104225"/>
                <a:gd name="connsiteY0" fmla="*/ 14956 h 105232"/>
                <a:gd name="connsiteX1" fmla="*/ 55177 w 104225"/>
                <a:gd name="connsiteY1" fmla="*/ 89 h 105232"/>
                <a:gd name="connsiteX2" fmla="*/ 334 w 104225"/>
                <a:gd name="connsiteY2" fmla="*/ 68153 h 105232"/>
                <a:gd name="connsiteX3" fmla="*/ 30600 w 104225"/>
                <a:gd name="connsiteY3" fmla="*/ 105321 h 105232"/>
                <a:gd name="connsiteX4" fmla="*/ 60184 w 104225"/>
                <a:gd name="connsiteY4" fmla="*/ 87899 h 105232"/>
                <a:gd name="connsiteX5" fmla="*/ 80892 w 104225"/>
                <a:gd name="connsiteY5" fmla="*/ 105321 h 105232"/>
                <a:gd name="connsiteX6" fmla="*/ 97732 w 104225"/>
                <a:gd name="connsiteY6" fmla="*/ 92545 h 105232"/>
                <a:gd name="connsiteX7" fmla="*/ 104559 w 104225"/>
                <a:gd name="connsiteY7" fmla="*/ 69547 h 105232"/>
                <a:gd name="connsiteX8" fmla="*/ 101828 w 104225"/>
                <a:gd name="connsiteY8" fmla="*/ 67224 h 105232"/>
                <a:gd name="connsiteX9" fmla="*/ 98642 w 104225"/>
                <a:gd name="connsiteY9" fmla="*/ 71406 h 105232"/>
                <a:gd name="connsiteX10" fmla="*/ 81347 w 104225"/>
                <a:gd name="connsiteY10" fmla="*/ 100211 h 105232"/>
                <a:gd name="connsiteX11" fmla="*/ 74520 w 104225"/>
                <a:gd name="connsiteY11" fmla="*/ 89525 h 105232"/>
                <a:gd name="connsiteX12" fmla="*/ 77479 w 104225"/>
                <a:gd name="connsiteY12" fmla="*/ 72335 h 105232"/>
                <a:gd name="connsiteX13" fmla="*/ 82485 w 104225"/>
                <a:gd name="connsiteY13" fmla="*/ 51428 h 105232"/>
                <a:gd name="connsiteX14" fmla="*/ 90677 w 104225"/>
                <a:gd name="connsiteY14" fmla="*/ 18906 h 105232"/>
                <a:gd name="connsiteX15" fmla="*/ 92270 w 104225"/>
                <a:gd name="connsiteY15" fmla="*/ 11007 h 105232"/>
                <a:gd name="connsiteX16" fmla="*/ 85671 w 104225"/>
                <a:gd name="connsiteY16" fmla="*/ 4735 h 105232"/>
                <a:gd name="connsiteX17" fmla="*/ 76113 w 104225"/>
                <a:gd name="connsiteY17" fmla="*/ 14956 h 105232"/>
                <a:gd name="connsiteX18" fmla="*/ 61321 w 104225"/>
                <a:gd name="connsiteY18" fmla="*/ 75122 h 105232"/>
                <a:gd name="connsiteX19" fmla="*/ 56770 w 104225"/>
                <a:gd name="connsiteY19" fmla="*/ 83717 h 105232"/>
                <a:gd name="connsiteX20" fmla="*/ 31055 w 104225"/>
                <a:gd name="connsiteY20" fmla="*/ 100211 h 105232"/>
                <a:gd name="connsiteX21" fmla="*/ 16491 w 104225"/>
                <a:gd name="connsiteY21" fmla="*/ 78375 h 105232"/>
                <a:gd name="connsiteX22" fmla="*/ 29007 w 104225"/>
                <a:gd name="connsiteY22" fmla="*/ 27501 h 105232"/>
                <a:gd name="connsiteX23" fmla="*/ 55405 w 104225"/>
                <a:gd name="connsiteY23" fmla="*/ 5200 h 105232"/>
                <a:gd name="connsiteX24" fmla="*/ 73382 w 104225"/>
                <a:gd name="connsiteY24" fmla="*/ 25642 h 105232"/>
                <a:gd name="connsiteX25" fmla="*/ 72700 w 104225"/>
                <a:gd name="connsiteY25" fmla="*/ 29591 h 105232"/>
                <a:gd name="connsiteX26" fmla="*/ 61321 w 104225"/>
                <a:gd name="connsiteY26" fmla="*/ 75122 h 10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225" h="105232">
                  <a:moveTo>
                    <a:pt x="76113" y="14956"/>
                  </a:moveTo>
                  <a:cubicBezTo>
                    <a:pt x="72017" y="6361"/>
                    <a:pt x="65418" y="89"/>
                    <a:pt x="55177" y="89"/>
                  </a:cubicBezTo>
                  <a:cubicBezTo>
                    <a:pt x="28552" y="89"/>
                    <a:pt x="334" y="34237"/>
                    <a:pt x="334" y="68153"/>
                  </a:cubicBezTo>
                  <a:cubicBezTo>
                    <a:pt x="334" y="89990"/>
                    <a:pt x="12850" y="105321"/>
                    <a:pt x="30600" y="105321"/>
                  </a:cubicBezTo>
                  <a:cubicBezTo>
                    <a:pt x="35151" y="105321"/>
                    <a:pt x="46530" y="104392"/>
                    <a:pt x="60184" y="87899"/>
                  </a:cubicBezTo>
                  <a:cubicBezTo>
                    <a:pt x="62004" y="97656"/>
                    <a:pt x="69969" y="105321"/>
                    <a:pt x="80892" y="105321"/>
                  </a:cubicBezTo>
                  <a:cubicBezTo>
                    <a:pt x="88857" y="105321"/>
                    <a:pt x="94091" y="99979"/>
                    <a:pt x="97732" y="92545"/>
                  </a:cubicBezTo>
                  <a:cubicBezTo>
                    <a:pt x="101601" y="84182"/>
                    <a:pt x="104559" y="70012"/>
                    <a:pt x="104559" y="69547"/>
                  </a:cubicBezTo>
                  <a:cubicBezTo>
                    <a:pt x="104559" y="67224"/>
                    <a:pt x="102511" y="67224"/>
                    <a:pt x="101828" y="67224"/>
                  </a:cubicBezTo>
                  <a:cubicBezTo>
                    <a:pt x="99553" y="67224"/>
                    <a:pt x="99325" y="68153"/>
                    <a:pt x="98642" y="71406"/>
                  </a:cubicBezTo>
                  <a:cubicBezTo>
                    <a:pt x="94774" y="86505"/>
                    <a:pt x="90677" y="100211"/>
                    <a:pt x="81347" y="100211"/>
                  </a:cubicBezTo>
                  <a:cubicBezTo>
                    <a:pt x="75203" y="100211"/>
                    <a:pt x="74520" y="94171"/>
                    <a:pt x="74520" y="89525"/>
                  </a:cubicBezTo>
                  <a:cubicBezTo>
                    <a:pt x="74520" y="84414"/>
                    <a:pt x="74975" y="82556"/>
                    <a:pt x="77479" y="72335"/>
                  </a:cubicBezTo>
                  <a:cubicBezTo>
                    <a:pt x="79982" y="62578"/>
                    <a:pt x="80437" y="60255"/>
                    <a:pt x="82485" y="51428"/>
                  </a:cubicBezTo>
                  <a:lnTo>
                    <a:pt x="90677" y="18906"/>
                  </a:lnTo>
                  <a:cubicBezTo>
                    <a:pt x="92270" y="12401"/>
                    <a:pt x="92270" y="11936"/>
                    <a:pt x="92270" y="11007"/>
                  </a:cubicBezTo>
                  <a:cubicBezTo>
                    <a:pt x="92270" y="7058"/>
                    <a:pt x="89540" y="4735"/>
                    <a:pt x="85671" y="4735"/>
                  </a:cubicBezTo>
                  <a:cubicBezTo>
                    <a:pt x="80209" y="4735"/>
                    <a:pt x="76796" y="9846"/>
                    <a:pt x="76113" y="14956"/>
                  </a:cubicBezTo>
                  <a:close/>
                  <a:moveTo>
                    <a:pt x="61321" y="75122"/>
                  </a:moveTo>
                  <a:cubicBezTo>
                    <a:pt x="60184" y="79304"/>
                    <a:pt x="60184" y="79768"/>
                    <a:pt x="56770" y="83717"/>
                  </a:cubicBezTo>
                  <a:cubicBezTo>
                    <a:pt x="46757" y="96494"/>
                    <a:pt x="37427" y="100211"/>
                    <a:pt x="31055" y="100211"/>
                  </a:cubicBezTo>
                  <a:cubicBezTo>
                    <a:pt x="19677" y="100211"/>
                    <a:pt x="16491" y="87434"/>
                    <a:pt x="16491" y="78375"/>
                  </a:cubicBezTo>
                  <a:cubicBezTo>
                    <a:pt x="16491" y="66760"/>
                    <a:pt x="23773" y="38186"/>
                    <a:pt x="29007" y="27501"/>
                  </a:cubicBezTo>
                  <a:cubicBezTo>
                    <a:pt x="36062" y="13795"/>
                    <a:pt x="46302" y="5200"/>
                    <a:pt x="55405" y="5200"/>
                  </a:cubicBezTo>
                  <a:cubicBezTo>
                    <a:pt x="70197" y="5200"/>
                    <a:pt x="73382" y="24248"/>
                    <a:pt x="73382" y="25642"/>
                  </a:cubicBezTo>
                  <a:cubicBezTo>
                    <a:pt x="73382" y="27036"/>
                    <a:pt x="72927" y="28430"/>
                    <a:pt x="72700" y="29591"/>
                  </a:cubicBezTo>
                  <a:lnTo>
                    <a:pt x="61321" y="7512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77" name="任意多边形: 形状 1176">
              <a:extLst>
                <a:ext uri="{FF2B5EF4-FFF2-40B4-BE49-F238E27FC236}">
                  <a16:creationId xmlns:a16="http://schemas.microsoft.com/office/drawing/2014/main" id="{DA87CE14-228C-EDCE-57E9-8CA5D71AF67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136771" y="3459464"/>
              <a:ext cx="53842" cy="103257"/>
            </a:xfrm>
            <a:custGeom>
              <a:avLst/>
              <a:gdLst>
                <a:gd name="connsiteX0" fmla="*/ 32836 w 53842"/>
                <a:gd name="connsiteY0" fmla="*/ 37491 h 103257"/>
                <a:gd name="connsiteX1" fmla="*/ 49084 w 53842"/>
                <a:gd name="connsiteY1" fmla="*/ 37491 h 103257"/>
                <a:gd name="connsiteX2" fmla="*/ 54181 w 53842"/>
                <a:gd name="connsiteY2" fmla="*/ 33914 h 103257"/>
                <a:gd name="connsiteX3" fmla="*/ 49402 w 53842"/>
                <a:gd name="connsiteY3" fmla="*/ 31637 h 103257"/>
                <a:gd name="connsiteX4" fmla="*/ 34269 w 53842"/>
                <a:gd name="connsiteY4" fmla="*/ 31637 h 103257"/>
                <a:gd name="connsiteX5" fmla="*/ 40163 w 53842"/>
                <a:gd name="connsiteY5" fmla="*/ 7571 h 103257"/>
                <a:gd name="connsiteX6" fmla="*/ 40641 w 53842"/>
                <a:gd name="connsiteY6" fmla="*/ 5294 h 103257"/>
                <a:gd name="connsiteX7" fmla="*/ 35225 w 53842"/>
                <a:gd name="connsiteY7" fmla="*/ 91 h 103257"/>
                <a:gd name="connsiteX8" fmla="*/ 27738 w 53842"/>
                <a:gd name="connsiteY8" fmla="*/ 7083 h 103257"/>
                <a:gd name="connsiteX9" fmla="*/ 21685 w 53842"/>
                <a:gd name="connsiteY9" fmla="*/ 31637 h 103257"/>
                <a:gd name="connsiteX10" fmla="*/ 5437 w 53842"/>
                <a:gd name="connsiteY10" fmla="*/ 31637 h 103257"/>
                <a:gd name="connsiteX11" fmla="*/ 339 w 53842"/>
                <a:gd name="connsiteY11" fmla="*/ 35215 h 103257"/>
                <a:gd name="connsiteX12" fmla="*/ 5118 w 53842"/>
                <a:gd name="connsiteY12" fmla="*/ 37491 h 103257"/>
                <a:gd name="connsiteX13" fmla="*/ 20251 w 53842"/>
                <a:gd name="connsiteY13" fmla="*/ 37491 h 103257"/>
                <a:gd name="connsiteX14" fmla="*/ 10853 w 53842"/>
                <a:gd name="connsiteY14" fmla="*/ 75867 h 103257"/>
                <a:gd name="connsiteX15" fmla="*/ 8463 w 53842"/>
                <a:gd name="connsiteY15" fmla="*/ 87900 h 103257"/>
                <a:gd name="connsiteX16" fmla="*/ 25508 w 53842"/>
                <a:gd name="connsiteY16" fmla="*/ 103348 h 103257"/>
                <a:gd name="connsiteX17" fmla="*/ 53225 w 53842"/>
                <a:gd name="connsiteY17" fmla="*/ 78469 h 103257"/>
                <a:gd name="connsiteX18" fmla="*/ 50677 w 53842"/>
                <a:gd name="connsiteY18" fmla="*/ 76355 h 103257"/>
                <a:gd name="connsiteX19" fmla="*/ 47331 w 53842"/>
                <a:gd name="connsiteY19" fmla="*/ 79445 h 103257"/>
                <a:gd name="connsiteX20" fmla="*/ 25986 w 53842"/>
                <a:gd name="connsiteY20" fmla="*/ 98795 h 103257"/>
                <a:gd name="connsiteX21" fmla="*/ 20410 w 53842"/>
                <a:gd name="connsiteY21" fmla="*/ 90827 h 103257"/>
                <a:gd name="connsiteX22" fmla="*/ 21366 w 53842"/>
                <a:gd name="connsiteY22" fmla="*/ 84160 h 103257"/>
                <a:gd name="connsiteX23" fmla="*/ 32836 w 53842"/>
                <a:gd name="connsiteY23" fmla="*/ 37491 h 10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842" h="103257">
                  <a:moveTo>
                    <a:pt x="32836" y="37491"/>
                  </a:moveTo>
                  <a:lnTo>
                    <a:pt x="49084" y="37491"/>
                  </a:lnTo>
                  <a:cubicBezTo>
                    <a:pt x="52110" y="37491"/>
                    <a:pt x="54181" y="37491"/>
                    <a:pt x="54181" y="33914"/>
                  </a:cubicBezTo>
                  <a:cubicBezTo>
                    <a:pt x="54181" y="31637"/>
                    <a:pt x="52110" y="31637"/>
                    <a:pt x="49402" y="31637"/>
                  </a:cubicBezTo>
                  <a:lnTo>
                    <a:pt x="34269" y="31637"/>
                  </a:lnTo>
                  <a:lnTo>
                    <a:pt x="40163" y="7571"/>
                  </a:lnTo>
                  <a:cubicBezTo>
                    <a:pt x="40322" y="6758"/>
                    <a:pt x="40641" y="5945"/>
                    <a:pt x="40641" y="5294"/>
                  </a:cubicBezTo>
                  <a:cubicBezTo>
                    <a:pt x="40641" y="2367"/>
                    <a:pt x="38411" y="91"/>
                    <a:pt x="35225" y="91"/>
                  </a:cubicBezTo>
                  <a:cubicBezTo>
                    <a:pt x="31243" y="91"/>
                    <a:pt x="28853" y="2855"/>
                    <a:pt x="27738" y="7083"/>
                  </a:cubicBezTo>
                  <a:cubicBezTo>
                    <a:pt x="26623" y="11148"/>
                    <a:pt x="28694" y="3343"/>
                    <a:pt x="21685" y="31637"/>
                  </a:cubicBezTo>
                  <a:lnTo>
                    <a:pt x="5437" y="31637"/>
                  </a:lnTo>
                  <a:cubicBezTo>
                    <a:pt x="2410" y="31637"/>
                    <a:pt x="339" y="31637"/>
                    <a:pt x="339" y="35215"/>
                  </a:cubicBezTo>
                  <a:cubicBezTo>
                    <a:pt x="339" y="37491"/>
                    <a:pt x="2251" y="37491"/>
                    <a:pt x="5118" y="37491"/>
                  </a:cubicBezTo>
                  <a:lnTo>
                    <a:pt x="20251" y="37491"/>
                  </a:lnTo>
                  <a:lnTo>
                    <a:pt x="10853" y="75867"/>
                  </a:lnTo>
                  <a:cubicBezTo>
                    <a:pt x="9897" y="79932"/>
                    <a:pt x="8463" y="85786"/>
                    <a:pt x="8463" y="87900"/>
                  </a:cubicBezTo>
                  <a:cubicBezTo>
                    <a:pt x="8463" y="97494"/>
                    <a:pt x="16428" y="103348"/>
                    <a:pt x="25508" y="103348"/>
                  </a:cubicBezTo>
                  <a:cubicBezTo>
                    <a:pt x="43190" y="103348"/>
                    <a:pt x="53225" y="80583"/>
                    <a:pt x="53225" y="78469"/>
                  </a:cubicBezTo>
                  <a:cubicBezTo>
                    <a:pt x="53225" y="76355"/>
                    <a:pt x="51155" y="76355"/>
                    <a:pt x="50677" y="76355"/>
                  </a:cubicBezTo>
                  <a:cubicBezTo>
                    <a:pt x="48765" y="76355"/>
                    <a:pt x="48606" y="76680"/>
                    <a:pt x="47331" y="79445"/>
                  </a:cubicBezTo>
                  <a:cubicBezTo>
                    <a:pt x="42871" y="89689"/>
                    <a:pt x="34747" y="98795"/>
                    <a:pt x="25986" y="98795"/>
                  </a:cubicBezTo>
                  <a:cubicBezTo>
                    <a:pt x="22641" y="98795"/>
                    <a:pt x="20410" y="96681"/>
                    <a:pt x="20410" y="90827"/>
                  </a:cubicBezTo>
                  <a:cubicBezTo>
                    <a:pt x="20410" y="89201"/>
                    <a:pt x="21048" y="85786"/>
                    <a:pt x="21366" y="84160"/>
                  </a:cubicBezTo>
                  <a:lnTo>
                    <a:pt x="32836" y="3749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78" name="任意多边形: 形状 1177">
              <a:extLst>
                <a:ext uri="{FF2B5EF4-FFF2-40B4-BE49-F238E27FC236}">
                  <a16:creationId xmlns:a16="http://schemas.microsoft.com/office/drawing/2014/main" id="{AF919A37-B282-C7A9-6FAF-2AB5F6156E8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221581" y="3362478"/>
              <a:ext cx="161571" cy="168882"/>
            </a:xfrm>
            <a:custGeom>
              <a:avLst/>
              <a:gdLst>
                <a:gd name="connsiteX0" fmla="*/ 161914 w 161571"/>
                <a:gd name="connsiteY0" fmla="*/ 2412 h 168882"/>
                <a:gd name="connsiteX1" fmla="*/ 159411 w 161571"/>
                <a:gd name="connsiteY1" fmla="*/ 89 h 168882"/>
                <a:gd name="connsiteX2" fmla="*/ 155998 w 161571"/>
                <a:gd name="connsiteY2" fmla="*/ 2877 h 168882"/>
                <a:gd name="connsiteX3" fmla="*/ 140068 w 161571"/>
                <a:gd name="connsiteY3" fmla="*/ 20764 h 168882"/>
                <a:gd name="connsiteX4" fmla="*/ 102292 w 161571"/>
                <a:gd name="connsiteY4" fmla="*/ 89 h 168882"/>
                <a:gd name="connsiteX5" fmla="*/ 343 w 161571"/>
                <a:gd name="connsiteY5" fmla="*/ 105321 h 168882"/>
                <a:gd name="connsiteX6" fmla="*/ 62013 w 161571"/>
                <a:gd name="connsiteY6" fmla="*/ 168972 h 168882"/>
                <a:gd name="connsiteX7" fmla="*/ 111167 w 161571"/>
                <a:gd name="connsiteY7" fmla="*/ 148994 h 168882"/>
                <a:gd name="connsiteX8" fmla="*/ 136199 w 161571"/>
                <a:gd name="connsiteY8" fmla="*/ 108109 h 168882"/>
                <a:gd name="connsiteX9" fmla="*/ 133469 w 161571"/>
                <a:gd name="connsiteY9" fmla="*/ 105786 h 168882"/>
                <a:gd name="connsiteX10" fmla="*/ 130510 w 161571"/>
                <a:gd name="connsiteY10" fmla="*/ 108109 h 168882"/>
                <a:gd name="connsiteX11" fmla="*/ 107526 w 161571"/>
                <a:gd name="connsiteY11" fmla="*/ 144813 h 168882"/>
                <a:gd name="connsiteX12" fmla="*/ 65654 w 161571"/>
                <a:gd name="connsiteY12" fmla="*/ 161771 h 168882"/>
                <a:gd name="connsiteX13" fmla="*/ 21051 w 161571"/>
                <a:gd name="connsiteY13" fmla="*/ 113452 h 168882"/>
                <a:gd name="connsiteX14" fmla="*/ 48587 w 161571"/>
                <a:gd name="connsiteY14" fmla="*/ 35399 h 168882"/>
                <a:gd name="connsiteX15" fmla="*/ 104113 w 161571"/>
                <a:gd name="connsiteY15" fmla="*/ 7290 h 168882"/>
                <a:gd name="connsiteX16" fmla="*/ 140751 w 161571"/>
                <a:gd name="connsiteY16" fmla="*/ 52125 h 168882"/>
                <a:gd name="connsiteX17" fmla="*/ 140068 w 161571"/>
                <a:gd name="connsiteY17" fmla="*/ 63972 h 168882"/>
                <a:gd name="connsiteX18" fmla="*/ 143482 w 161571"/>
                <a:gd name="connsiteY18" fmla="*/ 66295 h 168882"/>
                <a:gd name="connsiteX19" fmla="*/ 147578 w 161571"/>
                <a:gd name="connsiteY19" fmla="*/ 61649 h 168882"/>
                <a:gd name="connsiteX20" fmla="*/ 161914 w 161571"/>
                <a:gd name="connsiteY20" fmla="*/ 2412 h 16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1571" h="168882">
                  <a:moveTo>
                    <a:pt x="161914" y="2412"/>
                  </a:moveTo>
                  <a:cubicBezTo>
                    <a:pt x="161914" y="1715"/>
                    <a:pt x="161459" y="89"/>
                    <a:pt x="159411" y="89"/>
                  </a:cubicBezTo>
                  <a:cubicBezTo>
                    <a:pt x="158728" y="89"/>
                    <a:pt x="158501" y="321"/>
                    <a:pt x="155998" y="2877"/>
                  </a:cubicBezTo>
                  <a:lnTo>
                    <a:pt x="140068" y="20764"/>
                  </a:lnTo>
                  <a:cubicBezTo>
                    <a:pt x="138020" y="17512"/>
                    <a:pt x="127552" y="89"/>
                    <a:pt x="102292" y="89"/>
                  </a:cubicBezTo>
                  <a:cubicBezTo>
                    <a:pt x="51545" y="89"/>
                    <a:pt x="343" y="51428"/>
                    <a:pt x="343" y="105321"/>
                  </a:cubicBezTo>
                  <a:cubicBezTo>
                    <a:pt x="343" y="143651"/>
                    <a:pt x="27195" y="168972"/>
                    <a:pt x="62013" y="168972"/>
                  </a:cubicBezTo>
                  <a:cubicBezTo>
                    <a:pt x="81811" y="168972"/>
                    <a:pt x="99106" y="159680"/>
                    <a:pt x="111167" y="148994"/>
                  </a:cubicBezTo>
                  <a:cubicBezTo>
                    <a:pt x="132331" y="129945"/>
                    <a:pt x="136199" y="108806"/>
                    <a:pt x="136199" y="108109"/>
                  </a:cubicBezTo>
                  <a:cubicBezTo>
                    <a:pt x="136199" y="105786"/>
                    <a:pt x="133924" y="105786"/>
                    <a:pt x="133469" y="105786"/>
                  </a:cubicBezTo>
                  <a:cubicBezTo>
                    <a:pt x="132103" y="105786"/>
                    <a:pt x="130965" y="106251"/>
                    <a:pt x="130510" y="108109"/>
                  </a:cubicBezTo>
                  <a:cubicBezTo>
                    <a:pt x="128462" y="114846"/>
                    <a:pt x="123228" y="131339"/>
                    <a:pt x="107526" y="144813"/>
                  </a:cubicBezTo>
                  <a:cubicBezTo>
                    <a:pt x="91824" y="157821"/>
                    <a:pt x="77487" y="161771"/>
                    <a:pt x="65654" y="161771"/>
                  </a:cubicBezTo>
                  <a:cubicBezTo>
                    <a:pt x="45173" y="161771"/>
                    <a:pt x="21051" y="149691"/>
                    <a:pt x="21051" y="113452"/>
                  </a:cubicBezTo>
                  <a:cubicBezTo>
                    <a:pt x="21051" y="100211"/>
                    <a:pt x="25830" y="62578"/>
                    <a:pt x="48587" y="35399"/>
                  </a:cubicBezTo>
                  <a:cubicBezTo>
                    <a:pt x="62468" y="18906"/>
                    <a:pt x="83859" y="7290"/>
                    <a:pt x="104113" y="7290"/>
                  </a:cubicBezTo>
                  <a:cubicBezTo>
                    <a:pt x="127324" y="7290"/>
                    <a:pt x="140751" y="25178"/>
                    <a:pt x="140751" y="52125"/>
                  </a:cubicBezTo>
                  <a:cubicBezTo>
                    <a:pt x="140751" y="61417"/>
                    <a:pt x="140068" y="61649"/>
                    <a:pt x="140068" y="63972"/>
                  </a:cubicBezTo>
                  <a:cubicBezTo>
                    <a:pt x="140068" y="66295"/>
                    <a:pt x="142571" y="66295"/>
                    <a:pt x="143482" y="66295"/>
                  </a:cubicBezTo>
                  <a:cubicBezTo>
                    <a:pt x="146440" y="66295"/>
                    <a:pt x="146440" y="65830"/>
                    <a:pt x="147578" y="61649"/>
                  </a:cubicBezTo>
                  <a:lnTo>
                    <a:pt x="161914" y="241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79" name="任意多边形: 形状 1178">
              <a:extLst>
                <a:ext uri="{FF2B5EF4-FFF2-40B4-BE49-F238E27FC236}">
                  <a16:creationId xmlns:a16="http://schemas.microsoft.com/office/drawing/2014/main" id="{513F2111-BC13-82AB-542D-77E8CE88DC3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400959" y="3423573"/>
              <a:ext cx="83744" cy="105232"/>
            </a:xfrm>
            <a:custGeom>
              <a:avLst/>
              <a:gdLst>
                <a:gd name="connsiteX0" fmla="*/ 77495 w 83744"/>
                <a:gd name="connsiteY0" fmla="*/ 15886 h 105232"/>
                <a:gd name="connsiteX1" fmla="*/ 66572 w 83744"/>
                <a:gd name="connsiteY1" fmla="*/ 26339 h 105232"/>
                <a:gd name="connsiteX2" fmla="*/ 73627 w 83744"/>
                <a:gd name="connsiteY2" fmla="*/ 33076 h 105232"/>
                <a:gd name="connsiteX3" fmla="*/ 84095 w 83744"/>
                <a:gd name="connsiteY3" fmla="*/ 20067 h 105232"/>
                <a:gd name="connsiteX4" fmla="*/ 57014 w 83744"/>
                <a:gd name="connsiteY4" fmla="*/ 89 h 105232"/>
                <a:gd name="connsiteX5" fmla="*/ 18556 w 83744"/>
                <a:gd name="connsiteY5" fmla="*/ 34005 h 105232"/>
                <a:gd name="connsiteX6" fmla="*/ 41995 w 83744"/>
                <a:gd name="connsiteY6" fmla="*/ 57003 h 105232"/>
                <a:gd name="connsiteX7" fmla="*/ 65662 w 83744"/>
                <a:gd name="connsiteY7" fmla="*/ 74658 h 105232"/>
                <a:gd name="connsiteX8" fmla="*/ 33120 w 83744"/>
                <a:gd name="connsiteY8" fmla="*/ 100211 h 105232"/>
                <a:gd name="connsiteX9" fmla="*/ 7177 w 83744"/>
                <a:gd name="connsiteY9" fmla="*/ 87899 h 105232"/>
                <a:gd name="connsiteX10" fmla="*/ 21514 w 83744"/>
                <a:gd name="connsiteY10" fmla="*/ 75587 h 105232"/>
                <a:gd name="connsiteX11" fmla="*/ 13094 w 83744"/>
                <a:gd name="connsiteY11" fmla="*/ 67456 h 105232"/>
                <a:gd name="connsiteX12" fmla="*/ 350 w 83744"/>
                <a:gd name="connsiteY12" fmla="*/ 82788 h 105232"/>
                <a:gd name="connsiteX13" fmla="*/ 32892 w 83744"/>
                <a:gd name="connsiteY13" fmla="*/ 105321 h 105232"/>
                <a:gd name="connsiteX14" fmla="*/ 78633 w 83744"/>
                <a:gd name="connsiteY14" fmla="*/ 66760 h 105232"/>
                <a:gd name="connsiteX15" fmla="*/ 71579 w 83744"/>
                <a:gd name="connsiteY15" fmla="*/ 49802 h 105232"/>
                <a:gd name="connsiteX16" fmla="*/ 48822 w 83744"/>
                <a:gd name="connsiteY16" fmla="*/ 40045 h 105232"/>
                <a:gd name="connsiteX17" fmla="*/ 31527 w 83744"/>
                <a:gd name="connsiteY17" fmla="*/ 26107 h 105232"/>
                <a:gd name="connsiteX18" fmla="*/ 57014 w 83744"/>
                <a:gd name="connsiteY18" fmla="*/ 5200 h 105232"/>
                <a:gd name="connsiteX19" fmla="*/ 77495 w 83744"/>
                <a:gd name="connsiteY19" fmla="*/ 15886 h 10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4" h="105232">
                  <a:moveTo>
                    <a:pt x="77495" y="15886"/>
                  </a:moveTo>
                  <a:cubicBezTo>
                    <a:pt x="71123" y="16118"/>
                    <a:pt x="66572" y="21229"/>
                    <a:pt x="66572" y="26339"/>
                  </a:cubicBezTo>
                  <a:cubicBezTo>
                    <a:pt x="66572" y="29591"/>
                    <a:pt x="68620" y="33076"/>
                    <a:pt x="73627" y="33076"/>
                  </a:cubicBezTo>
                  <a:cubicBezTo>
                    <a:pt x="78633" y="33076"/>
                    <a:pt x="84095" y="29127"/>
                    <a:pt x="84095" y="20067"/>
                  </a:cubicBezTo>
                  <a:cubicBezTo>
                    <a:pt x="84095" y="9613"/>
                    <a:pt x="74309" y="89"/>
                    <a:pt x="57014" y="89"/>
                  </a:cubicBezTo>
                  <a:cubicBezTo>
                    <a:pt x="26976" y="89"/>
                    <a:pt x="18556" y="23784"/>
                    <a:pt x="18556" y="34005"/>
                  </a:cubicBezTo>
                  <a:cubicBezTo>
                    <a:pt x="18556" y="52125"/>
                    <a:pt x="35396" y="55609"/>
                    <a:pt x="41995" y="57003"/>
                  </a:cubicBezTo>
                  <a:cubicBezTo>
                    <a:pt x="53828" y="59326"/>
                    <a:pt x="65662" y="61881"/>
                    <a:pt x="65662" y="74658"/>
                  </a:cubicBezTo>
                  <a:cubicBezTo>
                    <a:pt x="65662" y="80698"/>
                    <a:pt x="60428" y="100211"/>
                    <a:pt x="33120" y="100211"/>
                  </a:cubicBezTo>
                  <a:cubicBezTo>
                    <a:pt x="29934" y="100211"/>
                    <a:pt x="12411" y="100211"/>
                    <a:pt x="7177" y="87899"/>
                  </a:cubicBezTo>
                  <a:cubicBezTo>
                    <a:pt x="15825" y="89060"/>
                    <a:pt x="21514" y="82091"/>
                    <a:pt x="21514" y="75587"/>
                  </a:cubicBezTo>
                  <a:cubicBezTo>
                    <a:pt x="21514" y="70244"/>
                    <a:pt x="17873" y="67456"/>
                    <a:pt x="13094" y="67456"/>
                  </a:cubicBezTo>
                  <a:cubicBezTo>
                    <a:pt x="7177" y="67456"/>
                    <a:pt x="350" y="72335"/>
                    <a:pt x="350" y="82788"/>
                  </a:cubicBezTo>
                  <a:cubicBezTo>
                    <a:pt x="350" y="96029"/>
                    <a:pt x="13322" y="105321"/>
                    <a:pt x="32892" y="105321"/>
                  </a:cubicBezTo>
                  <a:cubicBezTo>
                    <a:pt x="69758" y="105321"/>
                    <a:pt x="78633" y="77213"/>
                    <a:pt x="78633" y="66760"/>
                  </a:cubicBezTo>
                  <a:cubicBezTo>
                    <a:pt x="78633" y="58397"/>
                    <a:pt x="74309" y="52589"/>
                    <a:pt x="71579" y="49802"/>
                  </a:cubicBezTo>
                  <a:cubicBezTo>
                    <a:pt x="65434" y="43297"/>
                    <a:pt x="58835" y="42136"/>
                    <a:pt x="48822" y="40045"/>
                  </a:cubicBezTo>
                  <a:cubicBezTo>
                    <a:pt x="40630" y="38186"/>
                    <a:pt x="31527" y="36560"/>
                    <a:pt x="31527" y="26107"/>
                  </a:cubicBezTo>
                  <a:cubicBezTo>
                    <a:pt x="31527" y="19370"/>
                    <a:pt x="36989" y="5200"/>
                    <a:pt x="57014" y="5200"/>
                  </a:cubicBezTo>
                  <a:cubicBezTo>
                    <a:pt x="62703" y="5200"/>
                    <a:pt x="74082" y="6826"/>
                    <a:pt x="77495" y="15886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80" name="任意多边形: 形状 1179">
              <a:extLst>
                <a:ext uri="{FF2B5EF4-FFF2-40B4-BE49-F238E27FC236}">
                  <a16:creationId xmlns:a16="http://schemas.microsoft.com/office/drawing/2014/main" id="{6057DE1C-A8DF-9F87-A85A-4BCDB271B99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518326" y="3352025"/>
              <a:ext cx="52795" cy="232300"/>
            </a:xfrm>
            <a:custGeom>
              <a:avLst/>
              <a:gdLst>
                <a:gd name="connsiteX0" fmla="*/ 53150 w 52795"/>
                <a:gd name="connsiteY0" fmla="*/ 230067 h 232300"/>
                <a:gd name="connsiteX1" fmla="*/ 49282 w 52795"/>
                <a:gd name="connsiteY1" fmla="*/ 224956 h 232300"/>
                <a:gd name="connsiteX2" fmla="*/ 13554 w 52795"/>
                <a:gd name="connsiteY2" fmla="*/ 116240 h 232300"/>
                <a:gd name="connsiteX3" fmla="*/ 50192 w 52795"/>
                <a:gd name="connsiteY3" fmla="*/ 6361 h 232300"/>
                <a:gd name="connsiteX4" fmla="*/ 53150 w 52795"/>
                <a:gd name="connsiteY4" fmla="*/ 2412 h 232300"/>
                <a:gd name="connsiteX5" fmla="*/ 50875 w 52795"/>
                <a:gd name="connsiteY5" fmla="*/ 89 h 232300"/>
                <a:gd name="connsiteX6" fmla="*/ 14692 w 52795"/>
                <a:gd name="connsiteY6" fmla="*/ 45388 h 232300"/>
                <a:gd name="connsiteX7" fmla="*/ 355 w 52795"/>
                <a:gd name="connsiteY7" fmla="*/ 116240 h 232300"/>
                <a:gd name="connsiteX8" fmla="*/ 15374 w 52795"/>
                <a:gd name="connsiteY8" fmla="*/ 188717 h 232300"/>
                <a:gd name="connsiteX9" fmla="*/ 50875 w 52795"/>
                <a:gd name="connsiteY9" fmla="*/ 232390 h 232300"/>
                <a:gd name="connsiteX10" fmla="*/ 53150 w 52795"/>
                <a:gd name="connsiteY10" fmla="*/ 230067 h 23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95" h="232300">
                  <a:moveTo>
                    <a:pt x="53150" y="230067"/>
                  </a:moveTo>
                  <a:cubicBezTo>
                    <a:pt x="53150" y="229370"/>
                    <a:pt x="53150" y="228905"/>
                    <a:pt x="49282" y="224956"/>
                  </a:cubicBezTo>
                  <a:cubicBezTo>
                    <a:pt x="20836" y="195686"/>
                    <a:pt x="13554" y="151782"/>
                    <a:pt x="13554" y="116240"/>
                  </a:cubicBezTo>
                  <a:cubicBezTo>
                    <a:pt x="13554" y="75819"/>
                    <a:pt x="22201" y="35399"/>
                    <a:pt x="50192" y="6361"/>
                  </a:cubicBezTo>
                  <a:cubicBezTo>
                    <a:pt x="53150" y="3574"/>
                    <a:pt x="53150" y="3109"/>
                    <a:pt x="53150" y="2412"/>
                  </a:cubicBezTo>
                  <a:cubicBezTo>
                    <a:pt x="53150" y="786"/>
                    <a:pt x="52240" y="89"/>
                    <a:pt x="50875" y="89"/>
                  </a:cubicBezTo>
                  <a:cubicBezTo>
                    <a:pt x="48599" y="89"/>
                    <a:pt x="28118" y="15886"/>
                    <a:pt x="14692" y="45388"/>
                  </a:cubicBezTo>
                  <a:cubicBezTo>
                    <a:pt x="3086" y="70941"/>
                    <a:pt x="355" y="96726"/>
                    <a:pt x="355" y="116240"/>
                  </a:cubicBezTo>
                  <a:cubicBezTo>
                    <a:pt x="355" y="134359"/>
                    <a:pt x="2858" y="162467"/>
                    <a:pt x="15374" y="188717"/>
                  </a:cubicBezTo>
                  <a:cubicBezTo>
                    <a:pt x="29028" y="217290"/>
                    <a:pt x="48599" y="232390"/>
                    <a:pt x="50875" y="232390"/>
                  </a:cubicBezTo>
                  <a:cubicBezTo>
                    <a:pt x="52240" y="232390"/>
                    <a:pt x="53150" y="231693"/>
                    <a:pt x="53150" y="230067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81" name="任意多边形: 形状 1180">
              <a:extLst>
                <a:ext uri="{FF2B5EF4-FFF2-40B4-BE49-F238E27FC236}">
                  <a16:creationId xmlns:a16="http://schemas.microsoft.com/office/drawing/2014/main" id="{21AD8BCA-7C6D-DB3D-92A8-079EA978892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590895" y="3365034"/>
              <a:ext cx="137904" cy="208838"/>
            </a:xfrm>
            <a:custGeom>
              <a:avLst/>
              <a:gdLst>
                <a:gd name="connsiteX0" fmla="*/ 103446 w 137904"/>
                <a:gd name="connsiteY0" fmla="*/ 6129 h 208838"/>
                <a:gd name="connsiteX1" fmla="*/ 104129 w 137904"/>
                <a:gd name="connsiteY1" fmla="*/ 2644 h 208838"/>
                <a:gd name="connsiteX2" fmla="*/ 101398 w 137904"/>
                <a:gd name="connsiteY2" fmla="*/ 89 h 208838"/>
                <a:gd name="connsiteX3" fmla="*/ 97985 w 137904"/>
                <a:gd name="connsiteY3" fmla="*/ 4735 h 208838"/>
                <a:gd name="connsiteX4" fmla="*/ 60209 w 137904"/>
                <a:gd name="connsiteY4" fmla="*/ 158286 h 208838"/>
                <a:gd name="connsiteX5" fmla="*/ 34266 w 137904"/>
                <a:gd name="connsiteY5" fmla="*/ 132268 h 208838"/>
                <a:gd name="connsiteX6" fmla="*/ 46555 w 137904"/>
                <a:gd name="connsiteY6" fmla="*/ 89060 h 208838"/>
                <a:gd name="connsiteX7" fmla="*/ 49058 w 137904"/>
                <a:gd name="connsiteY7" fmla="*/ 77678 h 208838"/>
                <a:gd name="connsiteX8" fmla="*/ 30398 w 137904"/>
                <a:gd name="connsiteY8" fmla="*/ 58629 h 208838"/>
                <a:gd name="connsiteX9" fmla="*/ 359 w 137904"/>
                <a:gd name="connsiteY9" fmla="*/ 94403 h 208838"/>
                <a:gd name="connsiteX10" fmla="*/ 3090 w 137904"/>
                <a:gd name="connsiteY10" fmla="*/ 96726 h 208838"/>
                <a:gd name="connsiteX11" fmla="*/ 6731 w 137904"/>
                <a:gd name="connsiteY11" fmla="*/ 92545 h 208838"/>
                <a:gd name="connsiteX12" fmla="*/ 29715 w 137904"/>
                <a:gd name="connsiteY12" fmla="*/ 63740 h 208838"/>
                <a:gd name="connsiteX13" fmla="*/ 35404 w 137904"/>
                <a:gd name="connsiteY13" fmla="*/ 71173 h 208838"/>
                <a:gd name="connsiteX14" fmla="*/ 30170 w 137904"/>
                <a:gd name="connsiteY14" fmla="*/ 91151 h 208838"/>
                <a:gd name="connsiteX15" fmla="*/ 19247 w 137904"/>
                <a:gd name="connsiteY15" fmla="*/ 130410 h 208838"/>
                <a:gd name="connsiteX16" fmla="*/ 58843 w 137904"/>
                <a:gd name="connsiteY16" fmla="*/ 163397 h 208838"/>
                <a:gd name="connsiteX17" fmla="*/ 53837 w 137904"/>
                <a:gd name="connsiteY17" fmla="*/ 184536 h 208838"/>
                <a:gd name="connsiteX18" fmla="*/ 48603 w 137904"/>
                <a:gd name="connsiteY18" fmla="*/ 206605 h 208838"/>
                <a:gd name="connsiteX19" fmla="*/ 51334 w 137904"/>
                <a:gd name="connsiteY19" fmla="*/ 208928 h 208838"/>
                <a:gd name="connsiteX20" fmla="*/ 53382 w 137904"/>
                <a:gd name="connsiteY20" fmla="*/ 207998 h 208838"/>
                <a:gd name="connsiteX21" fmla="*/ 56113 w 137904"/>
                <a:gd name="connsiteY21" fmla="*/ 198474 h 208838"/>
                <a:gd name="connsiteX22" fmla="*/ 64760 w 137904"/>
                <a:gd name="connsiteY22" fmla="*/ 163861 h 208838"/>
                <a:gd name="connsiteX23" fmla="*/ 114597 w 137904"/>
                <a:gd name="connsiteY23" fmla="*/ 139005 h 208838"/>
                <a:gd name="connsiteX24" fmla="*/ 131209 w 137904"/>
                <a:gd name="connsiteY24" fmla="*/ 111129 h 208838"/>
                <a:gd name="connsiteX25" fmla="*/ 138264 w 137904"/>
                <a:gd name="connsiteY25" fmla="*/ 74890 h 208838"/>
                <a:gd name="connsiteX26" fmla="*/ 128251 w 137904"/>
                <a:gd name="connsiteY26" fmla="*/ 58629 h 208838"/>
                <a:gd name="connsiteX27" fmla="*/ 116873 w 137904"/>
                <a:gd name="connsiteY27" fmla="*/ 69779 h 208838"/>
                <a:gd name="connsiteX28" fmla="*/ 120286 w 137904"/>
                <a:gd name="connsiteY28" fmla="*/ 76052 h 208838"/>
                <a:gd name="connsiteX29" fmla="*/ 128479 w 137904"/>
                <a:gd name="connsiteY29" fmla="*/ 95797 h 208838"/>
                <a:gd name="connsiteX30" fmla="*/ 108680 w 137904"/>
                <a:gd name="connsiteY30" fmla="*/ 138076 h 208838"/>
                <a:gd name="connsiteX31" fmla="*/ 65898 w 137904"/>
                <a:gd name="connsiteY31" fmla="*/ 158751 h 208838"/>
                <a:gd name="connsiteX32" fmla="*/ 103446 w 137904"/>
                <a:gd name="connsiteY32" fmla="*/ 6129 h 20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904" h="208838">
                  <a:moveTo>
                    <a:pt x="103446" y="6129"/>
                  </a:moveTo>
                  <a:cubicBezTo>
                    <a:pt x="103674" y="5200"/>
                    <a:pt x="104129" y="3806"/>
                    <a:pt x="104129" y="2644"/>
                  </a:cubicBezTo>
                  <a:cubicBezTo>
                    <a:pt x="104129" y="321"/>
                    <a:pt x="102536" y="89"/>
                    <a:pt x="101398" y="89"/>
                  </a:cubicBezTo>
                  <a:cubicBezTo>
                    <a:pt x="99123" y="89"/>
                    <a:pt x="98895" y="554"/>
                    <a:pt x="97985" y="4735"/>
                  </a:cubicBezTo>
                  <a:lnTo>
                    <a:pt x="60209" y="158286"/>
                  </a:lnTo>
                  <a:cubicBezTo>
                    <a:pt x="42914" y="156195"/>
                    <a:pt x="34266" y="147600"/>
                    <a:pt x="34266" y="132268"/>
                  </a:cubicBezTo>
                  <a:cubicBezTo>
                    <a:pt x="34266" y="127622"/>
                    <a:pt x="34266" y="121583"/>
                    <a:pt x="46555" y="89060"/>
                  </a:cubicBezTo>
                  <a:cubicBezTo>
                    <a:pt x="47465" y="86273"/>
                    <a:pt x="49058" y="82324"/>
                    <a:pt x="49058" y="77678"/>
                  </a:cubicBezTo>
                  <a:cubicBezTo>
                    <a:pt x="49058" y="67224"/>
                    <a:pt x="41776" y="58629"/>
                    <a:pt x="30398" y="58629"/>
                  </a:cubicBezTo>
                  <a:cubicBezTo>
                    <a:pt x="8779" y="58629"/>
                    <a:pt x="359" y="92313"/>
                    <a:pt x="359" y="94403"/>
                  </a:cubicBezTo>
                  <a:cubicBezTo>
                    <a:pt x="359" y="96726"/>
                    <a:pt x="2635" y="96726"/>
                    <a:pt x="3090" y="96726"/>
                  </a:cubicBezTo>
                  <a:cubicBezTo>
                    <a:pt x="5365" y="96726"/>
                    <a:pt x="5593" y="96262"/>
                    <a:pt x="6731" y="92545"/>
                  </a:cubicBezTo>
                  <a:cubicBezTo>
                    <a:pt x="12875" y="70476"/>
                    <a:pt x="21978" y="63740"/>
                    <a:pt x="29715" y="63740"/>
                  </a:cubicBezTo>
                  <a:cubicBezTo>
                    <a:pt x="31535" y="63740"/>
                    <a:pt x="35404" y="63740"/>
                    <a:pt x="35404" y="71173"/>
                  </a:cubicBezTo>
                  <a:cubicBezTo>
                    <a:pt x="35404" y="77213"/>
                    <a:pt x="33128" y="83021"/>
                    <a:pt x="30170" y="91151"/>
                  </a:cubicBezTo>
                  <a:cubicBezTo>
                    <a:pt x="19247" y="120421"/>
                    <a:pt x="19247" y="126461"/>
                    <a:pt x="19247" y="130410"/>
                  </a:cubicBezTo>
                  <a:cubicBezTo>
                    <a:pt x="19247" y="152479"/>
                    <a:pt x="36997" y="162003"/>
                    <a:pt x="58843" y="163397"/>
                  </a:cubicBezTo>
                  <a:cubicBezTo>
                    <a:pt x="57023" y="171759"/>
                    <a:pt x="57023" y="172224"/>
                    <a:pt x="53837" y="184536"/>
                  </a:cubicBezTo>
                  <a:cubicBezTo>
                    <a:pt x="53154" y="187091"/>
                    <a:pt x="48603" y="205908"/>
                    <a:pt x="48603" y="206605"/>
                  </a:cubicBezTo>
                  <a:cubicBezTo>
                    <a:pt x="48603" y="206837"/>
                    <a:pt x="48603" y="208928"/>
                    <a:pt x="51334" y="208928"/>
                  </a:cubicBezTo>
                  <a:cubicBezTo>
                    <a:pt x="51789" y="208928"/>
                    <a:pt x="52927" y="208928"/>
                    <a:pt x="53382" y="207998"/>
                  </a:cubicBezTo>
                  <a:cubicBezTo>
                    <a:pt x="54065" y="207534"/>
                    <a:pt x="55430" y="201726"/>
                    <a:pt x="56113" y="198474"/>
                  </a:cubicBezTo>
                  <a:lnTo>
                    <a:pt x="64760" y="163861"/>
                  </a:lnTo>
                  <a:cubicBezTo>
                    <a:pt x="73180" y="163861"/>
                    <a:pt x="93206" y="163861"/>
                    <a:pt x="114597" y="139005"/>
                  </a:cubicBezTo>
                  <a:cubicBezTo>
                    <a:pt x="123927" y="128319"/>
                    <a:pt x="128706" y="118098"/>
                    <a:pt x="131209" y="111129"/>
                  </a:cubicBezTo>
                  <a:cubicBezTo>
                    <a:pt x="133257" y="105321"/>
                    <a:pt x="138264" y="85111"/>
                    <a:pt x="138264" y="74890"/>
                  </a:cubicBezTo>
                  <a:cubicBezTo>
                    <a:pt x="138264" y="61881"/>
                    <a:pt x="132120" y="58629"/>
                    <a:pt x="128251" y="58629"/>
                  </a:cubicBezTo>
                  <a:cubicBezTo>
                    <a:pt x="122562" y="58629"/>
                    <a:pt x="116873" y="64669"/>
                    <a:pt x="116873" y="69779"/>
                  </a:cubicBezTo>
                  <a:cubicBezTo>
                    <a:pt x="116873" y="72799"/>
                    <a:pt x="118238" y="74193"/>
                    <a:pt x="120286" y="76052"/>
                  </a:cubicBezTo>
                  <a:cubicBezTo>
                    <a:pt x="122789" y="78607"/>
                    <a:pt x="128479" y="84647"/>
                    <a:pt x="128479" y="95797"/>
                  </a:cubicBezTo>
                  <a:cubicBezTo>
                    <a:pt x="128479" y="110664"/>
                    <a:pt x="116645" y="129713"/>
                    <a:pt x="108680" y="138076"/>
                  </a:cubicBezTo>
                  <a:cubicBezTo>
                    <a:pt x="88655" y="158751"/>
                    <a:pt x="74090" y="158751"/>
                    <a:pt x="65898" y="158751"/>
                  </a:cubicBezTo>
                  <a:lnTo>
                    <a:pt x="103446" y="6129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82" name="任意多边形: 形状 1181">
              <a:extLst>
                <a:ext uri="{FF2B5EF4-FFF2-40B4-BE49-F238E27FC236}">
                  <a16:creationId xmlns:a16="http://schemas.microsoft.com/office/drawing/2014/main" id="{9B8865B7-6265-4A04-4C68-1322DEC889E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752960" y="3315857"/>
              <a:ext cx="58939" cy="149276"/>
            </a:xfrm>
            <a:custGeom>
              <a:avLst/>
              <a:gdLst>
                <a:gd name="connsiteX0" fmla="*/ 31747 w 58939"/>
                <a:gd name="connsiteY0" fmla="*/ 46592 h 149276"/>
                <a:gd name="connsiteX1" fmla="*/ 40508 w 58939"/>
                <a:gd name="connsiteY1" fmla="*/ 48380 h 149276"/>
                <a:gd name="connsiteX2" fmla="*/ 52456 w 58939"/>
                <a:gd name="connsiteY2" fmla="*/ 50820 h 149276"/>
                <a:gd name="connsiteX3" fmla="*/ 59305 w 58939"/>
                <a:gd name="connsiteY3" fmla="*/ 44478 h 149276"/>
                <a:gd name="connsiteX4" fmla="*/ 52456 w 58939"/>
                <a:gd name="connsiteY4" fmla="*/ 38136 h 149276"/>
                <a:gd name="connsiteX5" fmla="*/ 40508 w 58939"/>
                <a:gd name="connsiteY5" fmla="*/ 40575 h 149276"/>
                <a:gd name="connsiteX6" fmla="*/ 31747 w 58939"/>
                <a:gd name="connsiteY6" fmla="*/ 42364 h 149276"/>
                <a:gd name="connsiteX7" fmla="*/ 33977 w 58939"/>
                <a:gd name="connsiteY7" fmla="*/ 24802 h 149276"/>
                <a:gd name="connsiteX8" fmla="*/ 36048 w 58939"/>
                <a:gd name="connsiteY8" fmla="*/ 7565 h 149276"/>
                <a:gd name="connsiteX9" fmla="*/ 29836 w 58939"/>
                <a:gd name="connsiteY9" fmla="*/ 85 h 149276"/>
                <a:gd name="connsiteX10" fmla="*/ 23623 w 58939"/>
                <a:gd name="connsiteY10" fmla="*/ 7565 h 149276"/>
                <a:gd name="connsiteX11" fmla="*/ 25853 w 58939"/>
                <a:gd name="connsiteY11" fmla="*/ 26591 h 149276"/>
                <a:gd name="connsiteX12" fmla="*/ 27924 w 58939"/>
                <a:gd name="connsiteY12" fmla="*/ 42364 h 149276"/>
                <a:gd name="connsiteX13" fmla="*/ 19163 w 58939"/>
                <a:gd name="connsiteY13" fmla="*/ 40575 h 149276"/>
                <a:gd name="connsiteX14" fmla="*/ 7216 w 58939"/>
                <a:gd name="connsiteY14" fmla="*/ 38136 h 149276"/>
                <a:gd name="connsiteX15" fmla="*/ 366 w 58939"/>
                <a:gd name="connsiteY15" fmla="*/ 44478 h 149276"/>
                <a:gd name="connsiteX16" fmla="*/ 7216 w 58939"/>
                <a:gd name="connsiteY16" fmla="*/ 50820 h 149276"/>
                <a:gd name="connsiteX17" fmla="*/ 19163 w 58939"/>
                <a:gd name="connsiteY17" fmla="*/ 48380 h 149276"/>
                <a:gd name="connsiteX18" fmla="*/ 27924 w 58939"/>
                <a:gd name="connsiteY18" fmla="*/ 46592 h 149276"/>
                <a:gd name="connsiteX19" fmla="*/ 25694 w 58939"/>
                <a:gd name="connsiteY19" fmla="*/ 59275 h 149276"/>
                <a:gd name="connsiteX20" fmla="*/ 23623 w 58939"/>
                <a:gd name="connsiteY20" fmla="*/ 78951 h 149276"/>
                <a:gd name="connsiteX21" fmla="*/ 27128 w 58939"/>
                <a:gd name="connsiteY21" fmla="*/ 146922 h 149276"/>
                <a:gd name="connsiteX22" fmla="*/ 29836 w 58939"/>
                <a:gd name="connsiteY22" fmla="*/ 149362 h 149276"/>
                <a:gd name="connsiteX23" fmla="*/ 32703 w 58939"/>
                <a:gd name="connsiteY23" fmla="*/ 146109 h 149276"/>
                <a:gd name="connsiteX24" fmla="*/ 34615 w 58939"/>
                <a:gd name="connsiteY24" fmla="*/ 121880 h 149276"/>
                <a:gd name="connsiteX25" fmla="*/ 36048 w 58939"/>
                <a:gd name="connsiteY25" fmla="*/ 78951 h 149276"/>
                <a:gd name="connsiteX26" fmla="*/ 33818 w 58939"/>
                <a:gd name="connsiteY26" fmla="*/ 58950 h 149276"/>
                <a:gd name="connsiteX27" fmla="*/ 31747 w 58939"/>
                <a:gd name="connsiteY27" fmla="*/ 46592 h 14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8939" h="149276">
                  <a:moveTo>
                    <a:pt x="31747" y="46592"/>
                  </a:moveTo>
                  <a:cubicBezTo>
                    <a:pt x="34137" y="46917"/>
                    <a:pt x="35730" y="47079"/>
                    <a:pt x="40508" y="48380"/>
                  </a:cubicBezTo>
                  <a:cubicBezTo>
                    <a:pt x="45606" y="49844"/>
                    <a:pt x="49429" y="50820"/>
                    <a:pt x="52456" y="50820"/>
                  </a:cubicBezTo>
                  <a:cubicBezTo>
                    <a:pt x="58668" y="50820"/>
                    <a:pt x="59305" y="45941"/>
                    <a:pt x="59305" y="44478"/>
                  </a:cubicBezTo>
                  <a:cubicBezTo>
                    <a:pt x="59305" y="43177"/>
                    <a:pt x="58668" y="38136"/>
                    <a:pt x="52456" y="38136"/>
                  </a:cubicBezTo>
                  <a:cubicBezTo>
                    <a:pt x="49429" y="38136"/>
                    <a:pt x="45606" y="39112"/>
                    <a:pt x="40508" y="40575"/>
                  </a:cubicBezTo>
                  <a:cubicBezTo>
                    <a:pt x="35730" y="41876"/>
                    <a:pt x="34137" y="42039"/>
                    <a:pt x="31747" y="42364"/>
                  </a:cubicBezTo>
                  <a:cubicBezTo>
                    <a:pt x="32066" y="36672"/>
                    <a:pt x="33181" y="29843"/>
                    <a:pt x="33977" y="24802"/>
                  </a:cubicBezTo>
                  <a:cubicBezTo>
                    <a:pt x="34615" y="21550"/>
                    <a:pt x="36048" y="13256"/>
                    <a:pt x="36048" y="7565"/>
                  </a:cubicBezTo>
                  <a:cubicBezTo>
                    <a:pt x="36048" y="2687"/>
                    <a:pt x="33818" y="85"/>
                    <a:pt x="29836" y="85"/>
                  </a:cubicBezTo>
                  <a:cubicBezTo>
                    <a:pt x="26490" y="85"/>
                    <a:pt x="23623" y="1874"/>
                    <a:pt x="23623" y="7565"/>
                  </a:cubicBezTo>
                  <a:cubicBezTo>
                    <a:pt x="23623" y="12931"/>
                    <a:pt x="24897" y="21062"/>
                    <a:pt x="25853" y="26591"/>
                  </a:cubicBezTo>
                  <a:cubicBezTo>
                    <a:pt x="26172" y="28379"/>
                    <a:pt x="27605" y="36347"/>
                    <a:pt x="27924" y="42364"/>
                  </a:cubicBezTo>
                  <a:cubicBezTo>
                    <a:pt x="25535" y="42039"/>
                    <a:pt x="23942" y="41876"/>
                    <a:pt x="19163" y="40575"/>
                  </a:cubicBezTo>
                  <a:cubicBezTo>
                    <a:pt x="14065" y="39112"/>
                    <a:pt x="10242" y="38136"/>
                    <a:pt x="7216" y="38136"/>
                  </a:cubicBezTo>
                  <a:cubicBezTo>
                    <a:pt x="1003" y="38136"/>
                    <a:pt x="366" y="43014"/>
                    <a:pt x="366" y="44478"/>
                  </a:cubicBezTo>
                  <a:cubicBezTo>
                    <a:pt x="366" y="45779"/>
                    <a:pt x="1003" y="50820"/>
                    <a:pt x="7216" y="50820"/>
                  </a:cubicBezTo>
                  <a:cubicBezTo>
                    <a:pt x="10242" y="50820"/>
                    <a:pt x="14065" y="49844"/>
                    <a:pt x="19163" y="48380"/>
                  </a:cubicBezTo>
                  <a:cubicBezTo>
                    <a:pt x="23942" y="47079"/>
                    <a:pt x="25535" y="46917"/>
                    <a:pt x="27924" y="46592"/>
                  </a:cubicBezTo>
                  <a:cubicBezTo>
                    <a:pt x="27605" y="50657"/>
                    <a:pt x="26490" y="55860"/>
                    <a:pt x="25694" y="59275"/>
                  </a:cubicBezTo>
                  <a:cubicBezTo>
                    <a:pt x="23623" y="69357"/>
                    <a:pt x="23623" y="70495"/>
                    <a:pt x="23623" y="78951"/>
                  </a:cubicBezTo>
                  <a:cubicBezTo>
                    <a:pt x="23623" y="110335"/>
                    <a:pt x="26650" y="143670"/>
                    <a:pt x="27128" y="146922"/>
                  </a:cubicBezTo>
                  <a:cubicBezTo>
                    <a:pt x="27287" y="148386"/>
                    <a:pt x="27605" y="149362"/>
                    <a:pt x="29836" y="149362"/>
                  </a:cubicBezTo>
                  <a:cubicBezTo>
                    <a:pt x="32225" y="149362"/>
                    <a:pt x="32384" y="148386"/>
                    <a:pt x="32703" y="146109"/>
                  </a:cubicBezTo>
                  <a:cubicBezTo>
                    <a:pt x="32703" y="145947"/>
                    <a:pt x="33977" y="131800"/>
                    <a:pt x="34615" y="121880"/>
                  </a:cubicBezTo>
                  <a:cubicBezTo>
                    <a:pt x="35411" y="107571"/>
                    <a:pt x="36048" y="93261"/>
                    <a:pt x="36048" y="78951"/>
                  </a:cubicBezTo>
                  <a:cubicBezTo>
                    <a:pt x="36048" y="70495"/>
                    <a:pt x="36048" y="69357"/>
                    <a:pt x="33818" y="58950"/>
                  </a:cubicBezTo>
                  <a:cubicBezTo>
                    <a:pt x="33499" y="57161"/>
                    <a:pt x="32066" y="50657"/>
                    <a:pt x="31747" y="46592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83" name="任意多边形: 形状 1182">
              <a:extLst>
                <a:ext uri="{FF2B5EF4-FFF2-40B4-BE49-F238E27FC236}">
                  <a16:creationId xmlns:a16="http://schemas.microsoft.com/office/drawing/2014/main" id="{95B271A1-3E25-EAD5-3540-E60884DD51F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842113" y="3365034"/>
              <a:ext cx="137904" cy="208838"/>
            </a:xfrm>
            <a:custGeom>
              <a:avLst/>
              <a:gdLst>
                <a:gd name="connsiteX0" fmla="*/ 103457 w 137904"/>
                <a:gd name="connsiteY0" fmla="*/ 6129 h 208838"/>
                <a:gd name="connsiteX1" fmla="*/ 104140 w 137904"/>
                <a:gd name="connsiteY1" fmla="*/ 2644 h 208838"/>
                <a:gd name="connsiteX2" fmla="*/ 101409 w 137904"/>
                <a:gd name="connsiteY2" fmla="*/ 89 h 208838"/>
                <a:gd name="connsiteX3" fmla="*/ 97996 w 137904"/>
                <a:gd name="connsiteY3" fmla="*/ 4735 h 208838"/>
                <a:gd name="connsiteX4" fmla="*/ 60220 w 137904"/>
                <a:gd name="connsiteY4" fmla="*/ 158286 h 208838"/>
                <a:gd name="connsiteX5" fmla="*/ 34277 w 137904"/>
                <a:gd name="connsiteY5" fmla="*/ 132268 h 208838"/>
                <a:gd name="connsiteX6" fmla="*/ 46566 w 137904"/>
                <a:gd name="connsiteY6" fmla="*/ 89060 h 208838"/>
                <a:gd name="connsiteX7" fmla="*/ 49069 w 137904"/>
                <a:gd name="connsiteY7" fmla="*/ 77678 h 208838"/>
                <a:gd name="connsiteX8" fmla="*/ 30409 w 137904"/>
                <a:gd name="connsiteY8" fmla="*/ 58629 h 208838"/>
                <a:gd name="connsiteX9" fmla="*/ 370 w 137904"/>
                <a:gd name="connsiteY9" fmla="*/ 94403 h 208838"/>
                <a:gd name="connsiteX10" fmla="*/ 3101 w 137904"/>
                <a:gd name="connsiteY10" fmla="*/ 96726 h 208838"/>
                <a:gd name="connsiteX11" fmla="*/ 6742 w 137904"/>
                <a:gd name="connsiteY11" fmla="*/ 92545 h 208838"/>
                <a:gd name="connsiteX12" fmla="*/ 29726 w 137904"/>
                <a:gd name="connsiteY12" fmla="*/ 63740 h 208838"/>
                <a:gd name="connsiteX13" fmla="*/ 35415 w 137904"/>
                <a:gd name="connsiteY13" fmla="*/ 71173 h 208838"/>
                <a:gd name="connsiteX14" fmla="*/ 30181 w 137904"/>
                <a:gd name="connsiteY14" fmla="*/ 91151 h 208838"/>
                <a:gd name="connsiteX15" fmla="*/ 19258 w 137904"/>
                <a:gd name="connsiteY15" fmla="*/ 130410 h 208838"/>
                <a:gd name="connsiteX16" fmla="*/ 58854 w 137904"/>
                <a:gd name="connsiteY16" fmla="*/ 163397 h 208838"/>
                <a:gd name="connsiteX17" fmla="*/ 53848 w 137904"/>
                <a:gd name="connsiteY17" fmla="*/ 184536 h 208838"/>
                <a:gd name="connsiteX18" fmla="*/ 48614 w 137904"/>
                <a:gd name="connsiteY18" fmla="*/ 206605 h 208838"/>
                <a:gd name="connsiteX19" fmla="*/ 51345 w 137904"/>
                <a:gd name="connsiteY19" fmla="*/ 208928 h 208838"/>
                <a:gd name="connsiteX20" fmla="*/ 53393 w 137904"/>
                <a:gd name="connsiteY20" fmla="*/ 207998 h 208838"/>
                <a:gd name="connsiteX21" fmla="*/ 56124 w 137904"/>
                <a:gd name="connsiteY21" fmla="*/ 198474 h 208838"/>
                <a:gd name="connsiteX22" fmla="*/ 64771 w 137904"/>
                <a:gd name="connsiteY22" fmla="*/ 163861 h 208838"/>
                <a:gd name="connsiteX23" fmla="*/ 114608 w 137904"/>
                <a:gd name="connsiteY23" fmla="*/ 139005 h 208838"/>
                <a:gd name="connsiteX24" fmla="*/ 131220 w 137904"/>
                <a:gd name="connsiteY24" fmla="*/ 111129 h 208838"/>
                <a:gd name="connsiteX25" fmla="*/ 138275 w 137904"/>
                <a:gd name="connsiteY25" fmla="*/ 74890 h 208838"/>
                <a:gd name="connsiteX26" fmla="*/ 128262 w 137904"/>
                <a:gd name="connsiteY26" fmla="*/ 58629 h 208838"/>
                <a:gd name="connsiteX27" fmla="*/ 116884 w 137904"/>
                <a:gd name="connsiteY27" fmla="*/ 69779 h 208838"/>
                <a:gd name="connsiteX28" fmla="*/ 120297 w 137904"/>
                <a:gd name="connsiteY28" fmla="*/ 76052 h 208838"/>
                <a:gd name="connsiteX29" fmla="*/ 128490 w 137904"/>
                <a:gd name="connsiteY29" fmla="*/ 95797 h 208838"/>
                <a:gd name="connsiteX30" fmla="*/ 108691 w 137904"/>
                <a:gd name="connsiteY30" fmla="*/ 138076 h 208838"/>
                <a:gd name="connsiteX31" fmla="*/ 65909 w 137904"/>
                <a:gd name="connsiteY31" fmla="*/ 158751 h 208838"/>
                <a:gd name="connsiteX32" fmla="*/ 103457 w 137904"/>
                <a:gd name="connsiteY32" fmla="*/ 6129 h 20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904" h="208838">
                  <a:moveTo>
                    <a:pt x="103457" y="6129"/>
                  </a:moveTo>
                  <a:cubicBezTo>
                    <a:pt x="103685" y="5200"/>
                    <a:pt x="104140" y="3806"/>
                    <a:pt x="104140" y="2644"/>
                  </a:cubicBezTo>
                  <a:cubicBezTo>
                    <a:pt x="104140" y="321"/>
                    <a:pt x="102547" y="89"/>
                    <a:pt x="101409" y="89"/>
                  </a:cubicBezTo>
                  <a:cubicBezTo>
                    <a:pt x="99134" y="89"/>
                    <a:pt x="98906" y="554"/>
                    <a:pt x="97996" y="4735"/>
                  </a:cubicBezTo>
                  <a:lnTo>
                    <a:pt x="60220" y="158286"/>
                  </a:lnTo>
                  <a:cubicBezTo>
                    <a:pt x="42925" y="156195"/>
                    <a:pt x="34277" y="147600"/>
                    <a:pt x="34277" y="132268"/>
                  </a:cubicBezTo>
                  <a:cubicBezTo>
                    <a:pt x="34277" y="127622"/>
                    <a:pt x="34277" y="121583"/>
                    <a:pt x="46566" y="89060"/>
                  </a:cubicBezTo>
                  <a:cubicBezTo>
                    <a:pt x="47476" y="86273"/>
                    <a:pt x="49069" y="82324"/>
                    <a:pt x="49069" y="77678"/>
                  </a:cubicBezTo>
                  <a:cubicBezTo>
                    <a:pt x="49069" y="67224"/>
                    <a:pt x="41787" y="58629"/>
                    <a:pt x="30409" y="58629"/>
                  </a:cubicBezTo>
                  <a:cubicBezTo>
                    <a:pt x="8790" y="58629"/>
                    <a:pt x="370" y="92313"/>
                    <a:pt x="370" y="94403"/>
                  </a:cubicBezTo>
                  <a:cubicBezTo>
                    <a:pt x="370" y="96726"/>
                    <a:pt x="2646" y="96726"/>
                    <a:pt x="3101" y="96726"/>
                  </a:cubicBezTo>
                  <a:cubicBezTo>
                    <a:pt x="5376" y="96726"/>
                    <a:pt x="5604" y="96262"/>
                    <a:pt x="6742" y="92545"/>
                  </a:cubicBezTo>
                  <a:cubicBezTo>
                    <a:pt x="12886" y="70476"/>
                    <a:pt x="21989" y="63740"/>
                    <a:pt x="29726" y="63740"/>
                  </a:cubicBezTo>
                  <a:cubicBezTo>
                    <a:pt x="31546" y="63740"/>
                    <a:pt x="35415" y="63740"/>
                    <a:pt x="35415" y="71173"/>
                  </a:cubicBezTo>
                  <a:cubicBezTo>
                    <a:pt x="35415" y="77213"/>
                    <a:pt x="33139" y="83021"/>
                    <a:pt x="30181" y="91151"/>
                  </a:cubicBezTo>
                  <a:cubicBezTo>
                    <a:pt x="19258" y="120421"/>
                    <a:pt x="19258" y="126461"/>
                    <a:pt x="19258" y="130410"/>
                  </a:cubicBezTo>
                  <a:cubicBezTo>
                    <a:pt x="19258" y="152479"/>
                    <a:pt x="37008" y="162003"/>
                    <a:pt x="58854" y="163397"/>
                  </a:cubicBezTo>
                  <a:cubicBezTo>
                    <a:pt x="57034" y="171759"/>
                    <a:pt x="57034" y="172224"/>
                    <a:pt x="53848" y="184536"/>
                  </a:cubicBezTo>
                  <a:cubicBezTo>
                    <a:pt x="53165" y="187091"/>
                    <a:pt x="48614" y="205908"/>
                    <a:pt x="48614" y="206605"/>
                  </a:cubicBezTo>
                  <a:cubicBezTo>
                    <a:pt x="48614" y="206837"/>
                    <a:pt x="48614" y="208928"/>
                    <a:pt x="51345" y="208928"/>
                  </a:cubicBezTo>
                  <a:cubicBezTo>
                    <a:pt x="51800" y="208928"/>
                    <a:pt x="52938" y="208928"/>
                    <a:pt x="53393" y="207998"/>
                  </a:cubicBezTo>
                  <a:cubicBezTo>
                    <a:pt x="54076" y="207534"/>
                    <a:pt x="55441" y="201726"/>
                    <a:pt x="56124" y="198474"/>
                  </a:cubicBezTo>
                  <a:lnTo>
                    <a:pt x="64771" y="163861"/>
                  </a:lnTo>
                  <a:cubicBezTo>
                    <a:pt x="73191" y="163861"/>
                    <a:pt x="93217" y="163861"/>
                    <a:pt x="114608" y="139005"/>
                  </a:cubicBezTo>
                  <a:cubicBezTo>
                    <a:pt x="123938" y="128319"/>
                    <a:pt x="128717" y="118098"/>
                    <a:pt x="131220" y="111129"/>
                  </a:cubicBezTo>
                  <a:cubicBezTo>
                    <a:pt x="133268" y="105321"/>
                    <a:pt x="138275" y="85111"/>
                    <a:pt x="138275" y="74890"/>
                  </a:cubicBezTo>
                  <a:cubicBezTo>
                    <a:pt x="138275" y="61881"/>
                    <a:pt x="132131" y="58629"/>
                    <a:pt x="128262" y="58629"/>
                  </a:cubicBezTo>
                  <a:cubicBezTo>
                    <a:pt x="122573" y="58629"/>
                    <a:pt x="116884" y="64669"/>
                    <a:pt x="116884" y="69779"/>
                  </a:cubicBezTo>
                  <a:cubicBezTo>
                    <a:pt x="116884" y="72799"/>
                    <a:pt x="118249" y="74193"/>
                    <a:pt x="120297" y="76052"/>
                  </a:cubicBezTo>
                  <a:cubicBezTo>
                    <a:pt x="122800" y="78607"/>
                    <a:pt x="128490" y="84647"/>
                    <a:pt x="128490" y="95797"/>
                  </a:cubicBezTo>
                  <a:cubicBezTo>
                    <a:pt x="128490" y="110664"/>
                    <a:pt x="116656" y="129713"/>
                    <a:pt x="108691" y="138076"/>
                  </a:cubicBezTo>
                  <a:cubicBezTo>
                    <a:pt x="88666" y="158751"/>
                    <a:pt x="74101" y="158751"/>
                    <a:pt x="65909" y="158751"/>
                  </a:cubicBezTo>
                  <a:lnTo>
                    <a:pt x="103457" y="6129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84" name="任意多边形: 形状 1183">
              <a:extLst>
                <a:ext uri="{FF2B5EF4-FFF2-40B4-BE49-F238E27FC236}">
                  <a16:creationId xmlns:a16="http://schemas.microsoft.com/office/drawing/2014/main" id="{7283EA5F-88D1-8C98-A5AD-28AF0374D3D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004884" y="3352025"/>
              <a:ext cx="52795" cy="232300"/>
            </a:xfrm>
            <a:custGeom>
              <a:avLst/>
              <a:gdLst>
                <a:gd name="connsiteX0" fmla="*/ 53172 w 52795"/>
                <a:gd name="connsiteY0" fmla="*/ 116240 h 232300"/>
                <a:gd name="connsiteX1" fmla="*/ 38153 w 52795"/>
                <a:gd name="connsiteY1" fmla="*/ 43762 h 232300"/>
                <a:gd name="connsiteX2" fmla="*/ 2653 w 52795"/>
                <a:gd name="connsiteY2" fmla="*/ 89 h 232300"/>
                <a:gd name="connsiteX3" fmla="*/ 377 w 52795"/>
                <a:gd name="connsiteY3" fmla="*/ 2412 h 232300"/>
                <a:gd name="connsiteX4" fmla="*/ 4701 w 52795"/>
                <a:gd name="connsiteY4" fmla="*/ 7755 h 232300"/>
                <a:gd name="connsiteX5" fmla="*/ 39973 w 52795"/>
                <a:gd name="connsiteY5" fmla="*/ 116240 h 232300"/>
                <a:gd name="connsiteX6" fmla="*/ 3335 w 52795"/>
                <a:gd name="connsiteY6" fmla="*/ 226118 h 232300"/>
                <a:gd name="connsiteX7" fmla="*/ 377 w 52795"/>
                <a:gd name="connsiteY7" fmla="*/ 230067 h 232300"/>
                <a:gd name="connsiteX8" fmla="*/ 2653 w 52795"/>
                <a:gd name="connsiteY8" fmla="*/ 232390 h 232300"/>
                <a:gd name="connsiteX9" fmla="*/ 38835 w 52795"/>
                <a:gd name="connsiteY9" fmla="*/ 187091 h 232300"/>
                <a:gd name="connsiteX10" fmla="*/ 53172 w 52795"/>
                <a:gd name="connsiteY10" fmla="*/ 116240 h 23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95" h="232300">
                  <a:moveTo>
                    <a:pt x="53172" y="116240"/>
                  </a:moveTo>
                  <a:cubicBezTo>
                    <a:pt x="53172" y="98120"/>
                    <a:pt x="50669" y="70012"/>
                    <a:pt x="38153" y="43762"/>
                  </a:cubicBezTo>
                  <a:cubicBezTo>
                    <a:pt x="24499" y="15189"/>
                    <a:pt x="4928" y="89"/>
                    <a:pt x="2653" y="89"/>
                  </a:cubicBezTo>
                  <a:cubicBezTo>
                    <a:pt x="1287" y="89"/>
                    <a:pt x="377" y="1018"/>
                    <a:pt x="377" y="2412"/>
                  </a:cubicBezTo>
                  <a:cubicBezTo>
                    <a:pt x="377" y="3109"/>
                    <a:pt x="377" y="3574"/>
                    <a:pt x="4701" y="7755"/>
                  </a:cubicBezTo>
                  <a:cubicBezTo>
                    <a:pt x="27002" y="30753"/>
                    <a:pt x="39973" y="67689"/>
                    <a:pt x="39973" y="116240"/>
                  </a:cubicBezTo>
                  <a:cubicBezTo>
                    <a:pt x="39973" y="155963"/>
                    <a:pt x="31553" y="196848"/>
                    <a:pt x="3335" y="226118"/>
                  </a:cubicBezTo>
                  <a:cubicBezTo>
                    <a:pt x="377" y="228905"/>
                    <a:pt x="377" y="229370"/>
                    <a:pt x="377" y="230067"/>
                  </a:cubicBezTo>
                  <a:cubicBezTo>
                    <a:pt x="377" y="231461"/>
                    <a:pt x="1287" y="232390"/>
                    <a:pt x="2653" y="232390"/>
                  </a:cubicBezTo>
                  <a:cubicBezTo>
                    <a:pt x="4928" y="232390"/>
                    <a:pt x="25409" y="216594"/>
                    <a:pt x="38835" y="187091"/>
                  </a:cubicBezTo>
                  <a:cubicBezTo>
                    <a:pt x="50441" y="161538"/>
                    <a:pt x="53172" y="135753"/>
                    <a:pt x="53172" y="116240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85" name="任意多边形: 形状 1184">
              <a:extLst>
                <a:ext uri="{FF2B5EF4-FFF2-40B4-BE49-F238E27FC236}">
                  <a16:creationId xmlns:a16="http://schemas.microsoft.com/office/drawing/2014/main" id="{3E5ACCA8-0B34-8A8B-6D2E-041E9E86A88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083597" y="3189411"/>
              <a:ext cx="59849" cy="557289"/>
            </a:xfrm>
            <a:custGeom>
              <a:avLst/>
              <a:gdLst>
                <a:gd name="connsiteX0" fmla="*/ 47714 w 59849"/>
                <a:gd name="connsiteY0" fmla="*/ 544588 h 557289"/>
                <a:gd name="connsiteX1" fmla="*/ 381 w 59849"/>
                <a:gd name="connsiteY1" fmla="*/ 544588 h 557289"/>
                <a:gd name="connsiteX2" fmla="*/ 381 w 59849"/>
                <a:gd name="connsiteY2" fmla="*/ 557365 h 557289"/>
                <a:gd name="connsiteX3" fmla="*/ 60231 w 59849"/>
                <a:gd name="connsiteY3" fmla="*/ 557365 h 557289"/>
                <a:gd name="connsiteX4" fmla="*/ 60231 w 59849"/>
                <a:gd name="connsiteY4" fmla="*/ 75 h 557289"/>
                <a:gd name="connsiteX5" fmla="*/ 381 w 59849"/>
                <a:gd name="connsiteY5" fmla="*/ 75 h 557289"/>
                <a:gd name="connsiteX6" fmla="*/ 381 w 59849"/>
                <a:gd name="connsiteY6" fmla="*/ 12852 h 557289"/>
                <a:gd name="connsiteX7" fmla="*/ 47714 w 59849"/>
                <a:gd name="connsiteY7" fmla="*/ 12852 h 557289"/>
                <a:gd name="connsiteX8" fmla="*/ 47714 w 59849"/>
                <a:gd name="connsiteY8" fmla="*/ 544588 h 55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49" h="557289">
                  <a:moveTo>
                    <a:pt x="47714" y="544588"/>
                  </a:moveTo>
                  <a:lnTo>
                    <a:pt x="381" y="544588"/>
                  </a:lnTo>
                  <a:lnTo>
                    <a:pt x="381" y="557365"/>
                  </a:lnTo>
                  <a:lnTo>
                    <a:pt x="60231" y="557365"/>
                  </a:lnTo>
                  <a:lnTo>
                    <a:pt x="60231" y="75"/>
                  </a:lnTo>
                  <a:lnTo>
                    <a:pt x="381" y="75"/>
                  </a:lnTo>
                  <a:lnTo>
                    <a:pt x="381" y="12852"/>
                  </a:lnTo>
                  <a:lnTo>
                    <a:pt x="47714" y="12852"/>
                  </a:lnTo>
                  <a:lnTo>
                    <a:pt x="47714" y="544588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86" name="任意多边形: 形状 1185">
              <a:extLst>
                <a:ext uri="{FF2B5EF4-FFF2-40B4-BE49-F238E27FC236}">
                  <a16:creationId xmlns:a16="http://schemas.microsoft.com/office/drawing/2014/main" id="{DE130EEF-686C-1F45-D9C4-E8254B784D8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283297" y="3426129"/>
              <a:ext cx="24121" cy="100121"/>
            </a:xfrm>
            <a:custGeom>
              <a:avLst/>
              <a:gdLst>
                <a:gd name="connsiteX0" fmla="*/ 24511 w 24121"/>
                <a:gd name="connsiteY0" fmla="*/ 12401 h 100121"/>
                <a:gd name="connsiteX1" fmla="*/ 12450 w 24121"/>
                <a:gd name="connsiteY1" fmla="*/ 89 h 100121"/>
                <a:gd name="connsiteX2" fmla="*/ 389 w 24121"/>
                <a:gd name="connsiteY2" fmla="*/ 12401 h 100121"/>
                <a:gd name="connsiteX3" fmla="*/ 12450 w 24121"/>
                <a:gd name="connsiteY3" fmla="*/ 24713 h 100121"/>
                <a:gd name="connsiteX4" fmla="*/ 24511 w 24121"/>
                <a:gd name="connsiteY4" fmla="*/ 12401 h 100121"/>
                <a:gd name="connsiteX5" fmla="*/ 24511 w 24121"/>
                <a:gd name="connsiteY5" fmla="*/ 87899 h 100121"/>
                <a:gd name="connsiteX6" fmla="*/ 12450 w 24121"/>
                <a:gd name="connsiteY6" fmla="*/ 75587 h 100121"/>
                <a:gd name="connsiteX7" fmla="*/ 389 w 24121"/>
                <a:gd name="connsiteY7" fmla="*/ 87899 h 100121"/>
                <a:gd name="connsiteX8" fmla="*/ 12450 w 24121"/>
                <a:gd name="connsiteY8" fmla="*/ 100211 h 100121"/>
                <a:gd name="connsiteX9" fmla="*/ 24511 w 24121"/>
                <a:gd name="connsiteY9" fmla="*/ 87899 h 10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21" h="100121">
                  <a:moveTo>
                    <a:pt x="24511" y="12401"/>
                  </a:moveTo>
                  <a:cubicBezTo>
                    <a:pt x="24511" y="5664"/>
                    <a:pt x="19049" y="89"/>
                    <a:pt x="12450" y="89"/>
                  </a:cubicBezTo>
                  <a:cubicBezTo>
                    <a:pt x="5850" y="89"/>
                    <a:pt x="389" y="5664"/>
                    <a:pt x="389" y="12401"/>
                  </a:cubicBezTo>
                  <a:cubicBezTo>
                    <a:pt x="389" y="19138"/>
                    <a:pt x="5850" y="24713"/>
                    <a:pt x="12450" y="24713"/>
                  </a:cubicBezTo>
                  <a:cubicBezTo>
                    <a:pt x="19049" y="24713"/>
                    <a:pt x="24511" y="19138"/>
                    <a:pt x="24511" y="12401"/>
                  </a:cubicBezTo>
                  <a:close/>
                  <a:moveTo>
                    <a:pt x="24511" y="87899"/>
                  </a:moveTo>
                  <a:cubicBezTo>
                    <a:pt x="24511" y="81162"/>
                    <a:pt x="19049" y="75587"/>
                    <a:pt x="12450" y="75587"/>
                  </a:cubicBezTo>
                  <a:cubicBezTo>
                    <a:pt x="5850" y="75587"/>
                    <a:pt x="389" y="81162"/>
                    <a:pt x="389" y="87899"/>
                  </a:cubicBezTo>
                  <a:cubicBezTo>
                    <a:pt x="389" y="94636"/>
                    <a:pt x="5850" y="100211"/>
                    <a:pt x="12450" y="100211"/>
                  </a:cubicBezTo>
                  <a:cubicBezTo>
                    <a:pt x="19049" y="100211"/>
                    <a:pt x="24511" y="94636"/>
                    <a:pt x="24511" y="87899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248" name="文本框 1247">
            <a:extLst>
              <a:ext uri="{FF2B5EF4-FFF2-40B4-BE49-F238E27FC236}">
                <a16:creationId xmlns:a16="http://schemas.microsoft.com/office/drawing/2014/main" id="{2BDA69D8-4EF2-952E-B8EC-C0CCA4E901C2}"/>
              </a:ext>
            </a:extLst>
          </p:cNvPr>
          <p:cNvSpPr txBox="1"/>
          <p:nvPr/>
        </p:nvSpPr>
        <p:spPr>
          <a:xfrm>
            <a:off x="368091" y="1878150"/>
            <a:ext cx="8748672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/>
              <a:t>The </a:t>
            </a:r>
            <a:r>
              <a:rPr lang="en-US" altLang="zh-CN" sz="2000" b="1" dirty="0"/>
              <a:t>interactions between nucleons </a:t>
            </a:r>
            <a:r>
              <a:rPr lang="en-US" altLang="zh-CN" sz="2000" dirty="0"/>
              <a:t>are transferred into </a:t>
            </a:r>
            <a:r>
              <a:rPr lang="en-US" altLang="zh-CN" sz="2000" b="1" dirty="0"/>
              <a:t>the interactions between nucleon and auxiliary fields</a:t>
            </a:r>
            <a:r>
              <a:rPr lang="en-US" altLang="zh-CN" sz="2000" dirty="0"/>
              <a:t>. </a:t>
            </a:r>
            <a:endParaRPr lang="zh-CN" altLang="en-US" sz="2000" dirty="0"/>
          </a:p>
        </p:txBody>
      </p:sp>
      <p:sp>
        <p:nvSpPr>
          <p:cNvPr id="1249" name="文本框 1248">
            <a:extLst>
              <a:ext uri="{FF2B5EF4-FFF2-40B4-BE49-F238E27FC236}">
                <a16:creationId xmlns:a16="http://schemas.microsoft.com/office/drawing/2014/main" id="{BF671C83-B62C-71D2-998E-ADD13AC5B2E2}"/>
              </a:ext>
            </a:extLst>
          </p:cNvPr>
          <p:cNvSpPr txBox="1"/>
          <p:nvPr/>
        </p:nvSpPr>
        <p:spPr>
          <a:xfrm>
            <a:off x="-19458" y="2737786"/>
            <a:ext cx="934633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For a fixed auxiliary field, wavefunction will keep as a Slater determinant,  </a:t>
            </a:r>
          </a:p>
        </p:txBody>
      </p:sp>
      <p:pic>
        <p:nvPicPr>
          <p:cNvPr id="1251" name="图片 1250">
            <a:extLst>
              <a:ext uri="{FF2B5EF4-FFF2-40B4-BE49-F238E27FC236}">
                <a16:creationId xmlns:a16="http://schemas.microsoft.com/office/drawing/2014/main" id="{067D66E5-729B-4845-27D1-65A9E8B2CB42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623070" y="3858687"/>
            <a:ext cx="5914882" cy="2604585"/>
          </a:xfrm>
          <a:prstGeom prst="rect">
            <a:avLst/>
          </a:prstGeom>
        </p:spPr>
      </p:pic>
      <p:grpSp>
        <p:nvGrpSpPr>
          <p:cNvPr id="46" name="组合 45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ket{\Psi(\tau/2)} = \sum\nolimits_{\{s\}}\ket{\Phi[s]})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A0C0E40C-30D5-ADF6-AF87-A1213211531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213100" y="3314700"/>
            <a:ext cx="2648435" cy="432150"/>
            <a:chOff x="7779708" y="5177945"/>
            <a:chExt cx="2648435" cy="432150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17C82E96-E4C7-585B-6C58-D368DFC0A5A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779708" y="5228050"/>
              <a:ext cx="10044" cy="250520"/>
            </a:xfrm>
            <a:custGeom>
              <a:avLst/>
              <a:gdLst>
                <a:gd name="connsiteX0" fmla="*/ 10224 w 10044"/>
                <a:gd name="connsiteY0" fmla="*/ 9102 h 250520"/>
                <a:gd name="connsiteX1" fmla="*/ 5202 w 10044"/>
                <a:gd name="connsiteY1" fmla="*/ 84 h 250520"/>
                <a:gd name="connsiteX2" fmla="*/ 180 w 10044"/>
                <a:gd name="connsiteY2" fmla="*/ 9102 h 250520"/>
                <a:gd name="connsiteX3" fmla="*/ 180 w 10044"/>
                <a:gd name="connsiteY3" fmla="*/ 241585 h 250520"/>
                <a:gd name="connsiteX4" fmla="*/ 5202 w 10044"/>
                <a:gd name="connsiteY4" fmla="*/ 250604 h 250520"/>
                <a:gd name="connsiteX5" fmla="*/ 10224 w 10044"/>
                <a:gd name="connsiteY5" fmla="*/ 241585 h 250520"/>
                <a:gd name="connsiteX6" fmla="*/ 10224 w 10044"/>
                <a:gd name="connsiteY6" fmla="*/ 9102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44" h="250520">
                  <a:moveTo>
                    <a:pt x="10224" y="9102"/>
                  </a:moveTo>
                  <a:cubicBezTo>
                    <a:pt x="10224" y="4593"/>
                    <a:pt x="10224" y="84"/>
                    <a:pt x="5202" y="84"/>
                  </a:cubicBezTo>
                  <a:cubicBezTo>
                    <a:pt x="180" y="84"/>
                    <a:pt x="180" y="4593"/>
                    <a:pt x="180" y="9102"/>
                  </a:cubicBezTo>
                  <a:lnTo>
                    <a:pt x="180" y="241585"/>
                  </a:lnTo>
                  <a:cubicBezTo>
                    <a:pt x="180" y="246095"/>
                    <a:pt x="180" y="250604"/>
                    <a:pt x="5202" y="250604"/>
                  </a:cubicBezTo>
                  <a:cubicBezTo>
                    <a:pt x="10224" y="250604"/>
                    <a:pt x="10224" y="246095"/>
                    <a:pt x="10224" y="241585"/>
                  </a:cubicBezTo>
                  <a:lnTo>
                    <a:pt x="10224" y="910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668E37A8-0975-662E-0AE4-C3A470A996F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33892" y="5244835"/>
              <a:ext cx="166483" cy="171105"/>
            </a:xfrm>
            <a:custGeom>
              <a:avLst/>
              <a:gdLst>
                <a:gd name="connsiteX0" fmla="*/ 93092 w 166483"/>
                <a:gd name="connsiteY0" fmla="*/ 19875 h 171105"/>
                <a:gd name="connsiteX1" fmla="*/ 116947 w 166483"/>
                <a:gd name="connsiteY1" fmla="*/ 7850 h 171105"/>
                <a:gd name="connsiteX2" fmla="*/ 125233 w 166483"/>
                <a:gd name="connsiteY2" fmla="*/ 7850 h 171105"/>
                <a:gd name="connsiteX3" fmla="*/ 125233 w 166483"/>
                <a:gd name="connsiteY3" fmla="*/ 84 h 171105"/>
                <a:gd name="connsiteX4" fmla="*/ 82797 w 166483"/>
                <a:gd name="connsiteY4" fmla="*/ 835 h 171105"/>
                <a:gd name="connsiteX5" fmla="*/ 40109 w 166483"/>
                <a:gd name="connsiteY5" fmla="*/ 84 h 171105"/>
                <a:gd name="connsiteX6" fmla="*/ 40109 w 166483"/>
                <a:gd name="connsiteY6" fmla="*/ 7850 h 171105"/>
                <a:gd name="connsiteX7" fmla="*/ 48395 w 166483"/>
                <a:gd name="connsiteY7" fmla="*/ 7850 h 171105"/>
                <a:gd name="connsiteX8" fmla="*/ 72250 w 166483"/>
                <a:gd name="connsiteY8" fmla="*/ 19875 h 171105"/>
                <a:gd name="connsiteX9" fmla="*/ 72250 w 166483"/>
                <a:gd name="connsiteY9" fmla="*/ 131106 h 171105"/>
                <a:gd name="connsiteX10" fmla="*/ 38100 w 166483"/>
                <a:gd name="connsiteY10" fmla="*/ 67474 h 171105"/>
                <a:gd name="connsiteX11" fmla="*/ 15751 w 166483"/>
                <a:gd name="connsiteY11" fmla="*/ 32401 h 171105"/>
                <a:gd name="connsiteX12" fmla="*/ 6460 w 166483"/>
                <a:gd name="connsiteY12" fmla="*/ 32401 h 171105"/>
                <a:gd name="connsiteX13" fmla="*/ 183 w 166483"/>
                <a:gd name="connsiteY13" fmla="*/ 35156 h 171105"/>
                <a:gd name="connsiteX14" fmla="*/ 2443 w 166483"/>
                <a:gd name="connsiteY14" fmla="*/ 37912 h 171105"/>
                <a:gd name="connsiteX15" fmla="*/ 17258 w 166483"/>
                <a:gd name="connsiteY15" fmla="*/ 71983 h 171105"/>
                <a:gd name="connsiteX16" fmla="*/ 30064 w 166483"/>
                <a:gd name="connsiteY16" fmla="*/ 114321 h 171105"/>
                <a:gd name="connsiteX17" fmla="*/ 72250 w 166483"/>
                <a:gd name="connsiteY17" fmla="*/ 137369 h 171105"/>
                <a:gd name="connsiteX18" fmla="*/ 72250 w 166483"/>
                <a:gd name="connsiteY18" fmla="*/ 151398 h 171105"/>
                <a:gd name="connsiteX19" fmla="*/ 48395 w 166483"/>
                <a:gd name="connsiteY19" fmla="*/ 163423 h 171105"/>
                <a:gd name="connsiteX20" fmla="*/ 40109 w 166483"/>
                <a:gd name="connsiteY20" fmla="*/ 163423 h 171105"/>
                <a:gd name="connsiteX21" fmla="*/ 40109 w 166483"/>
                <a:gd name="connsiteY21" fmla="*/ 171189 h 171105"/>
                <a:gd name="connsiteX22" fmla="*/ 82545 w 166483"/>
                <a:gd name="connsiteY22" fmla="*/ 170438 h 171105"/>
                <a:gd name="connsiteX23" fmla="*/ 125233 w 166483"/>
                <a:gd name="connsiteY23" fmla="*/ 171189 h 171105"/>
                <a:gd name="connsiteX24" fmla="*/ 125233 w 166483"/>
                <a:gd name="connsiteY24" fmla="*/ 163423 h 171105"/>
                <a:gd name="connsiteX25" fmla="*/ 116947 w 166483"/>
                <a:gd name="connsiteY25" fmla="*/ 163423 h 171105"/>
                <a:gd name="connsiteX26" fmla="*/ 93092 w 166483"/>
                <a:gd name="connsiteY26" fmla="*/ 151398 h 171105"/>
                <a:gd name="connsiteX27" fmla="*/ 93092 w 166483"/>
                <a:gd name="connsiteY27" fmla="*/ 137369 h 171105"/>
                <a:gd name="connsiteX28" fmla="*/ 136282 w 166483"/>
                <a:gd name="connsiteY28" fmla="*/ 114571 h 171105"/>
                <a:gd name="connsiteX29" fmla="*/ 149591 w 166483"/>
                <a:gd name="connsiteY29" fmla="*/ 65970 h 171105"/>
                <a:gd name="connsiteX30" fmla="*/ 163401 w 166483"/>
                <a:gd name="connsiteY30" fmla="*/ 37912 h 171105"/>
                <a:gd name="connsiteX31" fmla="*/ 166666 w 166483"/>
                <a:gd name="connsiteY31" fmla="*/ 35156 h 171105"/>
                <a:gd name="connsiteX32" fmla="*/ 160639 w 166483"/>
                <a:gd name="connsiteY32" fmla="*/ 32401 h 171105"/>
                <a:gd name="connsiteX33" fmla="*/ 151097 w 166483"/>
                <a:gd name="connsiteY33" fmla="*/ 32401 h 171105"/>
                <a:gd name="connsiteX34" fmla="*/ 128749 w 166483"/>
                <a:gd name="connsiteY34" fmla="*/ 70480 h 171105"/>
                <a:gd name="connsiteX35" fmla="*/ 93092 w 166483"/>
                <a:gd name="connsiteY35" fmla="*/ 131106 h 171105"/>
                <a:gd name="connsiteX36" fmla="*/ 93092 w 166483"/>
                <a:gd name="connsiteY36" fmla="*/ 19875 h 17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483" h="171105">
                  <a:moveTo>
                    <a:pt x="93092" y="19875"/>
                  </a:moveTo>
                  <a:cubicBezTo>
                    <a:pt x="93092" y="11357"/>
                    <a:pt x="93092" y="7850"/>
                    <a:pt x="116947" y="7850"/>
                  </a:cubicBezTo>
                  <a:lnTo>
                    <a:pt x="125233" y="7850"/>
                  </a:lnTo>
                  <a:lnTo>
                    <a:pt x="125233" y="84"/>
                  </a:lnTo>
                  <a:cubicBezTo>
                    <a:pt x="116194" y="835"/>
                    <a:pt x="93092" y="835"/>
                    <a:pt x="82797" y="835"/>
                  </a:cubicBezTo>
                  <a:cubicBezTo>
                    <a:pt x="72501" y="835"/>
                    <a:pt x="49148" y="835"/>
                    <a:pt x="40109" y="84"/>
                  </a:cubicBezTo>
                  <a:lnTo>
                    <a:pt x="40109" y="7850"/>
                  </a:lnTo>
                  <a:lnTo>
                    <a:pt x="48395" y="7850"/>
                  </a:lnTo>
                  <a:cubicBezTo>
                    <a:pt x="72250" y="7850"/>
                    <a:pt x="72250" y="11106"/>
                    <a:pt x="72250" y="19875"/>
                  </a:cubicBezTo>
                  <a:lnTo>
                    <a:pt x="72250" y="131106"/>
                  </a:lnTo>
                  <a:cubicBezTo>
                    <a:pt x="39355" y="122338"/>
                    <a:pt x="38100" y="83757"/>
                    <a:pt x="38100" y="67474"/>
                  </a:cubicBezTo>
                  <a:cubicBezTo>
                    <a:pt x="37849" y="37161"/>
                    <a:pt x="26800" y="32401"/>
                    <a:pt x="15751" y="32401"/>
                  </a:cubicBezTo>
                  <a:lnTo>
                    <a:pt x="6460" y="32401"/>
                  </a:lnTo>
                  <a:cubicBezTo>
                    <a:pt x="2694" y="32401"/>
                    <a:pt x="183" y="32401"/>
                    <a:pt x="183" y="35156"/>
                  </a:cubicBezTo>
                  <a:cubicBezTo>
                    <a:pt x="183" y="36409"/>
                    <a:pt x="936" y="37662"/>
                    <a:pt x="2443" y="37912"/>
                  </a:cubicBezTo>
                  <a:cubicBezTo>
                    <a:pt x="10729" y="38914"/>
                    <a:pt x="17007" y="42422"/>
                    <a:pt x="17258" y="71983"/>
                  </a:cubicBezTo>
                  <a:cubicBezTo>
                    <a:pt x="17258" y="77745"/>
                    <a:pt x="18011" y="97536"/>
                    <a:pt x="30064" y="114321"/>
                  </a:cubicBezTo>
                  <a:cubicBezTo>
                    <a:pt x="39857" y="127849"/>
                    <a:pt x="55175" y="135114"/>
                    <a:pt x="72250" y="137369"/>
                  </a:cubicBezTo>
                  <a:lnTo>
                    <a:pt x="72250" y="151398"/>
                  </a:lnTo>
                  <a:cubicBezTo>
                    <a:pt x="72250" y="159916"/>
                    <a:pt x="72250" y="163423"/>
                    <a:pt x="48395" y="163423"/>
                  </a:cubicBezTo>
                  <a:lnTo>
                    <a:pt x="40109" y="163423"/>
                  </a:lnTo>
                  <a:lnTo>
                    <a:pt x="40109" y="171189"/>
                  </a:lnTo>
                  <a:cubicBezTo>
                    <a:pt x="49148" y="170438"/>
                    <a:pt x="72250" y="170438"/>
                    <a:pt x="82545" y="170438"/>
                  </a:cubicBezTo>
                  <a:cubicBezTo>
                    <a:pt x="92841" y="170438"/>
                    <a:pt x="116194" y="170438"/>
                    <a:pt x="125233" y="171189"/>
                  </a:cubicBezTo>
                  <a:lnTo>
                    <a:pt x="125233" y="163423"/>
                  </a:lnTo>
                  <a:lnTo>
                    <a:pt x="116947" y="163423"/>
                  </a:lnTo>
                  <a:cubicBezTo>
                    <a:pt x="93092" y="163423"/>
                    <a:pt x="93092" y="160166"/>
                    <a:pt x="93092" y="151398"/>
                  </a:cubicBezTo>
                  <a:lnTo>
                    <a:pt x="93092" y="137369"/>
                  </a:lnTo>
                  <a:cubicBezTo>
                    <a:pt x="111171" y="135114"/>
                    <a:pt x="126489" y="127599"/>
                    <a:pt x="136282" y="114571"/>
                  </a:cubicBezTo>
                  <a:cubicBezTo>
                    <a:pt x="149340" y="96784"/>
                    <a:pt x="149591" y="76993"/>
                    <a:pt x="149591" y="65970"/>
                  </a:cubicBezTo>
                  <a:cubicBezTo>
                    <a:pt x="149591" y="61962"/>
                    <a:pt x="149842" y="39666"/>
                    <a:pt x="163401" y="37912"/>
                  </a:cubicBezTo>
                  <a:cubicBezTo>
                    <a:pt x="164908" y="37662"/>
                    <a:pt x="166666" y="37411"/>
                    <a:pt x="166666" y="35156"/>
                  </a:cubicBezTo>
                  <a:cubicBezTo>
                    <a:pt x="166666" y="32401"/>
                    <a:pt x="164657" y="32401"/>
                    <a:pt x="160639" y="32401"/>
                  </a:cubicBezTo>
                  <a:lnTo>
                    <a:pt x="151097" y="32401"/>
                  </a:lnTo>
                  <a:cubicBezTo>
                    <a:pt x="141304" y="32401"/>
                    <a:pt x="129000" y="34154"/>
                    <a:pt x="128749" y="70480"/>
                  </a:cubicBezTo>
                  <a:cubicBezTo>
                    <a:pt x="128498" y="98037"/>
                    <a:pt x="120211" y="124592"/>
                    <a:pt x="93092" y="131106"/>
                  </a:cubicBezTo>
                  <a:lnTo>
                    <a:pt x="93092" y="1987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BA793CE-6202-0E74-61A0-FC31B578504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039743" y="5228050"/>
              <a:ext cx="58256" cy="250520"/>
            </a:xfrm>
            <a:custGeom>
              <a:avLst/>
              <a:gdLst>
                <a:gd name="connsiteX0" fmla="*/ 58447 w 58256"/>
                <a:gd name="connsiteY0" fmla="*/ 248099 h 250520"/>
                <a:gd name="connsiteX1" fmla="*/ 54178 w 58256"/>
                <a:gd name="connsiteY1" fmla="*/ 242587 h 250520"/>
                <a:gd name="connsiteX2" fmla="*/ 14755 w 58256"/>
                <a:gd name="connsiteY2" fmla="*/ 125344 h 250520"/>
                <a:gd name="connsiteX3" fmla="*/ 55183 w 58256"/>
                <a:gd name="connsiteY3" fmla="*/ 6848 h 250520"/>
                <a:gd name="connsiteX4" fmla="*/ 58447 w 58256"/>
                <a:gd name="connsiteY4" fmla="*/ 2589 h 250520"/>
                <a:gd name="connsiteX5" fmla="*/ 55936 w 58256"/>
                <a:gd name="connsiteY5" fmla="*/ 84 h 250520"/>
                <a:gd name="connsiteX6" fmla="*/ 16010 w 58256"/>
                <a:gd name="connsiteY6" fmla="*/ 48935 h 250520"/>
                <a:gd name="connsiteX7" fmla="*/ 191 w 58256"/>
                <a:gd name="connsiteY7" fmla="*/ 125344 h 250520"/>
                <a:gd name="connsiteX8" fmla="*/ 16764 w 58256"/>
                <a:gd name="connsiteY8" fmla="*/ 203506 h 250520"/>
                <a:gd name="connsiteX9" fmla="*/ 55936 w 58256"/>
                <a:gd name="connsiteY9" fmla="*/ 250604 h 250520"/>
                <a:gd name="connsiteX10" fmla="*/ 58447 w 58256"/>
                <a:gd name="connsiteY10" fmla="*/ 248099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56" h="250520">
                  <a:moveTo>
                    <a:pt x="58447" y="248099"/>
                  </a:moveTo>
                  <a:cubicBezTo>
                    <a:pt x="58447" y="247347"/>
                    <a:pt x="58447" y="246846"/>
                    <a:pt x="54178" y="242587"/>
                  </a:cubicBezTo>
                  <a:cubicBezTo>
                    <a:pt x="22790" y="211022"/>
                    <a:pt x="14755" y="163673"/>
                    <a:pt x="14755" y="125344"/>
                  </a:cubicBezTo>
                  <a:cubicBezTo>
                    <a:pt x="14755" y="81753"/>
                    <a:pt x="24297" y="38163"/>
                    <a:pt x="55183" y="6848"/>
                  </a:cubicBezTo>
                  <a:cubicBezTo>
                    <a:pt x="58447" y="3841"/>
                    <a:pt x="58447" y="3340"/>
                    <a:pt x="58447" y="2589"/>
                  </a:cubicBezTo>
                  <a:cubicBezTo>
                    <a:pt x="58447" y="835"/>
                    <a:pt x="57443" y="84"/>
                    <a:pt x="55936" y="84"/>
                  </a:cubicBezTo>
                  <a:cubicBezTo>
                    <a:pt x="53425" y="84"/>
                    <a:pt x="30825" y="17119"/>
                    <a:pt x="16010" y="48935"/>
                  </a:cubicBezTo>
                  <a:cubicBezTo>
                    <a:pt x="3204" y="76492"/>
                    <a:pt x="191" y="104300"/>
                    <a:pt x="191" y="125344"/>
                  </a:cubicBezTo>
                  <a:cubicBezTo>
                    <a:pt x="191" y="144884"/>
                    <a:pt x="2953" y="175197"/>
                    <a:pt x="16764" y="203506"/>
                  </a:cubicBezTo>
                  <a:cubicBezTo>
                    <a:pt x="31830" y="234320"/>
                    <a:pt x="53425" y="250604"/>
                    <a:pt x="55936" y="250604"/>
                  </a:cubicBezTo>
                  <a:cubicBezTo>
                    <a:pt x="57443" y="250604"/>
                    <a:pt x="58447" y="249853"/>
                    <a:pt x="58447" y="248099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0D6A5AC5-CD73-E82B-5A0A-AFB463C2783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19316" y="5307966"/>
              <a:ext cx="121535" cy="110980"/>
            </a:xfrm>
            <a:custGeom>
              <a:avLst/>
              <a:gdLst>
                <a:gd name="connsiteX0" fmla="*/ 67240 w 121535"/>
                <a:gd name="connsiteY0" fmla="*/ 14614 h 110980"/>
                <a:gd name="connsiteX1" fmla="*/ 109425 w 121535"/>
                <a:gd name="connsiteY1" fmla="*/ 14614 h 110980"/>
                <a:gd name="connsiteX2" fmla="*/ 121730 w 121535"/>
                <a:gd name="connsiteY2" fmla="*/ 6096 h 110980"/>
                <a:gd name="connsiteX3" fmla="*/ 111685 w 121535"/>
                <a:gd name="connsiteY3" fmla="*/ 84 h 110980"/>
                <a:gd name="connsiteX4" fmla="*/ 41376 w 121535"/>
                <a:gd name="connsiteY4" fmla="*/ 84 h 110980"/>
                <a:gd name="connsiteX5" fmla="*/ 15512 w 121535"/>
                <a:gd name="connsiteY5" fmla="*/ 11858 h 110980"/>
                <a:gd name="connsiteX6" fmla="*/ 194 w 121535"/>
                <a:gd name="connsiteY6" fmla="*/ 34405 h 110980"/>
                <a:gd name="connsiteX7" fmla="*/ 3208 w 121535"/>
                <a:gd name="connsiteY7" fmla="*/ 36910 h 110980"/>
                <a:gd name="connsiteX8" fmla="*/ 7225 w 121535"/>
                <a:gd name="connsiteY8" fmla="*/ 33904 h 110980"/>
                <a:gd name="connsiteX9" fmla="*/ 39116 w 121535"/>
                <a:gd name="connsiteY9" fmla="*/ 14614 h 110980"/>
                <a:gd name="connsiteX10" fmla="*/ 59958 w 121535"/>
                <a:gd name="connsiteY10" fmla="*/ 14614 h 110980"/>
                <a:gd name="connsiteX11" fmla="*/ 35349 w 121535"/>
                <a:gd name="connsiteY11" fmla="*/ 95031 h 110980"/>
                <a:gd name="connsiteX12" fmla="*/ 32838 w 121535"/>
                <a:gd name="connsiteY12" fmla="*/ 104300 h 110980"/>
                <a:gd name="connsiteX13" fmla="*/ 40120 w 121535"/>
                <a:gd name="connsiteY13" fmla="*/ 111064 h 110980"/>
                <a:gd name="connsiteX14" fmla="*/ 50416 w 121535"/>
                <a:gd name="connsiteY14" fmla="*/ 100292 h 110980"/>
                <a:gd name="connsiteX15" fmla="*/ 67240 w 121535"/>
                <a:gd name="connsiteY15" fmla="*/ 14614 h 11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535" h="110980">
                  <a:moveTo>
                    <a:pt x="67240" y="14614"/>
                  </a:moveTo>
                  <a:lnTo>
                    <a:pt x="109425" y="14614"/>
                  </a:lnTo>
                  <a:cubicBezTo>
                    <a:pt x="112690" y="14614"/>
                    <a:pt x="121730" y="14614"/>
                    <a:pt x="121730" y="6096"/>
                  </a:cubicBezTo>
                  <a:cubicBezTo>
                    <a:pt x="121730" y="84"/>
                    <a:pt x="116456" y="84"/>
                    <a:pt x="111685" y="84"/>
                  </a:cubicBezTo>
                  <a:lnTo>
                    <a:pt x="41376" y="84"/>
                  </a:lnTo>
                  <a:cubicBezTo>
                    <a:pt x="36354" y="84"/>
                    <a:pt x="26560" y="84"/>
                    <a:pt x="15512" y="11858"/>
                  </a:cubicBezTo>
                  <a:cubicBezTo>
                    <a:pt x="7225" y="20877"/>
                    <a:pt x="194" y="32902"/>
                    <a:pt x="194" y="34405"/>
                  </a:cubicBezTo>
                  <a:cubicBezTo>
                    <a:pt x="194" y="34655"/>
                    <a:pt x="194" y="36910"/>
                    <a:pt x="3208" y="36910"/>
                  </a:cubicBezTo>
                  <a:cubicBezTo>
                    <a:pt x="5217" y="36910"/>
                    <a:pt x="5719" y="35908"/>
                    <a:pt x="7225" y="33904"/>
                  </a:cubicBezTo>
                  <a:cubicBezTo>
                    <a:pt x="19530" y="14614"/>
                    <a:pt x="33843" y="14614"/>
                    <a:pt x="39116" y="14614"/>
                  </a:cubicBezTo>
                  <a:lnTo>
                    <a:pt x="59958" y="14614"/>
                  </a:lnTo>
                  <a:lnTo>
                    <a:pt x="35349" y="95031"/>
                  </a:lnTo>
                  <a:cubicBezTo>
                    <a:pt x="34345" y="98037"/>
                    <a:pt x="32838" y="103298"/>
                    <a:pt x="32838" y="104300"/>
                  </a:cubicBezTo>
                  <a:cubicBezTo>
                    <a:pt x="32838" y="107056"/>
                    <a:pt x="34596" y="111064"/>
                    <a:pt x="40120" y="111064"/>
                  </a:cubicBezTo>
                  <a:cubicBezTo>
                    <a:pt x="48407" y="111064"/>
                    <a:pt x="49662" y="104050"/>
                    <a:pt x="50416" y="100292"/>
                  </a:cubicBezTo>
                  <a:lnTo>
                    <a:pt x="67240" y="1461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D6760B08-67F2-73F0-5028-F2AC5BDC342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64543" y="5228050"/>
              <a:ext cx="97680" cy="250520"/>
            </a:xfrm>
            <a:custGeom>
              <a:avLst/>
              <a:gdLst>
                <a:gd name="connsiteX0" fmla="*/ 96624 w 97680"/>
                <a:gd name="connsiteY0" fmla="*/ 9603 h 250520"/>
                <a:gd name="connsiteX1" fmla="*/ 97880 w 97680"/>
                <a:gd name="connsiteY1" fmla="*/ 5094 h 250520"/>
                <a:gd name="connsiteX2" fmla="*/ 92858 w 97680"/>
                <a:gd name="connsiteY2" fmla="*/ 84 h 250520"/>
                <a:gd name="connsiteX3" fmla="*/ 88589 w 97680"/>
                <a:gd name="connsiteY3" fmla="*/ 2338 h 250520"/>
                <a:gd name="connsiteX4" fmla="*/ 1455 w 97680"/>
                <a:gd name="connsiteY4" fmla="*/ 241084 h 250520"/>
                <a:gd name="connsiteX5" fmla="*/ 200 w 97680"/>
                <a:gd name="connsiteY5" fmla="*/ 245594 h 250520"/>
                <a:gd name="connsiteX6" fmla="*/ 5222 w 97680"/>
                <a:gd name="connsiteY6" fmla="*/ 250604 h 250520"/>
                <a:gd name="connsiteX7" fmla="*/ 10746 w 97680"/>
                <a:gd name="connsiteY7" fmla="*/ 244592 h 250520"/>
                <a:gd name="connsiteX8" fmla="*/ 96624 w 97680"/>
                <a:gd name="connsiteY8" fmla="*/ 960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80" h="250520">
                  <a:moveTo>
                    <a:pt x="96624" y="9603"/>
                  </a:moveTo>
                  <a:cubicBezTo>
                    <a:pt x="97880" y="6347"/>
                    <a:pt x="97880" y="5344"/>
                    <a:pt x="97880" y="5094"/>
                  </a:cubicBezTo>
                  <a:cubicBezTo>
                    <a:pt x="97880" y="2338"/>
                    <a:pt x="95620" y="84"/>
                    <a:pt x="92858" y="84"/>
                  </a:cubicBezTo>
                  <a:cubicBezTo>
                    <a:pt x="91100" y="84"/>
                    <a:pt x="89342" y="835"/>
                    <a:pt x="88589" y="2338"/>
                  </a:cubicBezTo>
                  <a:lnTo>
                    <a:pt x="1455" y="241084"/>
                  </a:lnTo>
                  <a:cubicBezTo>
                    <a:pt x="200" y="244341"/>
                    <a:pt x="200" y="245343"/>
                    <a:pt x="200" y="245594"/>
                  </a:cubicBezTo>
                  <a:cubicBezTo>
                    <a:pt x="200" y="248349"/>
                    <a:pt x="2460" y="250604"/>
                    <a:pt x="5222" y="250604"/>
                  </a:cubicBezTo>
                  <a:cubicBezTo>
                    <a:pt x="8486" y="250604"/>
                    <a:pt x="9240" y="248850"/>
                    <a:pt x="10746" y="244592"/>
                  </a:cubicBezTo>
                  <a:lnTo>
                    <a:pt x="96624" y="960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F059D1AA-FBB6-DB00-CA51-166C971AFC6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388841" y="5249094"/>
              <a:ext cx="100191" cy="166846"/>
            </a:xfrm>
            <a:custGeom>
              <a:avLst/>
              <a:gdLst>
                <a:gd name="connsiteX0" fmla="*/ 19540 w 100191"/>
                <a:gd name="connsiteY0" fmla="*/ 147640 h 166846"/>
                <a:gd name="connsiteX1" fmla="*/ 46157 w 100191"/>
                <a:gd name="connsiteY1" fmla="*/ 121837 h 166846"/>
                <a:gd name="connsiteX2" fmla="*/ 100396 w 100191"/>
                <a:gd name="connsiteY2" fmla="*/ 48685 h 166846"/>
                <a:gd name="connsiteX3" fmla="*/ 47162 w 100191"/>
                <a:gd name="connsiteY3" fmla="*/ 84 h 166846"/>
                <a:gd name="connsiteX4" fmla="*/ 205 w 100191"/>
                <a:gd name="connsiteY4" fmla="*/ 45428 h 166846"/>
                <a:gd name="connsiteX5" fmla="*/ 13513 w 100191"/>
                <a:gd name="connsiteY5" fmla="*/ 59457 h 166846"/>
                <a:gd name="connsiteX6" fmla="*/ 26571 w 100191"/>
                <a:gd name="connsiteY6" fmla="*/ 46179 h 166846"/>
                <a:gd name="connsiteX7" fmla="*/ 13262 w 100191"/>
                <a:gd name="connsiteY7" fmla="*/ 33152 h 166846"/>
                <a:gd name="connsiteX8" fmla="*/ 9998 w 100191"/>
                <a:gd name="connsiteY8" fmla="*/ 33403 h 166846"/>
                <a:gd name="connsiteX9" fmla="*/ 43897 w 100191"/>
                <a:gd name="connsiteY9" fmla="*/ 7850 h 166846"/>
                <a:gd name="connsiteX10" fmla="*/ 77545 w 100191"/>
                <a:gd name="connsiteY10" fmla="*/ 48685 h 166846"/>
                <a:gd name="connsiteX11" fmla="*/ 51179 w 100191"/>
                <a:gd name="connsiteY11" fmla="*/ 104050 h 166846"/>
                <a:gd name="connsiteX12" fmla="*/ 2967 w 100191"/>
                <a:gd name="connsiteY12" fmla="*/ 157661 h 166846"/>
                <a:gd name="connsiteX13" fmla="*/ 205 w 100191"/>
                <a:gd name="connsiteY13" fmla="*/ 166930 h 166846"/>
                <a:gd name="connsiteX14" fmla="*/ 93365 w 100191"/>
                <a:gd name="connsiteY14" fmla="*/ 166930 h 166846"/>
                <a:gd name="connsiteX15" fmla="*/ 100396 w 100191"/>
                <a:gd name="connsiteY15" fmla="*/ 123340 h 166846"/>
                <a:gd name="connsiteX16" fmla="*/ 94118 w 100191"/>
                <a:gd name="connsiteY16" fmla="*/ 123340 h 166846"/>
                <a:gd name="connsiteX17" fmla="*/ 88594 w 100191"/>
                <a:gd name="connsiteY17" fmla="*/ 145636 h 166846"/>
                <a:gd name="connsiteX18" fmla="*/ 64739 w 100191"/>
                <a:gd name="connsiteY18" fmla="*/ 147640 h 166846"/>
                <a:gd name="connsiteX19" fmla="*/ 19540 w 100191"/>
                <a:gd name="connsiteY19" fmla="*/ 147640 h 16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191" h="166846">
                  <a:moveTo>
                    <a:pt x="19540" y="147640"/>
                  </a:moveTo>
                  <a:lnTo>
                    <a:pt x="46157" y="121837"/>
                  </a:lnTo>
                  <a:cubicBezTo>
                    <a:pt x="85330" y="87265"/>
                    <a:pt x="100396" y="73737"/>
                    <a:pt x="100396" y="48685"/>
                  </a:cubicBezTo>
                  <a:cubicBezTo>
                    <a:pt x="100396" y="20125"/>
                    <a:pt x="77797" y="84"/>
                    <a:pt x="47162" y="84"/>
                  </a:cubicBezTo>
                  <a:cubicBezTo>
                    <a:pt x="18787" y="84"/>
                    <a:pt x="205" y="23131"/>
                    <a:pt x="205" y="45428"/>
                  </a:cubicBezTo>
                  <a:cubicBezTo>
                    <a:pt x="205" y="59457"/>
                    <a:pt x="12760" y="59457"/>
                    <a:pt x="13513" y="59457"/>
                  </a:cubicBezTo>
                  <a:cubicBezTo>
                    <a:pt x="17782" y="59457"/>
                    <a:pt x="26571" y="56451"/>
                    <a:pt x="26571" y="46179"/>
                  </a:cubicBezTo>
                  <a:cubicBezTo>
                    <a:pt x="26571" y="39666"/>
                    <a:pt x="22051" y="33152"/>
                    <a:pt x="13262" y="33152"/>
                  </a:cubicBezTo>
                  <a:cubicBezTo>
                    <a:pt x="11253" y="33152"/>
                    <a:pt x="10751" y="33152"/>
                    <a:pt x="9998" y="33403"/>
                  </a:cubicBezTo>
                  <a:cubicBezTo>
                    <a:pt x="15773" y="17119"/>
                    <a:pt x="29333" y="7850"/>
                    <a:pt x="43897" y="7850"/>
                  </a:cubicBezTo>
                  <a:cubicBezTo>
                    <a:pt x="66748" y="7850"/>
                    <a:pt x="77545" y="28142"/>
                    <a:pt x="77545" y="48685"/>
                  </a:cubicBezTo>
                  <a:cubicBezTo>
                    <a:pt x="77545" y="68726"/>
                    <a:pt x="64990" y="88517"/>
                    <a:pt x="51179" y="104050"/>
                  </a:cubicBezTo>
                  <a:lnTo>
                    <a:pt x="2967" y="157661"/>
                  </a:lnTo>
                  <a:cubicBezTo>
                    <a:pt x="205" y="160417"/>
                    <a:pt x="205" y="160918"/>
                    <a:pt x="205" y="166930"/>
                  </a:cubicBezTo>
                  <a:lnTo>
                    <a:pt x="93365" y="166930"/>
                  </a:lnTo>
                  <a:lnTo>
                    <a:pt x="100396" y="123340"/>
                  </a:lnTo>
                  <a:lnTo>
                    <a:pt x="94118" y="123340"/>
                  </a:lnTo>
                  <a:cubicBezTo>
                    <a:pt x="92863" y="130855"/>
                    <a:pt x="91105" y="141878"/>
                    <a:pt x="88594" y="145636"/>
                  </a:cubicBezTo>
                  <a:cubicBezTo>
                    <a:pt x="86836" y="147640"/>
                    <a:pt x="70263" y="147640"/>
                    <a:pt x="64739" y="147640"/>
                  </a:cubicBezTo>
                  <a:lnTo>
                    <a:pt x="19540" y="14764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0F2544C3-4808-8E27-FAD9-0010CF88C00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16152" y="5228050"/>
              <a:ext cx="58256" cy="250520"/>
            </a:xfrm>
            <a:custGeom>
              <a:avLst/>
              <a:gdLst>
                <a:gd name="connsiteX0" fmla="*/ 58466 w 58256"/>
                <a:gd name="connsiteY0" fmla="*/ 125344 h 250520"/>
                <a:gd name="connsiteX1" fmla="*/ 41893 w 58256"/>
                <a:gd name="connsiteY1" fmla="*/ 47181 h 250520"/>
                <a:gd name="connsiteX2" fmla="*/ 2721 w 58256"/>
                <a:gd name="connsiteY2" fmla="*/ 84 h 250520"/>
                <a:gd name="connsiteX3" fmla="*/ 210 w 58256"/>
                <a:gd name="connsiteY3" fmla="*/ 2589 h 250520"/>
                <a:gd name="connsiteX4" fmla="*/ 4981 w 58256"/>
                <a:gd name="connsiteY4" fmla="*/ 8351 h 250520"/>
                <a:gd name="connsiteX5" fmla="*/ 43902 w 58256"/>
                <a:gd name="connsiteY5" fmla="*/ 125344 h 250520"/>
                <a:gd name="connsiteX6" fmla="*/ 3474 w 58256"/>
                <a:gd name="connsiteY6" fmla="*/ 243840 h 250520"/>
                <a:gd name="connsiteX7" fmla="*/ 210 w 58256"/>
                <a:gd name="connsiteY7" fmla="*/ 248099 h 250520"/>
                <a:gd name="connsiteX8" fmla="*/ 2721 w 58256"/>
                <a:gd name="connsiteY8" fmla="*/ 250604 h 250520"/>
                <a:gd name="connsiteX9" fmla="*/ 42647 w 58256"/>
                <a:gd name="connsiteY9" fmla="*/ 201753 h 250520"/>
                <a:gd name="connsiteX10" fmla="*/ 58466 w 58256"/>
                <a:gd name="connsiteY10" fmla="*/ 125344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56" h="250520">
                  <a:moveTo>
                    <a:pt x="58466" y="125344"/>
                  </a:moveTo>
                  <a:cubicBezTo>
                    <a:pt x="58466" y="105803"/>
                    <a:pt x="55704" y="75490"/>
                    <a:pt x="41893" y="47181"/>
                  </a:cubicBezTo>
                  <a:cubicBezTo>
                    <a:pt x="26827" y="16367"/>
                    <a:pt x="5232" y="84"/>
                    <a:pt x="2721" y="84"/>
                  </a:cubicBezTo>
                  <a:cubicBezTo>
                    <a:pt x="1214" y="84"/>
                    <a:pt x="210" y="1086"/>
                    <a:pt x="210" y="2589"/>
                  </a:cubicBezTo>
                  <a:cubicBezTo>
                    <a:pt x="210" y="3340"/>
                    <a:pt x="210" y="3841"/>
                    <a:pt x="4981" y="8351"/>
                  </a:cubicBezTo>
                  <a:cubicBezTo>
                    <a:pt x="29589" y="33152"/>
                    <a:pt x="43902" y="72985"/>
                    <a:pt x="43902" y="125344"/>
                  </a:cubicBezTo>
                  <a:cubicBezTo>
                    <a:pt x="43902" y="168183"/>
                    <a:pt x="34611" y="212274"/>
                    <a:pt x="3474" y="243840"/>
                  </a:cubicBezTo>
                  <a:cubicBezTo>
                    <a:pt x="210" y="246846"/>
                    <a:pt x="210" y="247347"/>
                    <a:pt x="210" y="248099"/>
                  </a:cubicBezTo>
                  <a:cubicBezTo>
                    <a:pt x="210" y="249602"/>
                    <a:pt x="1214" y="250604"/>
                    <a:pt x="2721" y="250604"/>
                  </a:cubicBezTo>
                  <a:cubicBezTo>
                    <a:pt x="5232" y="250604"/>
                    <a:pt x="27831" y="233569"/>
                    <a:pt x="42647" y="201753"/>
                  </a:cubicBezTo>
                  <a:cubicBezTo>
                    <a:pt x="55453" y="174195"/>
                    <a:pt x="58466" y="146388"/>
                    <a:pt x="58466" y="12534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0492DFE5-780E-F014-2E66-3932365E658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613302" y="5228050"/>
              <a:ext cx="55996" cy="250520"/>
            </a:xfrm>
            <a:custGeom>
              <a:avLst/>
              <a:gdLst>
                <a:gd name="connsiteX0" fmla="*/ 54955 w 55996"/>
                <a:gd name="connsiteY0" fmla="*/ 129603 h 250520"/>
                <a:gd name="connsiteX1" fmla="*/ 56210 w 55996"/>
                <a:gd name="connsiteY1" fmla="*/ 125344 h 250520"/>
                <a:gd name="connsiteX2" fmla="*/ 54955 w 55996"/>
                <a:gd name="connsiteY2" fmla="*/ 121085 h 250520"/>
                <a:gd name="connsiteX3" fmla="*/ 11011 w 55996"/>
                <a:gd name="connsiteY3" fmla="*/ 5846 h 250520"/>
                <a:gd name="connsiteX4" fmla="*/ 5236 w 55996"/>
                <a:gd name="connsiteY4" fmla="*/ 84 h 250520"/>
                <a:gd name="connsiteX5" fmla="*/ 214 w 55996"/>
                <a:gd name="connsiteY5" fmla="*/ 5094 h 250520"/>
                <a:gd name="connsiteX6" fmla="*/ 1469 w 55996"/>
                <a:gd name="connsiteY6" fmla="*/ 9102 h 250520"/>
                <a:gd name="connsiteX7" fmla="*/ 45915 w 55996"/>
                <a:gd name="connsiteY7" fmla="*/ 125344 h 250520"/>
                <a:gd name="connsiteX8" fmla="*/ 1469 w 55996"/>
                <a:gd name="connsiteY8" fmla="*/ 241084 h 250520"/>
                <a:gd name="connsiteX9" fmla="*/ 214 w 55996"/>
                <a:gd name="connsiteY9" fmla="*/ 245594 h 250520"/>
                <a:gd name="connsiteX10" fmla="*/ 5236 w 55996"/>
                <a:gd name="connsiteY10" fmla="*/ 250604 h 250520"/>
                <a:gd name="connsiteX11" fmla="*/ 10509 w 55996"/>
                <a:gd name="connsiteY11" fmla="*/ 245594 h 250520"/>
                <a:gd name="connsiteX12" fmla="*/ 54955 w 55996"/>
                <a:gd name="connsiteY12" fmla="*/ 12960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6" h="250520">
                  <a:moveTo>
                    <a:pt x="54955" y="129603"/>
                  </a:moveTo>
                  <a:cubicBezTo>
                    <a:pt x="56210" y="126596"/>
                    <a:pt x="56210" y="126095"/>
                    <a:pt x="56210" y="125344"/>
                  </a:cubicBezTo>
                  <a:cubicBezTo>
                    <a:pt x="56210" y="124592"/>
                    <a:pt x="56210" y="124091"/>
                    <a:pt x="54955" y="121085"/>
                  </a:cubicBezTo>
                  <a:lnTo>
                    <a:pt x="11011" y="5846"/>
                  </a:lnTo>
                  <a:cubicBezTo>
                    <a:pt x="9505" y="1587"/>
                    <a:pt x="7998" y="84"/>
                    <a:pt x="5236" y="84"/>
                  </a:cubicBezTo>
                  <a:cubicBezTo>
                    <a:pt x="2474" y="84"/>
                    <a:pt x="214" y="2338"/>
                    <a:pt x="214" y="5094"/>
                  </a:cubicBezTo>
                  <a:cubicBezTo>
                    <a:pt x="214" y="5846"/>
                    <a:pt x="214" y="6347"/>
                    <a:pt x="1469" y="9102"/>
                  </a:cubicBezTo>
                  <a:lnTo>
                    <a:pt x="45915" y="125344"/>
                  </a:lnTo>
                  <a:lnTo>
                    <a:pt x="1469" y="241084"/>
                  </a:lnTo>
                  <a:cubicBezTo>
                    <a:pt x="214" y="243840"/>
                    <a:pt x="214" y="244341"/>
                    <a:pt x="214" y="245594"/>
                  </a:cubicBezTo>
                  <a:cubicBezTo>
                    <a:pt x="214" y="248349"/>
                    <a:pt x="2474" y="250604"/>
                    <a:pt x="5236" y="250604"/>
                  </a:cubicBezTo>
                  <a:cubicBezTo>
                    <a:pt x="8500" y="250604"/>
                    <a:pt x="9505" y="248099"/>
                    <a:pt x="10509" y="245594"/>
                  </a:cubicBezTo>
                  <a:lnTo>
                    <a:pt x="54955" y="12960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2A47142-D9DC-A99C-14FF-4818B687ACE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780955" y="5324000"/>
              <a:ext cx="166985" cy="58621"/>
            </a:xfrm>
            <a:custGeom>
              <a:avLst/>
              <a:gdLst>
                <a:gd name="connsiteX0" fmla="*/ 158668 w 166985"/>
                <a:gd name="connsiteY0" fmla="*/ 10104 h 58621"/>
                <a:gd name="connsiteX1" fmla="*/ 167206 w 166985"/>
                <a:gd name="connsiteY1" fmla="*/ 5094 h 58621"/>
                <a:gd name="connsiteX2" fmla="*/ 158919 w 166985"/>
                <a:gd name="connsiteY2" fmla="*/ 84 h 58621"/>
                <a:gd name="connsiteX3" fmla="*/ 8507 w 166985"/>
                <a:gd name="connsiteY3" fmla="*/ 84 h 58621"/>
                <a:gd name="connsiteX4" fmla="*/ 220 w 166985"/>
                <a:gd name="connsiteY4" fmla="*/ 5094 h 58621"/>
                <a:gd name="connsiteX5" fmla="*/ 8758 w 166985"/>
                <a:gd name="connsiteY5" fmla="*/ 10104 h 58621"/>
                <a:gd name="connsiteX6" fmla="*/ 158668 w 166985"/>
                <a:gd name="connsiteY6" fmla="*/ 10104 h 58621"/>
                <a:gd name="connsiteX7" fmla="*/ 158919 w 166985"/>
                <a:gd name="connsiteY7" fmla="*/ 58705 h 58621"/>
                <a:gd name="connsiteX8" fmla="*/ 167206 w 166985"/>
                <a:gd name="connsiteY8" fmla="*/ 53695 h 58621"/>
                <a:gd name="connsiteX9" fmla="*/ 158668 w 166985"/>
                <a:gd name="connsiteY9" fmla="*/ 48685 h 58621"/>
                <a:gd name="connsiteX10" fmla="*/ 8758 w 166985"/>
                <a:gd name="connsiteY10" fmla="*/ 48685 h 58621"/>
                <a:gd name="connsiteX11" fmla="*/ 220 w 166985"/>
                <a:gd name="connsiteY11" fmla="*/ 53695 h 58621"/>
                <a:gd name="connsiteX12" fmla="*/ 8507 w 166985"/>
                <a:gd name="connsiteY12" fmla="*/ 58705 h 58621"/>
                <a:gd name="connsiteX13" fmla="*/ 158919 w 166985"/>
                <a:gd name="connsiteY13" fmla="*/ 58705 h 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985" h="58621">
                  <a:moveTo>
                    <a:pt x="158668" y="10104"/>
                  </a:moveTo>
                  <a:cubicBezTo>
                    <a:pt x="162435" y="10104"/>
                    <a:pt x="167206" y="10104"/>
                    <a:pt x="167206" y="5094"/>
                  </a:cubicBezTo>
                  <a:cubicBezTo>
                    <a:pt x="167206" y="84"/>
                    <a:pt x="162435" y="84"/>
                    <a:pt x="158919" y="84"/>
                  </a:cubicBezTo>
                  <a:lnTo>
                    <a:pt x="8507" y="84"/>
                  </a:lnTo>
                  <a:cubicBezTo>
                    <a:pt x="4991" y="84"/>
                    <a:pt x="220" y="84"/>
                    <a:pt x="220" y="5094"/>
                  </a:cubicBezTo>
                  <a:cubicBezTo>
                    <a:pt x="220" y="10104"/>
                    <a:pt x="4991" y="10104"/>
                    <a:pt x="8758" y="10104"/>
                  </a:cubicBezTo>
                  <a:lnTo>
                    <a:pt x="158668" y="10104"/>
                  </a:lnTo>
                  <a:close/>
                  <a:moveTo>
                    <a:pt x="158919" y="58705"/>
                  </a:moveTo>
                  <a:cubicBezTo>
                    <a:pt x="162435" y="58705"/>
                    <a:pt x="167206" y="58705"/>
                    <a:pt x="167206" y="53695"/>
                  </a:cubicBezTo>
                  <a:cubicBezTo>
                    <a:pt x="167206" y="48685"/>
                    <a:pt x="162435" y="48685"/>
                    <a:pt x="158668" y="48685"/>
                  </a:cubicBezTo>
                  <a:lnTo>
                    <a:pt x="8758" y="48685"/>
                  </a:lnTo>
                  <a:cubicBezTo>
                    <a:pt x="4991" y="48685"/>
                    <a:pt x="220" y="48685"/>
                    <a:pt x="220" y="53695"/>
                  </a:cubicBezTo>
                  <a:cubicBezTo>
                    <a:pt x="220" y="58705"/>
                    <a:pt x="4991" y="58705"/>
                    <a:pt x="8507" y="58705"/>
                  </a:cubicBezTo>
                  <a:lnTo>
                    <a:pt x="158919" y="5870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83B3203-ED53-A922-1234-853E9327C71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046010" y="5177945"/>
              <a:ext cx="334221" cy="350728"/>
            </a:xfrm>
            <a:custGeom>
              <a:avLst/>
              <a:gdLst>
                <a:gd name="connsiteX0" fmla="*/ 304069 w 334221"/>
                <a:gd name="connsiteY0" fmla="*/ 350803 h 350728"/>
                <a:gd name="connsiteX1" fmla="*/ 334452 w 334221"/>
                <a:gd name="connsiteY1" fmla="*/ 270636 h 350728"/>
                <a:gd name="connsiteX2" fmla="*/ 328175 w 334221"/>
                <a:gd name="connsiteY2" fmla="*/ 270636 h 350728"/>
                <a:gd name="connsiteX3" fmla="*/ 262887 w 334221"/>
                <a:gd name="connsiteY3" fmla="*/ 321241 h 350728"/>
                <a:gd name="connsiteX4" fmla="*/ 184794 w 334221"/>
                <a:gd name="connsiteY4" fmla="*/ 329008 h 350728"/>
                <a:gd name="connsiteX5" fmla="*/ 33377 w 334221"/>
                <a:gd name="connsiteY5" fmla="*/ 329008 h 350728"/>
                <a:gd name="connsiteX6" fmla="*/ 161190 w 334221"/>
                <a:gd name="connsiteY6" fmla="*/ 179447 h 350728"/>
                <a:gd name="connsiteX7" fmla="*/ 163450 w 334221"/>
                <a:gd name="connsiteY7" fmla="*/ 175438 h 350728"/>
                <a:gd name="connsiteX8" fmla="*/ 161692 w 334221"/>
                <a:gd name="connsiteY8" fmla="*/ 171681 h 350728"/>
                <a:gd name="connsiteX9" fmla="*/ 44677 w 334221"/>
                <a:gd name="connsiteY9" fmla="*/ 12099 h 350728"/>
                <a:gd name="connsiteX10" fmla="*/ 182282 w 334221"/>
                <a:gd name="connsiteY10" fmla="*/ 12099 h 350728"/>
                <a:gd name="connsiteX11" fmla="*/ 241041 w 334221"/>
                <a:gd name="connsiteY11" fmla="*/ 16107 h 350728"/>
                <a:gd name="connsiteX12" fmla="*/ 296284 w 334221"/>
                <a:gd name="connsiteY12" fmla="*/ 34896 h 350728"/>
                <a:gd name="connsiteX13" fmla="*/ 328175 w 334221"/>
                <a:gd name="connsiteY13" fmla="*/ 70470 h 350728"/>
                <a:gd name="connsiteX14" fmla="*/ 334452 w 334221"/>
                <a:gd name="connsiteY14" fmla="*/ 70470 h 350728"/>
                <a:gd name="connsiteX15" fmla="*/ 304069 w 334221"/>
                <a:gd name="connsiteY15" fmla="*/ 74 h 350728"/>
                <a:gd name="connsiteX16" fmla="*/ 7262 w 334221"/>
                <a:gd name="connsiteY16" fmla="*/ 74 h 350728"/>
                <a:gd name="connsiteX17" fmla="*/ 482 w 334221"/>
                <a:gd name="connsiteY17" fmla="*/ 1828 h 350728"/>
                <a:gd name="connsiteX18" fmla="*/ 231 w 334221"/>
                <a:gd name="connsiteY18" fmla="*/ 10095 h 350728"/>
                <a:gd name="connsiteX19" fmla="*/ 133066 w 334221"/>
                <a:gd name="connsiteY19" fmla="*/ 191472 h 350728"/>
                <a:gd name="connsiteX20" fmla="*/ 2993 w 334221"/>
                <a:gd name="connsiteY20" fmla="*/ 343538 h 350728"/>
                <a:gd name="connsiteX21" fmla="*/ 482 w 334221"/>
                <a:gd name="connsiteY21" fmla="*/ 348047 h 350728"/>
                <a:gd name="connsiteX22" fmla="*/ 7262 w 334221"/>
                <a:gd name="connsiteY22" fmla="*/ 350803 h 350728"/>
                <a:gd name="connsiteX23" fmla="*/ 304069 w 334221"/>
                <a:gd name="connsiteY23" fmla="*/ 350803 h 35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4221" h="350728">
                  <a:moveTo>
                    <a:pt x="304069" y="350803"/>
                  </a:moveTo>
                  <a:lnTo>
                    <a:pt x="334452" y="270636"/>
                  </a:lnTo>
                  <a:lnTo>
                    <a:pt x="328175" y="270636"/>
                  </a:lnTo>
                  <a:cubicBezTo>
                    <a:pt x="318382" y="296690"/>
                    <a:pt x="291765" y="313726"/>
                    <a:pt x="262887" y="321241"/>
                  </a:cubicBezTo>
                  <a:cubicBezTo>
                    <a:pt x="257614" y="322494"/>
                    <a:pt x="233006" y="329008"/>
                    <a:pt x="184794" y="329008"/>
                  </a:cubicBezTo>
                  <a:lnTo>
                    <a:pt x="33377" y="329008"/>
                  </a:lnTo>
                  <a:lnTo>
                    <a:pt x="161190" y="179447"/>
                  </a:lnTo>
                  <a:cubicBezTo>
                    <a:pt x="162947" y="177443"/>
                    <a:pt x="163450" y="176691"/>
                    <a:pt x="163450" y="175438"/>
                  </a:cubicBezTo>
                  <a:cubicBezTo>
                    <a:pt x="163450" y="174937"/>
                    <a:pt x="163450" y="174186"/>
                    <a:pt x="161692" y="171681"/>
                  </a:cubicBezTo>
                  <a:lnTo>
                    <a:pt x="44677" y="12099"/>
                  </a:lnTo>
                  <a:lnTo>
                    <a:pt x="182282" y="12099"/>
                  </a:lnTo>
                  <a:cubicBezTo>
                    <a:pt x="215931" y="12099"/>
                    <a:pt x="238781" y="15606"/>
                    <a:pt x="241041" y="16107"/>
                  </a:cubicBezTo>
                  <a:cubicBezTo>
                    <a:pt x="254601" y="18112"/>
                    <a:pt x="276447" y="22370"/>
                    <a:pt x="296284" y="34896"/>
                  </a:cubicBezTo>
                  <a:cubicBezTo>
                    <a:pt x="302562" y="38905"/>
                    <a:pt x="319637" y="50178"/>
                    <a:pt x="328175" y="70470"/>
                  </a:cubicBezTo>
                  <a:lnTo>
                    <a:pt x="334452" y="70470"/>
                  </a:lnTo>
                  <a:lnTo>
                    <a:pt x="304069" y="74"/>
                  </a:lnTo>
                  <a:lnTo>
                    <a:pt x="7262" y="74"/>
                  </a:lnTo>
                  <a:cubicBezTo>
                    <a:pt x="1486" y="74"/>
                    <a:pt x="1235" y="325"/>
                    <a:pt x="482" y="1828"/>
                  </a:cubicBezTo>
                  <a:cubicBezTo>
                    <a:pt x="231" y="2579"/>
                    <a:pt x="231" y="7339"/>
                    <a:pt x="231" y="10095"/>
                  </a:cubicBezTo>
                  <a:lnTo>
                    <a:pt x="133066" y="191472"/>
                  </a:lnTo>
                  <a:lnTo>
                    <a:pt x="2993" y="343538"/>
                  </a:lnTo>
                  <a:cubicBezTo>
                    <a:pt x="482" y="346544"/>
                    <a:pt x="482" y="347797"/>
                    <a:pt x="482" y="348047"/>
                  </a:cubicBezTo>
                  <a:cubicBezTo>
                    <a:pt x="482" y="350803"/>
                    <a:pt x="2742" y="350803"/>
                    <a:pt x="7262" y="350803"/>
                  </a:cubicBezTo>
                  <a:lnTo>
                    <a:pt x="304069" y="35080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C1515FC-2CCF-B8E4-C2A3-450D72502C9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411180" y="5434731"/>
              <a:ext cx="69606" cy="175364"/>
            </a:xfrm>
            <a:custGeom>
              <a:avLst/>
              <a:gdLst>
                <a:gd name="connsiteX0" fmla="*/ 41904 w 69606"/>
                <a:gd name="connsiteY0" fmla="*/ 25342 h 175364"/>
                <a:gd name="connsiteX1" fmla="*/ 47353 w 69606"/>
                <a:gd name="connsiteY1" fmla="*/ 11664 h 175364"/>
                <a:gd name="connsiteX2" fmla="*/ 66160 w 69606"/>
                <a:gd name="connsiteY2" fmla="*/ 5000 h 175364"/>
                <a:gd name="connsiteX3" fmla="*/ 69852 w 69606"/>
                <a:gd name="connsiteY3" fmla="*/ 2545 h 175364"/>
                <a:gd name="connsiteX4" fmla="*/ 65457 w 69606"/>
                <a:gd name="connsiteY4" fmla="*/ 90 h 175364"/>
                <a:gd name="connsiteX5" fmla="*/ 28193 w 69606"/>
                <a:gd name="connsiteY5" fmla="*/ 22185 h 175364"/>
                <a:gd name="connsiteX6" fmla="*/ 28193 w 69606"/>
                <a:gd name="connsiteY6" fmla="*/ 63396 h 175364"/>
                <a:gd name="connsiteX7" fmla="*/ 22393 w 69606"/>
                <a:gd name="connsiteY7" fmla="*/ 78653 h 175364"/>
                <a:gd name="connsiteX8" fmla="*/ 3761 w 69606"/>
                <a:gd name="connsiteY8" fmla="*/ 85317 h 175364"/>
                <a:gd name="connsiteX9" fmla="*/ 245 w 69606"/>
                <a:gd name="connsiteY9" fmla="*/ 87772 h 175364"/>
                <a:gd name="connsiteX10" fmla="*/ 3233 w 69606"/>
                <a:gd name="connsiteY10" fmla="*/ 90227 h 175364"/>
                <a:gd name="connsiteX11" fmla="*/ 28193 w 69606"/>
                <a:gd name="connsiteY11" fmla="*/ 108640 h 175364"/>
                <a:gd name="connsiteX12" fmla="*/ 28193 w 69606"/>
                <a:gd name="connsiteY12" fmla="*/ 149851 h 175364"/>
                <a:gd name="connsiteX13" fmla="*/ 37509 w 69606"/>
                <a:gd name="connsiteY13" fmla="*/ 168439 h 175364"/>
                <a:gd name="connsiteX14" fmla="*/ 65457 w 69606"/>
                <a:gd name="connsiteY14" fmla="*/ 175454 h 175364"/>
                <a:gd name="connsiteX15" fmla="*/ 69852 w 69606"/>
                <a:gd name="connsiteY15" fmla="*/ 172999 h 175364"/>
                <a:gd name="connsiteX16" fmla="*/ 66864 w 69606"/>
                <a:gd name="connsiteY16" fmla="*/ 170544 h 175364"/>
                <a:gd name="connsiteX17" fmla="*/ 42255 w 69606"/>
                <a:gd name="connsiteY17" fmla="*/ 155287 h 175364"/>
                <a:gd name="connsiteX18" fmla="*/ 41904 w 69606"/>
                <a:gd name="connsiteY18" fmla="*/ 149851 h 175364"/>
                <a:gd name="connsiteX19" fmla="*/ 41904 w 69606"/>
                <a:gd name="connsiteY19" fmla="*/ 113024 h 175364"/>
                <a:gd name="connsiteX20" fmla="*/ 37334 w 69606"/>
                <a:gd name="connsiteY20" fmla="*/ 96891 h 175364"/>
                <a:gd name="connsiteX21" fmla="*/ 20987 w 69606"/>
                <a:gd name="connsiteY21" fmla="*/ 87772 h 175364"/>
                <a:gd name="connsiteX22" fmla="*/ 41728 w 69606"/>
                <a:gd name="connsiteY22" fmla="*/ 69183 h 175364"/>
                <a:gd name="connsiteX23" fmla="*/ 41904 w 69606"/>
                <a:gd name="connsiteY23" fmla="*/ 62169 h 175364"/>
                <a:gd name="connsiteX24" fmla="*/ 41904 w 69606"/>
                <a:gd name="connsiteY24" fmla="*/ 25342 h 17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606" h="175364">
                  <a:moveTo>
                    <a:pt x="41904" y="25342"/>
                  </a:moveTo>
                  <a:cubicBezTo>
                    <a:pt x="41904" y="21835"/>
                    <a:pt x="41904" y="16574"/>
                    <a:pt x="47353" y="11664"/>
                  </a:cubicBezTo>
                  <a:cubicBezTo>
                    <a:pt x="52626" y="7104"/>
                    <a:pt x="59305" y="5526"/>
                    <a:pt x="66160" y="5000"/>
                  </a:cubicBezTo>
                  <a:cubicBezTo>
                    <a:pt x="68621" y="4824"/>
                    <a:pt x="69852" y="4824"/>
                    <a:pt x="69852" y="2545"/>
                  </a:cubicBezTo>
                  <a:cubicBezTo>
                    <a:pt x="69852" y="90"/>
                    <a:pt x="68094" y="90"/>
                    <a:pt x="65457" y="90"/>
                  </a:cubicBezTo>
                  <a:cubicBezTo>
                    <a:pt x="46650" y="90"/>
                    <a:pt x="28369" y="7981"/>
                    <a:pt x="28193" y="22185"/>
                  </a:cubicBezTo>
                  <a:lnTo>
                    <a:pt x="28193" y="63396"/>
                  </a:lnTo>
                  <a:cubicBezTo>
                    <a:pt x="28193" y="67956"/>
                    <a:pt x="28193" y="73567"/>
                    <a:pt x="22393" y="78653"/>
                  </a:cubicBezTo>
                  <a:cubicBezTo>
                    <a:pt x="18174" y="81985"/>
                    <a:pt x="12549" y="84791"/>
                    <a:pt x="3761" y="85317"/>
                  </a:cubicBezTo>
                  <a:cubicBezTo>
                    <a:pt x="1651" y="85492"/>
                    <a:pt x="245" y="85492"/>
                    <a:pt x="245" y="87772"/>
                  </a:cubicBezTo>
                  <a:cubicBezTo>
                    <a:pt x="245" y="90051"/>
                    <a:pt x="1827" y="90051"/>
                    <a:pt x="3233" y="90227"/>
                  </a:cubicBezTo>
                  <a:cubicBezTo>
                    <a:pt x="24151" y="91630"/>
                    <a:pt x="28018" y="103730"/>
                    <a:pt x="28193" y="108640"/>
                  </a:cubicBezTo>
                  <a:lnTo>
                    <a:pt x="28193" y="149851"/>
                  </a:lnTo>
                  <a:cubicBezTo>
                    <a:pt x="28193" y="154586"/>
                    <a:pt x="28193" y="162477"/>
                    <a:pt x="37509" y="168439"/>
                  </a:cubicBezTo>
                  <a:cubicBezTo>
                    <a:pt x="47353" y="174752"/>
                    <a:pt x="61063" y="175454"/>
                    <a:pt x="65457" y="175454"/>
                  </a:cubicBezTo>
                  <a:cubicBezTo>
                    <a:pt x="68094" y="175454"/>
                    <a:pt x="69852" y="175454"/>
                    <a:pt x="69852" y="172999"/>
                  </a:cubicBezTo>
                  <a:cubicBezTo>
                    <a:pt x="69852" y="170719"/>
                    <a:pt x="68270" y="170544"/>
                    <a:pt x="66864" y="170544"/>
                  </a:cubicBezTo>
                  <a:cubicBezTo>
                    <a:pt x="50341" y="169667"/>
                    <a:pt x="43661" y="161776"/>
                    <a:pt x="42255" y="155287"/>
                  </a:cubicBezTo>
                  <a:cubicBezTo>
                    <a:pt x="41904" y="153533"/>
                    <a:pt x="41904" y="152306"/>
                    <a:pt x="41904" y="149851"/>
                  </a:cubicBezTo>
                  <a:lnTo>
                    <a:pt x="41904" y="113024"/>
                  </a:lnTo>
                  <a:cubicBezTo>
                    <a:pt x="41904" y="107939"/>
                    <a:pt x="41904" y="101626"/>
                    <a:pt x="37334" y="96891"/>
                  </a:cubicBezTo>
                  <a:cubicBezTo>
                    <a:pt x="34873" y="94611"/>
                    <a:pt x="30830" y="90402"/>
                    <a:pt x="20987" y="87772"/>
                  </a:cubicBezTo>
                  <a:cubicBezTo>
                    <a:pt x="28018" y="85843"/>
                    <a:pt x="39794" y="81108"/>
                    <a:pt x="41728" y="69183"/>
                  </a:cubicBezTo>
                  <a:cubicBezTo>
                    <a:pt x="41904" y="68131"/>
                    <a:pt x="41904" y="67780"/>
                    <a:pt x="41904" y="62169"/>
                  </a:cubicBezTo>
                  <a:lnTo>
                    <a:pt x="41904" y="2534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A718E4F5-BC4F-9D80-507F-39F68CE68B9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510021" y="5488918"/>
              <a:ext cx="70133" cy="79089"/>
            </a:xfrm>
            <a:custGeom>
              <a:avLst/>
              <a:gdLst>
                <a:gd name="connsiteX0" fmla="*/ 63528 w 70133"/>
                <a:gd name="connsiteY0" fmla="*/ 11488 h 79089"/>
                <a:gd name="connsiteX1" fmla="*/ 56145 w 70133"/>
                <a:gd name="connsiteY1" fmla="*/ 19730 h 79089"/>
                <a:gd name="connsiteX2" fmla="*/ 61946 w 70133"/>
                <a:gd name="connsiteY2" fmla="*/ 25342 h 79089"/>
                <a:gd name="connsiteX3" fmla="*/ 70383 w 70133"/>
                <a:gd name="connsiteY3" fmla="*/ 15346 h 79089"/>
                <a:gd name="connsiteX4" fmla="*/ 47005 w 70133"/>
                <a:gd name="connsiteY4" fmla="*/ 90 h 79089"/>
                <a:gd name="connsiteX5" fmla="*/ 14663 w 70133"/>
                <a:gd name="connsiteY5" fmla="*/ 25693 h 79089"/>
                <a:gd name="connsiteX6" fmla="*/ 20815 w 70133"/>
                <a:gd name="connsiteY6" fmla="*/ 38494 h 79089"/>
                <a:gd name="connsiteX7" fmla="*/ 40677 w 70133"/>
                <a:gd name="connsiteY7" fmla="*/ 44807 h 79089"/>
                <a:gd name="connsiteX8" fmla="*/ 55618 w 70133"/>
                <a:gd name="connsiteY8" fmla="*/ 56382 h 79089"/>
                <a:gd name="connsiteX9" fmla="*/ 46302 w 70133"/>
                <a:gd name="connsiteY9" fmla="*/ 70411 h 79089"/>
                <a:gd name="connsiteX10" fmla="*/ 28725 w 70133"/>
                <a:gd name="connsiteY10" fmla="*/ 74269 h 79089"/>
                <a:gd name="connsiteX11" fmla="*/ 7632 w 70133"/>
                <a:gd name="connsiteY11" fmla="*/ 66903 h 79089"/>
                <a:gd name="connsiteX12" fmla="*/ 17299 w 70133"/>
                <a:gd name="connsiteY12" fmla="*/ 56908 h 79089"/>
                <a:gd name="connsiteX13" fmla="*/ 10444 w 70133"/>
                <a:gd name="connsiteY13" fmla="*/ 50419 h 79089"/>
                <a:gd name="connsiteX14" fmla="*/ 249 w 70133"/>
                <a:gd name="connsiteY14" fmla="*/ 62169 h 79089"/>
                <a:gd name="connsiteX15" fmla="*/ 28549 w 70133"/>
                <a:gd name="connsiteY15" fmla="*/ 79179 h 79089"/>
                <a:gd name="connsiteX16" fmla="*/ 66868 w 70133"/>
                <a:gd name="connsiteY16" fmla="*/ 50244 h 79089"/>
                <a:gd name="connsiteX17" fmla="*/ 42611 w 70133"/>
                <a:gd name="connsiteY17" fmla="*/ 29726 h 79089"/>
                <a:gd name="connsiteX18" fmla="*/ 35580 w 70133"/>
                <a:gd name="connsiteY18" fmla="*/ 28323 h 79089"/>
                <a:gd name="connsiteX19" fmla="*/ 25912 w 70133"/>
                <a:gd name="connsiteY19" fmla="*/ 19555 h 79089"/>
                <a:gd name="connsiteX20" fmla="*/ 32943 w 70133"/>
                <a:gd name="connsiteY20" fmla="*/ 8332 h 79089"/>
                <a:gd name="connsiteX21" fmla="*/ 46829 w 70133"/>
                <a:gd name="connsiteY21" fmla="*/ 5000 h 79089"/>
                <a:gd name="connsiteX22" fmla="*/ 63528 w 70133"/>
                <a:gd name="connsiteY22" fmla="*/ 11488 h 7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133" h="79089">
                  <a:moveTo>
                    <a:pt x="63528" y="11488"/>
                  </a:moveTo>
                  <a:cubicBezTo>
                    <a:pt x="58958" y="12540"/>
                    <a:pt x="56145" y="16223"/>
                    <a:pt x="56145" y="19730"/>
                  </a:cubicBezTo>
                  <a:cubicBezTo>
                    <a:pt x="56145" y="23764"/>
                    <a:pt x="59661" y="25342"/>
                    <a:pt x="61946" y="25342"/>
                  </a:cubicBezTo>
                  <a:cubicBezTo>
                    <a:pt x="63704" y="25342"/>
                    <a:pt x="70383" y="24290"/>
                    <a:pt x="70383" y="15346"/>
                  </a:cubicBezTo>
                  <a:cubicBezTo>
                    <a:pt x="70383" y="3948"/>
                    <a:pt x="57727" y="90"/>
                    <a:pt x="47005" y="90"/>
                  </a:cubicBezTo>
                  <a:cubicBezTo>
                    <a:pt x="19584" y="90"/>
                    <a:pt x="14663" y="20256"/>
                    <a:pt x="14663" y="25693"/>
                  </a:cubicBezTo>
                  <a:cubicBezTo>
                    <a:pt x="14663" y="32181"/>
                    <a:pt x="18354" y="36390"/>
                    <a:pt x="20815" y="38494"/>
                  </a:cubicBezTo>
                  <a:cubicBezTo>
                    <a:pt x="25385" y="42002"/>
                    <a:pt x="28549" y="42703"/>
                    <a:pt x="40677" y="44807"/>
                  </a:cubicBezTo>
                  <a:cubicBezTo>
                    <a:pt x="44369" y="45509"/>
                    <a:pt x="55618" y="47613"/>
                    <a:pt x="55618" y="56382"/>
                  </a:cubicBezTo>
                  <a:cubicBezTo>
                    <a:pt x="55618" y="59363"/>
                    <a:pt x="53685" y="66027"/>
                    <a:pt x="46302" y="70411"/>
                  </a:cubicBezTo>
                  <a:cubicBezTo>
                    <a:pt x="39447" y="74269"/>
                    <a:pt x="30834" y="74269"/>
                    <a:pt x="28725" y="74269"/>
                  </a:cubicBezTo>
                  <a:cubicBezTo>
                    <a:pt x="21694" y="74269"/>
                    <a:pt x="11675" y="72690"/>
                    <a:pt x="7632" y="66903"/>
                  </a:cubicBezTo>
                  <a:cubicBezTo>
                    <a:pt x="13432" y="66202"/>
                    <a:pt x="17299" y="61818"/>
                    <a:pt x="17299" y="56908"/>
                  </a:cubicBezTo>
                  <a:cubicBezTo>
                    <a:pt x="17299" y="52524"/>
                    <a:pt x="14135" y="50419"/>
                    <a:pt x="10444" y="50419"/>
                  </a:cubicBezTo>
                  <a:cubicBezTo>
                    <a:pt x="5347" y="50419"/>
                    <a:pt x="249" y="54453"/>
                    <a:pt x="249" y="62169"/>
                  </a:cubicBezTo>
                  <a:cubicBezTo>
                    <a:pt x="249" y="72690"/>
                    <a:pt x="11499" y="79179"/>
                    <a:pt x="28549" y="79179"/>
                  </a:cubicBezTo>
                  <a:cubicBezTo>
                    <a:pt x="60891" y="79179"/>
                    <a:pt x="66868" y="57083"/>
                    <a:pt x="66868" y="50244"/>
                  </a:cubicBezTo>
                  <a:cubicBezTo>
                    <a:pt x="66868" y="34110"/>
                    <a:pt x="49115" y="30954"/>
                    <a:pt x="42611" y="29726"/>
                  </a:cubicBezTo>
                  <a:cubicBezTo>
                    <a:pt x="41029" y="29375"/>
                    <a:pt x="36635" y="28674"/>
                    <a:pt x="35580" y="28323"/>
                  </a:cubicBezTo>
                  <a:cubicBezTo>
                    <a:pt x="29076" y="27096"/>
                    <a:pt x="25912" y="23413"/>
                    <a:pt x="25912" y="19555"/>
                  </a:cubicBezTo>
                  <a:cubicBezTo>
                    <a:pt x="25912" y="15522"/>
                    <a:pt x="29076" y="10787"/>
                    <a:pt x="32943" y="8332"/>
                  </a:cubicBezTo>
                  <a:cubicBezTo>
                    <a:pt x="37689" y="5350"/>
                    <a:pt x="43841" y="5000"/>
                    <a:pt x="46829" y="5000"/>
                  </a:cubicBezTo>
                  <a:cubicBezTo>
                    <a:pt x="50521" y="5000"/>
                    <a:pt x="59661" y="5526"/>
                    <a:pt x="63528" y="1148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38317A7-1D80-35DA-B315-00BC3AC3532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608840" y="5434731"/>
              <a:ext cx="69606" cy="175364"/>
            </a:xfrm>
            <a:custGeom>
              <a:avLst/>
              <a:gdLst>
                <a:gd name="connsiteX0" fmla="*/ 41912 w 69606"/>
                <a:gd name="connsiteY0" fmla="*/ 112147 h 175364"/>
                <a:gd name="connsiteX1" fmla="*/ 47712 w 69606"/>
                <a:gd name="connsiteY1" fmla="*/ 96891 h 175364"/>
                <a:gd name="connsiteX2" fmla="*/ 66344 w 69606"/>
                <a:gd name="connsiteY2" fmla="*/ 90227 h 175364"/>
                <a:gd name="connsiteX3" fmla="*/ 69860 w 69606"/>
                <a:gd name="connsiteY3" fmla="*/ 87772 h 175364"/>
                <a:gd name="connsiteX4" fmla="*/ 66871 w 69606"/>
                <a:gd name="connsiteY4" fmla="*/ 85317 h 175364"/>
                <a:gd name="connsiteX5" fmla="*/ 41912 w 69606"/>
                <a:gd name="connsiteY5" fmla="*/ 66903 h 175364"/>
                <a:gd name="connsiteX6" fmla="*/ 41912 w 69606"/>
                <a:gd name="connsiteY6" fmla="*/ 25693 h 175364"/>
                <a:gd name="connsiteX7" fmla="*/ 32596 w 69606"/>
                <a:gd name="connsiteY7" fmla="*/ 7104 h 175364"/>
                <a:gd name="connsiteX8" fmla="*/ 4647 w 69606"/>
                <a:gd name="connsiteY8" fmla="*/ 90 h 175364"/>
                <a:gd name="connsiteX9" fmla="*/ 253 w 69606"/>
                <a:gd name="connsiteY9" fmla="*/ 2545 h 175364"/>
                <a:gd name="connsiteX10" fmla="*/ 3241 w 69606"/>
                <a:gd name="connsiteY10" fmla="*/ 5000 h 175364"/>
                <a:gd name="connsiteX11" fmla="*/ 27850 w 69606"/>
                <a:gd name="connsiteY11" fmla="*/ 20256 h 175364"/>
                <a:gd name="connsiteX12" fmla="*/ 28201 w 69606"/>
                <a:gd name="connsiteY12" fmla="*/ 25693 h 175364"/>
                <a:gd name="connsiteX13" fmla="*/ 28201 w 69606"/>
                <a:gd name="connsiteY13" fmla="*/ 62519 h 175364"/>
                <a:gd name="connsiteX14" fmla="*/ 32771 w 69606"/>
                <a:gd name="connsiteY14" fmla="*/ 78653 h 175364"/>
                <a:gd name="connsiteX15" fmla="*/ 49118 w 69606"/>
                <a:gd name="connsiteY15" fmla="*/ 87772 h 175364"/>
                <a:gd name="connsiteX16" fmla="*/ 28377 w 69606"/>
                <a:gd name="connsiteY16" fmla="*/ 106360 h 175364"/>
                <a:gd name="connsiteX17" fmla="*/ 28201 w 69606"/>
                <a:gd name="connsiteY17" fmla="*/ 113375 h 175364"/>
                <a:gd name="connsiteX18" fmla="*/ 28201 w 69606"/>
                <a:gd name="connsiteY18" fmla="*/ 150201 h 175364"/>
                <a:gd name="connsiteX19" fmla="*/ 22752 w 69606"/>
                <a:gd name="connsiteY19" fmla="*/ 163880 h 175364"/>
                <a:gd name="connsiteX20" fmla="*/ 3944 w 69606"/>
                <a:gd name="connsiteY20" fmla="*/ 170544 h 175364"/>
                <a:gd name="connsiteX21" fmla="*/ 253 w 69606"/>
                <a:gd name="connsiteY21" fmla="*/ 172999 h 175364"/>
                <a:gd name="connsiteX22" fmla="*/ 4647 w 69606"/>
                <a:gd name="connsiteY22" fmla="*/ 175454 h 175364"/>
                <a:gd name="connsiteX23" fmla="*/ 41912 w 69606"/>
                <a:gd name="connsiteY23" fmla="*/ 153358 h 175364"/>
                <a:gd name="connsiteX24" fmla="*/ 41912 w 69606"/>
                <a:gd name="connsiteY24" fmla="*/ 112147 h 17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606" h="175364">
                  <a:moveTo>
                    <a:pt x="41912" y="112147"/>
                  </a:moveTo>
                  <a:cubicBezTo>
                    <a:pt x="41912" y="107588"/>
                    <a:pt x="41912" y="101976"/>
                    <a:pt x="47712" y="96891"/>
                  </a:cubicBezTo>
                  <a:cubicBezTo>
                    <a:pt x="51931" y="93559"/>
                    <a:pt x="57555" y="90753"/>
                    <a:pt x="66344" y="90227"/>
                  </a:cubicBezTo>
                  <a:cubicBezTo>
                    <a:pt x="68453" y="90051"/>
                    <a:pt x="69860" y="90051"/>
                    <a:pt x="69860" y="87772"/>
                  </a:cubicBezTo>
                  <a:cubicBezTo>
                    <a:pt x="69860" y="85492"/>
                    <a:pt x="68278" y="85492"/>
                    <a:pt x="66871" y="85317"/>
                  </a:cubicBezTo>
                  <a:cubicBezTo>
                    <a:pt x="45954" y="83914"/>
                    <a:pt x="42087" y="71814"/>
                    <a:pt x="41912" y="66903"/>
                  </a:cubicBezTo>
                  <a:lnTo>
                    <a:pt x="41912" y="25693"/>
                  </a:lnTo>
                  <a:cubicBezTo>
                    <a:pt x="41912" y="20958"/>
                    <a:pt x="41912" y="13067"/>
                    <a:pt x="32596" y="7104"/>
                  </a:cubicBezTo>
                  <a:cubicBezTo>
                    <a:pt x="22752" y="791"/>
                    <a:pt x="9042" y="90"/>
                    <a:pt x="4647" y="90"/>
                  </a:cubicBezTo>
                  <a:cubicBezTo>
                    <a:pt x="2187" y="90"/>
                    <a:pt x="253" y="90"/>
                    <a:pt x="253" y="2545"/>
                  </a:cubicBezTo>
                  <a:cubicBezTo>
                    <a:pt x="253" y="4824"/>
                    <a:pt x="1835" y="5000"/>
                    <a:pt x="3241" y="5000"/>
                  </a:cubicBezTo>
                  <a:cubicBezTo>
                    <a:pt x="19764" y="5877"/>
                    <a:pt x="26443" y="13768"/>
                    <a:pt x="27850" y="20256"/>
                  </a:cubicBezTo>
                  <a:cubicBezTo>
                    <a:pt x="28201" y="22010"/>
                    <a:pt x="28201" y="23238"/>
                    <a:pt x="28201" y="25693"/>
                  </a:cubicBezTo>
                  <a:lnTo>
                    <a:pt x="28201" y="62519"/>
                  </a:lnTo>
                  <a:cubicBezTo>
                    <a:pt x="28201" y="67605"/>
                    <a:pt x="28201" y="73918"/>
                    <a:pt x="32771" y="78653"/>
                  </a:cubicBezTo>
                  <a:cubicBezTo>
                    <a:pt x="35232" y="80933"/>
                    <a:pt x="39275" y="85141"/>
                    <a:pt x="49118" y="87772"/>
                  </a:cubicBezTo>
                  <a:cubicBezTo>
                    <a:pt x="42087" y="89701"/>
                    <a:pt x="30310" y="94436"/>
                    <a:pt x="28377" y="106360"/>
                  </a:cubicBezTo>
                  <a:cubicBezTo>
                    <a:pt x="28201" y="107413"/>
                    <a:pt x="28201" y="107763"/>
                    <a:pt x="28201" y="113375"/>
                  </a:cubicBezTo>
                  <a:lnTo>
                    <a:pt x="28201" y="150201"/>
                  </a:lnTo>
                  <a:cubicBezTo>
                    <a:pt x="28201" y="153709"/>
                    <a:pt x="28201" y="158970"/>
                    <a:pt x="22752" y="163880"/>
                  </a:cubicBezTo>
                  <a:cubicBezTo>
                    <a:pt x="17479" y="168439"/>
                    <a:pt x="10800" y="170018"/>
                    <a:pt x="3944" y="170544"/>
                  </a:cubicBezTo>
                  <a:cubicBezTo>
                    <a:pt x="1484" y="170719"/>
                    <a:pt x="253" y="170719"/>
                    <a:pt x="253" y="172999"/>
                  </a:cubicBezTo>
                  <a:cubicBezTo>
                    <a:pt x="253" y="175454"/>
                    <a:pt x="2187" y="175454"/>
                    <a:pt x="4647" y="175454"/>
                  </a:cubicBezTo>
                  <a:cubicBezTo>
                    <a:pt x="23455" y="175454"/>
                    <a:pt x="41736" y="167563"/>
                    <a:pt x="41912" y="153358"/>
                  </a:cubicBezTo>
                  <a:lnTo>
                    <a:pt x="41912" y="11214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32153136-89FF-9A69-7F56-A0F7F721D31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779487" y="5228050"/>
              <a:ext cx="10044" cy="250520"/>
            </a:xfrm>
            <a:custGeom>
              <a:avLst/>
              <a:gdLst>
                <a:gd name="connsiteX0" fmla="*/ 10304 w 10044"/>
                <a:gd name="connsiteY0" fmla="*/ 9102 h 250520"/>
                <a:gd name="connsiteX1" fmla="*/ 5281 w 10044"/>
                <a:gd name="connsiteY1" fmla="*/ 84 h 250520"/>
                <a:gd name="connsiteX2" fmla="*/ 259 w 10044"/>
                <a:gd name="connsiteY2" fmla="*/ 9102 h 250520"/>
                <a:gd name="connsiteX3" fmla="*/ 259 w 10044"/>
                <a:gd name="connsiteY3" fmla="*/ 241585 h 250520"/>
                <a:gd name="connsiteX4" fmla="*/ 5281 w 10044"/>
                <a:gd name="connsiteY4" fmla="*/ 250604 h 250520"/>
                <a:gd name="connsiteX5" fmla="*/ 10304 w 10044"/>
                <a:gd name="connsiteY5" fmla="*/ 241585 h 250520"/>
                <a:gd name="connsiteX6" fmla="*/ 10304 w 10044"/>
                <a:gd name="connsiteY6" fmla="*/ 9102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44" h="250520">
                  <a:moveTo>
                    <a:pt x="10304" y="9102"/>
                  </a:moveTo>
                  <a:cubicBezTo>
                    <a:pt x="10304" y="4593"/>
                    <a:pt x="10304" y="84"/>
                    <a:pt x="5281" y="84"/>
                  </a:cubicBezTo>
                  <a:cubicBezTo>
                    <a:pt x="259" y="84"/>
                    <a:pt x="259" y="4593"/>
                    <a:pt x="259" y="9102"/>
                  </a:cubicBezTo>
                  <a:lnTo>
                    <a:pt x="259" y="241585"/>
                  </a:lnTo>
                  <a:cubicBezTo>
                    <a:pt x="259" y="246095"/>
                    <a:pt x="259" y="250604"/>
                    <a:pt x="5281" y="250604"/>
                  </a:cubicBezTo>
                  <a:cubicBezTo>
                    <a:pt x="10304" y="250604"/>
                    <a:pt x="10304" y="246095"/>
                    <a:pt x="10304" y="241585"/>
                  </a:cubicBezTo>
                  <a:lnTo>
                    <a:pt x="10304" y="910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834DF05E-7B71-84B0-6E8D-1BDC335C828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833419" y="5244835"/>
              <a:ext cx="152923" cy="171105"/>
            </a:xfrm>
            <a:custGeom>
              <a:avLst/>
              <a:gdLst>
                <a:gd name="connsiteX0" fmla="*/ 86391 w 152923"/>
                <a:gd name="connsiteY0" fmla="*/ 137369 h 171105"/>
                <a:gd name="connsiteX1" fmla="*/ 153185 w 152923"/>
                <a:gd name="connsiteY1" fmla="*/ 85762 h 171105"/>
                <a:gd name="connsiteX2" fmla="*/ 86391 w 152923"/>
                <a:gd name="connsiteY2" fmla="*/ 33904 h 171105"/>
                <a:gd name="connsiteX3" fmla="*/ 86391 w 152923"/>
                <a:gd name="connsiteY3" fmla="*/ 19875 h 171105"/>
                <a:gd name="connsiteX4" fmla="*/ 110246 w 152923"/>
                <a:gd name="connsiteY4" fmla="*/ 7850 h 171105"/>
                <a:gd name="connsiteX5" fmla="*/ 118533 w 152923"/>
                <a:gd name="connsiteY5" fmla="*/ 7850 h 171105"/>
                <a:gd name="connsiteX6" fmla="*/ 118533 w 152923"/>
                <a:gd name="connsiteY6" fmla="*/ 84 h 171105"/>
                <a:gd name="connsiteX7" fmla="*/ 76096 w 152923"/>
                <a:gd name="connsiteY7" fmla="*/ 835 h 171105"/>
                <a:gd name="connsiteX8" fmla="*/ 33408 w 152923"/>
                <a:gd name="connsiteY8" fmla="*/ 84 h 171105"/>
                <a:gd name="connsiteX9" fmla="*/ 33408 w 152923"/>
                <a:gd name="connsiteY9" fmla="*/ 7850 h 171105"/>
                <a:gd name="connsiteX10" fmla="*/ 41695 w 152923"/>
                <a:gd name="connsiteY10" fmla="*/ 7850 h 171105"/>
                <a:gd name="connsiteX11" fmla="*/ 65550 w 152923"/>
                <a:gd name="connsiteY11" fmla="*/ 19875 h 171105"/>
                <a:gd name="connsiteX12" fmla="*/ 65550 w 152923"/>
                <a:gd name="connsiteY12" fmla="*/ 33904 h 171105"/>
                <a:gd name="connsiteX13" fmla="*/ 262 w 152923"/>
                <a:gd name="connsiteY13" fmla="*/ 85511 h 171105"/>
                <a:gd name="connsiteX14" fmla="*/ 65550 w 152923"/>
                <a:gd name="connsiteY14" fmla="*/ 137369 h 171105"/>
                <a:gd name="connsiteX15" fmla="*/ 65550 w 152923"/>
                <a:gd name="connsiteY15" fmla="*/ 151398 h 171105"/>
                <a:gd name="connsiteX16" fmla="*/ 41695 w 152923"/>
                <a:gd name="connsiteY16" fmla="*/ 163423 h 171105"/>
                <a:gd name="connsiteX17" fmla="*/ 33408 w 152923"/>
                <a:gd name="connsiteY17" fmla="*/ 163423 h 171105"/>
                <a:gd name="connsiteX18" fmla="*/ 33408 w 152923"/>
                <a:gd name="connsiteY18" fmla="*/ 171189 h 171105"/>
                <a:gd name="connsiteX19" fmla="*/ 75845 w 152923"/>
                <a:gd name="connsiteY19" fmla="*/ 170438 h 171105"/>
                <a:gd name="connsiteX20" fmla="*/ 118533 w 152923"/>
                <a:gd name="connsiteY20" fmla="*/ 171189 h 171105"/>
                <a:gd name="connsiteX21" fmla="*/ 118533 w 152923"/>
                <a:gd name="connsiteY21" fmla="*/ 163423 h 171105"/>
                <a:gd name="connsiteX22" fmla="*/ 110246 w 152923"/>
                <a:gd name="connsiteY22" fmla="*/ 163423 h 171105"/>
                <a:gd name="connsiteX23" fmla="*/ 86391 w 152923"/>
                <a:gd name="connsiteY23" fmla="*/ 151398 h 171105"/>
                <a:gd name="connsiteX24" fmla="*/ 86391 w 152923"/>
                <a:gd name="connsiteY24" fmla="*/ 137369 h 171105"/>
                <a:gd name="connsiteX25" fmla="*/ 65550 w 152923"/>
                <a:gd name="connsiteY25" fmla="*/ 131607 h 171105"/>
                <a:gd name="connsiteX26" fmla="*/ 25373 w 152923"/>
                <a:gd name="connsiteY26" fmla="*/ 85762 h 171105"/>
                <a:gd name="connsiteX27" fmla="*/ 65550 w 152923"/>
                <a:gd name="connsiteY27" fmla="*/ 39666 h 171105"/>
                <a:gd name="connsiteX28" fmla="*/ 65550 w 152923"/>
                <a:gd name="connsiteY28" fmla="*/ 131607 h 171105"/>
                <a:gd name="connsiteX29" fmla="*/ 86391 w 152923"/>
                <a:gd name="connsiteY29" fmla="*/ 39415 h 171105"/>
                <a:gd name="connsiteX30" fmla="*/ 128075 w 152923"/>
                <a:gd name="connsiteY30" fmla="*/ 85511 h 171105"/>
                <a:gd name="connsiteX31" fmla="*/ 86391 w 152923"/>
                <a:gd name="connsiteY31" fmla="*/ 131857 h 171105"/>
                <a:gd name="connsiteX32" fmla="*/ 86391 w 152923"/>
                <a:gd name="connsiteY32" fmla="*/ 39415 h 17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923" h="171105">
                  <a:moveTo>
                    <a:pt x="86391" y="137369"/>
                  </a:moveTo>
                  <a:cubicBezTo>
                    <a:pt x="125313" y="134363"/>
                    <a:pt x="153185" y="111064"/>
                    <a:pt x="153185" y="85762"/>
                  </a:cubicBezTo>
                  <a:cubicBezTo>
                    <a:pt x="153185" y="59707"/>
                    <a:pt x="124559" y="36910"/>
                    <a:pt x="86391" y="33904"/>
                  </a:cubicBezTo>
                  <a:lnTo>
                    <a:pt x="86391" y="19875"/>
                  </a:lnTo>
                  <a:cubicBezTo>
                    <a:pt x="86391" y="11357"/>
                    <a:pt x="86391" y="7850"/>
                    <a:pt x="110246" y="7850"/>
                  </a:cubicBezTo>
                  <a:lnTo>
                    <a:pt x="118533" y="7850"/>
                  </a:lnTo>
                  <a:lnTo>
                    <a:pt x="118533" y="84"/>
                  </a:lnTo>
                  <a:cubicBezTo>
                    <a:pt x="109493" y="835"/>
                    <a:pt x="86391" y="835"/>
                    <a:pt x="76096" y="835"/>
                  </a:cubicBezTo>
                  <a:cubicBezTo>
                    <a:pt x="65801" y="835"/>
                    <a:pt x="42448" y="835"/>
                    <a:pt x="33408" y="84"/>
                  </a:cubicBezTo>
                  <a:lnTo>
                    <a:pt x="33408" y="7850"/>
                  </a:lnTo>
                  <a:lnTo>
                    <a:pt x="41695" y="7850"/>
                  </a:lnTo>
                  <a:cubicBezTo>
                    <a:pt x="65550" y="7850"/>
                    <a:pt x="65550" y="11106"/>
                    <a:pt x="65550" y="19875"/>
                  </a:cubicBezTo>
                  <a:lnTo>
                    <a:pt x="65550" y="33904"/>
                  </a:lnTo>
                  <a:cubicBezTo>
                    <a:pt x="27130" y="37662"/>
                    <a:pt x="262" y="60710"/>
                    <a:pt x="262" y="85511"/>
                  </a:cubicBezTo>
                  <a:cubicBezTo>
                    <a:pt x="262" y="111315"/>
                    <a:pt x="28135" y="133611"/>
                    <a:pt x="65550" y="137369"/>
                  </a:cubicBezTo>
                  <a:lnTo>
                    <a:pt x="65550" y="151398"/>
                  </a:lnTo>
                  <a:cubicBezTo>
                    <a:pt x="65550" y="159916"/>
                    <a:pt x="65550" y="163423"/>
                    <a:pt x="41695" y="163423"/>
                  </a:cubicBezTo>
                  <a:lnTo>
                    <a:pt x="33408" y="163423"/>
                  </a:lnTo>
                  <a:lnTo>
                    <a:pt x="33408" y="171189"/>
                  </a:lnTo>
                  <a:cubicBezTo>
                    <a:pt x="42448" y="170438"/>
                    <a:pt x="65550" y="170438"/>
                    <a:pt x="75845" y="170438"/>
                  </a:cubicBezTo>
                  <a:cubicBezTo>
                    <a:pt x="86140" y="170438"/>
                    <a:pt x="109493" y="170438"/>
                    <a:pt x="118533" y="171189"/>
                  </a:cubicBezTo>
                  <a:lnTo>
                    <a:pt x="118533" y="163423"/>
                  </a:lnTo>
                  <a:lnTo>
                    <a:pt x="110246" y="163423"/>
                  </a:lnTo>
                  <a:cubicBezTo>
                    <a:pt x="86391" y="163423"/>
                    <a:pt x="86391" y="160166"/>
                    <a:pt x="86391" y="151398"/>
                  </a:cubicBezTo>
                  <a:lnTo>
                    <a:pt x="86391" y="137369"/>
                  </a:lnTo>
                  <a:close/>
                  <a:moveTo>
                    <a:pt x="65550" y="131607"/>
                  </a:moveTo>
                  <a:cubicBezTo>
                    <a:pt x="29893" y="126847"/>
                    <a:pt x="25373" y="101294"/>
                    <a:pt x="25373" y="85762"/>
                  </a:cubicBezTo>
                  <a:cubicBezTo>
                    <a:pt x="25373" y="72735"/>
                    <a:pt x="27884" y="44676"/>
                    <a:pt x="65550" y="39666"/>
                  </a:cubicBezTo>
                  <a:lnTo>
                    <a:pt x="65550" y="131607"/>
                  </a:lnTo>
                  <a:close/>
                  <a:moveTo>
                    <a:pt x="86391" y="39415"/>
                  </a:moveTo>
                  <a:cubicBezTo>
                    <a:pt x="121044" y="43424"/>
                    <a:pt x="128075" y="66471"/>
                    <a:pt x="128075" y="85511"/>
                  </a:cubicBezTo>
                  <a:cubicBezTo>
                    <a:pt x="128075" y="100542"/>
                    <a:pt x="124308" y="127348"/>
                    <a:pt x="86391" y="131857"/>
                  </a:cubicBezTo>
                  <a:lnTo>
                    <a:pt x="86391" y="3941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926792EB-2104-BB87-8E26-7B001D256B5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030342" y="5228050"/>
              <a:ext cx="34401" cy="250520"/>
            </a:xfrm>
            <a:custGeom>
              <a:avLst/>
              <a:gdLst>
                <a:gd name="connsiteX0" fmla="*/ 34671 w 34401"/>
                <a:gd name="connsiteY0" fmla="*/ 250604 h 250520"/>
                <a:gd name="connsiteX1" fmla="*/ 34671 w 34401"/>
                <a:gd name="connsiteY1" fmla="*/ 240583 h 250520"/>
                <a:gd name="connsiteX2" fmla="*/ 10314 w 34401"/>
                <a:gd name="connsiteY2" fmla="*/ 240583 h 250520"/>
                <a:gd name="connsiteX3" fmla="*/ 10314 w 34401"/>
                <a:gd name="connsiteY3" fmla="*/ 10104 h 250520"/>
                <a:gd name="connsiteX4" fmla="*/ 34671 w 34401"/>
                <a:gd name="connsiteY4" fmla="*/ 10104 h 250520"/>
                <a:gd name="connsiteX5" fmla="*/ 34671 w 34401"/>
                <a:gd name="connsiteY5" fmla="*/ 84 h 250520"/>
                <a:gd name="connsiteX6" fmla="*/ 269 w 34401"/>
                <a:gd name="connsiteY6" fmla="*/ 84 h 250520"/>
                <a:gd name="connsiteX7" fmla="*/ 269 w 34401"/>
                <a:gd name="connsiteY7" fmla="*/ 250604 h 250520"/>
                <a:gd name="connsiteX8" fmla="*/ 34671 w 34401"/>
                <a:gd name="connsiteY8" fmla="*/ 250604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1" h="250520">
                  <a:moveTo>
                    <a:pt x="34671" y="250604"/>
                  </a:moveTo>
                  <a:lnTo>
                    <a:pt x="34671" y="240583"/>
                  </a:lnTo>
                  <a:lnTo>
                    <a:pt x="10314" y="240583"/>
                  </a:lnTo>
                  <a:lnTo>
                    <a:pt x="10314" y="10104"/>
                  </a:lnTo>
                  <a:lnTo>
                    <a:pt x="34671" y="10104"/>
                  </a:lnTo>
                  <a:lnTo>
                    <a:pt x="34671" y="84"/>
                  </a:lnTo>
                  <a:lnTo>
                    <a:pt x="269" y="84"/>
                  </a:lnTo>
                  <a:lnTo>
                    <a:pt x="269" y="250604"/>
                  </a:lnTo>
                  <a:lnTo>
                    <a:pt x="34671" y="25060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CFAA410A-3773-EFBF-2976-CDFC2907256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083521" y="5305211"/>
              <a:ext cx="92406" cy="113485"/>
            </a:xfrm>
            <a:custGeom>
              <a:avLst/>
              <a:gdLst>
                <a:gd name="connsiteX0" fmla="*/ 85397 w 92406"/>
                <a:gd name="connsiteY0" fmla="*/ 17119 h 113485"/>
                <a:gd name="connsiteX1" fmla="*/ 73344 w 92406"/>
                <a:gd name="connsiteY1" fmla="*/ 28392 h 113485"/>
                <a:gd name="connsiteX2" fmla="*/ 81128 w 92406"/>
                <a:gd name="connsiteY2" fmla="*/ 35657 h 113485"/>
                <a:gd name="connsiteX3" fmla="*/ 92679 w 92406"/>
                <a:gd name="connsiteY3" fmla="*/ 21628 h 113485"/>
                <a:gd name="connsiteX4" fmla="*/ 62797 w 92406"/>
                <a:gd name="connsiteY4" fmla="*/ 84 h 113485"/>
                <a:gd name="connsiteX5" fmla="*/ 20361 w 92406"/>
                <a:gd name="connsiteY5" fmla="*/ 36660 h 113485"/>
                <a:gd name="connsiteX6" fmla="*/ 46224 w 92406"/>
                <a:gd name="connsiteY6" fmla="*/ 61461 h 113485"/>
                <a:gd name="connsiteX7" fmla="*/ 72339 w 92406"/>
                <a:gd name="connsiteY7" fmla="*/ 80501 h 113485"/>
                <a:gd name="connsiteX8" fmla="*/ 36431 w 92406"/>
                <a:gd name="connsiteY8" fmla="*/ 108058 h 113485"/>
                <a:gd name="connsiteX9" fmla="*/ 7805 w 92406"/>
                <a:gd name="connsiteY9" fmla="*/ 94780 h 113485"/>
                <a:gd name="connsiteX10" fmla="*/ 23625 w 92406"/>
                <a:gd name="connsiteY10" fmla="*/ 81503 h 113485"/>
                <a:gd name="connsiteX11" fmla="*/ 14334 w 92406"/>
                <a:gd name="connsiteY11" fmla="*/ 72735 h 113485"/>
                <a:gd name="connsiteX12" fmla="*/ 272 w 92406"/>
                <a:gd name="connsiteY12" fmla="*/ 89269 h 113485"/>
                <a:gd name="connsiteX13" fmla="*/ 36180 w 92406"/>
                <a:gd name="connsiteY13" fmla="*/ 113569 h 113485"/>
                <a:gd name="connsiteX14" fmla="*/ 86652 w 92406"/>
                <a:gd name="connsiteY14" fmla="*/ 71983 h 113485"/>
                <a:gd name="connsiteX15" fmla="*/ 78868 w 92406"/>
                <a:gd name="connsiteY15" fmla="*/ 53695 h 113485"/>
                <a:gd name="connsiteX16" fmla="*/ 53758 w 92406"/>
                <a:gd name="connsiteY16" fmla="*/ 43173 h 113485"/>
                <a:gd name="connsiteX17" fmla="*/ 34674 w 92406"/>
                <a:gd name="connsiteY17" fmla="*/ 28142 h 113485"/>
                <a:gd name="connsiteX18" fmla="*/ 62797 w 92406"/>
                <a:gd name="connsiteY18" fmla="*/ 5595 h 113485"/>
                <a:gd name="connsiteX19" fmla="*/ 85397 w 92406"/>
                <a:gd name="connsiteY19" fmla="*/ 17119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406" h="113485">
                  <a:moveTo>
                    <a:pt x="85397" y="17119"/>
                  </a:moveTo>
                  <a:cubicBezTo>
                    <a:pt x="78366" y="17369"/>
                    <a:pt x="73344" y="22881"/>
                    <a:pt x="73344" y="28392"/>
                  </a:cubicBezTo>
                  <a:cubicBezTo>
                    <a:pt x="73344" y="31900"/>
                    <a:pt x="75604" y="35657"/>
                    <a:pt x="81128" y="35657"/>
                  </a:cubicBezTo>
                  <a:cubicBezTo>
                    <a:pt x="86652" y="35657"/>
                    <a:pt x="92679" y="31399"/>
                    <a:pt x="92679" y="21628"/>
                  </a:cubicBezTo>
                  <a:cubicBezTo>
                    <a:pt x="92679" y="10355"/>
                    <a:pt x="81881" y="84"/>
                    <a:pt x="62797" y="84"/>
                  </a:cubicBezTo>
                  <a:cubicBezTo>
                    <a:pt x="29651" y="84"/>
                    <a:pt x="20361" y="25637"/>
                    <a:pt x="20361" y="36660"/>
                  </a:cubicBezTo>
                  <a:cubicBezTo>
                    <a:pt x="20361" y="56200"/>
                    <a:pt x="38942" y="59958"/>
                    <a:pt x="46224" y="61461"/>
                  </a:cubicBezTo>
                  <a:cubicBezTo>
                    <a:pt x="59282" y="63966"/>
                    <a:pt x="72339" y="66722"/>
                    <a:pt x="72339" y="80501"/>
                  </a:cubicBezTo>
                  <a:cubicBezTo>
                    <a:pt x="72339" y="87014"/>
                    <a:pt x="66564" y="108058"/>
                    <a:pt x="36431" y="108058"/>
                  </a:cubicBezTo>
                  <a:cubicBezTo>
                    <a:pt x="32916" y="108058"/>
                    <a:pt x="13581" y="108058"/>
                    <a:pt x="7805" y="94780"/>
                  </a:cubicBezTo>
                  <a:cubicBezTo>
                    <a:pt x="17347" y="96033"/>
                    <a:pt x="23625" y="88517"/>
                    <a:pt x="23625" y="81503"/>
                  </a:cubicBezTo>
                  <a:cubicBezTo>
                    <a:pt x="23625" y="75741"/>
                    <a:pt x="19607" y="72735"/>
                    <a:pt x="14334" y="72735"/>
                  </a:cubicBezTo>
                  <a:cubicBezTo>
                    <a:pt x="7805" y="72735"/>
                    <a:pt x="272" y="77995"/>
                    <a:pt x="272" y="89269"/>
                  </a:cubicBezTo>
                  <a:cubicBezTo>
                    <a:pt x="272" y="103549"/>
                    <a:pt x="14585" y="113569"/>
                    <a:pt x="36180" y="113569"/>
                  </a:cubicBezTo>
                  <a:cubicBezTo>
                    <a:pt x="76859" y="113569"/>
                    <a:pt x="86652" y="83256"/>
                    <a:pt x="86652" y="71983"/>
                  </a:cubicBezTo>
                  <a:cubicBezTo>
                    <a:pt x="86652" y="62964"/>
                    <a:pt x="81881" y="56701"/>
                    <a:pt x="78868" y="53695"/>
                  </a:cubicBezTo>
                  <a:cubicBezTo>
                    <a:pt x="72088" y="46680"/>
                    <a:pt x="64806" y="45428"/>
                    <a:pt x="53758" y="43173"/>
                  </a:cubicBezTo>
                  <a:cubicBezTo>
                    <a:pt x="44718" y="41169"/>
                    <a:pt x="34674" y="39415"/>
                    <a:pt x="34674" y="28142"/>
                  </a:cubicBezTo>
                  <a:cubicBezTo>
                    <a:pt x="34674" y="20877"/>
                    <a:pt x="40700" y="5595"/>
                    <a:pt x="62797" y="5595"/>
                  </a:cubicBezTo>
                  <a:cubicBezTo>
                    <a:pt x="69075" y="5595"/>
                    <a:pt x="81630" y="7349"/>
                    <a:pt x="85397" y="17119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A83207DF-54A6-76CF-DCC7-67F8F1AB41B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193694" y="5228050"/>
              <a:ext cx="34401" cy="250520"/>
            </a:xfrm>
            <a:custGeom>
              <a:avLst/>
              <a:gdLst>
                <a:gd name="connsiteX0" fmla="*/ 34678 w 34401"/>
                <a:gd name="connsiteY0" fmla="*/ 84 h 250520"/>
                <a:gd name="connsiteX1" fmla="*/ 277 w 34401"/>
                <a:gd name="connsiteY1" fmla="*/ 84 h 250520"/>
                <a:gd name="connsiteX2" fmla="*/ 277 w 34401"/>
                <a:gd name="connsiteY2" fmla="*/ 10104 h 250520"/>
                <a:gd name="connsiteX3" fmla="*/ 24634 w 34401"/>
                <a:gd name="connsiteY3" fmla="*/ 10104 h 250520"/>
                <a:gd name="connsiteX4" fmla="*/ 24634 w 34401"/>
                <a:gd name="connsiteY4" fmla="*/ 240583 h 250520"/>
                <a:gd name="connsiteX5" fmla="*/ 277 w 34401"/>
                <a:gd name="connsiteY5" fmla="*/ 240583 h 250520"/>
                <a:gd name="connsiteX6" fmla="*/ 277 w 34401"/>
                <a:gd name="connsiteY6" fmla="*/ 250604 h 250520"/>
                <a:gd name="connsiteX7" fmla="*/ 34678 w 34401"/>
                <a:gd name="connsiteY7" fmla="*/ 250604 h 250520"/>
                <a:gd name="connsiteX8" fmla="*/ 34678 w 34401"/>
                <a:gd name="connsiteY8" fmla="*/ 84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1" h="250520">
                  <a:moveTo>
                    <a:pt x="34678" y="84"/>
                  </a:moveTo>
                  <a:lnTo>
                    <a:pt x="277" y="84"/>
                  </a:lnTo>
                  <a:lnTo>
                    <a:pt x="277" y="10104"/>
                  </a:lnTo>
                  <a:lnTo>
                    <a:pt x="24634" y="10104"/>
                  </a:lnTo>
                  <a:lnTo>
                    <a:pt x="24634" y="240583"/>
                  </a:lnTo>
                  <a:lnTo>
                    <a:pt x="277" y="240583"/>
                  </a:lnTo>
                  <a:lnTo>
                    <a:pt x="277" y="250604"/>
                  </a:lnTo>
                  <a:lnTo>
                    <a:pt x="34678" y="250604"/>
                  </a:lnTo>
                  <a:lnTo>
                    <a:pt x="34678" y="8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267D8853-7D73-37DA-296D-37AF1EAF8AA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271732" y="5228050"/>
              <a:ext cx="55996" cy="250520"/>
            </a:xfrm>
            <a:custGeom>
              <a:avLst/>
              <a:gdLst>
                <a:gd name="connsiteX0" fmla="*/ 55021 w 55996"/>
                <a:gd name="connsiteY0" fmla="*/ 129603 h 250520"/>
                <a:gd name="connsiteX1" fmla="*/ 56276 w 55996"/>
                <a:gd name="connsiteY1" fmla="*/ 125344 h 250520"/>
                <a:gd name="connsiteX2" fmla="*/ 55021 w 55996"/>
                <a:gd name="connsiteY2" fmla="*/ 121085 h 250520"/>
                <a:gd name="connsiteX3" fmla="*/ 11077 w 55996"/>
                <a:gd name="connsiteY3" fmla="*/ 5846 h 250520"/>
                <a:gd name="connsiteX4" fmla="*/ 5302 w 55996"/>
                <a:gd name="connsiteY4" fmla="*/ 84 h 250520"/>
                <a:gd name="connsiteX5" fmla="*/ 280 w 55996"/>
                <a:gd name="connsiteY5" fmla="*/ 5094 h 250520"/>
                <a:gd name="connsiteX6" fmla="*/ 1535 w 55996"/>
                <a:gd name="connsiteY6" fmla="*/ 9102 h 250520"/>
                <a:gd name="connsiteX7" fmla="*/ 45981 w 55996"/>
                <a:gd name="connsiteY7" fmla="*/ 125344 h 250520"/>
                <a:gd name="connsiteX8" fmla="*/ 1535 w 55996"/>
                <a:gd name="connsiteY8" fmla="*/ 241084 h 250520"/>
                <a:gd name="connsiteX9" fmla="*/ 280 w 55996"/>
                <a:gd name="connsiteY9" fmla="*/ 245594 h 250520"/>
                <a:gd name="connsiteX10" fmla="*/ 5302 w 55996"/>
                <a:gd name="connsiteY10" fmla="*/ 250604 h 250520"/>
                <a:gd name="connsiteX11" fmla="*/ 10575 w 55996"/>
                <a:gd name="connsiteY11" fmla="*/ 245594 h 250520"/>
                <a:gd name="connsiteX12" fmla="*/ 55021 w 55996"/>
                <a:gd name="connsiteY12" fmla="*/ 12960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6" h="250520">
                  <a:moveTo>
                    <a:pt x="55021" y="129603"/>
                  </a:moveTo>
                  <a:cubicBezTo>
                    <a:pt x="56276" y="126596"/>
                    <a:pt x="56276" y="126095"/>
                    <a:pt x="56276" y="125344"/>
                  </a:cubicBezTo>
                  <a:cubicBezTo>
                    <a:pt x="56276" y="124592"/>
                    <a:pt x="56276" y="124091"/>
                    <a:pt x="55021" y="121085"/>
                  </a:cubicBezTo>
                  <a:lnTo>
                    <a:pt x="11077" y="5846"/>
                  </a:lnTo>
                  <a:cubicBezTo>
                    <a:pt x="9570" y="1587"/>
                    <a:pt x="8064" y="84"/>
                    <a:pt x="5302" y="84"/>
                  </a:cubicBezTo>
                  <a:cubicBezTo>
                    <a:pt x="2539" y="84"/>
                    <a:pt x="280" y="2338"/>
                    <a:pt x="280" y="5094"/>
                  </a:cubicBezTo>
                  <a:cubicBezTo>
                    <a:pt x="280" y="5846"/>
                    <a:pt x="280" y="6347"/>
                    <a:pt x="1535" y="9102"/>
                  </a:cubicBezTo>
                  <a:lnTo>
                    <a:pt x="45981" y="125344"/>
                  </a:lnTo>
                  <a:lnTo>
                    <a:pt x="1535" y="241084"/>
                  </a:lnTo>
                  <a:cubicBezTo>
                    <a:pt x="280" y="243840"/>
                    <a:pt x="280" y="244341"/>
                    <a:pt x="280" y="245594"/>
                  </a:cubicBezTo>
                  <a:cubicBezTo>
                    <a:pt x="280" y="248349"/>
                    <a:pt x="2539" y="250604"/>
                    <a:pt x="5302" y="250604"/>
                  </a:cubicBezTo>
                  <a:cubicBezTo>
                    <a:pt x="8566" y="250604"/>
                    <a:pt x="9570" y="248099"/>
                    <a:pt x="10575" y="245594"/>
                  </a:cubicBezTo>
                  <a:lnTo>
                    <a:pt x="55021" y="12960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A51FD143-B18B-0740-7F3E-E4C8123AFD1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369887" y="5228050"/>
              <a:ext cx="58256" cy="250520"/>
            </a:xfrm>
            <a:custGeom>
              <a:avLst/>
              <a:gdLst>
                <a:gd name="connsiteX0" fmla="*/ 58540 w 58256"/>
                <a:gd name="connsiteY0" fmla="*/ 125344 h 250520"/>
                <a:gd name="connsiteX1" fmla="*/ 41967 w 58256"/>
                <a:gd name="connsiteY1" fmla="*/ 47181 h 250520"/>
                <a:gd name="connsiteX2" fmla="*/ 2794 w 58256"/>
                <a:gd name="connsiteY2" fmla="*/ 84 h 250520"/>
                <a:gd name="connsiteX3" fmla="*/ 283 w 58256"/>
                <a:gd name="connsiteY3" fmla="*/ 2589 h 250520"/>
                <a:gd name="connsiteX4" fmla="*/ 5054 w 58256"/>
                <a:gd name="connsiteY4" fmla="*/ 8351 h 250520"/>
                <a:gd name="connsiteX5" fmla="*/ 43976 w 58256"/>
                <a:gd name="connsiteY5" fmla="*/ 125344 h 250520"/>
                <a:gd name="connsiteX6" fmla="*/ 3548 w 58256"/>
                <a:gd name="connsiteY6" fmla="*/ 243840 h 250520"/>
                <a:gd name="connsiteX7" fmla="*/ 283 w 58256"/>
                <a:gd name="connsiteY7" fmla="*/ 248099 h 250520"/>
                <a:gd name="connsiteX8" fmla="*/ 2794 w 58256"/>
                <a:gd name="connsiteY8" fmla="*/ 250604 h 250520"/>
                <a:gd name="connsiteX9" fmla="*/ 42720 w 58256"/>
                <a:gd name="connsiteY9" fmla="*/ 201753 h 250520"/>
                <a:gd name="connsiteX10" fmla="*/ 58540 w 58256"/>
                <a:gd name="connsiteY10" fmla="*/ 125344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56" h="250520">
                  <a:moveTo>
                    <a:pt x="58540" y="125344"/>
                  </a:moveTo>
                  <a:cubicBezTo>
                    <a:pt x="58540" y="105803"/>
                    <a:pt x="55778" y="75490"/>
                    <a:pt x="41967" y="47181"/>
                  </a:cubicBezTo>
                  <a:cubicBezTo>
                    <a:pt x="26901" y="16367"/>
                    <a:pt x="5305" y="84"/>
                    <a:pt x="2794" y="84"/>
                  </a:cubicBezTo>
                  <a:cubicBezTo>
                    <a:pt x="1288" y="84"/>
                    <a:pt x="283" y="1086"/>
                    <a:pt x="283" y="2589"/>
                  </a:cubicBezTo>
                  <a:cubicBezTo>
                    <a:pt x="283" y="3340"/>
                    <a:pt x="283" y="3841"/>
                    <a:pt x="5054" y="8351"/>
                  </a:cubicBezTo>
                  <a:cubicBezTo>
                    <a:pt x="29663" y="33152"/>
                    <a:pt x="43976" y="72985"/>
                    <a:pt x="43976" y="125344"/>
                  </a:cubicBezTo>
                  <a:cubicBezTo>
                    <a:pt x="43976" y="168183"/>
                    <a:pt x="34685" y="212274"/>
                    <a:pt x="3548" y="243840"/>
                  </a:cubicBezTo>
                  <a:cubicBezTo>
                    <a:pt x="283" y="246846"/>
                    <a:pt x="283" y="247347"/>
                    <a:pt x="283" y="248099"/>
                  </a:cubicBezTo>
                  <a:cubicBezTo>
                    <a:pt x="283" y="249602"/>
                    <a:pt x="1288" y="250604"/>
                    <a:pt x="2794" y="250604"/>
                  </a:cubicBezTo>
                  <a:cubicBezTo>
                    <a:pt x="5305" y="250604"/>
                    <a:pt x="27905" y="233569"/>
                    <a:pt x="42720" y="201753"/>
                  </a:cubicBezTo>
                  <a:cubicBezTo>
                    <a:pt x="55527" y="174195"/>
                    <a:pt x="58540" y="146388"/>
                    <a:pt x="58540" y="12534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7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1BF11-1451-AF2C-7640-70B0A6AF8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8E4BA29-E0E9-BCE0-7057-FD55759407F5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Auxiliary Field Monte-Carlo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7E1AE33-7B92-0725-1D2B-3F3A33D8D915}"/>
                  </a:ext>
                </a:extLst>
              </p:cNvPr>
              <p:cNvSpPr txBox="1"/>
              <p:nvPr/>
            </p:nvSpPr>
            <p:spPr>
              <a:xfrm>
                <a:off x="-1" y="676094"/>
                <a:ext cx="9182912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For a given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sz="2000" dirty="0"/>
                  <a:t>, the expectation of any operator </a:t>
                </a:r>
                <a:r>
                  <a:rPr lang="zh-CN" altLang="en-US" sz="2000" dirty="0">
                    <a:solidFill>
                      <a:srgbClr val="0606FF"/>
                    </a:solidFill>
                    <a:latin typeface="Cambria Math" panose="02040503050406030204" pitchFamily="18" charset="0"/>
                    <a:cs typeface="Cascadia Mono Light" panose="020B0609020000020004" pitchFamily="49" charset="0"/>
                  </a:rPr>
                  <a:t>𝒪</a:t>
                </a:r>
                <a:r>
                  <a:rPr lang="en-US" altLang="zh-CN" sz="2000" dirty="0"/>
                  <a:t> could be expressed as a summation over </a:t>
                </a:r>
                <a:r>
                  <a:rPr lang="en-US" altLang="zh-CN" sz="2000" b="1" dirty="0"/>
                  <a:t>all configurations of auxiliary fields </a:t>
                </a:r>
                <a:r>
                  <a:rPr lang="en-US" altLang="zh-CN" sz="2000" dirty="0"/>
                  <a:t>(path integral)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7E1AE33-7B92-0725-1D2B-3F3A33D8D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76094"/>
                <a:ext cx="9182912" cy="967957"/>
              </a:xfrm>
              <a:prstGeom prst="rect">
                <a:avLst/>
              </a:prstGeom>
              <a:blipFill>
                <a:blip r:embed="rId147"/>
                <a:stretch>
                  <a:fillRect l="-598" r="-465" b="-10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07" name="组合 2106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O \rangle = \frac{\sum_{\{s\}}\bra{\Phi[s_1]}\mathcal{O}\ket{\Phi[s_2]}}{\sum_{\{s\}}\langle\Phi[s_1]|\Phi[s_2]\rangle}\equiv \frac{\sum_{\{s\}}\mathcal{O}[s]\mathcal{Z}[s]}{\sum_{\{s\}}\mathcal{Z}[s]}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47DB441A-0867-EA72-159C-23184726461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99651" y="1799384"/>
            <a:ext cx="4880315" cy="689224"/>
            <a:chOff x="4322295" y="3716898"/>
            <a:chExt cx="4880315" cy="689224"/>
          </a:xfrm>
        </p:grpSpPr>
        <p:sp>
          <p:nvSpPr>
            <p:cNvPr id="2042" name="任意多边形: 形状 2041">
              <a:extLst>
                <a:ext uri="{FF2B5EF4-FFF2-40B4-BE49-F238E27FC236}">
                  <a16:creationId xmlns:a16="http://schemas.microsoft.com/office/drawing/2014/main" id="{78CA1734-0649-0DA7-DF10-4E0797B64A7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322295" y="3931664"/>
              <a:ext cx="55866" cy="248283"/>
            </a:xfrm>
            <a:custGeom>
              <a:avLst/>
              <a:gdLst>
                <a:gd name="connsiteX0" fmla="*/ 54749 w 55866"/>
                <a:gd name="connsiteY0" fmla="*/ 9525 h 248283"/>
                <a:gd name="connsiteX1" fmla="*/ 56002 w 55866"/>
                <a:gd name="connsiteY1" fmla="*/ 5055 h 248283"/>
                <a:gd name="connsiteX2" fmla="*/ 50991 w 55866"/>
                <a:gd name="connsiteY2" fmla="*/ 90 h 248283"/>
                <a:gd name="connsiteX3" fmla="*/ 45229 w 55866"/>
                <a:gd name="connsiteY3" fmla="*/ 5800 h 248283"/>
                <a:gd name="connsiteX4" fmla="*/ 1388 w 55866"/>
                <a:gd name="connsiteY4" fmla="*/ 119762 h 248283"/>
                <a:gd name="connsiteX5" fmla="*/ 135 w 55866"/>
                <a:gd name="connsiteY5" fmla="*/ 124232 h 248283"/>
                <a:gd name="connsiteX6" fmla="*/ 1388 w 55866"/>
                <a:gd name="connsiteY6" fmla="*/ 128452 h 248283"/>
                <a:gd name="connsiteX7" fmla="*/ 45229 w 55866"/>
                <a:gd name="connsiteY7" fmla="*/ 242415 h 248283"/>
                <a:gd name="connsiteX8" fmla="*/ 50991 w 55866"/>
                <a:gd name="connsiteY8" fmla="*/ 248373 h 248283"/>
                <a:gd name="connsiteX9" fmla="*/ 56002 w 55866"/>
                <a:gd name="connsiteY9" fmla="*/ 243408 h 248283"/>
                <a:gd name="connsiteX10" fmla="*/ 54749 w 55866"/>
                <a:gd name="connsiteY10" fmla="*/ 239435 h 248283"/>
                <a:gd name="connsiteX11" fmla="*/ 10407 w 55866"/>
                <a:gd name="connsiteY11" fmla="*/ 124232 h 248283"/>
                <a:gd name="connsiteX12" fmla="*/ 54749 w 55866"/>
                <a:gd name="connsiteY12" fmla="*/ 9525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248283">
                  <a:moveTo>
                    <a:pt x="54749" y="9525"/>
                  </a:moveTo>
                  <a:cubicBezTo>
                    <a:pt x="56002" y="6793"/>
                    <a:pt x="56002" y="6297"/>
                    <a:pt x="56002" y="5055"/>
                  </a:cubicBezTo>
                  <a:cubicBezTo>
                    <a:pt x="56002" y="2324"/>
                    <a:pt x="53747" y="90"/>
                    <a:pt x="50991" y="90"/>
                  </a:cubicBezTo>
                  <a:cubicBezTo>
                    <a:pt x="48736" y="90"/>
                    <a:pt x="46983" y="1331"/>
                    <a:pt x="45229" y="5800"/>
                  </a:cubicBezTo>
                  <a:lnTo>
                    <a:pt x="1388" y="119762"/>
                  </a:lnTo>
                  <a:cubicBezTo>
                    <a:pt x="887" y="121252"/>
                    <a:pt x="135" y="122742"/>
                    <a:pt x="135" y="124232"/>
                  </a:cubicBezTo>
                  <a:cubicBezTo>
                    <a:pt x="135" y="124976"/>
                    <a:pt x="135" y="125473"/>
                    <a:pt x="1388" y="128452"/>
                  </a:cubicBezTo>
                  <a:lnTo>
                    <a:pt x="45229" y="242415"/>
                  </a:lnTo>
                  <a:cubicBezTo>
                    <a:pt x="46231" y="245146"/>
                    <a:pt x="47484" y="248373"/>
                    <a:pt x="50991" y="248373"/>
                  </a:cubicBezTo>
                  <a:cubicBezTo>
                    <a:pt x="53747" y="248373"/>
                    <a:pt x="56002" y="246139"/>
                    <a:pt x="56002" y="243408"/>
                  </a:cubicBezTo>
                  <a:cubicBezTo>
                    <a:pt x="56002" y="242663"/>
                    <a:pt x="56002" y="242166"/>
                    <a:pt x="54749" y="239435"/>
                  </a:cubicBezTo>
                  <a:lnTo>
                    <a:pt x="10407" y="124232"/>
                  </a:lnTo>
                  <a:lnTo>
                    <a:pt x="54749" y="952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43" name="任意多边形: 形状 2042">
              <a:extLst>
                <a:ext uri="{FF2B5EF4-FFF2-40B4-BE49-F238E27FC236}">
                  <a16:creationId xmlns:a16="http://schemas.microsoft.com/office/drawing/2014/main" id="{623906D3-9486-3959-0320-6076F1B8586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404438" y="3942837"/>
              <a:ext cx="173109" cy="180502"/>
            </a:xfrm>
            <a:custGeom>
              <a:avLst/>
              <a:gdLst>
                <a:gd name="connsiteX0" fmla="*/ 173249 w 173109"/>
                <a:gd name="connsiteY0" fmla="*/ 66878 h 180502"/>
                <a:gd name="connsiteX1" fmla="*/ 109366 w 173109"/>
                <a:gd name="connsiteY1" fmla="*/ 90 h 180502"/>
                <a:gd name="connsiteX2" fmla="*/ 139 w 173109"/>
                <a:gd name="connsiteY2" fmla="*/ 114300 h 180502"/>
                <a:gd name="connsiteX3" fmla="*/ 64273 w 173109"/>
                <a:gd name="connsiteY3" fmla="*/ 180592 h 180502"/>
                <a:gd name="connsiteX4" fmla="*/ 173249 w 173109"/>
                <a:gd name="connsiteY4" fmla="*/ 66878 h 180502"/>
                <a:gd name="connsiteX5" fmla="*/ 65776 w 173109"/>
                <a:gd name="connsiteY5" fmla="*/ 174137 h 180502"/>
                <a:gd name="connsiteX6" fmla="*/ 23438 w 173109"/>
                <a:gd name="connsiteY6" fmla="*/ 121252 h 180502"/>
                <a:gd name="connsiteX7" fmla="*/ 46235 w 173109"/>
                <a:gd name="connsiteY7" fmla="*/ 45029 h 180502"/>
                <a:gd name="connsiteX8" fmla="*/ 107863 w 173109"/>
                <a:gd name="connsiteY8" fmla="*/ 6297 h 180502"/>
                <a:gd name="connsiteX9" fmla="*/ 150953 w 173109"/>
                <a:gd name="connsiteY9" fmla="*/ 57195 h 180502"/>
                <a:gd name="connsiteX10" fmla="*/ 119387 w 173109"/>
                <a:gd name="connsiteY10" fmla="*/ 144343 h 180502"/>
                <a:gd name="connsiteX11" fmla="*/ 65776 w 173109"/>
                <a:gd name="connsiteY11" fmla="*/ 174137 h 18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109" h="180502">
                  <a:moveTo>
                    <a:pt x="173249" y="66878"/>
                  </a:moveTo>
                  <a:cubicBezTo>
                    <a:pt x="173249" y="26904"/>
                    <a:pt x="146694" y="90"/>
                    <a:pt x="109366" y="90"/>
                  </a:cubicBezTo>
                  <a:cubicBezTo>
                    <a:pt x="55254" y="90"/>
                    <a:pt x="139" y="56450"/>
                    <a:pt x="139" y="114300"/>
                  </a:cubicBezTo>
                  <a:cubicBezTo>
                    <a:pt x="139" y="155515"/>
                    <a:pt x="28198" y="180592"/>
                    <a:pt x="64273" y="180592"/>
                  </a:cubicBezTo>
                  <a:cubicBezTo>
                    <a:pt x="117383" y="180592"/>
                    <a:pt x="173249" y="126218"/>
                    <a:pt x="173249" y="66878"/>
                  </a:cubicBezTo>
                  <a:close/>
                  <a:moveTo>
                    <a:pt x="65776" y="174137"/>
                  </a:moveTo>
                  <a:cubicBezTo>
                    <a:pt x="40974" y="174137"/>
                    <a:pt x="23438" y="154026"/>
                    <a:pt x="23438" y="121252"/>
                  </a:cubicBezTo>
                  <a:cubicBezTo>
                    <a:pt x="23438" y="110328"/>
                    <a:pt x="26945" y="74078"/>
                    <a:pt x="46235" y="45029"/>
                  </a:cubicBezTo>
                  <a:cubicBezTo>
                    <a:pt x="63521" y="19208"/>
                    <a:pt x="88072" y="6297"/>
                    <a:pt x="107863" y="6297"/>
                  </a:cubicBezTo>
                  <a:cubicBezTo>
                    <a:pt x="128406" y="6297"/>
                    <a:pt x="150953" y="20201"/>
                    <a:pt x="150953" y="57195"/>
                  </a:cubicBezTo>
                  <a:cubicBezTo>
                    <a:pt x="150953" y="75071"/>
                    <a:pt x="144189" y="113804"/>
                    <a:pt x="119387" y="144343"/>
                  </a:cubicBezTo>
                  <a:cubicBezTo>
                    <a:pt x="107362" y="159488"/>
                    <a:pt x="86819" y="174137"/>
                    <a:pt x="65776" y="17413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44" name="任意多边形: 形状 2043">
              <a:extLst>
                <a:ext uri="{FF2B5EF4-FFF2-40B4-BE49-F238E27FC236}">
                  <a16:creationId xmlns:a16="http://schemas.microsoft.com/office/drawing/2014/main" id="{0463B40B-EA06-7166-9C0C-BABD99398B3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603991" y="3931664"/>
              <a:ext cx="55866" cy="248283"/>
            </a:xfrm>
            <a:custGeom>
              <a:avLst/>
              <a:gdLst>
                <a:gd name="connsiteX0" fmla="*/ 54761 w 55866"/>
                <a:gd name="connsiteY0" fmla="*/ 128452 h 248283"/>
                <a:gd name="connsiteX1" fmla="*/ 56013 w 55866"/>
                <a:gd name="connsiteY1" fmla="*/ 124232 h 248283"/>
                <a:gd name="connsiteX2" fmla="*/ 54761 w 55866"/>
                <a:gd name="connsiteY2" fmla="*/ 120011 h 248283"/>
                <a:gd name="connsiteX3" fmla="*/ 10920 w 55866"/>
                <a:gd name="connsiteY3" fmla="*/ 5800 h 248283"/>
                <a:gd name="connsiteX4" fmla="*/ 5158 w 55866"/>
                <a:gd name="connsiteY4" fmla="*/ 90 h 248283"/>
                <a:gd name="connsiteX5" fmla="*/ 147 w 55866"/>
                <a:gd name="connsiteY5" fmla="*/ 5055 h 248283"/>
                <a:gd name="connsiteX6" fmla="*/ 1400 w 55866"/>
                <a:gd name="connsiteY6" fmla="*/ 9028 h 248283"/>
                <a:gd name="connsiteX7" fmla="*/ 45742 w 55866"/>
                <a:gd name="connsiteY7" fmla="*/ 124232 h 248283"/>
                <a:gd name="connsiteX8" fmla="*/ 1400 w 55866"/>
                <a:gd name="connsiteY8" fmla="*/ 238939 h 248283"/>
                <a:gd name="connsiteX9" fmla="*/ 147 w 55866"/>
                <a:gd name="connsiteY9" fmla="*/ 243408 h 248283"/>
                <a:gd name="connsiteX10" fmla="*/ 5158 w 55866"/>
                <a:gd name="connsiteY10" fmla="*/ 248373 h 248283"/>
                <a:gd name="connsiteX11" fmla="*/ 10419 w 55866"/>
                <a:gd name="connsiteY11" fmla="*/ 243408 h 248283"/>
                <a:gd name="connsiteX12" fmla="*/ 54761 w 55866"/>
                <a:gd name="connsiteY12" fmla="*/ 128452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248283">
                  <a:moveTo>
                    <a:pt x="54761" y="128452"/>
                  </a:moveTo>
                  <a:cubicBezTo>
                    <a:pt x="56013" y="125473"/>
                    <a:pt x="56013" y="124976"/>
                    <a:pt x="56013" y="124232"/>
                  </a:cubicBezTo>
                  <a:cubicBezTo>
                    <a:pt x="56013" y="123487"/>
                    <a:pt x="56013" y="122990"/>
                    <a:pt x="54761" y="120011"/>
                  </a:cubicBezTo>
                  <a:lnTo>
                    <a:pt x="10920" y="5800"/>
                  </a:lnTo>
                  <a:cubicBezTo>
                    <a:pt x="9416" y="1580"/>
                    <a:pt x="7913" y="90"/>
                    <a:pt x="5158" y="90"/>
                  </a:cubicBezTo>
                  <a:cubicBezTo>
                    <a:pt x="2402" y="90"/>
                    <a:pt x="147" y="2324"/>
                    <a:pt x="147" y="5055"/>
                  </a:cubicBezTo>
                  <a:cubicBezTo>
                    <a:pt x="147" y="5800"/>
                    <a:pt x="147" y="6297"/>
                    <a:pt x="1400" y="9028"/>
                  </a:cubicBezTo>
                  <a:lnTo>
                    <a:pt x="45742" y="124232"/>
                  </a:lnTo>
                  <a:lnTo>
                    <a:pt x="1400" y="238939"/>
                  </a:lnTo>
                  <a:cubicBezTo>
                    <a:pt x="147" y="241670"/>
                    <a:pt x="147" y="242166"/>
                    <a:pt x="147" y="243408"/>
                  </a:cubicBezTo>
                  <a:cubicBezTo>
                    <a:pt x="147" y="246139"/>
                    <a:pt x="2402" y="248373"/>
                    <a:pt x="5158" y="248373"/>
                  </a:cubicBezTo>
                  <a:cubicBezTo>
                    <a:pt x="8414" y="248373"/>
                    <a:pt x="9416" y="245891"/>
                    <a:pt x="10419" y="243408"/>
                  </a:cubicBezTo>
                  <a:lnTo>
                    <a:pt x="54761" y="12845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45" name="任意多边形: 形状 2044">
              <a:extLst>
                <a:ext uri="{FF2B5EF4-FFF2-40B4-BE49-F238E27FC236}">
                  <a16:creationId xmlns:a16="http://schemas.microsoft.com/office/drawing/2014/main" id="{8ABD5D18-FE6F-2D36-DE03-1BB52CDA776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771254" y="4026757"/>
              <a:ext cx="166596" cy="58098"/>
            </a:xfrm>
            <a:custGeom>
              <a:avLst/>
              <a:gdLst>
                <a:gd name="connsiteX0" fmla="*/ 158232 w 166596"/>
                <a:gd name="connsiteY0" fmla="*/ 10021 h 58098"/>
                <a:gd name="connsiteX1" fmla="*/ 166750 w 166596"/>
                <a:gd name="connsiteY1" fmla="*/ 5055 h 58098"/>
                <a:gd name="connsiteX2" fmla="*/ 158483 w 166596"/>
                <a:gd name="connsiteY2" fmla="*/ 90 h 58098"/>
                <a:gd name="connsiteX3" fmla="*/ 8421 w 166596"/>
                <a:gd name="connsiteY3" fmla="*/ 90 h 58098"/>
                <a:gd name="connsiteX4" fmla="*/ 154 w 166596"/>
                <a:gd name="connsiteY4" fmla="*/ 5055 h 58098"/>
                <a:gd name="connsiteX5" fmla="*/ 8672 w 166596"/>
                <a:gd name="connsiteY5" fmla="*/ 10021 h 58098"/>
                <a:gd name="connsiteX6" fmla="*/ 158232 w 166596"/>
                <a:gd name="connsiteY6" fmla="*/ 10021 h 58098"/>
                <a:gd name="connsiteX7" fmla="*/ 158483 w 166596"/>
                <a:gd name="connsiteY7" fmla="*/ 58188 h 58098"/>
                <a:gd name="connsiteX8" fmla="*/ 166750 w 166596"/>
                <a:gd name="connsiteY8" fmla="*/ 53223 h 58098"/>
                <a:gd name="connsiteX9" fmla="*/ 158232 w 166596"/>
                <a:gd name="connsiteY9" fmla="*/ 48257 h 58098"/>
                <a:gd name="connsiteX10" fmla="*/ 8672 w 166596"/>
                <a:gd name="connsiteY10" fmla="*/ 48257 h 58098"/>
                <a:gd name="connsiteX11" fmla="*/ 154 w 166596"/>
                <a:gd name="connsiteY11" fmla="*/ 53223 h 58098"/>
                <a:gd name="connsiteX12" fmla="*/ 8421 w 166596"/>
                <a:gd name="connsiteY12" fmla="*/ 58188 h 58098"/>
                <a:gd name="connsiteX13" fmla="*/ 158483 w 166596"/>
                <a:gd name="connsiteY13" fmla="*/ 58188 h 5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596" h="58098">
                  <a:moveTo>
                    <a:pt x="158232" y="10021"/>
                  </a:moveTo>
                  <a:cubicBezTo>
                    <a:pt x="161990" y="10021"/>
                    <a:pt x="166750" y="10021"/>
                    <a:pt x="166750" y="5055"/>
                  </a:cubicBezTo>
                  <a:cubicBezTo>
                    <a:pt x="166750" y="90"/>
                    <a:pt x="161990" y="90"/>
                    <a:pt x="158483" y="90"/>
                  </a:cubicBezTo>
                  <a:lnTo>
                    <a:pt x="8421" y="90"/>
                  </a:lnTo>
                  <a:cubicBezTo>
                    <a:pt x="4914" y="90"/>
                    <a:pt x="154" y="90"/>
                    <a:pt x="154" y="5055"/>
                  </a:cubicBezTo>
                  <a:cubicBezTo>
                    <a:pt x="154" y="10021"/>
                    <a:pt x="4914" y="10021"/>
                    <a:pt x="8672" y="10021"/>
                  </a:cubicBezTo>
                  <a:lnTo>
                    <a:pt x="158232" y="10021"/>
                  </a:lnTo>
                  <a:close/>
                  <a:moveTo>
                    <a:pt x="158483" y="58188"/>
                  </a:moveTo>
                  <a:cubicBezTo>
                    <a:pt x="161990" y="58188"/>
                    <a:pt x="166750" y="58188"/>
                    <a:pt x="166750" y="53223"/>
                  </a:cubicBezTo>
                  <a:cubicBezTo>
                    <a:pt x="166750" y="48257"/>
                    <a:pt x="161990" y="48257"/>
                    <a:pt x="158232" y="48257"/>
                  </a:cubicBezTo>
                  <a:lnTo>
                    <a:pt x="8672" y="48257"/>
                  </a:lnTo>
                  <a:cubicBezTo>
                    <a:pt x="4914" y="48257"/>
                    <a:pt x="154" y="48257"/>
                    <a:pt x="154" y="53223"/>
                  </a:cubicBezTo>
                  <a:cubicBezTo>
                    <a:pt x="154" y="58188"/>
                    <a:pt x="4914" y="58188"/>
                    <a:pt x="8421" y="58188"/>
                  </a:cubicBezTo>
                  <a:lnTo>
                    <a:pt x="158483" y="5818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46" name="任意多边形: 形状 2045">
              <a:extLst>
                <a:ext uri="{FF2B5EF4-FFF2-40B4-BE49-F238E27FC236}">
                  <a16:creationId xmlns:a16="http://schemas.microsoft.com/office/drawing/2014/main" id="{7DAA6604-0F33-0131-4379-1C5BBBD3F3F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065754" y="3716898"/>
              <a:ext cx="236240" cy="248283"/>
            </a:xfrm>
            <a:custGeom>
              <a:avLst/>
              <a:gdLst>
                <a:gd name="connsiteX0" fmla="*/ 91606 w 236240"/>
                <a:gd name="connsiteY0" fmla="*/ 132657 h 248283"/>
                <a:gd name="connsiteX1" fmla="*/ 2671 w 236240"/>
                <a:gd name="connsiteY1" fmla="*/ 241654 h 248283"/>
                <a:gd name="connsiteX2" fmla="*/ 416 w 236240"/>
                <a:gd name="connsiteY2" fmla="*/ 245626 h 248283"/>
                <a:gd name="connsiteX3" fmla="*/ 7180 w 236240"/>
                <a:gd name="connsiteY3" fmla="*/ 248357 h 248283"/>
                <a:gd name="connsiteX4" fmla="*/ 214862 w 236240"/>
                <a:gd name="connsiteY4" fmla="*/ 248357 h 248283"/>
                <a:gd name="connsiteX5" fmla="*/ 236406 w 236240"/>
                <a:gd name="connsiteY5" fmla="*/ 186535 h 248283"/>
                <a:gd name="connsiteX6" fmla="*/ 230143 w 236240"/>
                <a:gd name="connsiteY6" fmla="*/ 186535 h 248283"/>
                <a:gd name="connsiteX7" fmla="*/ 185801 w 236240"/>
                <a:gd name="connsiteY7" fmla="*/ 227501 h 248283"/>
                <a:gd name="connsiteX8" fmla="*/ 127680 w 236240"/>
                <a:gd name="connsiteY8" fmla="*/ 234702 h 248283"/>
                <a:gd name="connsiteX9" fmla="*/ 21209 w 236240"/>
                <a:gd name="connsiteY9" fmla="*/ 234702 h 248283"/>
                <a:gd name="connsiteX10" fmla="*/ 108140 w 236240"/>
                <a:gd name="connsiteY10" fmla="*/ 128188 h 248283"/>
                <a:gd name="connsiteX11" fmla="*/ 110395 w 236240"/>
                <a:gd name="connsiteY11" fmla="*/ 124216 h 248283"/>
                <a:gd name="connsiteX12" fmla="*/ 108641 w 236240"/>
                <a:gd name="connsiteY12" fmla="*/ 120740 h 248283"/>
                <a:gd name="connsiteX13" fmla="*/ 27222 w 236240"/>
                <a:gd name="connsiteY13" fmla="*/ 10005 h 248283"/>
                <a:gd name="connsiteX14" fmla="*/ 126428 w 236240"/>
                <a:gd name="connsiteY14" fmla="*/ 10005 h 248283"/>
                <a:gd name="connsiteX15" fmla="*/ 230143 w 236240"/>
                <a:gd name="connsiteY15" fmla="*/ 58172 h 248283"/>
                <a:gd name="connsiteX16" fmla="*/ 236406 w 236240"/>
                <a:gd name="connsiteY16" fmla="*/ 58172 h 248283"/>
                <a:gd name="connsiteX17" fmla="*/ 214862 w 236240"/>
                <a:gd name="connsiteY17" fmla="*/ 74 h 248283"/>
                <a:gd name="connsiteX18" fmla="*/ 7180 w 236240"/>
                <a:gd name="connsiteY18" fmla="*/ 74 h 248283"/>
                <a:gd name="connsiteX19" fmla="*/ 166 w 236240"/>
                <a:gd name="connsiteY19" fmla="*/ 8019 h 248283"/>
                <a:gd name="connsiteX20" fmla="*/ 91606 w 236240"/>
                <a:gd name="connsiteY20" fmla="*/ 132657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240" h="248283">
                  <a:moveTo>
                    <a:pt x="91606" y="132657"/>
                  </a:moveTo>
                  <a:lnTo>
                    <a:pt x="2671" y="241654"/>
                  </a:lnTo>
                  <a:cubicBezTo>
                    <a:pt x="667" y="244136"/>
                    <a:pt x="416" y="244633"/>
                    <a:pt x="416" y="245626"/>
                  </a:cubicBezTo>
                  <a:cubicBezTo>
                    <a:pt x="416" y="248357"/>
                    <a:pt x="2671" y="248357"/>
                    <a:pt x="7180" y="248357"/>
                  </a:cubicBezTo>
                  <a:lnTo>
                    <a:pt x="214862" y="248357"/>
                  </a:lnTo>
                  <a:lnTo>
                    <a:pt x="236406" y="186535"/>
                  </a:lnTo>
                  <a:lnTo>
                    <a:pt x="230143" y="186535"/>
                  </a:lnTo>
                  <a:cubicBezTo>
                    <a:pt x="223880" y="205156"/>
                    <a:pt x="207095" y="220301"/>
                    <a:pt x="185801" y="227501"/>
                  </a:cubicBezTo>
                  <a:cubicBezTo>
                    <a:pt x="181793" y="228743"/>
                    <a:pt x="164507" y="234702"/>
                    <a:pt x="127680" y="234702"/>
                  </a:cubicBezTo>
                  <a:lnTo>
                    <a:pt x="21209" y="234702"/>
                  </a:lnTo>
                  <a:lnTo>
                    <a:pt x="108140" y="128188"/>
                  </a:lnTo>
                  <a:cubicBezTo>
                    <a:pt x="109894" y="125954"/>
                    <a:pt x="110395" y="125209"/>
                    <a:pt x="110395" y="124216"/>
                  </a:cubicBezTo>
                  <a:cubicBezTo>
                    <a:pt x="110395" y="123222"/>
                    <a:pt x="110144" y="122974"/>
                    <a:pt x="108641" y="120740"/>
                  </a:cubicBezTo>
                  <a:lnTo>
                    <a:pt x="27222" y="10005"/>
                  </a:lnTo>
                  <a:lnTo>
                    <a:pt x="126428" y="10005"/>
                  </a:lnTo>
                  <a:cubicBezTo>
                    <a:pt x="154987" y="10005"/>
                    <a:pt x="212607" y="11743"/>
                    <a:pt x="230143" y="58172"/>
                  </a:cubicBezTo>
                  <a:lnTo>
                    <a:pt x="236406" y="58172"/>
                  </a:lnTo>
                  <a:lnTo>
                    <a:pt x="214862" y="74"/>
                  </a:lnTo>
                  <a:lnTo>
                    <a:pt x="7180" y="74"/>
                  </a:lnTo>
                  <a:cubicBezTo>
                    <a:pt x="416" y="74"/>
                    <a:pt x="166" y="322"/>
                    <a:pt x="166" y="8019"/>
                  </a:cubicBezTo>
                  <a:lnTo>
                    <a:pt x="91606" y="13265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47" name="任意多边形: 形状 2046">
              <a:extLst>
                <a:ext uri="{FF2B5EF4-FFF2-40B4-BE49-F238E27FC236}">
                  <a16:creationId xmlns:a16="http://schemas.microsoft.com/office/drawing/2014/main" id="{C44DDF20-ECB2-A7AF-50C8-C67B17D6947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332648" y="3847250"/>
              <a:ext cx="69444" cy="173798"/>
            </a:xfrm>
            <a:custGeom>
              <a:avLst/>
              <a:gdLst>
                <a:gd name="connsiteX0" fmla="*/ 41737 w 69444"/>
                <a:gd name="connsiteY0" fmla="*/ 25111 h 173798"/>
                <a:gd name="connsiteX1" fmla="*/ 47174 w 69444"/>
                <a:gd name="connsiteY1" fmla="*/ 11555 h 173798"/>
                <a:gd name="connsiteX2" fmla="*/ 65938 w 69444"/>
                <a:gd name="connsiteY2" fmla="*/ 4951 h 173798"/>
                <a:gd name="connsiteX3" fmla="*/ 69620 w 69444"/>
                <a:gd name="connsiteY3" fmla="*/ 2517 h 173798"/>
                <a:gd name="connsiteX4" fmla="*/ 65236 w 69444"/>
                <a:gd name="connsiteY4" fmla="*/ 84 h 173798"/>
                <a:gd name="connsiteX5" fmla="*/ 28059 w 69444"/>
                <a:gd name="connsiteY5" fmla="*/ 21983 h 173798"/>
                <a:gd name="connsiteX6" fmla="*/ 28059 w 69444"/>
                <a:gd name="connsiteY6" fmla="*/ 62825 h 173798"/>
                <a:gd name="connsiteX7" fmla="*/ 22272 w 69444"/>
                <a:gd name="connsiteY7" fmla="*/ 77946 h 173798"/>
                <a:gd name="connsiteX8" fmla="*/ 3683 w 69444"/>
                <a:gd name="connsiteY8" fmla="*/ 84550 h 173798"/>
                <a:gd name="connsiteX9" fmla="*/ 176 w 69444"/>
                <a:gd name="connsiteY9" fmla="*/ 86983 h 173798"/>
                <a:gd name="connsiteX10" fmla="*/ 3157 w 69444"/>
                <a:gd name="connsiteY10" fmla="*/ 89417 h 173798"/>
                <a:gd name="connsiteX11" fmla="*/ 28059 w 69444"/>
                <a:gd name="connsiteY11" fmla="*/ 107665 h 173798"/>
                <a:gd name="connsiteX12" fmla="*/ 28059 w 69444"/>
                <a:gd name="connsiteY12" fmla="*/ 148508 h 173798"/>
                <a:gd name="connsiteX13" fmla="*/ 37353 w 69444"/>
                <a:gd name="connsiteY13" fmla="*/ 166931 h 173798"/>
                <a:gd name="connsiteX14" fmla="*/ 65236 w 69444"/>
                <a:gd name="connsiteY14" fmla="*/ 173883 h 173798"/>
                <a:gd name="connsiteX15" fmla="*/ 69620 w 69444"/>
                <a:gd name="connsiteY15" fmla="*/ 171450 h 173798"/>
                <a:gd name="connsiteX16" fmla="*/ 66639 w 69444"/>
                <a:gd name="connsiteY16" fmla="*/ 169016 h 173798"/>
                <a:gd name="connsiteX17" fmla="*/ 42088 w 69444"/>
                <a:gd name="connsiteY17" fmla="*/ 153896 h 173798"/>
                <a:gd name="connsiteX18" fmla="*/ 41737 w 69444"/>
                <a:gd name="connsiteY18" fmla="*/ 148508 h 173798"/>
                <a:gd name="connsiteX19" fmla="*/ 41737 w 69444"/>
                <a:gd name="connsiteY19" fmla="*/ 112010 h 173798"/>
                <a:gd name="connsiteX20" fmla="*/ 37178 w 69444"/>
                <a:gd name="connsiteY20" fmla="*/ 96021 h 173798"/>
                <a:gd name="connsiteX21" fmla="*/ 20869 w 69444"/>
                <a:gd name="connsiteY21" fmla="*/ 86983 h 173798"/>
                <a:gd name="connsiteX22" fmla="*/ 41562 w 69444"/>
                <a:gd name="connsiteY22" fmla="*/ 68561 h 173798"/>
                <a:gd name="connsiteX23" fmla="*/ 41737 w 69444"/>
                <a:gd name="connsiteY23" fmla="*/ 61609 h 173798"/>
                <a:gd name="connsiteX24" fmla="*/ 41737 w 69444"/>
                <a:gd name="connsiteY24" fmla="*/ 25111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44" h="173798">
                  <a:moveTo>
                    <a:pt x="41737" y="25111"/>
                  </a:moveTo>
                  <a:cubicBezTo>
                    <a:pt x="41737" y="21635"/>
                    <a:pt x="41737" y="16421"/>
                    <a:pt x="47174" y="11555"/>
                  </a:cubicBezTo>
                  <a:cubicBezTo>
                    <a:pt x="52435" y="7036"/>
                    <a:pt x="59098" y="5472"/>
                    <a:pt x="65938" y="4951"/>
                  </a:cubicBezTo>
                  <a:cubicBezTo>
                    <a:pt x="68393" y="4777"/>
                    <a:pt x="69620" y="4777"/>
                    <a:pt x="69620" y="2517"/>
                  </a:cubicBezTo>
                  <a:cubicBezTo>
                    <a:pt x="69620" y="84"/>
                    <a:pt x="67867" y="84"/>
                    <a:pt x="65236" y="84"/>
                  </a:cubicBezTo>
                  <a:cubicBezTo>
                    <a:pt x="46472" y="84"/>
                    <a:pt x="28234" y="7905"/>
                    <a:pt x="28059" y="21983"/>
                  </a:cubicBezTo>
                  <a:lnTo>
                    <a:pt x="28059" y="62825"/>
                  </a:lnTo>
                  <a:cubicBezTo>
                    <a:pt x="28059" y="67344"/>
                    <a:pt x="28059" y="72906"/>
                    <a:pt x="22272" y="77946"/>
                  </a:cubicBezTo>
                  <a:cubicBezTo>
                    <a:pt x="18063" y="81248"/>
                    <a:pt x="12452" y="84029"/>
                    <a:pt x="3683" y="84550"/>
                  </a:cubicBezTo>
                  <a:cubicBezTo>
                    <a:pt x="1579" y="84724"/>
                    <a:pt x="176" y="84724"/>
                    <a:pt x="176" y="86983"/>
                  </a:cubicBezTo>
                  <a:cubicBezTo>
                    <a:pt x="176" y="89243"/>
                    <a:pt x="1754" y="89243"/>
                    <a:pt x="3157" y="89417"/>
                  </a:cubicBezTo>
                  <a:cubicBezTo>
                    <a:pt x="24026" y="90807"/>
                    <a:pt x="27884" y="102799"/>
                    <a:pt x="28059" y="107665"/>
                  </a:cubicBezTo>
                  <a:lnTo>
                    <a:pt x="28059" y="148508"/>
                  </a:lnTo>
                  <a:cubicBezTo>
                    <a:pt x="28059" y="153201"/>
                    <a:pt x="28059" y="161022"/>
                    <a:pt x="37353" y="166931"/>
                  </a:cubicBezTo>
                  <a:cubicBezTo>
                    <a:pt x="47174" y="173188"/>
                    <a:pt x="60852" y="173883"/>
                    <a:pt x="65236" y="173883"/>
                  </a:cubicBezTo>
                  <a:cubicBezTo>
                    <a:pt x="67867" y="173883"/>
                    <a:pt x="69620" y="173883"/>
                    <a:pt x="69620" y="171450"/>
                  </a:cubicBezTo>
                  <a:cubicBezTo>
                    <a:pt x="69620" y="169190"/>
                    <a:pt x="68042" y="169016"/>
                    <a:pt x="66639" y="169016"/>
                  </a:cubicBezTo>
                  <a:cubicBezTo>
                    <a:pt x="50155" y="168147"/>
                    <a:pt x="43491" y="160326"/>
                    <a:pt x="42088" y="153896"/>
                  </a:cubicBezTo>
                  <a:cubicBezTo>
                    <a:pt x="41737" y="152158"/>
                    <a:pt x="41737" y="150941"/>
                    <a:pt x="41737" y="148508"/>
                  </a:cubicBezTo>
                  <a:lnTo>
                    <a:pt x="41737" y="112010"/>
                  </a:lnTo>
                  <a:cubicBezTo>
                    <a:pt x="41737" y="106970"/>
                    <a:pt x="41737" y="100714"/>
                    <a:pt x="37178" y="96021"/>
                  </a:cubicBezTo>
                  <a:cubicBezTo>
                    <a:pt x="34723" y="93762"/>
                    <a:pt x="30689" y="89590"/>
                    <a:pt x="20869" y="86983"/>
                  </a:cubicBezTo>
                  <a:cubicBezTo>
                    <a:pt x="27884" y="85072"/>
                    <a:pt x="39633" y="80379"/>
                    <a:pt x="41562" y="68561"/>
                  </a:cubicBezTo>
                  <a:cubicBezTo>
                    <a:pt x="41737" y="67518"/>
                    <a:pt x="41737" y="67170"/>
                    <a:pt x="41737" y="61609"/>
                  </a:cubicBezTo>
                  <a:lnTo>
                    <a:pt x="41737" y="2511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48" name="任意多边形: 形状 2047">
              <a:extLst>
                <a:ext uri="{FF2B5EF4-FFF2-40B4-BE49-F238E27FC236}">
                  <a16:creationId xmlns:a16="http://schemas.microsoft.com/office/drawing/2014/main" id="{82122276-ABC5-9DD2-D9EA-4446DD8EC5D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431259" y="3900953"/>
              <a:ext cx="69970" cy="78383"/>
            </a:xfrm>
            <a:custGeom>
              <a:avLst/>
              <a:gdLst>
                <a:gd name="connsiteX0" fmla="*/ 63311 w 69970"/>
                <a:gd name="connsiteY0" fmla="*/ 11381 h 78383"/>
                <a:gd name="connsiteX1" fmla="*/ 55946 w 69970"/>
                <a:gd name="connsiteY1" fmla="*/ 19550 h 78383"/>
                <a:gd name="connsiteX2" fmla="*/ 61733 w 69970"/>
                <a:gd name="connsiteY2" fmla="*/ 25111 h 78383"/>
                <a:gd name="connsiteX3" fmla="*/ 70151 w 69970"/>
                <a:gd name="connsiteY3" fmla="*/ 15205 h 78383"/>
                <a:gd name="connsiteX4" fmla="*/ 46827 w 69970"/>
                <a:gd name="connsiteY4" fmla="*/ 84 h 78383"/>
                <a:gd name="connsiteX5" fmla="*/ 14560 w 69970"/>
                <a:gd name="connsiteY5" fmla="*/ 25459 h 78383"/>
                <a:gd name="connsiteX6" fmla="*/ 20698 w 69970"/>
                <a:gd name="connsiteY6" fmla="*/ 38146 h 78383"/>
                <a:gd name="connsiteX7" fmla="*/ 40514 w 69970"/>
                <a:gd name="connsiteY7" fmla="*/ 44403 h 78383"/>
                <a:gd name="connsiteX8" fmla="*/ 55420 w 69970"/>
                <a:gd name="connsiteY8" fmla="*/ 55874 h 78383"/>
                <a:gd name="connsiteX9" fmla="*/ 46126 w 69970"/>
                <a:gd name="connsiteY9" fmla="*/ 69777 h 78383"/>
                <a:gd name="connsiteX10" fmla="*/ 28589 w 69970"/>
                <a:gd name="connsiteY10" fmla="*/ 73601 h 78383"/>
                <a:gd name="connsiteX11" fmla="*/ 7545 w 69970"/>
                <a:gd name="connsiteY11" fmla="*/ 66301 h 78383"/>
                <a:gd name="connsiteX12" fmla="*/ 17190 w 69970"/>
                <a:gd name="connsiteY12" fmla="*/ 56395 h 78383"/>
                <a:gd name="connsiteX13" fmla="*/ 10351 w 69970"/>
                <a:gd name="connsiteY13" fmla="*/ 49964 h 78383"/>
                <a:gd name="connsiteX14" fmla="*/ 180 w 69970"/>
                <a:gd name="connsiteY14" fmla="*/ 61609 h 78383"/>
                <a:gd name="connsiteX15" fmla="*/ 28414 w 69970"/>
                <a:gd name="connsiteY15" fmla="*/ 78467 h 78383"/>
                <a:gd name="connsiteX16" fmla="*/ 66643 w 69970"/>
                <a:gd name="connsiteY16" fmla="*/ 49791 h 78383"/>
                <a:gd name="connsiteX17" fmla="*/ 42443 w 69970"/>
                <a:gd name="connsiteY17" fmla="*/ 29456 h 78383"/>
                <a:gd name="connsiteX18" fmla="*/ 35428 w 69970"/>
                <a:gd name="connsiteY18" fmla="*/ 28066 h 78383"/>
                <a:gd name="connsiteX19" fmla="*/ 25783 w 69970"/>
                <a:gd name="connsiteY19" fmla="*/ 19376 h 78383"/>
                <a:gd name="connsiteX20" fmla="*/ 32798 w 69970"/>
                <a:gd name="connsiteY20" fmla="*/ 8253 h 78383"/>
                <a:gd name="connsiteX21" fmla="*/ 46652 w 69970"/>
                <a:gd name="connsiteY21" fmla="*/ 4951 h 78383"/>
                <a:gd name="connsiteX22" fmla="*/ 63311 w 69970"/>
                <a:gd name="connsiteY22" fmla="*/ 11381 h 7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70" h="78383">
                  <a:moveTo>
                    <a:pt x="63311" y="11381"/>
                  </a:moveTo>
                  <a:cubicBezTo>
                    <a:pt x="58752" y="12424"/>
                    <a:pt x="55946" y="16074"/>
                    <a:pt x="55946" y="19550"/>
                  </a:cubicBezTo>
                  <a:cubicBezTo>
                    <a:pt x="55946" y="23547"/>
                    <a:pt x="59453" y="25111"/>
                    <a:pt x="61733" y="25111"/>
                  </a:cubicBezTo>
                  <a:cubicBezTo>
                    <a:pt x="63487" y="25111"/>
                    <a:pt x="70151" y="24068"/>
                    <a:pt x="70151" y="15205"/>
                  </a:cubicBezTo>
                  <a:cubicBezTo>
                    <a:pt x="70151" y="3908"/>
                    <a:pt x="57524" y="84"/>
                    <a:pt x="46827" y="84"/>
                  </a:cubicBezTo>
                  <a:cubicBezTo>
                    <a:pt x="19470" y="84"/>
                    <a:pt x="14560" y="20071"/>
                    <a:pt x="14560" y="25459"/>
                  </a:cubicBezTo>
                  <a:cubicBezTo>
                    <a:pt x="14560" y="31889"/>
                    <a:pt x="18243" y="36060"/>
                    <a:pt x="20698" y="38146"/>
                  </a:cubicBezTo>
                  <a:cubicBezTo>
                    <a:pt x="25257" y="41622"/>
                    <a:pt x="28414" y="42317"/>
                    <a:pt x="40514" y="44403"/>
                  </a:cubicBezTo>
                  <a:cubicBezTo>
                    <a:pt x="44197" y="45098"/>
                    <a:pt x="55420" y="47184"/>
                    <a:pt x="55420" y="55874"/>
                  </a:cubicBezTo>
                  <a:cubicBezTo>
                    <a:pt x="55420" y="58828"/>
                    <a:pt x="53491" y="65432"/>
                    <a:pt x="46126" y="69777"/>
                  </a:cubicBezTo>
                  <a:cubicBezTo>
                    <a:pt x="39286" y="73601"/>
                    <a:pt x="30694" y="73601"/>
                    <a:pt x="28589" y="73601"/>
                  </a:cubicBezTo>
                  <a:cubicBezTo>
                    <a:pt x="21575" y="73601"/>
                    <a:pt x="11579" y="72037"/>
                    <a:pt x="7545" y="66301"/>
                  </a:cubicBezTo>
                  <a:cubicBezTo>
                    <a:pt x="13332" y="65606"/>
                    <a:pt x="17190" y="61261"/>
                    <a:pt x="17190" y="56395"/>
                  </a:cubicBezTo>
                  <a:cubicBezTo>
                    <a:pt x="17190" y="52050"/>
                    <a:pt x="14034" y="49964"/>
                    <a:pt x="10351" y="49964"/>
                  </a:cubicBezTo>
                  <a:cubicBezTo>
                    <a:pt x="5266" y="49964"/>
                    <a:pt x="180" y="53962"/>
                    <a:pt x="180" y="61609"/>
                  </a:cubicBezTo>
                  <a:cubicBezTo>
                    <a:pt x="180" y="72037"/>
                    <a:pt x="11403" y="78467"/>
                    <a:pt x="28414" y="78467"/>
                  </a:cubicBezTo>
                  <a:cubicBezTo>
                    <a:pt x="60681" y="78467"/>
                    <a:pt x="66643" y="56569"/>
                    <a:pt x="66643" y="49791"/>
                  </a:cubicBezTo>
                  <a:cubicBezTo>
                    <a:pt x="66643" y="33801"/>
                    <a:pt x="48931" y="30673"/>
                    <a:pt x="42443" y="29456"/>
                  </a:cubicBezTo>
                  <a:cubicBezTo>
                    <a:pt x="40865" y="29109"/>
                    <a:pt x="36481" y="28413"/>
                    <a:pt x="35428" y="28066"/>
                  </a:cubicBezTo>
                  <a:cubicBezTo>
                    <a:pt x="28940" y="26849"/>
                    <a:pt x="25783" y="23199"/>
                    <a:pt x="25783" y="19376"/>
                  </a:cubicBezTo>
                  <a:cubicBezTo>
                    <a:pt x="25783" y="15378"/>
                    <a:pt x="28940" y="10686"/>
                    <a:pt x="32798" y="8253"/>
                  </a:cubicBezTo>
                  <a:cubicBezTo>
                    <a:pt x="37533" y="5298"/>
                    <a:pt x="43671" y="4951"/>
                    <a:pt x="46652" y="4951"/>
                  </a:cubicBezTo>
                  <a:cubicBezTo>
                    <a:pt x="50334" y="4951"/>
                    <a:pt x="59453" y="5472"/>
                    <a:pt x="63311" y="1138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49" name="任意多边形: 形状 2048">
              <a:extLst>
                <a:ext uri="{FF2B5EF4-FFF2-40B4-BE49-F238E27FC236}">
                  <a16:creationId xmlns:a16="http://schemas.microsoft.com/office/drawing/2014/main" id="{98434774-DDB7-9AA1-3819-62CA6FFCFF6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529847" y="3847250"/>
              <a:ext cx="69444" cy="173798"/>
            </a:xfrm>
            <a:custGeom>
              <a:avLst/>
              <a:gdLst>
                <a:gd name="connsiteX0" fmla="*/ 41745 w 69444"/>
                <a:gd name="connsiteY0" fmla="*/ 111141 h 173798"/>
                <a:gd name="connsiteX1" fmla="*/ 47532 w 69444"/>
                <a:gd name="connsiteY1" fmla="*/ 96021 h 173798"/>
                <a:gd name="connsiteX2" fmla="*/ 66121 w 69444"/>
                <a:gd name="connsiteY2" fmla="*/ 89417 h 173798"/>
                <a:gd name="connsiteX3" fmla="*/ 69628 w 69444"/>
                <a:gd name="connsiteY3" fmla="*/ 86983 h 173798"/>
                <a:gd name="connsiteX4" fmla="*/ 66647 w 69444"/>
                <a:gd name="connsiteY4" fmla="*/ 84550 h 173798"/>
                <a:gd name="connsiteX5" fmla="*/ 41745 w 69444"/>
                <a:gd name="connsiteY5" fmla="*/ 66301 h 173798"/>
                <a:gd name="connsiteX6" fmla="*/ 41745 w 69444"/>
                <a:gd name="connsiteY6" fmla="*/ 25459 h 173798"/>
                <a:gd name="connsiteX7" fmla="*/ 32451 w 69444"/>
                <a:gd name="connsiteY7" fmla="*/ 7036 h 173798"/>
                <a:gd name="connsiteX8" fmla="*/ 4568 w 69444"/>
                <a:gd name="connsiteY8" fmla="*/ 84 h 173798"/>
                <a:gd name="connsiteX9" fmla="*/ 184 w 69444"/>
                <a:gd name="connsiteY9" fmla="*/ 2517 h 173798"/>
                <a:gd name="connsiteX10" fmla="*/ 3165 w 69444"/>
                <a:gd name="connsiteY10" fmla="*/ 4951 h 173798"/>
                <a:gd name="connsiteX11" fmla="*/ 27716 w 69444"/>
                <a:gd name="connsiteY11" fmla="*/ 20071 h 173798"/>
                <a:gd name="connsiteX12" fmla="*/ 28067 w 69444"/>
                <a:gd name="connsiteY12" fmla="*/ 25459 h 173798"/>
                <a:gd name="connsiteX13" fmla="*/ 28067 w 69444"/>
                <a:gd name="connsiteY13" fmla="*/ 61956 h 173798"/>
                <a:gd name="connsiteX14" fmla="*/ 32626 w 69444"/>
                <a:gd name="connsiteY14" fmla="*/ 77946 h 173798"/>
                <a:gd name="connsiteX15" fmla="*/ 48935 w 69444"/>
                <a:gd name="connsiteY15" fmla="*/ 86983 h 173798"/>
                <a:gd name="connsiteX16" fmla="*/ 28242 w 69444"/>
                <a:gd name="connsiteY16" fmla="*/ 105406 h 173798"/>
                <a:gd name="connsiteX17" fmla="*/ 28067 w 69444"/>
                <a:gd name="connsiteY17" fmla="*/ 112358 h 173798"/>
                <a:gd name="connsiteX18" fmla="*/ 28067 w 69444"/>
                <a:gd name="connsiteY18" fmla="*/ 148856 h 173798"/>
                <a:gd name="connsiteX19" fmla="*/ 22631 w 69444"/>
                <a:gd name="connsiteY19" fmla="*/ 162412 h 173798"/>
                <a:gd name="connsiteX20" fmla="*/ 3867 w 69444"/>
                <a:gd name="connsiteY20" fmla="*/ 169016 h 173798"/>
                <a:gd name="connsiteX21" fmla="*/ 184 w 69444"/>
                <a:gd name="connsiteY21" fmla="*/ 171450 h 173798"/>
                <a:gd name="connsiteX22" fmla="*/ 4568 w 69444"/>
                <a:gd name="connsiteY22" fmla="*/ 173883 h 173798"/>
                <a:gd name="connsiteX23" fmla="*/ 41745 w 69444"/>
                <a:gd name="connsiteY23" fmla="*/ 151984 h 173798"/>
                <a:gd name="connsiteX24" fmla="*/ 41745 w 69444"/>
                <a:gd name="connsiteY24" fmla="*/ 111141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44" h="173798">
                  <a:moveTo>
                    <a:pt x="41745" y="111141"/>
                  </a:moveTo>
                  <a:cubicBezTo>
                    <a:pt x="41745" y="106623"/>
                    <a:pt x="41745" y="101061"/>
                    <a:pt x="47532" y="96021"/>
                  </a:cubicBezTo>
                  <a:cubicBezTo>
                    <a:pt x="51741" y="92719"/>
                    <a:pt x="57353" y="89938"/>
                    <a:pt x="66121" y="89417"/>
                  </a:cubicBezTo>
                  <a:cubicBezTo>
                    <a:pt x="68225" y="89243"/>
                    <a:pt x="69628" y="89243"/>
                    <a:pt x="69628" y="86983"/>
                  </a:cubicBezTo>
                  <a:cubicBezTo>
                    <a:pt x="69628" y="84724"/>
                    <a:pt x="68050" y="84724"/>
                    <a:pt x="66647" y="84550"/>
                  </a:cubicBezTo>
                  <a:cubicBezTo>
                    <a:pt x="45779" y="83160"/>
                    <a:pt x="41921" y="71168"/>
                    <a:pt x="41745" y="66301"/>
                  </a:cubicBezTo>
                  <a:lnTo>
                    <a:pt x="41745" y="25459"/>
                  </a:lnTo>
                  <a:cubicBezTo>
                    <a:pt x="41745" y="20766"/>
                    <a:pt x="41745" y="12945"/>
                    <a:pt x="32451" y="7036"/>
                  </a:cubicBezTo>
                  <a:cubicBezTo>
                    <a:pt x="22631" y="779"/>
                    <a:pt x="8952" y="84"/>
                    <a:pt x="4568" y="84"/>
                  </a:cubicBezTo>
                  <a:cubicBezTo>
                    <a:pt x="2113" y="84"/>
                    <a:pt x="184" y="84"/>
                    <a:pt x="184" y="2517"/>
                  </a:cubicBezTo>
                  <a:cubicBezTo>
                    <a:pt x="184" y="4777"/>
                    <a:pt x="1762" y="4951"/>
                    <a:pt x="3165" y="4951"/>
                  </a:cubicBezTo>
                  <a:cubicBezTo>
                    <a:pt x="19649" y="5820"/>
                    <a:pt x="26313" y="13640"/>
                    <a:pt x="27716" y="20071"/>
                  </a:cubicBezTo>
                  <a:cubicBezTo>
                    <a:pt x="28067" y="21809"/>
                    <a:pt x="28067" y="23026"/>
                    <a:pt x="28067" y="25459"/>
                  </a:cubicBezTo>
                  <a:lnTo>
                    <a:pt x="28067" y="61956"/>
                  </a:lnTo>
                  <a:cubicBezTo>
                    <a:pt x="28067" y="66997"/>
                    <a:pt x="28067" y="73253"/>
                    <a:pt x="32626" y="77946"/>
                  </a:cubicBezTo>
                  <a:cubicBezTo>
                    <a:pt x="35081" y="80205"/>
                    <a:pt x="39115" y="84376"/>
                    <a:pt x="48935" y="86983"/>
                  </a:cubicBezTo>
                  <a:cubicBezTo>
                    <a:pt x="41921" y="88895"/>
                    <a:pt x="30171" y="93588"/>
                    <a:pt x="28242" y="105406"/>
                  </a:cubicBezTo>
                  <a:cubicBezTo>
                    <a:pt x="28067" y="106449"/>
                    <a:pt x="28067" y="106796"/>
                    <a:pt x="28067" y="112358"/>
                  </a:cubicBezTo>
                  <a:lnTo>
                    <a:pt x="28067" y="148856"/>
                  </a:lnTo>
                  <a:cubicBezTo>
                    <a:pt x="28067" y="152332"/>
                    <a:pt x="28067" y="157546"/>
                    <a:pt x="22631" y="162412"/>
                  </a:cubicBezTo>
                  <a:cubicBezTo>
                    <a:pt x="17370" y="166931"/>
                    <a:pt x="10706" y="168495"/>
                    <a:pt x="3867" y="169016"/>
                  </a:cubicBezTo>
                  <a:cubicBezTo>
                    <a:pt x="1411" y="169190"/>
                    <a:pt x="184" y="169190"/>
                    <a:pt x="184" y="171450"/>
                  </a:cubicBezTo>
                  <a:cubicBezTo>
                    <a:pt x="184" y="173883"/>
                    <a:pt x="2113" y="173883"/>
                    <a:pt x="4568" y="173883"/>
                  </a:cubicBezTo>
                  <a:cubicBezTo>
                    <a:pt x="23332" y="173883"/>
                    <a:pt x="41570" y="166062"/>
                    <a:pt x="41745" y="151984"/>
                  </a:cubicBezTo>
                  <a:lnTo>
                    <a:pt x="41745" y="11114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50" name="任意多边形: 形状 2049">
              <a:extLst>
                <a:ext uri="{FF2B5EF4-FFF2-40B4-BE49-F238E27FC236}">
                  <a16:creationId xmlns:a16="http://schemas.microsoft.com/office/drawing/2014/main" id="{3A1EBCD9-BA6E-C4E4-349E-FEFBF030944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656089" y="3716900"/>
              <a:ext cx="55866" cy="248283"/>
            </a:xfrm>
            <a:custGeom>
              <a:avLst/>
              <a:gdLst>
                <a:gd name="connsiteX0" fmla="*/ 54802 w 55866"/>
                <a:gd name="connsiteY0" fmla="*/ 9516 h 248283"/>
                <a:gd name="connsiteX1" fmla="*/ 56055 w 55866"/>
                <a:gd name="connsiteY1" fmla="*/ 5047 h 248283"/>
                <a:gd name="connsiteX2" fmla="*/ 51044 w 55866"/>
                <a:gd name="connsiteY2" fmla="*/ 81 h 248283"/>
                <a:gd name="connsiteX3" fmla="*/ 45282 w 55866"/>
                <a:gd name="connsiteY3" fmla="*/ 5792 h 248283"/>
                <a:gd name="connsiteX4" fmla="*/ 1441 w 55866"/>
                <a:gd name="connsiteY4" fmla="*/ 119754 h 248283"/>
                <a:gd name="connsiteX5" fmla="*/ 188 w 55866"/>
                <a:gd name="connsiteY5" fmla="*/ 124223 h 248283"/>
                <a:gd name="connsiteX6" fmla="*/ 1441 w 55866"/>
                <a:gd name="connsiteY6" fmla="*/ 128444 h 248283"/>
                <a:gd name="connsiteX7" fmla="*/ 45282 w 55866"/>
                <a:gd name="connsiteY7" fmla="*/ 242406 h 248283"/>
                <a:gd name="connsiteX8" fmla="*/ 51044 w 55866"/>
                <a:gd name="connsiteY8" fmla="*/ 248365 h 248283"/>
                <a:gd name="connsiteX9" fmla="*/ 56055 w 55866"/>
                <a:gd name="connsiteY9" fmla="*/ 243399 h 248283"/>
                <a:gd name="connsiteX10" fmla="*/ 54802 w 55866"/>
                <a:gd name="connsiteY10" fmla="*/ 239427 h 248283"/>
                <a:gd name="connsiteX11" fmla="*/ 10460 w 55866"/>
                <a:gd name="connsiteY11" fmla="*/ 124223 h 248283"/>
                <a:gd name="connsiteX12" fmla="*/ 54802 w 55866"/>
                <a:gd name="connsiteY12" fmla="*/ 9516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248283">
                  <a:moveTo>
                    <a:pt x="54802" y="9516"/>
                  </a:moveTo>
                  <a:cubicBezTo>
                    <a:pt x="56055" y="6785"/>
                    <a:pt x="56055" y="6288"/>
                    <a:pt x="56055" y="5047"/>
                  </a:cubicBezTo>
                  <a:cubicBezTo>
                    <a:pt x="56055" y="2316"/>
                    <a:pt x="53800" y="81"/>
                    <a:pt x="51044" y="81"/>
                  </a:cubicBezTo>
                  <a:cubicBezTo>
                    <a:pt x="48789" y="81"/>
                    <a:pt x="47036" y="1323"/>
                    <a:pt x="45282" y="5792"/>
                  </a:cubicBezTo>
                  <a:lnTo>
                    <a:pt x="1441" y="119754"/>
                  </a:lnTo>
                  <a:cubicBezTo>
                    <a:pt x="940" y="121244"/>
                    <a:pt x="188" y="122733"/>
                    <a:pt x="188" y="124223"/>
                  </a:cubicBezTo>
                  <a:cubicBezTo>
                    <a:pt x="188" y="124968"/>
                    <a:pt x="188" y="125464"/>
                    <a:pt x="1441" y="128444"/>
                  </a:cubicBezTo>
                  <a:lnTo>
                    <a:pt x="45282" y="242406"/>
                  </a:lnTo>
                  <a:cubicBezTo>
                    <a:pt x="46284" y="245137"/>
                    <a:pt x="47537" y="248365"/>
                    <a:pt x="51044" y="248365"/>
                  </a:cubicBezTo>
                  <a:cubicBezTo>
                    <a:pt x="53800" y="248365"/>
                    <a:pt x="56055" y="246130"/>
                    <a:pt x="56055" y="243399"/>
                  </a:cubicBezTo>
                  <a:cubicBezTo>
                    <a:pt x="56055" y="242654"/>
                    <a:pt x="56055" y="242158"/>
                    <a:pt x="54802" y="239427"/>
                  </a:cubicBezTo>
                  <a:lnTo>
                    <a:pt x="10460" y="124223"/>
                  </a:lnTo>
                  <a:lnTo>
                    <a:pt x="54802" y="951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51" name="任意多边形: 形状 2050">
              <a:extLst>
                <a:ext uri="{FF2B5EF4-FFF2-40B4-BE49-F238E27FC236}">
                  <a16:creationId xmlns:a16="http://schemas.microsoft.com/office/drawing/2014/main" id="{986DDE3C-6451-1287-DA0F-1DE07370A5F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739986" y="3733535"/>
              <a:ext cx="152566" cy="169577"/>
            </a:xfrm>
            <a:custGeom>
              <a:avLst/>
              <a:gdLst>
                <a:gd name="connsiteX0" fmla="*/ 86121 w 152566"/>
                <a:gd name="connsiteY0" fmla="*/ 136141 h 169577"/>
                <a:gd name="connsiteX1" fmla="*/ 152759 w 152566"/>
                <a:gd name="connsiteY1" fmla="*/ 84994 h 169577"/>
                <a:gd name="connsiteX2" fmla="*/ 86121 w 152566"/>
                <a:gd name="connsiteY2" fmla="*/ 33599 h 169577"/>
                <a:gd name="connsiteX3" fmla="*/ 86121 w 152566"/>
                <a:gd name="connsiteY3" fmla="*/ 19696 h 169577"/>
                <a:gd name="connsiteX4" fmla="*/ 109920 w 152566"/>
                <a:gd name="connsiteY4" fmla="*/ 7778 h 169577"/>
                <a:gd name="connsiteX5" fmla="*/ 118187 w 152566"/>
                <a:gd name="connsiteY5" fmla="*/ 7778 h 169577"/>
                <a:gd name="connsiteX6" fmla="*/ 118187 w 152566"/>
                <a:gd name="connsiteY6" fmla="*/ 81 h 169577"/>
                <a:gd name="connsiteX7" fmla="*/ 75850 w 152566"/>
                <a:gd name="connsiteY7" fmla="*/ 826 h 169577"/>
                <a:gd name="connsiteX8" fmla="*/ 33261 w 152566"/>
                <a:gd name="connsiteY8" fmla="*/ 81 h 169577"/>
                <a:gd name="connsiteX9" fmla="*/ 33261 w 152566"/>
                <a:gd name="connsiteY9" fmla="*/ 7778 h 169577"/>
                <a:gd name="connsiteX10" fmla="*/ 41528 w 152566"/>
                <a:gd name="connsiteY10" fmla="*/ 7778 h 169577"/>
                <a:gd name="connsiteX11" fmla="*/ 65328 w 152566"/>
                <a:gd name="connsiteY11" fmla="*/ 19696 h 169577"/>
                <a:gd name="connsiteX12" fmla="*/ 65328 w 152566"/>
                <a:gd name="connsiteY12" fmla="*/ 33599 h 169577"/>
                <a:gd name="connsiteX13" fmla="*/ 192 w 152566"/>
                <a:gd name="connsiteY13" fmla="*/ 84746 h 169577"/>
                <a:gd name="connsiteX14" fmla="*/ 65328 w 152566"/>
                <a:gd name="connsiteY14" fmla="*/ 136141 h 169577"/>
                <a:gd name="connsiteX15" fmla="*/ 65328 w 152566"/>
                <a:gd name="connsiteY15" fmla="*/ 150044 h 169577"/>
                <a:gd name="connsiteX16" fmla="*/ 41528 w 152566"/>
                <a:gd name="connsiteY16" fmla="*/ 161962 h 169577"/>
                <a:gd name="connsiteX17" fmla="*/ 33261 w 152566"/>
                <a:gd name="connsiteY17" fmla="*/ 161962 h 169577"/>
                <a:gd name="connsiteX18" fmla="*/ 33261 w 152566"/>
                <a:gd name="connsiteY18" fmla="*/ 169659 h 169577"/>
                <a:gd name="connsiteX19" fmla="*/ 75599 w 152566"/>
                <a:gd name="connsiteY19" fmla="*/ 168914 h 169577"/>
                <a:gd name="connsiteX20" fmla="*/ 118187 w 152566"/>
                <a:gd name="connsiteY20" fmla="*/ 169659 h 169577"/>
                <a:gd name="connsiteX21" fmla="*/ 118187 w 152566"/>
                <a:gd name="connsiteY21" fmla="*/ 161962 h 169577"/>
                <a:gd name="connsiteX22" fmla="*/ 109920 w 152566"/>
                <a:gd name="connsiteY22" fmla="*/ 161962 h 169577"/>
                <a:gd name="connsiteX23" fmla="*/ 86121 w 152566"/>
                <a:gd name="connsiteY23" fmla="*/ 150044 h 169577"/>
                <a:gd name="connsiteX24" fmla="*/ 86121 w 152566"/>
                <a:gd name="connsiteY24" fmla="*/ 136141 h 169577"/>
                <a:gd name="connsiteX25" fmla="*/ 65328 w 152566"/>
                <a:gd name="connsiteY25" fmla="*/ 130430 h 169577"/>
                <a:gd name="connsiteX26" fmla="*/ 25244 w 152566"/>
                <a:gd name="connsiteY26" fmla="*/ 84994 h 169577"/>
                <a:gd name="connsiteX27" fmla="*/ 65328 w 152566"/>
                <a:gd name="connsiteY27" fmla="*/ 39310 h 169577"/>
                <a:gd name="connsiteX28" fmla="*/ 65328 w 152566"/>
                <a:gd name="connsiteY28" fmla="*/ 130430 h 169577"/>
                <a:gd name="connsiteX29" fmla="*/ 86121 w 152566"/>
                <a:gd name="connsiteY29" fmla="*/ 39062 h 169577"/>
                <a:gd name="connsiteX30" fmla="*/ 127707 w 152566"/>
                <a:gd name="connsiteY30" fmla="*/ 84746 h 169577"/>
                <a:gd name="connsiteX31" fmla="*/ 86121 w 152566"/>
                <a:gd name="connsiteY31" fmla="*/ 130678 h 169577"/>
                <a:gd name="connsiteX32" fmla="*/ 86121 w 152566"/>
                <a:gd name="connsiteY32" fmla="*/ 39062 h 16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566" h="169577">
                  <a:moveTo>
                    <a:pt x="86121" y="136141"/>
                  </a:moveTo>
                  <a:cubicBezTo>
                    <a:pt x="124952" y="133161"/>
                    <a:pt x="152759" y="110071"/>
                    <a:pt x="152759" y="84994"/>
                  </a:cubicBezTo>
                  <a:cubicBezTo>
                    <a:pt x="152759" y="59173"/>
                    <a:pt x="124200" y="36579"/>
                    <a:pt x="86121" y="33599"/>
                  </a:cubicBezTo>
                  <a:lnTo>
                    <a:pt x="86121" y="19696"/>
                  </a:lnTo>
                  <a:cubicBezTo>
                    <a:pt x="86121" y="11254"/>
                    <a:pt x="86121" y="7778"/>
                    <a:pt x="109920" y="7778"/>
                  </a:cubicBezTo>
                  <a:lnTo>
                    <a:pt x="118187" y="7778"/>
                  </a:lnTo>
                  <a:lnTo>
                    <a:pt x="118187" y="81"/>
                  </a:lnTo>
                  <a:cubicBezTo>
                    <a:pt x="109169" y="826"/>
                    <a:pt x="86121" y="826"/>
                    <a:pt x="75850" y="826"/>
                  </a:cubicBezTo>
                  <a:cubicBezTo>
                    <a:pt x="65578" y="826"/>
                    <a:pt x="42280" y="826"/>
                    <a:pt x="33261" y="81"/>
                  </a:cubicBezTo>
                  <a:lnTo>
                    <a:pt x="33261" y="7778"/>
                  </a:lnTo>
                  <a:lnTo>
                    <a:pt x="41528" y="7778"/>
                  </a:lnTo>
                  <a:cubicBezTo>
                    <a:pt x="65328" y="7778"/>
                    <a:pt x="65328" y="11006"/>
                    <a:pt x="65328" y="19696"/>
                  </a:cubicBezTo>
                  <a:lnTo>
                    <a:pt x="65328" y="33599"/>
                  </a:lnTo>
                  <a:cubicBezTo>
                    <a:pt x="26998" y="37324"/>
                    <a:pt x="192" y="60166"/>
                    <a:pt x="192" y="84746"/>
                  </a:cubicBezTo>
                  <a:cubicBezTo>
                    <a:pt x="192" y="110319"/>
                    <a:pt x="28000" y="132416"/>
                    <a:pt x="65328" y="136141"/>
                  </a:cubicBezTo>
                  <a:lnTo>
                    <a:pt x="65328" y="150044"/>
                  </a:lnTo>
                  <a:cubicBezTo>
                    <a:pt x="65328" y="158486"/>
                    <a:pt x="65328" y="161962"/>
                    <a:pt x="41528" y="161962"/>
                  </a:cubicBezTo>
                  <a:lnTo>
                    <a:pt x="33261" y="161962"/>
                  </a:lnTo>
                  <a:lnTo>
                    <a:pt x="33261" y="169659"/>
                  </a:lnTo>
                  <a:cubicBezTo>
                    <a:pt x="42280" y="168914"/>
                    <a:pt x="65328" y="168914"/>
                    <a:pt x="75599" y="168914"/>
                  </a:cubicBezTo>
                  <a:cubicBezTo>
                    <a:pt x="85870" y="168914"/>
                    <a:pt x="109169" y="168914"/>
                    <a:pt x="118187" y="169659"/>
                  </a:cubicBezTo>
                  <a:lnTo>
                    <a:pt x="118187" y="161962"/>
                  </a:lnTo>
                  <a:lnTo>
                    <a:pt x="109920" y="161962"/>
                  </a:lnTo>
                  <a:cubicBezTo>
                    <a:pt x="86121" y="161962"/>
                    <a:pt x="86121" y="158734"/>
                    <a:pt x="86121" y="150044"/>
                  </a:cubicBezTo>
                  <a:lnTo>
                    <a:pt x="86121" y="136141"/>
                  </a:lnTo>
                  <a:close/>
                  <a:moveTo>
                    <a:pt x="65328" y="130430"/>
                  </a:moveTo>
                  <a:cubicBezTo>
                    <a:pt x="29754" y="125713"/>
                    <a:pt x="25244" y="100388"/>
                    <a:pt x="25244" y="84994"/>
                  </a:cubicBezTo>
                  <a:cubicBezTo>
                    <a:pt x="25244" y="72083"/>
                    <a:pt x="27750" y="44276"/>
                    <a:pt x="65328" y="39310"/>
                  </a:cubicBezTo>
                  <a:lnTo>
                    <a:pt x="65328" y="130430"/>
                  </a:lnTo>
                  <a:close/>
                  <a:moveTo>
                    <a:pt x="86121" y="39062"/>
                  </a:moveTo>
                  <a:cubicBezTo>
                    <a:pt x="120693" y="43034"/>
                    <a:pt x="127707" y="65876"/>
                    <a:pt x="127707" y="84746"/>
                  </a:cubicBezTo>
                  <a:cubicBezTo>
                    <a:pt x="127707" y="99643"/>
                    <a:pt x="123949" y="126209"/>
                    <a:pt x="86121" y="130678"/>
                  </a:cubicBezTo>
                  <a:lnTo>
                    <a:pt x="86121" y="3906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52" name="任意多边形: 形状 2051">
              <a:extLst>
                <a:ext uri="{FF2B5EF4-FFF2-40B4-BE49-F238E27FC236}">
                  <a16:creationId xmlns:a16="http://schemas.microsoft.com/office/drawing/2014/main" id="{7504A0CD-7AD8-373E-68CA-CE26056ABCE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936450" y="3716900"/>
              <a:ext cx="34321" cy="248283"/>
            </a:xfrm>
            <a:custGeom>
              <a:avLst/>
              <a:gdLst>
                <a:gd name="connsiteX0" fmla="*/ 34521 w 34321"/>
                <a:gd name="connsiteY0" fmla="*/ 248365 h 248283"/>
                <a:gd name="connsiteX1" fmla="*/ 34521 w 34321"/>
                <a:gd name="connsiteY1" fmla="*/ 238433 h 248283"/>
                <a:gd name="connsiteX2" fmla="*/ 10220 w 34321"/>
                <a:gd name="connsiteY2" fmla="*/ 238433 h 248283"/>
                <a:gd name="connsiteX3" fmla="*/ 10220 w 34321"/>
                <a:gd name="connsiteY3" fmla="*/ 10013 h 248283"/>
                <a:gd name="connsiteX4" fmla="*/ 34521 w 34321"/>
                <a:gd name="connsiteY4" fmla="*/ 10013 h 248283"/>
                <a:gd name="connsiteX5" fmla="*/ 34521 w 34321"/>
                <a:gd name="connsiteY5" fmla="*/ 81 h 248283"/>
                <a:gd name="connsiteX6" fmla="*/ 200 w 34321"/>
                <a:gd name="connsiteY6" fmla="*/ 81 h 248283"/>
                <a:gd name="connsiteX7" fmla="*/ 200 w 34321"/>
                <a:gd name="connsiteY7" fmla="*/ 248365 h 248283"/>
                <a:gd name="connsiteX8" fmla="*/ 34521 w 34321"/>
                <a:gd name="connsiteY8" fmla="*/ 248365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521" y="248365"/>
                  </a:moveTo>
                  <a:lnTo>
                    <a:pt x="34521" y="238433"/>
                  </a:lnTo>
                  <a:lnTo>
                    <a:pt x="10220" y="238433"/>
                  </a:lnTo>
                  <a:lnTo>
                    <a:pt x="10220" y="10013"/>
                  </a:lnTo>
                  <a:lnTo>
                    <a:pt x="34521" y="10013"/>
                  </a:lnTo>
                  <a:lnTo>
                    <a:pt x="34521" y="81"/>
                  </a:lnTo>
                  <a:lnTo>
                    <a:pt x="200" y="81"/>
                  </a:lnTo>
                  <a:lnTo>
                    <a:pt x="200" y="248365"/>
                  </a:lnTo>
                  <a:lnTo>
                    <a:pt x="34521" y="24836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53" name="任意多边形: 形状 2052">
              <a:extLst>
                <a:ext uri="{FF2B5EF4-FFF2-40B4-BE49-F238E27FC236}">
                  <a16:creationId xmlns:a16="http://schemas.microsoft.com/office/drawing/2014/main" id="{B124DD5D-82C7-F895-A8E9-0C6B722801E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989505" y="3793371"/>
              <a:ext cx="92191" cy="112472"/>
            </a:xfrm>
            <a:custGeom>
              <a:avLst/>
              <a:gdLst>
                <a:gd name="connsiteX0" fmla="*/ 85129 w 92191"/>
                <a:gd name="connsiteY0" fmla="*/ 16964 h 112472"/>
                <a:gd name="connsiteX1" fmla="*/ 73104 w 92191"/>
                <a:gd name="connsiteY1" fmla="*/ 28137 h 112472"/>
                <a:gd name="connsiteX2" fmla="*/ 80870 w 92191"/>
                <a:gd name="connsiteY2" fmla="*/ 35337 h 112472"/>
                <a:gd name="connsiteX3" fmla="*/ 92394 w 92191"/>
                <a:gd name="connsiteY3" fmla="*/ 21434 h 112472"/>
                <a:gd name="connsiteX4" fmla="*/ 62582 w 92191"/>
                <a:gd name="connsiteY4" fmla="*/ 81 h 112472"/>
                <a:gd name="connsiteX5" fmla="*/ 20244 w 92191"/>
                <a:gd name="connsiteY5" fmla="*/ 36331 h 112472"/>
                <a:gd name="connsiteX6" fmla="*/ 46048 w 92191"/>
                <a:gd name="connsiteY6" fmla="*/ 60911 h 112472"/>
                <a:gd name="connsiteX7" fmla="*/ 72102 w 92191"/>
                <a:gd name="connsiteY7" fmla="*/ 79780 h 112472"/>
                <a:gd name="connsiteX8" fmla="*/ 36277 w 92191"/>
                <a:gd name="connsiteY8" fmla="*/ 107091 h 112472"/>
                <a:gd name="connsiteX9" fmla="*/ 7718 w 92191"/>
                <a:gd name="connsiteY9" fmla="*/ 93932 h 112472"/>
                <a:gd name="connsiteX10" fmla="*/ 23501 w 92191"/>
                <a:gd name="connsiteY10" fmla="*/ 80773 h 112472"/>
                <a:gd name="connsiteX11" fmla="*/ 14231 w 92191"/>
                <a:gd name="connsiteY11" fmla="*/ 72083 h 112472"/>
                <a:gd name="connsiteX12" fmla="*/ 202 w 92191"/>
                <a:gd name="connsiteY12" fmla="*/ 88470 h 112472"/>
                <a:gd name="connsiteX13" fmla="*/ 36027 w 92191"/>
                <a:gd name="connsiteY13" fmla="*/ 112554 h 112472"/>
                <a:gd name="connsiteX14" fmla="*/ 86381 w 92191"/>
                <a:gd name="connsiteY14" fmla="*/ 71339 h 112472"/>
                <a:gd name="connsiteX15" fmla="*/ 78615 w 92191"/>
                <a:gd name="connsiteY15" fmla="*/ 53214 h 112472"/>
                <a:gd name="connsiteX16" fmla="*/ 53563 w 92191"/>
                <a:gd name="connsiteY16" fmla="*/ 42786 h 112472"/>
                <a:gd name="connsiteX17" fmla="*/ 34524 w 92191"/>
                <a:gd name="connsiteY17" fmla="*/ 27889 h 112472"/>
                <a:gd name="connsiteX18" fmla="*/ 62582 w 92191"/>
                <a:gd name="connsiteY18" fmla="*/ 5543 h 112472"/>
                <a:gd name="connsiteX19" fmla="*/ 85129 w 92191"/>
                <a:gd name="connsiteY19" fmla="*/ 16964 h 1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191" h="112472">
                  <a:moveTo>
                    <a:pt x="85129" y="16964"/>
                  </a:moveTo>
                  <a:cubicBezTo>
                    <a:pt x="78114" y="17213"/>
                    <a:pt x="73104" y="22675"/>
                    <a:pt x="73104" y="28137"/>
                  </a:cubicBezTo>
                  <a:cubicBezTo>
                    <a:pt x="73104" y="31613"/>
                    <a:pt x="75358" y="35337"/>
                    <a:pt x="80870" y="35337"/>
                  </a:cubicBezTo>
                  <a:cubicBezTo>
                    <a:pt x="86381" y="35337"/>
                    <a:pt x="92394" y="31117"/>
                    <a:pt x="92394" y="21434"/>
                  </a:cubicBezTo>
                  <a:cubicBezTo>
                    <a:pt x="92394" y="10261"/>
                    <a:pt x="81621" y="81"/>
                    <a:pt x="62582" y="81"/>
                  </a:cubicBezTo>
                  <a:cubicBezTo>
                    <a:pt x="29513" y="81"/>
                    <a:pt x="20244" y="25406"/>
                    <a:pt x="20244" y="36331"/>
                  </a:cubicBezTo>
                  <a:cubicBezTo>
                    <a:pt x="20244" y="55697"/>
                    <a:pt x="38782" y="59421"/>
                    <a:pt x="46048" y="60911"/>
                  </a:cubicBezTo>
                  <a:cubicBezTo>
                    <a:pt x="59075" y="63394"/>
                    <a:pt x="72102" y="66125"/>
                    <a:pt x="72102" y="79780"/>
                  </a:cubicBezTo>
                  <a:cubicBezTo>
                    <a:pt x="72102" y="86236"/>
                    <a:pt x="66340" y="107091"/>
                    <a:pt x="36277" y="107091"/>
                  </a:cubicBezTo>
                  <a:cubicBezTo>
                    <a:pt x="32770" y="107091"/>
                    <a:pt x="13480" y="107091"/>
                    <a:pt x="7718" y="93932"/>
                  </a:cubicBezTo>
                  <a:cubicBezTo>
                    <a:pt x="17238" y="95174"/>
                    <a:pt x="23501" y="87725"/>
                    <a:pt x="23501" y="80773"/>
                  </a:cubicBezTo>
                  <a:cubicBezTo>
                    <a:pt x="23501" y="75063"/>
                    <a:pt x="19492" y="72083"/>
                    <a:pt x="14231" y="72083"/>
                  </a:cubicBezTo>
                  <a:cubicBezTo>
                    <a:pt x="7718" y="72083"/>
                    <a:pt x="202" y="77297"/>
                    <a:pt x="202" y="88470"/>
                  </a:cubicBezTo>
                  <a:cubicBezTo>
                    <a:pt x="202" y="102622"/>
                    <a:pt x="14482" y="112554"/>
                    <a:pt x="36027" y="112554"/>
                  </a:cubicBezTo>
                  <a:cubicBezTo>
                    <a:pt x="76611" y="112554"/>
                    <a:pt x="86381" y="82511"/>
                    <a:pt x="86381" y="71339"/>
                  </a:cubicBezTo>
                  <a:cubicBezTo>
                    <a:pt x="86381" y="62400"/>
                    <a:pt x="81621" y="56193"/>
                    <a:pt x="78615" y="53214"/>
                  </a:cubicBezTo>
                  <a:cubicBezTo>
                    <a:pt x="71851" y="46262"/>
                    <a:pt x="64586" y="45021"/>
                    <a:pt x="53563" y="42786"/>
                  </a:cubicBezTo>
                  <a:cubicBezTo>
                    <a:pt x="44544" y="40800"/>
                    <a:pt x="34524" y="39062"/>
                    <a:pt x="34524" y="27889"/>
                  </a:cubicBezTo>
                  <a:cubicBezTo>
                    <a:pt x="34524" y="20689"/>
                    <a:pt x="40536" y="5543"/>
                    <a:pt x="62582" y="5543"/>
                  </a:cubicBezTo>
                  <a:cubicBezTo>
                    <a:pt x="68845" y="5543"/>
                    <a:pt x="81371" y="7281"/>
                    <a:pt x="85129" y="1696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54" name="任意多边形: 形状 2053">
              <a:extLst>
                <a:ext uri="{FF2B5EF4-FFF2-40B4-BE49-F238E27FC236}">
                  <a16:creationId xmlns:a16="http://schemas.microsoft.com/office/drawing/2014/main" id="{77242955-8F2F-28C4-A4D3-C964A716FCF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113024" y="3824952"/>
              <a:ext cx="63832" cy="115402"/>
            </a:xfrm>
            <a:custGeom>
              <a:avLst/>
              <a:gdLst>
                <a:gd name="connsiteX0" fmla="*/ 39839 w 63832"/>
                <a:gd name="connsiteY0" fmla="*/ 4949 h 115402"/>
                <a:gd name="connsiteX1" fmla="*/ 34578 w 63832"/>
                <a:gd name="connsiteY1" fmla="*/ 83 h 115402"/>
                <a:gd name="connsiteX2" fmla="*/ 207 w 63832"/>
                <a:gd name="connsiteY2" fmla="*/ 11206 h 115402"/>
                <a:gd name="connsiteX3" fmla="*/ 207 w 63832"/>
                <a:gd name="connsiteY3" fmla="*/ 17463 h 115402"/>
                <a:gd name="connsiteX4" fmla="*/ 25635 w 63832"/>
                <a:gd name="connsiteY4" fmla="*/ 12596 h 115402"/>
                <a:gd name="connsiteX5" fmla="*/ 25635 w 63832"/>
                <a:gd name="connsiteY5" fmla="*/ 101233 h 115402"/>
                <a:gd name="connsiteX6" fmla="*/ 8098 w 63832"/>
                <a:gd name="connsiteY6" fmla="*/ 109228 h 115402"/>
                <a:gd name="connsiteX7" fmla="*/ 1435 w 63832"/>
                <a:gd name="connsiteY7" fmla="*/ 109228 h 115402"/>
                <a:gd name="connsiteX8" fmla="*/ 1435 w 63832"/>
                <a:gd name="connsiteY8" fmla="*/ 115485 h 115402"/>
                <a:gd name="connsiteX9" fmla="*/ 32649 w 63832"/>
                <a:gd name="connsiteY9" fmla="*/ 114790 h 115402"/>
                <a:gd name="connsiteX10" fmla="*/ 64040 w 63832"/>
                <a:gd name="connsiteY10" fmla="*/ 115485 h 115402"/>
                <a:gd name="connsiteX11" fmla="*/ 64040 w 63832"/>
                <a:gd name="connsiteY11" fmla="*/ 109228 h 115402"/>
                <a:gd name="connsiteX12" fmla="*/ 57376 w 63832"/>
                <a:gd name="connsiteY12" fmla="*/ 109228 h 115402"/>
                <a:gd name="connsiteX13" fmla="*/ 39839 w 63832"/>
                <a:gd name="connsiteY13" fmla="*/ 101233 h 115402"/>
                <a:gd name="connsiteX14" fmla="*/ 39839 w 63832"/>
                <a:gd name="connsiteY14" fmla="*/ 4949 h 11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832" h="115402">
                  <a:moveTo>
                    <a:pt x="39839" y="4949"/>
                  </a:moveTo>
                  <a:cubicBezTo>
                    <a:pt x="39839" y="256"/>
                    <a:pt x="39489" y="83"/>
                    <a:pt x="34578" y="83"/>
                  </a:cubicBezTo>
                  <a:cubicBezTo>
                    <a:pt x="23355" y="11032"/>
                    <a:pt x="7397" y="11206"/>
                    <a:pt x="207" y="11206"/>
                  </a:cubicBezTo>
                  <a:lnTo>
                    <a:pt x="207" y="17463"/>
                  </a:lnTo>
                  <a:cubicBezTo>
                    <a:pt x="4416" y="17463"/>
                    <a:pt x="15990" y="17463"/>
                    <a:pt x="25635" y="12596"/>
                  </a:cubicBezTo>
                  <a:lnTo>
                    <a:pt x="25635" y="101233"/>
                  </a:lnTo>
                  <a:cubicBezTo>
                    <a:pt x="25635" y="106969"/>
                    <a:pt x="25635" y="109228"/>
                    <a:pt x="8098" y="109228"/>
                  </a:cubicBezTo>
                  <a:lnTo>
                    <a:pt x="1435" y="109228"/>
                  </a:lnTo>
                  <a:lnTo>
                    <a:pt x="1435" y="115485"/>
                  </a:lnTo>
                  <a:cubicBezTo>
                    <a:pt x="4591" y="115311"/>
                    <a:pt x="26161" y="114790"/>
                    <a:pt x="32649" y="114790"/>
                  </a:cubicBezTo>
                  <a:cubicBezTo>
                    <a:pt x="38086" y="114790"/>
                    <a:pt x="60182" y="115311"/>
                    <a:pt x="64040" y="115485"/>
                  </a:cubicBezTo>
                  <a:lnTo>
                    <a:pt x="64040" y="109228"/>
                  </a:lnTo>
                  <a:lnTo>
                    <a:pt x="57376" y="109228"/>
                  </a:lnTo>
                  <a:cubicBezTo>
                    <a:pt x="39839" y="109228"/>
                    <a:pt x="39839" y="106969"/>
                    <a:pt x="39839" y="101233"/>
                  </a:cubicBezTo>
                  <a:lnTo>
                    <a:pt x="39839" y="494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55" name="任意多边形: 形状 2054">
              <a:extLst>
                <a:ext uri="{FF2B5EF4-FFF2-40B4-BE49-F238E27FC236}">
                  <a16:creationId xmlns:a16="http://schemas.microsoft.com/office/drawing/2014/main" id="{6908D6D3-75F9-4214-10C6-3847A844229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211808" y="3716900"/>
              <a:ext cx="34321" cy="248283"/>
            </a:xfrm>
            <a:custGeom>
              <a:avLst/>
              <a:gdLst>
                <a:gd name="connsiteX0" fmla="*/ 34533 w 34321"/>
                <a:gd name="connsiteY0" fmla="*/ 81 h 248283"/>
                <a:gd name="connsiteX1" fmla="*/ 211 w 34321"/>
                <a:gd name="connsiteY1" fmla="*/ 81 h 248283"/>
                <a:gd name="connsiteX2" fmla="*/ 211 w 34321"/>
                <a:gd name="connsiteY2" fmla="*/ 10013 h 248283"/>
                <a:gd name="connsiteX3" fmla="*/ 24512 w 34321"/>
                <a:gd name="connsiteY3" fmla="*/ 10013 h 248283"/>
                <a:gd name="connsiteX4" fmla="*/ 24512 w 34321"/>
                <a:gd name="connsiteY4" fmla="*/ 238433 h 248283"/>
                <a:gd name="connsiteX5" fmla="*/ 211 w 34321"/>
                <a:gd name="connsiteY5" fmla="*/ 238433 h 248283"/>
                <a:gd name="connsiteX6" fmla="*/ 211 w 34321"/>
                <a:gd name="connsiteY6" fmla="*/ 248365 h 248283"/>
                <a:gd name="connsiteX7" fmla="*/ 34533 w 34321"/>
                <a:gd name="connsiteY7" fmla="*/ 248365 h 248283"/>
                <a:gd name="connsiteX8" fmla="*/ 34533 w 34321"/>
                <a:gd name="connsiteY8" fmla="*/ 81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533" y="81"/>
                  </a:moveTo>
                  <a:lnTo>
                    <a:pt x="211" y="81"/>
                  </a:lnTo>
                  <a:lnTo>
                    <a:pt x="211" y="10013"/>
                  </a:lnTo>
                  <a:lnTo>
                    <a:pt x="24512" y="10013"/>
                  </a:lnTo>
                  <a:lnTo>
                    <a:pt x="24512" y="238433"/>
                  </a:lnTo>
                  <a:lnTo>
                    <a:pt x="211" y="238433"/>
                  </a:lnTo>
                  <a:lnTo>
                    <a:pt x="211" y="248365"/>
                  </a:lnTo>
                  <a:lnTo>
                    <a:pt x="34533" y="248365"/>
                  </a:lnTo>
                  <a:lnTo>
                    <a:pt x="34533" y="8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56" name="任意多边形: 形状 2055">
              <a:extLst>
                <a:ext uri="{FF2B5EF4-FFF2-40B4-BE49-F238E27FC236}">
                  <a16:creationId xmlns:a16="http://schemas.microsoft.com/office/drawing/2014/main" id="{2820F354-A0CC-CFEC-2985-59079639817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305698" y="3716900"/>
              <a:ext cx="10020" cy="248283"/>
            </a:xfrm>
            <a:custGeom>
              <a:avLst/>
              <a:gdLst>
                <a:gd name="connsiteX0" fmla="*/ 10235 w 10020"/>
                <a:gd name="connsiteY0" fmla="*/ 9019 h 248283"/>
                <a:gd name="connsiteX1" fmla="*/ 5225 w 10020"/>
                <a:gd name="connsiteY1" fmla="*/ 81 h 248283"/>
                <a:gd name="connsiteX2" fmla="*/ 214 w 10020"/>
                <a:gd name="connsiteY2" fmla="*/ 9019 h 248283"/>
                <a:gd name="connsiteX3" fmla="*/ 214 w 10020"/>
                <a:gd name="connsiteY3" fmla="*/ 239427 h 248283"/>
                <a:gd name="connsiteX4" fmla="*/ 5225 w 10020"/>
                <a:gd name="connsiteY4" fmla="*/ 248365 h 248283"/>
                <a:gd name="connsiteX5" fmla="*/ 10235 w 10020"/>
                <a:gd name="connsiteY5" fmla="*/ 239427 h 248283"/>
                <a:gd name="connsiteX6" fmla="*/ 10235 w 10020"/>
                <a:gd name="connsiteY6" fmla="*/ 9019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0" h="248283">
                  <a:moveTo>
                    <a:pt x="10235" y="9019"/>
                  </a:moveTo>
                  <a:cubicBezTo>
                    <a:pt x="10235" y="4550"/>
                    <a:pt x="10235" y="81"/>
                    <a:pt x="5225" y="81"/>
                  </a:cubicBezTo>
                  <a:cubicBezTo>
                    <a:pt x="214" y="81"/>
                    <a:pt x="214" y="4550"/>
                    <a:pt x="214" y="9019"/>
                  </a:cubicBezTo>
                  <a:lnTo>
                    <a:pt x="214" y="239427"/>
                  </a:lnTo>
                  <a:cubicBezTo>
                    <a:pt x="214" y="243896"/>
                    <a:pt x="214" y="248365"/>
                    <a:pt x="5225" y="248365"/>
                  </a:cubicBezTo>
                  <a:cubicBezTo>
                    <a:pt x="10235" y="248365"/>
                    <a:pt x="10235" y="243896"/>
                    <a:pt x="10235" y="239427"/>
                  </a:cubicBezTo>
                  <a:lnTo>
                    <a:pt x="10235" y="901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57" name="任意多边形: 形状 2056">
              <a:extLst>
                <a:ext uri="{FF2B5EF4-FFF2-40B4-BE49-F238E27FC236}">
                  <a16:creationId xmlns:a16="http://schemas.microsoft.com/office/drawing/2014/main" id="{D2D86594-1170-4EFC-E504-FB524DC9F4E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359755" y="3728072"/>
              <a:ext cx="180374" cy="180502"/>
            </a:xfrm>
            <a:custGeom>
              <a:avLst/>
              <a:gdLst>
                <a:gd name="connsiteX0" fmla="*/ 180592 w 180374"/>
                <a:gd name="connsiteY0" fmla="*/ 55448 h 180502"/>
                <a:gd name="connsiteX1" fmla="*/ 135999 w 180374"/>
                <a:gd name="connsiteY1" fmla="*/ 81 h 180502"/>
                <a:gd name="connsiteX2" fmla="*/ 86146 w 180374"/>
                <a:gd name="connsiteY2" fmla="*/ 22427 h 180502"/>
                <a:gd name="connsiteX3" fmla="*/ 58588 w 180374"/>
                <a:gd name="connsiteY3" fmla="*/ 64883 h 180502"/>
                <a:gd name="connsiteX4" fmla="*/ 61093 w 180374"/>
                <a:gd name="connsiteY4" fmla="*/ 66621 h 180502"/>
                <a:gd name="connsiteX5" fmla="*/ 73620 w 180374"/>
                <a:gd name="connsiteY5" fmla="*/ 61407 h 180502"/>
                <a:gd name="connsiteX6" fmla="*/ 81135 w 180374"/>
                <a:gd name="connsiteY6" fmla="*/ 51724 h 180502"/>
                <a:gd name="connsiteX7" fmla="*/ 98421 w 180374"/>
                <a:gd name="connsiteY7" fmla="*/ 24165 h 180502"/>
                <a:gd name="connsiteX8" fmla="*/ 119465 w 180374"/>
                <a:gd name="connsiteY8" fmla="*/ 13737 h 180502"/>
                <a:gd name="connsiteX9" fmla="*/ 159298 w 180374"/>
                <a:gd name="connsiteY9" fmla="*/ 66125 h 180502"/>
                <a:gd name="connsiteX10" fmla="*/ 76626 w 180374"/>
                <a:gd name="connsiteY10" fmla="*/ 166928 h 180502"/>
                <a:gd name="connsiteX11" fmla="*/ 21511 w 180374"/>
                <a:gd name="connsiteY11" fmla="*/ 103367 h 180502"/>
                <a:gd name="connsiteX12" fmla="*/ 75624 w 180374"/>
                <a:gd name="connsiteY12" fmla="*/ 11006 h 180502"/>
                <a:gd name="connsiteX13" fmla="*/ 85645 w 180374"/>
                <a:gd name="connsiteY13" fmla="*/ 1819 h 180502"/>
                <a:gd name="connsiteX14" fmla="*/ 83139 w 180374"/>
                <a:gd name="connsiteY14" fmla="*/ 81 h 180502"/>
                <a:gd name="connsiteX15" fmla="*/ 217 w 180374"/>
                <a:gd name="connsiteY15" fmla="*/ 114043 h 180502"/>
                <a:gd name="connsiteX16" fmla="*/ 60091 w 180374"/>
                <a:gd name="connsiteY16" fmla="*/ 180583 h 180502"/>
                <a:gd name="connsiteX17" fmla="*/ 180592 w 180374"/>
                <a:gd name="connsiteY17" fmla="*/ 55448 h 18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374" h="180502">
                  <a:moveTo>
                    <a:pt x="180592" y="55448"/>
                  </a:moveTo>
                  <a:cubicBezTo>
                    <a:pt x="180592" y="23916"/>
                    <a:pt x="166563" y="81"/>
                    <a:pt x="135999" y="81"/>
                  </a:cubicBezTo>
                  <a:cubicBezTo>
                    <a:pt x="109945" y="81"/>
                    <a:pt x="87899" y="20937"/>
                    <a:pt x="86146" y="22427"/>
                  </a:cubicBezTo>
                  <a:cubicBezTo>
                    <a:pt x="66104" y="42041"/>
                    <a:pt x="58588" y="64387"/>
                    <a:pt x="58588" y="64883"/>
                  </a:cubicBezTo>
                  <a:cubicBezTo>
                    <a:pt x="58588" y="66373"/>
                    <a:pt x="59841" y="66621"/>
                    <a:pt x="61093" y="66621"/>
                  </a:cubicBezTo>
                  <a:cubicBezTo>
                    <a:pt x="65853" y="66621"/>
                    <a:pt x="69862" y="64138"/>
                    <a:pt x="73620" y="61407"/>
                  </a:cubicBezTo>
                  <a:cubicBezTo>
                    <a:pt x="78129" y="58180"/>
                    <a:pt x="78379" y="57435"/>
                    <a:pt x="81135" y="51724"/>
                  </a:cubicBezTo>
                  <a:cubicBezTo>
                    <a:pt x="83390" y="46759"/>
                    <a:pt x="89152" y="34593"/>
                    <a:pt x="98421" y="24165"/>
                  </a:cubicBezTo>
                  <a:cubicBezTo>
                    <a:pt x="104434" y="17461"/>
                    <a:pt x="109444" y="13737"/>
                    <a:pt x="119465" y="13737"/>
                  </a:cubicBezTo>
                  <a:cubicBezTo>
                    <a:pt x="143765" y="13737"/>
                    <a:pt x="159298" y="33599"/>
                    <a:pt x="159298" y="66125"/>
                  </a:cubicBezTo>
                  <a:cubicBezTo>
                    <a:pt x="159298" y="116774"/>
                    <a:pt x="122972" y="166928"/>
                    <a:pt x="76626" y="166928"/>
                  </a:cubicBezTo>
                  <a:cubicBezTo>
                    <a:pt x="41052" y="166928"/>
                    <a:pt x="21511" y="138872"/>
                    <a:pt x="21511" y="103367"/>
                  </a:cubicBezTo>
                  <a:cubicBezTo>
                    <a:pt x="21511" y="69601"/>
                    <a:pt x="39048" y="32358"/>
                    <a:pt x="75624" y="11006"/>
                  </a:cubicBezTo>
                  <a:cubicBezTo>
                    <a:pt x="78129" y="9516"/>
                    <a:pt x="85645" y="5047"/>
                    <a:pt x="85645" y="1819"/>
                  </a:cubicBezTo>
                  <a:cubicBezTo>
                    <a:pt x="85645" y="81"/>
                    <a:pt x="83640" y="81"/>
                    <a:pt x="83139" y="81"/>
                  </a:cubicBezTo>
                  <a:cubicBezTo>
                    <a:pt x="74371" y="81"/>
                    <a:pt x="217" y="39558"/>
                    <a:pt x="217" y="114043"/>
                  </a:cubicBezTo>
                  <a:cubicBezTo>
                    <a:pt x="217" y="148803"/>
                    <a:pt x="18505" y="180583"/>
                    <a:pt x="60091" y="180583"/>
                  </a:cubicBezTo>
                  <a:cubicBezTo>
                    <a:pt x="108943" y="180583"/>
                    <a:pt x="180592" y="131920"/>
                    <a:pt x="180592" y="5544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58" name="任意多边形: 形状 2057">
              <a:extLst>
                <a:ext uri="{FF2B5EF4-FFF2-40B4-BE49-F238E27FC236}">
                  <a16:creationId xmlns:a16="http://schemas.microsoft.com/office/drawing/2014/main" id="{73828C9A-544D-5514-2835-BF083EBFC43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581689" y="3716900"/>
              <a:ext cx="10020" cy="248283"/>
            </a:xfrm>
            <a:custGeom>
              <a:avLst/>
              <a:gdLst>
                <a:gd name="connsiteX0" fmla="*/ 10246 w 10020"/>
                <a:gd name="connsiteY0" fmla="*/ 9019 h 248283"/>
                <a:gd name="connsiteX1" fmla="*/ 5236 w 10020"/>
                <a:gd name="connsiteY1" fmla="*/ 81 h 248283"/>
                <a:gd name="connsiteX2" fmla="*/ 225 w 10020"/>
                <a:gd name="connsiteY2" fmla="*/ 9019 h 248283"/>
                <a:gd name="connsiteX3" fmla="*/ 225 w 10020"/>
                <a:gd name="connsiteY3" fmla="*/ 239427 h 248283"/>
                <a:gd name="connsiteX4" fmla="*/ 5236 w 10020"/>
                <a:gd name="connsiteY4" fmla="*/ 248365 h 248283"/>
                <a:gd name="connsiteX5" fmla="*/ 10246 w 10020"/>
                <a:gd name="connsiteY5" fmla="*/ 239427 h 248283"/>
                <a:gd name="connsiteX6" fmla="*/ 10246 w 10020"/>
                <a:gd name="connsiteY6" fmla="*/ 9019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0" h="248283">
                  <a:moveTo>
                    <a:pt x="10246" y="9019"/>
                  </a:moveTo>
                  <a:cubicBezTo>
                    <a:pt x="10246" y="4550"/>
                    <a:pt x="10246" y="81"/>
                    <a:pt x="5236" y="81"/>
                  </a:cubicBezTo>
                  <a:cubicBezTo>
                    <a:pt x="225" y="81"/>
                    <a:pt x="225" y="4550"/>
                    <a:pt x="225" y="9019"/>
                  </a:cubicBezTo>
                  <a:lnTo>
                    <a:pt x="225" y="239427"/>
                  </a:lnTo>
                  <a:cubicBezTo>
                    <a:pt x="225" y="243896"/>
                    <a:pt x="225" y="248365"/>
                    <a:pt x="5236" y="248365"/>
                  </a:cubicBezTo>
                  <a:cubicBezTo>
                    <a:pt x="10246" y="248365"/>
                    <a:pt x="10246" y="243896"/>
                    <a:pt x="10246" y="239427"/>
                  </a:cubicBezTo>
                  <a:lnTo>
                    <a:pt x="10246" y="901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59" name="任意多边形: 形状 2058">
              <a:extLst>
                <a:ext uri="{FF2B5EF4-FFF2-40B4-BE49-F238E27FC236}">
                  <a16:creationId xmlns:a16="http://schemas.microsoft.com/office/drawing/2014/main" id="{DDD6A2AD-2E84-F87A-DCD6-0C73C1F9EE0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635495" y="3733535"/>
              <a:ext cx="152566" cy="169577"/>
            </a:xfrm>
            <a:custGeom>
              <a:avLst/>
              <a:gdLst>
                <a:gd name="connsiteX0" fmla="*/ 86156 w 152566"/>
                <a:gd name="connsiteY0" fmla="*/ 136141 h 169577"/>
                <a:gd name="connsiteX1" fmla="*/ 152795 w 152566"/>
                <a:gd name="connsiteY1" fmla="*/ 84994 h 169577"/>
                <a:gd name="connsiteX2" fmla="*/ 86156 w 152566"/>
                <a:gd name="connsiteY2" fmla="*/ 33599 h 169577"/>
                <a:gd name="connsiteX3" fmla="*/ 86156 w 152566"/>
                <a:gd name="connsiteY3" fmla="*/ 19696 h 169577"/>
                <a:gd name="connsiteX4" fmla="*/ 109956 w 152566"/>
                <a:gd name="connsiteY4" fmla="*/ 7778 h 169577"/>
                <a:gd name="connsiteX5" fmla="*/ 118223 w 152566"/>
                <a:gd name="connsiteY5" fmla="*/ 7778 h 169577"/>
                <a:gd name="connsiteX6" fmla="*/ 118223 w 152566"/>
                <a:gd name="connsiteY6" fmla="*/ 81 h 169577"/>
                <a:gd name="connsiteX7" fmla="*/ 75885 w 152566"/>
                <a:gd name="connsiteY7" fmla="*/ 826 h 169577"/>
                <a:gd name="connsiteX8" fmla="*/ 33297 w 152566"/>
                <a:gd name="connsiteY8" fmla="*/ 81 h 169577"/>
                <a:gd name="connsiteX9" fmla="*/ 33297 w 152566"/>
                <a:gd name="connsiteY9" fmla="*/ 7778 h 169577"/>
                <a:gd name="connsiteX10" fmla="*/ 41564 w 152566"/>
                <a:gd name="connsiteY10" fmla="*/ 7778 h 169577"/>
                <a:gd name="connsiteX11" fmla="*/ 65363 w 152566"/>
                <a:gd name="connsiteY11" fmla="*/ 19696 h 169577"/>
                <a:gd name="connsiteX12" fmla="*/ 65363 w 152566"/>
                <a:gd name="connsiteY12" fmla="*/ 33599 h 169577"/>
                <a:gd name="connsiteX13" fmla="*/ 228 w 152566"/>
                <a:gd name="connsiteY13" fmla="*/ 84746 h 169577"/>
                <a:gd name="connsiteX14" fmla="*/ 65363 w 152566"/>
                <a:gd name="connsiteY14" fmla="*/ 136141 h 169577"/>
                <a:gd name="connsiteX15" fmla="*/ 65363 w 152566"/>
                <a:gd name="connsiteY15" fmla="*/ 150044 h 169577"/>
                <a:gd name="connsiteX16" fmla="*/ 41564 w 152566"/>
                <a:gd name="connsiteY16" fmla="*/ 161962 h 169577"/>
                <a:gd name="connsiteX17" fmla="*/ 33297 w 152566"/>
                <a:gd name="connsiteY17" fmla="*/ 161962 h 169577"/>
                <a:gd name="connsiteX18" fmla="*/ 33297 w 152566"/>
                <a:gd name="connsiteY18" fmla="*/ 169659 h 169577"/>
                <a:gd name="connsiteX19" fmla="*/ 75635 w 152566"/>
                <a:gd name="connsiteY19" fmla="*/ 168914 h 169577"/>
                <a:gd name="connsiteX20" fmla="*/ 118223 w 152566"/>
                <a:gd name="connsiteY20" fmla="*/ 169659 h 169577"/>
                <a:gd name="connsiteX21" fmla="*/ 118223 w 152566"/>
                <a:gd name="connsiteY21" fmla="*/ 161962 h 169577"/>
                <a:gd name="connsiteX22" fmla="*/ 109956 w 152566"/>
                <a:gd name="connsiteY22" fmla="*/ 161962 h 169577"/>
                <a:gd name="connsiteX23" fmla="*/ 86156 w 152566"/>
                <a:gd name="connsiteY23" fmla="*/ 150044 h 169577"/>
                <a:gd name="connsiteX24" fmla="*/ 86156 w 152566"/>
                <a:gd name="connsiteY24" fmla="*/ 136141 h 169577"/>
                <a:gd name="connsiteX25" fmla="*/ 65363 w 152566"/>
                <a:gd name="connsiteY25" fmla="*/ 130430 h 169577"/>
                <a:gd name="connsiteX26" fmla="*/ 25280 w 152566"/>
                <a:gd name="connsiteY26" fmla="*/ 84994 h 169577"/>
                <a:gd name="connsiteX27" fmla="*/ 65363 w 152566"/>
                <a:gd name="connsiteY27" fmla="*/ 39310 h 169577"/>
                <a:gd name="connsiteX28" fmla="*/ 65363 w 152566"/>
                <a:gd name="connsiteY28" fmla="*/ 130430 h 169577"/>
                <a:gd name="connsiteX29" fmla="*/ 86156 w 152566"/>
                <a:gd name="connsiteY29" fmla="*/ 39062 h 169577"/>
                <a:gd name="connsiteX30" fmla="*/ 127743 w 152566"/>
                <a:gd name="connsiteY30" fmla="*/ 84746 h 169577"/>
                <a:gd name="connsiteX31" fmla="*/ 86156 w 152566"/>
                <a:gd name="connsiteY31" fmla="*/ 130678 h 169577"/>
                <a:gd name="connsiteX32" fmla="*/ 86156 w 152566"/>
                <a:gd name="connsiteY32" fmla="*/ 39062 h 16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566" h="169577">
                  <a:moveTo>
                    <a:pt x="86156" y="136141"/>
                  </a:moveTo>
                  <a:cubicBezTo>
                    <a:pt x="124987" y="133161"/>
                    <a:pt x="152795" y="110071"/>
                    <a:pt x="152795" y="84994"/>
                  </a:cubicBezTo>
                  <a:cubicBezTo>
                    <a:pt x="152795" y="59173"/>
                    <a:pt x="124236" y="36579"/>
                    <a:pt x="86156" y="33599"/>
                  </a:cubicBezTo>
                  <a:lnTo>
                    <a:pt x="86156" y="19696"/>
                  </a:lnTo>
                  <a:cubicBezTo>
                    <a:pt x="86156" y="11254"/>
                    <a:pt x="86156" y="7778"/>
                    <a:pt x="109956" y="7778"/>
                  </a:cubicBezTo>
                  <a:lnTo>
                    <a:pt x="118223" y="7778"/>
                  </a:lnTo>
                  <a:lnTo>
                    <a:pt x="118223" y="81"/>
                  </a:lnTo>
                  <a:cubicBezTo>
                    <a:pt x="109204" y="826"/>
                    <a:pt x="86156" y="826"/>
                    <a:pt x="75885" y="826"/>
                  </a:cubicBezTo>
                  <a:cubicBezTo>
                    <a:pt x="65614" y="826"/>
                    <a:pt x="42315" y="826"/>
                    <a:pt x="33297" y="81"/>
                  </a:cubicBezTo>
                  <a:lnTo>
                    <a:pt x="33297" y="7778"/>
                  </a:lnTo>
                  <a:lnTo>
                    <a:pt x="41564" y="7778"/>
                  </a:lnTo>
                  <a:cubicBezTo>
                    <a:pt x="65363" y="7778"/>
                    <a:pt x="65363" y="11006"/>
                    <a:pt x="65363" y="19696"/>
                  </a:cubicBezTo>
                  <a:lnTo>
                    <a:pt x="65363" y="33599"/>
                  </a:lnTo>
                  <a:cubicBezTo>
                    <a:pt x="27034" y="37324"/>
                    <a:pt x="228" y="60166"/>
                    <a:pt x="228" y="84746"/>
                  </a:cubicBezTo>
                  <a:cubicBezTo>
                    <a:pt x="228" y="110319"/>
                    <a:pt x="28036" y="132416"/>
                    <a:pt x="65363" y="136141"/>
                  </a:cubicBezTo>
                  <a:lnTo>
                    <a:pt x="65363" y="150044"/>
                  </a:lnTo>
                  <a:cubicBezTo>
                    <a:pt x="65363" y="158486"/>
                    <a:pt x="65363" y="161962"/>
                    <a:pt x="41564" y="161962"/>
                  </a:cubicBezTo>
                  <a:lnTo>
                    <a:pt x="33297" y="161962"/>
                  </a:lnTo>
                  <a:lnTo>
                    <a:pt x="33297" y="169659"/>
                  </a:lnTo>
                  <a:cubicBezTo>
                    <a:pt x="42315" y="168914"/>
                    <a:pt x="65363" y="168914"/>
                    <a:pt x="75635" y="168914"/>
                  </a:cubicBezTo>
                  <a:cubicBezTo>
                    <a:pt x="85906" y="168914"/>
                    <a:pt x="109204" y="168914"/>
                    <a:pt x="118223" y="169659"/>
                  </a:cubicBezTo>
                  <a:lnTo>
                    <a:pt x="118223" y="161962"/>
                  </a:lnTo>
                  <a:lnTo>
                    <a:pt x="109956" y="161962"/>
                  </a:lnTo>
                  <a:cubicBezTo>
                    <a:pt x="86156" y="161962"/>
                    <a:pt x="86156" y="158734"/>
                    <a:pt x="86156" y="150044"/>
                  </a:cubicBezTo>
                  <a:lnTo>
                    <a:pt x="86156" y="136141"/>
                  </a:lnTo>
                  <a:close/>
                  <a:moveTo>
                    <a:pt x="65363" y="130430"/>
                  </a:moveTo>
                  <a:cubicBezTo>
                    <a:pt x="29789" y="125713"/>
                    <a:pt x="25280" y="100388"/>
                    <a:pt x="25280" y="84994"/>
                  </a:cubicBezTo>
                  <a:cubicBezTo>
                    <a:pt x="25280" y="72083"/>
                    <a:pt x="27785" y="44276"/>
                    <a:pt x="65363" y="39310"/>
                  </a:cubicBezTo>
                  <a:lnTo>
                    <a:pt x="65363" y="130430"/>
                  </a:lnTo>
                  <a:close/>
                  <a:moveTo>
                    <a:pt x="86156" y="39062"/>
                  </a:moveTo>
                  <a:cubicBezTo>
                    <a:pt x="120728" y="43034"/>
                    <a:pt x="127743" y="65876"/>
                    <a:pt x="127743" y="84746"/>
                  </a:cubicBezTo>
                  <a:cubicBezTo>
                    <a:pt x="127743" y="99643"/>
                    <a:pt x="123985" y="126209"/>
                    <a:pt x="86156" y="130678"/>
                  </a:cubicBezTo>
                  <a:lnTo>
                    <a:pt x="86156" y="3906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60" name="任意多边形: 形状 2059">
              <a:extLst>
                <a:ext uri="{FF2B5EF4-FFF2-40B4-BE49-F238E27FC236}">
                  <a16:creationId xmlns:a16="http://schemas.microsoft.com/office/drawing/2014/main" id="{8572AACD-171F-7B05-D832-3F7B4AA40B7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831960" y="3716900"/>
              <a:ext cx="34321" cy="248283"/>
            </a:xfrm>
            <a:custGeom>
              <a:avLst/>
              <a:gdLst>
                <a:gd name="connsiteX0" fmla="*/ 34556 w 34321"/>
                <a:gd name="connsiteY0" fmla="*/ 248365 h 248283"/>
                <a:gd name="connsiteX1" fmla="*/ 34556 w 34321"/>
                <a:gd name="connsiteY1" fmla="*/ 238433 h 248283"/>
                <a:gd name="connsiteX2" fmla="*/ 10256 w 34321"/>
                <a:gd name="connsiteY2" fmla="*/ 238433 h 248283"/>
                <a:gd name="connsiteX3" fmla="*/ 10256 w 34321"/>
                <a:gd name="connsiteY3" fmla="*/ 10013 h 248283"/>
                <a:gd name="connsiteX4" fmla="*/ 34556 w 34321"/>
                <a:gd name="connsiteY4" fmla="*/ 10013 h 248283"/>
                <a:gd name="connsiteX5" fmla="*/ 34556 w 34321"/>
                <a:gd name="connsiteY5" fmla="*/ 81 h 248283"/>
                <a:gd name="connsiteX6" fmla="*/ 235 w 34321"/>
                <a:gd name="connsiteY6" fmla="*/ 81 h 248283"/>
                <a:gd name="connsiteX7" fmla="*/ 235 w 34321"/>
                <a:gd name="connsiteY7" fmla="*/ 248365 h 248283"/>
                <a:gd name="connsiteX8" fmla="*/ 34556 w 34321"/>
                <a:gd name="connsiteY8" fmla="*/ 248365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556" y="248365"/>
                  </a:moveTo>
                  <a:lnTo>
                    <a:pt x="34556" y="238433"/>
                  </a:lnTo>
                  <a:lnTo>
                    <a:pt x="10256" y="238433"/>
                  </a:lnTo>
                  <a:lnTo>
                    <a:pt x="10256" y="10013"/>
                  </a:lnTo>
                  <a:lnTo>
                    <a:pt x="34556" y="10013"/>
                  </a:lnTo>
                  <a:lnTo>
                    <a:pt x="34556" y="81"/>
                  </a:lnTo>
                  <a:lnTo>
                    <a:pt x="235" y="81"/>
                  </a:lnTo>
                  <a:lnTo>
                    <a:pt x="235" y="248365"/>
                  </a:lnTo>
                  <a:lnTo>
                    <a:pt x="34556" y="24836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61" name="任意多边形: 形状 2060">
              <a:extLst>
                <a:ext uri="{FF2B5EF4-FFF2-40B4-BE49-F238E27FC236}">
                  <a16:creationId xmlns:a16="http://schemas.microsoft.com/office/drawing/2014/main" id="{D4C60228-3FD8-42D0-FD2C-994DFA17902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885015" y="3793371"/>
              <a:ext cx="92191" cy="112472"/>
            </a:xfrm>
            <a:custGeom>
              <a:avLst/>
              <a:gdLst>
                <a:gd name="connsiteX0" fmla="*/ 85164 w 92191"/>
                <a:gd name="connsiteY0" fmla="*/ 16964 h 112472"/>
                <a:gd name="connsiteX1" fmla="*/ 73139 w 92191"/>
                <a:gd name="connsiteY1" fmla="*/ 28137 h 112472"/>
                <a:gd name="connsiteX2" fmla="*/ 80906 w 92191"/>
                <a:gd name="connsiteY2" fmla="*/ 35337 h 112472"/>
                <a:gd name="connsiteX3" fmla="*/ 92429 w 92191"/>
                <a:gd name="connsiteY3" fmla="*/ 21434 h 112472"/>
                <a:gd name="connsiteX4" fmla="*/ 62618 w 92191"/>
                <a:gd name="connsiteY4" fmla="*/ 81 h 112472"/>
                <a:gd name="connsiteX5" fmla="*/ 20280 w 92191"/>
                <a:gd name="connsiteY5" fmla="*/ 36331 h 112472"/>
                <a:gd name="connsiteX6" fmla="*/ 46083 w 92191"/>
                <a:gd name="connsiteY6" fmla="*/ 60911 h 112472"/>
                <a:gd name="connsiteX7" fmla="*/ 72137 w 92191"/>
                <a:gd name="connsiteY7" fmla="*/ 79780 h 112472"/>
                <a:gd name="connsiteX8" fmla="*/ 36313 w 92191"/>
                <a:gd name="connsiteY8" fmla="*/ 107091 h 112472"/>
                <a:gd name="connsiteX9" fmla="*/ 7754 w 92191"/>
                <a:gd name="connsiteY9" fmla="*/ 93932 h 112472"/>
                <a:gd name="connsiteX10" fmla="*/ 23536 w 92191"/>
                <a:gd name="connsiteY10" fmla="*/ 80773 h 112472"/>
                <a:gd name="connsiteX11" fmla="*/ 14267 w 92191"/>
                <a:gd name="connsiteY11" fmla="*/ 72083 h 112472"/>
                <a:gd name="connsiteX12" fmla="*/ 238 w 92191"/>
                <a:gd name="connsiteY12" fmla="*/ 88470 h 112472"/>
                <a:gd name="connsiteX13" fmla="*/ 36062 w 92191"/>
                <a:gd name="connsiteY13" fmla="*/ 112554 h 112472"/>
                <a:gd name="connsiteX14" fmla="*/ 86417 w 92191"/>
                <a:gd name="connsiteY14" fmla="*/ 71339 h 112472"/>
                <a:gd name="connsiteX15" fmla="*/ 78651 w 92191"/>
                <a:gd name="connsiteY15" fmla="*/ 53214 h 112472"/>
                <a:gd name="connsiteX16" fmla="*/ 53599 w 92191"/>
                <a:gd name="connsiteY16" fmla="*/ 42786 h 112472"/>
                <a:gd name="connsiteX17" fmla="*/ 34559 w 92191"/>
                <a:gd name="connsiteY17" fmla="*/ 27889 h 112472"/>
                <a:gd name="connsiteX18" fmla="*/ 62618 w 92191"/>
                <a:gd name="connsiteY18" fmla="*/ 5543 h 112472"/>
                <a:gd name="connsiteX19" fmla="*/ 85164 w 92191"/>
                <a:gd name="connsiteY19" fmla="*/ 16964 h 1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191" h="112472">
                  <a:moveTo>
                    <a:pt x="85164" y="16964"/>
                  </a:moveTo>
                  <a:cubicBezTo>
                    <a:pt x="78150" y="17213"/>
                    <a:pt x="73139" y="22675"/>
                    <a:pt x="73139" y="28137"/>
                  </a:cubicBezTo>
                  <a:cubicBezTo>
                    <a:pt x="73139" y="31613"/>
                    <a:pt x="75394" y="35337"/>
                    <a:pt x="80906" y="35337"/>
                  </a:cubicBezTo>
                  <a:cubicBezTo>
                    <a:pt x="86417" y="35337"/>
                    <a:pt x="92429" y="31117"/>
                    <a:pt x="92429" y="21434"/>
                  </a:cubicBezTo>
                  <a:cubicBezTo>
                    <a:pt x="92429" y="10261"/>
                    <a:pt x="81657" y="81"/>
                    <a:pt x="62618" y="81"/>
                  </a:cubicBezTo>
                  <a:cubicBezTo>
                    <a:pt x="29549" y="81"/>
                    <a:pt x="20280" y="25406"/>
                    <a:pt x="20280" y="36331"/>
                  </a:cubicBezTo>
                  <a:cubicBezTo>
                    <a:pt x="20280" y="55697"/>
                    <a:pt x="38818" y="59421"/>
                    <a:pt x="46083" y="60911"/>
                  </a:cubicBezTo>
                  <a:cubicBezTo>
                    <a:pt x="59110" y="63394"/>
                    <a:pt x="72137" y="66125"/>
                    <a:pt x="72137" y="79780"/>
                  </a:cubicBezTo>
                  <a:cubicBezTo>
                    <a:pt x="72137" y="86236"/>
                    <a:pt x="66375" y="107091"/>
                    <a:pt x="36313" y="107091"/>
                  </a:cubicBezTo>
                  <a:cubicBezTo>
                    <a:pt x="32806" y="107091"/>
                    <a:pt x="13516" y="107091"/>
                    <a:pt x="7754" y="93932"/>
                  </a:cubicBezTo>
                  <a:cubicBezTo>
                    <a:pt x="17273" y="95174"/>
                    <a:pt x="23536" y="87725"/>
                    <a:pt x="23536" y="80773"/>
                  </a:cubicBezTo>
                  <a:cubicBezTo>
                    <a:pt x="23536" y="75063"/>
                    <a:pt x="19528" y="72083"/>
                    <a:pt x="14267" y="72083"/>
                  </a:cubicBezTo>
                  <a:cubicBezTo>
                    <a:pt x="7754" y="72083"/>
                    <a:pt x="238" y="77297"/>
                    <a:pt x="238" y="88470"/>
                  </a:cubicBezTo>
                  <a:cubicBezTo>
                    <a:pt x="238" y="102622"/>
                    <a:pt x="14518" y="112554"/>
                    <a:pt x="36062" y="112554"/>
                  </a:cubicBezTo>
                  <a:cubicBezTo>
                    <a:pt x="76647" y="112554"/>
                    <a:pt x="86417" y="82511"/>
                    <a:pt x="86417" y="71339"/>
                  </a:cubicBezTo>
                  <a:cubicBezTo>
                    <a:pt x="86417" y="62400"/>
                    <a:pt x="81657" y="56193"/>
                    <a:pt x="78651" y="53214"/>
                  </a:cubicBezTo>
                  <a:cubicBezTo>
                    <a:pt x="71887" y="46262"/>
                    <a:pt x="64622" y="45021"/>
                    <a:pt x="53599" y="42786"/>
                  </a:cubicBezTo>
                  <a:cubicBezTo>
                    <a:pt x="44580" y="40800"/>
                    <a:pt x="34559" y="39062"/>
                    <a:pt x="34559" y="27889"/>
                  </a:cubicBezTo>
                  <a:cubicBezTo>
                    <a:pt x="34559" y="20689"/>
                    <a:pt x="40572" y="5543"/>
                    <a:pt x="62618" y="5543"/>
                  </a:cubicBezTo>
                  <a:cubicBezTo>
                    <a:pt x="68881" y="5543"/>
                    <a:pt x="81407" y="7281"/>
                    <a:pt x="85164" y="1696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62" name="任意多边形: 形状 2061">
              <a:extLst>
                <a:ext uri="{FF2B5EF4-FFF2-40B4-BE49-F238E27FC236}">
                  <a16:creationId xmlns:a16="http://schemas.microsoft.com/office/drawing/2014/main" id="{422065C8-6371-7767-F6AC-57BE804E80B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000467" y="3824952"/>
              <a:ext cx="77511" cy="115402"/>
            </a:xfrm>
            <a:custGeom>
              <a:avLst/>
              <a:gdLst>
                <a:gd name="connsiteX0" fmla="*/ 77754 w 77511"/>
                <a:gd name="connsiteY0" fmla="*/ 83854 h 115402"/>
                <a:gd name="connsiteX1" fmla="*/ 71791 w 77511"/>
                <a:gd name="connsiteY1" fmla="*/ 83854 h 115402"/>
                <a:gd name="connsiteX2" fmla="*/ 67232 w 77511"/>
                <a:gd name="connsiteY2" fmla="*/ 99669 h 115402"/>
                <a:gd name="connsiteX3" fmla="*/ 49871 w 77511"/>
                <a:gd name="connsiteY3" fmla="*/ 100712 h 115402"/>
                <a:gd name="connsiteX4" fmla="*/ 17604 w 77511"/>
                <a:gd name="connsiteY4" fmla="*/ 100712 h 115402"/>
                <a:gd name="connsiteX5" fmla="*/ 52677 w 77511"/>
                <a:gd name="connsiteY5" fmla="*/ 71514 h 115402"/>
                <a:gd name="connsiteX6" fmla="*/ 77754 w 77511"/>
                <a:gd name="connsiteY6" fmla="*/ 33973 h 115402"/>
                <a:gd name="connsiteX7" fmla="*/ 36718 w 77511"/>
                <a:gd name="connsiteY7" fmla="*/ 83 h 115402"/>
                <a:gd name="connsiteX8" fmla="*/ 243 w 77511"/>
                <a:gd name="connsiteY8" fmla="*/ 31193 h 115402"/>
                <a:gd name="connsiteX9" fmla="*/ 9537 w 77511"/>
                <a:gd name="connsiteY9" fmla="*/ 40925 h 115402"/>
                <a:gd name="connsiteX10" fmla="*/ 18831 w 77511"/>
                <a:gd name="connsiteY10" fmla="*/ 31714 h 115402"/>
                <a:gd name="connsiteX11" fmla="*/ 8485 w 77511"/>
                <a:gd name="connsiteY11" fmla="*/ 22503 h 115402"/>
                <a:gd name="connsiteX12" fmla="*/ 34088 w 77511"/>
                <a:gd name="connsiteY12" fmla="*/ 6339 h 115402"/>
                <a:gd name="connsiteX13" fmla="*/ 60743 w 77511"/>
                <a:gd name="connsiteY13" fmla="*/ 33973 h 115402"/>
                <a:gd name="connsiteX14" fmla="*/ 44259 w 77511"/>
                <a:gd name="connsiteY14" fmla="*/ 67343 h 115402"/>
                <a:gd name="connsiteX15" fmla="*/ 1996 w 77511"/>
                <a:gd name="connsiteY15" fmla="*/ 108707 h 115402"/>
                <a:gd name="connsiteX16" fmla="*/ 243 w 77511"/>
                <a:gd name="connsiteY16" fmla="*/ 115485 h 115402"/>
                <a:gd name="connsiteX17" fmla="*/ 72493 w 77511"/>
                <a:gd name="connsiteY17" fmla="*/ 115485 h 115402"/>
                <a:gd name="connsiteX18" fmla="*/ 77754 w 77511"/>
                <a:gd name="connsiteY18" fmla="*/ 83854 h 11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511" h="115402">
                  <a:moveTo>
                    <a:pt x="77754" y="83854"/>
                  </a:moveTo>
                  <a:lnTo>
                    <a:pt x="71791" y="83854"/>
                  </a:lnTo>
                  <a:cubicBezTo>
                    <a:pt x="71265" y="87677"/>
                    <a:pt x="69512" y="97931"/>
                    <a:pt x="67232" y="99669"/>
                  </a:cubicBezTo>
                  <a:cubicBezTo>
                    <a:pt x="65829" y="100712"/>
                    <a:pt x="52326" y="100712"/>
                    <a:pt x="49871" y="100712"/>
                  </a:cubicBezTo>
                  <a:lnTo>
                    <a:pt x="17604" y="100712"/>
                  </a:lnTo>
                  <a:cubicBezTo>
                    <a:pt x="36017" y="84549"/>
                    <a:pt x="42155" y="79682"/>
                    <a:pt x="52677" y="71514"/>
                  </a:cubicBezTo>
                  <a:cubicBezTo>
                    <a:pt x="65654" y="61260"/>
                    <a:pt x="77754" y="50484"/>
                    <a:pt x="77754" y="33973"/>
                  </a:cubicBezTo>
                  <a:cubicBezTo>
                    <a:pt x="77754" y="12944"/>
                    <a:pt x="59165" y="83"/>
                    <a:pt x="36718" y="83"/>
                  </a:cubicBezTo>
                  <a:cubicBezTo>
                    <a:pt x="14973" y="83"/>
                    <a:pt x="243" y="15203"/>
                    <a:pt x="243" y="31193"/>
                  </a:cubicBezTo>
                  <a:cubicBezTo>
                    <a:pt x="243" y="40056"/>
                    <a:pt x="7783" y="40925"/>
                    <a:pt x="9537" y="40925"/>
                  </a:cubicBezTo>
                  <a:cubicBezTo>
                    <a:pt x="13746" y="40925"/>
                    <a:pt x="18831" y="37971"/>
                    <a:pt x="18831" y="31714"/>
                  </a:cubicBezTo>
                  <a:cubicBezTo>
                    <a:pt x="18831" y="28586"/>
                    <a:pt x="17604" y="22503"/>
                    <a:pt x="8485" y="22503"/>
                  </a:cubicBezTo>
                  <a:cubicBezTo>
                    <a:pt x="13921" y="10163"/>
                    <a:pt x="25846" y="6339"/>
                    <a:pt x="34088" y="6339"/>
                  </a:cubicBezTo>
                  <a:cubicBezTo>
                    <a:pt x="51624" y="6339"/>
                    <a:pt x="60743" y="19896"/>
                    <a:pt x="60743" y="33973"/>
                  </a:cubicBezTo>
                  <a:cubicBezTo>
                    <a:pt x="60743" y="49094"/>
                    <a:pt x="49871" y="61086"/>
                    <a:pt x="44259" y="67343"/>
                  </a:cubicBezTo>
                  <a:lnTo>
                    <a:pt x="1996" y="108707"/>
                  </a:lnTo>
                  <a:cubicBezTo>
                    <a:pt x="243" y="110271"/>
                    <a:pt x="243" y="110619"/>
                    <a:pt x="243" y="115485"/>
                  </a:cubicBezTo>
                  <a:lnTo>
                    <a:pt x="72493" y="115485"/>
                  </a:lnTo>
                  <a:lnTo>
                    <a:pt x="77754" y="8385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63" name="任意多边形: 形状 2062">
              <a:extLst>
                <a:ext uri="{FF2B5EF4-FFF2-40B4-BE49-F238E27FC236}">
                  <a16:creationId xmlns:a16="http://schemas.microsoft.com/office/drawing/2014/main" id="{1EFB70B2-6772-BBD6-A15A-1D5617F5F1B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107317" y="3716900"/>
              <a:ext cx="34321" cy="248283"/>
            </a:xfrm>
            <a:custGeom>
              <a:avLst/>
              <a:gdLst>
                <a:gd name="connsiteX0" fmla="*/ 34568 w 34321"/>
                <a:gd name="connsiteY0" fmla="*/ 81 h 248283"/>
                <a:gd name="connsiteX1" fmla="*/ 247 w 34321"/>
                <a:gd name="connsiteY1" fmla="*/ 81 h 248283"/>
                <a:gd name="connsiteX2" fmla="*/ 247 w 34321"/>
                <a:gd name="connsiteY2" fmla="*/ 10013 h 248283"/>
                <a:gd name="connsiteX3" fmla="*/ 24548 w 34321"/>
                <a:gd name="connsiteY3" fmla="*/ 10013 h 248283"/>
                <a:gd name="connsiteX4" fmla="*/ 24548 w 34321"/>
                <a:gd name="connsiteY4" fmla="*/ 238433 h 248283"/>
                <a:gd name="connsiteX5" fmla="*/ 247 w 34321"/>
                <a:gd name="connsiteY5" fmla="*/ 238433 h 248283"/>
                <a:gd name="connsiteX6" fmla="*/ 247 w 34321"/>
                <a:gd name="connsiteY6" fmla="*/ 248365 h 248283"/>
                <a:gd name="connsiteX7" fmla="*/ 34568 w 34321"/>
                <a:gd name="connsiteY7" fmla="*/ 248365 h 248283"/>
                <a:gd name="connsiteX8" fmla="*/ 34568 w 34321"/>
                <a:gd name="connsiteY8" fmla="*/ 81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568" y="81"/>
                  </a:moveTo>
                  <a:lnTo>
                    <a:pt x="247" y="81"/>
                  </a:lnTo>
                  <a:lnTo>
                    <a:pt x="247" y="10013"/>
                  </a:lnTo>
                  <a:lnTo>
                    <a:pt x="24548" y="10013"/>
                  </a:lnTo>
                  <a:lnTo>
                    <a:pt x="24548" y="238433"/>
                  </a:lnTo>
                  <a:lnTo>
                    <a:pt x="247" y="238433"/>
                  </a:lnTo>
                  <a:lnTo>
                    <a:pt x="247" y="248365"/>
                  </a:lnTo>
                  <a:lnTo>
                    <a:pt x="34568" y="248365"/>
                  </a:lnTo>
                  <a:lnTo>
                    <a:pt x="34568" y="8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64" name="任意多边形: 形状 2063">
              <a:extLst>
                <a:ext uri="{FF2B5EF4-FFF2-40B4-BE49-F238E27FC236}">
                  <a16:creationId xmlns:a16="http://schemas.microsoft.com/office/drawing/2014/main" id="{08B0C85F-1FD8-226F-6B45-1E0A7D1BC68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185174" y="3716900"/>
              <a:ext cx="55866" cy="248283"/>
            </a:xfrm>
            <a:custGeom>
              <a:avLst/>
              <a:gdLst>
                <a:gd name="connsiteX0" fmla="*/ 54863 w 55866"/>
                <a:gd name="connsiteY0" fmla="*/ 128444 h 248283"/>
                <a:gd name="connsiteX1" fmla="*/ 56116 w 55866"/>
                <a:gd name="connsiteY1" fmla="*/ 124223 h 248283"/>
                <a:gd name="connsiteX2" fmla="*/ 54863 w 55866"/>
                <a:gd name="connsiteY2" fmla="*/ 120002 h 248283"/>
                <a:gd name="connsiteX3" fmla="*/ 11022 w 55866"/>
                <a:gd name="connsiteY3" fmla="*/ 5792 h 248283"/>
                <a:gd name="connsiteX4" fmla="*/ 5260 w 55866"/>
                <a:gd name="connsiteY4" fmla="*/ 81 h 248283"/>
                <a:gd name="connsiteX5" fmla="*/ 250 w 55866"/>
                <a:gd name="connsiteY5" fmla="*/ 5047 h 248283"/>
                <a:gd name="connsiteX6" fmla="*/ 1502 w 55866"/>
                <a:gd name="connsiteY6" fmla="*/ 9019 h 248283"/>
                <a:gd name="connsiteX7" fmla="*/ 45845 w 55866"/>
                <a:gd name="connsiteY7" fmla="*/ 124223 h 248283"/>
                <a:gd name="connsiteX8" fmla="*/ 1502 w 55866"/>
                <a:gd name="connsiteY8" fmla="*/ 238930 h 248283"/>
                <a:gd name="connsiteX9" fmla="*/ 250 w 55866"/>
                <a:gd name="connsiteY9" fmla="*/ 243399 h 248283"/>
                <a:gd name="connsiteX10" fmla="*/ 5260 w 55866"/>
                <a:gd name="connsiteY10" fmla="*/ 248365 h 248283"/>
                <a:gd name="connsiteX11" fmla="*/ 10521 w 55866"/>
                <a:gd name="connsiteY11" fmla="*/ 243399 h 248283"/>
                <a:gd name="connsiteX12" fmla="*/ 54863 w 55866"/>
                <a:gd name="connsiteY12" fmla="*/ 128444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248283">
                  <a:moveTo>
                    <a:pt x="54863" y="128444"/>
                  </a:moveTo>
                  <a:cubicBezTo>
                    <a:pt x="56116" y="125464"/>
                    <a:pt x="56116" y="124968"/>
                    <a:pt x="56116" y="124223"/>
                  </a:cubicBezTo>
                  <a:cubicBezTo>
                    <a:pt x="56116" y="123478"/>
                    <a:pt x="56116" y="122982"/>
                    <a:pt x="54863" y="120002"/>
                  </a:cubicBezTo>
                  <a:lnTo>
                    <a:pt x="11022" y="5792"/>
                  </a:lnTo>
                  <a:cubicBezTo>
                    <a:pt x="9519" y="1571"/>
                    <a:pt x="8016" y="81"/>
                    <a:pt x="5260" y="81"/>
                  </a:cubicBezTo>
                  <a:cubicBezTo>
                    <a:pt x="2505" y="81"/>
                    <a:pt x="250" y="2316"/>
                    <a:pt x="250" y="5047"/>
                  </a:cubicBezTo>
                  <a:cubicBezTo>
                    <a:pt x="250" y="5792"/>
                    <a:pt x="250" y="6288"/>
                    <a:pt x="1502" y="9019"/>
                  </a:cubicBezTo>
                  <a:lnTo>
                    <a:pt x="45845" y="124223"/>
                  </a:lnTo>
                  <a:lnTo>
                    <a:pt x="1502" y="238930"/>
                  </a:lnTo>
                  <a:cubicBezTo>
                    <a:pt x="250" y="241661"/>
                    <a:pt x="250" y="242158"/>
                    <a:pt x="250" y="243399"/>
                  </a:cubicBezTo>
                  <a:cubicBezTo>
                    <a:pt x="250" y="246130"/>
                    <a:pt x="2505" y="248365"/>
                    <a:pt x="5260" y="248365"/>
                  </a:cubicBezTo>
                  <a:cubicBezTo>
                    <a:pt x="8517" y="248365"/>
                    <a:pt x="9519" y="245882"/>
                    <a:pt x="10521" y="243399"/>
                  </a:cubicBezTo>
                  <a:lnTo>
                    <a:pt x="54863" y="12844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65" name="任意多边形: 形状 2064">
              <a:extLst>
                <a:ext uri="{FF2B5EF4-FFF2-40B4-BE49-F238E27FC236}">
                  <a16:creationId xmlns:a16="http://schemas.microsoft.com/office/drawing/2014/main" id="{C01DED57-D860-35FB-2E25-65D29D32F56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051724" y="4050840"/>
              <a:ext cx="2217094" cy="9930"/>
            </a:xfrm>
            <a:custGeom>
              <a:avLst/>
              <a:gdLst>
                <a:gd name="connsiteX0" fmla="*/ 0 w 2217094"/>
                <a:gd name="connsiteY0" fmla="*/ 0 h 9930"/>
                <a:gd name="connsiteX1" fmla="*/ 2217095 w 2217094"/>
                <a:gd name="connsiteY1" fmla="*/ 0 h 9930"/>
                <a:gd name="connsiteX2" fmla="*/ 2217095 w 2217094"/>
                <a:gd name="connsiteY2" fmla="*/ 9931 h 9930"/>
                <a:gd name="connsiteX3" fmla="*/ 0 w 2217094"/>
                <a:gd name="connsiteY3" fmla="*/ 9931 h 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7094" h="9930">
                  <a:moveTo>
                    <a:pt x="0" y="0"/>
                  </a:moveTo>
                  <a:lnTo>
                    <a:pt x="2217095" y="0"/>
                  </a:lnTo>
                  <a:lnTo>
                    <a:pt x="2217095" y="9931"/>
                  </a:lnTo>
                  <a:lnTo>
                    <a:pt x="0" y="993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67" name="任意多边形: 形状 2066">
              <a:extLst>
                <a:ext uri="{FF2B5EF4-FFF2-40B4-BE49-F238E27FC236}">
                  <a16:creationId xmlns:a16="http://schemas.microsoft.com/office/drawing/2014/main" id="{2BE77D74-3B38-D509-736C-E6A0092AA54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203749" y="4101973"/>
              <a:ext cx="236240" cy="248283"/>
            </a:xfrm>
            <a:custGeom>
              <a:avLst/>
              <a:gdLst>
                <a:gd name="connsiteX0" fmla="*/ 91611 w 236240"/>
                <a:gd name="connsiteY0" fmla="*/ 132673 h 248283"/>
                <a:gd name="connsiteX1" fmla="*/ 2676 w 236240"/>
                <a:gd name="connsiteY1" fmla="*/ 241669 h 248283"/>
                <a:gd name="connsiteX2" fmla="*/ 422 w 236240"/>
                <a:gd name="connsiteY2" fmla="*/ 245642 h 248283"/>
                <a:gd name="connsiteX3" fmla="*/ 7186 w 236240"/>
                <a:gd name="connsiteY3" fmla="*/ 248373 h 248283"/>
                <a:gd name="connsiteX4" fmla="*/ 214867 w 236240"/>
                <a:gd name="connsiteY4" fmla="*/ 248373 h 248283"/>
                <a:gd name="connsiteX5" fmla="*/ 236412 w 236240"/>
                <a:gd name="connsiteY5" fmla="*/ 186550 h 248283"/>
                <a:gd name="connsiteX6" fmla="*/ 230149 w 236240"/>
                <a:gd name="connsiteY6" fmla="*/ 186550 h 248283"/>
                <a:gd name="connsiteX7" fmla="*/ 185807 w 236240"/>
                <a:gd name="connsiteY7" fmla="*/ 227517 h 248283"/>
                <a:gd name="connsiteX8" fmla="*/ 127686 w 236240"/>
                <a:gd name="connsiteY8" fmla="*/ 234717 h 248283"/>
                <a:gd name="connsiteX9" fmla="*/ 21215 w 236240"/>
                <a:gd name="connsiteY9" fmla="*/ 234717 h 248283"/>
                <a:gd name="connsiteX10" fmla="*/ 108145 w 236240"/>
                <a:gd name="connsiteY10" fmla="*/ 128203 h 248283"/>
                <a:gd name="connsiteX11" fmla="*/ 110400 w 236240"/>
                <a:gd name="connsiteY11" fmla="*/ 124231 h 248283"/>
                <a:gd name="connsiteX12" fmla="*/ 108646 w 236240"/>
                <a:gd name="connsiteY12" fmla="*/ 120755 h 248283"/>
                <a:gd name="connsiteX13" fmla="*/ 27227 w 236240"/>
                <a:gd name="connsiteY13" fmla="*/ 10021 h 248283"/>
                <a:gd name="connsiteX14" fmla="*/ 126433 w 236240"/>
                <a:gd name="connsiteY14" fmla="*/ 10021 h 248283"/>
                <a:gd name="connsiteX15" fmla="*/ 230149 w 236240"/>
                <a:gd name="connsiteY15" fmla="*/ 58188 h 248283"/>
                <a:gd name="connsiteX16" fmla="*/ 236412 w 236240"/>
                <a:gd name="connsiteY16" fmla="*/ 58188 h 248283"/>
                <a:gd name="connsiteX17" fmla="*/ 214867 w 236240"/>
                <a:gd name="connsiteY17" fmla="*/ 89 h 248283"/>
                <a:gd name="connsiteX18" fmla="*/ 7186 w 236240"/>
                <a:gd name="connsiteY18" fmla="*/ 89 h 248283"/>
                <a:gd name="connsiteX19" fmla="*/ 171 w 236240"/>
                <a:gd name="connsiteY19" fmla="*/ 8034 h 248283"/>
                <a:gd name="connsiteX20" fmla="*/ 91611 w 236240"/>
                <a:gd name="connsiteY20" fmla="*/ 132673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240" h="248283">
                  <a:moveTo>
                    <a:pt x="91611" y="132673"/>
                  </a:moveTo>
                  <a:lnTo>
                    <a:pt x="2676" y="241669"/>
                  </a:lnTo>
                  <a:cubicBezTo>
                    <a:pt x="672" y="244152"/>
                    <a:pt x="422" y="244648"/>
                    <a:pt x="422" y="245642"/>
                  </a:cubicBezTo>
                  <a:cubicBezTo>
                    <a:pt x="422" y="248373"/>
                    <a:pt x="2676" y="248373"/>
                    <a:pt x="7186" y="248373"/>
                  </a:cubicBezTo>
                  <a:lnTo>
                    <a:pt x="214867" y="248373"/>
                  </a:lnTo>
                  <a:lnTo>
                    <a:pt x="236412" y="186550"/>
                  </a:lnTo>
                  <a:lnTo>
                    <a:pt x="230149" y="186550"/>
                  </a:lnTo>
                  <a:cubicBezTo>
                    <a:pt x="223886" y="205171"/>
                    <a:pt x="207101" y="220317"/>
                    <a:pt x="185807" y="227517"/>
                  </a:cubicBezTo>
                  <a:cubicBezTo>
                    <a:pt x="181798" y="228758"/>
                    <a:pt x="164512" y="234717"/>
                    <a:pt x="127686" y="234717"/>
                  </a:cubicBezTo>
                  <a:lnTo>
                    <a:pt x="21215" y="234717"/>
                  </a:lnTo>
                  <a:lnTo>
                    <a:pt x="108145" y="128203"/>
                  </a:lnTo>
                  <a:cubicBezTo>
                    <a:pt x="109899" y="125969"/>
                    <a:pt x="110400" y="125224"/>
                    <a:pt x="110400" y="124231"/>
                  </a:cubicBezTo>
                  <a:cubicBezTo>
                    <a:pt x="110400" y="123238"/>
                    <a:pt x="110150" y="122990"/>
                    <a:pt x="108646" y="120755"/>
                  </a:cubicBezTo>
                  <a:lnTo>
                    <a:pt x="27227" y="10021"/>
                  </a:lnTo>
                  <a:lnTo>
                    <a:pt x="126433" y="10021"/>
                  </a:lnTo>
                  <a:cubicBezTo>
                    <a:pt x="154993" y="10021"/>
                    <a:pt x="212612" y="11759"/>
                    <a:pt x="230149" y="58188"/>
                  </a:cubicBezTo>
                  <a:lnTo>
                    <a:pt x="236412" y="58188"/>
                  </a:lnTo>
                  <a:lnTo>
                    <a:pt x="214867" y="89"/>
                  </a:lnTo>
                  <a:lnTo>
                    <a:pt x="7186" y="89"/>
                  </a:lnTo>
                  <a:cubicBezTo>
                    <a:pt x="422" y="89"/>
                    <a:pt x="171" y="337"/>
                    <a:pt x="171" y="8034"/>
                  </a:cubicBezTo>
                  <a:lnTo>
                    <a:pt x="91611" y="1326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68" name="任意多边形: 形状 2067">
              <a:extLst>
                <a:ext uri="{FF2B5EF4-FFF2-40B4-BE49-F238E27FC236}">
                  <a16:creationId xmlns:a16="http://schemas.microsoft.com/office/drawing/2014/main" id="{544ECDD5-0D11-D481-BD45-3D889B28117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470644" y="4232324"/>
              <a:ext cx="69444" cy="173798"/>
            </a:xfrm>
            <a:custGeom>
              <a:avLst/>
              <a:gdLst>
                <a:gd name="connsiteX0" fmla="*/ 41743 w 69444"/>
                <a:gd name="connsiteY0" fmla="*/ 25127 h 173798"/>
                <a:gd name="connsiteX1" fmla="*/ 47179 w 69444"/>
                <a:gd name="connsiteY1" fmla="*/ 11570 h 173798"/>
                <a:gd name="connsiteX2" fmla="*/ 65943 w 69444"/>
                <a:gd name="connsiteY2" fmla="*/ 4966 h 173798"/>
                <a:gd name="connsiteX3" fmla="*/ 69626 w 69444"/>
                <a:gd name="connsiteY3" fmla="*/ 2533 h 173798"/>
                <a:gd name="connsiteX4" fmla="*/ 65242 w 69444"/>
                <a:gd name="connsiteY4" fmla="*/ 100 h 173798"/>
                <a:gd name="connsiteX5" fmla="*/ 28064 w 69444"/>
                <a:gd name="connsiteY5" fmla="*/ 21998 h 173798"/>
                <a:gd name="connsiteX6" fmla="*/ 28064 w 69444"/>
                <a:gd name="connsiteY6" fmla="*/ 62841 h 173798"/>
                <a:gd name="connsiteX7" fmla="*/ 22277 w 69444"/>
                <a:gd name="connsiteY7" fmla="*/ 77961 h 173798"/>
                <a:gd name="connsiteX8" fmla="*/ 3689 w 69444"/>
                <a:gd name="connsiteY8" fmla="*/ 84566 h 173798"/>
                <a:gd name="connsiteX9" fmla="*/ 182 w 69444"/>
                <a:gd name="connsiteY9" fmla="*/ 86999 h 173798"/>
                <a:gd name="connsiteX10" fmla="*/ 3163 w 69444"/>
                <a:gd name="connsiteY10" fmla="*/ 89432 h 173798"/>
                <a:gd name="connsiteX11" fmla="*/ 28064 w 69444"/>
                <a:gd name="connsiteY11" fmla="*/ 107681 h 173798"/>
                <a:gd name="connsiteX12" fmla="*/ 28064 w 69444"/>
                <a:gd name="connsiteY12" fmla="*/ 148524 h 173798"/>
                <a:gd name="connsiteX13" fmla="*/ 37359 w 69444"/>
                <a:gd name="connsiteY13" fmla="*/ 166946 h 173798"/>
                <a:gd name="connsiteX14" fmla="*/ 65242 w 69444"/>
                <a:gd name="connsiteY14" fmla="*/ 173898 h 173798"/>
                <a:gd name="connsiteX15" fmla="*/ 69626 w 69444"/>
                <a:gd name="connsiteY15" fmla="*/ 171465 h 173798"/>
                <a:gd name="connsiteX16" fmla="*/ 66645 w 69444"/>
                <a:gd name="connsiteY16" fmla="*/ 169032 h 173798"/>
                <a:gd name="connsiteX17" fmla="*/ 42094 w 69444"/>
                <a:gd name="connsiteY17" fmla="*/ 153911 h 173798"/>
                <a:gd name="connsiteX18" fmla="*/ 41743 w 69444"/>
                <a:gd name="connsiteY18" fmla="*/ 148524 h 173798"/>
                <a:gd name="connsiteX19" fmla="*/ 41743 w 69444"/>
                <a:gd name="connsiteY19" fmla="*/ 112026 h 173798"/>
                <a:gd name="connsiteX20" fmla="*/ 37183 w 69444"/>
                <a:gd name="connsiteY20" fmla="*/ 96036 h 173798"/>
                <a:gd name="connsiteX21" fmla="*/ 20875 w 69444"/>
                <a:gd name="connsiteY21" fmla="*/ 86999 h 173798"/>
                <a:gd name="connsiteX22" fmla="*/ 41568 w 69444"/>
                <a:gd name="connsiteY22" fmla="*/ 68576 h 173798"/>
                <a:gd name="connsiteX23" fmla="*/ 41743 w 69444"/>
                <a:gd name="connsiteY23" fmla="*/ 61624 h 173798"/>
                <a:gd name="connsiteX24" fmla="*/ 41743 w 69444"/>
                <a:gd name="connsiteY24" fmla="*/ 25127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44" h="173798">
                  <a:moveTo>
                    <a:pt x="41743" y="25127"/>
                  </a:moveTo>
                  <a:cubicBezTo>
                    <a:pt x="41743" y="21651"/>
                    <a:pt x="41743" y="16437"/>
                    <a:pt x="47179" y="11570"/>
                  </a:cubicBezTo>
                  <a:cubicBezTo>
                    <a:pt x="52440" y="7052"/>
                    <a:pt x="59104" y="5487"/>
                    <a:pt x="65943" y="4966"/>
                  </a:cubicBezTo>
                  <a:cubicBezTo>
                    <a:pt x="68398" y="4792"/>
                    <a:pt x="69626" y="4792"/>
                    <a:pt x="69626" y="2533"/>
                  </a:cubicBezTo>
                  <a:cubicBezTo>
                    <a:pt x="69626" y="100"/>
                    <a:pt x="67872" y="100"/>
                    <a:pt x="65242" y="100"/>
                  </a:cubicBezTo>
                  <a:cubicBezTo>
                    <a:pt x="46478" y="100"/>
                    <a:pt x="28240" y="7921"/>
                    <a:pt x="28064" y="21998"/>
                  </a:cubicBezTo>
                  <a:lnTo>
                    <a:pt x="28064" y="62841"/>
                  </a:lnTo>
                  <a:cubicBezTo>
                    <a:pt x="28064" y="67360"/>
                    <a:pt x="28064" y="72921"/>
                    <a:pt x="22277" y="77961"/>
                  </a:cubicBezTo>
                  <a:cubicBezTo>
                    <a:pt x="18069" y="81264"/>
                    <a:pt x="12457" y="84044"/>
                    <a:pt x="3689" y="84566"/>
                  </a:cubicBezTo>
                  <a:cubicBezTo>
                    <a:pt x="1584" y="84740"/>
                    <a:pt x="182" y="84740"/>
                    <a:pt x="182" y="86999"/>
                  </a:cubicBezTo>
                  <a:cubicBezTo>
                    <a:pt x="182" y="89258"/>
                    <a:pt x="1760" y="89258"/>
                    <a:pt x="3163" y="89432"/>
                  </a:cubicBezTo>
                  <a:cubicBezTo>
                    <a:pt x="24031" y="90822"/>
                    <a:pt x="27889" y="102815"/>
                    <a:pt x="28064" y="107681"/>
                  </a:cubicBezTo>
                  <a:lnTo>
                    <a:pt x="28064" y="148524"/>
                  </a:lnTo>
                  <a:cubicBezTo>
                    <a:pt x="28064" y="153216"/>
                    <a:pt x="28064" y="161037"/>
                    <a:pt x="37359" y="166946"/>
                  </a:cubicBezTo>
                  <a:cubicBezTo>
                    <a:pt x="47179" y="173203"/>
                    <a:pt x="60858" y="173898"/>
                    <a:pt x="65242" y="173898"/>
                  </a:cubicBezTo>
                  <a:cubicBezTo>
                    <a:pt x="67872" y="173898"/>
                    <a:pt x="69626" y="173898"/>
                    <a:pt x="69626" y="171465"/>
                  </a:cubicBezTo>
                  <a:cubicBezTo>
                    <a:pt x="69626" y="169206"/>
                    <a:pt x="68048" y="169032"/>
                    <a:pt x="66645" y="169032"/>
                  </a:cubicBezTo>
                  <a:cubicBezTo>
                    <a:pt x="50160" y="168163"/>
                    <a:pt x="43497" y="160342"/>
                    <a:pt x="42094" y="153911"/>
                  </a:cubicBezTo>
                  <a:cubicBezTo>
                    <a:pt x="41743" y="152173"/>
                    <a:pt x="41743" y="150957"/>
                    <a:pt x="41743" y="148524"/>
                  </a:cubicBezTo>
                  <a:lnTo>
                    <a:pt x="41743" y="112026"/>
                  </a:lnTo>
                  <a:cubicBezTo>
                    <a:pt x="41743" y="106986"/>
                    <a:pt x="41743" y="100729"/>
                    <a:pt x="37183" y="96036"/>
                  </a:cubicBezTo>
                  <a:cubicBezTo>
                    <a:pt x="34728" y="93777"/>
                    <a:pt x="30695" y="89606"/>
                    <a:pt x="20875" y="86999"/>
                  </a:cubicBezTo>
                  <a:cubicBezTo>
                    <a:pt x="27889" y="85087"/>
                    <a:pt x="39639" y="80395"/>
                    <a:pt x="41568" y="68576"/>
                  </a:cubicBezTo>
                  <a:cubicBezTo>
                    <a:pt x="41743" y="67533"/>
                    <a:pt x="41743" y="67186"/>
                    <a:pt x="41743" y="61624"/>
                  </a:cubicBezTo>
                  <a:lnTo>
                    <a:pt x="41743" y="2512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69" name="任意多边形: 形状 2068">
              <a:extLst>
                <a:ext uri="{FF2B5EF4-FFF2-40B4-BE49-F238E27FC236}">
                  <a16:creationId xmlns:a16="http://schemas.microsoft.com/office/drawing/2014/main" id="{BDCDAD6D-D924-DE8D-8B17-8B04D1C5113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569255" y="4286028"/>
              <a:ext cx="69970" cy="78383"/>
            </a:xfrm>
            <a:custGeom>
              <a:avLst/>
              <a:gdLst>
                <a:gd name="connsiteX0" fmla="*/ 63317 w 69970"/>
                <a:gd name="connsiteY0" fmla="*/ 11397 h 78383"/>
                <a:gd name="connsiteX1" fmla="*/ 55951 w 69970"/>
                <a:gd name="connsiteY1" fmla="*/ 19565 h 78383"/>
                <a:gd name="connsiteX2" fmla="*/ 61739 w 69970"/>
                <a:gd name="connsiteY2" fmla="*/ 25127 h 78383"/>
                <a:gd name="connsiteX3" fmla="*/ 70156 w 69970"/>
                <a:gd name="connsiteY3" fmla="*/ 15220 h 78383"/>
                <a:gd name="connsiteX4" fmla="*/ 46833 w 69970"/>
                <a:gd name="connsiteY4" fmla="*/ 100 h 78383"/>
                <a:gd name="connsiteX5" fmla="*/ 14566 w 69970"/>
                <a:gd name="connsiteY5" fmla="*/ 25474 h 78383"/>
                <a:gd name="connsiteX6" fmla="*/ 20703 w 69970"/>
                <a:gd name="connsiteY6" fmla="*/ 38162 h 78383"/>
                <a:gd name="connsiteX7" fmla="*/ 40519 w 69970"/>
                <a:gd name="connsiteY7" fmla="*/ 44418 h 78383"/>
                <a:gd name="connsiteX8" fmla="*/ 55425 w 69970"/>
                <a:gd name="connsiteY8" fmla="*/ 55889 h 78383"/>
                <a:gd name="connsiteX9" fmla="*/ 46131 w 69970"/>
                <a:gd name="connsiteY9" fmla="*/ 69793 h 78383"/>
                <a:gd name="connsiteX10" fmla="*/ 28595 w 69970"/>
                <a:gd name="connsiteY10" fmla="*/ 73616 h 78383"/>
                <a:gd name="connsiteX11" fmla="*/ 7551 w 69970"/>
                <a:gd name="connsiteY11" fmla="*/ 66317 h 78383"/>
                <a:gd name="connsiteX12" fmla="*/ 17196 w 69970"/>
                <a:gd name="connsiteY12" fmla="*/ 56410 h 78383"/>
                <a:gd name="connsiteX13" fmla="*/ 10357 w 69970"/>
                <a:gd name="connsiteY13" fmla="*/ 49980 h 78383"/>
                <a:gd name="connsiteX14" fmla="*/ 186 w 69970"/>
                <a:gd name="connsiteY14" fmla="*/ 61624 h 78383"/>
                <a:gd name="connsiteX15" fmla="*/ 28419 w 69970"/>
                <a:gd name="connsiteY15" fmla="*/ 78483 h 78383"/>
                <a:gd name="connsiteX16" fmla="*/ 66649 w 69970"/>
                <a:gd name="connsiteY16" fmla="*/ 49806 h 78383"/>
                <a:gd name="connsiteX17" fmla="*/ 42448 w 69970"/>
                <a:gd name="connsiteY17" fmla="*/ 29472 h 78383"/>
                <a:gd name="connsiteX18" fmla="*/ 35434 w 69970"/>
                <a:gd name="connsiteY18" fmla="*/ 28081 h 78383"/>
                <a:gd name="connsiteX19" fmla="*/ 25789 w 69970"/>
                <a:gd name="connsiteY19" fmla="*/ 19391 h 78383"/>
                <a:gd name="connsiteX20" fmla="*/ 32803 w 69970"/>
                <a:gd name="connsiteY20" fmla="*/ 8268 h 78383"/>
                <a:gd name="connsiteX21" fmla="*/ 46657 w 69970"/>
                <a:gd name="connsiteY21" fmla="*/ 4966 h 78383"/>
                <a:gd name="connsiteX22" fmla="*/ 63317 w 69970"/>
                <a:gd name="connsiteY22" fmla="*/ 11397 h 7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70" h="78383">
                  <a:moveTo>
                    <a:pt x="63317" y="11397"/>
                  </a:moveTo>
                  <a:cubicBezTo>
                    <a:pt x="58757" y="12439"/>
                    <a:pt x="55951" y="16089"/>
                    <a:pt x="55951" y="19565"/>
                  </a:cubicBezTo>
                  <a:cubicBezTo>
                    <a:pt x="55951" y="23562"/>
                    <a:pt x="59459" y="25127"/>
                    <a:pt x="61739" y="25127"/>
                  </a:cubicBezTo>
                  <a:cubicBezTo>
                    <a:pt x="63492" y="25127"/>
                    <a:pt x="70156" y="24084"/>
                    <a:pt x="70156" y="15220"/>
                  </a:cubicBezTo>
                  <a:cubicBezTo>
                    <a:pt x="70156" y="3923"/>
                    <a:pt x="57530" y="100"/>
                    <a:pt x="46833" y="100"/>
                  </a:cubicBezTo>
                  <a:cubicBezTo>
                    <a:pt x="19476" y="100"/>
                    <a:pt x="14566" y="20086"/>
                    <a:pt x="14566" y="25474"/>
                  </a:cubicBezTo>
                  <a:cubicBezTo>
                    <a:pt x="14566" y="31905"/>
                    <a:pt x="18248" y="36076"/>
                    <a:pt x="20703" y="38162"/>
                  </a:cubicBezTo>
                  <a:cubicBezTo>
                    <a:pt x="25263" y="41637"/>
                    <a:pt x="28419" y="42333"/>
                    <a:pt x="40519" y="44418"/>
                  </a:cubicBezTo>
                  <a:cubicBezTo>
                    <a:pt x="44202" y="45113"/>
                    <a:pt x="55425" y="47199"/>
                    <a:pt x="55425" y="55889"/>
                  </a:cubicBezTo>
                  <a:cubicBezTo>
                    <a:pt x="55425" y="58844"/>
                    <a:pt x="53496" y="65448"/>
                    <a:pt x="46131" y="69793"/>
                  </a:cubicBezTo>
                  <a:cubicBezTo>
                    <a:pt x="39292" y="73616"/>
                    <a:pt x="30699" y="73616"/>
                    <a:pt x="28595" y="73616"/>
                  </a:cubicBezTo>
                  <a:cubicBezTo>
                    <a:pt x="21580" y="73616"/>
                    <a:pt x="11584" y="72052"/>
                    <a:pt x="7551" y="66317"/>
                  </a:cubicBezTo>
                  <a:cubicBezTo>
                    <a:pt x="13338" y="65622"/>
                    <a:pt x="17196" y="61277"/>
                    <a:pt x="17196" y="56410"/>
                  </a:cubicBezTo>
                  <a:cubicBezTo>
                    <a:pt x="17196" y="52065"/>
                    <a:pt x="14039" y="49980"/>
                    <a:pt x="10357" y="49980"/>
                  </a:cubicBezTo>
                  <a:cubicBezTo>
                    <a:pt x="5271" y="49980"/>
                    <a:pt x="186" y="53977"/>
                    <a:pt x="186" y="61624"/>
                  </a:cubicBezTo>
                  <a:cubicBezTo>
                    <a:pt x="186" y="72052"/>
                    <a:pt x="11409" y="78483"/>
                    <a:pt x="28419" y="78483"/>
                  </a:cubicBezTo>
                  <a:cubicBezTo>
                    <a:pt x="60686" y="78483"/>
                    <a:pt x="66649" y="56584"/>
                    <a:pt x="66649" y="49806"/>
                  </a:cubicBezTo>
                  <a:cubicBezTo>
                    <a:pt x="66649" y="33817"/>
                    <a:pt x="48937" y="30688"/>
                    <a:pt x="42448" y="29472"/>
                  </a:cubicBezTo>
                  <a:cubicBezTo>
                    <a:pt x="40870" y="29124"/>
                    <a:pt x="36486" y="28429"/>
                    <a:pt x="35434" y="28081"/>
                  </a:cubicBezTo>
                  <a:cubicBezTo>
                    <a:pt x="28945" y="26865"/>
                    <a:pt x="25789" y="23215"/>
                    <a:pt x="25789" y="19391"/>
                  </a:cubicBezTo>
                  <a:cubicBezTo>
                    <a:pt x="25789" y="15394"/>
                    <a:pt x="28945" y="10701"/>
                    <a:pt x="32803" y="8268"/>
                  </a:cubicBezTo>
                  <a:cubicBezTo>
                    <a:pt x="37538" y="5314"/>
                    <a:pt x="43676" y="4966"/>
                    <a:pt x="46657" y="4966"/>
                  </a:cubicBezTo>
                  <a:cubicBezTo>
                    <a:pt x="50340" y="4966"/>
                    <a:pt x="59459" y="5487"/>
                    <a:pt x="63317" y="1139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70" name="任意多边形: 形状 2069">
              <a:extLst>
                <a:ext uri="{FF2B5EF4-FFF2-40B4-BE49-F238E27FC236}">
                  <a16:creationId xmlns:a16="http://schemas.microsoft.com/office/drawing/2014/main" id="{75360DFB-5F89-1BA9-C647-22C92C25543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667843" y="4232324"/>
              <a:ext cx="69444" cy="173798"/>
            </a:xfrm>
            <a:custGeom>
              <a:avLst/>
              <a:gdLst>
                <a:gd name="connsiteX0" fmla="*/ 41751 w 69444"/>
                <a:gd name="connsiteY0" fmla="*/ 111157 h 173798"/>
                <a:gd name="connsiteX1" fmla="*/ 47538 w 69444"/>
                <a:gd name="connsiteY1" fmla="*/ 96036 h 173798"/>
                <a:gd name="connsiteX2" fmla="*/ 66126 w 69444"/>
                <a:gd name="connsiteY2" fmla="*/ 89432 h 173798"/>
                <a:gd name="connsiteX3" fmla="*/ 69634 w 69444"/>
                <a:gd name="connsiteY3" fmla="*/ 86999 h 173798"/>
                <a:gd name="connsiteX4" fmla="*/ 66652 w 69444"/>
                <a:gd name="connsiteY4" fmla="*/ 84566 h 173798"/>
                <a:gd name="connsiteX5" fmla="*/ 41751 w 69444"/>
                <a:gd name="connsiteY5" fmla="*/ 66317 h 173798"/>
                <a:gd name="connsiteX6" fmla="*/ 41751 w 69444"/>
                <a:gd name="connsiteY6" fmla="*/ 25474 h 173798"/>
                <a:gd name="connsiteX7" fmla="*/ 32456 w 69444"/>
                <a:gd name="connsiteY7" fmla="*/ 7052 h 173798"/>
                <a:gd name="connsiteX8" fmla="*/ 4573 w 69444"/>
                <a:gd name="connsiteY8" fmla="*/ 100 h 173798"/>
                <a:gd name="connsiteX9" fmla="*/ 189 w 69444"/>
                <a:gd name="connsiteY9" fmla="*/ 2533 h 173798"/>
                <a:gd name="connsiteX10" fmla="*/ 3171 w 69444"/>
                <a:gd name="connsiteY10" fmla="*/ 4966 h 173798"/>
                <a:gd name="connsiteX11" fmla="*/ 27722 w 69444"/>
                <a:gd name="connsiteY11" fmla="*/ 20086 h 173798"/>
                <a:gd name="connsiteX12" fmla="*/ 28072 w 69444"/>
                <a:gd name="connsiteY12" fmla="*/ 25474 h 173798"/>
                <a:gd name="connsiteX13" fmla="*/ 28072 w 69444"/>
                <a:gd name="connsiteY13" fmla="*/ 61972 h 173798"/>
                <a:gd name="connsiteX14" fmla="*/ 32632 w 69444"/>
                <a:gd name="connsiteY14" fmla="*/ 77961 h 173798"/>
                <a:gd name="connsiteX15" fmla="*/ 48941 w 69444"/>
                <a:gd name="connsiteY15" fmla="*/ 86999 h 173798"/>
                <a:gd name="connsiteX16" fmla="*/ 28248 w 69444"/>
                <a:gd name="connsiteY16" fmla="*/ 105422 h 173798"/>
                <a:gd name="connsiteX17" fmla="*/ 28072 w 69444"/>
                <a:gd name="connsiteY17" fmla="*/ 112373 h 173798"/>
                <a:gd name="connsiteX18" fmla="*/ 28072 w 69444"/>
                <a:gd name="connsiteY18" fmla="*/ 148871 h 173798"/>
                <a:gd name="connsiteX19" fmla="*/ 22636 w 69444"/>
                <a:gd name="connsiteY19" fmla="*/ 162427 h 173798"/>
                <a:gd name="connsiteX20" fmla="*/ 3872 w 69444"/>
                <a:gd name="connsiteY20" fmla="*/ 169032 h 173798"/>
                <a:gd name="connsiteX21" fmla="*/ 189 w 69444"/>
                <a:gd name="connsiteY21" fmla="*/ 171465 h 173798"/>
                <a:gd name="connsiteX22" fmla="*/ 4573 w 69444"/>
                <a:gd name="connsiteY22" fmla="*/ 173898 h 173798"/>
                <a:gd name="connsiteX23" fmla="*/ 41751 w 69444"/>
                <a:gd name="connsiteY23" fmla="*/ 152000 h 173798"/>
                <a:gd name="connsiteX24" fmla="*/ 41751 w 69444"/>
                <a:gd name="connsiteY24" fmla="*/ 111157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44" h="173798">
                  <a:moveTo>
                    <a:pt x="41751" y="111157"/>
                  </a:moveTo>
                  <a:cubicBezTo>
                    <a:pt x="41751" y="106638"/>
                    <a:pt x="41751" y="101077"/>
                    <a:pt x="47538" y="96036"/>
                  </a:cubicBezTo>
                  <a:cubicBezTo>
                    <a:pt x="51746" y="92734"/>
                    <a:pt x="57358" y="89953"/>
                    <a:pt x="66126" y="89432"/>
                  </a:cubicBezTo>
                  <a:cubicBezTo>
                    <a:pt x="68231" y="89258"/>
                    <a:pt x="69634" y="89258"/>
                    <a:pt x="69634" y="86999"/>
                  </a:cubicBezTo>
                  <a:cubicBezTo>
                    <a:pt x="69634" y="84740"/>
                    <a:pt x="68055" y="84740"/>
                    <a:pt x="66652" y="84566"/>
                  </a:cubicBezTo>
                  <a:cubicBezTo>
                    <a:pt x="45784" y="83175"/>
                    <a:pt x="41926" y="71183"/>
                    <a:pt x="41751" y="66317"/>
                  </a:cubicBezTo>
                  <a:lnTo>
                    <a:pt x="41751" y="25474"/>
                  </a:lnTo>
                  <a:cubicBezTo>
                    <a:pt x="41751" y="20782"/>
                    <a:pt x="41751" y="12961"/>
                    <a:pt x="32456" y="7052"/>
                  </a:cubicBezTo>
                  <a:cubicBezTo>
                    <a:pt x="22636" y="795"/>
                    <a:pt x="8958" y="100"/>
                    <a:pt x="4573" y="100"/>
                  </a:cubicBezTo>
                  <a:cubicBezTo>
                    <a:pt x="2118" y="100"/>
                    <a:pt x="189" y="100"/>
                    <a:pt x="189" y="2533"/>
                  </a:cubicBezTo>
                  <a:cubicBezTo>
                    <a:pt x="189" y="4792"/>
                    <a:pt x="1768" y="4966"/>
                    <a:pt x="3171" y="4966"/>
                  </a:cubicBezTo>
                  <a:cubicBezTo>
                    <a:pt x="19655" y="5835"/>
                    <a:pt x="26319" y="13656"/>
                    <a:pt x="27722" y="20086"/>
                  </a:cubicBezTo>
                  <a:cubicBezTo>
                    <a:pt x="28072" y="21824"/>
                    <a:pt x="28072" y="23041"/>
                    <a:pt x="28072" y="25474"/>
                  </a:cubicBezTo>
                  <a:lnTo>
                    <a:pt x="28072" y="61972"/>
                  </a:lnTo>
                  <a:cubicBezTo>
                    <a:pt x="28072" y="67012"/>
                    <a:pt x="28072" y="73269"/>
                    <a:pt x="32632" y="77961"/>
                  </a:cubicBezTo>
                  <a:cubicBezTo>
                    <a:pt x="35087" y="80221"/>
                    <a:pt x="39120" y="84392"/>
                    <a:pt x="48941" y="86999"/>
                  </a:cubicBezTo>
                  <a:cubicBezTo>
                    <a:pt x="41926" y="88911"/>
                    <a:pt x="30177" y="93603"/>
                    <a:pt x="28248" y="105422"/>
                  </a:cubicBezTo>
                  <a:cubicBezTo>
                    <a:pt x="28072" y="106464"/>
                    <a:pt x="28072" y="106812"/>
                    <a:pt x="28072" y="112373"/>
                  </a:cubicBezTo>
                  <a:lnTo>
                    <a:pt x="28072" y="148871"/>
                  </a:lnTo>
                  <a:cubicBezTo>
                    <a:pt x="28072" y="152347"/>
                    <a:pt x="28072" y="157561"/>
                    <a:pt x="22636" y="162427"/>
                  </a:cubicBezTo>
                  <a:cubicBezTo>
                    <a:pt x="17375" y="166946"/>
                    <a:pt x="10711" y="168510"/>
                    <a:pt x="3872" y="169032"/>
                  </a:cubicBezTo>
                  <a:cubicBezTo>
                    <a:pt x="1417" y="169206"/>
                    <a:pt x="189" y="169206"/>
                    <a:pt x="189" y="171465"/>
                  </a:cubicBezTo>
                  <a:cubicBezTo>
                    <a:pt x="189" y="173898"/>
                    <a:pt x="2118" y="173898"/>
                    <a:pt x="4573" y="173898"/>
                  </a:cubicBezTo>
                  <a:cubicBezTo>
                    <a:pt x="23337" y="173898"/>
                    <a:pt x="41575" y="166077"/>
                    <a:pt x="41751" y="152000"/>
                  </a:cubicBezTo>
                  <a:lnTo>
                    <a:pt x="41751" y="11115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71" name="任意多边形: 形状 2070">
              <a:extLst>
                <a:ext uri="{FF2B5EF4-FFF2-40B4-BE49-F238E27FC236}">
                  <a16:creationId xmlns:a16="http://schemas.microsoft.com/office/drawing/2014/main" id="{ABC0D281-9D3C-FAB4-57F4-8E63F8567CD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794085" y="4101974"/>
              <a:ext cx="55866" cy="248283"/>
            </a:xfrm>
            <a:custGeom>
              <a:avLst/>
              <a:gdLst>
                <a:gd name="connsiteX0" fmla="*/ 54807 w 55866"/>
                <a:gd name="connsiteY0" fmla="*/ 9531 h 248283"/>
                <a:gd name="connsiteX1" fmla="*/ 56060 w 55866"/>
                <a:gd name="connsiteY1" fmla="*/ 5062 h 248283"/>
                <a:gd name="connsiteX2" fmla="*/ 51050 w 55866"/>
                <a:gd name="connsiteY2" fmla="*/ 97 h 248283"/>
                <a:gd name="connsiteX3" fmla="*/ 45288 w 55866"/>
                <a:gd name="connsiteY3" fmla="*/ 5807 h 248283"/>
                <a:gd name="connsiteX4" fmla="*/ 1447 w 55866"/>
                <a:gd name="connsiteY4" fmla="*/ 119769 h 248283"/>
                <a:gd name="connsiteX5" fmla="*/ 194 w 55866"/>
                <a:gd name="connsiteY5" fmla="*/ 124238 h 248283"/>
                <a:gd name="connsiteX6" fmla="*/ 1447 w 55866"/>
                <a:gd name="connsiteY6" fmla="*/ 128459 h 248283"/>
                <a:gd name="connsiteX7" fmla="*/ 45288 w 55866"/>
                <a:gd name="connsiteY7" fmla="*/ 242421 h 248283"/>
                <a:gd name="connsiteX8" fmla="*/ 51050 w 55866"/>
                <a:gd name="connsiteY8" fmla="*/ 248380 h 248283"/>
                <a:gd name="connsiteX9" fmla="*/ 56060 w 55866"/>
                <a:gd name="connsiteY9" fmla="*/ 243415 h 248283"/>
                <a:gd name="connsiteX10" fmla="*/ 54807 w 55866"/>
                <a:gd name="connsiteY10" fmla="*/ 239442 h 248283"/>
                <a:gd name="connsiteX11" fmla="*/ 10465 w 55866"/>
                <a:gd name="connsiteY11" fmla="*/ 124238 h 248283"/>
                <a:gd name="connsiteX12" fmla="*/ 54807 w 55866"/>
                <a:gd name="connsiteY12" fmla="*/ 9531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248283">
                  <a:moveTo>
                    <a:pt x="54807" y="9531"/>
                  </a:moveTo>
                  <a:cubicBezTo>
                    <a:pt x="56060" y="6800"/>
                    <a:pt x="56060" y="6304"/>
                    <a:pt x="56060" y="5062"/>
                  </a:cubicBezTo>
                  <a:cubicBezTo>
                    <a:pt x="56060" y="2331"/>
                    <a:pt x="53805" y="97"/>
                    <a:pt x="51050" y="97"/>
                  </a:cubicBezTo>
                  <a:cubicBezTo>
                    <a:pt x="48795" y="97"/>
                    <a:pt x="47041" y="1338"/>
                    <a:pt x="45288" y="5807"/>
                  </a:cubicBezTo>
                  <a:lnTo>
                    <a:pt x="1447" y="119769"/>
                  </a:lnTo>
                  <a:cubicBezTo>
                    <a:pt x="946" y="121259"/>
                    <a:pt x="194" y="122749"/>
                    <a:pt x="194" y="124238"/>
                  </a:cubicBezTo>
                  <a:cubicBezTo>
                    <a:pt x="194" y="124983"/>
                    <a:pt x="194" y="125480"/>
                    <a:pt x="1447" y="128459"/>
                  </a:cubicBezTo>
                  <a:lnTo>
                    <a:pt x="45288" y="242421"/>
                  </a:lnTo>
                  <a:cubicBezTo>
                    <a:pt x="46290" y="245153"/>
                    <a:pt x="47542" y="248380"/>
                    <a:pt x="51050" y="248380"/>
                  </a:cubicBezTo>
                  <a:cubicBezTo>
                    <a:pt x="53805" y="248380"/>
                    <a:pt x="56060" y="246146"/>
                    <a:pt x="56060" y="243415"/>
                  </a:cubicBezTo>
                  <a:cubicBezTo>
                    <a:pt x="56060" y="242670"/>
                    <a:pt x="56060" y="242173"/>
                    <a:pt x="54807" y="239442"/>
                  </a:cubicBezTo>
                  <a:lnTo>
                    <a:pt x="10465" y="124238"/>
                  </a:lnTo>
                  <a:lnTo>
                    <a:pt x="54807" y="953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72" name="任意多边形: 形状 2071">
              <a:extLst>
                <a:ext uri="{FF2B5EF4-FFF2-40B4-BE49-F238E27FC236}">
                  <a16:creationId xmlns:a16="http://schemas.microsoft.com/office/drawing/2014/main" id="{3D77A159-7C4F-B8D6-C483-6A3BAB765C7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877982" y="4118609"/>
              <a:ext cx="152566" cy="169577"/>
            </a:xfrm>
            <a:custGeom>
              <a:avLst/>
              <a:gdLst>
                <a:gd name="connsiteX0" fmla="*/ 86126 w 152566"/>
                <a:gd name="connsiteY0" fmla="*/ 136156 h 169577"/>
                <a:gd name="connsiteX1" fmla="*/ 152765 w 152566"/>
                <a:gd name="connsiteY1" fmla="*/ 85010 h 169577"/>
                <a:gd name="connsiteX2" fmla="*/ 86126 w 152566"/>
                <a:gd name="connsiteY2" fmla="*/ 33615 h 169577"/>
                <a:gd name="connsiteX3" fmla="*/ 86126 w 152566"/>
                <a:gd name="connsiteY3" fmla="*/ 19711 h 169577"/>
                <a:gd name="connsiteX4" fmla="*/ 109926 w 152566"/>
                <a:gd name="connsiteY4" fmla="*/ 7793 h 169577"/>
                <a:gd name="connsiteX5" fmla="*/ 118193 w 152566"/>
                <a:gd name="connsiteY5" fmla="*/ 7793 h 169577"/>
                <a:gd name="connsiteX6" fmla="*/ 118193 w 152566"/>
                <a:gd name="connsiteY6" fmla="*/ 97 h 169577"/>
                <a:gd name="connsiteX7" fmla="*/ 75855 w 152566"/>
                <a:gd name="connsiteY7" fmla="*/ 842 h 169577"/>
                <a:gd name="connsiteX8" fmla="*/ 33267 w 152566"/>
                <a:gd name="connsiteY8" fmla="*/ 97 h 169577"/>
                <a:gd name="connsiteX9" fmla="*/ 33267 w 152566"/>
                <a:gd name="connsiteY9" fmla="*/ 7793 h 169577"/>
                <a:gd name="connsiteX10" fmla="*/ 41534 w 152566"/>
                <a:gd name="connsiteY10" fmla="*/ 7793 h 169577"/>
                <a:gd name="connsiteX11" fmla="*/ 65333 w 152566"/>
                <a:gd name="connsiteY11" fmla="*/ 19711 h 169577"/>
                <a:gd name="connsiteX12" fmla="*/ 65333 w 152566"/>
                <a:gd name="connsiteY12" fmla="*/ 33615 h 169577"/>
                <a:gd name="connsiteX13" fmla="*/ 198 w 152566"/>
                <a:gd name="connsiteY13" fmla="*/ 84761 h 169577"/>
                <a:gd name="connsiteX14" fmla="*/ 65333 w 152566"/>
                <a:gd name="connsiteY14" fmla="*/ 136156 h 169577"/>
                <a:gd name="connsiteX15" fmla="*/ 65333 w 152566"/>
                <a:gd name="connsiteY15" fmla="*/ 150060 h 169577"/>
                <a:gd name="connsiteX16" fmla="*/ 41534 w 152566"/>
                <a:gd name="connsiteY16" fmla="*/ 161978 h 169577"/>
                <a:gd name="connsiteX17" fmla="*/ 33267 w 152566"/>
                <a:gd name="connsiteY17" fmla="*/ 161978 h 169577"/>
                <a:gd name="connsiteX18" fmla="*/ 33267 w 152566"/>
                <a:gd name="connsiteY18" fmla="*/ 169674 h 169577"/>
                <a:gd name="connsiteX19" fmla="*/ 75605 w 152566"/>
                <a:gd name="connsiteY19" fmla="*/ 168929 h 169577"/>
                <a:gd name="connsiteX20" fmla="*/ 118193 w 152566"/>
                <a:gd name="connsiteY20" fmla="*/ 169674 h 169577"/>
                <a:gd name="connsiteX21" fmla="*/ 118193 w 152566"/>
                <a:gd name="connsiteY21" fmla="*/ 161978 h 169577"/>
                <a:gd name="connsiteX22" fmla="*/ 109926 w 152566"/>
                <a:gd name="connsiteY22" fmla="*/ 161978 h 169577"/>
                <a:gd name="connsiteX23" fmla="*/ 86126 w 152566"/>
                <a:gd name="connsiteY23" fmla="*/ 150060 h 169577"/>
                <a:gd name="connsiteX24" fmla="*/ 86126 w 152566"/>
                <a:gd name="connsiteY24" fmla="*/ 136156 h 169577"/>
                <a:gd name="connsiteX25" fmla="*/ 65333 w 152566"/>
                <a:gd name="connsiteY25" fmla="*/ 130446 h 169577"/>
                <a:gd name="connsiteX26" fmla="*/ 25250 w 152566"/>
                <a:gd name="connsiteY26" fmla="*/ 85010 h 169577"/>
                <a:gd name="connsiteX27" fmla="*/ 65333 w 152566"/>
                <a:gd name="connsiteY27" fmla="*/ 39325 h 169577"/>
                <a:gd name="connsiteX28" fmla="*/ 65333 w 152566"/>
                <a:gd name="connsiteY28" fmla="*/ 130446 h 169577"/>
                <a:gd name="connsiteX29" fmla="*/ 86126 w 152566"/>
                <a:gd name="connsiteY29" fmla="*/ 39077 h 169577"/>
                <a:gd name="connsiteX30" fmla="*/ 127713 w 152566"/>
                <a:gd name="connsiteY30" fmla="*/ 84761 h 169577"/>
                <a:gd name="connsiteX31" fmla="*/ 86126 w 152566"/>
                <a:gd name="connsiteY31" fmla="*/ 130694 h 169577"/>
                <a:gd name="connsiteX32" fmla="*/ 86126 w 152566"/>
                <a:gd name="connsiteY32" fmla="*/ 39077 h 16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566" h="169577">
                  <a:moveTo>
                    <a:pt x="86126" y="136156"/>
                  </a:moveTo>
                  <a:cubicBezTo>
                    <a:pt x="124957" y="133177"/>
                    <a:pt x="152765" y="110086"/>
                    <a:pt x="152765" y="85010"/>
                  </a:cubicBezTo>
                  <a:cubicBezTo>
                    <a:pt x="152765" y="59188"/>
                    <a:pt x="124206" y="36594"/>
                    <a:pt x="86126" y="33615"/>
                  </a:cubicBezTo>
                  <a:lnTo>
                    <a:pt x="86126" y="19711"/>
                  </a:lnTo>
                  <a:cubicBezTo>
                    <a:pt x="86126" y="11269"/>
                    <a:pt x="86126" y="7793"/>
                    <a:pt x="109926" y="7793"/>
                  </a:cubicBezTo>
                  <a:lnTo>
                    <a:pt x="118193" y="7793"/>
                  </a:lnTo>
                  <a:lnTo>
                    <a:pt x="118193" y="97"/>
                  </a:lnTo>
                  <a:cubicBezTo>
                    <a:pt x="109174" y="842"/>
                    <a:pt x="86126" y="842"/>
                    <a:pt x="75855" y="842"/>
                  </a:cubicBezTo>
                  <a:cubicBezTo>
                    <a:pt x="65584" y="842"/>
                    <a:pt x="42285" y="842"/>
                    <a:pt x="33267" y="97"/>
                  </a:cubicBezTo>
                  <a:lnTo>
                    <a:pt x="33267" y="7793"/>
                  </a:lnTo>
                  <a:lnTo>
                    <a:pt x="41534" y="7793"/>
                  </a:lnTo>
                  <a:cubicBezTo>
                    <a:pt x="65333" y="7793"/>
                    <a:pt x="65333" y="11021"/>
                    <a:pt x="65333" y="19711"/>
                  </a:cubicBezTo>
                  <a:lnTo>
                    <a:pt x="65333" y="33615"/>
                  </a:lnTo>
                  <a:cubicBezTo>
                    <a:pt x="27004" y="37339"/>
                    <a:pt x="198" y="60181"/>
                    <a:pt x="198" y="84761"/>
                  </a:cubicBezTo>
                  <a:cubicBezTo>
                    <a:pt x="198" y="110335"/>
                    <a:pt x="28006" y="132432"/>
                    <a:pt x="65333" y="136156"/>
                  </a:cubicBezTo>
                  <a:lnTo>
                    <a:pt x="65333" y="150060"/>
                  </a:lnTo>
                  <a:cubicBezTo>
                    <a:pt x="65333" y="158502"/>
                    <a:pt x="65333" y="161978"/>
                    <a:pt x="41534" y="161978"/>
                  </a:cubicBezTo>
                  <a:lnTo>
                    <a:pt x="33267" y="161978"/>
                  </a:lnTo>
                  <a:lnTo>
                    <a:pt x="33267" y="169674"/>
                  </a:lnTo>
                  <a:cubicBezTo>
                    <a:pt x="42285" y="168929"/>
                    <a:pt x="65333" y="168929"/>
                    <a:pt x="75605" y="168929"/>
                  </a:cubicBezTo>
                  <a:cubicBezTo>
                    <a:pt x="85876" y="168929"/>
                    <a:pt x="109174" y="168929"/>
                    <a:pt x="118193" y="169674"/>
                  </a:cubicBezTo>
                  <a:lnTo>
                    <a:pt x="118193" y="161978"/>
                  </a:lnTo>
                  <a:lnTo>
                    <a:pt x="109926" y="161978"/>
                  </a:lnTo>
                  <a:cubicBezTo>
                    <a:pt x="86126" y="161978"/>
                    <a:pt x="86126" y="158750"/>
                    <a:pt x="86126" y="150060"/>
                  </a:cubicBezTo>
                  <a:lnTo>
                    <a:pt x="86126" y="136156"/>
                  </a:lnTo>
                  <a:close/>
                  <a:moveTo>
                    <a:pt x="65333" y="130446"/>
                  </a:moveTo>
                  <a:cubicBezTo>
                    <a:pt x="29759" y="125728"/>
                    <a:pt x="25250" y="100403"/>
                    <a:pt x="25250" y="85010"/>
                  </a:cubicBezTo>
                  <a:cubicBezTo>
                    <a:pt x="25250" y="72099"/>
                    <a:pt x="27755" y="44291"/>
                    <a:pt x="65333" y="39325"/>
                  </a:cubicBezTo>
                  <a:lnTo>
                    <a:pt x="65333" y="130446"/>
                  </a:lnTo>
                  <a:close/>
                  <a:moveTo>
                    <a:pt x="86126" y="39077"/>
                  </a:moveTo>
                  <a:cubicBezTo>
                    <a:pt x="120698" y="43050"/>
                    <a:pt x="127713" y="65892"/>
                    <a:pt x="127713" y="84761"/>
                  </a:cubicBezTo>
                  <a:cubicBezTo>
                    <a:pt x="127713" y="99658"/>
                    <a:pt x="123955" y="126225"/>
                    <a:pt x="86126" y="130694"/>
                  </a:cubicBezTo>
                  <a:lnTo>
                    <a:pt x="86126" y="3907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73" name="任意多边形: 形状 2072">
              <a:extLst>
                <a:ext uri="{FF2B5EF4-FFF2-40B4-BE49-F238E27FC236}">
                  <a16:creationId xmlns:a16="http://schemas.microsoft.com/office/drawing/2014/main" id="{C589D4E0-8012-3CE2-585C-E3DE588ED5C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074446" y="4101974"/>
              <a:ext cx="34321" cy="248283"/>
            </a:xfrm>
            <a:custGeom>
              <a:avLst/>
              <a:gdLst>
                <a:gd name="connsiteX0" fmla="*/ 34526 w 34321"/>
                <a:gd name="connsiteY0" fmla="*/ 248380 h 248283"/>
                <a:gd name="connsiteX1" fmla="*/ 34526 w 34321"/>
                <a:gd name="connsiteY1" fmla="*/ 238449 h 248283"/>
                <a:gd name="connsiteX2" fmla="*/ 10226 w 34321"/>
                <a:gd name="connsiteY2" fmla="*/ 238449 h 248283"/>
                <a:gd name="connsiteX3" fmla="*/ 10226 w 34321"/>
                <a:gd name="connsiteY3" fmla="*/ 10028 h 248283"/>
                <a:gd name="connsiteX4" fmla="*/ 34526 w 34321"/>
                <a:gd name="connsiteY4" fmla="*/ 10028 h 248283"/>
                <a:gd name="connsiteX5" fmla="*/ 34526 w 34321"/>
                <a:gd name="connsiteY5" fmla="*/ 97 h 248283"/>
                <a:gd name="connsiteX6" fmla="*/ 205 w 34321"/>
                <a:gd name="connsiteY6" fmla="*/ 97 h 248283"/>
                <a:gd name="connsiteX7" fmla="*/ 205 w 34321"/>
                <a:gd name="connsiteY7" fmla="*/ 248380 h 248283"/>
                <a:gd name="connsiteX8" fmla="*/ 34526 w 34321"/>
                <a:gd name="connsiteY8" fmla="*/ 248380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526" y="248380"/>
                  </a:moveTo>
                  <a:lnTo>
                    <a:pt x="34526" y="238449"/>
                  </a:lnTo>
                  <a:lnTo>
                    <a:pt x="10226" y="238449"/>
                  </a:lnTo>
                  <a:lnTo>
                    <a:pt x="10226" y="10028"/>
                  </a:lnTo>
                  <a:lnTo>
                    <a:pt x="34526" y="10028"/>
                  </a:lnTo>
                  <a:lnTo>
                    <a:pt x="34526" y="97"/>
                  </a:lnTo>
                  <a:lnTo>
                    <a:pt x="205" y="97"/>
                  </a:lnTo>
                  <a:lnTo>
                    <a:pt x="205" y="248380"/>
                  </a:lnTo>
                  <a:lnTo>
                    <a:pt x="34526" y="24838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74" name="任意多边形: 形状 2073">
              <a:extLst>
                <a:ext uri="{FF2B5EF4-FFF2-40B4-BE49-F238E27FC236}">
                  <a16:creationId xmlns:a16="http://schemas.microsoft.com/office/drawing/2014/main" id="{F990598C-8BAE-DD47-5BF7-F64B93FD39A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127501" y="4178446"/>
              <a:ext cx="92191" cy="112472"/>
            </a:xfrm>
            <a:custGeom>
              <a:avLst/>
              <a:gdLst>
                <a:gd name="connsiteX0" fmla="*/ 85134 w 92191"/>
                <a:gd name="connsiteY0" fmla="*/ 16980 h 112472"/>
                <a:gd name="connsiteX1" fmla="*/ 73109 w 92191"/>
                <a:gd name="connsiteY1" fmla="*/ 28153 h 112472"/>
                <a:gd name="connsiteX2" fmla="*/ 80875 w 92191"/>
                <a:gd name="connsiteY2" fmla="*/ 35353 h 112472"/>
                <a:gd name="connsiteX3" fmla="*/ 92399 w 92191"/>
                <a:gd name="connsiteY3" fmla="*/ 21449 h 112472"/>
                <a:gd name="connsiteX4" fmla="*/ 62587 w 92191"/>
                <a:gd name="connsiteY4" fmla="*/ 97 h 112472"/>
                <a:gd name="connsiteX5" fmla="*/ 20249 w 92191"/>
                <a:gd name="connsiteY5" fmla="*/ 36346 h 112472"/>
                <a:gd name="connsiteX6" fmla="*/ 46053 w 92191"/>
                <a:gd name="connsiteY6" fmla="*/ 60926 h 112472"/>
                <a:gd name="connsiteX7" fmla="*/ 72107 w 92191"/>
                <a:gd name="connsiteY7" fmla="*/ 79796 h 112472"/>
                <a:gd name="connsiteX8" fmla="*/ 36283 w 92191"/>
                <a:gd name="connsiteY8" fmla="*/ 107107 h 112472"/>
                <a:gd name="connsiteX9" fmla="*/ 7723 w 92191"/>
                <a:gd name="connsiteY9" fmla="*/ 93948 h 112472"/>
                <a:gd name="connsiteX10" fmla="*/ 23506 w 92191"/>
                <a:gd name="connsiteY10" fmla="*/ 80789 h 112472"/>
                <a:gd name="connsiteX11" fmla="*/ 14237 w 92191"/>
                <a:gd name="connsiteY11" fmla="*/ 72099 h 112472"/>
                <a:gd name="connsiteX12" fmla="*/ 208 w 92191"/>
                <a:gd name="connsiteY12" fmla="*/ 88486 h 112472"/>
                <a:gd name="connsiteX13" fmla="*/ 36032 w 92191"/>
                <a:gd name="connsiteY13" fmla="*/ 112569 h 112472"/>
                <a:gd name="connsiteX14" fmla="*/ 86387 w 92191"/>
                <a:gd name="connsiteY14" fmla="*/ 71354 h 112472"/>
                <a:gd name="connsiteX15" fmla="*/ 78621 w 92191"/>
                <a:gd name="connsiteY15" fmla="*/ 53229 h 112472"/>
                <a:gd name="connsiteX16" fmla="*/ 53569 w 92191"/>
                <a:gd name="connsiteY16" fmla="*/ 42801 h 112472"/>
                <a:gd name="connsiteX17" fmla="*/ 34529 w 92191"/>
                <a:gd name="connsiteY17" fmla="*/ 27904 h 112472"/>
                <a:gd name="connsiteX18" fmla="*/ 62587 w 92191"/>
                <a:gd name="connsiteY18" fmla="*/ 5559 h 112472"/>
                <a:gd name="connsiteX19" fmla="*/ 85134 w 92191"/>
                <a:gd name="connsiteY19" fmla="*/ 16980 h 1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191" h="112472">
                  <a:moveTo>
                    <a:pt x="85134" y="16980"/>
                  </a:moveTo>
                  <a:cubicBezTo>
                    <a:pt x="78120" y="17228"/>
                    <a:pt x="73109" y="22690"/>
                    <a:pt x="73109" y="28153"/>
                  </a:cubicBezTo>
                  <a:cubicBezTo>
                    <a:pt x="73109" y="31629"/>
                    <a:pt x="75364" y="35353"/>
                    <a:pt x="80875" y="35353"/>
                  </a:cubicBezTo>
                  <a:cubicBezTo>
                    <a:pt x="86387" y="35353"/>
                    <a:pt x="92399" y="31132"/>
                    <a:pt x="92399" y="21449"/>
                  </a:cubicBezTo>
                  <a:cubicBezTo>
                    <a:pt x="92399" y="10276"/>
                    <a:pt x="81627" y="97"/>
                    <a:pt x="62587" y="97"/>
                  </a:cubicBezTo>
                  <a:cubicBezTo>
                    <a:pt x="29519" y="97"/>
                    <a:pt x="20249" y="25422"/>
                    <a:pt x="20249" y="36346"/>
                  </a:cubicBezTo>
                  <a:cubicBezTo>
                    <a:pt x="20249" y="55712"/>
                    <a:pt x="38788" y="59436"/>
                    <a:pt x="46053" y="60926"/>
                  </a:cubicBezTo>
                  <a:cubicBezTo>
                    <a:pt x="59080" y="63409"/>
                    <a:pt x="72107" y="66140"/>
                    <a:pt x="72107" y="79796"/>
                  </a:cubicBezTo>
                  <a:cubicBezTo>
                    <a:pt x="72107" y="86251"/>
                    <a:pt x="66345" y="107107"/>
                    <a:pt x="36283" y="107107"/>
                  </a:cubicBezTo>
                  <a:cubicBezTo>
                    <a:pt x="32775" y="107107"/>
                    <a:pt x="13485" y="107107"/>
                    <a:pt x="7723" y="93948"/>
                  </a:cubicBezTo>
                  <a:cubicBezTo>
                    <a:pt x="17243" y="95189"/>
                    <a:pt x="23506" y="87741"/>
                    <a:pt x="23506" y="80789"/>
                  </a:cubicBezTo>
                  <a:cubicBezTo>
                    <a:pt x="23506" y="75078"/>
                    <a:pt x="19498" y="72099"/>
                    <a:pt x="14237" y="72099"/>
                  </a:cubicBezTo>
                  <a:cubicBezTo>
                    <a:pt x="7723" y="72099"/>
                    <a:pt x="208" y="77313"/>
                    <a:pt x="208" y="88486"/>
                  </a:cubicBezTo>
                  <a:cubicBezTo>
                    <a:pt x="208" y="102638"/>
                    <a:pt x="14487" y="112569"/>
                    <a:pt x="36032" y="112569"/>
                  </a:cubicBezTo>
                  <a:cubicBezTo>
                    <a:pt x="76617" y="112569"/>
                    <a:pt x="86387" y="82527"/>
                    <a:pt x="86387" y="71354"/>
                  </a:cubicBezTo>
                  <a:cubicBezTo>
                    <a:pt x="86387" y="62416"/>
                    <a:pt x="81627" y="56209"/>
                    <a:pt x="78621" y="53229"/>
                  </a:cubicBezTo>
                  <a:cubicBezTo>
                    <a:pt x="71857" y="46277"/>
                    <a:pt x="64592" y="45036"/>
                    <a:pt x="53569" y="42801"/>
                  </a:cubicBezTo>
                  <a:cubicBezTo>
                    <a:pt x="44550" y="40815"/>
                    <a:pt x="34529" y="39077"/>
                    <a:pt x="34529" y="27904"/>
                  </a:cubicBezTo>
                  <a:cubicBezTo>
                    <a:pt x="34529" y="20704"/>
                    <a:pt x="40542" y="5559"/>
                    <a:pt x="62587" y="5559"/>
                  </a:cubicBezTo>
                  <a:cubicBezTo>
                    <a:pt x="68850" y="5559"/>
                    <a:pt x="81376" y="7297"/>
                    <a:pt x="85134" y="1698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75" name="任意多边形: 形状 2074">
              <a:extLst>
                <a:ext uri="{FF2B5EF4-FFF2-40B4-BE49-F238E27FC236}">
                  <a16:creationId xmlns:a16="http://schemas.microsoft.com/office/drawing/2014/main" id="{A1D27B39-4765-5E55-D249-453DD04278A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251020" y="4210027"/>
              <a:ext cx="63832" cy="115402"/>
            </a:xfrm>
            <a:custGeom>
              <a:avLst/>
              <a:gdLst>
                <a:gd name="connsiteX0" fmla="*/ 39845 w 63832"/>
                <a:gd name="connsiteY0" fmla="*/ 4964 h 115402"/>
                <a:gd name="connsiteX1" fmla="*/ 34584 w 63832"/>
                <a:gd name="connsiteY1" fmla="*/ 98 h 115402"/>
                <a:gd name="connsiteX2" fmla="*/ 212 w 63832"/>
                <a:gd name="connsiteY2" fmla="*/ 11221 h 115402"/>
                <a:gd name="connsiteX3" fmla="*/ 212 w 63832"/>
                <a:gd name="connsiteY3" fmla="*/ 17478 h 115402"/>
                <a:gd name="connsiteX4" fmla="*/ 25640 w 63832"/>
                <a:gd name="connsiteY4" fmla="*/ 12612 h 115402"/>
                <a:gd name="connsiteX5" fmla="*/ 25640 w 63832"/>
                <a:gd name="connsiteY5" fmla="*/ 101249 h 115402"/>
                <a:gd name="connsiteX6" fmla="*/ 8104 w 63832"/>
                <a:gd name="connsiteY6" fmla="*/ 109244 h 115402"/>
                <a:gd name="connsiteX7" fmla="*/ 1440 w 63832"/>
                <a:gd name="connsiteY7" fmla="*/ 109244 h 115402"/>
                <a:gd name="connsiteX8" fmla="*/ 1440 w 63832"/>
                <a:gd name="connsiteY8" fmla="*/ 115500 h 115402"/>
                <a:gd name="connsiteX9" fmla="*/ 32655 w 63832"/>
                <a:gd name="connsiteY9" fmla="*/ 114805 h 115402"/>
                <a:gd name="connsiteX10" fmla="*/ 64045 w 63832"/>
                <a:gd name="connsiteY10" fmla="*/ 115500 h 115402"/>
                <a:gd name="connsiteX11" fmla="*/ 64045 w 63832"/>
                <a:gd name="connsiteY11" fmla="*/ 109244 h 115402"/>
                <a:gd name="connsiteX12" fmla="*/ 57381 w 63832"/>
                <a:gd name="connsiteY12" fmla="*/ 109244 h 115402"/>
                <a:gd name="connsiteX13" fmla="*/ 39845 w 63832"/>
                <a:gd name="connsiteY13" fmla="*/ 101249 h 115402"/>
                <a:gd name="connsiteX14" fmla="*/ 39845 w 63832"/>
                <a:gd name="connsiteY14" fmla="*/ 4964 h 11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832" h="115402">
                  <a:moveTo>
                    <a:pt x="39845" y="4964"/>
                  </a:moveTo>
                  <a:cubicBezTo>
                    <a:pt x="39845" y="272"/>
                    <a:pt x="39494" y="98"/>
                    <a:pt x="34584" y="98"/>
                  </a:cubicBezTo>
                  <a:cubicBezTo>
                    <a:pt x="23361" y="11047"/>
                    <a:pt x="7402" y="11221"/>
                    <a:pt x="212" y="11221"/>
                  </a:cubicBezTo>
                  <a:lnTo>
                    <a:pt x="212" y="17478"/>
                  </a:lnTo>
                  <a:cubicBezTo>
                    <a:pt x="4421" y="17478"/>
                    <a:pt x="15995" y="17478"/>
                    <a:pt x="25640" y="12612"/>
                  </a:cubicBezTo>
                  <a:lnTo>
                    <a:pt x="25640" y="101249"/>
                  </a:lnTo>
                  <a:cubicBezTo>
                    <a:pt x="25640" y="106984"/>
                    <a:pt x="25640" y="109244"/>
                    <a:pt x="8104" y="109244"/>
                  </a:cubicBezTo>
                  <a:lnTo>
                    <a:pt x="1440" y="109244"/>
                  </a:lnTo>
                  <a:lnTo>
                    <a:pt x="1440" y="115500"/>
                  </a:lnTo>
                  <a:cubicBezTo>
                    <a:pt x="4597" y="115327"/>
                    <a:pt x="26166" y="114805"/>
                    <a:pt x="32655" y="114805"/>
                  </a:cubicBezTo>
                  <a:cubicBezTo>
                    <a:pt x="38091" y="114805"/>
                    <a:pt x="60187" y="115327"/>
                    <a:pt x="64045" y="115500"/>
                  </a:cubicBezTo>
                  <a:lnTo>
                    <a:pt x="64045" y="109244"/>
                  </a:lnTo>
                  <a:lnTo>
                    <a:pt x="57381" y="109244"/>
                  </a:lnTo>
                  <a:cubicBezTo>
                    <a:pt x="39845" y="109244"/>
                    <a:pt x="39845" y="106984"/>
                    <a:pt x="39845" y="101249"/>
                  </a:cubicBezTo>
                  <a:lnTo>
                    <a:pt x="39845" y="496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76" name="任意多边形: 形状 2075">
              <a:extLst>
                <a:ext uri="{FF2B5EF4-FFF2-40B4-BE49-F238E27FC236}">
                  <a16:creationId xmlns:a16="http://schemas.microsoft.com/office/drawing/2014/main" id="{348071D0-058D-691C-E6D8-29086CAEDD3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349804" y="4101974"/>
              <a:ext cx="34321" cy="248283"/>
            </a:xfrm>
            <a:custGeom>
              <a:avLst/>
              <a:gdLst>
                <a:gd name="connsiteX0" fmla="*/ 34538 w 34321"/>
                <a:gd name="connsiteY0" fmla="*/ 97 h 248283"/>
                <a:gd name="connsiteX1" fmla="*/ 217 w 34321"/>
                <a:gd name="connsiteY1" fmla="*/ 97 h 248283"/>
                <a:gd name="connsiteX2" fmla="*/ 217 w 34321"/>
                <a:gd name="connsiteY2" fmla="*/ 10028 h 248283"/>
                <a:gd name="connsiteX3" fmla="*/ 24517 w 34321"/>
                <a:gd name="connsiteY3" fmla="*/ 10028 h 248283"/>
                <a:gd name="connsiteX4" fmla="*/ 24517 w 34321"/>
                <a:gd name="connsiteY4" fmla="*/ 238449 h 248283"/>
                <a:gd name="connsiteX5" fmla="*/ 217 w 34321"/>
                <a:gd name="connsiteY5" fmla="*/ 238449 h 248283"/>
                <a:gd name="connsiteX6" fmla="*/ 217 w 34321"/>
                <a:gd name="connsiteY6" fmla="*/ 248380 h 248283"/>
                <a:gd name="connsiteX7" fmla="*/ 34538 w 34321"/>
                <a:gd name="connsiteY7" fmla="*/ 248380 h 248283"/>
                <a:gd name="connsiteX8" fmla="*/ 34538 w 34321"/>
                <a:gd name="connsiteY8" fmla="*/ 97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538" y="97"/>
                  </a:moveTo>
                  <a:lnTo>
                    <a:pt x="217" y="97"/>
                  </a:lnTo>
                  <a:lnTo>
                    <a:pt x="217" y="10028"/>
                  </a:lnTo>
                  <a:lnTo>
                    <a:pt x="24517" y="10028"/>
                  </a:lnTo>
                  <a:lnTo>
                    <a:pt x="24517" y="238449"/>
                  </a:lnTo>
                  <a:lnTo>
                    <a:pt x="217" y="238449"/>
                  </a:lnTo>
                  <a:lnTo>
                    <a:pt x="217" y="248380"/>
                  </a:lnTo>
                  <a:lnTo>
                    <a:pt x="34538" y="248380"/>
                  </a:lnTo>
                  <a:lnTo>
                    <a:pt x="34538" y="9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77" name="任意多边形: 形状 2076">
              <a:extLst>
                <a:ext uri="{FF2B5EF4-FFF2-40B4-BE49-F238E27FC236}">
                  <a16:creationId xmlns:a16="http://schemas.microsoft.com/office/drawing/2014/main" id="{B8917A16-2CEA-904C-9AEE-9B61921638A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443693" y="4101974"/>
              <a:ext cx="10020" cy="248283"/>
            </a:xfrm>
            <a:custGeom>
              <a:avLst/>
              <a:gdLst>
                <a:gd name="connsiteX0" fmla="*/ 10241 w 10020"/>
                <a:gd name="connsiteY0" fmla="*/ 9035 h 248283"/>
                <a:gd name="connsiteX1" fmla="*/ 5230 w 10020"/>
                <a:gd name="connsiteY1" fmla="*/ 97 h 248283"/>
                <a:gd name="connsiteX2" fmla="*/ 220 w 10020"/>
                <a:gd name="connsiteY2" fmla="*/ 9035 h 248283"/>
                <a:gd name="connsiteX3" fmla="*/ 220 w 10020"/>
                <a:gd name="connsiteY3" fmla="*/ 239442 h 248283"/>
                <a:gd name="connsiteX4" fmla="*/ 5230 w 10020"/>
                <a:gd name="connsiteY4" fmla="*/ 248380 h 248283"/>
                <a:gd name="connsiteX5" fmla="*/ 10241 w 10020"/>
                <a:gd name="connsiteY5" fmla="*/ 239442 h 248283"/>
                <a:gd name="connsiteX6" fmla="*/ 10241 w 10020"/>
                <a:gd name="connsiteY6" fmla="*/ 9035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0" h="248283">
                  <a:moveTo>
                    <a:pt x="10241" y="9035"/>
                  </a:moveTo>
                  <a:cubicBezTo>
                    <a:pt x="10241" y="4566"/>
                    <a:pt x="10241" y="97"/>
                    <a:pt x="5230" y="97"/>
                  </a:cubicBezTo>
                  <a:cubicBezTo>
                    <a:pt x="220" y="97"/>
                    <a:pt x="220" y="4566"/>
                    <a:pt x="220" y="9035"/>
                  </a:cubicBezTo>
                  <a:lnTo>
                    <a:pt x="220" y="239442"/>
                  </a:lnTo>
                  <a:cubicBezTo>
                    <a:pt x="220" y="243911"/>
                    <a:pt x="220" y="248380"/>
                    <a:pt x="5230" y="248380"/>
                  </a:cubicBezTo>
                  <a:cubicBezTo>
                    <a:pt x="10241" y="248380"/>
                    <a:pt x="10241" y="243911"/>
                    <a:pt x="10241" y="239442"/>
                  </a:cubicBezTo>
                  <a:lnTo>
                    <a:pt x="10241" y="903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78" name="任意多边形: 形状 2077">
              <a:extLst>
                <a:ext uri="{FF2B5EF4-FFF2-40B4-BE49-F238E27FC236}">
                  <a16:creationId xmlns:a16="http://schemas.microsoft.com/office/drawing/2014/main" id="{80354B07-1BD1-796C-2C5A-E8F9801EDD7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497500" y="4118609"/>
              <a:ext cx="152566" cy="169577"/>
            </a:xfrm>
            <a:custGeom>
              <a:avLst/>
              <a:gdLst>
                <a:gd name="connsiteX0" fmla="*/ 86151 w 152566"/>
                <a:gd name="connsiteY0" fmla="*/ 136156 h 169577"/>
                <a:gd name="connsiteX1" fmla="*/ 152789 w 152566"/>
                <a:gd name="connsiteY1" fmla="*/ 85010 h 169577"/>
                <a:gd name="connsiteX2" fmla="*/ 86151 w 152566"/>
                <a:gd name="connsiteY2" fmla="*/ 33615 h 169577"/>
                <a:gd name="connsiteX3" fmla="*/ 86151 w 152566"/>
                <a:gd name="connsiteY3" fmla="*/ 19711 h 169577"/>
                <a:gd name="connsiteX4" fmla="*/ 109950 w 152566"/>
                <a:gd name="connsiteY4" fmla="*/ 7793 h 169577"/>
                <a:gd name="connsiteX5" fmla="*/ 118218 w 152566"/>
                <a:gd name="connsiteY5" fmla="*/ 7793 h 169577"/>
                <a:gd name="connsiteX6" fmla="*/ 118218 w 152566"/>
                <a:gd name="connsiteY6" fmla="*/ 97 h 169577"/>
                <a:gd name="connsiteX7" fmla="*/ 75880 w 152566"/>
                <a:gd name="connsiteY7" fmla="*/ 842 h 169577"/>
                <a:gd name="connsiteX8" fmla="*/ 33291 w 152566"/>
                <a:gd name="connsiteY8" fmla="*/ 97 h 169577"/>
                <a:gd name="connsiteX9" fmla="*/ 33291 w 152566"/>
                <a:gd name="connsiteY9" fmla="*/ 7793 h 169577"/>
                <a:gd name="connsiteX10" fmla="*/ 41558 w 152566"/>
                <a:gd name="connsiteY10" fmla="*/ 7793 h 169577"/>
                <a:gd name="connsiteX11" fmla="*/ 65358 w 152566"/>
                <a:gd name="connsiteY11" fmla="*/ 19711 h 169577"/>
                <a:gd name="connsiteX12" fmla="*/ 65358 w 152566"/>
                <a:gd name="connsiteY12" fmla="*/ 33615 h 169577"/>
                <a:gd name="connsiteX13" fmla="*/ 222 w 152566"/>
                <a:gd name="connsiteY13" fmla="*/ 84761 h 169577"/>
                <a:gd name="connsiteX14" fmla="*/ 65358 w 152566"/>
                <a:gd name="connsiteY14" fmla="*/ 136156 h 169577"/>
                <a:gd name="connsiteX15" fmla="*/ 65358 w 152566"/>
                <a:gd name="connsiteY15" fmla="*/ 150060 h 169577"/>
                <a:gd name="connsiteX16" fmla="*/ 41558 w 152566"/>
                <a:gd name="connsiteY16" fmla="*/ 161978 h 169577"/>
                <a:gd name="connsiteX17" fmla="*/ 33291 w 152566"/>
                <a:gd name="connsiteY17" fmla="*/ 161978 h 169577"/>
                <a:gd name="connsiteX18" fmla="*/ 33291 w 152566"/>
                <a:gd name="connsiteY18" fmla="*/ 169674 h 169577"/>
                <a:gd name="connsiteX19" fmla="*/ 75629 w 152566"/>
                <a:gd name="connsiteY19" fmla="*/ 168929 h 169577"/>
                <a:gd name="connsiteX20" fmla="*/ 118218 w 152566"/>
                <a:gd name="connsiteY20" fmla="*/ 169674 h 169577"/>
                <a:gd name="connsiteX21" fmla="*/ 118218 w 152566"/>
                <a:gd name="connsiteY21" fmla="*/ 161978 h 169577"/>
                <a:gd name="connsiteX22" fmla="*/ 109950 w 152566"/>
                <a:gd name="connsiteY22" fmla="*/ 161978 h 169577"/>
                <a:gd name="connsiteX23" fmla="*/ 86151 w 152566"/>
                <a:gd name="connsiteY23" fmla="*/ 150060 h 169577"/>
                <a:gd name="connsiteX24" fmla="*/ 86151 w 152566"/>
                <a:gd name="connsiteY24" fmla="*/ 136156 h 169577"/>
                <a:gd name="connsiteX25" fmla="*/ 65358 w 152566"/>
                <a:gd name="connsiteY25" fmla="*/ 130446 h 169577"/>
                <a:gd name="connsiteX26" fmla="*/ 25275 w 152566"/>
                <a:gd name="connsiteY26" fmla="*/ 85010 h 169577"/>
                <a:gd name="connsiteX27" fmla="*/ 65358 w 152566"/>
                <a:gd name="connsiteY27" fmla="*/ 39325 h 169577"/>
                <a:gd name="connsiteX28" fmla="*/ 65358 w 152566"/>
                <a:gd name="connsiteY28" fmla="*/ 130446 h 169577"/>
                <a:gd name="connsiteX29" fmla="*/ 86151 w 152566"/>
                <a:gd name="connsiteY29" fmla="*/ 39077 h 169577"/>
                <a:gd name="connsiteX30" fmla="*/ 127737 w 152566"/>
                <a:gd name="connsiteY30" fmla="*/ 84761 h 169577"/>
                <a:gd name="connsiteX31" fmla="*/ 86151 w 152566"/>
                <a:gd name="connsiteY31" fmla="*/ 130694 h 169577"/>
                <a:gd name="connsiteX32" fmla="*/ 86151 w 152566"/>
                <a:gd name="connsiteY32" fmla="*/ 39077 h 16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566" h="169577">
                  <a:moveTo>
                    <a:pt x="86151" y="136156"/>
                  </a:moveTo>
                  <a:cubicBezTo>
                    <a:pt x="124982" y="133177"/>
                    <a:pt x="152789" y="110086"/>
                    <a:pt x="152789" y="85010"/>
                  </a:cubicBezTo>
                  <a:cubicBezTo>
                    <a:pt x="152789" y="59188"/>
                    <a:pt x="124230" y="36594"/>
                    <a:pt x="86151" y="33615"/>
                  </a:cubicBezTo>
                  <a:lnTo>
                    <a:pt x="86151" y="19711"/>
                  </a:lnTo>
                  <a:cubicBezTo>
                    <a:pt x="86151" y="11269"/>
                    <a:pt x="86151" y="7793"/>
                    <a:pt x="109950" y="7793"/>
                  </a:cubicBezTo>
                  <a:lnTo>
                    <a:pt x="118218" y="7793"/>
                  </a:lnTo>
                  <a:lnTo>
                    <a:pt x="118218" y="97"/>
                  </a:lnTo>
                  <a:cubicBezTo>
                    <a:pt x="109199" y="842"/>
                    <a:pt x="86151" y="842"/>
                    <a:pt x="75880" y="842"/>
                  </a:cubicBezTo>
                  <a:cubicBezTo>
                    <a:pt x="65608" y="842"/>
                    <a:pt x="42310" y="842"/>
                    <a:pt x="33291" y="97"/>
                  </a:cubicBezTo>
                  <a:lnTo>
                    <a:pt x="33291" y="7793"/>
                  </a:lnTo>
                  <a:lnTo>
                    <a:pt x="41558" y="7793"/>
                  </a:lnTo>
                  <a:cubicBezTo>
                    <a:pt x="65358" y="7793"/>
                    <a:pt x="65358" y="11021"/>
                    <a:pt x="65358" y="19711"/>
                  </a:cubicBezTo>
                  <a:lnTo>
                    <a:pt x="65358" y="33615"/>
                  </a:lnTo>
                  <a:cubicBezTo>
                    <a:pt x="27028" y="37339"/>
                    <a:pt x="222" y="60181"/>
                    <a:pt x="222" y="84761"/>
                  </a:cubicBezTo>
                  <a:cubicBezTo>
                    <a:pt x="222" y="110335"/>
                    <a:pt x="28030" y="132432"/>
                    <a:pt x="65358" y="136156"/>
                  </a:cubicBezTo>
                  <a:lnTo>
                    <a:pt x="65358" y="150060"/>
                  </a:lnTo>
                  <a:cubicBezTo>
                    <a:pt x="65358" y="158502"/>
                    <a:pt x="65358" y="161978"/>
                    <a:pt x="41558" y="161978"/>
                  </a:cubicBezTo>
                  <a:lnTo>
                    <a:pt x="33291" y="161978"/>
                  </a:lnTo>
                  <a:lnTo>
                    <a:pt x="33291" y="169674"/>
                  </a:lnTo>
                  <a:cubicBezTo>
                    <a:pt x="42310" y="168929"/>
                    <a:pt x="65358" y="168929"/>
                    <a:pt x="75629" y="168929"/>
                  </a:cubicBezTo>
                  <a:cubicBezTo>
                    <a:pt x="85901" y="168929"/>
                    <a:pt x="109199" y="168929"/>
                    <a:pt x="118218" y="169674"/>
                  </a:cubicBezTo>
                  <a:lnTo>
                    <a:pt x="118218" y="161978"/>
                  </a:lnTo>
                  <a:lnTo>
                    <a:pt x="109950" y="161978"/>
                  </a:lnTo>
                  <a:cubicBezTo>
                    <a:pt x="86151" y="161978"/>
                    <a:pt x="86151" y="158750"/>
                    <a:pt x="86151" y="150060"/>
                  </a:cubicBezTo>
                  <a:lnTo>
                    <a:pt x="86151" y="136156"/>
                  </a:lnTo>
                  <a:close/>
                  <a:moveTo>
                    <a:pt x="65358" y="130446"/>
                  </a:moveTo>
                  <a:cubicBezTo>
                    <a:pt x="29784" y="125728"/>
                    <a:pt x="25275" y="100403"/>
                    <a:pt x="25275" y="85010"/>
                  </a:cubicBezTo>
                  <a:cubicBezTo>
                    <a:pt x="25275" y="72099"/>
                    <a:pt x="27780" y="44291"/>
                    <a:pt x="65358" y="39325"/>
                  </a:cubicBezTo>
                  <a:lnTo>
                    <a:pt x="65358" y="130446"/>
                  </a:lnTo>
                  <a:close/>
                  <a:moveTo>
                    <a:pt x="86151" y="39077"/>
                  </a:moveTo>
                  <a:cubicBezTo>
                    <a:pt x="120723" y="43050"/>
                    <a:pt x="127737" y="65892"/>
                    <a:pt x="127737" y="84761"/>
                  </a:cubicBezTo>
                  <a:cubicBezTo>
                    <a:pt x="127737" y="99658"/>
                    <a:pt x="123980" y="126225"/>
                    <a:pt x="86151" y="130694"/>
                  </a:cubicBezTo>
                  <a:lnTo>
                    <a:pt x="86151" y="3907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79" name="任意多边形: 形状 2078">
              <a:extLst>
                <a:ext uri="{FF2B5EF4-FFF2-40B4-BE49-F238E27FC236}">
                  <a16:creationId xmlns:a16="http://schemas.microsoft.com/office/drawing/2014/main" id="{2DB74E6A-A16A-9D8A-42C0-C7C751BAE99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693964" y="4101974"/>
              <a:ext cx="34321" cy="248283"/>
            </a:xfrm>
            <a:custGeom>
              <a:avLst/>
              <a:gdLst>
                <a:gd name="connsiteX0" fmla="*/ 34551 w 34321"/>
                <a:gd name="connsiteY0" fmla="*/ 248380 h 248283"/>
                <a:gd name="connsiteX1" fmla="*/ 34551 w 34321"/>
                <a:gd name="connsiteY1" fmla="*/ 238449 h 248283"/>
                <a:gd name="connsiteX2" fmla="*/ 10250 w 34321"/>
                <a:gd name="connsiteY2" fmla="*/ 238449 h 248283"/>
                <a:gd name="connsiteX3" fmla="*/ 10250 w 34321"/>
                <a:gd name="connsiteY3" fmla="*/ 10028 h 248283"/>
                <a:gd name="connsiteX4" fmla="*/ 34551 w 34321"/>
                <a:gd name="connsiteY4" fmla="*/ 10028 h 248283"/>
                <a:gd name="connsiteX5" fmla="*/ 34551 w 34321"/>
                <a:gd name="connsiteY5" fmla="*/ 97 h 248283"/>
                <a:gd name="connsiteX6" fmla="*/ 230 w 34321"/>
                <a:gd name="connsiteY6" fmla="*/ 97 h 248283"/>
                <a:gd name="connsiteX7" fmla="*/ 230 w 34321"/>
                <a:gd name="connsiteY7" fmla="*/ 248380 h 248283"/>
                <a:gd name="connsiteX8" fmla="*/ 34551 w 34321"/>
                <a:gd name="connsiteY8" fmla="*/ 248380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551" y="248380"/>
                  </a:moveTo>
                  <a:lnTo>
                    <a:pt x="34551" y="238449"/>
                  </a:lnTo>
                  <a:lnTo>
                    <a:pt x="10250" y="238449"/>
                  </a:lnTo>
                  <a:lnTo>
                    <a:pt x="10250" y="10028"/>
                  </a:lnTo>
                  <a:lnTo>
                    <a:pt x="34551" y="10028"/>
                  </a:lnTo>
                  <a:lnTo>
                    <a:pt x="34551" y="97"/>
                  </a:lnTo>
                  <a:lnTo>
                    <a:pt x="230" y="97"/>
                  </a:lnTo>
                  <a:lnTo>
                    <a:pt x="230" y="248380"/>
                  </a:lnTo>
                  <a:lnTo>
                    <a:pt x="34551" y="24838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80" name="任意多边形: 形状 2079">
              <a:extLst>
                <a:ext uri="{FF2B5EF4-FFF2-40B4-BE49-F238E27FC236}">
                  <a16:creationId xmlns:a16="http://schemas.microsoft.com/office/drawing/2014/main" id="{32E47BCF-5E83-95D7-0483-8C3C3A8ACE5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747019" y="4178446"/>
              <a:ext cx="92191" cy="112472"/>
            </a:xfrm>
            <a:custGeom>
              <a:avLst/>
              <a:gdLst>
                <a:gd name="connsiteX0" fmla="*/ 85159 w 92191"/>
                <a:gd name="connsiteY0" fmla="*/ 16980 h 112472"/>
                <a:gd name="connsiteX1" fmla="*/ 73134 w 92191"/>
                <a:gd name="connsiteY1" fmla="*/ 28153 h 112472"/>
                <a:gd name="connsiteX2" fmla="*/ 80900 w 92191"/>
                <a:gd name="connsiteY2" fmla="*/ 35353 h 112472"/>
                <a:gd name="connsiteX3" fmla="*/ 92424 w 92191"/>
                <a:gd name="connsiteY3" fmla="*/ 21449 h 112472"/>
                <a:gd name="connsiteX4" fmla="*/ 62612 w 92191"/>
                <a:gd name="connsiteY4" fmla="*/ 97 h 112472"/>
                <a:gd name="connsiteX5" fmla="*/ 20274 w 92191"/>
                <a:gd name="connsiteY5" fmla="*/ 36346 h 112472"/>
                <a:gd name="connsiteX6" fmla="*/ 46078 w 92191"/>
                <a:gd name="connsiteY6" fmla="*/ 60926 h 112472"/>
                <a:gd name="connsiteX7" fmla="*/ 72132 w 92191"/>
                <a:gd name="connsiteY7" fmla="*/ 79796 h 112472"/>
                <a:gd name="connsiteX8" fmla="*/ 36307 w 92191"/>
                <a:gd name="connsiteY8" fmla="*/ 107107 h 112472"/>
                <a:gd name="connsiteX9" fmla="*/ 7748 w 92191"/>
                <a:gd name="connsiteY9" fmla="*/ 93948 h 112472"/>
                <a:gd name="connsiteX10" fmla="*/ 23531 w 92191"/>
                <a:gd name="connsiteY10" fmla="*/ 80789 h 112472"/>
                <a:gd name="connsiteX11" fmla="*/ 14262 w 92191"/>
                <a:gd name="connsiteY11" fmla="*/ 72099 h 112472"/>
                <a:gd name="connsiteX12" fmla="*/ 232 w 92191"/>
                <a:gd name="connsiteY12" fmla="*/ 88486 h 112472"/>
                <a:gd name="connsiteX13" fmla="*/ 36057 w 92191"/>
                <a:gd name="connsiteY13" fmla="*/ 112569 h 112472"/>
                <a:gd name="connsiteX14" fmla="*/ 86411 w 92191"/>
                <a:gd name="connsiteY14" fmla="*/ 71354 h 112472"/>
                <a:gd name="connsiteX15" fmla="*/ 78645 w 92191"/>
                <a:gd name="connsiteY15" fmla="*/ 53229 h 112472"/>
                <a:gd name="connsiteX16" fmla="*/ 53593 w 92191"/>
                <a:gd name="connsiteY16" fmla="*/ 42801 h 112472"/>
                <a:gd name="connsiteX17" fmla="*/ 34554 w 92191"/>
                <a:gd name="connsiteY17" fmla="*/ 27904 h 112472"/>
                <a:gd name="connsiteX18" fmla="*/ 62612 w 92191"/>
                <a:gd name="connsiteY18" fmla="*/ 5559 h 112472"/>
                <a:gd name="connsiteX19" fmla="*/ 85159 w 92191"/>
                <a:gd name="connsiteY19" fmla="*/ 16980 h 1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191" h="112472">
                  <a:moveTo>
                    <a:pt x="85159" y="16980"/>
                  </a:moveTo>
                  <a:cubicBezTo>
                    <a:pt x="78144" y="17228"/>
                    <a:pt x="73134" y="22690"/>
                    <a:pt x="73134" y="28153"/>
                  </a:cubicBezTo>
                  <a:cubicBezTo>
                    <a:pt x="73134" y="31629"/>
                    <a:pt x="75389" y="35353"/>
                    <a:pt x="80900" y="35353"/>
                  </a:cubicBezTo>
                  <a:cubicBezTo>
                    <a:pt x="86411" y="35353"/>
                    <a:pt x="92424" y="31132"/>
                    <a:pt x="92424" y="21449"/>
                  </a:cubicBezTo>
                  <a:cubicBezTo>
                    <a:pt x="92424" y="10276"/>
                    <a:pt x="81652" y="97"/>
                    <a:pt x="62612" y="97"/>
                  </a:cubicBezTo>
                  <a:cubicBezTo>
                    <a:pt x="29543" y="97"/>
                    <a:pt x="20274" y="25422"/>
                    <a:pt x="20274" y="36346"/>
                  </a:cubicBezTo>
                  <a:cubicBezTo>
                    <a:pt x="20274" y="55712"/>
                    <a:pt x="38813" y="59436"/>
                    <a:pt x="46078" y="60926"/>
                  </a:cubicBezTo>
                  <a:cubicBezTo>
                    <a:pt x="59105" y="63409"/>
                    <a:pt x="72132" y="66140"/>
                    <a:pt x="72132" y="79796"/>
                  </a:cubicBezTo>
                  <a:cubicBezTo>
                    <a:pt x="72132" y="86251"/>
                    <a:pt x="66370" y="107107"/>
                    <a:pt x="36307" y="107107"/>
                  </a:cubicBezTo>
                  <a:cubicBezTo>
                    <a:pt x="32800" y="107107"/>
                    <a:pt x="13510" y="107107"/>
                    <a:pt x="7748" y="93948"/>
                  </a:cubicBezTo>
                  <a:cubicBezTo>
                    <a:pt x="17268" y="95189"/>
                    <a:pt x="23531" y="87741"/>
                    <a:pt x="23531" y="80789"/>
                  </a:cubicBezTo>
                  <a:cubicBezTo>
                    <a:pt x="23531" y="75078"/>
                    <a:pt x="19523" y="72099"/>
                    <a:pt x="14262" y="72099"/>
                  </a:cubicBezTo>
                  <a:cubicBezTo>
                    <a:pt x="7748" y="72099"/>
                    <a:pt x="232" y="77313"/>
                    <a:pt x="232" y="88486"/>
                  </a:cubicBezTo>
                  <a:cubicBezTo>
                    <a:pt x="232" y="102638"/>
                    <a:pt x="14512" y="112569"/>
                    <a:pt x="36057" y="112569"/>
                  </a:cubicBezTo>
                  <a:cubicBezTo>
                    <a:pt x="76641" y="112569"/>
                    <a:pt x="86411" y="82527"/>
                    <a:pt x="86411" y="71354"/>
                  </a:cubicBezTo>
                  <a:cubicBezTo>
                    <a:pt x="86411" y="62416"/>
                    <a:pt x="81652" y="56209"/>
                    <a:pt x="78645" y="53229"/>
                  </a:cubicBezTo>
                  <a:cubicBezTo>
                    <a:pt x="71881" y="46277"/>
                    <a:pt x="64616" y="45036"/>
                    <a:pt x="53593" y="42801"/>
                  </a:cubicBezTo>
                  <a:cubicBezTo>
                    <a:pt x="44575" y="40815"/>
                    <a:pt x="34554" y="39077"/>
                    <a:pt x="34554" y="27904"/>
                  </a:cubicBezTo>
                  <a:cubicBezTo>
                    <a:pt x="34554" y="20704"/>
                    <a:pt x="40566" y="5559"/>
                    <a:pt x="62612" y="5559"/>
                  </a:cubicBezTo>
                  <a:cubicBezTo>
                    <a:pt x="68875" y="5559"/>
                    <a:pt x="81401" y="7297"/>
                    <a:pt x="85159" y="1698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81" name="任意多边形: 形状 2080">
              <a:extLst>
                <a:ext uri="{FF2B5EF4-FFF2-40B4-BE49-F238E27FC236}">
                  <a16:creationId xmlns:a16="http://schemas.microsoft.com/office/drawing/2014/main" id="{2C35A3E1-1248-4973-5A83-ACD50AD8182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862471" y="4210027"/>
              <a:ext cx="77511" cy="115402"/>
            </a:xfrm>
            <a:custGeom>
              <a:avLst/>
              <a:gdLst>
                <a:gd name="connsiteX0" fmla="*/ 77748 w 77511"/>
                <a:gd name="connsiteY0" fmla="*/ 83869 h 115402"/>
                <a:gd name="connsiteX1" fmla="*/ 71786 w 77511"/>
                <a:gd name="connsiteY1" fmla="*/ 83869 h 115402"/>
                <a:gd name="connsiteX2" fmla="*/ 67226 w 77511"/>
                <a:gd name="connsiteY2" fmla="*/ 99685 h 115402"/>
                <a:gd name="connsiteX3" fmla="*/ 49865 w 77511"/>
                <a:gd name="connsiteY3" fmla="*/ 100727 h 115402"/>
                <a:gd name="connsiteX4" fmla="*/ 17598 w 77511"/>
                <a:gd name="connsiteY4" fmla="*/ 100727 h 115402"/>
                <a:gd name="connsiteX5" fmla="*/ 52671 w 77511"/>
                <a:gd name="connsiteY5" fmla="*/ 71529 h 115402"/>
                <a:gd name="connsiteX6" fmla="*/ 77748 w 77511"/>
                <a:gd name="connsiteY6" fmla="*/ 33989 h 115402"/>
                <a:gd name="connsiteX7" fmla="*/ 36713 w 77511"/>
                <a:gd name="connsiteY7" fmla="*/ 98 h 115402"/>
                <a:gd name="connsiteX8" fmla="*/ 237 w 77511"/>
                <a:gd name="connsiteY8" fmla="*/ 31208 h 115402"/>
                <a:gd name="connsiteX9" fmla="*/ 9531 w 77511"/>
                <a:gd name="connsiteY9" fmla="*/ 40941 h 115402"/>
                <a:gd name="connsiteX10" fmla="*/ 18826 w 77511"/>
                <a:gd name="connsiteY10" fmla="*/ 31729 h 115402"/>
                <a:gd name="connsiteX11" fmla="*/ 8479 w 77511"/>
                <a:gd name="connsiteY11" fmla="*/ 22518 h 115402"/>
                <a:gd name="connsiteX12" fmla="*/ 34082 w 77511"/>
                <a:gd name="connsiteY12" fmla="*/ 6355 h 115402"/>
                <a:gd name="connsiteX13" fmla="*/ 60738 w 77511"/>
                <a:gd name="connsiteY13" fmla="*/ 33989 h 115402"/>
                <a:gd name="connsiteX14" fmla="*/ 44254 w 77511"/>
                <a:gd name="connsiteY14" fmla="*/ 67358 h 115402"/>
                <a:gd name="connsiteX15" fmla="*/ 1991 w 77511"/>
                <a:gd name="connsiteY15" fmla="*/ 108722 h 115402"/>
                <a:gd name="connsiteX16" fmla="*/ 237 w 77511"/>
                <a:gd name="connsiteY16" fmla="*/ 115500 h 115402"/>
                <a:gd name="connsiteX17" fmla="*/ 72487 w 77511"/>
                <a:gd name="connsiteY17" fmla="*/ 115500 h 115402"/>
                <a:gd name="connsiteX18" fmla="*/ 77748 w 77511"/>
                <a:gd name="connsiteY18" fmla="*/ 83869 h 11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511" h="115402">
                  <a:moveTo>
                    <a:pt x="77748" y="83869"/>
                  </a:moveTo>
                  <a:lnTo>
                    <a:pt x="71786" y="83869"/>
                  </a:lnTo>
                  <a:cubicBezTo>
                    <a:pt x="71260" y="87693"/>
                    <a:pt x="69506" y="97947"/>
                    <a:pt x="67226" y="99685"/>
                  </a:cubicBezTo>
                  <a:cubicBezTo>
                    <a:pt x="65823" y="100727"/>
                    <a:pt x="52320" y="100727"/>
                    <a:pt x="49865" y="100727"/>
                  </a:cubicBezTo>
                  <a:lnTo>
                    <a:pt x="17598" y="100727"/>
                  </a:lnTo>
                  <a:cubicBezTo>
                    <a:pt x="36011" y="84564"/>
                    <a:pt x="42149" y="79698"/>
                    <a:pt x="52671" y="71529"/>
                  </a:cubicBezTo>
                  <a:cubicBezTo>
                    <a:pt x="65648" y="61275"/>
                    <a:pt x="77748" y="50500"/>
                    <a:pt x="77748" y="33989"/>
                  </a:cubicBezTo>
                  <a:cubicBezTo>
                    <a:pt x="77748" y="12959"/>
                    <a:pt x="59160" y="98"/>
                    <a:pt x="36713" y="98"/>
                  </a:cubicBezTo>
                  <a:cubicBezTo>
                    <a:pt x="14968" y="98"/>
                    <a:pt x="237" y="15219"/>
                    <a:pt x="237" y="31208"/>
                  </a:cubicBezTo>
                  <a:cubicBezTo>
                    <a:pt x="237" y="40072"/>
                    <a:pt x="7778" y="40941"/>
                    <a:pt x="9531" y="40941"/>
                  </a:cubicBezTo>
                  <a:cubicBezTo>
                    <a:pt x="13740" y="40941"/>
                    <a:pt x="18826" y="37986"/>
                    <a:pt x="18826" y="31729"/>
                  </a:cubicBezTo>
                  <a:cubicBezTo>
                    <a:pt x="18826" y="28601"/>
                    <a:pt x="17598" y="22518"/>
                    <a:pt x="8479" y="22518"/>
                  </a:cubicBezTo>
                  <a:cubicBezTo>
                    <a:pt x="13916" y="10178"/>
                    <a:pt x="25840" y="6355"/>
                    <a:pt x="34082" y="6355"/>
                  </a:cubicBezTo>
                  <a:cubicBezTo>
                    <a:pt x="51619" y="6355"/>
                    <a:pt x="60738" y="19911"/>
                    <a:pt x="60738" y="33989"/>
                  </a:cubicBezTo>
                  <a:cubicBezTo>
                    <a:pt x="60738" y="49109"/>
                    <a:pt x="49865" y="61101"/>
                    <a:pt x="44254" y="67358"/>
                  </a:cubicBezTo>
                  <a:lnTo>
                    <a:pt x="1991" y="108722"/>
                  </a:lnTo>
                  <a:cubicBezTo>
                    <a:pt x="237" y="110286"/>
                    <a:pt x="237" y="110634"/>
                    <a:pt x="237" y="115500"/>
                  </a:cubicBezTo>
                  <a:lnTo>
                    <a:pt x="72487" y="115500"/>
                  </a:lnTo>
                  <a:lnTo>
                    <a:pt x="77748" y="8386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82" name="任意多边形: 形状 2081">
              <a:extLst>
                <a:ext uri="{FF2B5EF4-FFF2-40B4-BE49-F238E27FC236}">
                  <a16:creationId xmlns:a16="http://schemas.microsoft.com/office/drawing/2014/main" id="{86B306A0-474C-48BD-570D-FB6E15B06EA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969322" y="4101974"/>
              <a:ext cx="34321" cy="248283"/>
            </a:xfrm>
            <a:custGeom>
              <a:avLst/>
              <a:gdLst>
                <a:gd name="connsiteX0" fmla="*/ 34563 w 34321"/>
                <a:gd name="connsiteY0" fmla="*/ 97 h 248283"/>
                <a:gd name="connsiteX1" fmla="*/ 242 w 34321"/>
                <a:gd name="connsiteY1" fmla="*/ 97 h 248283"/>
                <a:gd name="connsiteX2" fmla="*/ 242 w 34321"/>
                <a:gd name="connsiteY2" fmla="*/ 10028 h 248283"/>
                <a:gd name="connsiteX3" fmla="*/ 24542 w 34321"/>
                <a:gd name="connsiteY3" fmla="*/ 10028 h 248283"/>
                <a:gd name="connsiteX4" fmla="*/ 24542 w 34321"/>
                <a:gd name="connsiteY4" fmla="*/ 238449 h 248283"/>
                <a:gd name="connsiteX5" fmla="*/ 242 w 34321"/>
                <a:gd name="connsiteY5" fmla="*/ 238449 h 248283"/>
                <a:gd name="connsiteX6" fmla="*/ 242 w 34321"/>
                <a:gd name="connsiteY6" fmla="*/ 248380 h 248283"/>
                <a:gd name="connsiteX7" fmla="*/ 34563 w 34321"/>
                <a:gd name="connsiteY7" fmla="*/ 248380 h 248283"/>
                <a:gd name="connsiteX8" fmla="*/ 34563 w 34321"/>
                <a:gd name="connsiteY8" fmla="*/ 97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563" y="97"/>
                  </a:moveTo>
                  <a:lnTo>
                    <a:pt x="242" y="97"/>
                  </a:lnTo>
                  <a:lnTo>
                    <a:pt x="242" y="10028"/>
                  </a:lnTo>
                  <a:lnTo>
                    <a:pt x="24542" y="10028"/>
                  </a:lnTo>
                  <a:lnTo>
                    <a:pt x="24542" y="238449"/>
                  </a:lnTo>
                  <a:lnTo>
                    <a:pt x="242" y="238449"/>
                  </a:lnTo>
                  <a:lnTo>
                    <a:pt x="242" y="248380"/>
                  </a:lnTo>
                  <a:lnTo>
                    <a:pt x="34563" y="248380"/>
                  </a:lnTo>
                  <a:lnTo>
                    <a:pt x="34563" y="9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83" name="任意多边形: 形状 2082">
              <a:extLst>
                <a:ext uri="{FF2B5EF4-FFF2-40B4-BE49-F238E27FC236}">
                  <a16:creationId xmlns:a16="http://schemas.microsoft.com/office/drawing/2014/main" id="{30F0B4FC-8C96-D3FD-E355-36FA4B61C8F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047178" y="4101974"/>
              <a:ext cx="55866" cy="248283"/>
            </a:xfrm>
            <a:custGeom>
              <a:avLst/>
              <a:gdLst>
                <a:gd name="connsiteX0" fmla="*/ 54858 w 55866"/>
                <a:gd name="connsiteY0" fmla="*/ 128459 h 248283"/>
                <a:gd name="connsiteX1" fmla="*/ 56110 w 55866"/>
                <a:gd name="connsiteY1" fmla="*/ 124238 h 248283"/>
                <a:gd name="connsiteX2" fmla="*/ 54858 w 55866"/>
                <a:gd name="connsiteY2" fmla="*/ 120018 h 248283"/>
                <a:gd name="connsiteX3" fmla="*/ 11017 w 55866"/>
                <a:gd name="connsiteY3" fmla="*/ 5807 h 248283"/>
                <a:gd name="connsiteX4" fmla="*/ 5255 w 55866"/>
                <a:gd name="connsiteY4" fmla="*/ 97 h 248283"/>
                <a:gd name="connsiteX5" fmla="*/ 244 w 55866"/>
                <a:gd name="connsiteY5" fmla="*/ 5062 h 248283"/>
                <a:gd name="connsiteX6" fmla="*/ 1497 w 55866"/>
                <a:gd name="connsiteY6" fmla="*/ 9035 h 248283"/>
                <a:gd name="connsiteX7" fmla="*/ 45839 w 55866"/>
                <a:gd name="connsiteY7" fmla="*/ 124238 h 248283"/>
                <a:gd name="connsiteX8" fmla="*/ 1497 w 55866"/>
                <a:gd name="connsiteY8" fmla="*/ 238945 h 248283"/>
                <a:gd name="connsiteX9" fmla="*/ 244 w 55866"/>
                <a:gd name="connsiteY9" fmla="*/ 243415 h 248283"/>
                <a:gd name="connsiteX10" fmla="*/ 5255 w 55866"/>
                <a:gd name="connsiteY10" fmla="*/ 248380 h 248283"/>
                <a:gd name="connsiteX11" fmla="*/ 10516 w 55866"/>
                <a:gd name="connsiteY11" fmla="*/ 243415 h 248283"/>
                <a:gd name="connsiteX12" fmla="*/ 54858 w 55866"/>
                <a:gd name="connsiteY12" fmla="*/ 128459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248283">
                  <a:moveTo>
                    <a:pt x="54858" y="128459"/>
                  </a:moveTo>
                  <a:cubicBezTo>
                    <a:pt x="56110" y="125480"/>
                    <a:pt x="56110" y="124983"/>
                    <a:pt x="56110" y="124238"/>
                  </a:cubicBezTo>
                  <a:cubicBezTo>
                    <a:pt x="56110" y="123494"/>
                    <a:pt x="56110" y="122997"/>
                    <a:pt x="54858" y="120018"/>
                  </a:cubicBezTo>
                  <a:lnTo>
                    <a:pt x="11017" y="5807"/>
                  </a:lnTo>
                  <a:cubicBezTo>
                    <a:pt x="9514" y="1586"/>
                    <a:pt x="8010" y="97"/>
                    <a:pt x="5255" y="97"/>
                  </a:cubicBezTo>
                  <a:cubicBezTo>
                    <a:pt x="2499" y="97"/>
                    <a:pt x="244" y="2331"/>
                    <a:pt x="244" y="5062"/>
                  </a:cubicBezTo>
                  <a:cubicBezTo>
                    <a:pt x="244" y="5807"/>
                    <a:pt x="244" y="6304"/>
                    <a:pt x="1497" y="9035"/>
                  </a:cubicBezTo>
                  <a:lnTo>
                    <a:pt x="45839" y="124238"/>
                  </a:lnTo>
                  <a:lnTo>
                    <a:pt x="1497" y="238945"/>
                  </a:lnTo>
                  <a:cubicBezTo>
                    <a:pt x="244" y="241677"/>
                    <a:pt x="244" y="242173"/>
                    <a:pt x="244" y="243415"/>
                  </a:cubicBezTo>
                  <a:cubicBezTo>
                    <a:pt x="244" y="246146"/>
                    <a:pt x="2499" y="248380"/>
                    <a:pt x="5255" y="248380"/>
                  </a:cubicBezTo>
                  <a:cubicBezTo>
                    <a:pt x="8512" y="248380"/>
                    <a:pt x="9514" y="245897"/>
                    <a:pt x="10516" y="243415"/>
                  </a:cubicBezTo>
                  <a:lnTo>
                    <a:pt x="54858" y="12845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84" name="任意多边形: 形状 2083">
              <a:extLst>
                <a:ext uri="{FF2B5EF4-FFF2-40B4-BE49-F238E27FC236}">
                  <a16:creationId xmlns:a16="http://schemas.microsoft.com/office/drawing/2014/main" id="{91DF6FC3-9203-69AA-5955-EF98129ACA0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382247" y="4002673"/>
              <a:ext cx="167097" cy="106265"/>
            </a:xfrm>
            <a:custGeom>
              <a:avLst/>
              <a:gdLst>
                <a:gd name="connsiteX0" fmla="*/ 158336 w 167097"/>
                <a:gd name="connsiteY0" fmla="*/ 10021 h 106265"/>
                <a:gd name="connsiteX1" fmla="*/ 167355 w 167097"/>
                <a:gd name="connsiteY1" fmla="*/ 5055 h 106265"/>
                <a:gd name="connsiteX2" fmla="*/ 158587 w 167097"/>
                <a:gd name="connsiteY2" fmla="*/ 90 h 106265"/>
                <a:gd name="connsiteX3" fmla="*/ 9026 w 167097"/>
                <a:gd name="connsiteY3" fmla="*/ 90 h 106265"/>
                <a:gd name="connsiteX4" fmla="*/ 258 w 167097"/>
                <a:gd name="connsiteY4" fmla="*/ 5055 h 106265"/>
                <a:gd name="connsiteX5" fmla="*/ 9276 w 167097"/>
                <a:gd name="connsiteY5" fmla="*/ 10021 h 106265"/>
                <a:gd name="connsiteX6" fmla="*/ 158336 w 167097"/>
                <a:gd name="connsiteY6" fmla="*/ 10021 h 106265"/>
                <a:gd name="connsiteX7" fmla="*/ 158587 w 167097"/>
                <a:gd name="connsiteY7" fmla="*/ 106355 h 106265"/>
                <a:gd name="connsiteX8" fmla="*/ 167355 w 167097"/>
                <a:gd name="connsiteY8" fmla="*/ 101390 h 106265"/>
                <a:gd name="connsiteX9" fmla="*/ 158336 w 167097"/>
                <a:gd name="connsiteY9" fmla="*/ 96424 h 106265"/>
                <a:gd name="connsiteX10" fmla="*/ 9276 w 167097"/>
                <a:gd name="connsiteY10" fmla="*/ 96424 h 106265"/>
                <a:gd name="connsiteX11" fmla="*/ 258 w 167097"/>
                <a:gd name="connsiteY11" fmla="*/ 101390 h 106265"/>
                <a:gd name="connsiteX12" fmla="*/ 9026 w 167097"/>
                <a:gd name="connsiteY12" fmla="*/ 106355 h 106265"/>
                <a:gd name="connsiteX13" fmla="*/ 158587 w 167097"/>
                <a:gd name="connsiteY13" fmla="*/ 106355 h 106265"/>
                <a:gd name="connsiteX14" fmla="*/ 158587 w 167097"/>
                <a:gd name="connsiteY14" fmla="*/ 58188 h 106265"/>
                <a:gd name="connsiteX15" fmla="*/ 167355 w 167097"/>
                <a:gd name="connsiteY15" fmla="*/ 53223 h 106265"/>
                <a:gd name="connsiteX16" fmla="*/ 158587 w 167097"/>
                <a:gd name="connsiteY16" fmla="*/ 48257 h 106265"/>
                <a:gd name="connsiteX17" fmla="*/ 9026 w 167097"/>
                <a:gd name="connsiteY17" fmla="*/ 48257 h 106265"/>
                <a:gd name="connsiteX18" fmla="*/ 258 w 167097"/>
                <a:gd name="connsiteY18" fmla="*/ 53223 h 106265"/>
                <a:gd name="connsiteX19" fmla="*/ 9026 w 167097"/>
                <a:gd name="connsiteY19" fmla="*/ 58188 h 106265"/>
                <a:gd name="connsiteX20" fmla="*/ 158587 w 167097"/>
                <a:gd name="connsiteY20" fmla="*/ 58188 h 10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097" h="106265">
                  <a:moveTo>
                    <a:pt x="158336" y="10021"/>
                  </a:moveTo>
                  <a:cubicBezTo>
                    <a:pt x="162595" y="10021"/>
                    <a:pt x="167355" y="10021"/>
                    <a:pt x="167355" y="5055"/>
                  </a:cubicBezTo>
                  <a:cubicBezTo>
                    <a:pt x="167355" y="90"/>
                    <a:pt x="162845" y="90"/>
                    <a:pt x="158587" y="90"/>
                  </a:cubicBezTo>
                  <a:lnTo>
                    <a:pt x="9026" y="90"/>
                  </a:lnTo>
                  <a:cubicBezTo>
                    <a:pt x="4767" y="90"/>
                    <a:pt x="258" y="90"/>
                    <a:pt x="258" y="5055"/>
                  </a:cubicBezTo>
                  <a:cubicBezTo>
                    <a:pt x="258" y="10021"/>
                    <a:pt x="5268" y="10021"/>
                    <a:pt x="9276" y="10021"/>
                  </a:cubicBezTo>
                  <a:lnTo>
                    <a:pt x="158336" y="10021"/>
                  </a:lnTo>
                  <a:close/>
                  <a:moveTo>
                    <a:pt x="158587" y="106355"/>
                  </a:moveTo>
                  <a:cubicBezTo>
                    <a:pt x="162845" y="106355"/>
                    <a:pt x="167355" y="106355"/>
                    <a:pt x="167355" y="101390"/>
                  </a:cubicBezTo>
                  <a:cubicBezTo>
                    <a:pt x="167355" y="96424"/>
                    <a:pt x="162595" y="96424"/>
                    <a:pt x="158336" y="96424"/>
                  </a:cubicBezTo>
                  <a:lnTo>
                    <a:pt x="9276" y="96424"/>
                  </a:lnTo>
                  <a:cubicBezTo>
                    <a:pt x="5268" y="96424"/>
                    <a:pt x="258" y="96424"/>
                    <a:pt x="258" y="101390"/>
                  </a:cubicBezTo>
                  <a:cubicBezTo>
                    <a:pt x="258" y="106355"/>
                    <a:pt x="4767" y="106355"/>
                    <a:pt x="9026" y="106355"/>
                  </a:cubicBezTo>
                  <a:lnTo>
                    <a:pt x="158587" y="106355"/>
                  </a:lnTo>
                  <a:close/>
                  <a:moveTo>
                    <a:pt x="158587" y="58188"/>
                  </a:moveTo>
                  <a:cubicBezTo>
                    <a:pt x="162845" y="58188"/>
                    <a:pt x="167355" y="58188"/>
                    <a:pt x="167355" y="53223"/>
                  </a:cubicBezTo>
                  <a:cubicBezTo>
                    <a:pt x="167355" y="48257"/>
                    <a:pt x="162845" y="48257"/>
                    <a:pt x="158587" y="48257"/>
                  </a:cubicBezTo>
                  <a:lnTo>
                    <a:pt x="9026" y="48257"/>
                  </a:lnTo>
                  <a:cubicBezTo>
                    <a:pt x="4767" y="48257"/>
                    <a:pt x="258" y="48257"/>
                    <a:pt x="258" y="53223"/>
                  </a:cubicBezTo>
                  <a:cubicBezTo>
                    <a:pt x="258" y="58188"/>
                    <a:pt x="4767" y="58188"/>
                    <a:pt x="9026" y="58188"/>
                  </a:cubicBezTo>
                  <a:lnTo>
                    <a:pt x="158587" y="5818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85" name="任意多边形: 形状 2084">
              <a:extLst>
                <a:ext uri="{FF2B5EF4-FFF2-40B4-BE49-F238E27FC236}">
                  <a16:creationId xmlns:a16="http://schemas.microsoft.com/office/drawing/2014/main" id="{AC7228D9-C264-452A-EA1E-79C1B6D8FA4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676998" y="3716898"/>
              <a:ext cx="236240" cy="248283"/>
            </a:xfrm>
            <a:custGeom>
              <a:avLst/>
              <a:gdLst>
                <a:gd name="connsiteX0" fmla="*/ 91709 w 236240"/>
                <a:gd name="connsiteY0" fmla="*/ 132657 h 248283"/>
                <a:gd name="connsiteX1" fmla="*/ 2775 w 236240"/>
                <a:gd name="connsiteY1" fmla="*/ 241654 h 248283"/>
                <a:gd name="connsiteX2" fmla="*/ 520 w 236240"/>
                <a:gd name="connsiteY2" fmla="*/ 245626 h 248283"/>
                <a:gd name="connsiteX3" fmla="*/ 7284 w 236240"/>
                <a:gd name="connsiteY3" fmla="*/ 248357 h 248283"/>
                <a:gd name="connsiteX4" fmla="*/ 214965 w 236240"/>
                <a:gd name="connsiteY4" fmla="*/ 248357 h 248283"/>
                <a:gd name="connsiteX5" fmla="*/ 236510 w 236240"/>
                <a:gd name="connsiteY5" fmla="*/ 186535 h 248283"/>
                <a:gd name="connsiteX6" fmla="*/ 230247 w 236240"/>
                <a:gd name="connsiteY6" fmla="*/ 186535 h 248283"/>
                <a:gd name="connsiteX7" fmla="*/ 185905 w 236240"/>
                <a:gd name="connsiteY7" fmla="*/ 227501 h 248283"/>
                <a:gd name="connsiteX8" fmla="*/ 127784 w 236240"/>
                <a:gd name="connsiteY8" fmla="*/ 234702 h 248283"/>
                <a:gd name="connsiteX9" fmla="*/ 21313 w 236240"/>
                <a:gd name="connsiteY9" fmla="*/ 234702 h 248283"/>
                <a:gd name="connsiteX10" fmla="*/ 108244 w 236240"/>
                <a:gd name="connsiteY10" fmla="*/ 128188 h 248283"/>
                <a:gd name="connsiteX11" fmla="*/ 110498 w 236240"/>
                <a:gd name="connsiteY11" fmla="*/ 124216 h 248283"/>
                <a:gd name="connsiteX12" fmla="*/ 108745 w 236240"/>
                <a:gd name="connsiteY12" fmla="*/ 120740 h 248283"/>
                <a:gd name="connsiteX13" fmla="*/ 27326 w 236240"/>
                <a:gd name="connsiteY13" fmla="*/ 10005 h 248283"/>
                <a:gd name="connsiteX14" fmla="*/ 126532 w 236240"/>
                <a:gd name="connsiteY14" fmla="*/ 10005 h 248283"/>
                <a:gd name="connsiteX15" fmla="*/ 230247 w 236240"/>
                <a:gd name="connsiteY15" fmla="*/ 58172 h 248283"/>
                <a:gd name="connsiteX16" fmla="*/ 236510 w 236240"/>
                <a:gd name="connsiteY16" fmla="*/ 58172 h 248283"/>
                <a:gd name="connsiteX17" fmla="*/ 214965 w 236240"/>
                <a:gd name="connsiteY17" fmla="*/ 74 h 248283"/>
                <a:gd name="connsiteX18" fmla="*/ 7284 w 236240"/>
                <a:gd name="connsiteY18" fmla="*/ 74 h 248283"/>
                <a:gd name="connsiteX19" fmla="*/ 269 w 236240"/>
                <a:gd name="connsiteY19" fmla="*/ 8019 h 248283"/>
                <a:gd name="connsiteX20" fmla="*/ 91709 w 236240"/>
                <a:gd name="connsiteY20" fmla="*/ 132657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240" h="248283">
                  <a:moveTo>
                    <a:pt x="91709" y="132657"/>
                  </a:moveTo>
                  <a:lnTo>
                    <a:pt x="2775" y="241654"/>
                  </a:lnTo>
                  <a:cubicBezTo>
                    <a:pt x="770" y="244136"/>
                    <a:pt x="520" y="244633"/>
                    <a:pt x="520" y="245626"/>
                  </a:cubicBezTo>
                  <a:cubicBezTo>
                    <a:pt x="520" y="248357"/>
                    <a:pt x="2775" y="248357"/>
                    <a:pt x="7284" y="248357"/>
                  </a:cubicBezTo>
                  <a:lnTo>
                    <a:pt x="214965" y="248357"/>
                  </a:lnTo>
                  <a:lnTo>
                    <a:pt x="236510" y="186535"/>
                  </a:lnTo>
                  <a:lnTo>
                    <a:pt x="230247" y="186535"/>
                  </a:lnTo>
                  <a:cubicBezTo>
                    <a:pt x="223984" y="205156"/>
                    <a:pt x="207199" y="220301"/>
                    <a:pt x="185905" y="227501"/>
                  </a:cubicBezTo>
                  <a:cubicBezTo>
                    <a:pt x="181897" y="228743"/>
                    <a:pt x="164611" y="234702"/>
                    <a:pt x="127784" y="234702"/>
                  </a:cubicBezTo>
                  <a:lnTo>
                    <a:pt x="21313" y="234702"/>
                  </a:lnTo>
                  <a:lnTo>
                    <a:pt x="108244" y="128188"/>
                  </a:lnTo>
                  <a:cubicBezTo>
                    <a:pt x="109997" y="125954"/>
                    <a:pt x="110498" y="125209"/>
                    <a:pt x="110498" y="124216"/>
                  </a:cubicBezTo>
                  <a:cubicBezTo>
                    <a:pt x="110498" y="123222"/>
                    <a:pt x="110248" y="122974"/>
                    <a:pt x="108745" y="120740"/>
                  </a:cubicBezTo>
                  <a:lnTo>
                    <a:pt x="27326" y="10005"/>
                  </a:lnTo>
                  <a:lnTo>
                    <a:pt x="126532" y="10005"/>
                  </a:lnTo>
                  <a:cubicBezTo>
                    <a:pt x="155091" y="10005"/>
                    <a:pt x="212711" y="11743"/>
                    <a:pt x="230247" y="58172"/>
                  </a:cubicBezTo>
                  <a:lnTo>
                    <a:pt x="236510" y="58172"/>
                  </a:lnTo>
                  <a:lnTo>
                    <a:pt x="214965" y="74"/>
                  </a:lnTo>
                  <a:lnTo>
                    <a:pt x="7284" y="74"/>
                  </a:lnTo>
                  <a:cubicBezTo>
                    <a:pt x="520" y="74"/>
                    <a:pt x="269" y="322"/>
                    <a:pt x="269" y="8019"/>
                  </a:cubicBezTo>
                  <a:lnTo>
                    <a:pt x="91709" y="13265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86" name="任意多边形: 形状 2085">
              <a:extLst>
                <a:ext uri="{FF2B5EF4-FFF2-40B4-BE49-F238E27FC236}">
                  <a16:creationId xmlns:a16="http://schemas.microsoft.com/office/drawing/2014/main" id="{B0AE1039-0B9A-4981-33D0-D9C7D1D62A2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943892" y="3847250"/>
              <a:ext cx="69444" cy="173798"/>
            </a:xfrm>
            <a:custGeom>
              <a:avLst/>
              <a:gdLst>
                <a:gd name="connsiteX0" fmla="*/ 41841 w 69444"/>
                <a:gd name="connsiteY0" fmla="*/ 25111 h 173798"/>
                <a:gd name="connsiteX1" fmla="*/ 47278 w 69444"/>
                <a:gd name="connsiteY1" fmla="*/ 11555 h 173798"/>
                <a:gd name="connsiteX2" fmla="*/ 66042 w 69444"/>
                <a:gd name="connsiteY2" fmla="*/ 4951 h 173798"/>
                <a:gd name="connsiteX3" fmla="*/ 69724 w 69444"/>
                <a:gd name="connsiteY3" fmla="*/ 2517 h 173798"/>
                <a:gd name="connsiteX4" fmla="*/ 65340 w 69444"/>
                <a:gd name="connsiteY4" fmla="*/ 84 h 173798"/>
                <a:gd name="connsiteX5" fmla="*/ 28163 w 69444"/>
                <a:gd name="connsiteY5" fmla="*/ 21983 h 173798"/>
                <a:gd name="connsiteX6" fmla="*/ 28163 w 69444"/>
                <a:gd name="connsiteY6" fmla="*/ 62825 h 173798"/>
                <a:gd name="connsiteX7" fmla="*/ 22376 w 69444"/>
                <a:gd name="connsiteY7" fmla="*/ 77946 h 173798"/>
                <a:gd name="connsiteX8" fmla="*/ 3787 w 69444"/>
                <a:gd name="connsiteY8" fmla="*/ 84550 h 173798"/>
                <a:gd name="connsiteX9" fmla="*/ 280 w 69444"/>
                <a:gd name="connsiteY9" fmla="*/ 86983 h 173798"/>
                <a:gd name="connsiteX10" fmla="*/ 3261 w 69444"/>
                <a:gd name="connsiteY10" fmla="*/ 89417 h 173798"/>
                <a:gd name="connsiteX11" fmla="*/ 28163 w 69444"/>
                <a:gd name="connsiteY11" fmla="*/ 107665 h 173798"/>
                <a:gd name="connsiteX12" fmla="*/ 28163 w 69444"/>
                <a:gd name="connsiteY12" fmla="*/ 148508 h 173798"/>
                <a:gd name="connsiteX13" fmla="*/ 37457 w 69444"/>
                <a:gd name="connsiteY13" fmla="*/ 166931 h 173798"/>
                <a:gd name="connsiteX14" fmla="*/ 65340 w 69444"/>
                <a:gd name="connsiteY14" fmla="*/ 173883 h 173798"/>
                <a:gd name="connsiteX15" fmla="*/ 69724 w 69444"/>
                <a:gd name="connsiteY15" fmla="*/ 171450 h 173798"/>
                <a:gd name="connsiteX16" fmla="*/ 66743 w 69444"/>
                <a:gd name="connsiteY16" fmla="*/ 169016 h 173798"/>
                <a:gd name="connsiteX17" fmla="*/ 42192 w 69444"/>
                <a:gd name="connsiteY17" fmla="*/ 153896 h 173798"/>
                <a:gd name="connsiteX18" fmla="*/ 41841 w 69444"/>
                <a:gd name="connsiteY18" fmla="*/ 148508 h 173798"/>
                <a:gd name="connsiteX19" fmla="*/ 41841 w 69444"/>
                <a:gd name="connsiteY19" fmla="*/ 112010 h 173798"/>
                <a:gd name="connsiteX20" fmla="*/ 37282 w 69444"/>
                <a:gd name="connsiteY20" fmla="*/ 96021 h 173798"/>
                <a:gd name="connsiteX21" fmla="*/ 20973 w 69444"/>
                <a:gd name="connsiteY21" fmla="*/ 86983 h 173798"/>
                <a:gd name="connsiteX22" fmla="*/ 41666 w 69444"/>
                <a:gd name="connsiteY22" fmla="*/ 68561 h 173798"/>
                <a:gd name="connsiteX23" fmla="*/ 41841 w 69444"/>
                <a:gd name="connsiteY23" fmla="*/ 61609 h 173798"/>
                <a:gd name="connsiteX24" fmla="*/ 41841 w 69444"/>
                <a:gd name="connsiteY24" fmla="*/ 25111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44" h="173798">
                  <a:moveTo>
                    <a:pt x="41841" y="25111"/>
                  </a:moveTo>
                  <a:cubicBezTo>
                    <a:pt x="41841" y="21635"/>
                    <a:pt x="41841" y="16421"/>
                    <a:pt x="47278" y="11555"/>
                  </a:cubicBezTo>
                  <a:cubicBezTo>
                    <a:pt x="52538" y="7036"/>
                    <a:pt x="59202" y="5472"/>
                    <a:pt x="66042" y="4951"/>
                  </a:cubicBezTo>
                  <a:cubicBezTo>
                    <a:pt x="68497" y="4777"/>
                    <a:pt x="69724" y="4777"/>
                    <a:pt x="69724" y="2517"/>
                  </a:cubicBezTo>
                  <a:cubicBezTo>
                    <a:pt x="69724" y="84"/>
                    <a:pt x="67971" y="84"/>
                    <a:pt x="65340" y="84"/>
                  </a:cubicBezTo>
                  <a:cubicBezTo>
                    <a:pt x="46576" y="84"/>
                    <a:pt x="28338" y="7905"/>
                    <a:pt x="28163" y="21983"/>
                  </a:cubicBezTo>
                  <a:lnTo>
                    <a:pt x="28163" y="62825"/>
                  </a:lnTo>
                  <a:cubicBezTo>
                    <a:pt x="28163" y="67344"/>
                    <a:pt x="28163" y="72906"/>
                    <a:pt x="22376" y="77946"/>
                  </a:cubicBezTo>
                  <a:cubicBezTo>
                    <a:pt x="18167" y="81248"/>
                    <a:pt x="12555" y="84029"/>
                    <a:pt x="3787" y="84550"/>
                  </a:cubicBezTo>
                  <a:cubicBezTo>
                    <a:pt x="1683" y="84724"/>
                    <a:pt x="280" y="84724"/>
                    <a:pt x="280" y="86983"/>
                  </a:cubicBezTo>
                  <a:cubicBezTo>
                    <a:pt x="280" y="89243"/>
                    <a:pt x="1858" y="89243"/>
                    <a:pt x="3261" y="89417"/>
                  </a:cubicBezTo>
                  <a:cubicBezTo>
                    <a:pt x="24129" y="90807"/>
                    <a:pt x="27987" y="102799"/>
                    <a:pt x="28163" y="107665"/>
                  </a:cubicBezTo>
                  <a:lnTo>
                    <a:pt x="28163" y="148508"/>
                  </a:lnTo>
                  <a:cubicBezTo>
                    <a:pt x="28163" y="153201"/>
                    <a:pt x="28163" y="161022"/>
                    <a:pt x="37457" y="166931"/>
                  </a:cubicBezTo>
                  <a:cubicBezTo>
                    <a:pt x="47278" y="173188"/>
                    <a:pt x="60956" y="173883"/>
                    <a:pt x="65340" y="173883"/>
                  </a:cubicBezTo>
                  <a:cubicBezTo>
                    <a:pt x="67971" y="173883"/>
                    <a:pt x="69724" y="173883"/>
                    <a:pt x="69724" y="171450"/>
                  </a:cubicBezTo>
                  <a:cubicBezTo>
                    <a:pt x="69724" y="169190"/>
                    <a:pt x="68146" y="169016"/>
                    <a:pt x="66743" y="169016"/>
                  </a:cubicBezTo>
                  <a:cubicBezTo>
                    <a:pt x="50259" y="168147"/>
                    <a:pt x="43595" y="160326"/>
                    <a:pt x="42192" y="153896"/>
                  </a:cubicBezTo>
                  <a:cubicBezTo>
                    <a:pt x="41841" y="152158"/>
                    <a:pt x="41841" y="150941"/>
                    <a:pt x="41841" y="148508"/>
                  </a:cubicBezTo>
                  <a:lnTo>
                    <a:pt x="41841" y="112010"/>
                  </a:lnTo>
                  <a:cubicBezTo>
                    <a:pt x="41841" y="106970"/>
                    <a:pt x="41841" y="100714"/>
                    <a:pt x="37282" y="96021"/>
                  </a:cubicBezTo>
                  <a:cubicBezTo>
                    <a:pt x="34827" y="93762"/>
                    <a:pt x="30793" y="89590"/>
                    <a:pt x="20973" y="86983"/>
                  </a:cubicBezTo>
                  <a:cubicBezTo>
                    <a:pt x="27987" y="85072"/>
                    <a:pt x="39737" y="80379"/>
                    <a:pt x="41666" y="68561"/>
                  </a:cubicBezTo>
                  <a:cubicBezTo>
                    <a:pt x="41841" y="67518"/>
                    <a:pt x="41841" y="67170"/>
                    <a:pt x="41841" y="61609"/>
                  </a:cubicBezTo>
                  <a:lnTo>
                    <a:pt x="41841" y="2511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87" name="任意多边形: 形状 2086">
              <a:extLst>
                <a:ext uri="{FF2B5EF4-FFF2-40B4-BE49-F238E27FC236}">
                  <a16:creationId xmlns:a16="http://schemas.microsoft.com/office/drawing/2014/main" id="{1BF02AD2-12F1-3D23-F6EA-52DA3CB53AB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042503" y="3900953"/>
              <a:ext cx="69970" cy="78383"/>
            </a:xfrm>
            <a:custGeom>
              <a:avLst/>
              <a:gdLst>
                <a:gd name="connsiteX0" fmla="*/ 63415 w 69970"/>
                <a:gd name="connsiteY0" fmla="*/ 11381 h 78383"/>
                <a:gd name="connsiteX1" fmla="*/ 56050 w 69970"/>
                <a:gd name="connsiteY1" fmla="*/ 19550 h 78383"/>
                <a:gd name="connsiteX2" fmla="*/ 61837 w 69970"/>
                <a:gd name="connsiteY2" fmla="*/ 25111 h 78383"/>
                <a:gd name="connsiteX3" fmla="*/ 70254 w 69970"/>
                <a:gd name="connsiteY3" fmla="*/ 15205 h 78383"/>
                <a:gd name="connsiteX4" fmla="*/ 46931 w 69970"/>
                <a:gd name="connsiteY4" fmla="*/ 84 h 78383"/>
                <a:gd name="connsiteX5" fmla="*/ 14664 w 69970"/>
                <a:gd name="connsiteY5" fmla="*/ 25459 h 78383"/>
                <a:gd name="connsiteX6" fmla="*/ 20802 w 69970"/>
                <a:gd name="connsiteY6" fmla="*/ 38146 h 78383"/>
                <a:gd name="connsiteX7" fmla="*/ 40618 w 69970"/>
                <a:gd name="connsiteY7" fmla="*/ 44403 h 78383"/>
                <a:gd name="connsiteX8" fmla="*/ 55524 w 69970"/>
                <a:gd name="connsiteY8" fmla="*/ 55874 h 78383"/>
                <a:gd name="connsiteX9" fmla="*/ 46229 w 69970"/>
                <a:gd name="connsiteY9" fmla="*/ 69777 h 78383"/>
                <a:gd name="connsiteX10" fmla="*/ 28693 w 69970"/>
                <a:gd name="connsiteY10" fmla="*/ 73601 h 78383"/>
                <a:gd name="connsiteX11" fmla="*/ 7649 w 69970"/>
                <a:gd name="connsiteY11" fmla="*/ 66301 h 78383"/>
                <a:gd name="connsiteX12" fmla="*/ 17294 w 69970"/>
                <a:gd name="connsiteY12" fmla="*/ 56395 h 78383"/>
                <a:gd name="connsiteX13" fmla="*/ 10455 w 69970"/>
                <a:gd name="connsiteY13" fmla="*/ 49964 h 78383"/>
                <a:gd name="connsiteX14" fmla="*/ 284 w 69970"/>
                <a:gd name="connsiteY14" fmla="*/ 61609 h 78383"/>
                <a:gd name="connsiteX15" fmla="*/ 28518 w 69970"/>
                <a:gd name="connsiteY15" fmla="*/ 78467 h 78383"/>
                <a:gd name="connsiteX16" fmla="*/ 66747 w 69970"/>
                <a:gd name="connsiteY16" fmla="*/ 49791 h 78383"/>
                <a:gd name="connsiteX17" fmla="*/ 42547 w 69970"/>
                <a:gd name="connsiteY17" fmla="*/ 29456 h 78383"/>
                <a:gd name="connsiteX18" fmla="*/ 35532 w 69970"/>
                <a:gd name="connsiteY18" fmla="*/ 28066 h 78383"/>
                <a:gd name="connsiteX19" fmla="*/ 25887 w 69970"/>
                <a:gd name="connsiteY19" fmla="*/ 19376 h 78383"/>
                <a:gd name="connsiteX20" fmla="*/ 32902 w 69970"/>
                <a:gd name="connsiteY20" fmla="*/ 8253 h 78383"/>
                <a:gd name="connsiteX21" fmla="*/ 46756 w 69970"/>
                <a:gd name="connsiteY21" fmla="*/ 4951 h 78383"/>
                <a:gd name="connsiteX22" fmla="*/ 63415 w 69970"/>
                <a:gd name="connsiteY22" fmla="*/ 11381 h 7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70" h="78383">
                  <a:moveTo>
                    <a:pt x="63415" y="11381"/>
                  </a:moveTo>
                  <a:cubicBezTo>
                    <a:pt x="58856" y="12424"/>
                    <a:pt x="56050" y="16074"/>
                    <a:pt x="56050" y="19550"/>
                  </a:cubicBezTo>
                  <a:cubicBezTo>
                    <a:pt x="56050" y="23547"/>
                    <a:pt x="59557" y="25111"/>
                    <a:pt x="61837" y="25111"/>
                  </a:cubicBezTo>
                  <a:cubicBezTo>
                    <a:pt x="63591" y="25111"/>
                    <a:pt x="70254" y="24068"/>
                    <a:pt x="70254" y="15205"/>
                  </a:cubicBezTo>
                  <a:cubicBezTo>
                    <a:pt x="70254" y="3908"/>
                    <a:pt x="57628" y="84"/>
                    <a:pt x="46931" y="84"/>
                  </a:cubicBezTo>
                  <a:cubicBezTo>
                    <a:pt x="19574" y="84"/>
                    <a:pt x="14664" y="20071"/>
                    <a:pt x="14664" y="25459"/>
                  </a:cubicBezTo>
                  <a:cubicBezTo>
                    <a:pt x="14664" y="31889"/>
                    <a:pt x="18347" y="36060"/>
                    <a:pt x="20802" y="38146"/>
                  </a:cubicBezTo>
                  <a:cubicBezTo>
                    <a:pt x="25361" y="41622"/>
                    <a:pt x="28518" y="42317"/>
                    <a:pt x="40618" y="44403"/>
                  </a:cubicBezTo>
                  <a:cubicBezTo>
                    <a:pt x="44300" y="45098"/>
                    <a:pt x="55524" y="47184"/>
                    <a:pt x="55524" y="55874"/>
                  </a:cubicBezTo>
                  <a:cubicBezTo>
                    <a:pt x="55524" y="58828"/>
                    <a:pt x="53595" y="65432"/>
                    <a:pt x="46229" y="69777"/>
                  </a:cubicBezTo>
                  <a:cubicBezTo>
                    <a:pt x="39390" y="73601"/>
                    <a:pt x="30797" y="73601"/>
                    <a:pt x="28693" y="73601"/>
                  </a:cubicBezTo>
                  <a:cubicBezTo>
                    <a:pt x="21678" y="73601"/>
                    <a:pt x="11683" y="72037"/>
                    <a:pt x="7649" y="66301"/>
                  </a:cubicBezTo>
                  <a:cubicBezTo>
                    <a:pt x="13436" y="65606"/>
                    <a:pt x="17294" y="61261"/>
                    <a:pt x="17294" y="56395"/>
                  </a:cubicBezTo>
                  <a:cubicBezTo>
                    <a:pt x="17294" y="52050"/>
                    <a:pt x="14138" y="49964"/>
                    <a:pt x="10455" y="49964"/>
                  </a:cubicBezTo>
                  <a:cubicBezTo>
                    <a:pt x="5370" y="49964"/>
                    <a:pt x="284" y="53962"/>
                    <a:pt x="284" y="61609"/>
                  </a:cubicBezTo>
                  <a:cubicBezTo>
                    <a:pt x="284" y="72037"/>
                    <a:pt x="11507" y="78467"/>
                    <a:pt x="28518" y="78467"/>
                  </a:cubicBezTo>
                  <a:cubicBezTo>
                    <a:pt x="60785" y="78467"/>
                    <a:pt x="66747" y="56569"/>
                    <a:pt x="66747" y="49791"/>
                  </a:cubicBezTo>
                  <a:cubicBezTo>
                    <a:pt x="66747" y="33801"/>
                    <a:pt x="49035" y="30673"/>
                    <a:pt x="42547" y="29456"/>
                  </a:cubicBezTo>
                  <a:cubicBezTo>
                    <a:pt x="40969" y="29109"/>
                    <a:pt x="36584" y="28413"/>
                    <a:pt x="35532" y="28066"/>
                  </a:cubicBezTo>
                  <a:cubicBezTo>
                    <a:pt x="29044" y="26849"/>
                    <a:pt x="25887" y="23199"/>
                    <a:pt x="25887" y="19376"/>
                  </a:cubicBezTo>
                  <a:cubicBezTo>
                    <a:pt x="25887" y="15378"/>
                    <a:pt x="29044" y="10686"/>
                    <a:pt x="32902" y="8253"/>
                  </a:cubicBezTo>
                  <a:cubicBezTo>
                    <a:pt x="37637" y="5298"/>
                    <a:pt x="43774" y="4951"/>
                    <a:pt x="46756" y="4951"/>
                  </a:cubicBezTo>
                  <a:cubicBezTo>
                    <a:pt x="50438" y="4951"/>
                    <a:pt x="59557" y="5472"/>
                    <a:pt x="63415" y="1138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88" name="任意多边形: 形状 2087">
              <a:extLst>
                <a:ext uri="{FF2B5EF4-FFF2-40B4-BE49-F238E27FC236}">
                  <a16:creationId xmlns:a16="http://schemas.microsoft.com/office/drawing/2014/main" id="{CE4D8DBA-9025-ED82-FB4C-0ED7AF0E606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141091" y="3847250"/>
              <a:ext cx="69444" cy="173798"/>
            </a:xfrm>
            <a:custGeom>
              <a:avLst/>
              <a:gdLst>
                <a:gd name="connsiteX0" fmla="*/ 41849 w 69444"/>
                <a:gd name="connsiteY0" fmla="*/ 111141 h 173798"/>
                <a:gd name="connsiteX1" fmla="*/ 47636 w 69444"/>
                <a:gd name="connsiteY1" fmla="*/ 96021 h 173798"/>
                <a:gd name="connsiteX2" fmla="*/ 66225 w 69444"/>
                <a:gd name="connsiteY2" fmla="*/ 89417 h 173798"/>
                <a:gd name="connsiteX3" fmla="*/ 69732 w 69444"/>
                <a:gd name="connsiteY3" fmla="*/ 86983 h 173798"/>
                <a:gd name="connsiteX4" fmla="*/ 66751 w 69444"/>
                <a:gd name="connsiteY4" fmla="*/ 84550 h 173798"/>
                <a:gd name="connsiteX5" fmla="*/ 41849 w 69444"/>
                <a:gd name="connsiteY5" fmla="*/ 66301 h 173798"/>
                <a:gd name="connsiteX6" fmla="*/ 41849 w 69444"/>
                <a:gd name="connsiteY6" fmla="*/ 25459 h 173798"/>
                <a:gd name="connsiteX7" fmla="*/ 32555 w 69444"/>
                <a:gd name="connsiteY7" fmla="*/ 7036 h 173798"/>
                <a:gd name="connsiteX8" fmla="*/ 4672 w 69444"/>
                <a:gd name="connsiteY8" fmla="*/ 84 h 173798"/>
                <a:gd name="connsiteX9" fmla="*/ 288 w 69444"/>
                <a:gd name="connsiteY9" fmla="*/ 2517 h 173798"/>
                <a:gd name="connsiteX10" fmla="*/ 3269 w 69444"/>
                <a:gd name="connsiteY10" fmla="*/ 4951 h 173798"/>
                <a:gd name="connsiteX11" fmla="*/ 27820 w 69444"/>
                <a:gd name="connsiteY11" fmla="*/ 20071 h 173798"/>
                <a:gd name="connsiteX12" fmla="*/ 28171 w 69444"/>
                <a:gd name="connsiteY12" fmla="*/ 25459 h 173798"/>
                <a:gd name="connsiteX13" fmla="*/ 28171 w 69444"/>
                <a:gd name="connsiteY13" fmla="*/ 61956 h 173798"/>
                <a:gd name="connsiteX14" fmla="*/ 32730 w 69444"/>
                <a:gd name="connsiteY14" fmla="*/ 77946 h 173798"/>
                <a:gd name="connsiteX15" fmla="*/ 49039 w 69444"/>
                <a:gd name="connsiteY15" fmla="*/ 86983 h 173798"/>
                <a:gd name="connsiteX16" fmla="*/ 28346 w 69444"/>
                <a:gd name="connsiteY16" fmla="*/ 105406 h 173798"/>
                <a:gd name="connsiteX17" fmla="*/ 28171 w 69444"/>
                <a:gd name="connsiteY17" fmla="*/ 112358 h 173798"/>
                <a:gd name="connsiteX18" fmla="*/ 28171 w 69444"/>
                <a:gd name="connsiteY18" fmla="*/ 148856 h 173798"/>
                <a:gd name="connsiteX19" fmla="*/ 22734 w 69444"/>
                <a:gd name="connsiteY19" fmla="*/ 162412 h 173798"/>
                <a:gd name="connsiteX20" fmla="*/ 3970 w 69444"/>
                <a:gd name="connsiteY20" fmla="*/ 169016 h 173798"/>
                <a:gd name="connsiteX21" fmla="*/ 288 w 69444"/>
                <a:gd name="connsiteY21" fmla="*/ 171450 h 173798"/>
                <a:gd name="connsiteX22" fmla="*/ 4672 w 69444"/>
                <a:gd name="connsiteY22" fmla="*/ 173883 h 173798"/>
                <a:gd name="connsiteX23" fmla="*/ 41849 w 69444"/>
                <a:gd name="connsiteY23" fmla="*/ 151984 h 173798"/>
                <a:gd name="connsiteX24" fmla="*/ 41849 w 69444"/>
                <a:gd name="connsiteY24" fmla="*/ 111141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44" h="173798">
                  <a:moveTo>
                    <a:pt x="41849" y="111141"/>
                  </a:moveTo>
                  <a:cubicBezTo>
                    <a:pt x="41849" y="106623"/>
                    <a:pt x="41849" y="101061"/>
                    <a:pt x="47636" y="96021"/>
                  </a:cubicBezTo>
                  <a:cubicBezTo>
                    <a:pt x="51845" y="92719"/>
                    <a:pt x="57457" y="89938"/>
                    <a:pt x="66225" y="89417"/>
                  </a:cubicBezTo>
                  <a:cubicBezTo>
                    <a:pt x="68329" y="89243"/>
                    <a:pt x="69732" y="89243"/>
                    <a:pt x="69732" y="86983"/>
                  </a:cubicBezTo>
                  <a:cubicBezTo>
                    <a:pt x="69732" y="84724"/>
                    <a:pt x="68154" y="84724"/>
                    <a:pt x="66751" y="84550"/>
                  </a:cubicBezTo>
                  <a:cubicBezTo>
                    <a:pt x="45882" y="83160"/>
                    <a:pt x="42024" y="71168"/>
                    <a:pt x="41849" y="66301"/>
                  </a:cubicBezTo>
                  <a:lnTo>
                    <a:pt x="41849" y="25459"/>
                  </a:lnTo>
                  <a:cubicBezTo>
                    <a:pt x="41849" y="20766"/>
                    <a:pt x="41849" y="12945"/>
                    <a:pt x="32555" y="7036"/>
                  </a:cubicBezTo>
                  <a:cubicBezTo>
                    <a:pt x="22734" y="779"/>
                    <a:pt x="9056" y="84"/>
                    <a:pt x="4672" y="84"/>
                  </a:cubicBezTo>
                  <a:cubicBezTo>
                    <a:pt x="2217" y="84"/>
                    <a:pt x="288" y="84"/>
                    <a:pt x="288" y="2517"/>
                  </a:cubicBezTo>
                  <a:cubicBezTo>
                    <a:pt x="288" y="4777"/>
                    <a:pt x="1866" y="4951"/>
                    <a:pt x="3269" y="4951"/>
                  </a:cubicBezTo>
                  <a:cubicBezTo>
                    <a:pt x="19753" y="5820"/>
                    <a:pt x="26417" y="13640"/>
                    <a:pt x="27820" y="20071"/>
                  </a:cubicBezTo>
                  <a:cubicBezTo>
                    <a:pt x="28171" y="21809"/>
                    <a:pt x="28171" y="23026"/>
                    <a:pt x="28171" y="25459"/>
                  </a:cubicBezTo>
                  <a:lnTo>
                    <a:pt x="28171" y="61956"/>
                  </a:lnTo>
                  <a:cubicBezTo>
                    <a:pt x="28171" y="66997"/>
                    <a:pt x="28171" y="73253"/>
                    <a:pt x="32730" y="77946"/>
                  </a:cubicBezTo>
                  <a:cubicBezTo>
                    <a:pt x="35185" y="80205"/>
                    <a:pt x="39219" y="84376"/>
                    <a:pt x="49039" y="86983"/>
                  </a:cubicBezTo>
                  <a:cubicBezTo>
                    <a:pt x="42024" y="88895"/>
                    <a:pt x="30275" y="93588"/>
                    <a:pt x="28346" y="105406"/>
                  </a:cubicBezTo>
                  <a:cubicBezTo>
                    <a:pt x="28171" y="106449"/>
                    <a:pt x="28171" y="106796"/>
                    <a:pt x="28171" y="112358"/>
                  </a:cubicBezTo>
                  <a:lnTo>
                    <a:pt x="28171" y="148856"/>
                  </a:lnTo>
                  <a:cubicBezTo>
                    <a:pt x="28171" y="152332"/>
                    <a:pt x="28171" y="157546"/>
                    <a:pt x="22734" y="162412"/>
                  </a:cubicBezTo>
                  <a:cubicBezTo>
                    <a:pt x="17473" y="166931"/>
                    <a:pt x="10810" y="168495"/>
                    <a:pt x="3970" y="169016"/>
                  </a:cubicBezTo>
                  <a:cubicBezTo>
                    <a:pt x="1515" y="169190"/>
                    <a:pt x="288" y="169190"/>
                    <a:pt x="288" y="171450"/>
                  </a:cubicBezTo>
                  <a:cubicBezTo>
                    <a:pt x="288" y="173883"/>
                    <a:pt x="2217" y="173883"/>
                    <a:pt x="4672" y="173883"/>
                  </a:cubicBezTo>
                  <a:cubicBezTo>
                    <a:pt x="23436" y="173883"/>
                    <a:pt x="41674" y="166062"/>
                    <a:pt x="41849" y="151984"/>
                  </a:cubicBezTo>
                  <a:lnTo>
                    <a:pt x="41849" y="11114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89" name="任意多边形: 形状 2088">
              <a:extLst>
                <a:ext uri="{FF2B5EF4-FFF2-40B4-BE49-F238E27FC236}">
                  <a16:creationId xmlns:a16="http://schemas.microsoft.com/office/drawing/2014/main" id="{7AA63119-59A4-0D15-3B65-EED3470FDD2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295808" y="3728072"/>
              <a:ext cx="180374" cy="180502"/>
            </a:xfrm>
            <a:custGeom>
              <a:avLst/>
              <a:gdLst>
                <a:gd name="connsiteX0" fmla="*/ 180669 w 180374"/>
                <a:gd name="connsiteY0" fmla="*/ 55448 h 180502"/>
                <a:gd name="connsiteX1" fmla="*/ 136076 w 180374"/>
                <a:gd name="connsiteY1" fmla="*/ 81 h 180502"/>
                <a:gd name="connsiteX2" fmla="*/ 86223 w 180374"/>
                <a:gd name="connsiteY2" fmla="*/ 22427 h 180502"/>
                <a:gd name="connsiteX3" fmla="*/ 58665 w 180374"/>
                <a:gd name="connsiteY3" fmla="*/ 64883 h 180502"/>
                <a:gd name="connsiteX4" fmla="*/ 61170 w 180374"/>
                <a:gd name="connsiteY4" fmla="*/ 66621 h 180502"/>
                <a:gd name="connsiteX5" fmla="*/ 73697 w 180374"/>
                <a:gd name="connsiteY5" fmla="*/ 61407 h 180502"/>
                <a:gd name="connsiteX6" fmla="*/ 81212 w 180374"/>
                <a:gd name="connsiteY6" fmla="*/ 51724 h 180502"/>
                <a:gd name="connsiteX7" fmla="*/ 98498 w 180374"/>
                <a:gd name="connsiteY7" fmla="*/ 24165 h 180502"/>
                <a:gd name="connsiteX8" fmla="*/ 119542 w 180374"/>
                <a:gd name="connsiteY8" fmla="*/ 13737 h 180502"/>
                <a:gd name="connsiteX9" fmla="*/ 159375 w 180374"/>
                <a:gd name="connsiteY9" fmla="*/ 66125 h 180502"/>
                <a:gd name="connsiteX10" fmla="*/ 76703 w 180374"/>
                <a:gd name="connsiteY10" fmla="*/ 166928 h 180502"/>
                <a:gd name="connsiteX11" fmla="*/ 21588 w 180374"/>
                <a:gd name="connsiteY11" fmla="*/ 103367 h 180502"/>
                <a:gd name="connsiteX12" fmla="*/ 75701 w 180374"/>
                <a:gd name="connsiteY12" fmla="*/ 11006 h 180502"/>
                <a:gd name="connsiteX13" fmla="*/ 85721 w 180374"/>
                <a:gd name="connsiteY13" fmla="*/ 1819 h 180502"/>
                <a:gd name="connsiteX14" fmla="*/ 83216 w 180374"/>
                <a:gd name="connsiteY14" fmla="*/ 81 h 180502"/>
                <a:gd name="connsiteX15" fmla="*/ 294 w 180374"/>
                <a:gd name="connsiteY15" fmla="*/ 114043 h 180502"/>
                <a:gd name="connsiteX16" fmla="*/ 60168 w 180374"/>
                <a:gd name="connsiteY16" fmla="*/ 180583 h 180502"/>
                <a:gd name="connsiteX17" fmla="*/ 180669 w 180374"/>
                <a:gd name="connsiteY17" fmla="*/ 55448 h 18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374" h="180502">
                  <a:moveTo>
                    <a:pt x="180669" y="55448"/>
                  </a:moveTo>
                  <a:cubicBezTo>
                    <a:pt x="180669" y="23916"/>
                    <a:pt x="166640" y="81"/>
                    <a:pt x="136076" y="81"/>
                  </a:cubicBezTo>
                  <a:cubicBezTo>
                    <a:pt x="110022" y="81"/>
                    <a:pt x="87976" y="20937"/>
                    <a:pt x="86223" y="22427"/>
                  </a:cubicBezTo>
                  <a:cubicBezTo>
                    <a:pt x="66181" y="42041"/>
                    <a:pt x="58665" y="64387"/>
                    <a:pt x="58665" y="64883"/>
                  </a:cubicBezTo>
                  <a:cubicBezTo>
                    <a:pt x="58665" y="66373"/>
                    <a:pt x="59918" y="66621"/>
                    <a:pt x="61170" y="66621"/>
                  </a:cubicBezTo>
                  <a:cubicBezTo>
                    <a:pt x="65930" y="66621"/>
                    <a:pt x="69939" y="64138"/>
                    <a:pt x="73697" y="61407"/>
                  </a:cubicBezTo>
                  <a:cubicBezTo>
                    <a:pt x="78206" y="58180"/>
                    <a:pt x="78456" y="57435"/>
                    <a:pt x="81212" y="51724"/>
                  </a:cubicBezTo>
                  <a:cubicBezTo>
                    <a:pt x="83467" y="46759"/>
                    <a:pt x="89229" y="34593"/>
                    <a:pt x="98498" y="24165"/>
                  </a:cubicBezTo>
                  <a:cubicBezTo>
                    <a:pt x="104511" y="17461"/>
                    <a:pt x="109521" y="13737"/>
                    <a:pt x="119542" y="13737"/>
                  </a:cubicBezTo>
                  <a:cubicBezTo>
                    <a:pt x="143842" y="13737"/>
                    <a:pt x="159375" y="33599"/>
                    <a:pt x="159375" y="66125"/>
                  </a:cubicBezTo>
                  <a:cubicBezTo>
                    <a:pt x="159375" y="116774"/>
                    <a:pt x="123049" y="166928"/>
                    <a:pt x="76703" y="166928"/>
                  </a:cubicBezTo>
                  <a:cubicBezTo>
                    <a:pt x="41129" y="166928"/>
                    <a:pt x="21588" y="138872"/>
                    <a:pt x="21588" y="103367"/>
                  </a:cubicBezTo>
                  <a:cubicBezTo>
                    <a:pt x="21588" y="69601"/>
                    <a:pt x="39125" y="32358"/>
                    <a:pt x="75701" y="11006"/>
                  </a:cubicBezTo>
                  <a:cubicBezTo>
                    <a:pt x="78206" y="9516"/>
                    <a:pt x="85721" y="5047"/>
                    <a:pt x="85721" y="1819"/>
                  </a:cubicBezTo>
                  <a:cubicBezTo>
                    <a:pt x="85721" y="81"/>
                    <a:pt x="83717" y="81"/>
                    <a:pt x="83216" y="81"/>
                  </a:cubicBezTo>
                  <a:cubicBezTo>
                    <a:pt x="74448" y="81"/>
                    <a:pt x="294" y="39558"/>
                    <a:pt x="294" y="114043"/>
                  </a:cubicBezTo>
                  <a:cubicBezTo>
                    <a:pt x="294" y="148803"/>
                    <a:pt x="18582" y="180583"/>
                    <a:pt x="60168" y="180583"/>
                  </a:cubicBezTo>
                  <a:cubicBezTo>
                    <a:pt x="109020" y="180583"/>
                    <a:pt x="180669" y="131920"/>
                    <a:pt x="180669" y="5544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90" name="任意多边形: 形状 2089">
              <a:extLst>
                <a:ext uri="{FF2B5EF4-FFF2-40B4-BE49-F238E27FC236}">
                  <a16:creationId xmlns:a16="http://schemas.microsoft.com/office/drawing/2014/main" id="{4A816222-E077-F662-42F0-C806FC4BF71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517492" y="3716900"/>
              <a:ext cx="34321" cy="248283"/>
            </a:xfrm>
            <a:custGeom>
              <a:avLst/>
              <a:gdLst>
                <a:gd name="connsiteX0" fmla="*/ 34623 w 34321"/>
                <a:gd name="connsiteY0" fmla="*/ 248365 h 248283"/>
                <a:gd name="connsiteX1" fmla="*/ 34623 w 34321"/>
                <a:gd name="connsiteY1" fmla="*/ 238433 h 248283"/>
                <a:gd name="connsiteX2" fmla="*/ 10323 w 34321"/>
                <a:gd name="connsiteY2" fmla="*/ 238433 h 248283"/>
                <a:gd name="connsiteX3" fmla="*/ 10323 w 34321"/>
                <a:gd name="connsiteY3" fmla="*/ 10013 h 248283"/>
                <a:gd name="connsiteX4" fmla="*/ 34623 w 34321"/>
                <a:gd name="connsiteY4" fmla="*/ 10013 h 248283"/>
                <a:gd name="connsiteX5" fmla="*/ 34623 w 34321"/>
                <a:gd name="connsiteY5" fmla="*/ 81 h 248283"/>
                <a:gd name="connsiteX6" fmla="*/ 302 w 34321"/>
                <a:gd name="connsiteY6" fmla="*/ 81 h 248283"/>
                <a:gd name="connsiteX7" fmla="*/ 302 w 34321"/>
                <a:gd name="connsiteY7" fmla="*/ 248365 h 248283"/>
                <a:gd name="connsiteX8" fmla="*/ 34623 w 34321"/>
                <a:gd name="connsiteY8" fmla="*/ 248365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623" y="248365"/>
                  </a:moveTo>
                  <a:lnTo>
                    <a:pt x="34623" y="238433"/>
                  </a:lnTo>
                  <a:lnTo>
                    <a:pt x="10323" y="238433"/>
                  </a:lnTo>
                  <a:lnTo>
                    <a:pt x="10323" y="10013"/>
                  </a:lnTo>
                  <a:lnTo>
                    <a:pt x="34623" y="10013"/>
                  </a:lnTo>
                  <a:lnTo>
                    <a:pt x="34623" y="81"/>
                  </a:lnTo>
                  <a:lnTo>
                    <a:pt x="302" y="81"/>
                  </a:lnTo>
                  <a:lnTo>
                    <a:pt x="302" y="248365"/>
                  </a:lnTo>
                  <a:lnTo>
                    <a:pt x="34623" y="24836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91" name="任意多边形: 形状 2090">
              <a:extLst>
                <a:ext uri="{FF2B5EF4-FFF2-40B4-BE49-F238E27FC236}">
                  <a16:creationId xmlns:a16="http://schemas.microsoft.com/office/drawing/2014/main" id="{C5F7B1DE-BC11-39D1-AEA3-82230B7D555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570547" y="3793371"/>
              <a:ext cx="92191" cy="112472"/>
            </a:xfrm>
            <a:custGeom>
              <a:avLst/>
              <a:gdLst>
                <a:gd name="connsiteX0" fmla="*/ 85231 w 92191"/>
                <a:gd name="connsiteY0" fmla="*/ 16964 h 112472"/>
                <a:gd name="connsiteX1" fmla="*/ 73206 w 92191"/>
                <a:gd name="connsiteY1" fmla="*/ 28137 h 112472"/>
                <a:gd name="connsiteX2" fmla="*/ 80973 w 92191"/>
                <a:gd name="connsiteY2" fmla="*/ 35337 h 112472"/>
                <a:gd name="connsiteX3" fmla="*/ 92497 w 92191"/>
                <a:gd name="connsiteY3" fmla="*/ 21434 h 112472"/>
                <a:gd name="connsiteX4" fmla="*/ 62685 w 92191"/>
                <a:gd name="connsiteY4" fmla="*/ 81 h 112472"/>
                <a:gd name="connsiteX5" fmla="*/ 20347 w 92191"/>
                <a:gd name="connsiteY5" fmla="*/ 36331 h 112472"/>
                <a:gd name="connsiteX6" fmla="*/ 46150 w 92191"/>
                <a:gd name="connsiteY6" fmla="*/ 60911 h 112472"/>
                <a:gd name="connsiteX7" fmla="*/ 72204 w 92191"/>
                <a:gd name="connsiteY7" fmla="*/ 79780 h 112472"/>
                <a:gd name="connsiteX8" fmla="*/ 36380 w 92191"/>
                <a:gd name="connsiteY8" fmla="*/ 107091 h 112472"/>
                <a:gd name="connsiteX9" fmla="*/ 7821 w 92191"/>
                <a:gd name="connsiteY9" fmla="*/ 93932 h 112472"/>
                <a:gd name="connsiteX10" fmla="*/ 23603 w 92191"/>
                <a:gd name="connsiteY10" fmla="*/ 80773 h 112472"/>
                <a:gd name="connsiteX11" fmla="*/ 14334 w 92191"/>
                <a:gd name="connsiteY11" fmla="*/ 72083 h 112472"/>
                <a:gd name="connsiteX12" fmla="*/ 305 w 92191"/>
                <a:gd name="connsiteY12" fmla="*/ 88470 h 112472"/>
                <a:gd name="connsiteX13" fmla="*/ 36129 w 92191"/>
                <a:gd name="connsiteY13" fmla="*/ 112554 h 112472"/>
                <a:gd name="connsiteX14" fmla="*/ 86484 w 92191"/>
                <a:gd name="connsiteY14" fmla="*/ 71339 h 112472"/>
                <a:gd name="connsiteX15" fmla="*/ 78718 w 92191"/>
                <a:gd name="connsiteY15" fmla="*/ 53214 h 112472"/>
                <a:gd name="connsiteX16" fmla="*/ 53666 w 92191"/>
                <a:gd name="connsiteY16" fmla="*/ 42786 h 112472"/>
                <a:gd name="connsiteX17" fmla="*/ 34626 w 92191"/>
                <a:gd name="connsiteY17" fmla="*/ 27889 h 112472"/>
                <a:gd name="connsiteX18" fmla="*/ 62685 w 92191"/>
                <a:gd name="connsiteY18" fmla="*/ 5543 h 112472"/>
                <a:gd name="connsiteX19" fmla="*/ 85231 w 92191"/>
                <a:gd name="connsiteY19" fmla="*/ 16964 h 1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191" h="112472">
                  <a:moveTo>
                    <a:pt x="85231" y="16964"/>
                  </a:moveTo>
                  <a:cubicBezTo>
                    <a:pt x="78217" y="17213"/>
                    <a:pt x="73206" y="22675"/>
                    <a:pt x="73206" y="28137"/>
                  </a:cubicBezTo>
                  <a:cubicBezTo>
                    <a:pt x="73206" y="31613"/>
                    <a:pt x="75461" y="35337"/>
                    <a:pt x="80973" y="35337"/>
                  </a:cubicBezTo>
                  <a:cubicBezTo>
                    <a:pt x="86484" y="35337"/>
                    <a:pt x="92497" y="31117"/>
                    <a:pt x="92497" y="21434"/>
                  </a:cubicBezTo>
                  <a:cubicBezTo>
                    <a:pt x="92497" y="10261"/>
                    <a:pt x="81724" y="81"/>
                    <a:pt x="62685" y="81"/>
                  </a:cubicBezTo>
                  <a:cubicBezTo>
                    <a:pt x="29616" y="81"/>
                    <a:pt x="20347" y="25406"/>
                    <a:pt x="20347" y="36331"/>
                  </a:cubicBezTo>
                  <a:cubicBezTo>
                    <a:pt x="20347" y="55697"/>
                    <a:pt x="38885" y="59421"/>
                    <a:pt x="46150" y="60911"/>
                  </a:cubicBezTo>
                  <a:cubicBezTo>
                    <a:pt x="59177" y="63394"/>
                    <a:pt x="72204" y="66125"/>
                    <a:pt x="72204" y="79780"/>
                  </a:cubicBezTo>
                  <a:cubicBezTo>
                    <a:pt x="72204" y="86236"/>
                    <a:pt x="66442" y="107091"/>
                    <a:pt x="36380" y="107091"/>
                  </a:cubicBezTo>
                  <a:cubicBezTo>
                    <a:pt x="32873" y="107091"/>
                    <a:pt x="13583" y="107091"/>
                    <a:pt x="7821" y="93932"/>
                  </a:cubicBezTo>
                  <a:cubicBezTo>
                    <a:pt x="17340" y="95174"/>
                    <a:pt x="23603" y="87725"/>
                    <a:pt x="23603" y="80773"/>
                  </a:cubicBezTo>
                  <a:cubicBezTo>
                    <a:pt x="23603" y="75063"/>
                    <a:pt x="19595" y="72083"/>
                    <a:pt x="14334" y="72083"/>
                  </a:cubicBezTo>
                  <a:cubicBezTo>
                    <a:pt x="7821" y="72083"/>
                    <a:pt x="305" y="77297"/>
                    <a:pt x="305" y="88470"/>
                  </a:cubicBezTo>
                  <a:cubicBezTo>
                    <a:pt x="305" y="102622"/>
                    <a:pt x="14585" y="112554"/>
                    <a:pt x="36129" y="112554"/>
                  </a:cubicBezTo>
                  <a:cubicBezTo>
                    <a:pt x="76714" y="112554"/>
                    <a:pt x="86484" y="82511"/>
                    <a:pt x="86484" y="71339"/>
                  </a:cubicBezTo>
                  <a:cubicBezTo>
                    <a:pt x="86484" y="62400"/>
                    <a:pt x="81724" y="56193"/>
                    <a:pt x="78718" y="53214"/>
                  </a:cubicBezTo>
                  <a:cubicBezTo>
                    <a:pt x="71954" y="46262"/>
                    <a:pt x="64689" y="45021"/>
                    <a:pt x="53666" y="42786"/>
                  </a:cubicBezTo>
                  <a:cubicBezTo>
                    <a:pt x="44647" y="40800"/>
                    <a:pt x="34626" y="39062"/>
                    <a:pt x="34626" y="27889"/>
                  </a:cubicBezTo>
                  <a:cubicBezTo>
                    <a:pt x="34626" y="20689"/>
                    <a:pt x="40639" y="5543"/>
                    <a:pt x="62685" y="5543"/>
                  </a:cubicBezTo>
                  <a:cubicBezTo>
                    <a:pt x="68948" y="5543"/>
                    <a:pt x="81474" y="7281"/>
                    <a:pt x="85231" y="1696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92" name="任意多边形: 形状 2091">
              <a:extLst>
                <a:ext uri="{FF2B5EF4-FFF2-40B4-BE49-F238E27FC236}">
                  <a16:creationId xmlns:a16="http://schemas.microsoft.com/office/drawing/2014/main" id="{D360407B-2676-F51B-478A-F8577AC07A9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680463" y="3716900"/>
              <a:ext cx="34321" cy="248283"/>
            </a:xfrm>
            <a:custGeom>
              <a:avLst/>
              <a:gdLst>
                <a:gd name="connsiteX0" fmla="*/ 34631 w 34321"/>
                <a:gd name="connsiteY0" fmla="*/ 81 h 248283"/>
                <a:gd name="connsiteX1" fmla="*/ 310 w 34321"/>
                <a:gd name="connsiteY1" fmla="*/ 81 h 248283"/>
                <a:gd name="connsiteX2" fmla="*/ 310 w 34321"/>
                <a:gd name="connsiteY2" fmla="*/ 10013 h 248283"/>
                <a:gd name="connsiteX3" fmla="*/ 24610 w 34321"/>
                <a:gd name="connsiteY3" fmla="*/ 10013 h 248283"/>
                <a:gd name="connsiteX4" fmla="*/ 24610 w 34321"/>
                <a:gd name="connsiteY4" fmla="*/ 238433 h 248283"/>
                <a:gd name="connsiteX5" fmla="*/ 310 w 34321"/>
                <a:gd name="connsiteY5" fmla="*/ 238433 h 248283"/>
                <a:gd name="connsiteX6" fmla="*/ 310 w 34321"/>
                <a:gd name="connsiteY6" fmla="*/ 248365 h 248283"/>
                <a:gd name="connsiteX7" fmla="*/ 34631 w 34321"/>
                <a:gd name="connsiteY7" fmla="*/ 248365 h 248283"/>
                <a:gd name="connsiteX8" fmla="*/ 34631 w 34321"/>
                <a:gd name="connsiteY8" fmla="*/ 81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631" y="81"/>
                  </a:moveTo>
                  <a:lnTo>
                    <a:pt x="310" y="81"/>
                  </a:lnTo>
                  <a:lnTo>
                    <a:pt x="310" y="10013"/>
                  </a:lnTo>
                  <a:lnTo>
                    <a:pt x="24610" y="10013"/>
                  </a:lnTo>
                  <a:lnTo>
                    <a:pt x="24610" y="238433"/>
                  </a:lnTo>
                  <a:lnTo>
                    <a:pt x="310" y="238433"/>
                  </a:lnTo>
                  <a:lnTo>
                    <a:pt x="310" y="248365"/>
                  </a:lnTo>
                  <a:lnTo>
                    <a:pt x="34631" y="248365"/>
                  </a:lnTo>
                  <a:lnTo>
                    <a:pt x="34631" y="8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93" name="任意多边形: 形状 2092">
              <a:extLst>
                <a:ext uri="{FF2B5EF4-FFF2-40B4-BE49-F238E27FC236}">
                  <a16:creationId xmlns:a16="http://schemas.microsoft.com/office/drawing/2014/main" id="{E96F7BC5-E29F-BB6F-91AE-E444ABDDAE5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753810" y="3733535"/>
              <a:ext cx="182879" cy="169577"/>
            </a:xfrm>
            <a:custGeom>
              <a:avLst/>
              <a:gdLst>
                <a:gd name="connsiteX0" fmla="*/ 108287 w 182879"/>
                <a:gd name="connsiteY0" fmla="*/ 82511 h 169577"/>
                <a:gd name="connsiteX1" fmla="*/ 124571 w 182879"/>
                <a:gd name="connsiteY1" fmla="*/ 84994 h 169577"/>
                <a:gd name="connsiteX2" fmla="*/ 125322 w 182879"/>
                <a:gd name="connsiteY2" fmla="*/ 86732 h 169577"/>
                <a:gd name="connsiteX3" fmla="*/ 128579 w 182879"/>
                <a:gd name="connsiteY3" fmla="*/ 89215 h 169577"/>
                <a:gd name="connsiteX4" fmla="*/ 140353 w 182879"/>
                <a:gd name="connsiteY4" fmla="*/ 79780 h 169577"/>
                <a:gd name="connsiteX5" fmla="*/ 124070 w 182879"/>
                <a:gd name="connsiteY5" fmla="*/ 72083 h 169577"/>
                <a:gd name="connsiteX6" fmla="*/ 120061 w 182879"/>
                <a:gd name="connsiteY6" fmla="*/ 71587 h 169577"/>
                <a:gd name="connsiteX7" fmla="*/ 126074 w 182879"/>
                <a:gd name="connsiteY7" fmla="*/ 65131 h 169577"/>
                <a:gd name="connsiteX8" fmla="*/ 183192 w 182879"/>
                <a:gd name="connsiteY8" fmla="*/ 1819 h 169577"/>
                <a:gd name="connsiteX9" fmla="*/ 181188 w 182879"/>
                <a:gd name="connsiteY9" fmla="*/ 81 h 169577"/>
                <a:gd name="connsiteX10" fmla="*/ 165656 w 182879"/>
                <a:gd name="connsiteY10" fmla="*/ 7033 h 169577"/>
                <a:gd name="connsiteX11" fmla="*/ 140353 w 182879"/>
                <a:gd name="connsiteY11" fmla="*/ 4302 h 169577"/>
                <a:gd name="connsiteX12" fmla="*/ 107786 w 182879"/>
                <a:gd name="connsiteY12" fmla="*/ 81 h 169577"/>
                <a:gd name="connsiteX13" fmla="*/ 63444 w 182879"/>
                <a:gd name="connsiteY13" fmla="*/ 13737 h 169577"/>
                <a:gd name="connsiteX14" fmla="*/ 38893 w 182879"/>
                <a:gd name="connsiteY14" fmla="*/ 42538 h 169577"/>
                <a:gd name="connsiteX15" fmla="*/ 41147 w 182879"/>
                <a:gd name="connsiteY15" fmla="*/ 44524 h 169577"/>
                <a:gd name="connsiteX16" fmla="*/ 63193 w 182879"/>
                <a:gd name="connsiteY16" fmla="*/ 30620 h 169577"/>
                <a:gd name="connsiteX17" fmla="*/ 86742 w 182879"/>
                <a:gd name="connsiteY17" fmla="*/ 15475 h 169577"/>
                <a:gd name="connsiteX18" fmla="*/ 111042 w 182879"/>
                <a:gd name="connsiteY18" fmla="*/ 18206 h 169577"/>
                <a:gd name="connsiteX19" fmla="*/ 142859 w 182879"/>
                <a:gd name="connsiteY19" fmla="*/ 22427 h 169577"/>
                <a:gd name="connsiteX20" fmla="*/ 151627 w 182879"/>
                <a:gd name="connsiteY20" fmla="*/ 21682 h 169577"/>
                <a:gd name="connsiteX21" fmla="*/ 105030 w 182879"/>
                <a:gd name="connsiteY21" fmla="*/ 71835 h 169577"/>
                <a:gd name="connsiteX22" fmla="*/ 79978 w 182879"/>
                <a:gd name="connsiteY22" fmla="*/ 71835 h 169577"/>
                <a:gd name="connsiteX23" fmla="*/ 64446 w 182879"/>
                <a:gd name="connsiteY23" fmla="*/ 80277 h 169577"/>
                <a:gd name="connsiteX24" fmla="*/ 70959 w 182879"/>
                <a:gd name="connsiteY24" fmla="*/ 82511 h 169577"/>
                <a:gd name="connsiteX25" fmla="*/ 93757 w 182879"/>
                <a:gd name="connsiteY25" fmla="*/ 82511 h 169577"/>
                <a:gd name="connsiteX26" fmla="*/ 47661 w 182879"/>
                <a:gd name="connsiteY26" fmla="*/ 125216 h 169577"/>
                <a:gd name="connsiteX27" fmla="*/ 8329 w 182879"/>
                <a:gd name="connsiteY27" fmla="*/ 159231 h 169577"/>
                <a:gd name="connsiteX28" fmla="*/ 312 w 182879"/>
                <a:gd name="connsiteY28" fmla="*/ 167921 h 169577"/>
                <a:gd name="connsiteX29" fmla="*/ 2317 w 182879"/>
                <a:gd name="connsiteY29" fmla="*/ 169659 h 169577"/>
                <a:gd name="connsiteX30" fmla="*/ 14091 w 182879"/>
                <a:gd name="connsiteY30" fmla="*/ 165190 h 169577"/>
                <a:gd name="connsiteX31" fmla="*/ 26868 w 182879"/>
                <a:gd name="connsiteY31" fmla="*/ 162707 h 169577"/>
                <a:gd name="connsiteX32" fmla="*/ 65949 w 182879"/>
                <a:gd name="connsiteY32" fmla="*/ 165935 h 169577"/>
                <a:gd name="connsiteX33" fmla="*/ 107034 w 182879"/>
                <a:gd name="connsiteY33" fmla="*/ 169659 h 169577"/>
                <a:gd name="connsiteX34" fmla="*/ 148119 w 182879"/>
                <a:gd name="connsiteY34" fmla="*/ 152279 h 169577"/>
                <a:gd name="connsiteX35" fmla="*/ 167911 w 182879"/>
                <a:gd name="connsiteY35" fmla="*/ 119754 h 169577"/>
                <a:gd name="connsiteX36" fmla="*/ 165656 w 182879"/>
                <a:gd name="connsiteY36" fmla="*/ 118016 h 169577"/>
                <a:gd name="connsiteX37" fmla="*/ 143610 w 182879"/>
                <a:gd name="connsiteY37" fmla="*/ 132416 h 169577"/>
                <a:gd name="connsiteX38" fmla="*/ 131836 w 182879"/>
                <a:gd name="connsiteY38" fmla="*/ 154265 h 169577"/>
                <a:gd name="connsiteX39" fmla="*/ 92504 w 182879"/>
                <a:gd name="connsiteY39" fmla="*/ 151286 h 169577"/>
                <a:gd name="connsiteX40" fmla="*/ 47911 w 182879"/>
                <a:gd name="connsiteY40" fmla="*/ 147313 h 169577"/>
                <a:gd name="connsiteX41" fmla="*/ 35636 w 182879"/>
                <a:gd name="connsiteY41" fmla="*/ 148306 h 169577"/>
                <a:gd name="connsiteX42" fmla="*/ 108287 w 182879"/>
                <a:gd name="connsiteY42" fmla="*/ 82511 h 16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2879" h="169577">
                  <a:moveTo>
                    <a:pt x="108287" y="82511"/>
                  </a:moveTo>
                  <a:cubicBezTo>
                    <a:pt x="118308" y="82760"/>
                    <a:pt x="123067" y="83753"/>
                    <a:pt x="124571" y="84994"/>
                  </a:cubicBezTo>
                  <a:cubicBezTo>
                    <a:pt x="124821" y="85242"/>
                    <a:pt x="125072" y="86236"/>
                    <a:pt x="125322" y="86732"/>
                  </a:cubicBezTo>
                  <a:cubicBezTo>
                    <a:pt x="125322" y="89215"/>
                    <a:pt x="127326" y="89215"/>
                    <a:pt x="128579" y="89215"/>
                  </a:cubicBezTo>
                  <a:cubicBezTo>
                    <a:pt x="132587" y="89215"/>
                    <a:pt x="140353" y="84994"/>
                    <a:pt x="140353" y="79780"/>
                  </a:cubicBezTo>
                  <a:cubicBezTo>
                    <a:pt x="140353" y="73573"/>
                    <a:pt x="129831" y="72332"/>
                    <a:pt x="124070" y="72083"/>
                  </a:cubicBezTo>
                  <a:cubicBezTo>
                    <a:pt x="123568" y="72083"/>
                    <a:pt x="120061" y="71835"/>
                    <a:pt x="120061" y="71587"/>
                  </a:cubicBezTo>
                  <a:cubicBezTo>
                    <a:pt x="120061" y="71090"/>
                    <a:pt x="124070" y="67366"/>
                    <a:pt x="126074" y="65131"/>
                  </a:cubicBezTo>
                  <a:cubicBezTo>
                    <a:pt x="149873" y="41545"/>
                    <a:pt x="183192" y="4302"/>
                    <a:pt x="183192" y="1819"/>
                  </a:cubicBezTo>
                  <a:cubicBezTo>
                    <a:pt x="183192" y="1074"/>
                    <a:pt x="182942" y="81"/>
                    <a:pt x="181188" y="81"/>
                  </a:cubicBezTo>
                  <a:cubicBezTo>
                    <a:pt x="179435" y="81"/>
                    <a:pt x="172921" y="1571"/>
                    <a:pt x="165656" y="7033"/>
                  </a:cubicBezTo>
                  <a:cubicBezTo>
                    <a:pt x="161147" y="7033"/>
                    <a:pt x="154884" y="7033"/>
                    <a:pt x="140353" y="4302"/>
                  </a:cubicBezTo>
                  <a:cubicBezTo>
                    <a:pt x="126575" y="1819"/>
                    <a:pt x="117556" y="81"/>
                    <a:pt x="107786" y="81"/>
                  </a:cubicBezTo>
                  <a:cubicBezTo>
                    <a:pt x="91752" y="81"/>
                    <a:pt x="76721" y="5792"/>
                    <a:pt x="63444" y="13737"/>
                  </a:cubicBezTo>
                  <a:cubicBezTo>
                    <a:pt x="40897" y="27889"/>
                    <a:pt x="38893" y="42289"/>
                    <a:pt x="38893" y="42538"/>
                  </a:cubicBezTo>
                  <a:cubicBezTo>
                    <a:pt x="38893" y="43283"/>
                    <a:pt x="39143" y="44524"/>
                    <a:pt x="41147" y="44524"/>
                  </a:cubicBezTo>
                  <a:cubicBezTo>
                    <a:pt x="45907" y="44524"/>
                    <a:pt x="60938" y="37324"/>
                    <a:pt x="63193" y="30620"/>
                  </a:cubicBezTo>
                  <a:cubicBezTo>
                    <a:pt x="66450" y="20937"/>
                    <a:pt x="69707" y="15475"/>
                    <a:pt x="86742" y="15475"/>
                  </a:cubicBezTo>
                  <a:cubicBezTo>
                    <a:pt x="88997" y="15475"/>
                    <a:pt x="96011" y="15475"/>
                    <a:pt x="111042" y="18206"/>
                  </a:cubicBezTo>
                  <a:cubicBezTo>
                    <a:pt x="123568" y="20440"/>
                    <a:pt x="133840" y="22427"/>
                    <a:pt x="142859" y="22427"/>
                  </a:cubicBezTo>
                  <a:cubicBezTo>
                    <a:pt x="145865" y="22427"/>
                    <a:pt x="148871" y="22427"/>
                    <a:pt x="151627" y="21682"/>
                  </a:cubicBezTo>
                  <a:cubicBezTo>
                    <a:pt x="138349" y="37075"/>
                    <a:pt x="126825" y="49738"/>
                    <a:pt x="105030" y="71835"/>
                  </a:cubicBezTo>
                  <a:lnTo>
                    <a:pt x="79978" y="71835"/>
                  </a:lnTo>
                  <a:cubicBezTo>
                    <a:pt x="66700" y="71835"/>
                    <a:pt x="64446" y="79284"/>
                    <a:pt x="64446" y="80277"/>
                  </a:cubicBezTo>
                  <a:cubicBezTo>
                    <a:pt x="64446" y="82511"/>
                    <a:pt x="66700" y="82511"/>
                    <a:pt x="70959" y="82511"/>
                  </a:cubicBezTo>
                  <a:lnTo>
                    <a:pt x="93757" y="82511"/>
                  </a:lnTo>
                  <a:cubicBezTo>
                    <a:pt x="92003" y="84498"/>
                    <a:pt x="80228" y="96167"/>
                    <a:pt x="47661" y="125216"/>
                  </a:cubicBezTo>
                  <a:cubicBezTo>
                    <a:pt x="47160" y="125713"/>
                    <a:pt x="29122" y="141851"/>
                    <a:pt x="8329" y="159231"/>
                  </a:cubicBezTo>
                  <a:cubicBezTo>
                    <a:pt x="5072" y="161962"/>
                    <a:pt x="312" y="166183"/>
                    <a:pt x="312" y="167921"/>
                  </a:cubicBezTo>
                  <a:cubicBezTo>
                    <a:pt x="312" y="168666"/>
                    <a:pt x="563" y="169659"/>
                    <a:pt x="2317" y="169659"/>
                  </a:cubicBezTo>
                  <a:cubicBezTo>
                    <a:pt x="5573" y="169659"/>
                    <a:pt x="10834" y="167176"/>
                    <a:pt x="14091" y="165190"/>
                  </a:cubicBezTo>
                  <a:cubicBezTo>
                    <a:pt x="18600" y="162707"/>
                    <a:pt x="22859" y="162707"/>
                    <a:pt x="26868" y="162707"/>
                  </a:cubicBezTo>
                  <a:cubicBezTo>
                    <a:pt x="38141" y="162707"/>
                    <a:pt x="54425" y="164693"/>
                    <a:pt x="65949" y="165935"/>
                  </a:cubicBezTo>
                  <a:cubicBezTo>
                    <a:pt x="77974" y="167673"/>
                    <a:pt x="94759" y="169659"/>
                    <a:pt x="107034" y="169659"/>
                  </a:cubicBezTo>
                  <a:cubicBezTo>
                    <a:pt x="125322" y="169659"/>
                    <a:pt x="140103" y="159479"/>
                    <a:pt x="148119" y="152279"/>
                  </a:cubicBezTo>
                  <a:cubicBezTo>
                    <a:pt x="163401" y="138872"/>
                    <a:pt x="167911" y="121244"/>
                    <a:pt x="167911" y="119754"/>
                  </a:cubicBezTo>
                  <a:cubicBezTo>
                    <a:pt x="167911" y="118264"/>
                    <a:pt x="166909" y="118016"/>
                    <a:pt x="165656" y="118016"/>
                  </a:cubicBezTo>
                  <a:cubicBezTo>
                    <a:pt x="160896" y="118016"/>
                    <a:pt x="145865" y="125216"/>
                    <a:pt x="143610" y="132416"/>
                  </a:cubicBezTo>
                  <a:cubicBezTo>
                    <a:pt x="142107" y="137134"/>
                    <a:pt x="139602" y="145575"/>
                    <a:pt x="131836" y="154265"/>
                  </a:cubicBezTo>
                  <a:cubicBezTo>
                    <a:pt x="124320" y="154265"/>
                    <a:pt x="115552" y="154265"/>
                    <a:pt x="92504" y="151286"/>
                  </a:cubicBezTo>
                  <a:cubicBezTo>
                    <a:pt x="79978" y="149796"/>
                    <a:pt x="61189" y="147313"/>
                    <a:pt x="47911" y="147313"/>
                  </a:cubicBezTo>
                  <a:cubicBezTo>
                    <a:pt x="46408" y="147313"/>
                    <a:pt x="40396" y="147313"/>
                    <a:pt x="35636" y="148306"/>
                  </a:cubicBezTo>
                  <a:lnTo>
                    <a:pt x="108287" y="8251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94" name="任意多边形: 形状 2093">
              <a:extLst>
                <a:ext uri="{FF2B5EF4-FFF2-40B4-BE49-F238E27FC236}">
                  <a16:creationId xmlns:a16="http://schemas.microsoft.com/office/drawing/2014/main" id="{9C3A38AD-35FF-9384-A67B-E86A95FD547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975562" y="3716900"/>
              <a:ext cx="34321" cy="248283"/>
            </a:xfrm>
            <a:custGeom>
              <a:avLst/>
              <a:gdLst>
                <a:gd name="connsiteX0" fmla="*/ 34642 w 34321"/>
                <a:gd name="connsiteY0" fmla="*/ 248365 h 248283"/>
                <a:gd name="connsiteX1" fmla="*/ 34642 w 34321"/>
                <a:gd name="connsiteY1" fmla="*/ 238433 h 248283"/>
                <a:gd name="connsiteX2" fmla="*/ 10341 w 34321"/>
                <a:gd name="connsiteY2" fmla="*/ 238433 h 248283"/>
                <a:gd name="connsiteX3" fmla="*/ 10341 w 34321"/>
                <a:gd name="connsiteY3" fmla="*/ 10013 h 248283"/>
                <a:gd name="connsiteX4" fmla="*/ 34642 w 34321"/>
                <a:gd name="connsiteY4" fmla="*/ 10013 h 248283"/>
                <a:gd name="connsiteX5" fmla="*/ 34642 w 34321"/>
                <a:gd name="connsiteY5" fmla="*/ 81 h 248283"/>
                <a:gd name="connsiteX6" fmla="*/ 320 w 34321"/>
                <a:gd name="connsiteY6" fmla="*/ 81 h 248283"/>
                <a:gd name="connsiteX7" fmla="*/ 320 w 34321"/>
                <a:gd name="connsiteY7" fmla="*/ 248365 h 248283"/>
                <a:gd name="connsiteX8" fmla="*/ 34642 w 34321"/>
                <a:gd name="connsiteY8" fmla="*/ 248365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642" y="248365"/>
                  </a:moveTo>
                  <a:lnTo>
                    <a:pt x="34642" y="238433"/>
                  </a:lnTo>
                  <a:lnTo>
                    <a:pt x="10341" y="238433"/>
                  </a:lnTo>
                  <a:lnTo>
                    <a:pt x="10341" y="10013"/>
                  </a:lnTo>
                  <a:lnTo>
                    <a:pt x="34642" y="10013"/>
                  </a:lnTo>
                  <a:lnTo>
                    <a:pt x="34642" y="81"/>
                  </a:lnTo>
                  <a:lnTo>
                    <a:pt x="320" y="81"/>
                  </a:lnTo>
                  <a:lnTo>
                    <a:pt x="320" y="248365"/>
                  </a:lnTo>
                  <a:lnTo>
                    <a:pt x="34642" y="24836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95" name="任意多边形: 形状 2094">
              <a:extLst>
                <a:ext uri="{FF2B5EF4-FFF2-40B4-BE49-F238E27FC236}">
                  <a16:creationId xmlns:a16="http://schemas.microsoft.com/office/drawing/2014/main" id="{AFC8B1EC-DD89-43AB-1B3C-77D7ADCC255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028617" y="3793371"/>
              <a:ext cx="92191" cy="112472"/>
            </a:xfrm>
            <a:custGeom>
              <a:avLst/>
              <a:gdLst>
                <a:gd name="connsiteX0" fmla="*/ 85250 w 92191"/>
                <a:gd name="connsiteY0" fmla="*/ 16964 h 112472"/>
                <a:gd name="connsiteX1" fmla="*/ 73225 w 92191"/>
                <a:gd name="connsiteY1" fmla="*/ 28137 h 112472"/>
                <a:gd name="connsiteX2" fmla="*/ 80991 w 92191"/>
                <a:gd name="connsiteY2" fmla="*/ 35337 h 112472"/>
                <a:gd name="connsiteX3" fmla="*/ 92515 w 92191"/>
                <a:gd name="connsiteY3" fmla="*/ 21434 h 112472"/>
                <a:gd name="connsiteX4" fmla="*/ 62703 w 92191"/>
                <a:gd name="connsiteY4" fmla="*/ 81 h 112472"/>
                <a:gd name="connsiteX5" fmla="*/ 20365 w 92191"/>
                <a:gd name="connsiteY5" fmla="*/ 36331 h 112472"/>
                <a:gd name="connsiteX6" fmla="*/ 46168 w 92191"/>
                <a:gd name="connsiteY6" fmla="*/ 60911 h 112472"/>
                <a:gd name="connsiteX7" fmla="*/ 72223 w 92191"/>
                <a:gd name="connsiteY7" fmla="*/ 79780 h 112472"/>
                <a:gd name="connsiteX8" fmla="*/ 36398 w 92191"/>
                <a:gd name="connsiteY8" fmla="*/ 107091 h 112472"/>
                <a:gd name="connsiteX9" fmla="*/ 7839 w 92191"/>
                <a:gd name="connsiteY9" fmla="*/ 93932 h 112472"/>
                <a:gd name="connsiteX10" fmla="*/ 23622 w 92191"/>
                <a:gd name="connsiteY10" fmla="*/ 80773 h 112472"/>
                <a:gd name="connsiteX11" fmla="*/ 14352 w 92191"/>
                <a:gd name="connsiteY11" fmla="*/ 72083 h 112472"/>
                <a:gd name="connsiteX12" fmla="*/ 323 w 92191"/>
                <a:gd name="connsiteY12" fmla="*/ 88470 h 112472"/>
                <a:gd name="connsiteX13" fmla="*/ 36148 w 92191"/>
                <a:gd name="connsiteY13" fmla="*/ 112554 h 112472"/>
                <a:gd name="connsiteX14" fmla="*/ 86502 w 92191"/>
                <a:gd name="connsiteY14" fmla="*/ 71339 h 112472"/>
                <a:gd name="connsiteX15" fmla="*/ 78736 w 92191"/>
                <a:gd name="connsiteY15" fmla="*/ 53214 h 112472"/>
                <a:gd name="connsiteX16" fmla="*/ 53684 w 92191"/>
                <a:gd name="connsiteY16" fmla="*/ 42786 h 112472"/>
                <a:gd name="connsiteX17" fmla="*/ 34644 w 92191"/>
                <a:gd name="connsiteY17" fmla="*/ 27889 h 112472"/>
                <a:gd name="connsiteX18" fmla="*/ 62703 w 92191"/>
                <a:gd name="connsiteY18" fmla="*/ 5543 h 112472"/>
                <a:gd name="connsiteX19" fmla="*/ 85250 w 92191"/>
                <a:gd name="connsiteY19" fmla="*/ 16964 h 1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191" h="112472">
                  <a:moveTo>
                    <a:pt x="85250" y="16964"/>
                  </a:moveTo>
                  <a:cubicBezTo>
                    <a:pt x="78235" y="17213"/>
                    <a:pt x="73225" y="22675"/>
                    <a:pt x="73225" y="28137"/>
                  </a:cubicBezTo>
                  <a:cubicBezTo>
                    <a:pt x="73225" y="31613"/>
                    <a:pt x="75479" y="35337"/>
                    <a:pt x="80991" y="35337"/>
                  </a:cubicBezTo>
                  <a:cubicBezTo>
                    <a:pt x="86502" y="35337"/>
                    <a:pt x="92515" y="31117"/>
                    <a:pt x="92515" y="21434"/>
                  </a:cubicBezTo>
                  <a:cubicBezTo>
                    <a:pt x="92515" y="10261"/>
                    <a:pt x="81742" y="81"/>
                    <a:pt x="62703" y="81"/>
                  </a:cubicBezTo>
                  <a:cubicBezTo>
                    <a:pt x="29634" y="81"/>
                    <a:pt x="20365" y="25406"/>
                    <a:pt x="20365" y="36331"/>
                  </a:cubicBezTo>
                  <a:cubicBezTo>
                    <a:pt x="20365" y="55697"/>
                    <a:pt x="38903" y="59421"/>
                    <a:pt x="46168" y="60911"/>
                  </a:cubicBezTo>
                  <a:cubicBezTo>
                    <a:pt x="59196" y="63394"/>
                    <a:pt x="72223" y="66125"/>
                    <a:pt x="72223" y="79780"/>
                  </a:cubicBezTo>
                  <a:cubicBezTo>
                    <a:pt x="72223" y="86236"/>
                    <a:pt x="66461" y="107091"/>
                    <a:pt x="36398" y="107091"/>
                  </a:cubicBezTo>
                  <a:cubicBezTo>
                    <a:pt x="32891" y="107091"/>
                    <a:pt x="13601" y="107091"/>
                    <a:pt x="7839" y="93932"/>
                  </a:cubicBezTo>
                  <a:cubicBezTo>
                    <a:pt x="17359" y="95174"/>
                    <a:pt x="23622" y="87725"/>
                    <a:pt x="23622" y="80773"/>
                  </a:cubicBezTo>
                  <a:cubicBezTo>
                    <a:pt x="23622" y="75063"/>
                    <a:pt x="19613" y="72083"/>
                    <a:pt x="14352" y="72083"/>
                  </a:cubicBezTo>
                  <a:cubicBezTo>
                    <a:pt x="7839" y="72083"/>
                    <a:pt x="323" y="77297"/>
                    <a:pt x="323" y="88470"/>
                  </a:cubicBezTo>
                  <a:cubicBezTo>
                    <a:pt x="323" y="102622"/>
                    <a:pt x="14603" y="112554"/>
                    <a:pt x="36148" y="112554"/>
                  </a:cubicBezTo>
                  <a:cubicBezTo>
                    <a:pt x="76732" y="112554"/>
                    <a:pt x="86502" y="82511"/>
                    <a:pt x="86502" y="71339"/>
                  </a:cubicBezTo>
                  <a:cubicBezTo>
                    <a:pt x="86502" y="62400"/>
                    <a:pt x="81742" y="56193"/>
                    <a:pt x="78736" y="53214"/>
                  </a:cubicBezTo>
                  <a:cubicBezTo>
                    <a:pt x="71972" y="46262"/>
                    <a:pt x="64707" y="45021"/>
                    <a:pt x="53684" y="42786"/>
                  </a:cubicBezTo>
                  <a:cubicBezTo>
                    <a:pt x="44665" y="40800"/>
                    <a:pt x="34644" y="39062"/>
                    <a:pt x="34644" y="27889"/>
                  </a:cubicBezTo>
                  <a:cubicBezTo>
                    <a:pt x="34644" y="20689"/>
                    <a:pt x="40657" y="5543"/>
                    <a:pt x="62703" y="5543"/>
                  </a:cubicBezTo>
                  <a:cubicBezTo>
                    <a:pt x="68966" y="5543"/>
                    <a:pt x="81492" y="7281"/>
                    <a:pt x="85250" y="1696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96" name="任意多边形: 形状 2095">
              <a:extLst>
                <a:ext uri="{FF2B5EF4-FFF2-40B4-BE49-F238E27FC236}">
                  <a16:creationId xmlns:a16="http://schemas.microsoft.com/office/drawing/2014/main" id="{57614B8B-0FF5-E435-43D5-33F7FF54043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138533" y="3716900"/>
              <a:ext cx="34321" cy="248283"/>
            </a:xfrm>
            <a:custGeom>
              <a:avLst/>
              <a:gdLst>
                <a:gd name="connsiteX0" fmla="*/ 34649 w 34321"/>
                <a:gd name="connsiteY0" fmla="*/ 81 h 248283"/>
                <a:gd name="connsiteX1" fmla="*/ 328 w 34321"/>
                <a:gd name="connsiteY1" fmla="*/ 81 h 248283"/>
                <a:gd name="connsiteX2" fmla="*/ 328 w 34321"/>
                <a:gd name="connsiteY2" fmla="*/ 10013 h 248283"/>
                <a:gd name="connsiteX3" fmla="*/ 24628 w 34321"/>
                <a:gd name="connsiteY3" fmla="*/ 10013 h 248283"/>
                <a:gd name="connsiteX4" fmla="*/ 24628 w 34321"/>
                <a:gd name="connsiteY4" fmla="*/ 238433 h 248283"/>
                <a:gd name="connsiteX5" fmla="*/ 328 w 34321"/>
                <a:gd name="connsiteY5" fmla="*/ 238433 h 248283"/>
                <a:gd name="connsiteX6" fmla="*/ 328 w 34321"/>
                <a:gd name="connsiteY6" fmla="*/ 248365 h 248283"/>
                <a:gd name="connsiteX7" fmla="*/ 34649 w 34321"/>
                <a:gd name="connsiteY7" fmla="*/ 248365 h 248283"/>
                <a:gd name="connsiteX8" fmla="*/ 34649 w 34321"/>
                <a:gd name="connsiteY8" fmla="*/ 81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649" y="81"/>
                  </a:moveTo>
                  <a:lnTo>
                    <a:pt x="328" y="81"/>
                  </a:lnTo>
                  <a:lnTo>
                    <a:pt x="328" y="10013"/>
                  </a:lnTo>
                  <a:lnTo>
                    <a:pt x="24628" y="10013"/>
                  </a:lnTo>
                  <a:lnTo>
                    <a:pt x="24628" y="238433"/>
                  </a:lnTo>
                  <a:lnTo>
                    <a:pt x="328" y="238433"/>
                  </a:lnTo>
                  <a:lnTo>
                    <a:pt x="328" y="248365"/>
                  </a:lnTo>
                  <a:lnTo>
                    <a:pt x="34649" y="248365"/>
                  </a:lnTo>
                  <a:lnTo>
                    <a:pt x="34649" y="8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97" name="任意多边形: 形状 2096">
              <a:extLst>
                <a:ext uri="{FF2B5EF4-FFF2-40B4-BE49-F238E27FC236}">
                  <a16:creationId xmlns:a16="http://schemas.microsoft.com/office/drawing/2014/main" id="{FB5045DD-1754-D371-E8E5-E7C91042B05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662968" y="4050840"/>
              <a:ext cx="1539642" cy="9930"/>
            </a:xfrm>
            <a:custGeom>
              <a:avLst/>
              <a:gdLst>
                <a:gd name="connsiteX0" fmla="*/ 0 w 1539642"/>
                <a:gd name="connsiteY0" fmla="*/ 0 h 9930"/>
                <a:gd name="connsiteX1" fmla="*/ 1539642 w 1539642"/>
                <a:gd name="connsiteY1" fmla="*/ 0 h 9930"/>
                <a:gd name="connsiteX2" fmla="*/ 1539642 w 1539642"/>
                <a:gd name="connsiteY2" fmla="*/ 9931 h 9930"/>
                <a:gd name="connsiteX3" fmla="*/ 0 w 1539642"/>
                <a:gd name="connsiteY3" fmla="*/ 9931 h 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9642" h="9930">
                  <a:moveTo>
                    <a:pt x="0" y="0"/>
                  </a:moveTo>
                  <a:lnTo>
                    <a:pt x="1539642" y="0"/>
                  </a:lnTo>
                  <a:lnTo>
                    <a:pt x="1539642" y="9931"/>
                  </a:lnTo>
                  <a:lnTo>
                    <a:pt x="0" y="993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99" name="任意多边形: 形状 2098">
              <a:extLst>
                <a:ext uri="{FF2B5EF4-FFF2-40B4-BE49-F238E27FC236}">
                  <a16:creationId xmlns:a16="http://schemas.microsoft.com/office/drawing/2014/main" id="{B604975D-6945-E4AF-DE4F-21CE5D14DC8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908503" y="4101973"/>
              <a:ext cx="236240" cy="248283"/>
            </a:xfrm>
            <a:custGeom>
              <a:avLst/>
              <a:gdLst>
                <a:gd name="connsiteX0" fmla="*/ 91719 w 236240"/>
                <a:gd name="connsiteY0" fmla="*/ 132673 h 248283"/>
                <a:gd name="connsiteX1" fmla="*/ 2784 w 236240"/>
                <a:gd name="connsiteY1" fmla="*/ 241669 h 248283"/>
                <a:gd name="connsiteX2" fmla="*/ 529 w 236240"/>
                <a:gd name="connsiteY2" fmla="*/ 245642 h 248283"/>
                <a:gd name="connsiteX3" fmla="*/ 7293 w 236240"/>
                <a:gd name="connsiteY3" fmla="*/ 248373 h 248283"/>
                <a:gd name="connsiteX4" fmla="*/ 214975 w 236240"/>
                <a:gd name="connsiteY4" fmla="*/ 248373 h 248283"/>
                <a:gd name="connsiteX5" fmla="*/ 236519 w 236240"/>
                <a:gd name="connsiteY5" fmla="*/ 186550 h 248283"/>
                <a:gd name="connsiteX6" fmla="*/ 230256 w 236240"/>
                <a:gd name="connsiteY6" fmla="*/ 186550 h 248283"/>
                <a:gd name="connsiteX7" fmla="*/ 185914 w 236240"/>
                <a:gd name="connsiteY7" fmla="*/ 227517 h 248283"/>
                <a:gd name="connsiteX8" fmla="*/ 127794 w 236240"/>
                <a:gd name="connsiteY8" fmla="*/ 234717 h 248283"/>
                <a:gd name="connsiteX9" fmla="*/ 21322 w 236240"/>
                <a:gd name="connsiteY9" fmla="*/ 234717 h 248283"/>
                <a:gd name="connsiteX10" fmla="*/ 108253 w 236240"/>
                <a:gd name="connsiteY10" fmla="*/ 128203 h 248283"/>
                <a:gd name="connsiteX11" fmla="*/ 110508 w 236240"/>
                <a:gd name="connsiteY11" fmla="*/ 124231 h 248283"/>
                <a:gd name="connsiteX12" fmla="*/ 108754 w 236240"/>
                <a:gd name="connsiteY12" fmla="*/ 120755 h 248283"/>
                <a:gd name="connsiteX13" fmla="*/ 27335 w 236240"/>
                <a:gd name="connsiteY13" fmla="*/ 10021 h 248283"/>
                <a:gd name="connsiteX14" fmla="*/ 126541 w 236240"/>
                <a:gd name="connsiteY14" fmla="*/ 10021 h 248283"/>
                <a:gd name="connsiteX15" fmla="*/ 230256 w 236240"/>
                <a:gd name="connsiteY15" fmla="*/ 58188 h 248283"/>
                <a:gd name="connsiteX16" fmla="*/ 236519 w 236240"/>
                <a:gd name="connsiteY16" fmla="*/ 58188 h 248283"/>
                <a:gd name="connsiteX17" fmla="*/ 214975 w 236240"/>
                <a:gd name="connsiteY17" fmla="*/ 89 h 248283"/>
                <a:gd name="connsiteX18" fmla="*/ 7293 w 236240"/>
                <a:gd name="connsiteY18" fmla="*/ 89 h 248283"/>
                <a:gd name="connsiteX19" fmla="*/ 279 w 236240"/>
                <a:gd name="connsiteY19" fmla="*/ 8034 h 248283"/>
                <a:gd name="connsiteX20" fmla="*/ 91719 w 236240"/>
                <a:gd name="connsiteY20" fmla="*/ 132673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240" h="248283">
                  <a:moveTo>
                    <a:pt x="91719" y="132673"/>
                  </a:moveTo>
                  <a:lnTo>
                    <a:pt x="2784" y="241669"/>
                  </a:lnTo>
                  <a:cubicBezTo>
                    <a:pt x="780" y="244152"/>
                    <a:pt x="529" y="244648"/>
                    <a:pt x="529" y="245642"/>
                  </a:cubicBezTo>
                  <a:cubicBezTo>
                    <a:pt x="529" y="248373"/>
                    <a:pt x="2784" y="248373"/>
                    <a:pt x="7293" y="248373"/>
                  </a:cubicBezTo>
                  <a:lnTo>
                    <a:pt x="214975" y="248373"/>
                  </a:lnTo>
                  <a:lnTo>
                    <a:pt x="236519" y="186550"/>
                  </a:lnTo>
                  <a:lnTo>
                    <a:pt x="230256" y="186550"/>
                  </a:lnTo>
                  <a:cubicBezTo>
                    <a:pt x="223993" y="205171"/>
                    <a:pt x="207209" y="220317"/>
                    <a:pt x="185914" y="227517"/>
                  </a:cubicBezTo>
                  <a:cubicBezTo>
                    <a:pt x="181906" y="228758"/>
                    <a:pt x="164620" y="234717"/>
                    <a:pt x="127794" y="234717"/>
                  </a:cubicBezTo>
                  <a:lnTo>
                    <a:pt x="21322" y="234717"/>
                  </a:lnTo>
                  <a:lnTo>
                    <a:pt x="108253" y="128203"/>
                  </a:lnTo>
                  <a:cubicBezTo>
                    <a:pt x="110007" y="125969"/>
                    <a:pt x="110508" y="125224"/>
                    <a:pt x="110508" y="124231"/>
                  </a:cubicBezTo>
                  <a:cubicBezTo>
                    <a:pt x="110508" y="123238"/>
                    <a:pt x="110257" y="122990"/>
                    <a:pt x="108754" y="120755"/>
                  </a:cubicBezTo>
                  <a:lnTo>
                    <a:pt x="27335" y="10021"/>
                  </a:lnTo>
                  <a:lnTo>
                    <a:pt x="126541" y="10021"/>
                  </a:lnTo>
                  <a:cubicBezTo>
                    <a:pt x="155100" y="10021"/>
                    <a:pt x="212720" y="11759"/>
                    <a:pt x="230256" y="58188"/>
                  </a:cubicBezTo>
                  <a:lnTo>
                    <a:pt x="236519" y="58188"/>
                  </a:lnTo>
                  <a:lnTo>
                    <a:pt x="214975" y="89"/>
                  </a:lnTo>
                  <a:lnTo>
                    <a:pt x="7293" y="89"/>
                  </a:lnTo>
                  <a:cubicBezTo>
                    <a:pt x="529" y="89"/>
                    <a:pt x="279" y="337"/>
                    <a:pt x="279" y="8034"/>
                  </a:cubicBezTo>
                  <a:lnTo>
                    <a:pt x="91719" y="1326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00" name="任意多边形: 形状 2099">
              <a:extLst>
                <a:ext uri="{FF2B5EF4-FFF2-40B4-BE49-F238E27FC236}">
                  <a16:creationId xmlns:a16="http://schemas.microsoft.com/office/drawing/2014/main" id="{DB669A1D-2D59-436D-F06B-4632F2CCADB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175398" y="4232324"/>
              <a:ext cx="69444" cy="173798"/>
            </a:xfrm>
            <a:custGeom>
              <a:avLst/>
              <a:gdLst>
                <a:gd name="connsiteX0" fmla="*/ 41850 w 69444"/>
                <a:gd name="connsiteY0" fmla="*/ 25127 h 173798"/>
                <a:gd name="connsiteX1" fmla="*/ 47287 w 69444"/>
                <a:gd name="connsiteY1" fmla="*/ 11570 h 173798"/>
                <a:gd name="connsiteX2" fmla="*/ 66051 w 69444"/>
                <a:gd name="connsiteY2" fmla="*/ 4966 h 173798"/>
                <a:gd name="connsiteX3" fmla="*/ 69733 w 69444"/>
                <a:gd name="connsiteY3" fmla="*/ 2533 h 173798"/>
                <a:gd name="connsiteX4" fmla="*/ 65349 w 69444"/>
                <a:gd name="connsiteY4" fmla="*/ 100 h 173798"/>
                <a:gd name="connsiteX5" fmla="*/ 28172 w 69444"/>
                <a:gd name="connsiteY5" fmla="*/ 21998 h 173798"/>
                <a:gd name="connsiteX6" fmla="*/ 28172 w 69444"/>
                <a:gd name="connsiteY6" fmla="*/ 62841 h 173798"/>
                <a:gd name="connsiteX7" fmla="*/ 22385 w 69444"/>
                <a:gd name="connsiteY7" fmla="*/ 77961 h 173798"/>
                <a:gd name="connsiteX8" fmla="*/ 3796 w 69444"/>
                <a:gd name="connsiteY8" fmla="*/ 84566 h 173798"/>
                <a:gd name="connsiteX9" fmla="*/ 289 w 69444"/>
                <a:gd name="connsiteY9" fmla="*/ 86999 h 173798"/>
                <a:gd name="connsiteX10" fmla="*/ 3270 w 69444"/>
                <a:gd name="connsiteY10" fmla="*/ 89432 h 173798"/>
                <a:gd name="connsiteX11" fmla="*/ 28172 w 69444"/>
                <a:gd name="connsiteY11" fmla="*/ 107681 h 173798"/>
                <a:gd name="connsiteX12" fmla="*/ 28172 w 69444"/>
                <a:gd name="connsiteY12" fmla="*/ 148524 h 173798"/>
                <a:gd name="connsiteX13" fmla="*/ 37466 w 69444"/>
                <a:gd name="connsiteY13" fmla="*/ 166946 h 173798"/>
                <a:gd name="connsiteX14" fmla="*/ 65349 w 69444"/>
                <a:gd name="connsiteY14" fmla="*/ 173898 h 173798"/>
                <a:gd name="connsiteX15" fmla="*/ 69733 w 69444"/>
                <a:gd name="connsiteY15" fmla="*/ 171465 h 173798"/>
                <a:gd name="connsiteX16" fmla="*/ 66752 w 69444"/>
                <a:gd name="connsiteY16" fmla="*/ 169032 h 173798"/>
                <a:gd name="connsiteX17" fmla="*/ 42201 w 69444"/>
                <a:gd name="connsiteY17" fmla="*/ 153911 h 173798"/>
                <a:gd name="connsiteX18" fmla="*/ 41850 w 69444"/>
                <a:gd name="connsiteY18" fmla="*/ 148524 h 173798"/>
                <a:gd name="connsiteX19" fmla="*/ 41850 w 69444"/>
                <a:gd name="connsiteY19" fmla="*/ 112026 h 173798"/>
                <a:gd name="connsiteX20" fmla="*/ 37291 w 69444"/>
                <a:gd name="connsiteY20" fmla="*/ 96036 h 173798"/>
                <a:gd name="connsiteX21" fmla="*/ 20982 w 69444"/>
                <a:gd name="connsiteY21" fmla="*/ 86999 h 173798"/>
                <a:gd name="connsiteX22" fmla="*/ 41675 w 69444"/>
                <a:gd name="connsiteY22" fmla="*/ 68576 h 173798"/>
                <a:gd name="connsiteX23" fmla="*/ 41850 w 69444"/>
                <a:gd name="connsiteY23" fmla="*/ 61624 h 173798"/>
                <a:gd name="connsiteX24" fmla="*/ 41850 w 69444"/>
                <a:gd name="connsiteY24" fmla="*/ 25127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44" h="173798">
                  <a:moveTo>
                    <a:pt x="41850" y="25127"/>
                  </a:moveTo>
                  <a:cubicBezTo>
                    <a:pt x="41850" y="21651"/>
                    <a:pt x="41850" y="16437"/>
                    <a:pt x="47287" y="11570"/>
                  </a:cubicBezTo>
                  <a:cubicBezTo>
                    <a:pt x="52548" y="7052"/>
                    <a:pt x="59212" y="5487"/>
                    <a:pt x="66051" y="4966"/>
                  </a:cubicBezTo>
                  <a:cubicBezTo>
                    <a:pt x="68506" y="4792"/>
                    <a:pt x="69733" y="4792"/>
                    <a:pt x="69733" y="2533"/>
                  </a:cubicBezTo>
                  <a:cubicBezTo>
                    <a:pt x="69733" y="100"/>
                    <a:pt x="67980" y="100"/>
                    <a:pt x="65349" y="100"/>
                  </a:cubicBezTo>
                  <a:cubicBezTo>
                    <a:pt x="46585" y="100"/>
                    <a:pt x="28347" y="7921"/>
                    <a:pt x="28172" y="21998"/>
                  </a:cubicBezTo>
                  <a:lnTo>
                    <a:pt x="28172" y="62841"/>
                  </a:lnTo>
                  <a:cubicBezTo>
                    <a:pt x="28172" y="67360"/>
                    <a:pt x="28172" y="72921"/>
                    <a:pt x="22385" y="77961"/>
                  </a:cubicBezTo>
                  <a:cubicBezTo>
                    <a:pt x="18176" y="81264"/>
                    <a:pt x="12565" y="84044"/>
                    <a:pt x="3796" y="84566"/>
                  </a:cubicBezTo>
                  <a:cubicBezTo>
                    <a:pt x="1692" y="84740"/>
                    <a:pt x="289" y="84740"/>
                    <a:pt x="289" y="86999"/>
                  </a:cubicBezTo>
                  <a:cubicBezTo>
                    <a:pt x="289" y="89258"/>
                    <a:pt x="1867" y="89258"/>
                    <a:pt x="3270" y="89432"/>
                  </a:cubicBezTo>
                  <a:cubicBezTo>
                    <a:pt x="24139" y="90822"/>
                    <a:pt x="27997" y="102815"/>
                    <a:pt x="28172" y="107681"/>
                  </a:cubicBezTo>
                  <a:lnTo>
                    <a:pt x="28172" y="148524"/>
                  </a:lnTo>
                  <a:cubicBezTo>
                    <a:pt x="28172" y="153216"/>
                    <a:pt x="28172" y="161037"/>
                    <a:pt x="37466" y="166946"/>
                  </a:cubicBezTo>
                  <a:cubicBezTo>
                    <a:pt x="47287" y="173203"/>
                    <a:pt x="60965" y="173898"/>
                    <a:pt x="65349" y="173898"/>
                  </a:cubicBezTo>
                  <a:cubicBezTo>
                    <a:pt x="67980" y="173898"/>
                    <a:pt x="69733" y="173898"/>
                    <a:pt x="69733" y="171465"/>
                  </a:cubicBezTo>
                  <a:cubicBezTo>
                    <a:pt x="69733" y="169206"/>
                    <a:pt x="68155" y="169032"/>
                    <a:pt x="66752" y="169032"/>
                  </a:cubicBezTo>
                  <a:cubicBezTo>
                    <a:pt x="50268" y="168163"/>
                    <a:pt x="43604" y="160342"/>
                    <a:pt x="42201" y="153911"/>
                  </a:cubicBezTo>
                  <a:cubicBezTo>
                    <a:pt x="41850" y="152173"/>
                    <a:pt x="41850" y="150957"/>
                    <a:pt x="41850" y="148524"/>
                  </a:cubicBezTo>
                  <a:lnTo>
                    <a:pt x="41850" y="112026"/>
                  </a:lnTo>
                  <a:cubicBezTo>
                    <a:pt x="41850" y="106986"/>
                    <a:pt x="41850" y="100729"/>
                    <a:pt x="37291" y="96036"/>
                  </a:cubicBezTo>
                  <a:cubicBezTo>
                    <a:pt x="34836" y="93777"/>
                    <a:pt x="30802" y="89606"/>
                    <a:pt x="20982" y="86999"/>
                  </a:cubicBezTo>
                  <a:cubicBezTo>
                    <a:pt x="27997" y="85087"/>
                    <a:pt x="39746" y="80395"/>
                    <a:pt x="41675" y="68576"/>
                  </a:cubicBezTo>
                  <a:cubicBezTo>
                    <a:pt x="41850" y="67533"/>
                    <a:pt x="41850" y="67186"/>
                    <a:pt x="41850" y="61624"/>
                  </a:cubicBezTo>
                  <a:lnTo>
                    <a:pt x="41850" y="2512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01" name="任意多边形: 形状 2100">
              <a:extLst>
                <a:ext uri="{FF2B5EF4-FFF2-40B4-BE49-F238E27FC236}">
                  <a16:creationId xmlns:a16="http://schemas.microsoft.com/office/drawing/2014/main" id="{3214DC7F-A3AC-9C0F-900C-0FA182A8038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274009" y="4286028"/>
              <a:ext cx="69970" cy="78383"/>
            </a:xfrm>
            <a:custGeom>
              <a:avLst/>
              <a:gdLst>
                <a:gd name="connsiteX0" fmla="*/ 63424 w 69970"/>
                <a:gd name="connsiteY0" fmla="*/ 11397 h 78383"/>
                <a:gd name="connsiteX1" fmla="*/ 56059 w 69970"/>
                <a:gd name="connsiteY1" fmla="*/ 19565 h 78383"/>
                <a:gd name="connsiteX2" fmla="*/ 61846 w 69970"/>
                <a:gd name="connsiteY2" fmla="*/ 25127 h 78383"/>
                <a:gd name="connsiteX3" fmla="*/ 70264 w 69970"/>
                <a:gd name="connsiteY3" fmla="*/ 15220 h 78383"/>
                <a:gd name="connsiteX4" fmla="*/ 46940 w 69970"/>
                <a:gd name="connsiteY4" fmla="*/ 100 h 78383"/>
                <a:gd name="connsiteX5" fmla="*/ 14673 w 69970"/>
                <a:gd name="connsiteY5" fmla="*/ 25474 h 78383"/>
                <a:gd name="connsiteX6" fmla="*/ 20811 w 69970"/>
                <a:gd name="connsiteY6" fmla="*/ 38162 h 78383"/>
                <a:gd name="connsiteX7" fmla="*/ 40627 w 69970"/>
                <a:gd name="connsiteY7" fmla="*/ 44418 h 78383"/>
                <a:gd name="connsiteX8" fmla="*/ 55533 w 69970"/>
                <a:gd name="connsiteY8" fmla="*/ 55889 h 78383"/>
                <a:gd name="connsiteX9" fmla="*/ 46239 w 69970"/>
                <a:gd name="connsiteY9" fmla="*/ 69793 h 78383"/>
                <a:gd name="connsiteX10" fmla="*/ 28702 w 69970"/>
                <a:gd name="connsiteY10" fmla="*/ 73616 h 78383"/>
                <a:gd name="connsiteX11" fmla="*/ 7659 w 69970"/>
                <a:gd name="connsiteY11" fmla="*/ 66317 h 78383"/>
                <a:gd name="connsiteX12" fmla="*/ 17304 w 69970"/>
                <a:gd name="connsiteY12" fmla="*/ 56410 h 78383"/>
                <a:gd name="connsiteX13" fmla="*/ 10464 w 69970"/>
                <a:gd name="connsiteY13" fmla="*/ 49980 h 78383"/>
                <a:gd name="connsiteX14" fmla="*/ 293 w 69970"/>
                <a:gd name="connsiteY14" fmla="*/ 61624 h 78383"/>
                <a:gd name="connsiteX15" fmla="*/ 28527 w 69970"/>
                <a:gd name="connsiteY15" fmla="*/ 78483 h 78383"/>
                <a:gd name="connsiteX16" fmla="*/ 66756 w 69970"/>
                <a:gd name="connsiteY16" fmla="*/ 49806 h 78383"/>
                <a:gd name="connsiteX17" fmla="*/ 42556 w 69970"/>
                <a:gd name="connsiteY17" fmla="*/ 29472 h 78383"/>
                <a:gd name="connsiteX18" fmla="*/ 35541 w 69970"/>
                <a:gd name="connsiteY18" fmla="*/ 28081 h 78383"/>
                <a:gd name="connsiteX19" fmla="*/ 25896 w 69970"/>
                <a:gd name="connsiteY19" fmla="*/ 19391 h 78383"/>
                <a:gd name="connsiteX20" fmla="*/ 32911 w 69970"/>
                <a:gd name="connsiteY20" fmla="*/ 8268 h 78383"/>
                <a:gd name="connsiteX21" fmla="*/ 46765 w 69970"/>
                <a:gd name="connsiteY21" fmla="*/ 4966 h 78383"/>
                <a:gd name="connsiteX22" fmla="*/ 63424 w 69970"/>
                <a:gd name="connsiteY22" fmla="*/ 11397 h 7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70" h="78383">
                  <a:moveTo>
                    <a:pt x="63424" y="11397"/>
                  </a:moveTo>
                  <a:cubicBezTo>
                    <a:pt x="58865" y="12439"/>
                    <a:pt x="56059" y="16089"/>
                    <a:pt x="56059" y="19565"/>
                  </a:cubicBezTo>
                  <a:cubicBezTo>
                    <a:pt x="56059" y="23562"/>
                    <a:pt x="59566" y="25127"/>
                    <a:pt x="61846" y="25127"/>
                  </a:cubicBezTo>
                  <a:cubicBezTo>
                    <a:pt x="63600" y="25127"/>
                    <a:pt x="70264" y="24084"/>
                    <a:pt x="70264" y="15220"/>
                  </a:cubicBezTo>
                  <a:cubicBezTo>
                    <a:pt x="70264" y="3923"/>
                    <a:pt x="57637" y="100"/>
                    <a:pt x="46940" y="100"/>
                  </a:cubicBezTo>
                  <a:cubicBezTo>
                    <a:pt x="19583" y="100"/>
                    <a:pt x="14673" y="20086"/>
                    <a:pt x="14673" y="25474"/>
                  </a:cubicBezTo>
                  <a:cubicBezTo>
                    <a:pt x="14673" y="31905"/>
                    <a:pt x="18356" y="36076"/>
                    <a:pt x="20811" y="38162"/>
                  </a:cubicBezTo>
                  <a:cubicBezTo>
                    <a:pt x="25370" y="41637"/>
                    <a:pt x="28527" y="42333"/>
                    <a:pt x="40627" y="44418"/>
                  </a:cubicBezTo>
                  <a:cubicBezTo>
                    <a:pt x="44310" y="45113"/>
                    <a:pt x="55533" y="47199"/>
                    <a:pt x="55533" y="55889"/>
                  </a:cubicBezTo>
                  <a:cubicBezTo>
                    <a:pt x="55533" y="58844"/>
                    <a:pt x="53604" y="65448"/>
                    <a:pt x="46239" y="69793"/>
                  </a:cubicBezTo>
                  <a:cubicBezTo>
                    <a:pt x="39399" y="73616"/>
                    <a:pt x="30807" y="73616"/>
                    <a:pt x="28702" y="73616"/>
                  </a:cubicBezTo>
                  <a:cubicBezTo>
                    <a:pt x="21688" y="73616"/>
                    <a:pt x="11692" y="72052"/>
                    <a:pt x="7659" y="66317"/>
                  </a:cubicBezTo>
                  <a:cubicBezTo>
                    <a:pt x="13446" y="65622"/>
                    <a:pt x="17304" y="61277"/>
                    <a:pt x="17304" y="56410"/>
                  </a:cubicBezTo>
                  <a:cubicBezTo>
                    <a:pt x="17304" y="52065"/>
                    <a:pt x="14147" y="49980"/>
                    <a:pt x="10464" y="49980"/>
                  </a:cubicBezTo>
                  <a:cubicBezTo>
                    <a:pt x="5379" y="49980"/>
                    <a:pt x="293" y="53977"/>
                    <a:pt x="293" y="61624"/>
                  </a:cubicBezTo>
                  <a:cubicBezTo>
                    <a:pt x="293" y="72052"/>
                    <a:pt x="11517" y="78483"/>
                    <a:pt x="28527" y="78483"/>
                  </a:cubicBezTo>
                  <a:cubicBezTo>
                    <a:pt x="60794" y="78483"/>
                    <a:pt x="66756" y="56584"/>
                    <a:pt x="66756" y="49806"/>
                  </a:cubicBezTo>
                  <a:cubicBezTo>
                    <a:pt x="66756" y="33817"/>
                    <a:pt x="49044" y="30688"/>
                    <a:pt x="42556" y="29472"/>
                  </a:cubicBezTo>
                  <a:cubicBezTo>
                    <a:pt x="40978" y="29124"/>
                    <a:pt x="36594" y="28429"/>
                    <a:pt x="35541" y="28081"/>
                  </a:cubicBezTo>
                  <a:cubicBezTo>
                    <a:pt x="29053" y="26865"/>
                    <a:pt x="25896" y="23215"/>
                    <a:pt x="25896" y="19391"/>
                  </a:cubicBezTo>
                  <a:cubicBezTo>
                    <a:pt x="25896" y="15394"/>
                    <a:pt x="29053" y="10701"/>
                    <a:pt x="32911" y="8268"/>
                  </a:cubicBezTo>
                  <a:cubicBezTo>
                    <a:pt x="37646" y="5314"/>
                    <a:pt x="43784" y="4966"/>
                    <a:pt x="46765" y="4966"/>
                  </a:cubicBezTo>
                  <a:cubicBezTo>
                    <a:pt x="50447" y="4966"/>
                    <a:pt x="59566" y="5487"/>
                    <a:pt x="63424" y="1139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02" name="任意多边形: 形状 2101">
              <a:extLst>
                <a:ext uri="{FF2B5EF4-FFF2-40B4-BE49-F238E27FC236}">
                  <a16:creationId xmlns:a16="http://schemas.microsoft.com/office/drawing/2014/main" id="{71708BCA-75FF-1379-96AF-25666AB51AA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372597" y="4232324"/>
              <a:ext cx="69444" cy="173798"/>
            </a:xfrm>
            <a:custGeom>
              <a:avLst/>
              <a:gdLst>
                <a:gd name="connsiteX0" fmla="*/ 41858 w 69444"/>
                <a:gd name="connsiteY0" fmla="*/ 111157 h 173798"/>
                <a:gd name="connsiteX1" fmla="*/ 47645 w 69444"/>
                <a:gd name="connsiteY1" fmla="*/ 96036 h 173798"/>
                <a:gd name="connsiteX2" fmla="*/ 66234 w 69444"/>
                <a:gd name="connsiteY2" fmla="*/ 89432 h 173798"/>
                <a:gd name="connsiteX3" fmla="*/ 69741 w 69444"/>
                <a:gd name="connsiteY3" fmla="*/ 86999 h 173798"/>
                <a:gd name="connsiteX4" fmla="*/ 66760 w 69444"/>
                <a:gd name="connsiteY4" fmla="*/ 84566 h 173798"/>
                <a:gd name="connsiteX5" fmla="*/ 41858 w 69444"/>
                <a:gd name="connsiteY5" fmla="*/ 66317 h 173798"/>
                <a:gd name="connsiteX6" fmla="*/ 41858 w 69444"/>
                <a:gd name="connsiteY6" fmla="*/ 25474 h 173798"/>
                <a:gd name="connsiteX7" fmla="*/ 32564 w 69444"/>
                <a:gd name="connsiteY7" fmla="*/ 7052 h 173798"/>
                <a:gd name="connsiteX8" fmla="*/ 4681 w 69444"/>
                <a:gd name="connsiteY8" fmla="*/ 100 h 173798"/>
                <a:gd name="connsiteX9" fmla="*/ 297 w 69444"/>
                <a:gd name="connsiteY9" fmla="*/ 2533 h 173798"/>
                <a:gd name="connsiteX10" fmla="*/ 3278 w 69444"/>
                <a:gd name="connsiteY10" fmla="*/ 4966 h 173798"/>
                <a:gd name="connsiteX11" fmla="*/ 27829 w 69444"/>
                <a:gd name="connsiteY11" fmla="*/ 20086 h 173798"/>
                <a:gd name="connsiteX12" fmla="*/ 28180 w 69444"/>
                <a:gd name="connsiteY12" fmla="*/ 25474 h 173798"/>
                <a:gd name="connsiteX13" fmla="*/ 28180 w 69444"/>
                <a:gd name="connsiteY13" fmla="*/ 61972 h 173798"/>
                <a:gd name="connsiteX14" fmla="*/ 32739 w 69444"/>
                <a:gd name="connsiteY14" fmla="*/ 77961 h 173798"/>
                <a:gd name="connsiteX15" fmla="*/ 49048 w 69444"/>
                <a:gd name="connsiteY15" fmla="*/ 86999 h 173798"/>
                <a:gd name="connsiteX16" fmla="*/ 28355 w 69444"/>
                <a:gd name="connsiteY16" fmla="*/ 105422 h 173798"/>
                <a:gd name="connsiteX17" fmla="*/ 28180 w 69444"/>
                <a:gd name="connsiteY17" fmla="*/ 112373 h 173798"/>
                <a:gd name="connsiteX18" fmla="*/ 28180 w 69444"/>
                <a:gd name="connsiteY18" fmla="*/ 148871 h 173798"/>
                <a:gd name="connsiteX19" fmla="*/ 22744 w 69444"/>
                <a:gd name="connsiteY19" fmla="*/ 162427 h 173798"/>
                <a:gd name="connsiteX20" fmla="*/ 3980 w 69444"/>
                <a:gd name="connsiteY20" fmla="*/ 169032 h 173798"/>
                <a:gd name="connsiteX21" fmla="*/ 297 w 69444"/>
                <a:gd name="connsiteY21" fmla="*/ 171465 h 173798"/>
                <a:gd name="connsiteX22" fmla="*/ 4681 w 69444"/>
                <a:gd name="connsiteY22" fmla="*/ 173898 h 173798"/>
                <a:gd name="connsiteX23" fmla="*/ 41858 w 69444"/>
                <a:gd name="connsiteY23" fmla="*/ 152000 h 173798"/>
                <a:gd name="connsiteX24" fmla="*/ 41858 w 69444"/>
                <a:gd name="connsiteY24" fmla="*/ 111157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44" h="173798">
                  <a:moveTo>
                    <a:pt x="41858" y="111157"/>
                  </a:moveTo>
                  <a:cubicBezTo>
                    <a:pt x="41858" y="106638"/>
                    <a:pt x="41858" y="101077"/>
                    <a:pt x="47645" y="96036"/>
                  </a:cubicBezTo>
                  <a:cubicBezTo>
                    <a:pt x="51854" y="92734"/>
                    <a:pt x="57466" y="89953"/>
                    <a:pt x="66234" y="89432"/>
                  </a:cubicBezTo>
                  <a:cubicBezTo>
                    <a:pt x="68338" y="89258"/>
                    <a:pt x="69741" y="89258"/>
                    <a:pt x="69741" y="86999"/>
                  </a:cubicBezTo>
                  <a:cubicBezTo>
                    <a:pt x="69741" y="84740"/>
                    <a:pt x="68163" y="84740"/>
                    <a:pt x="66760" y="84566"/>
                  </a:cubicBezTo>
                  <a:cubicBezTo>
                    <a:pt x="45892" y="83175"/>
                    <a:pt x="42034" y="71183"/>
                    <a:pt x="41858" y="66317"/>
                  </a:cubicBezTo>
                  <a:lnTo>
                    <a:pt x="41858" y="25474"/>
                  </a:lnTo>
                  <a:cubicBezTo>
                    <a:pt x="41858" y="20782"/>
                    <a:pt x="41858" y="12961"/>
                    <a:pt x="32564" y="7052"/>
                  </a:cubicBezTo>
                  <a:cubicBezTo>
                    <a:pt x="22744" y="795"/>
                    <a:pt x="9065" y="100"/>
                    <a:pt x="4681" y="100"/>
                  </a:cubicBezTo>
                  <a:cubicBezTo>
                    <a:pt x="2226" y="100"/>
                    <a:pt x="297" y="100"/>
                    <a:pt x="297" y="2533"/>
                  </a:cubicBezTo>
                  <a:cubicBezTo>
                    <a:pt x="297" y="4792"/>
                    <a:pt x="1875" y="4966"/>
                    <a:pt x="3278" y="4966"/>
                  </a:cubicBezTo>
                  <a:cubicBezTo>
                    <a:pt x="19762" y="5835"/>
                    <a:pt x="26426" y="13656"/>
                    <a:pt x="27829" y="20086"/>
                  </a:cubicBezTo>
                  <a:cubicBezTo>
                    <a:pt x="28180" y="21824"/>
                    <a:pt x="28180" y="23041"/>
                    <a:pt x="28180" y="25474"/>
                  </a:cubicBezTo>
                  <a:lnTo>
                    <a:pt x="28180" y="61972"/>
                  </a:lnTo>
                  <a:cubicBezTo>
                    <a:pt x="28180" y="67012"/>
                    <a:pt x="28180" y="73269"/>
                    <a:pt x="32739" y="77961"/>
                  </a:cubicBezTo>
                  <a:cubicBezTo>
                    <a:pt x="35194" y="80221"/>
                    <a:pt x="39228" y="84392"/>
                    <a:pt x="49048" y="86999"/>
                  </a:cubicBezTo>
                  <a:cubicBezTo>
                    <a:pt x="42034" y="88911"/>
                    <a:pt x="30284" y="93603"/>
                    <a:pt x="28355" y="105422"/>
                  </a:cubicBezTo>
                  <a:cubicBezTo>
                    <a:pt x="28180" y="106464"/>
                    <a:pt x="28180" y="106812"/>
                    <a:pt x="28180" y="112373"/>
                  </a:cubicBezTo>
                  <a:lnTo>
                    <a:pt x="28180" y="148871"/>
                  </a:lnTo>
                  <a:cubicBezTo>
                    <a:pt x="28180" y="152347"/>
                    <a:pt x="28180" y="157561"/>
                    <a:pt x="22744" y="162427"/>
                  </a:cubicBezTo>
                  <a:cubicBezTo>
                    <a:pt x="17483" y="166946"/>
                    <a:pt x="10819" y="168510"/>
                    <a:pt x="3980" y="169032"/>
                  </a:cubicBezTo>
                  <a:cubicBezTo>
                    <a:pt x="1525" y="169206"/>
                    <a:pt x="297" y="169206"/>
                    <a:pt x="297" y="171465"/>
                  </a:cubicBezTo>
                  <a:cubicBezTo>
                    <a:pt x="297" y="173898"/>
                    <a:pt x="2226" y="173898"/>
                    <a:pt x="4681" y="173898"/>
                  </a:cubicBezTo>
                  <a:cubicBezTo>
                    <a:pt x="23445" y="173898"/>
                    <a:pt x="41683" y="166077"/>
                    <a:pt x="41858" y="152000"/>
                  </a:cubicBezTo>
                  <a:lnTo>
                    <a:pt x="41858" y="11115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03" name="任意多边形: 形状 2102">
              <a:extLst>
                <a:ext uri="{FF2B5EF4-FFF2-40B4-BE49-F238E27FC236}">
                  <a16:creationId xmlns:a16="http://schemas.microsoft.com/office/drawing/2014/main" id="{66DAE479-A729-B4ED-0468-26A0CDC030C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522304" y="4118609"/>
              <a:ext cx="182879" cy="169577"/>
            </a:xfrm>
            <a:custGeom>
              <a:avLst/>
              <a:gdLst>
                <a:gd name="connsiteX0" fmla="*/ 108278 w 182879"/>
                <a:gd name="connsiteY0" fmla="*/ 82527 h 169577"/>
                <a:gd name="connsiteX1" fmla="*/ 124561 w 182879"/>
                <a:gd name="connsiteY1" fmla="*/ 85010 h 169577"/>
                <a:gd name="connsiteX2" fmla="*/ 125313 w 182879"/>
                <a:gd name="connsiteY2" fmla="*/ 86748 h 169577"/>
                <a:gd name="connsiteX3" fmla="*/ 128570 w 182879"/>
                <a:gd name="connsiteY3" fmla="*/ 89230 h 169577"/>
                <a:gd name="connsiteX4" fmla="*/ 140344 w 182879"/>
                <a:gd name="connsiteY4" fmla="*/ 79796 h 169577"/>
                <a:gd name="connsiteX5" fmla="*/ 124060 w 182879"/>
                <a:gd name="connsiteY5" fmla="*/ 72099 h 169577"/>
                <a:gd name="connsiteX6" fmla="*/ 120052 w 182879"/>
                <a:gd name="connsiteY6" fmla="*/ 71602 h 169577"/>
                <a:gd name="connsiteX7" fmla="*/ 126064 w 182879"/>
                <a:gd name="connsiteY7" fmla="*/ 65147 h 169577"/>
                <a:gd name="connsiteX8" fmla="*/ 183183 w 182879"/>
                <a:gd name="connsiteY8" fmla="*/ 1835 h 169577"/>
                <a:gd name="connsiteX9" fmla="*/ 181179 w 182879"/>
                <a:gd name="connsiteY9" fmla="*/ 97 h 169577"/>
                <a:gd name="connsiteX10" fmla="*/ 165647 w 182879"/>
                <a:gd name="connsiteY10" fmla="*/ 7049 h 169577"/>
                <a:gd name="connsiteX11" fmla="*/ 140344 w 182879"/>
                <a:gd name="connsiteY11" fmla="*/ 4317 h 169577"/>
                <a:gd name="connsiteX12" fmla="*/ 107776 w 182879"/>
                <a:gd name="connsiteY12" fmla="*/ 97 h 169577"/>
                <a:gd name="connsiteX13" fmla="*/ 63434 w 182879"/>
                <a:gd name="connsiteY13" fmla="*/ 13752 h 169577"/>
                <a:gd name="connsiteX14" fmla="*/ 38883 w 182879"/>
                <a:gd name="connsiteY14" fmla="*/ 42553 h 169577"/>
                <a:gd name="connsiteX15" fmla="*/ 41138 w 182879"/>
                <a:gd name="connsiteY15" fmla="*/ 44539 h 169577"/>
                <a:gd name="connsiteX16" fmla="*/ 63184 w 182879"/>
                <a:gd name="connsiteY16" fmla="*/ 30636 h 169577"/>
                <a:gd name="connsiteX17" fmla="*/ 86733 w 182879"/>
                <a:gd name="connsiteY17" fmla="*/ 15490 h 169577"/>
                <a:gd name="connsiteX18" fmla="*/ 111033 w 182879"/>
                <a:gd name="connsiteY18" fmla="*/ 18221 h 169577"/>
                <a:gd name="connsiteX19" fmla="*/ 142849 w 182879"/>
                <a:gd name="connsiteY19" fmla="*/ 22442 h 169577"/>
                <a:gd name="connsiteX20" fmla="*/ 151618 w 182879"/>
                <a:gd name="connsiteY20" fmla="*/ 21697 h 169577"/>
                <a:gd name="connsiteX21" fmla="*/ 105021 w 182879"/>
                <a:gd name="connsiteY21" fmla="*/ 71851 h 169577"/>
                <a:gd name="connsiteX22" fmla="*/ 79969 w 182879"/>
                <a:gd name="connsiteY22" fmla="*/ 71851 h 169577"/>
                <a:gd name="connsiteX23" fmla="*/ 64436 w 182879"/>
                <a:gd name="connsiteY23" fmla="*/ 80292 h 169577"/>
                <a:gd name="connsiteX24" fmla="*/ 70950 w 182879"/>
                <a:gd name="connsiteY24" fmla="*/ 82527 h 169577"/>
                <a:gd name="connsiteX25" fmla="*/ 93747 w 182879"/>
                <a:gd name="connsiteY25" fmla="*/ 82527 h 169577"/>
                <a:gd name="connsiteX26" fmla="*/ 47652 w 182879"/>
                <a:gd name="connsiteY26" fmla="*/ 125232 h 169577"/>
                <a:gd name="connsiteX27" fmla="*/ 8320 w 182879"/>
                <a:gd name="connsiteY27" fmla="*/ 159246 h 169577"/>
                <a:gd name="connsiteX28" fmla="*/ 303 w 182879"/>
                <a:gd name="connsiteY28" fmla="*/ 167936 h 169577"/>
                <a:gd name="connsiteX29" fmla="*/ 2307 w 182879"/>
                <a:gd name="connsiteY29" fmla="*/ 169674 h 169577"/>
                <a:gd name="connsiteX30" fmla="*/ 14082 w 182879"/>
                <a:gd name="connsiteY30" fmla="*/ 165205 h 169577"/>
                <a:gd name="connsiteX31" fmla="*/ 26858 w 182879"/>
                <a:gd name="connsiteY31" fmla="*/ 162722 h 169577"/>
                <a:gd name="connsiteX32" fmla="*/ 65940 w 182879"/>
                <a:gd name="connsiteY32" fmla="*/ 165950 h 169577"/>
                <a:gd name="connsiteX33" fmla="*/ 107025 w 182879"/>
                <a:gd name="connsiteY33" fmla="*/ 169674 h 169577"/>
                <a:gd name="connsiteX34" fmla="*/ 148110 w 182879"/>
                <a:gd name="connsiteY34" fmla="*/ 152294 h 169577"/>
                <a:gd name="connsiteX35" fmla="*/ 167901 w 182879"/>
                <a:gd name="connsiteY35" fmla="*/ 119769 h 169577"/>
                <a:gd name="connsiteX36" fmla="*/ 165647 w 182879"/>
                <a:gd name="connsiteY36" fmla="*/ 118031 h 169577"/>
                <a:gd name="connsiteX37" fmla="*/ 143601 w 182879"/>
                <a:gd name="connsiteY37" fmla="*/ 132432 h 169577"/>
                <a:gd name="connsiteX38" fmla="*/ 131826 w 182879"/>
                <a:gd name="connsiteY38" fmla="*/ 154281 h 169577"/>
                <a:gd name="connsiteX39" fmla="*/ 92495 w 182879"/>
                <a:gd name="connsiteY39" fmla="*/ 151301 h 169577"/>
                <a:gd name="connsiteX40" fmla="*/ 47902 w 182879"/>
                <a:gd name="connsiteY40" fmla="*/ 147329 h 169577"/>
                <a:gd name="connsiteX41" fmla="*/ 35627 w 182879"/>
                <a:gd name="connsiteY41" fmla="*/ 148322 h 169577"/>
                <a:gd name="connsiteX42" fmla="*/ 108278 w 182879"/>
                <a:gd name="connsiteY42" fmla="*/ 82527 h 16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2879" h="169577">
                  <a:moveTo>
                    <a:pt x="108278" y="82527"/>
                  </a:moveTo>
                  <a:cubicBezTo>
                    <a:pt x="118298" y="82775"/>
                    <a:pt x="123058" y="83768"/>
                    <a:pt x="124561" y="85010"/>
                  </a:cubicBezTo>
                  <a:cubicBezTo>
                    <a:pt x="124812" y="85258"/>
                    <a:pt x="125062" y="86251"/>
                    <a:pt x="125313" y="86748"/>
                  </a:cubicBezTo>
                  <a:cubicBezTo>
                    <a:pt x="125313" y="89230"/>
                    <a:pt x="127317" y="89230"/>
                    <a:pt x="128570" y="89230"/>
                  </a:cubicBezTo>
                  <a:cubicBezTo>
                    <a:pt x="132578" y="89230"/>
                    <a:pt x="140344" y="85010"/>
                    <a:pt x="140344" y="79796"/>
                  </a:cubicBezTo>
                  <a:cubicBezTo>
                    <a:pt x="140344" y="73589"/>
                    <a:pt x="129822" y="72347"/>
                    <a:pt x="124060" y="72099"/>
                  </a:cubicBezTo>
                  <a:cubicBezTo>
                    <a:pt x="123559" y="72099"/>
                    <a:pt x="120052" y="71851"/>
                    <a:pt x="120052" y="71602"/>
                  </a:cubicBezTo>
                  <a:cubicBezTo>
                    <a:pt x="120052" y="71106"/>
                    <a:pt x="124060" y="67381"/>
                    <a:pt x="126064" y="65147"/>
                  </a:cubicBezTo>
                  <a:cubicBezTo>
                    <a:pt x="149864" y="41560"/>
                    <a:pt x="183183" y="4317"/>
                    <a:pt x="183183" y="1835"/>
                  </a:cubicBezTo>
                  <a:cubicBezTo>
                    <a:pt x="183183" y="1090"/>
                    <a:pt x="182933" y="97"/>
                    <a:pt x="181179" y="97"/>
                  </a:cubicBezTo>
                  <a:cubicBezTo>
                    <a:pt x="179425" y="97"/>
                    <a:pt x="172912" y="1586"/>
                    <a:pt x="165647" y="7049"/>
                  </a:cubicBezTo>
                  <a:cubicBezTo>
                    <a:pt x="161137" y="7049"/>
                    <a:pt x="154874" y="7049"/>
                    <a:pt x="140344" y="4317"/>
                  </a:cubicBezTo>
                  <a:cubicBezTo>
                    <a:pt x="126566" y="1835"/>
                    <a:pt x="117547" y="97"/>
                    <a:pt x="107776" y="97"/>
                  </a:cubicBezTo>
                  <a:cubicBezTo>
                    <a:pt x="91743" y="97"/>
                    <a:pt x="76712" y="5807"/>
                    <a:pt x="63434" y="13752"/>
                  </a:cubicBezTo>
                  <a:cubicBezTo>
                    <a:pt x="40887" y="27904"/>
                    <a:pt x="38883" y="42305"/>
                    <a:pt x="38883" y="42553"/>
                  </a:cubicBezTo>
                  <a:cubicBezTo>
                    <a:pt x="38883" y="43298"/>
                    <a:pt x="39134" y="44539"/>
                    <a:pt x="41138" y="44539"/>
                  </a:cubicBezTo>
                  <a:cubicBezTo>
                    <a:pt x="45898" y="44539"/>
                    <a:pt x="60929" y="37339"/>
                    <a:pt x="63184" y="30636"/>
                  </a:cubicBezTo>
                  <a:cubicBezTo>
                    <a:pt x="66441" y="20952"/>
                    <a:pt x="69697" y="15490"/>
                    <a:pt x="86733" y="15490"/>
                  </a:cubicBezTo>
                  <a:cubicBezTo>
                    <a:pt x="88987" y="15490"/>
                    <a:pt x="96002" y="15490"/>
                    <a:pt x="111033" y="18221"/>
                  </a:cubicBezTo>
                  <a:cubicBezTo>
                    <a:pt x="123559" y="20456"/>
                    <a:pt x="133831" y="22442"/>
                    <a:pt x="142849" y="22442"/>
                  </a:cubicBezTo>
                  <a:cubicBezTo>
                    <a:pt x="145856" y="22442"/>
                    <a:pt x="148862" y="22442"/>
                    <a:pt x="151618" y="21697"/>
                  </a:cubicBezTo>
                  <a:cubicBezTo>
                    <a:pt x="138340" y="37091"/>
                    <a:pt x="126816" y="49753"/>
                    <a:pt x="105021" y="71851"/>
                  </a:cubicBezTo>
                  <a:lnTo>
                    <a:pt x="79969" y="71851"/>
                  </a:lnTo>
                  <a:cubicBezTo>
                    <a:pt x="66691" y="71851"/>
                    <a:pt x="64436" y="79299"/>
                    <a:pt x="64436" y="80292"/>
                  </a:cubicBezTo>
                  <a:cubicBezTo>
                    <a:pt x="64436" y="82527"/>
                    <a:pt x="66691" y="82527"/>
                    <a:pt x="70950" y="82527"/>
                  </a:cubicBezTo>
                  <a:lnTo>
                    <a:pt x="93747" y="82527"/>
                  </a:lnTo>
                  <a:cubicBezTo>
                    <a:pt x="91994" y="84513"/>
                    <a:pt x="80219" y="96182"/>
                    <a:pt x="47652" y="125232"/>
                  </a:cubicBezTo>
                  <a:cubicBezTo>
                    <a:pt x="47151" y="125728"/>
                    <a:pt x="29113" y="141867"/>
                    <a:pt x="8320" y="159246"/>
                  </a:cubicBezTo>
                  <a:cubicBezTo>
                    <a:pt x="5063" y="161978"/>
                    <a:pt x="303" y="166198"/>
                    <a:pt x="303" y="167936"/>
                  </a:cubicBezTo>
                  <a:cubicBezTo>
                    <a:pt x="303" y="168681"/>
                    <a:pt x="554" y="169674"/>
                    <a:pt x="2307" y="169674"/>
                  </a:cubicBezTo>
                  <a:cubicBezTo>
                    <a:pt x="5564" y="169674"/>
                    <a:pt x="10825" y="167192"/>
                    <a:pt x="14082" y="165205"/>
                  </a:cubicBezTo>
                  <a:cubicBezTo>
                    <a:pt x="18591" y="162722"/>
                    <a:pt x="22850" y="162722"/>
                    <a:pt x="26858" y="162722"/>
                  </a:cubicBezTo>
                  <a:cubicBezTo>
                    <a:pt x="38132" y="162722"/>
                    <a:pt x="54416" y="164709"/>
                    <a:pt x="65940" y="165950"/>
                  </a:cubicBezTo>
                  <a:cubicBezTo>
                    <a:pt x="77965" y="167688"/>
                    <a:pt x="94749" y="169674"/>
                    <a:pt x="107025" y="169674"/>
                  </a:cubicBezTo>
                  <a:cubicBezTo>
                    <a:pt x="125313" y="169674"/>
                    <a:pt x="140094" y="159495"/>
                    <a:pt x="148110" y="152294"/>
                  </a:cubicBezTo>
                  <a:cubicBezTo>
                    <a:pt x="163392" y="138887"/>
                    <a:pt x="167901" y="121259"/>
                    <a:pt x="167901" y="119769"/>
                  </a:cubicBezTo>
                  <a:cubicBezTo>
                    <a:pt x="167901" y="118280"/>
                    <a:pt x="166899" y="118031"/>
                    <a:pt x="165647" y="118031"/>
                  </a:cubicBezTo>
                  <a:cubicBezTo>
                    <a:pt x="160887" y="118031"/>
                    <a:pt x="145856" y="125232"/>
                    <a:pt x="143601" y="132432"/>
                  </a:cubicBezTo>
                  <a:cubicBezTo>
                    <a:pt x="142098" y="137149"/>
                    <a:pt x="139593" y="145591"/>
                    <a:pt x="131826" y="154281"/>
                  </a:cubicBezTo>
                  <a:cubicBezTo>
                    <a:pt x="124311" y="154281"/>
                    <a:pt x="115543" y="154281"/>
                    <a:pt x="92495" y="151301"/>
                  </a:cubicBezTo>
                  <a:cubicBezTo>
                    <a:pt x="79969" y="149812"/>
                    <a:pt x="61180" y="147329"/>
                    <a:pt x="47902" y="147329"/>
                  </a:cubicBezTo>
                  <a:cubicBezTo>
                    <a:pt x="46399" y="147329"/>
                    <a:pt x="40386" y="147329"/>
                    <a:pt x="35627" y="148322"/>
                  </a:cubicBezTo>
                  <a:lnTo>
                    <a:pt x="108278" y="8252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04" name="任意多边形: 形状 2103">
              <a:extLst>
                <a:ext uri="{FF2B5EF4-FFF2-40B4-BE49-F238E27FC236}">
                  <a16:creationId xmlns:a16="http://schemas.microsoft.com/office/drawing/2014/main" id="{085D0E43-AA04-2C13-2C85-39F0D90DF15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744056" y="4101974"/>
              <a:ext cx="34321" cy="248283"/>
            </a:xfrm>
            <a:custGeom>
              <a:avLst/>
              <a:gdLst>
                <a:gd name="connsiteX0" fmla="*/ 34632 w 34321"/>
                <a:gd name="connsiteY0" fmla="*/ 248380 h 248283"/>
                <a:gd name="connsiteX1" fmla="*/ 34632 w 34321"/>
                <a:gd name="connsiteY1" fmla="*/ 238449 h 248283"/>
                <a:gd name="connsiteX2" fmla="*/ 10332 w 34321"/>
                <a:gd name="connsiteY2" fmla="*/ 238449 h 248283"/>
                <a:gd name="connsiteX3" fmla="*/ 10332 w 34321"/>
                <a:gd name="connsiteY3" fmla="*/ 10028 h 248283"/>
                <a:gd name="connsiteX4" fmla="*/ 34632 w 34321"/>
                <a:gd name="connsiteY4" fmla="*/ 10028 h 248283"/>
                <a:gd name="connsiteX5" fmla="*/ 34632 w 34321"/>
                <a:gd name="connsiteY5" fmla="*/ 97 h 248283"/>
                <a:gd name="connsiteX6" fmla="*/ 311 w 34321"/>
                <a:gd name="connsiteY6" fmla="*/ 97 h 248283"/>
                <a:gd name="connsiteX7" fmla="*/ 311 w 34321"/>
                <a:gd name="connsiteY7" fmla="*/ 248380 h 248283"/>
                <a:gd name="connsiteX8" fmla="*/ 34632 w 34321"/>
                <a:gd name="connsiteY8" fmla="*/ 248380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632" y="248380"/>
                  </a:moveTo>
                  <a:lnTo>
                    <a:pt x="34632" y="238449"/>
                  </a:lnTo>
                  <a:lnTo>
                    <a:pt x="10332" y="238449"/>
                  </a:lnTo>
                  <a:lnTo>
                    <a:pt x="10332" y="10028"/>
                  </a:lnTo>
                  <a:lnTo>
                    <a:pt x="34632" y="10028"/>
                  </a:lnTo>
                  <a:lnTo>
                    <a:pt x="34632" y="97"/>
                  </a:lnTo>
                  <a:lnTo>
                    <a:pt x="311" y="97"/>
                  </a:lnTo>
                  <a:lnTo>
                    <a:pt x="311" y="248380"/>
                  </a:lnTo>
                  <a:lnTo>
                    <a:pt x="34632" y="24838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05" name="任意多边形: 形状 2104">
              <a:extLst>
                <a:ext uri="{FF2B5EF4-FFF2-40B4-BE49-F238E27FC236}">
                  <a16:creationId xmlns:a16="http://schemas.microsoft.com/office/drawing/2014/main" id="{013ECEBB-88EF-1735-E42D-775DC16CB1C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797111" y="4178446"/>
              <a:ext cx="92191" cy="112472"/>
            </a:xfrm>
            <a:custGeom>
              <a:avLst/>
              <a:gdLst>
                <a:gd name="connsiteX0" fmla="*/ 85240 w 92191"/>
                <a:gd name="connsiteY0" fmla="*/ 16980 h 112472"/>
                <a:gd name="connsiteX1" fmla="*/ 73215 w 92191"/>
                <a:gd name="connsiteY1" fmla="*/ 28153 h 112472"/>
                <a:gd name="connsiteX2" fmla="*/ 80982 w 92191"/>
                <a:gd name="connsiteY2" fmla="*/ 35353 h 112472"/>
                <a:gd name="connsiteX3" fmla="*/ 92506 w 92191"/>
                <a:gd name="connsiteY3" fmla="*/ 21449 h 112472"/>
                <a:gd name="connsiteX4" fmla="*/ 62694 w 92191"/>
                <a:gd name="connsiteY4" fmla="*/ 97 h 112472"/>
                <a:gd name="connsiteX5" fmla="*/ 20356 w 92191"/>
                <a:gd name="connsiteY5" fmla="*/ 36346 h 112472"/>
                <a:gd name="connsiteX6" fmla="*/ 46159 w 92191"/>
                <a:gd name="connsiteY6" fmla="*/ 60926 h 112472"/>
                <a:gd name="connsiteX7" fmla="*/ 72213 w 92191"/>
                <a:gd name="connsiteY7" fmla="*/ 79796 h 112472"/>
                <a:gd name="connsiteX8" fmla="*/ 36389 w 92191"/>
                <a:gd name="connsiteY8" fmla="*/ 107107 h 112472"/>
                <a:gd name="connsiteX9" fmla="*/ 7830 w 92191"/>
                <a:gd name="connsiteY9" fmla="*/ 93948 h 112472"/>
                <a:gd name="connsiteX10" fmla="*/ 23612 w 92191"/>
                <a:gd name="connsiteY10" fmla="*/ 80789 h 112472"/>
                <a:gd name="connsiteX11" fmla="*/ 14343 w 92191"/>
                <a:gd name="connsiteY11" fmla="*/ 72099 h 112472"/>
                <a:gd name="connsiteX12" fmla="*/ 314 w 92191"/>
                <a:gd name="connsiteY12" fmla="*/ 88486 h 112472"/>
                <a:gd name="connsiteX13" fmla="*/ 36138 w 92191"/>
                <a:gd name="connsiteY13" fmla="*/ 112569 h 112472"/>
                <a:gd name="connsiteX14" fmla="*/ 86493 w 92191"/>
                <a:gd name="connsiteY14" fmla="*/ 71354 h 112472"/>
                <a:gd name="connsiteX15" fmla="*/ 78727 w 92191"/>
                <a:gd name="connsiteY15" fmla="*/ 53229 h 112472"/>
                <a:gd name="connsiteX16" fmla="*/ 53675 w 92191"/>
                <a:gd name="connsiteY16" fmla="*/ 42801 h 112472"/>
                <a:gd name="connsiteX17" fmla="*/ 34635 w 92191"/>
                <a:gd name="connsiteY17" fmla="*/ 27904 h 112472"/>
                <a:gd name="connsiteX18" fmla="*/ 62694 w 92191"/>
                <a:gd name="connsiteY18" fmla="*/ 5559 h 112472"/>
                <a:gd name="connsiteX19" fmla="*/ 85240 w 92191"/>
                <a:gd name="connsiteY19" fmla="*/ 16980 h 1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191" h="112472">
                  <a:moveTo>
                    <a:pt x="85240" y="16980"/>
                  </a:moveTo>
                  <a:cubicBezTo>
                    <a:pt x="78226" y="17228"/>
                    <a:pt x="73215" y="22690"/>
                    <a:pt x="73215" y="28153"/>
                  </a:cubicBezTo>
                  <a:cubicBezTo>
                    <a:pt x="73215" y="31629"/>
                    <a:pt x="75470" y="35353"/>
                    <a:pt x="80982" y="35353"/>
                  </a:cubicBezTo>
                  <a:cubicBezTo>
                    <a:pt x="86493" y="35353"/>
                    <a:pt x="92506" y="31132"/>
                    <a:pt x="92506" y="21449"/>
                  </a:cubicBezTo>
                  <a:cubicBezTo>
                    <a:pt x="92506" y="10276"/>
                    <a:pt x="81733" y="97"/>
                    <a:pt x="62694" y="97"/>
                  </a:cubicBezTo>
                  <a:cubicBezTo>
                    <a:pt x="29625" y="97"/>
                    <a:pt x="20356" y="25422"/>
                    <a:pt x="20356" y="36346"/>
                  </a:cubicBezTo>
                  <a:cubicBezTo>
                    <a:pt x="20356" y="55712"/>
                    <a:pt x="38894" y="59436"/>
                    <a:pt x="46159" y="60926"/>
                  </a:cubicBezTo>
                  <a:cubicBezTo>
                    <a:pt x="59186" y="63409"/>
                    <a:pt x="72213" y="66140"/>
                    <a:pt x="72213" y="79796"/>
                  </a:cubicBezTo>
                  <a:cubicBezTo>
                    <a:pt x="72213" y="86251"/>
                    <a:pt x="66451" y="107107"/>
                    <a:pt x="36389" y="107107"/>
                  </a:cubicBezTo>
                  <a:cubicBezTo>
                    <a:pt x="32882" y="107107"/>
                    <a:pt x="13592" y="107107"/>
                    <a:pt x="7830" y="93948"/>
                  </a:cubicBezTo>
                  <a:cubicBezTo>
                    <a:pt x="17349" y="95189"/>
                    <a:pt x="23612" y="87741"/>
                    <a:pt x="23612" y="80789"/>
                  </a:cubicBezTo>
                  <a:cubicBezTo>
                    <a:pt x="23612" y="75078"/>
                    <a:pt x="19604" y="72099"/>
                    <a:pt x="14343" y="72099"/>
                  </a:cubicBezTo>
                  <a:cubicBezTo>
                    <a:pt x="7830" y="72099"/>
                    <a:pt x="314" y="77313"/>
                    <a:pt x="314" y="88486"/>
                  </a:cubicBezTo>
                  <a:cubicBezTo>
                    <a:pt x="314" y="102638"/>
                    <a:pt x="14594" y="112569"/>
                    <a:pt x="36138" y="112569"/>
                  </a:cubicBezTo>
                  <a:cubicBezTo>
                    <a:pt x="76723" y="112569"/>
                    <a:pt x="86493" y="82527"/>
                    <a:pt x="86493" y="71354"/>
                  </a:cubicBezTo>
                  <a:cubicBezTo>
                    <a:pt x="86493" y="62416"/>
                    <a:pt x="81733" y="56209"/>
                    <a:pt x="78727" y="53229"/>
                  </a:cubicBezTo>
                  <a:cubicBezTo>
                    <a:pt x="71963" y="46277"/>
                    <a:pt x="64698" y="45036"/>
                    <a:pt x="53675" y="42801"/>
                  </a:cubicBezTo>
                  <a:cubicBezTo>
                    <a:pt x="44656" y="40815"/>
                    <a:pt x="34635" y="39077"/>
                    <a:pt x="34635" y="27904"/>
                  </a:cubicBezTo>
                  <a:cubicBezTo>
                    <a:pt x="34635" y="20704"/>
                    <a:pt x="40648" y="5559"/>
                    <a:pt x="62694" y="5559"/>
                  </a:cubicBezTo>
                  <a:cubicBezTo>
                    <a:pt x="68957" y="5559"/>
                    <a:pt x="81483" y="7297"/>
                    <a:pt x="85240" y="1698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06" name="任意多边形: 形状 2105">
              <a:extLst>
                <a:ext uri="{FF2B5EF4-FFF2-40B4-BE49-F238E27FC236}">
                  <a16:creationId xmlns:a16="http://schemas.microsoft.com/office/drawing/2014/main" id="{7314D6B7-08EF-38FA-6B7C-0027FAC045F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907027" y="4101974"/>
              <a:ext cx="34321" cy="248283"/>
            </a:xfrm>
            <a:custGeom>
              <a:avLst/>
              <a:gdLst>
                <a:gd name="connsiteX0" fmla="*/ 34640 w 34321"/>
                <a:gd name="connsiteY0" fmla="*/ 97 h 248283"/>
                <a:gd name="connsiteX1" fmla="*/ 319 w 34321"/>
                <a:gd name="connsiteY1" fmla="*/ 97 h 248283"/>
                <a:gd name="connsiteX2" fmla="*/ 319 w 34321"/>
                <a:gd name="connsiteY2" fmla="*/ 10028 h 248283"/>
                <a:gd name="connsiteX3" fmla="*/ 24619 w 34321"/>
                <a:gd name="connsiteY3" fmla="*/ 10028 h 248283"/>
                <a:gd name="connsiteX4" fmla="*/ 24619 w 34321"/>
                <a:gd name="connsiteY4" fmla="*/ 238449 h 248283"/>
                <a:gd name="connsiteX5" fmla="*/ 319 w 34321"/>
                <a:gd name="connsiteY5" fmla="*/ 238449 h 248283"/>
                <a:gd name="connsiteX6" fmla="*/ 319 w 34321"/>
                <a:gd name="connsiteY6" fmla="*/ 248380 h 248283"/>
                <a:gd name="connsiteX7" fmla="*/ 34640 w 34321"/>
                <a:gd name="connsiteY7" fmla="*/ 248380 h 248283"/>
                <a:gd name="connsiteX8" fmla="*/ 34640 w 34321"/>
                <a:gd name="connsiteY8" fmla="*/ 97 h 24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48283">
                  <a:moveTo>
                    <a:pt x="34640" y="97"/>
                  </a:moveTo>
                  <a:lnTo>
                    <a:pt x="319" y="97"/>
                  </a:lnTo>
                  <a:lnTo>
                    <a:pt x="319" y="10028"/>
                  </a:lnTo>
                  <a:lnTo>
                    <a:pt x="24619" y="10028"/>
                  </a:lnTo>
                  <a:lnTo>
                    <a:pt x="24619" y="238449"/>
                  </a:lnTo>
                  <a:lnTo>
                    <a:pt x="319" y="238449"/>
                  </a:lnTo>
                  <a:lnTo>
                    <a:pt x="319" y="248380"/>
                  </a:lnTo>
                  <a:lnTo>
                    <a:pt x="34640" y="248380"/>
                  </a:lnTo>
                  <a:lnTo>
                    <a:pt x="34640" y="9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176" name="文本框 2175">
            <a:extLst>
              <a:ext uri="{FF2B5EF4-FFF2-40B4-BE49-F238E27FC236}">
                <a16:creationId xmlns:a16="http://schemas.microsoft.com/office/drawing/2014/main" id="{D533E6A0-C669-0D5F-D061-75C3145C69B7}"/>
              </a:ext>
            </a:extLst>
          </p:cNvPr>
          <p:cNvSpPr txBox="1"/>
          <p:nvPr/>
        </p:nvSpPr>
        <p:spPr>
          <a:xfrm>
            <a:off x="25607" y="2571245"/>
            <a:ext cx="4546394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The auxiliary fields are generated by </a:t>
            </a:r>
            <a:r>
              <a:rPr lang="en-US" altLang="zh-CN" sz="2000" b="1" dirty="0"/>
              <a:t>Monte-Carlo method</a:t>
            </a:r>
            <a:endParaRPr lang="zh-CN" altLang="en-US" sz="2000" b="1" dirty="0"/>
          </a:p>
        </p:txBody>
      </p:sp>
      <p:grpSp>
        <p:nvGrpSpPr>
          <p:cNvPr id="2391" name="组合 2390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O \rangle = \frac{\sum_{\{s\}}\mathcal{O}[s]e^{i\theta[s]}P[s]}{\sum_{\{s\}}e^{i\theta[s]}P[s]}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56F36FB7-D6CB-1768-DDA7-26131EA9F99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34580" y="3576693"/>
            <a:ext cx="2772100" cy="740801"/>
            <a:chOff x="5312904" y="5133731"/>
            <a:chExt cx="2772100" cy="740801"/>
          </a:xfrm>
        </p:grpSpPr>
        <p:sp>
          <p:nvSpPr>
            <p:cNvPr id="2353" name="任意多边形: 形状 2352">
              <a:extLst>
                <a:ext uri="{FF2B5EF4-FFF2-40B4-BE49-F238E27FC236}">
                  <a16:creationId xmlns:a16="http://schemas.microsoft.com/office/drawing/2014/main" id="{08A31104-3F90-3ACE-059A-3E1FD2E9A03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312904" y="5387141"/>
              <a:ext cx="55866" cy="252680"/>
            </a:xfrm>
            <a:custGeom>
              <a:avLst/>
              <a:gdLst>
                <a:gd name="connsiteX0" fmla="*/ 54791 w 55866"/>
                <a:gd name="connsiteY0" fmla="*/ 9693 h 252680"/>
                <a:gd name="connsiteX1" fmla="*/ 56043 w 55866"/>
                <a:gd name="connsiteY1" fmla="*/ 5145 h 252680"/>
                <a:gd name="connsiteX2" fmla="*/ 51033 w 55866"/>
                <a:gd name="connsiteY2" fmla="*/ 91 h 252680"/>
                <a:gd name="connsiteX3" fmla="*/ 45271 w 55866"/>
                <a:gd name="connsiteY3" fmla="*/ 5903 h 252680"/>
                <a:gd name="connsiteX4" fmla="*/ 1430 w 55866"/>
                <a:gd name="connsiteY4" fmla="*/ 121883 h 252680"/>
                <a:gd name="connsiteX5" fmla="*/ 177 w 55866"/>
                <a:gd name="connsiteY5" fmla="*/ 126431 h 252680"/>
                <a:gd name="connsiteX6" fmla="*/ 1430 w 55866"/>
                <a:gd name="connsiteY6" fmla="*/ 130727 h 252680"/>
                <a:gd name="connsiteX7" fmla="*/ 45271 w 55866"/>
                <a:gd name="connsiteY7" fmla="*/ 246707 h 252680"/>
                <a:gd name="connsiteX8" fmla="*/ 51033 w 55866"/>
                <a:gd name="connsiteY8" fmla="*/ 252771 h 252680"/>
                <a:gd name="connsiteX9" fmla="*/ 56043 w 55866"/>
                <a:gd name="connsiteY9" fmla="*/ 247718 h 252680"/>
                <a:gd name="connsiteX10" fmla="*/ 54791 w 55866"/>
                <a:gd name="connsiteY10" fmla="*/ 243675 h 252680"/>
                <a:gd name="connsiteX11" fmla="*/ 10449 w 55866"/>
                <a:gd name="connsiteY11" fmla="*/ 126431 h 252680"/>
                <a:gd name="connsiteX12" fmla="*/ 54791 w 55866"/>
                <a:gd name="connsiteY12" fmla="*/ 9693 h 2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252680">
                  <a:moveTo>
                    <a:pt x="54791" y="9693"/>
                  </a:moveTo>
                  <a:cubicBezTo>
                    <a:pt x="56043" y="6914"/>
                    <a:pt x="56043" y="6408"/>
                    <a:pt x="56043" y="5145"/>
                  </a:cubicBezTo>
                  <a:cubicBezTo>
                    <a:pt x="56043" y="2365"/>
                    <a:pt x="53789" y="91"/>
                    <a:pt x="51033" y="91"/>
                  </a:cubicBezTo>
                  <a:cubicBezTo>
                    <a:pt x="48778" y="91"/>
                    <a:pt x="47025" y="1355"/>
                    <a:pt x="45271" y="5903"/>
                  </a:cubicBezTo>
                  <a:lnTo>
                    <a:pt x="1430" y="121883"/>
                  </a:lnTo>
                  <a:cubicBezTo>
                    <a:pt x="929" y="123399"/>
                    <a:pt x="177" y="124915"/>
                    <a:pt x="177" y="126431"/>
                  </a:cubicBezTo>
                  <a:cubicBezTo>
                    <a:pt x="177" y="127189"/>
                    <a:pt x="177" y="127695"/>
                    <a:pt x="1430" y="130727"/>
                  </a:cubicBezTo>
                  <a:lnTo>
                    <a:pt x="45271" y="246707"/>
                  </a:lnTo>
                  <a:cubicBezTo>
                    <a:pt x="46273" y="249486"/>
                    <a:pt x="47526" y="252771"/>
                    <a:pt x="51033" y="252771"/>
                  </a:cubicBezTo>
                  <a:cubicBezTo>
                    <a:pt x="53789" y="252771"/>
                    <a:pt x="56043" y="250497"/>
                    <a:pt x="56043" y="247718"/>
                  </a:cubicBezTo>
                  <a:cubicBezTo>
                    <a:pt x="56043" y="246960"/>
                    <a:pt x="56043" y="246454"/>
                    <a:pt x="54791" y="243675"/>
                  </a:cubicBezTo>
                  <a:lnTo>
                    <a:pt x="10449" y="126431"/>
                  </a:lnTo>
                  <a:lnTo>
                    <a:pt x="54791" y="969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4" name="任意多边形: 形状 2353">
              <a:extLst>
                <a:ext uri="{FF2B5EF4-FFF2-40B4-BE49-F238E27FC236}">
                  <a16:creationId xmlns:a16="http://schemas.microsoft.com/office/drawing/2014/main" id="{040D33B0-31D7-A3C9-83DE-7417E213705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395047" y="5398512"/>
              <a:ext cx="173109" cy="183698"/>
            </a:xfrm>
            <a:custGeom>
              <a:avLst/>
              <a:gdLst>
                <a:gd name="connsiteX0" fmla="*/ 173291 w 173109"/>
                <a:gd name="connsiteY0" fmla="*/ 68062 h 183698"/>
                <a:gd name="connsiteX1" fmla="*/ 109408 w 173109"/>
                <a:gd name="connsiteY1" fmla="*/ 91 h 183698"/>
                <a:gd name="connsiteX2" fmla="*/ 181 w 173109"/>
                <a:gd name="connsiteY2" fmla="*/ 116324 h 183698"/>
                <a:gd name="connsiteX3" fmla="*/ 64314 w 173109"/>
                <a:gd name="connsiteY3" fmla="*/ 183790 h 183698"/>
                <a:gd name="connsiteX4" fmla="*/ 173291 w 173109"/>
                <a:gd name="connsiteY4" fmla="*/ 68062 h 183698"/>
                <a:gd name="connsiteX5" fmla="*/ 65818 w 173109"/>
                <a:gd name="connsiteY5" fmla="*/ 177220 h 183698"/>
                <a:gd name="connsiteX6" fmla="*/ 23480 w 173109"/>
                <a:gd name="connsiteY6" fmla="*/ 123399 h 183698"/>
                <a:gd name="connsiteX7" fmla="*/ 46277 w 173109"/>
                <a:gd name="connsiteY7" fmla="*/ 45826 h 183698"/>
                <a:gd name="connsiteX8" fmla="*/ 107905 w 173109"/>
                <a:gd name="connsiteY8" fmla="*/ 6408 h 183698"/>
                <a:gd name="connsiteX9" fmla="*/ 150995 w 173109"/>
                <a:gd name="connsiteY9" fmla="*/ 58208 h 183698"/>
                <a:gd name="connsiteX10" fmla="*/ 119429 w 173109"/>
                <a:gd name="connsiteY10" fmla="*/ 146898 h 183698"/>
                <a:gd name="connsiteX11" fmla="*/ 65818 w 173109"/>
                <a:gd name="connsiteY11" fmla="*/ 177220 h 18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109" h="183698">
                  <a:moveTo>
                    <a:pt x="173291" y="68062"/>
                  </a:moveTo>
                  <a:cubicBezTo>
                    <a:pt x="173291" y="27381"/>
                    <a:pt x="146736" y="91"/>
                    <a:pt x="109408" y="91"/>
                  </a:cubicBezTo>
                  <a:cubicBezTo>
                    <a:pt x="55296" y="91"/>
                    <a:pt x="181" y="57450"/>
                    <a:pt x="181" y="116324"/>
                  </a:cubicBezTo>
                  <a:cubicBezTo>
                    <a:pt x="181" y="158269"/>
                    <a:pt x="28240" y="183790"/>
                    <a:pt x="64314" y="183790"/>
                  </a:cubicBezTo>
                  <a:cubicBezTo>
                    <a:pt x="117425" y="183790"/>
                    <a:pt x="173291" y="128453"/>
                    <a:pt x="173291" y="68062"/>
                  </a:cubicBezTo>
                  <a:close/>
                  <a:moveTo>
                    <a:pt x="65818" y="177220"/>
                  </a:moveTo>
                  <a:cubicBezTo>
                    <a:pt x="41016" y="177220"/>
                    <a:pt x="23480" y="156753"/>
                    <a:pt x="23480" y="123399"/>
                  </a:cubicBezTo>
                  <a:cubicBezTo>
                    <a:pt x="23480" y="112281"/>
                    <a:pt x="26987" y="75390"/>
                    <a:pt x="46277" y="45826"/>
                  </a:cubicBezTo>
                  <a:cubicBezTo>
                    <a:pt x="63563" y="19548"/>
                    <a:pt x="88114" y="6408"/>
                    <a:pt x="107905" y="6408"/>
                  </a:cubicBezTo>
                  <a:cubicBezTo>
                    <a:pt x="128448" y="6408"/>
                    <a:pt x="150995" y="20558"/>
                    <a:pt x="150995" y="58208"/>
                  </a:cubicBezTo>
                  <a:cubicBezTo>
                    <a:pt x="150995" y="76401"/>
                    <a:pt x="144231" y="115819"/>
                    <a:pt x="119429" y="146898"/>
                  </a:cubicBezTo>
                  <a:cubicBezTo>
                    <a:pt x="107404" y="162312"/>
                    <a:pt x="86861" y="177220"/>
                    <a:pt x="65818" y="17722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5" name="任意多边形: 形状 2354">
              <a:extLst>
                <a:ext uri="{FF2B5EF4-FFF2-40B4-BE49-F238E27FC236}">
                  <a16:creationId xmlns:a16="http://schemas.microsoft.com/office/drawing/2014/main" id="{979D492B-CA9E-F3D5-FCCB-75718478A97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594600" y="5387141"/>
              <a:ext cx="55866" cy="252680"/>
            </a:xfrm>
            <a:custGeom>
              <a:avLst/>
              <a:gdLst>
                <a:gd name="connsiteX0" fmla="*/ 54803 w 55866"/>
                <a:gd name="connsiteY0" fmla="*/ 130727 h 252680"/>
                <a:gd name="connsiteX1" fmla="*/ 56055 w 55866"/>
                <a:gd name="connsiteY1" fmla="*/ 126431 h 252680"/>
                <a:gd name="connsiteX2" fmla="*/ 54803 w 55866"/>
                <a:gd name="connsiteY2" fmla="*/ 122136 h 252680"/>
                <a:gd name="connsiteX3" fmla="*/ 10962 w 55866"/>
                <a:gd name="connsiteY3" fmla="*/ 5903 h 252680"/>
                <a:gd name="connsiteX4" fmla="*/ 5200 w 55866"/>
                <a:gd name="connsiteY4" fmla="*/ 91 h 252680"/>
                <a:gd name="connsiteX5" fmla="*/ 189 w 55866"/>
                <a:gd name="connsiteY5" fmla="*/ 5145 h 252680"/>
                <a:gd name="connsiteX6" fmla="*/ 1442 w 55866"/>
                <a:gd name="connsiteY6" fmla="*/ 9188 h 252680"/>
                <a:gd name="connsiteX7" fmla="*/ 45784 w 55866"/>
                <a:gd name="connsiteY7" fmla="*/ 126431 h 252680"/>
                <a:gd name="connsiteX8" fmla="*/ 1442 w 55866"/>
                <a:gd name="connsiteY8" fmla="*/ 243169 h 252680"/>
                <a:gd name="connsiteX9" fmla="*/ 189 w 55866"/>
                <a:gd name="connsiteY9" fmla="*/ 247718 h 252680"/>
                <a:gd name="connsiteX10" fmla="*/ 5200 w 55866"/>
                <a:gd name="connsiteY10" fmla="*/ 252771 h 252680"/>
                <a:gd name="connsiteX11" fmla="*/ 10460 w 55866"/>
                <a:gd name="connsiteY11" fmla="*/ 247718 h 252680"/>
                <a:gd name="connsiteX12" fmla="*/ 54803 w 55866"/>
                <a:gd name="connsiteY12" fmla="*/ 130727 h 2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252680">
                  <a:moveTo>
                    <a:pt x="54803" y="130727"/>
                  </a:moveTo>
                  <a:cubicBezTo>
                    <a:pt x="56055" y="127695"/>
                    <a:pt x="56055" y="127189"/>
                    <a:pt x="56055" y="126431"/>
                  </a:cubicBezTo>
                  <a:cubicBezTo>
                    <a:pt x="56055" y="125673"/>
                    <a:pt x="56055" y="125168"/>
                    <a:pt x="54803" y="122136"/>
                  </a:cubicBezTo>
                  <a:lnTo>
                    <a:pt x="10962" y="5903"/>
                  </a:lnTo>
                  <a:cubicBezTo>
                    <a:pt x="9458" y="1607"/>
                    <a:pt x="7955" y="91"/>
                    <a:pt x="5200" y="91"/>
                  </a:cubicBezTo>
                  <a:cubicBezTo>
                    <a:pt x="2444" y="91"/>
                    <a:pt x="189" y="2365"/>
                    <a:pt x="189" y="5145"/>
                  </a:cubicBezTo>
                  <a:cubicBezTo>
                    <a:pt x="189" y="5903"/>
                    <a:pt x="189" y="6408"/>
                    <a:pt x="1442" y="9188"/>
                  </a:cubicBezTo>
                  <a:lnTo>
                    <a:pt x="45784" y="126431"/>
                  </a:lnTo>
                  <a:lnTo>
                    <a:pt x="1442" y="243169"/>
                  </a:lnTo>
                  <a:cubicBezTo>
                    <a:pt x="189" y="245949"/>
                    <a:pt x="189" y="246454"/>
                    <a:pt x="189" y="247718"/>
                  </a:cubicBezTo>
                  <a:cubicBezTo>
                    <a:pt x="189" y="250497"/>
                    <a:pt x="2444" y="252771"/>
                    <a:pt x="5200" y="252771"/>
                  </a:cubicBezTo>
                  <a:cubicBezTo>
                    <a:pt x="8456" y="252771"/>
                    <a:pt x="9458" y="250244"/>
                    <a:pt x="10460" y="247718"/>
                  </a:cubicBezTo>
                  <a:lnTo>
                    <a:pt x="54803" y="13072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6" name="任意多边形: 形状 2355">
              <a:extLst>
                <a:ext uri="{FF2B5EF4-FFF2-40B4-BE49-F238E27FC236}">
                  <a16:creationId xmlns:a16="http://schemas.microsoft.com/office/drawing/2014/main" id="{A4D87E82-EF3A-5654-5446-9E412EE7FEC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761863" y="5483917"/>
              <a:ext cx="166596" cy="59127"/>
            </a:xfrm>
            <a:custGeom>
              <a:avLst/>
              <a:gdLst>
                <a:gd name="connsiteX0" fmla="*/ 158274 w 166596"/>
                <a:gd name="connsiteY0" fmla="*/ 10198 h 59127"/>
                <a:gd name="connsiteX1" fmla="*/ 166792 w 166596"/>
                <a:gd name="connsiteY1" fmla="*/ 5145 h 59127"/>
                <a:gd name="connsiteX2" fmla="*/ 158525 w 166596"/>
                <a:gd name="connsiteY2" fmla="*/ 91 h 59127"/>
                <a:gd name="connsiteX3" fmla="*/ 8463 w 166596"/>
                <a:gd name="connsiteY3" fmla="*/ 91 h 59127"/>
                <a:gd name="connsiteX4" fmla="*/ 196 w 166596"/>
                <a:gd name="connsiteY4" fmla="*/ 5145 h 59127"/>
                <a:gd name="connsiteX5" fmla="*/ 8713 w 166596"/>
                <a:gd name="connsiteY5" fmla="*/ 10198 h 59127"/>
                <a:gd name="connsiteX6" fmla="*/ 158274 w 166596"/>
                <a:gd name="connsiteY6" fmla="*/ 10198 h 59127"/>
                <a:gd name="connsiteX7" fmla="*/ 158525 w 166596"/>
                <a:gd name="connsiteY7" fmla="*/ 59218 h 59127"/>
                <a:gd name="connsiteX8" fmla="*/ 166792 w 166596"/>
                <a:gd name="connsiteY8" fmla="*/ 54165 h 59127"/>
                <a:gd name="connsiteX9" fmla="*/ 158274 w 166596"/>
                <a:gd name="connsiteY9" fmla="*/ 49111 h 59127"/>
                <a:gd name="connsiteX10" fmla="*/ 8713 w 166596"/>
                <a:gd name="connsiteY10" fmla="*/ 49111 h 59127"/>
                <a:gd name="connsiteX11" fmla="*/ 196 w 166596"/>
                <a:gd name="connsiteY11" fmla="*/ 54165 h 59127"/>
                <a:gd name="connsiteX12" fmla="*/ 8463 w 166596"/>
                <a:gd name="connsiteY12" fmla="*/ 59218 h 59127"/>
                <a:gd name="connsiteX13" fmla="*/ 158525 w 166596"/>
                <a:gd name="connsiteY13" fmla="*/ 59218 h 5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596" h="59127">
                  <a:moveTo>
                    <a:pt x="158274" y="10198"/>
                  </a:moveTo>
                  <a:cubicBezTo>
                    <a:pt x="162032" y="10198"/>
                    <a:pt x="166792" y="10198"/>
                    <a:pt x="166792" y="5145"/>
                  </a:cubicBezTo>
                  <a:cubicBezTo>
                    <a:pt x="166792" y="91"/>
                    <a:pt x="162032" y="91"/>
                    <a:pt x="158525" y="91"/>
                  </a:cubicBezTo>
                  <a:lnTo>
                    <a:pt x="8463" y="91"/>
                  </a:lnTo>
                  <a:cubicBezTo>
                    <a:pt x="4956" y="91"/>
                    <a:pt x="196" y="91"/>
                    <a:pt x="196" y="5145"/>
                  </a:cubicBezTo>
                  <a:cubicBezTo>
                    <a:pt x="196" y="10198"/>
                    <a:pt x="4956" y="10198"/>
                    <a:pt x="8713" y="10198"/>
                  </a:cubicBezTo>
                  <a:lnTo>
                    <a:pt x="158274" y="10198"/>
                  </a:lnTo>
                  <a:close/>
                  <a:moveTo>
                    <a:pt x="158525" y="59218"/>
                  </a:moveTo>
                  <a:cubicBezTo>
                    <a:pt x="162032" y="59218"/>
                    <a:pt x="166792" y="59218"/>
                    <a:pt x="166792" y="54165"/>
                  </a:cubicBezTo>
                  <a:cubicBezTo>
                    <a:pt x="166792" y="49111"/>
                    <a:pt x="162032" y="49111"/>
                    <a:pt x="158274" y="49111"/>
                  </a:cubicBezTo>
                  <a:lnTo>
                    <a:pt x="8713" y="49111"/>
                  </a:lnTo>
                  <a:cubicBezTo>
                    <a:pt x="4956" y="49111"/>
                    <a:pt x="196" y="49111"/>
                    <a:pt x="196" y="54165"/>
                  </a:cubicBezTo>
                  <a:cubicBezTo>
                    <a:pt x="196" y="59218"/>
                    <a:pt x="4956" y="59218"/>
                    <a:pt x="8463" y="59218"/>
                  </a:cubicBezTo>
                  <a:lnTo>
                    <a:pt x="158525" y="5921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7" name="任意多边形: 形状 2356">
              <a:extLst>
                <a:ext uri="{FF2B5EF4-FFF2-40B4-BE49-F238E27FC236}">
                  <a16:creationId xmlns:a16="http://schemas.microsoft.com/office/drawing/2014/main" id="{65DFD10C-651D-5587-A462-56B0A43A075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056363" y="5168572"/>
              <a:ext cx="236240" cy="252680"/>
            </a:xfrm>
            <a:custGeom>
              <a:avLst/>
              <a:gdLst>
                <a:gd name="connsiteX0" fmla="*/ 91647 w 236240"/>
                <a:gd name="connsiteY0" fmla="*/ 135006 h 252680"/>
                <a:gd name="connsiteX1" fmla="*/ 2713 w 236240"/>
                <a:gd name="connsiteY1" fmla="*/ 245933 h 252680"/>
                <a:gd name="connsiteX2" fmla="*/ 458 w 236240"/>
                <a:gd name="connsiteY2" fmla="*/ 249976 h 252680"/>
                <a:gd name="connsiteX3" fmla="*/ 7222 w 236240"/>
                <a:gd name="connsiteY3" fmla="*/ 252755 h 252680"/>
                <a:gd name="connsiteX4" fmla="*/ 214904 w 236240"/>
                <a:gd name="connsiteY4" fmla="*/ 252755 h 252680"/>
                <a:gd name="connsiteX5" fmla="*/ 236448 w 236240"/>
                <a:gd name="connsiteY5" fmla="*/ 189838 h 252680"/>
                <a:gd name="connsiteX6" fmla="*/ 230185 w 236240"/>
                <a:gd name="connsiteY6" fmla="*/ 189838 h 252680"/>
                <a:gd name="connsiteX7" fmla="*/ 185843 w 236240"/>
                <a:gd name="connsiteY7" fmla="*/ 231530 h 252680"/>
                <a:gd name="connsiteX8" fmla="*/ 127722 w 236240"/>
                <a:gd name="connsiteY8" fmla="*/ 238858 h 252680"/>
                <a:gd name="connsiteX9" fmla="*/ 21251 w 236240"/>
                <a:gd name="connsiteY9" fmla="*/ 238858 h 252680"/>
                <a:gd name="connsiteX10" fmla="*/ 108182 w 236240"/>
                <a:gd name="connsiteY10" fmla="*/ 130458 h 252680"/>
                <a:gd name="connsiteX11" fmla="*/ 110436 w 236240"/>
                <a:gd name="connsiteY11" fmla="*/ 126415 h 252680"/>
                <a:gd name="connsiteX12" fmla="*/ 108683 w 236240"/>
                <a:gd name="connsiteY12" fmla="*/ 122878 h 252680"/>
                <a:gd name="connsiteX13" fmla="*/ 27264 w 236240"/>
                <a:gd name="connsiteY13" fmla="*/ 10182 h 252680"/>
                <a:gd name="connsiteX14" fmla="*/ 126470 w 236240"/>
                <a:gd name="connsiteY14" fmla="*/ 10182 h 252680"/>
                <a:gd name="connsiteX15" fmla="*/ 230185 w 236240"/>
                <a:gd name="connsiteY15" fmla="*/ 59202 h 252680"/>
                <a:gd name="connsiteX16" fmla="*/ 236448 w 236240"/>
                <a:gd name="connsiteY16" fmla="*/ 59202 h 252680"/>
                <a:gd name="connsiteX17" fmla="*/ 214904 w 236240"/>
                <a:gd name="connsiteY17" fmla="*/ 75 h 252680"/>
                <a:gd name="connsiteX18" fmla="*/ 7222 w 236240"/>
                <a:gd name="connsiteY18" fmla="*/ 75 h 252680"/>
                <a:gd name="connsiteX19" fmla="*/ 207 w 236240"/>
                <a:gd name="connsiteY19" fmla="*/ 8161 h 252680"/>
                <a:gd name="connsiteX20" fmla="*/ 91647 w 236240"/>
                <a:gd name="connsiteY20" fmla="*/ 135006 h 2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240" h="252680">
                  <a:moveTo>
                    <a:pt x="91647" y="135006"/>
                  </a:moveTo>
                  <a:lnTo>
                    <a:pt x="2713" y="245933"/>
                  </a:lnTo>
                  <a:cubicBezTo>
                    <a:pt x="708" y="248460"/>
                    <a:pt x="458" y="248965"/>
                    <a:pt x="458" y="249976"/>
                  </a:cubicBezTo>
                  <a:cubicBezTo>
                    <a:pt x="458" y="252755"/>
                    <a:pt x="2713" y="252755"/>
                    <a:pt x="7222" y="252755"/>
                  </a:cubicBezTo>
                  <a:lnTo>
                    <a:pt x="214904" y="252755"/>
                  </a:lnTo>
                  <a:lnTo>
                    <a:pt x="236448" y="189838"/>
                  </a:lnTo>
                  <a:lnTo>
                    <a:pt x="230185" y="189838"/>
                  </a:lnTo>
                  <a:cubicBezTo>
                    <a:pt x="223922" y="208789"/>
                    <a:pt x="207137" y="224202"/>
                    <a:pt x="185843" y="231530"/>
                  </a:cubicBezTo>
                  <a:cubicBezTo>
                    <a:pt x="181835" y="232793"/>
                    <a:pt x="164549" y="238858"/>
                    <a:pt x="127722" y="238858"/>
                  </a:cubicBezTo>
                  <a:lnTo>
                    <a:pt x="21251" y="238858"/>
                  </a:lnTo>
                  <a:lnTo>
                    <a:pt x="108182" y="130458"/>
                  </a:lnTo>
                  <a:cubicBezTo>
                    <a:pt x="109935" y="128184"/>
                    <a:pt x="110436" y="127426"/>
                    <a:pt x="110436" y="126415"/>
                  </a:cubicBezTo>
                  <a:cubicBezTo>
                    <a:pt x="110436" y="125404"/>
                    <a:pt x="110186" y="125152"/>
                    <a:pt x="108683" y="122878"/>
                  </a:cubicBezTo>
                  <a:lnTo>
                    <a:pt x="27264" y="10182"/>
                  </a:lnTo>
                  <a:lnTo>
                    <a:pt x="126470" y="10182"/>
                  </a:lnTo>
                  <a:cubicBezTo>
                    <a:pt x="155029" y="10182"/>
                    <a:pt x="212649" y="11951"/>
                    <a:pt x="230185" y="59202"/>
                  </a:cubicBezTo>
                  <a:lnTo>
                    <a:pt x="236448" y="59202"/>
                  </a:lnTo>
                  <a:lnTo>
                    <a:pt x="214904" y="75"/>
                  </a:lnTo>
                  <a:lnTo>
                    <a:pt x="7222" y="75"/>
                  </a:lnTo>
                  <a:cubicBezTo>
                    <a:pt x="458" y="75"/>
                    <a:pt x="207" y="328"/>
                    <a:pt x="207" y="8161"/>
                  </a:cubicBezTo>
                  <a:lnTo>
                    <a:pt x="91647" y="1350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8" name="任意多边形: 形状 2357">
              <a:extLst>
                <a:ext uri="{FF2B5EF4-FFF2-40B4-BE49-F238E27FC236}">
                  <a16:creationId xmlns:a16="http://schemas.microsoft.com/office/drawing/2014/main" id="{5E6ED3F4-8948-EEEC-14FD-764CFDDB1D4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323257" y="5301232"/>
              <a:ext cx="69444" cy="176876"/>
            </a:xfrm>
            <a:custGeom>
              <a:avLst/>
              <a:gdLst>
                <a:gd name="connsiteX0" fmla="*/ 41779 w 69444"/>
                <a:gd name="connsiteY0" fmla="*/ 25556 h 176876"/>
                <a:gd name="connsiteX1" fmla="*/ 47216 w 69444"/>
                <a:gd name="connsiteY1" fmla="*/ 11759 h 176876"/>
                <a:gd name="connsiteX2" fmla="*/ 65980 w 69444"/>
                <a:gd name="connsiteY2" fmla="*/ 5038 h 176876"/>
                <a:gd name="connsiteX3" fmla="*/ 69662 w 69444"/>
                <a:gd name="connsiteY3" fmla="*/ 2562 h 176876"/>
                <a:gd name="connsiteX4" fmla="*/ 65278 w 69444"/>
                <a:gd name="connsiteY4" fmla="*/ 86 h 176876"/>
                <a:gd name="connsiteX5" fmla="*/ 28101 w 69444"/>
                <a:gd name="connsiteY5" fmla="*/ 22372 h 176876"/>
                <a:gd name="connsiteX6" fmla="*/ 28101 w 69444"/>
                <a:gd name="connsiteY6" fmla="*/ 63938 h 176876"/>
                <a:gd name="connsiteX7" fmla="*/ 22314 w 69444"/>
                <a:gd name="connsiteY7" fmla="*/ 79326 h 176876"/>
                <a:gd name="connsiteX8" fmla="*/ 3725 w 69444"/>
                <a:gd name="connsiteY8" fmla="*/ 86047 h 176876"/>
                <a:gd name="connsiteX9" fmla="*/ 218 w 69444"/>
                <a:gd name="connsiteY9" fmla="*/ 88524 h 176876"/>
                <a:gd name="connsiteX10" fmla="*/ 3199 w 69444"/>
                <a:gd name="connsiteY10" fmla="*/ 91000 h 176876"/>
                <a:gd name="connsiteX11" fmla="*/ 28101 w 69444"/>
                <a:gd name="connsiteY11" fmla="*/ 109572 h 176876"/>
                <a:gd name="connsiteX12" fmla="*/ 28101 w 69444"/>
                <a:gd name="connsiteY12" fmla="*/ 151138 h 176876"/>
                <a:gd name="connsiteX13" fmla="*/ 37395 w 69444"/>
                <a:gd name="connsiteY13" fmla="*/ 169887 h 176876"/>
                <a:gd name="connsiteX14" fmla="*/ 65278 w 69444"/>
                <a:gd name="connsiteY14" fmla="*/ 176962 h 176876"/>
                <a:gd name="connsiteX15" fmla="*/ 69662 w 69444"/>
                <a:gd name="connsiteY15" fmla="*/ 174485 h 176876"/>
                <a:gd name="connsiteX16" fmla="*/ 66681 w 69444"/>
                <a:gd name="connsiteY16" fmla="*/ 172009 h 176876"/>
                <a:gd name="connsiteX17" fmla="*/ 42130 w 69444"/>
                <a:gd name="connsiteY17" fmla="*/ 156621 h 176876"/>
                <a:gd name="connsiteX18" fmla="*/ 41779 w 69444"/>
                <a:gd name="connsiteY18" fmla="*/ 151138 h 176876"/>
                <a:gd name="connsiteX19" fmla="*/ 41779 w 69444"/>
                <a:gd name="connsiteY19" fmla="*/ 113994 h 176876"/>
                <a:gd name="connsiteX20" fmla="*/ 37220 w 69444"/>
                <a:gd name="connsiteY20" fmla="*/ 97721 h 176876"/>
                <a:gd name="connsiteX21" fmla="*/ 20911 w 69444"/>
                <a:gd name="connsiteY21" fmla="*/ 88524 h 176876"/>
                <a:gd name="connsiteX22" fmla="*/ 41604 w 69444"/>
                <a:gd name="connsiteY22" fmla="*/ 69775 h 176876"/>
                <a:gd name="connsiteX23" fmla="*/ 41779 w 69444"/>
                <a:gd name="connsiteY23" fmla="*/ 62700 h 176876"/>
                <a:gd name="connsiteX24" fmla="*/ 41779 w 69444"/>
                <a:gd name="connsiteY24" fmla="*/ 25556 h 1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44" h="176876">
                  <a:moveTo>
                    <a:pt x="41779" y="25556"/>
                  </a:moveTo>
                  <a:cubicBezTo>
                    <a:pt x="41779" y="22018"/>
                    <a:pt x="41779" y="16712"/>
                    <a:pt x="47216" y="11759"/>
                  </a:cubicBezTo>
                  <a:cubicBezTo>
                    <a:pt x="52477" y="7161"/>
                    <a:pt x="59140" y="5569"/>
                    <a:pt x="65980" y="5038"/>
                  </a:cubicBezTo>
                  <a:cubicBezTo>
                    <a:pt x="68435" y="4861"/>
                    <a:pt x="69662" y="4861"/>
                    <a:pt x="69662" y="2562"/>
                  </a:cubicBezTo>
                  <a:cubicBezTo>
                    <a:pt x="69662" y="86"/>
                    <a:pt x="67909" y="86"/>
                    <a:pt x="65278" y="86"/>
                  </a:cubicBezTo>
                  <a:cubicBezTo>
                    <a:pt x="46514" y="86"/>
                    <a:pt x="28276" y="8045"/>
                    <a:pt x="28101" y="22372"/>
                  </a:cubicBezTo>
                  <a:lnTo>
                    <a:pt x="28101" y="63938"/>
                  </a:lnTo>
                  <a:cubicBezTo>
                    <a:pt x="28101" y="68537"/>
                    <a:pt x="28101" y="74197"/>
                    <a:pt x="22314" y="79326"/>
                  </a:cubicBezTo>
                  <a:cubicBezTo>
                    <a:pt x="18105" y="82687"/>
                    <a:pt x="12493" y="85517"/>
                    <a:pt x="3725" y="86047"/>
                  </a:cubicBezTo>
                  <a:cubicBezTo>
                    <a:pt x="1621" y="86224"/>
                    <a:pt x="218" y="86224"/>
                    <a:pt x="218" y="88524"/>
                  </a:cubicBezTo>
                  <a:cubicBezTo>
                    <a:pt x="218" y="90823"/>
                    <a:pt x="1796" y="90823"/>
                    <a:pt x="3199" y="91000"/>
                  </a:cubicBezTo>
                  <a:cubicBezTo>
                    <a:pt x="24068" y="92415"/>
                    <a:pt x="27926" y="104619"/>
                    <a:pt x="28101" y="109572"/>
                  </a:cubicBezTo>
                  <a:lnTo>
                    <a:pt x="28101" y="151138"/>
                  </a:lnTo>
                  <a:cubicBezTo>
                    <a:pt x="28101" y="155913"/>
                    <a:pt x="28101" y="163873"/>
                    <a:pt x="37395" y="169887"/>
                  </a:cubicBezTo>
                  <a:cubicBezTo>
                    <a:pt x="47216" y="176254"/>
                    <a:pt x="60894" y="176962"/>
                    <a:pt x="65278" y="176962"/>
                  </a:cubicBezTo>
                  <a:cubicBezTo>
                    <a:pt x="67909" y="176962"/>
                    <a:pt x="69662" y="176962"/>
                    <a:pt x="69662" y="174485"/>
                  </a:cubicBezTo>
                  <a:cubicBezTo>
                    <a:pt x="69662" y="172186"/>
                    <a:pt x="68084" y="172009"/>
                    <a:pt x="66681" y="172009"/>
                  </a:cubicBezTo>
                  <a:cubicBezTo>
                    <a:pt x="50197" y="171125"/>
                    <a:pt x="43533" y="163165"/>
                    <a:pt x="42130" y="156621"/>
                  </a:cubicBezTo>
                  <a:cubicBezTo>
                    <a:pt x="41779" y="154852"/>
                    <a:pt x="41779" y="153614"/>
                    <a:pt x="41779" y="151138"/>
                  </a:cubicBezTo>
                  <a:lnTo>
                    <a:pt x="41779" y="113994"/>
                  </a:lnTo>
                  <a:cubicBezTo>
                    <a:pt x="41779" y="108864"/>
                    <a:pt x="41779" y="102497"/>
                    <a:pt x="37220" y="97721"/>
                  </a:cubicBezTo>
                  <a:cubicBezTo>
                    <a:pt x="34765" y="95422"/>
                    <a:pt x="30731" y="91177"/>
                    <a:pt x="20911" y="88524"/>
                  </a:cubicBezTo>
                  <a:cubicBezTo>
                    <a:pt x="27926" y="86578"/>
                    <a:pt x="39675" y="81802"/>
                    <a:pt x="41604" y="69775"/>
                  </a:cubicBezTo>
                  <a:cubicBezTo>
                    <a:pt x="41779" y="68713"/>
                    <a:pt x="41779" y="68360"/>
                    <a:pt x="41779" y="62700"/>
                  </a:cubicBezTo>
                  <a:lnTo>
                    <a:pt x="41779" y="2555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59" name="任意多边形: 形状 2358">
              <a:extLst>
                <a:ext uri="{FF2B5EF4-FFF2-40B4-BE49-F238E27FC236}">
                  <a16:creationId xmlns:a16="http://schemas.microsoft.com/office/drawing/2014/main" id="{BC2A4F96-7494-86A5-F5B7-D43CC2E759A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21868" y="5355886"/>
              <a:ext cx="69970" cy="79771"/>
            </a:xfrm>
            <a:custGeom>
              <a:avLst/>
              <a:gdLst>
                <a:gd name="connsiteX0" fmla="*/ 63353 w 69970"/>
                <a:gd name="connsiteY0" fmla="*/ 11582 h 79771"/>
                <a:gd name="connsiteX1" fmla="*/ 55988 w 69970"/>
                <a:gd name="connsiteY1" fmla="*/ 19896 h 79771"/>
                <a:gd name="connsiteX2" fmla="*/ 61775 w 69970"/>
                <a:gd name="connsiteY2" fmla="*/ 25556 h 79771"/>
                <a:gd name="connsiteX3" fmla="*/ 70192 w 69970"/>
                <a:gd name="connsiteY3" fmla="*/ 15474 h 79771"/>
                <a:gd name="connsiteX4" fmla="*/ 46869 w 69970"/>
                <a:gd name="connsiteY4" fmla="*/ 86 h 79771"/>
                <a:gd name="connsiteX5" fmla="*/ 14602 w 69970"/>
                <a:gd name="connsiteY5" fmla="*/ 25909 h 79771"/>
                <a:gd name="connsiteX6" fmla="*/ 20740 w 69970"/>
                <a:gd name="connsiteY6" fmla="*/ 38821 h 79771"/>
                <a:gd name="connsiteX7" fmla="*/ 40556 w 69970"/>
                <a:gd name="connsiteY7" fmla="*/ 45189 h 79771"/>
                <a:gd name="connsiteX8" fmla="*/ 55462 w 69970"/>
                <a:gd name="connsiteY8" fmla="*/ 56863 h 79771"/>
                <a:gd name="connsiteX9" fmla="*/ 46168 w 69970"/>
                <a:gd name="connsiteY9" fmla="*/ 71013 h 79771"/>
                <a:gd name="connsiteX10" fmla="*/ 28631 w 69970"/>
                <a:gd name="connsiteY10" fmla="*/ 74904 h 79771"/>
                <a:gd name="connsiteX11" fmla="*/ 7587 w 69970"/>
                <a:gd name="connsiteY11" fmla="*/ 67475 h 79771"/>
                <a:gd name="connsiteX12" fmla="*/ 17232 w 69970"/>
                <a:gd name="connsiteY12" fmla="*/ 57393 h 79771"/>
                <a:gd name="connsiteX13" fmla="*/ 10393 w 69970"/>
                <a:gd name="connsiteY13" fmla="*/ 50849 h 79771"/>
                <a:gd name="connsiteX14" fmla="*/ 222 w 69970"/>
                <a:gd name="connsiteY14" fmla="*/ 62700 h 79771"/>
                <a:gd name="connsiteX15" fmla="*/ 28456 w 69970"/>
                <a:gd name="connsiteY15" fmla="*/ 79857 h 79771"/>
                <a:gd name="connsiteX16" fmla="*/ 66685 w 69970"/>
                <a:gd name="connsiteY16" fmla="*/ 50672 h 79771"/>
                <a:gd name="connsiteX17" fmla="*/ 42485 w 69970"/>
                <a:gd name="connsiteY17" fmla="*/ 29978 h 79771"/>
                <a:gd name="connsiteX18" fmla="*/ 35470 w 69970"/>
                <a:gd name="connsiteY18" fmla="*/ 28563 h 79771"/>
                <a:gd name="connsiteX19" fmla="*/ 25825 w 69970"/>
                <a:gd name="connsiteY19" fmla="*/ 19719 h 79771"/>
                <a:gd name="connsiteX20" fmla="*/ 32840 w 69970"/>
                <a:gd name="connsiteY20" fmla="*/ 8399 h 79771"/>
                <a:gd name="connsiteX21" fmla="*/ 46694 w 69970"/>
                <a:gd name="connsiteY21" fmla="*/ 5038 h 79771"/>
                <a:gd name="connsiteX22" fmla="*/ 63353 w 69970"/>
                <a:gd name="connsiteY22" fmla="*/ 11582 h 7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70" h="79771">
                  <a:moveTo>
                    <a:pt x="63353" y="11582"/>
                  </a:moveTo>
                  <a:cubicBezTo>
                    <a:pt x="58794" y="12644"/>
                    <a:pt x="55988" y="16358"/>
                    <a:pt x="55988" y="19896"/>
                  </a:cubicBezTo>
                  <a:cubicBezTo>
                    <a:pt x="55988" y="23964"/>
                    <a:pt x="59495" y="25556"/>
                    <a:pt x="61775" y="25556"/>
                  </a:cubicBezTo>
                  <a:cubicBezTo>
                    <a:pt x="63529" y="25556"/>
                    <a:pt x="70192" y="24494"/>
                    <a:pt x="70192" y="15474"/>
                  </a:cubicBezTo>
                  <a:cubicBezTo>
                    <a:pt x="70192" y="3977"/>
                    <a:pt x="57566" y="86"/>
                    <a:pt x="46869" y="86"/>
                  </a:cubicBezTo>
                  <a:cubicBezTo>
                    <a:pt x="19512" y="86"/>
                    <a:pt x="14602" y="20426"/>
                    <a:pt x="14602" y="25909"/>
                  </a:cubicBezTo>
                  <a:cubicBezTo>
                    <a:pt x="14602" y="32454"/>
                    <a:pt x="18285" y="36699"/>
                    <a:pt x="20740" y="38821"/>
                  </a:cubicBezTo>
                  <a:cubicBezTo>
                    <a:pt x="25299" y="42359"/>
                    <a:pt x="28456" y="43066"/>
                    <a:pt x="40556" y="45189"/>
                  </a:cubicBezTo>
                  <a:cubicBezTo>
                    <a:pt x="44239" y="45896"/>
                    <a:pt x="55462" y="48019"/>
                    <a:pt x="55462" y="56863"/>
                  </a:cubicBezTo>
                  <a:cubicBezTo>
                    <a:pt x="55462" y="59870"/>
                    <a:pt x="53533" y="66591"/>
                    <a:pt x="46168" y="71013"/>
                  </a:cubicBezTo>
                  <a:cubicBezTo>
                    <a:pt x="39328" y="74904"/>
                    <a:pt x="30735" y="74904"/>
                    <a:pt x="28631" y="74904"/>
                  </a:cubicBezTo>
                  <a:cubicBezTo>
                    <a:pt x="21617" y="74904"/>
                    <a:pt x="11621" y="73312"/>
                    <a:pt x="7587" y="67475"/>
                  </a:cubicBezTo>
                  <a:cubicBezTo>
                    <a:pt x="13374" y="66768"/>
                    <a:pt x="17232" y="62346"/>
                    <a:pt x="17232" y="57393"/>
                  </a:cubicBezTo>
                  <a:cubicBezTo>
                    <a:pt x="17232" y="52972"/>
                    <a:pt x="14076" y="50849"/>
                    <a:pt x="10393" y="50849"/>
                  </a:cubicBezTo>
                  <a:cubicBezTo>
                    <a:pt x="5308" y="50849"/>
                    <a:pt x="222" y="54917"/>
                    <a:pt x="222" y="62700"/>
                  </a:cubicBezTo>
                  <a:cubicBezTo>
                    <a:pt x="222" y="73312"/>
                    <a:pt x="11445" y="79857"/>
                    <a:pt x="28456" y="79857"/>
                  </a:cubicBezTo>
                  <a:cubicBezTo>
                    <a:pt x="60723" y="79857"/>
                    <a:pt x="66685" y="57570"/>
                    <a:pt x="66685" y="50672"/>
                  </a:cubicBezTo>
                  <a:cubicBezTo>
                    <a:pt x="66685" y="34400"/>
                    <a:pt x="48973" y="31216"/>
                    <a:pt x="42485" y="29978"/>
                  </a:cubicBezTo>
                  <a:cubicBezTo>
                    <a:pt x="40907" y="29624"/>
                    <a:pt x="36523" y="28916"/>
                    <a:pt x="35470" y="28563"/>
                  </a:cubicBezTo>
                  <a:cubicBezTo>
                    <a:pt x="28982" y="27324"/>
                    <a:pt x="25825" y="23610"/>
                    <a:pt x="25825" y="19719"/>
                  </a:cubicBezTo>
                  <a:cubicBezTo>
                    <a:pt x="25825" y="15651"/>
                    <a:pt x="28982" y="10875"/>
                    <a:pt x="32840" y="8399"/>
                  </a:cubicBezTo>
                  <a:cubicBezTo>
                    <a:pt x="37575" y="5392"/>
                    <a:pt x="43712" y="5038"/>
                    <a:pt x="46694" y="5038"/>
                  </a:cubicBezTo>
                  <a:cubicBezTo>
                    <a:pt x="50376" y="5038"/>
                    <a:pt x="59495" y="5569"/>
                    <a:pt x="63353" y="11582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0" name="任意多边形: 形状 2359">
              <a:extLst>
                <a:ext uri="{FF2B5EF4-FFF2-40B4-BE49-F238E27FC236}">
                  <a16:creationId xmlns:a16="http://schemas.microsoft.com/office/drawing/2014/main" id="{CE75F400-AC31-85F0-A3C7-A0545CE678F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520456" y="5301232"/>
              <a:ext cx="69444" cy="176876"/>
            </a:xfrm>
            <a:custGeom>
              <a:avLst/>
              <a:gdLst>
                <a:gd name="connsiteX0" fmla="*/ 41787 w 69444"/>
                <a:gd name="connsiteY0" fmla="*/ 113109 h 176876"/>
                <a:gd name="connsiteX1" fmla="*/ 47574 w 69444"/>
                <a:gd name="connsiteY1" fmla="*/ 97721 h 176876"/>
                <a:gd name="connsiteX2" fmla="*/ 66163 w 69444"/>
                <a:gd name="connsiteY2" fmla="*/ 91000 h 176876"/>
                <a:gd name="connsiteX3" fmla="*/ 69670 w 69444"/>
                <a:gd name="connsiteY3" fmla="*/ 88524 h 176876"/>
                <a:gd name="connsiteX4" fmla="*/ 66689 w 69444"/>
                <a:gd name="connsiteY4" fmla="*/ 86047 h 176876"/>
                <a:gd name="connsiteX5" fmla="*/ 41787 w 69444"/>
                <a:gd name="connsiteY5" fmla="*/ 67475 h 176876"/>
                <a:gd name="connsiteX6" fmla="*/ 41787 w 69444"/>
                <a:gd name="connsiteY6" fmla="*/ 25909 h 176876"/>
                <a:gd name="connsiteX7" fmla="*/ 32493 w 69444"/>
                <a:gd name="connsiteY7" fmla="*/ 7161 h 176876"/>
                <a:gd name="connsiteX8" fmla="*/ 4610 w 69444"/>
                <a:gd name="connsiteY8" fmla="*/ 86 h 176876"/>
                <a:gd name="connsiteX9" fmla="*/ 226 w 69444"/>
                <a:gd name="connsiteY9" fmla="*/ 2562 h 176876"/>
                <a:gd name="connsiteX10" fmla="*/ 3207 w 69444"/>
                <a:gd name="connsiteY10" fmla="*/ 5038 h 176876"/>
                <a:gd name="connsiteX11" fmla="*/ 27758 w 69444"/>
                <a:gd name="connsiteY11" fmla="*/ 20426 h 176876"/>
                <a:gd name="connsiteX12" fmla="*/ 28109 w 69444"/>
                <a:gd name="connsiteY12" fmla="*/ 25909 h 176876"/>
                <a:gd name="connsiteX13" fmla="*/ 28109 w 69444"/>
                <a:gd name="connsiteY13" fmla="*/ 63053 h 176876"/>
                <a:gd name="connsiteX14" fmla="*/ 32668 w 69444"/>
                <a:gd name="connsiteY14" fmla="*/ 79326 h 176876"/>
                <a:gd name="connsiteX15" fmla="*/ 48977 w 69444"/>
                <a:gd name="connsiteY15" fmla="*/ 88524 h 176876"/>
                <a:gd name="connsiteX16" fmla="*/ 28284 w 69444"/>
                <a:gd name="connsiteY16" fmla="*/ 107272 h 176876"/>
                <a:gd name="connsiteX17" fmla="*/ 28109 w 69444"/>
                <a:gd name="connsiteY17" fmla="*/ 114347 h 176876"/>
                <a:gd name="connsiteX18" fmla="*/ 28109 w 69444"/>
                <a:gd name="connsiteY18" fmla="*/ 151491 h 176876"/>
                <a:gd name="connsiteX19" fmla="*/ 22672 w 69444"/>
                <a:gd name="connsiteY19" fmla="*/ 165288 h 176876"/>
                <a:gd name="connsiteX20" fmla="*/ 3908 w 69444"/>
                <a:gd name="connsiteY20" fmla="*/ 172009 h 176876"/>
                <a:gd name="connsiteX21" fmla="*/ 226 w 69444"/>
                <a:gd name="connsiteY21" fmla="*/ 174485 h 176876"/>
                <a:gd name="connsiteX22" fmla="*/ 4610 w 69444"/>
                <a:gd name="connsiteY22" fmla="*/ 176962 h 176876"/>
                <a:gd name="connsiteX23" fmla="*/ 41787 w 69444"/>
                <a:gd name="connsiteY23" fmla="*/ 154675 h 176876"/>
                <a:gd name="connsiteX24" fmla="*/ 41787 w 69444"/>
                <a:gd name="connsiteY24" fmla="*/ 113109 h 1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44" h="176876">
                  <a:moveTo>
                    <a:pt x="41787" y="113109"/>
                  </a:moveTo>
                  <a:cubicBezTo>
                    <a:pt x="41787" y="108511"/>
                    <a:pt x="41787" y="102851"/>
                    <a:pt x="47574" y="97721"/>
                  </a:cubicBezTo>
                  <a:cubicBezTo>
                    <a:pt x="51783" y="94360"/>
                    <a:pt x="57395" y="91530"/>
                    <a:pt x="66163" y="91000"/>
                  </a:cubicBezTo>
                  <a:cubicBezTo>
                    <a:pt x="68267" y="90823"/>
                    <a:pt x="69670" y="90823"/>
                    <a:pt x="69670" y="88524"/>
                  </a:cubicBezTo>
                  <a:cubicBezTo>
                    <a:pt x="69670" y="86224"/>
                    <a:pt x="68092" y="86224"/>
                    <a:pt x="66689" y="86047"/>
                  </a:cubicBezTo>
                  <a:cubicBezTo>
                    <a:pt x="45821" y="84632"/>
                    <a:pt x="41963" y="72428"/>
                    <a:pt x="41787" y="67475"/>
                  </a:cubicBezTo>
                  <a:lnTo>
                    <a:pt x="41787" y="25909"/>
                  </a:lnTo>
                  <a:cubicBezTo>
                    <a:pt x="41787" y="21134"/>
                    <a:pt x="41787" y="13174"/>
                    <a:pt x="32493" y="7161"/>
                  </a:cubicBezTo>
                  <a:cubicBezTo>
                    <a:pt x="22672" y="793"/>
                    <a:pt x="8994" y="86"/>
                    <a:pt x="4610" y="86"/>
                  </a:cubicBezTo>
                  <a:cubicBezTo>
                    <a:pt x="2155" y="86"/>
                    <a:pt x="226" y="86"/>
                    <a:pt x="226" y="2562"/>
                  </a:cubicBezTo>
                  <a:cubicBezTo>
                    <a:pt x="226" y="4861"/>
                    <a:pt x="1804" y="5038"/>
                    <a:pt x="3207" y="5038"/>
                  </a:cubicBezTo>
                  <a:cubicBezTo>
                    <a:pt x="19691" y="5922"/>
                    <a:pt x="26355" y="13882"/>
                    <a:pt x="27758" y="20426"/>
                  </a:cubicBezTo>
                  <a:cubicBezTo>
                    <a:pt x="28109" y="22195"/>
                    <a:pt x="28109" y="23433"/>
                    <a:pt x="28109" y="25909"/>
                  </a:cubicBezTo>
                  <a:lnTo>
                    <a:pt x="28109" y="63053"/>
                  </a:lnTo>
                  <a:cubicBezTo>
                    <a:pt x="28109" y="68183"/>
                    <a:pt x="28109" y="74550"/>
                    <a:pt x="32668" y="79326"/>
                  </a:cubicBezTo>
                  <a:cubicBezTo>
                    <a:pt x="35123" y="81625"/>
                    <a:pt x="39157" y="85870"/>
                    <a:pt x="48977" y="88524"/>
                  </a:cubicBezTo>
                  <a:cubicBezTo>
                    <a:pt x="41963" y="90469"/>
                    <a:pt x="30213" y="95245"/>
                    <a:pt x="28284" y="107272"/>
                  </a:cubicBezTo>
                  <a:cubicBezTo>
                    <a:pt x="28109" y="108334"/>
                    <a:pt x="28109" y="108687"/>
                    <a:pt x="28109" y="114347"/>
                  </a:cubicBezTo>
                  <a:lnTo>
                    <a:pt x="28109" y="151491"/>
                  </a:lnTo>
                  <a:cubicBezTo>
                    <a:pt x="28109" y="155029"/>
                    <a:pt x="28109" y="160335"/>
                    <a:pt x="22672" y="165288"/>
                  </a:cubicBezTo>
                  <a:cubicBezTo>
                    <a:pt x="17412" y="169887"/>
                    <a:pt x="10748" y="171478"/>
                    <a:pt x="3908" y="172009"/>
                  </a:cubicBezTo>
                  <a:cubicBezTo>
                    <a:pt x="1453" y="172186"/>
                    <a:pt x="226" y="172186"/>
                    <a:pt x="226" y="174485"/>
                  </a:cubicBezTo>
                  <a:cubicBezTo>
                    <a:pt x="226" y="176962"/>
                    <a:pt x="2155" y="176962"/>
                    <a:pt x="4610" y="176962"/>
                  </a:cubicBezTo>
                  <a:cubicBezTo>
                    <a:pt x="23374" y="176962"/>
                    <a:pt x="41612" y="169002"/>
                    <a:pt x="41787" y="154675"/>
                  </a:cubicBezTo>
                  <a:lnTo>
                    <a:pt x="41787" y="11310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1" name="任意多边形: 形状 2360">
              <a:extLst>
                <a:ext uri="{FF2B5EF4-FFF2-40B4-BE49-F238E27FC236}">
                  <a16:creationId xmlns:a16="http://schemas.microsoft.com/office/drawing/2014/main" id="{EE221799-C8C7-E755-2233-3CA69C5B3C7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675173" y="5179944"/>
              <a:ext cx="180374" cy="183698"/>
            </a:xfrm>
            <a:custGeom>
              <a:avLst/>
              <a:gdLst>
                <a:gd name="connsiteX0" fmla="*/ 180607 w 180374"/>
                <a:gd name="connsiteY0" fmla="*/ 56430 h 183698"/>
                <a:gd name="connsiteX1" fmla="*/ 136014 w 180374"/>
                <a:gd name="connsiteY1" fmla="*/ 83 h 183698"/>
                <a:gd name="connsiteX2" fmla="*/ 86161 w 180374"/>
                <a:gd name="connsiteY2" fmla="*/ 22824 h 183698"/>
                <a:gd name="connsiteX3" fmla="*/ 58603 w 180374"/>
                <a:gd name="connsiteY3" fmla="*/ 66032 h 183698"/>
                <a:gd name="connsiteX4" fmla="*/ 61109 w 180374"/>
                <a:gd name="connsiteY4" fmla="*/ 67801 h 183698"/>
                <a:gd name="connsiteX5" fmla="*/ 73635 w 180374"/>
                <a:gd name="connsiteY5" fmla="*/ 62495 h 183698"/>
                <a:gd name="connsiteX6" fmla="*/ 81150 w 180374"/>
                <a:gd name="connsiteY6" fmla="*/ 52640 h 183698"/>
                <a:gd name="connsiteX7" fmla="*/ 98436 w 180374"/>
                <a:gd name="connsiteY7" fmla="*/ 24593 h 183698"/>
                <a:gd name="connsiteX8" fmla="*/ 119480 w 180374"/>
                <a:gd name="connsiteY8" fmla="*/ 13980 h 183698"/>
                <a:gd name="connsiteX9" fmla="*/ 159313 w 180374"/>
                <a:gd name="connsiteY9" fmla="*/ 67295 h 183698"/>
                <a:gd name="connsiteX10" fmla="*/ 76641 w 180374"/>
                <a:gd name="connsiteY10" fmla="*/ 169884 h 183698"/>
                <a:gd name="connsiteX11" fmla="*/ 21526 w 180374"/>
                <a:gd name="connsiteY11" fmla="*/ 105197 h 183698"/>
                <a:gd name="connsiteX12" fmla="*/ 75639 w 180374"/>
                <a:gd name="connsiteY12" fmla="*/ 11200 h 183698"/>
                <a:gd name="connsiteX13" fmla="*/ 85660 w 180374"/>
                <a:gd name="connsiteY13" fmla="*/ 1851 h 183698"/>
                <a:gd name="connsiteX14" fmla="*/ 83154 w 180374"/>
                <a:gd name="connsiteY14" fmla="*/ 83 h 183698"/>
                <a:gd name="connsiteX15" fmla="*/ 232 w 180374"/>
                <a:gd name="connsiteY15" fmla="*/ 116063 h 183698"/>
                <a:gd name="connsiteX16" fmla="*/ 60106 w 180374"/>
                <a:gd name="connsiteY16" fmla="*/ 183781 h 183698"/>
                <a:gd name="connsiteX17" fmla="*/ 180607 w 180374"/>
                <a:gd name="connsiteY17" fmla="*/ 56430 h 18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374" h="183698">
                  <a:moveTo>
                    <a:pt x="180607" y="56430"/>
                  </a:moveTo>
                  <a:cubicBezTo>
                    <a:pt x="180607" y="24340"/>
                    <a:pt x="166578" y="83"/>
                    <a:pt x="136014" y="83"/>
                  </a:cubicBezTo>
                  <a:cubicBezTo>
                    <a:pt x="109960" y="83"/>
                    <a:pt x="87914" y="21308"/>
                    <a:pt x="86161" y="22824"/>
                  </a:cubicBezTo>
                  <a:cubicBezTo>
                    <a:pt x="66119" y="42785"/>
                    <a:pt x="58603" y="65527"/>
                    <a:pt x="58603" y="66032"/>
                  </a:cubicBezTo>
                  <a:cubicBezTo>
                    <a:pt x="58603" y="67548"/>
                    <a:pt x="59856" y="67801"/>
                    <a:pt x="61109" y="67801"/>
                  </a:cubicBezTo>
                  <a:cubicBezTo>
                    <a:pt x="65868" y="67801"/>
                    <a:pt x="69877" y="65274"/>
                    <a:pt x="73635" y="62495"/>
                  </a:cubicBezTo>
                  <a:cubicBezTo>
                    <a:pt x="78144" y="59210"/>
                    <a:pt x="78394" y="58452"/>
                    <a:pt x="81150" y="52640"/>
                  </a:cubicBezTo>
                  <a:cubicBezTo>
                    <a:pt x="83405" y="47586"/>
                    <a:pt x="89167" y="35205"/>
                    <a:pt x="98436" y="24593"/>
                  </a:cubicBezTo>
                  <a:cubicBezTo>
                    <a:pt x="104449" y="17770"/>
                    <a:pt x="109459" y="13980"/>
                    <a:pt x="119480" y="13980"/>
                  </a:cubicBezTo>
                  <a:cubicBezTo>
                    <a:pt x="143780" y="13980"/>
                    <a:pt x="159313" y="34194"/>
                    <a:pt x="159313" y="67295"/>
                  </a:cubicBezTo>
                  <a:cubicBezTo>
                    <a:pt x="159313" y="118842"/>
                    <a:pt x="122987" y="169884"/>
                    <a:pt x="76641" y="169884"/>
                  </a:cubicBezTo>
                  <a:cubicBezTo>
                    <a:pt x="41067" y="169884"/>
                    <a:pt x="21526" y="141331"/>
                    <a:pt x="21526" y="105197"/>
                  </a:cubicBezTo>
                  <a:cubicBezTo>
                    <a:pt x="21526" y="70833"/>
                    <a:pt x="39063" y="32931"/>
                    <a:pt x="75639" y="11200"/>
                  </a:cubicBezTo>
                  <a:cubicBezTo>
                    <a:pt x="78144" y="9684"/>
                    <a:pt x="85660" y="5136"/>
                    <a:pt x="85660" y="1851"/>
                  </a:cubicBezTo>
                  <a:cubicBezTo>
                    <a:pt x="85660" y="83"/>
                    <a:pt x="83655" y="83"/>
                    <a:pt x="83154" y="83"/>
                  </a:cubicBezTo>
                  <a:cubicBezTo>
                    <a:pt x="74386" y="83"/>
                    <a:pt x="232" y="40259"/>
                    <a:pt x="232" y="116063"/>
                  </a:cubicBezTo>
                  <a:cubicBezTo>
                    <a:pt x="232" y="151438"/>
                    <a:pt x="18520" y="183781"/>
                    <a:pt x="60106" y="183781"/>
                  </a:cubicBezTo>
                  <a:cubicBezTo>
                    <a:pt x="108958" y="183781"/>
                    <a:pt x="180607" y="134256"/>
                    <a:pt x="180607" y="5643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2" name="任意多边形: 形状 2361">
              <a:extLst>
                <a:ext uri="{FF2B5EF4-FFF2-40B4-BE49-F238E27FC236}">
                  <a16:creationId xmlns:a16="http://schemas.microsoft.com/office/drawing/2014/main" id="{A9C70476-2DD8-6694-6E6A-48CA68C94FF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896857" y="5168573"/>
              <a:ext cx="34321" cy="252680"/>
            </a:xfrm>
            <a:custGeom>
              <a:avLst/>
              <a:gdLst>
                <a:gd name="connsiteX0" fmla="*/ 34562 w 34321"/>
                <a:gd name="connsiteY0" fmla="*/ 252763 h 252680"/>
                <a:gd name="connsiteX1" fmla="*/ 34562 w 34321"/>
                <a:gd name="connsiteY1" fmla="*/ 242655 h 252680"/>
                <a:gd name="connsiteX2" fmla="*/ 10261 w 34321"/>
                <a:gd name="connsiteY2" fmla="*/ 242655 h 252680"/>
                <a:gd name="connsiteX3" fmla="*/ 10261 w 34321"/>
                <a:gd name="connsiteY3" fmla="*/ 10190 h 252680"/>
                <a:gd name="connsiteX4" fmla="*/ 34562 w 34321"/>
                <a:gd name="connsiteY4" fmla="*/ 10190 h 252680"/>
                <a:gd name="connsiteX5" fmla="*/ 34562 w 34321"/>
                <a:gd name="connsiteY5" fmla="*/ 83 h 252680"/>
                <a:gd name="connsiteX6" fmla="*/ 240 w 34321"/>
                <a:gd name="connsiteY6" fmla="*/ 83 h 252680"/>
                <a:gd name="connsiteX7" fmla="*/ 240 w 34321"/>
                <a:gd name="connsiteY7" fmla="*/ 252763 h 252680"/>
                <a:gd name="connsiteX8" fmla="*/ 34562 w 34321"/>
                <a:gd name="connsiteY8" fmla="*/ 252763 h 2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52680">
                  <a:moveTo>
                    <a:pt x="34562" y="252763"/>
                  </a:moveTo>
                  <a:lnTo>
                    <a:pt x="34562" y="242655"/>
                  </a:lnTo>
                  <a:lnTo>
                    <a:pt x="10261" y="242655"/>
                  </a:lnTo>
                  <a:lnTo>
                    <a:pt x="10261" y="10190"/>
                  </a:lnTo>
                  <a:lnTo>
                    <a:pt x="34562" y="10190"/>
                  </a:lnTo>
                  <a:lnTo>
                    <a:pt x="34562" y="83"/>
                  </a:lnTo>
                  <a:lnTo>
                    <a:pt x="240" y="83"/>
                  </a:lnTo>
                  <a:lnTo>
                    <a:pt x="240" y="252763"/>
                  </a:lnTo>
                  <a:lnTo>
                    <a:pt x="34562" y="25276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3" name="任意多边形: 形状 2362">
              <a:extLst>
                <a:ext uri="{FF2B5EF4-FFF2-40B4-BE49-F238E27FC236}">
                  <a16:creationId xmlns:a16="http://schemas.microsoft.com/office/drawing/2014/main" id="{3B2434FF-15D1-46A5-86AE-735CC42BEA9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949912" y="5246399"/>
              <a:ext cx="92191" cy="114464"/>
            </a:xfrm>
            <a:custGeom>
              <a:avLst/>
              <a:gdLst>
                <a:gd name="connsiteX0" fmla="*/ 85170 w 92191"/>
                <a:gd name="connsiteY0" fmla="*/ 17265 h 114464"/>
                <a:gd name="connsiteX1" fmla="*/ 73145 w 92191"/>
                <a:gd name="connsiteY1" fmla="*/ 28635 h 114464"/>
                <a:gd name="connsiteX2" fmla="*/ 80911 w 92191"/>
                <a:gd name="connsiteY2" fmla="*/ 35963 h 114464"/>
                <a:gd name="connsiteX3" fmla="*/ 92435 w 92191"/>
                <a:gd name="connsiteY3" fmla="*/ 21813 h 114464"/>
                <a:gd name="connsiteX4" fmla="*/ 62623 w 92191"/>
                <a:gd name="connsiteY4" fmla="*/ 83 h 114464"/>
                <a:gd name="connsiteX5" fmla="*/ 20285 w 92191"/>
                <a:gd name="connsiteY5" fmla="*/ 36974 h 114464"/>
                <a:gd name="connsiteX6" fmla="*/ 46088 w 92191"/>
                <a:gd name="connsiteY6" fmla="*/ 61989 h 114464"/>
                <a:gd name="connsiteX7" fmla="*/ 72142 w 92191"/>
                <a:gd name="connsiteY7" fmla="*/ 81193 h 114464"/>
                <a:gd name="connsiteX8" fmla="*/ 36318 w 92191"/>
                <a:gd name="connsiteY8" fmla="*/ 108988 h 114464"/>
                <a:gd name="connsiteX9" fmla="*/ 7759 w 92191"/>
                <a:gd name="connsiteY9" fmla="*/ 95596 h 114464"/>
                <a:gd name="connsiteX10" fmla="*/ 23541 w 92191"/>
                <a:gd name="connsiteY10" fmla="*/ 82204 h 114464"/>
                <a:gd name="connsiteX11" fmla="*/ 14272 w 92191"/>
                <a:gd name="connsiteY11" fmla="*/ 73360 h 114464"/>
                <a:gd name="connsiteX12" fmla="*/ 243 w 92191"/>
                <a:gd name="connsiteY12" fmla="*/ 90037 h 114464"/>
                <a:gd name="connsiteX13" fmla="*/ 36067 w 92191"/>
                <a:gd name="connsiteY13" fmla="*/ 114547 h 114464"/>
                <a:gd name="connsiteX14" fmla="*/ 86422 w 92191"/>
                <a:gd name="connsiteY14" fmla="*/ 72602 h 114464"/>
                <a:gd name="connsiteX15" fmla="*/ 78656 w 92191"/>
                <a:gd name="connsiteY15" fmla="*/ 54156 h 114464"/>
                <a:gd name="connsiteX16" fmla="*/ 53604 w 92191"/>
                <a:gd name="connsiteY16" fmla="*/ 43544 h 114464"/>
                <a:gd name="connsiteX17" fmla="*/ 34564 w 92191"/>
                <a:gd name="connsiteY17" fmla="*/ 28383 h 114464"/>
                <a:gd name="connsiteX18" fmla="*/ 62623 w 92191"/>
                <a:gd name="connsiteY18" fmla="*/ 5642 h 114464"/>
                <a:gd name="connsiteX19" fmla="*/ 85170 w 92191"/>
                <a:gd name="connsiteY19" fmla="*/ 17265 h 11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191" h="114464">
                  <a:moveTo>
                    <a:pt x="85170" y="17265"/>
                  </a:moveTo>
                  <a:cubicBezTo>
                    <a:pt x="78155" y="17517"/>
                    <a:pt x="73145" y="23076"/>
                    <a:pt x="73145" y="28635"/>
                  </a:cubicBezTo>
                  <a:cubicBezTo>
                    <a:pt x="73145" y="32173"/>
                    <a:pt x="75399" y="35963"/>
                    <a:pt x="80911" y="35963"/>
                  </a:cubicBezTo>
                  <a:cubicBezTo>
                    <a:pt x="86422" y="35963"/>
                    <a:pt x="92435" y="31668"/>
                    <a:pt x="92435" y="21813"/>
                  </a:cubicBezTo>
                  <a:cubicBezTo>
                    <a:pt x="92435" y="10442"/>
                    <a:pt x="81662" y="83"/>
                    <a:pt x="62623" y="83"/>
                  </a:cubicBezTo>
                  <a:cubicBezTo>
                    <a:pt x="29554" y="83"/>
                    <a:pt x="20285" y="25856"/>
                    <a:pt x="20285" y="36974"/>
                  </a:cubicBezTo>
                  <a:cubicBezTo>
                    <a:pt x="20285" y="56683"/>
                    <a:pt x="38823" y="60473"/>
                    <a:pt x="46088" y="61989"/>
                  </a:cubicBezTo>
                  <a:cubicBezTo>
                    <a:pt x="59115" y="64516"/>
                    <a:pt x="72142" y="67295"/>
                    <a:pt x="72142" y="81193"/>
                  </a:cubicBezTo>
                  <a:cubicBezTo>
                    <a:pt x="72142" y="87763"/>
                    <a:pt x="66380" y="108988"/>
                    <a:pt x="36318" y="108988"/>
                  </a:cubicBezTo>
                  <a:cubicBezTo>
                    <a:pt x="32811" y="108988"/>
                    <a:pt x="13521" y="108988"/>
                    <a:pt x="7759" y="95596"/>
                  </a:cubicBezTo>
                  <a:cubicBezTo>
                    <a:pt x="17278" y="96859"/>
                    <a:pt x="23541" y="89279"/>
                    <a:pt x="23541" y="82204"/>
                  </a:cubicBezTo>
                  <a:cubicBezTo>
                    <a:pt x="23541" y="76392"/>
                    <a:pt x="19533" y="73360"/>
                    <a:pt x="14272" y="73360"/>
                  </a:cubicBezTo>
                  <a:cubicBezTo>
                    <a:pt x="7759" y="73360"/>
                    <a:pt x="243" y="78666"/>
                    <a:pt x="243" y="90037"/>
                  </a:cubicBezTo>
                  <a:cubicBezTo>
                    <a:pt x="243" y="104439"/>
                    <a:pt x="14523" y="114547"/>
                    <a:pt x="36067" y="114547"/>
                  </a:cubicBezTo>
                  <a:cubicBezTo>
                    <a:pt x="76652" y="114547"/>
                    <a:pt x="86422" y="83972"/>
                    <a:pt x="86422" y="72602"/>
                  </a:cubicBezTo>
                  <a:cubicBezTo>
                    <a:pt x="86422" y="63505"/>
                    <a:pt x="81662" y="57188"/>
                    <a:pt x="78656" y="54156"/>
                  </a:cubicBezTo>
                  <a:cubicBezTo>
                    <a:pt x="71892" y="47081"/>
                    <a:pt x="64627" y="45818"/>
                    <a:pt x="53604" y="43544"/>
                  </a:cubicBezTo>
                  <a:cubicBezTo>
                    <a:pt x="44585" y="41522"/>
                    <a:pt x="34564" y="39753"/>
                    <a:pt x="34564" y="28383"/>
                  </a:cubicBezTo>
                  <a:cubicBezTo>
                    <a:pt x="34564" y="21055"/>
                    <a:pt x="40577" y="5642"/>
                    <a:pt x="62623" y="5642"/>
                  </a:cubicBezTo>
                  <a:cubicBezTo>
                    <a:pt x="68886" y="5642"/>
                    <a:pt x="81412" y="7410"/>
                    <a:pt x="85170" y="17265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4" name="任意多边形: 形状 2363">
              <a:extLst>
                <a:ext uri="{FF2B5EF4-FFF2-40B4-BE49-F238E27FC236}">
                  <a16:creationId xmlns:a16="http://schemas.microsoft.com/office/drawing/2014/main" id="{8DC0945B-528C-A2FD-92DF-F47D61E873D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059828" y="5168573"/>
              <a:ext cx="34321" cy="252680"/>
            </a:xfrm>
            <a:custGeom>
              <a:avLst/>
              <a:gdLst>
                <a:gd name="connsiteX0" fmla="*/ 34569 w 34321"/>
                <a:gd name="connsiteY0" fmla="*/ 83 h 252680"/>
                <a:gd name="connsiteX1" fmla="*/ 248 w 34321"/>
                <a:gd name="connsiteY1" fmla="*/ 83 h 252680"/>
                <a:gd name="connsiteX2" fmla="*/ 248 w 34321"/>
                <a:gd name="connsiteY2" fmla="*/ 10190 h 252680"/>
                <a:gd name="connsiteX3" fmla="*/ 24548 w 34321"/>
                <a:gd name="connsiteY3" fmla="*/ 10190 h 252680"/>
                <a:gd name="connsiteX4" fmla="*/ 24548 w 34321"/>
                <a:gd name="connsiteY4" fmla="*/ 242655 h 252680"/>
                <a:gd name="connsiteX5" fmla="*/ 248 w 34321"/>
                <a:gd name="connsiteY5" fmla="*/ 242655 h 252680"/>
                <a:gd name="connsiteX6" fmla="*/ 248 w 34321"/>
                <a:gd name="connsiteY6" fmla="*/ 252763 h 252680"/>
                <a:gd name="connsiteX7" fmla="*/ 34569 w 34321"/>
                <a:gd name="connsiteY7" fmla="*/ 252763 h 252680"/>
                <a:gd name="connsiteX8" fmla="*/ 34569 w 34321"/>
                <a:gd name="connsiteY8" fmla="*/ 83 h 2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52680">
                  <a:moveTo>
                    <a:pt x="34569" y="83"/>
                  </a:moveTo>
                  <a:lnTo>
                    <a:pt x="248" y="83"/>
                  </a:lnTo>
                  <a:lnTo>
                    <a:pt x="248" y="10190"/>
                  </a:lnTo>
                  <a:lnTo>
                    <a:pt x="24548" y="10190"/>
                  </a:lnTo>
                  <a:lnTo>
                    <a:pt x="24548" y="242655"/>
                  </a:lnTo>
                  <a:lnTo>
                    <a:pt x="248" y="242655"/>
                  </a:lnTo>
                  <a:lnTo>
                    <a:pt x="248" y="252763"/>
                  </a:lnTo>
                  <a:lnTo>
                    <a:pt x="34569" y="252763"/>
                  </a:lnTo>
                  <a:lnTo>
                    <a:pt x="34569" y="8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5" name="任意多边形: 形状 2364">
              <a:extLst>
                <a:ext uri="{FF2B5EF4-FFF2-40B4-BE49-F238E27FC236}">
                  <a16:creationId xmlns:a16="http://schemas.microsoft.com/office/drawing/2014/main" id="{B0430ED2-F46C-CCD3-8E7E-26BBF3F3BCA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135430" y="5246399"/>
              <a:ext cx="96199" cy="114464"/>
            </a:xfrm>
            <a:custGeom>
              <a:avLst/>
              <a:gdLst>
                <a:gd name="connsiteX0" fmla="*/ 35574 w 96199"/>
                <a:gd name="connsiteY0" fmla="*/ 53398 h 114464"/>
                <a:gd name="connsiteX1" fmla="*/ 73904 w 96199"/>
                <a:gd name="connsiteY1" fmla="*/ 47586 h 114464"/>
                <a:gd name="connsiteX2" fmla="*/ 92693 w 96199"/>
                <a:gd name="connsiteY2" fmla="*/ 21560 h 114464"/>
                <a:gd name="connsiteX3" fmla="*/ 65887 w 96199"/>
                <a:gd name="connsiteY3" fmla="*/ 83 h 114464"/>
                <a:gd name="connsiteX4" fmla="*/ 250 w 96199"/>
                <a:gd name="connsiteY4" fmla="*/ 68812 h 114464"/>
                <a:gd name="connsiteX5" fmla="*/ 39582 w 96199"/>
                <a:gd name="connsiteY5" fmla="*/ 114547 h 114464"/>
                <a:gd name="connsiteX6" fmla="*/ 96450 w 96199"/>
                <a:gd name="connsiteY6" fmla="*/ 84730 h 114464"/>
                <a:gd name="connsiteX7" fmla="*/ 93444 w 96199"/>
                <a:gd name="connsiteY7" fmla="*/ 81446 h 114464"/>
                <a:gd name="connsiteX8" fmla="*/ 90187 w 96199"/>
                <a:gd name="connsiteY8" fmla="*/ 83972 h 114464"/>
                <a:gd name="connsiteX9" fmla="*/ 40083 w 96199"/>
                <a:gd name="connsiteY9" fmla="*/ 108988 h 114464"/>
                <a:gd name="connsiteX10" fmla="*/ 18288 w 96199"/>
                <a:gd name="connsiteY10" fmla="*/ 79677 h 114464"/>
                <a:gd name="connsiteX11" fmla="*/ 22296 w 96199"/>
                <a:gd name="connsiteY11" fmla="*/ 53398 h 114464"/>
                <a:gd name="connsiteX12" fmla="*/ 35574 w 96199"/>
                <a:gd name="connsiteY12" fmla="*/ 53398 h 114464"/>
                <a:gd name="connsiteX13" fmla="*/ 23799 w 96199"/>
                <a:gd name="connsiteY13" fmla="*/ 47839 h 114464"/>
                <a:gd name="connsiteX14" fmla="*/ 65887 w 96199"/>
                <a:gd name="connsiteY14" fmla="*/ 5642 h 114464"/>
                <a:gd name="connsiteX15" fmla="*/ 84425 w 96199"/>
                <a:gd name="connsiteY15" fmla="*/ 21560 h 114464"/>
                <a:gd name="connsiteX16" fmla="*/ 34071 w 96199"/>
                <a:gd name="connsiteY16" fmla="*/ 47839 h 114464"/>
                <a:gd name="connsiteX17" fmla="*/ 23799 w 96199"/>
                <a:gd name="connsiteY17" fmla="*/ 47839 h 11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199" h="114464">
                  <a:moveTo>
                    <a:pt x="35574" y="53398"/>
                  </a:moveTo>
                  <a:cubicBezTo>
                    <a:pt x="42839" y="53398"/>
                    <a:pt x="61378" y="52893"/>
                    <a:pt x="73904" y="47586"/>
                  </a:cubicBezTo>
                  <a:cubicBezTo>
                    <a:pt x="91440" y="40006"/>
                    <a:pt x="92693" y="25098"/>
                    <a:pt x="92693" y="21560"/>
                  </a:cubicBezTo>
                  <a:cubicBezTo>
                    <a:pt x="92693" y="10442"/>
                    <a:pt x="83173" y="83"/>
                    <a:pt x="65887" y="83"/>
                  </a:cubicBezTo>
                  <a:cubicBezTo>
                    <a:pt x="38079" y="83"/>
                    <a:pt x="250" y="24593"/>
                    <a:pt x="250" y="68812"/>
                  </a:cubicBezTo>
                  <a:cubicBezTo>
                    <a:pt x="250" y="94585"/>
                    <a:pt x="15031" y="114547"/>
                    <a:pt x="39582" y="114547"/>
                  </a:cubicBezTo>
                  <a:cubicBezTo>
                    <a:pt x="75407" y="114547"/>
                    <a:pt x="96450" y="87763"/>
                    <a:pt x="96450" y="84730"/>
                  </a:cubicBezTo>
                  <a:cubicBezTo>
                    <a:pt x="96450" y="83214"/>
                    <a:pt x="94947" y="81446"/>
                    <a:pt x="93444" y="81446"/>
                  </a:cubicBezTo>
                  <a:cubicBezTo>
                    <a:pt x="92192" y="81446"/>
                    <a:pt x="91690" y="81951"/>
                    <a:pt x="90187" y="83972"/>
                  </a:cubicBezTo>
                  <a:cubicBezTo>
                    <a:pt x="70396" y="108988"/>
                    <a:pt x="43089" y="108988"/>
                    <a:pt x="40083" y="108988"/>
                  </a:cubicBezTo>
                  <a:cubicBezTo>
                    <a:pt x="20543" y="108988"/>
                    <a:pt x="18288" y="87763"/>
                    <a:pt x="18288" y="79677"/>
                  </a:cubicBezTo>
                  <a:cubicBezTo>
                    <a:pt x="18288" y="76645"/>
                    <a:pt x="18538" y="68812"/>
                    <a:pt x="22296" y="53398"/>
                  </a:cubicBezTo>
                  <a:lnTo>
                    <a:pt x="35574" y="53398"/>
                  </a:lnTo>
                  <a:close/>
                  <a:moveTo>
                    <a:pt x="23799" y="47839"/>
                  </a:moveTo>
                  <a:cubicBezTo>
                    <a:pt x="33570" y="9432"/>
                    <a:pt x="59373" y="5642"/>
                    <a:pt x="65887" y="5642"/>
                  </a:cubicBezTo>
                  <a:cubicBezTo>
                    <a:pt x="77661" y="5642"/>
                    <a:pt x="84425" y="12969"/>
                    <a:pt x="84425" y="21560"/>
                  </a:cubicBezTo>
                  <a:cubicBezTo>
                    <a:pt x="84425" y="47839"/>
                    <a:pt x="44342" y="47839"/>
                    <a:pt x="34071" y="47839"/>
                  </a:cubicBezTo>
                  <a:lnTo>
                    <a:pt x="23799" y="4783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6" name="任意多边形: 形状 2365">
              <a:extLst>
                <a:ext uri="{FF2B5EF4-FFF2-40B4-BE49-F238E27FC236}">
                  <a16:creationId xmlns:a16="http://schemas.microsoft.com/office/drawing/2014/main" id="{85019821-2902-1631-6DE1-75D59E25923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248797" y="5149119"/>
              <a:ext cx="53135" cy="119037"/>
            </a:xfrm>
            <a:custGeom>
              <a:avLst/>
              <a:gdLst>
                <a:gd name="connsiteX0" fmla="*/ 48831 w 53135"/>
                <a:gd name="connsiteY0" fmla="*/ 6800 h 119037"/>
                <a:gd name="connsiteX1" fmla="*/ 41816 w 53135"/>
                <a:gd name="connsiteY1" fmla="*/ 79 h 119037"/>
                <a:gd name="connsiteX2" fmla="*/ 31996 w 53135"/>
                <a:gd name="connsiteY2" fmla="*/ 9807 h 119037"/>
                <a:gd name="connsiteX3" fmla="*/ 39011 w 53135"/>
                <a:gd name="connsiteY3" fmla="*/ 16528 h 119037"/>
                <a:gd name="connsiteX4" fmla="*/ 48831 w 53135"/>
                <a:gd name="connsiteY4" fmla="*/ 6800 h 119037"/>
                <a:gd name="connsiteX5" fmla="*/ 13057 w 53135"/>
                <a:gd name="connsiteY5" fmla="*/ 96653 h 119037"/>
                <a:gd name="connsiteX6" fmla="*/ 11478 w 53135"/>
                <a:gd name="connsiteY6" fmla="*/ 104082 h 119037"/>
                <a:gd name="connsiteX7" fmla="*/ 28138 w 53135"/>
                <a:gd name="connsiteY7" fmla="*/ 119117 h 119037"/>
                <a:gd name="connsiteX8" fmla="*/ 53391 w 53135"/>
                <a:gd name="connsiteY8" fmla="*/ 92054 h 119037"/>
                <a:gd name="connsiteX9" fmla="*/ 50585 w 53135"/>
                <a:gd name="connsiteY9" fmla="*/ 89755 h 119037"/>
                <a:gd name="connsiteX10" fmla="*/ 47253 w 53135"/>
                <a:gd name="connsiteY10" fmla="*/ 92762 h 119037"/>
                <a:gd name="connsiteX11" fmla="*/ 28664 w 53135"/>
                <a:gd name="connsiteY11" fmla="*/ 114164 h 119037"/>
                <a:gd name="connsiteX12" fmla="*/ 24280 w 53135"/>
                <a:gd name="connsiteY12" fmla="*/ 107973 h 119037"/>
                <a:gd name="connsiteX13" fmla="*/ 27086 w 53135"/>
                <a:gd name="connsiteY13" fmla="*/ 96653 h 119037"/>
                <a:gd name="connsiteX14" fmla="*/ 32698 w 53135"/>
                <a:gd name="connsiteY14" fmla="*/ 82503 h 119037"/>
                <a:gd name="connsiteX15" fmla="*/ 41290 w 53135"/>
                <a:gd name="connsiteY15" fmla="*/ 60040 h 119037"/>
                <a:gd name="connsiteX16" fmla="*/ 42343 w 53135"/>
                <a:gd name="connsiteY16" fmla="*/ 54380 h 119037"/>
                <a:gd name="connsiteX17" fmla="*/ 25683 w 53135"/>
                <a:gd name="connsiteY17" fmla="*/ 39345 h 119037"/>
                <a:gd name="connsiteX18" fmla="*/ 255 w 53135"/>
                <a:gd name="connsiteY18" fmla="*/ 66407 h 119037"/>
                <a:gd name="connsiteX19" fmla="*/ 3236 w 53135"/>
                <a:gd name="connsiteY19" fmla="*/ 68707 h 119037"/>
                <a:gd name="connsiteX20" fmla="*/ 6393 w 53135"/>
                <a:gd name="connsiteY20" fmla="*/ 65877 h 119037"/>
                <a:gd name="connsiteX21" fmla="*/ 25157 w 53135"/>
                <a:gd name="connsiteY21" fmla="*/ 44298 h 119037"/>
                <a:gd name="connsiteX22" fmla="*/ 29541 w 53135"/>
                <a:gd name="connsiteY22" fmla="*/ 50489 h 119037"/>
                <a:gd name="connsiteX23" fmla="*/ 24105 w 53135"/>
                <a:gd name="connsiteY23" fmla="*/ 68176 h 119037"/>
                <a:gd name="connsiteX24" fmla="*/ 13057 w 53135"/>
                <a:gd name="connsiteY24" fmla="*/ 96653 h 11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135" h="119037">
                  <a:moveTo>
                    <a:pt x="48831" y="6800"/>
                  </a:moveTo>
                  <a:cubicBezTo>
                    <a:pt x="48831" y="3970"/>
                    <a:pt x="46727" y="79"/>
                    <a:pt x="41816" y="79"/>
                  </a:cubicBezTo>
                  <a:cubicBezTo>
                    <a:pt x="37082" y="79"/>
                    <a:pt x="31996" y="4678"/>
                    <a:pt x="31996" y="9807"/>
                  </a:cubicBezTo>
                  <a:cubicBezTo>
                    <a:pt x="31996" y="12814"/>
                    <a:pt x="34276" y="16528"/>
                    <a:pt x="39011" y="16528"/>
                  </a:cubicBezTo>
                  <a:cubicBezTo>
                    <a:pt x="44096" y="16528"/>
                    <a:pt x="48831" y="11576"/>
                    <a:pt x="48831" y="6800"/>
                  </a:cubicBezTo>
                  <a:close/>
                  <a:moveTo>
                    <a:pt x="13057" y="96653"/>
                  </a:moveTo>
                  <a:cubicBezTo>
                    <a:pt x="12355" y="98953"/>
                    <a:pt x="11478" y="101075"/>
                    <a:pt x="11478" y="104082"/>
                  </a:cubicBezTo>
                  <a:cubicBezTo>
                    <a:pt x="11478" y="112395"/>
                    <a:pt x="18493" y="119117"/>
                    <a:pt x="28138" y="119117"/>
                  </a:cubicBezTo>
                  <a:cubicBezTo>
                    <a:pt x="45674" y="119117"/>
                    <a:pt x="53391" y="94708"/>
                    <a:pt x="53391" y="92054"/>
                  </a:cubicBezTo>
                  <a:cubicBezTo>
                    <a:pt x="53391" y="89755"/>
                    <a:pt x="51111" y="89755"/>
                    <a:pt x="50585" y="89755"/>
                  </a:cubicBezTo>
                  <a:cubicBezTo>
                    <a:pt x="48130" y="89755"/>
                    <a:pt x="47954" y="90816"/>
                    <a:pt x="47253" y="92762"/>
                  </a:cubicBezTo>
                  <a:cubicBezTo>
                    <a:pt x="43219" y="106912"/>
                    <a:pt x="35503" y="114164"/>
                    <a:pt x="28664" y="114164"/>
                  </a:cubicBezTo>
                  <a:cubicBezTo>
                    <a:pt x="25157" y="114164"/>
                    <a:pt x="24280" y="111865"/>
                    <a:pt x="24280" y="107973"/>
                  </a:cubicBezTo>
                  <a:cubicBezTo>
                    <a:pt x="24280" y="103905"/>
                    <a:pt x="25508" y="100545"/>
                    <a:pt x="27086" y="96653"/>
                  </a:cubicBezTo>
                  <a:cubicBezTo>
                    <a:pt x="28840" y="91878"/>
                    <a:pt x="30769" y="87102"/>
                    <a:pt x="32698" y="82503"/>
                  </a:cubicBezTo>
                  <a:cubicBezTo>
                    <a:pt x="34276" y="78258"/>
                    <a:pt x="40589" y="62162"/>
                    <a:pt x="41290" y="60040"/>
                  </a:cubicBezTo>
                  <a:cubicBezTo>
                    <a:pt x="41816" y="58271"/>
                    <a:pt x="42343" y="56149"/>
                    <a:pt x="42343" y="54380"/>
                  </a:cubicBezTo>
                  <a:cubicBezTo>
                    <a:pt x="42343" y="46067"/>
                    <a:pt x="35328" y="39345"/>
                    <a:pt x="25683" y="39345"/>
                  </a:cubicBezTo>
                  <a:cubicBezTo>
                    <a:pt x="8322" y="39345"/>
                    <a:pt x="255" y="63401"/>
                    <a:pt x="255" y="66407"/>
                  </a:cubicBezTo>
                  <a:cubicBezTo>
                    <a:pt x="255" y="68707"/>
                    <a:pt x="2710" y="68707"/>
                    <a:pt x="3236" y="68707"/>
                  </a:cubicBezTo>
                  <a:cubicBezTo>
                    <a:pt x="5691" y="68707"/>
                    <a:pt x="5867" y="67822"/>
                    <a:pt x="6393" y="65877"/>
                  </a:cubicBezTo>
                  <a:cubicBezTo>
                    <a:pt x="10952" y="50665"/>
                    <a:pt x="18668" y="44298"/>
                    <a:pt x="25157" y="44298"/>
                  </a:cubicBezTo>
                  <a:cubicBezTo>
                    <a:pt x="27963" y="44298"/>
                    <a:pt x="29541" y="45713"/>
                    <a:pt x="29541" y="50489"/>
                  </a:cubicBezTo>
                  <a:cubicBezTo>
                    <a:pt x="29541" y="54557"/>
                    <a:pt x="28489" y="57210"/>
                    <a:pt x="24105" y="68176"/>
                  </a:cubicBezTo>
                  <a:lnTo>
                    <a:pt x="13057" y="9665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7" name="任意多边形: 形状 2366">
              <a:extLst>
                <a:ext uri="{FF2B5EF4-FFF2-40B4-BE49-F238E27FC236}">
                  <a16:creationId xmlns:a16="http://schemas.microsoft.com/office/drawing/2014/main" id="{616DC06C-D6B0-167A-944B-BF283F8E596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322483" y="5141867"/>
              <a:ext cx="78563" cy="126289"/>
            </a:xfrm>
            <a:custGeom>
              <a:avLst/>
              <a:gdLst>
                <a:gd name="connsiteX0" fmla="*/ 78821 w 78563"/>
                <a:gd name="connsiteY0" fmla="*/ 38461 h 126289"/>
                <a:gd name="connsiteX1" fmla="*/ 54621 w 78563"/>
                <a:gd name="connsiteY1" fmla="*/ 79 h 126289"/>
                <a:gd name="connsiteX2" fmla="*/ 258 w 78563"/>
                <a:gd name="connsiteY2" fmla="*/ 87986 h 126289"/>
                <a:gd name="connsiteX3" fmla="*/ 24458 w 78563"/>
                <a:gd name="connsiteY3" fmla="*/ 126368 h 126289"/>
                <a:gd name="connsiteX4" fmla="*/ 78821 w 78563"/>
                <a:gd name="connsiteY4" fmla="*/ 38461 h 126289"/>
                <a:gd name="connsiteX5" fmla="*/ 20074 w 78563"/>
                <a:gd name="connsiteY5" fmla="*/ 60040 h 126289"/>
                <a:gd name="connsiteX6" fmla="*/ 54446 w 78563"/>
                <a:gd name="connsiteY6" fmla="*/ 5031 h 126289"/>
                <a:gd name="connsiteX7" fmla="*/ 65669 w 78563"/>
                <a:gd name="connsiteY7" fmla="*/ 28025 h 126289"/>
                <a:gd name="connsiteX8" fmla="*/ 60583 w 78563"/>
                <a:gd name="connsiteY8" fmla="*/ 60040 h 126289"/>
                <a:gd name="connsiteX9" fmla="*/ 20074 w 78563"/>
                <a:gd name="connsiteY9" fmla="*/ 60040 h 126289"/>
                <a:gd name="connsiteX10" fmla="*/ 59005 w 78563"/>
                <a:gd name="connsiteY10" fmla="*/ 66407 h 126289"/>
                <a:gd name="connsiteX11" fmla="*/ 44801 w 78563"/>
                <a:gd name="connsiteY11" fmla="*/ 103905 h 126289"/>
                <a:gd name="connsiteX12" fmla="*/ 24634 w 78563"/>
                <a:gd name="connsiteY12" fmla="*/ 121416 h 126289"/>
                <a:gd name="connsiteX13" fmla="*/ 13410 w 78563"/>
                <a:gd name="connsiteY13" fmla="*/ 98422 h 126289"/>
                <a:gd name="connsiteX14" fmla="*/ 18496 w 78563"/>
                <a:gd name="connsiteY14" fmla="*/ 66407 h 126289"/>
                <a:gd name="connsiteX15" fmla="*/ 59005 w 78563"/>
                <a:gd name="connsiteY15" fmla="*/ 66407 h 1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563" h="126289">
                  <a:moveTo>
                    <a:pt x="78821" y="38461"/>
                  </a:moveTo>
                  <a:cubicBezTo>
                    <a:pt x="78821" y="19889"/>
                    <a:pt x="71807" y="79"/>
                    <a:pt x="54621" y="79"/>
                  </a:cubicBezTo>
                  <a:cubicBezTo>
                    <a:pt x="28316" y="79"/>
                    <a:pt x="258" y="47482"/>
                    <a:pt x="258" y="87986"/>
                  </a:cubicBezTo>
                  <a:cubicBezTo>
                    <a:pt x="258" y="109035"/>
                    <a:pt x="8325" y="126368"/>
                    <a:pt x="24458" y="126368"/>
                  </a:cubicBezTo>
                  <a:cubicBezTo>
                    <a:pt x="51114" y="126368"/>
                    <a:pt x="78821" y="78081"/>
                    <a:pt x="78821" y="38461"/>
                  </a:cubicBezTo>
                  <a:close/>
                  <a:moveTo>
                    <a:pt x="20074" y="60040"/>
                  </a:moveTo>
                  <a:cubicBezTo>
                    <a:pt x="29018" y="21835"/>
                    <a:pt x="44099" y="5031"/>
                    <a:pt x="54446" y="5031"/>
                  </a:cubicBezTo>
                  <a:cubicBezTo>
                    <a:pt x="65669" y="5031"/>
                    <a:pt x="65669" y="24665"/>
                    <a:pt x="65669" y="28025"/>
                  </a:cubicBezTo>
                  <a:cubicBezTo>
                    <a:pt x="65669" y="34924"/>
                    <a:pt x="64266" y="45182"/>
                    <a:pt x="60583" y="60040"/>
                  </a:cubicBezTo>
                  <a:lnTo>
                    <a:pt x="20074" y="60040"/>
                  </a:lnTo>
                  <a:close/>
                  <a:moveTo>
                    <a:pt x="59005" y="66407"/>
                  </a:moveTo>
                  <a:cubicBezTo>
                    <a:pt x="54095" y="85687"/>
                    <a:pt x="50061" y="95238"/>
                    <a:pt x="44801" y="103905"/>
                  </a:cubicBezTo>
                  <a:cubicBezTo>
                    <a:pt x="39364" y="113103"/>
                    <a:pt x="32350" y="121416"/>
                    <a:pt x="24634" y="121416"/>
                  </a:cubicBezTo>
                  <a:cubicBezTo>
                    <a:pt x="14989" y="121416"/>
                    <a:pt x="13410" y="107973"/>
                    <a:pt x="13410" y="98422"/>
                  </a:cubicBezTo>
                  <a:cubicBezTo>
                    <a:pt x="13410" y="86748"/>
                    <a:pt x="16742" y="72952"/>
                    <a:pt x="18496" y="66407"/>
                  </a:cubicBezTo>
                  <a:lnTo>
                    <a:pt x="59005" y="6640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8" name="任意多边形: 形状 2367">
              <a:extLst>
                <a:ext uri="{FF2B5EF4-FFF2-40B4-BE49-F238E27FC236}">
                  <a16:creationId xmlns:a16="http://schemas.microsoft.com/office/drawing/2014/main" id="{12CD5D03-80DF-C0CC-EAC1-A063F5349AE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436101" y="5133731"/>
              <a:ext cx="27006" cy="176876"/>
            </a:xfrm>
            <a:custGeom>
              <a:avLst/>
              <a:gdLst>
                <a:gd name="connsiteX0" fmla="*/ 27268 w 27006"/>
                <a:gd name="connsiteY0" fmla="*/ 176955 h 176876"/>
                <a:gd name="connsiteX1" fmla="*/ 27268 w 27006"/>
                <a:gd name="connsiteY1" fmla="*/ 168288 h 176876"/>
                <a:gd name="connsiteX2" fmla="*/ 8855 w 27006"/>
                <a:gd name="connsiteY2" fmla="*/ 168288 h 176876"/>
                <a:gd name="connsiteX3" fmla="*/ 8855 w 27006"/>
                <a:gd name="connsiteY3" fmla="*/ 8746 h 176876"/>
                <a:gd name="connsiteX4" fmla="*/ 27268 w 27006"/>
                <a:gd name="connsiteY4" fmla="*/ 8746 h 176876"/>
                <a:gd name="connsiteX5" fmla="*/ 27268 w 27006"/>
                <a:gd name="connsiteY5" fmla="*/ 79 h 176876"/>
                <a:gd name="connsiteX6" fmla="*/ 262 w 27006"/>
                <a:gd name="connsiteY6" fmla="*/ 79 h 176876"/>
                <a:gd name="connsiteX7" fmla="*/ 262 w 27006"/>
                <a:gd name="connsiteY7" fmla="*/ 176955 h 176876"/>
                <a:gd name="connsiteX8" fmla="*/ 27268 w 27006"/>
                <a:gd name="connsiteY8" fmla="*/ 176955 h 1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6" h="176876">
                  <a:moveTo>
                    <a:pt x="27268" y="176955"/>
                  </a:moveTo>
                  <a:lnTo>
                    <a:pt x="27268" y="168288"/>
                  </a:lnTo>
                  <a:lnTo>
                    <a:pt x="8855" y="168288"/>
                  </a:lnTo>
                  <a:lnTo>
                    <a:pt x="8855" y="8746"/>
                  </a:lnTo>
                  <a:lnTo>
                    <a:pt x="27268" y="8746"/>
                  </a:lnTo>
                  <a:lnTo>
                    <a:pt x="27268" y="79"/>
                  </a:lnTo>
                  <a:lnTo>
                    <a:pt x="262" y="79"/>
                  </a:lnTo>
                  <a:lnTo>
                    <a:pt x="262" y="176955"/>
                  </a:lnTo>
                  <a:lnTo>
                    <a:pt x="27268" y="17695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69" name="任意多边形: 形状 2368">
              <a:extLst>
                <a:ext uri="{FF2B5EF4-FFF2-40B4-BE49-F238E27FC236}">
                  <a16:creationId xmlns:a16="http://schemas.microsoft.com/office/drawing/2014/main" id="{C3BC3689-BF2C-0E19-DFD7-0D6C0F9D5A0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481418" y="5188385"/>
              <a:ext cx="69970" cy="79771"/>
            </a:xfrm>
            <a:custGeom>
              <a:avLst/>
              <a:gdLst>
                <a:gd name="connsiteX0" fmla="*/ 63395 w 69970"/>
                <a:gd name="connsiteY0" fmla="*/ 11576 h 79771"/>
                <a:gd name="connsiteX1" fmla="*/ 56030 w 69970"/>
                <a:gd name="connsiteY1" fmla="*/ 19889 h 79771"/>
                <a:gd name="connsiteX2" fmla="*/ 61817 w 69970"/>
                <a:gd name="connsiteY2" fmla="*/ 25549 h 79771"/>
                <a:gd name="connsiteX3" fmla="*/ 70235 w 69970"/>
                <a:gd name="connsiteY3" fmla="*/ 15467 h 79771"/>
                <a:gd name="connsiteX4" fmla="*/ 46911 w 69970"/>
                <a:gd name="connsiteY4" fmla="*/ 79 h 79771"/>
                <a:gd name="connsiteX5" fmla="*/ 14644 w 69970"/>
                <a:gd name="connsiteY5" fmla="*/ 25903 h 79771"/>
                <a:gd name="connsiteX6" fmla="*/ 20782 w 69970"/>
                <a:gd name="connsiteY6" fmla="*/ 38815 h 79771"/>
                <a:gd name="connsiteX7" fmla="*/ 40598 w 69970"/>
                <a:gd name="connsiteY7" fmla="*/ 45182 h 79771"/>
                <a:gd name="connsiteX8" fmla="*/ 55504 w 69970"/>
                <a:gd name="connsiteY8" fmla="*/ 56856 h 79771"/>
                <a:gd name="connsiteX9" fmla="*/ 46210 w 69970"/>
                <a:gd name="connsiteY9" fmla="*/ 71006 h 79771"/>
                <a:gd name="connsiteX10" fmla="*/ 28673 w 69970"/>
                <a:gd name="connsiteY10" fmla="*/ 74898 h 79771"/>
                <a:gd name="connsiteX11" fmla="*/ 7630 w 69970"/>
                <a:gd name="connsiteY11" fmla="*/ 67469 h 79771"/>
                <a:gd name="connsiteX12" fmla="*/ 17275 w 69970"/>
                <a:gd name="connsiteY12" fmla="*/ 57387 h 79771"/>
                <a:gd name="connsiteX13" fmla="*/ 10435 w 69970"/>
                <a:gd name="connsiteY13" fmla="*/ 50842 h 79771"/>
                <a:gd name="connsiteX14" fmla="*/ 264 w 69970"/>
                <a:gd name="connsiteY14" fmla="*/ 62693 h 79771"/>
                <a:gd name="connsiteX15" fmla="*/ 28498 w 69970"/>
                <a:gd name="connsiteY15" fmla="*/ 79850 h 79771"/>
                <a:gd name="connsiteX16" fmla="*/ 66727 w 69970"/>
                <a:gd name="connsiteY16" fmla="*/ 50666 h 79771"/>
                <a:gd name="connsiteX17" fmla="*/ 42527 w 69970"/>
                <a:gd name="connsiteY17" fmla="*/ 29971 h 79771"/>
                <a:gd name="connsiteX18" fmla="*/ 35512 w 69970"/>
                <a:gd name="connsiteY18" fmla="*/ 28556 h 79771"/>
                <a:gd name="connsiteX19" fmla="*/ 25867 w 69970"/>
                <a:gd name="connsiteY19" fmla="*/ 19712 h 79771"/>
                <a:gd name="connsiteX20" fmla="*/ 32882 w 69970"/>
                <a:gd name="connsiteY20" fmla="*/ 8392 h 79771"/>
                <a:gd name="connsiteX21" fmla="*/ 46736 w 69970"/>
                <a:gd name="connsiteY21" fmla="*/ 5031 h 79771"/>
                <a:gd name="connsiteX22" fmla="*/ 63395 w 69970"/>
                <a:gd name="connsiteY22" fmla="*/ 11576 h 7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70" h="79771">
                  <a:moveTo>
                    <a:pt x="63395" y="11576"/>
                  </a:moveTo>
                  <a:cubicBezTo>
                    <a:pt x="58836" y="12637"/>
                    <a:pt x="56030" y="16352"/>
                    <a:pt x="56030" y="19889"/>
                  </a:cubicBezTo>
                  <a:cubicBezTo>
                    <a:pt x="56030" y="23957"/>
                    <a:pt x="59537" y="25549"/>
                    <a:pt x="61817" y="25549"/>
                  </a:cubicBezTo>
                  <a:cubicBezTo>
                    <a:pt x="63571" y="25549"/>
                    <a:pt x="70235" y="24488"/>
                    <a:pt x="70235" y="15467"/>
                  </a:cubicBezTo>
                  <a:cubicBezTo>
                    <a:pt x="70235" y="3970"/>
                    <a:pt x="57608" y="79"/>
                    <a:pt x="46911" y="79"/>
                  </a:cubicBezTo>
                  <a:cubicBezTo>
                    <a:pt x="19554" y="79"/>
                    <a:pt x="14644" y="20420"/>
                    <a:pt x="14644" y="25903"/>
                  </a:cubicBezTo>
                  <a:cubicBezTo>
                    <a:pt x="14644" y="32447"/>
                    <a:pt x="18327" y="36692"/>
                    <a:pt x="20782" y="38815"/>
                  </a:cubicBezTo>
                  <a:cubicBezTo>
                    <a:pt x="25341" y="42352"/>
                    <a:pt x="28498" y="43060"/>
                    <a:pt x="40598" y="45182"/>
                  </a:cubicBezTo>
                  <a:cubicBezTo>
                    <a:pt x="44281" y="45890"/>
                    <a:pt x="55504" y="48012"/>
                    <a:pt x="55504" y="56856"/>
                  </a:cubicBezTo>
                  <a:cubicBezTo>
                    <a:pt x="55504" y="59863"/>
                    <a:pt x="53575" y="66584"/>
                    <a:pt x="46210" y="71006"/>
                  </a:cubicBezTo>
                  <a:cubicBezTo>
                    <a:pt x="39370" y="74898"/>
                    <a:pt x="30778" y="74898"/>
                    <a:pt x="28673" y="74898"/>
                  </a:cubicBezTo>
                  <a:cubicBezTo>
                    <a:pt x="21659" y="74898"/>
                    <a:pt x="11663" y="73306"/>
                    <a:pt x="7630" y="67469"/>
                  </a:cubicBezTo>
                  <a:cubicBezTo>
                    <a:pt x="13417" y="66761"/>
                    <a:pt x="17275" y="62339"/>
                    <a:pt x="17275" y="57387"/>
                  </a:cubicBezTo>
                  <a:cubicBezTo>
                    <a:pt x="17275" y="52965"/>
                    <a:pt x="14118" y="50842"/>
                    <a:pt x="10435" y="50842"/>
                  </a:cubicBezTo>
                  <a:cubicBezTo>
                    <a:pt x="5350" y="50842"/>
                    <a:pt x="264" y="54911"/>
                    <a:pt x="264" y="62693"/>
                  </a:cubicBezTo>
                  <a:cubicBezTo>
                    <a:pt x="264" y="73306"/>
                    <a:pt x="11488" y="79850"/>
                    <a:pt x="28498" y="79850"/>
                  </a:cubicBezTo>
                  <a:cubicBezTo>
                    <a:pt x="60765" y="79850"/>
                    <a:pt x="66727" y="57564"/>
                    <a:pt x="66727" y="50666"/>
                  </a:cubicBezTo>
                  <a:cubicBezTo>
                    <a:pt x="66727" y="34393"/>
                    <a:pt x="49016" y="31209"/>
                    <a:pt x="42527" y="29971"/>
                  </a:cubicBezTo>
                  <a:cubicBezTo>
                    <a:pt x="40949" y="29617"/>
                    <a:pt x="36565" y="28910"/>
                    <a:pt x="35512" y="28556"/>
                  </a:cubicBezTo>
                  <a:cubicBezTo>
                    <a:pt x="29024" y="27318"/>
                    <a:pt x="25867" y="23603"/>
                    <a:pt x="25867" y="19712"/>
                  </a:cubicBezTo>
                  <a:cubicBezTo>
                    <a:pt x="25867" y="15644"/>
                    <a:pt x="29024" y="10868"/>
                    <a:pt x="32882" y="8392"/>
                  </a:cubicBezTo>
                  <a:cubicBezTo>
                    <a:pt x="37617" y="5385"/>
                    <a:pt x="43755" y="5031"/>
                    <a:pt x="46736" y="5031"/>
                  </a:cubicBezTo>
                  <a:cubicBezTo>
                    <a:pt x="50418" y="5031"/>
                    <a:pt x="59537" y="5562"/>
                    <a:pt x="63395" y="11576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70" name="任意多边形: 形状 2369">
              <a:extLst>
                <a:ext uri="{FF2B5EF4-FFF2-40B4-BE49-F238E27FC236}">
                  <a16:creationId xmlns:a16="http://schemas.microsoft.com/office/drawing/2014/main" id="{3AB66A33-31F9-D1A9-B0C7-A99FF94CECA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569133" y="5133731"/>
              <a:ext cx="27006" cy="176876"/>
            </a:xfrm>
            <a:custGeom>
              <a:avLst/>
              <a:gdLst>
                <a:gd name="connsiteX0" fmla="*/ 27274 w 27006"/>
                <a:gd name="connsiteY0" fmla="*/ 79 h 176876"/>
                <a:gd name="connsiteX1" fmla="*/ 268 w 27006"/>
                <a:gd name="connsiteY1" fmla="*/ 79 h 176876"/>
                <a:gd name="connsiteX2" fmla="*/ 268 w 27006"/>
                <a:gd name="connsiteY2" fmla="*/ 8746 h 176876"/>
                <a:gd name="connsiteX3" fmla="*/ 18681 w 27006"/>
                <a:gd name="connsiteY3" fmla="*/ 8746 h 176876"/>
                <a:gd name="connsiteX4" fmla="*/ 18681 w 27006"/>
                <a:gd name="connsiteY4" fmla="*/ 168288 h 176876"/>
                <a:gd name="connsiteX5" fmla="*/ 268 w 27006"/>
                <a:gd name="connsiteY5" fmla="*/ 168288 h 176876"/>
                <a:gd name="connsiteX6" fmla="*/ 268 w 27006"/>
                <a:gd name="connsiteY6" fmla="*/ 176955 h 176876"/>
                <a:gd name="connsiteX7" fmla="*/ 27274 w 27006"/>
                <a:gd name="connsiteY7" fmla="*/ 176955 h 176876"/>
                <a:gd name="connsiteX8" fmla="*/ 27274 w 27006"/>
                <a:gd name="connsiteY8" fmla="*/ 79 h 1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6" h="176876">
                  <a:moveTo>
                    <a:pt x="27274" y="79"/>
                  </a:moveTo>
                  <a:lnTo>
                    <a:pt x="268" y="79"/>
                  </a:lnTo>
                  <a:lnTo>
                    <a:pt x="268" y="8746"/>
                  </a:lnTo>
                  <a:lnTo>
                    <a:pt x="18681" y="8746"/>
                  </a:lnTo>
                  <a:lnTo>
                    <a:pt x="18681" y="168288"/>
                  </a:lnTo>
                  <a:lnTo>
                    <a:pt x="268" y="168288"/>
                  </a:lnTo>
                  <a:lnTo>
                    <a:pt x="268" y="176955"/>
                  </a:lnTo>
                  <a:lnTo>
                    <a:pt x="27274" y="176955"/>
                  </a:lnTo>
                  <a:lnTo>
                    <a:pt x="27274" y="7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71" name="任意多边形: 形状 2370">
              <a:extLst>
                <a:ext uri="{FF2B5EF4-FFF2-40B4-BE49-F238E27FC236}">
                  <a16:creationId xmlns:a16="http://schemas.microsoft.com/office/drawing/2014/main" id="{51EC9B7F-46A8-094A-3331-8EECDC35BC8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642783" y="5185503"/>
              <a:ext cx="178871" cy="172580"/>
            </a:xfrm>
            <a:custGeom>
              <a:avLst/>
              <a:gdLst>
                <a:gd name="connsiteX0" fmla="*/ 66158 w 178871"/>
                <a:gd name="connsiteY0" fmla="*/ 92816 h 172580"/>
                <a:gd name="connsiteX1" fmla="*/ 108746 w 178871"/>
                <a:gd name="connsiteY1" fmla="*/ 92816 h 172580"/>
                <a:gd name="connsiteX2" fmla="*/ 179142 w 178871"/>
                <a:gd name="connsiteY2" fmla="*/ 38237 h 172580"/>
                <a:gd name="connsiteX3" fmla="*/ 129790 w 178871"/>
                <a:gd name="connsiteY3" fmla="*/ 83 h 172580"/>
                <a:gd name="connsiteX4" fmla="*/ 48621 w 178871"/>
                <a:gd name="connsiteY4" fmla="*/ 83 h 172580"/>
                <a:gd name="connsiteX5" fmla="*/ 41106 w 178871"/>
                <a:gd name="connsiteY5" fmla="*/ 4883 h 172580"/>
                <a:gd name="connsiteX6" fmla="*/ 48371 w 178871"/>
                <a:gd name="connsiteY6" fmla="*/ 7916 h 172580"/>
                <a:gd name="connsiteX7" fmla="*/ 59143 w 178871"/>
                <a:gd name="connsiteY7" fmla="*/ 8421 h 172580"/>
                <a:gd name="connsiteX8" fmla="*/ 64654 w 178871"/>
                <a:gd name="connsiteY8" fmla="*/ 12464 h 172580"/>
                <a:gd name="connsiteX9" fmla="*/ 63652 w 178871"/>
                <a:gd name="connsiteY9" fmla="*/ 17265 h 172580"/>
                <a:gd name="connsiteX10" fmla="*/ 30083 w 178871"/>
                <a:gd name="connsiteY10" fmla="*/ 152954 h 172580"/>
                <a:gd name="connsiteX11" fmla="*/ 7285 w 178871"/>
                <a:gd name="connsiteY11" fmla="*/ 164830 h 172580"/>
                <a:gd name="connsiteX12" fmla="*/ 271 w 178871"/>
                <a:gd name="connsiteY12" fmla="*/ 169631 h 172580"/>
                <a:gd name="connsiteX13" fmla="*/ 4029 w 178871"/>
                <a:gd name="connsiteY13" fmla="*/ 172663 h 172580"/>
                <a:gd name="connsiteX14" fmla="*/ 35845 w 178871"/>
                <a:gd name="connsiteY14" fmla="*/ 171905 h 172580"/>
                <a:gd name="connsiteX15" fmla="*/ 51878 w 178871"/>
                <a:gd name="connsiteY15" fmla="*/ 172158 h 172580"/>
                <a:gd name="connsiteX16" fmla="*/ 68162 w 178871"/>
                <a:gd name="connsiteY16" fmla="*/ 172663 h 172580"/>
                <a:gd name="connsiteX17" fmla="*/ 73172 w 178871"/>
                <a:gd name="connsiteY17" fmla="*/ 167609 h 172580"/>
                <a:gd name="connsiteX18" fmla="*/ 66158 w 178871"/>
                <a:gd name="connsiteY18" fmla="*/ 164830 h 172580"/>
                <a:gd name="connsiteX19" fmla="*/ 49874 w 178871"/>
                <a:gd name="connsiteY19" fmla="*/ 160282 h 172580"/>
                <a:gd name="connsiteX20" fmla="*/ 50625 w 178871"/>
                <a:gd name="connsiteY20" fmla="*/ 155986 h 172580"/>
                <a:gd name="connsiteX21" fmla="*/ 66158 w 178871"/>
                <a:gd name="connsiteY21" fmla="*/ 92816 h 172580"/>
                <a:gd name="connsiteX22" fmla="*/ 84195 w 178871"/>
                <a:gd name="connsiteY22" fmla="*/ 17517 h 172580"/>
                <a:gd name="connsiteX23" fmla="*/ 97723 w 178871"/>
                <a:gd name="connsiteY23" fmla="*/ 7916 h 172580"/>
                <a:gd name="connsiteX24" fmla="*/ 121773 w 178871"/>
                <a:gd name="connsiteY24" fmla="*/ 7916 h 172580"/>
                <a:gd name="connsiteX25" fmla="*/ 155844 w 178871"/>
                <a:gd name="connsiteY25" fmla="*/ 32173 h 172580"/>
                <a:gd name="connsiteX26" fmla="*/ 141063 w 178871"/>
                <a:gd name="connsiteY26" fmla="*/ 72854 h 172580"/>
                <a:gd name="connsiteX27" fmla="*/ 102483 w 178871"/>
                <a:gd name="connsiteY27" fmla="*/ 86246 h 172580"/>
                <a:gd name="connsiteX28" fmla="*/ 67160 w 178871"/>
                <a:gd name="connsiteY28" fmla="*/ 86246 h 172580"/>
                <a:gd name="connsiteX29" fmla="*/ 84195 w 178871"/>
                <a:gd name="connsiteY29" fmla="*/ 17517 h 1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871" h="172580">
                  <a:moveTo>
                    <a:pt x="66158" y="92816"/>
                  </a:moveTo>
                  <a:lnTo>
                    <a:pt x="108746" y="92816"/>
                  </a:lnTo>
                  <a:cubicBezTo>
                    <a:pt x="144320" y="92816"/>
                    <a:pt x="179142" y="66537"/>
                    <a:pt x="179142" y="38237"/>
                  </a:cubicBezTo>
                  <a:cubicBezTo>
                    <a:pt x="179142" y="18781"/>
                    <a:pt x="162608" y="83"/>
                    <a:pt x="129790" y="83"/>
                  </a:cubicBezTo>
                  <a:lnTo>
                    <a:pt x="48621" y="83"/>
                  </a:lnTo>
                  <a:cubicBezTo>
                    <a:pt x="43861" y="83"/>
                    <a:pt x="41106" y="83"/>
                    <a:pt x="41106" y="4883"/>
                  </a:cubicBezTo>
                  <a:cubicBezTo>
                    <a:pt x="41106" y="7916"/>
                    <a:pt x="43360" y="7916"/>
                    <a:pt x="48371" y="7916"/>
                  </a:cubicBezTo>
                  <a:cubicBezTo>
                    <a:pt x="51627" y="7916"/>
                    <a:pt x="56137" y="8168"/>
                    <a:pt x="59143" y="8421"/>
                  </a:cubicBezTo>
                  <a:cubicBezTo>
                    <a:pt x="63151" y="8926"/>
                    <a:pt x="64654" y="9684"/>
                    <a:pt x="64654" y="12464"/>
                  </a:cubicBezTo>
                  <a:cubicBezTo>
                    <a:pt x="64654" y="13475"/>
                    <a:pt x="64404" y="14233"/>
                    <a:pt x="63652" y="17265"/>
                  </a:cubicBezTo>
                  <a:lnTo>
                    <a:pt x="30083" y="152954"/>
                  </a:lnTo>
                  <a:cubicBezTo>
                    <a:pt x="27577" y="162809"/>
                    <a:pt x="27076" y="164830"/>
                    <a:pt x="7285" y="164830"/>
                  </a:cubicBezTo>
                  <a:cubicBezTo>
                    <a:pt x="3026" y="164830"/>
                    <a:pt x="271" y="164830"/>
                    <a:pt x="271" y="169631"/>
                  </a:cubicBezTo>
                  <a:cubicBezTo>
                    <a:pt x="271" y="172663"/>
                    <a:pt x="3277" y="172663"/>
                    <a:pt x="4029" y="172663"/>
                  </a:cubicBezTo>
                  <a:cubicBezTo>
                    <a:pt x="11043" y="172663"/>
                    <a:pt x="28830" y="171905"/>
                    <a:pt x="35845" y="171905"/>
                  </a:cubicBezTo>
                  <a:cubicBezTo>
                    <a:pt x="41106" y="171905"/>
                    <a:pt x="46617" y="172158"/>
                    <a:pt x="51878" y="172158"/>
                  </a:cubicBezTo>
                  <a:cubicBezTo>
                    <a:pt x="57389" y="172158"/>
                    <a:pt x="62901" y="172663"/>
                    <a:pt x="68162" y="172663"/>
                  </a:cubicBezTo>
                  <a:cubicBezTo>
                    <a:pt x="69915" y="172663"/>
                    <a:pt x="73172" y="172663"/>
                    <a:pt x="73172" y="167609"/>
                  </a:cubicBezTo>
                  <a:cubicBezTo>
                    <a:pt x="73172" y="164830"/>
                    <a:pt x="70917" y="164830"/>
                    <a:pt x="66158" y="164830"/>
                  </a:cubicBezTo>
                  <a:cubicBezTo>
                    <a:pt x="56888" y="164830"/>
                    <a:pt x="49874" y="164830"/>
                    <a:pt x="49874" y="160282"/>
                  </a:cubicBezTo>
                  <a:cubicBezTo>
                    <a:pt x="49874" y="158766"/>
                    <a:pt x="50375" y="157502"/>
                    <a:pt x="50625" y="155986"/>
                  </a:cubicBezTo>
                  <a:lnTo>
                    <a:pt x="66158" y="92816"/>
                  </a:lnTo>
                  <a:close/>
                  <a:moveTo>
                    <a:pt x="84195" y="17517"/>
                  </a:moveTo>
                  <a:cubicBezTo>
                    <a:pt x="86450" y="8674"/>
                    <a:pt x="86951" y="7916"/>
                    <a:pt x="97723" y="7916"/>
                  </a:cubicBezTo>
                  <a:lnTo>
                    <a:pt x="121773" y="7916"/>
                  </a:lnTo>
                  <a:cubicBezTo>
                    <a:pt x="142566" y="7916"/>
                    <a:pt x="155844" y="14738"/>
                    <a:pt x="155844" y="32173"/>
                  </a:cubicBezTo>
                  <a:cubicBezTo>
                    <a:pt x="155844" y="42027"/>
                    <a:pt x="150834" y="63758"/>
                    <a:pt x="141063" y="72854"/>
                  </a:cubicBezTo>
                  <a:cubicBezTo>
                    <a:pt x="128537" y="84225"/>
                    <a:pt x="113506" y="86246"/>
                    <a:pt x="102483" y="86246"/>
                  </a:cubicBezTo>
                  <a:lnTo>
                    <a:pt x="67160" y="86246"/>
                  </a:lnTo>
                  <a:lnTo>
                    <a:pt x="84195" y="1751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72" name="任意多边形: 形状 2371">
              <a:extLst>
                <a:ext uri="{FF2B5EF4-FFF2-40B4-BE49-F238E27FC236}">
                  <a16:creationId xmlns:a16="http://schemas.microsoft.com/office/drawing/2014/main" id="{5ED1BE3E-D11D-8D4C-AF0F-D532E8EB7E7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857956" y="5168573"/>
              <a:ext cx="34321" cy="252680"/>
            </a:xfrm>
            <a:custGeom>
              <a:avLst/>
              <a:gdLst>
                <a:gd name="connsiteX0" fmla="*/ 34600 w 34321"/>
                <a:gd name="connsiteY0" fmla="*/ 252763 h 252680"/>
                <a:gd name="connsiteX1" fmla="*/ 34600 w 34321"/>
                <a:gd name="connsiteY1" fmla="*/ 242655 h 252680"/>
                <a:gd name="connsiteX2" fmla="*/ 10299 w 34321"/>
                <a:gd name="connsiteY2" fmla="*/ 242655 h 252680"/>
                <a:gd name="connsiteX3" fmla="*/ 10299 w 34321"/>
                <a:gd name="connsiteY3" fmla="*/ 10190 h 252680"/>
                <a:gd name="connsiteX4" fmla="*/ 34600 w 34321"/>
                <a:gd name="connsiteY4" fmla="*/ 10190 h 252680"/>
                <a:gd name="connsiteX5" fmla="*/ 34600 w 34321"/>
                <a:gd name="connsiteY5" fmla="*/ 83 h 252680"/>
                <a:gd name="connsiteX6" fmla="*/ 278 w 34321"/>
                <a:gd name="connsiteY6" fmla="*/ 83 h 252680"/>
                <a:gd name="connsiteX7" fmla="*/ 278 w 34321"/>
                <a:gd name="connsiteY7" fmla="*/ 252763 h 252680"/>
                <a:gd name="connsiteX8" fmla="*/ 34600 w 34321"/>
                <a:gd name="connsiteY8" fmla="*/ 252763 h 2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52680">
                  <a:moveTo>
                    <a:pt x="34600" y="252763"/>
                  </a:moveTo>
                  <a:lnTo>
                    <a:pt x="34600" y="242655"/>
                  </a:lnTo>
                  <a:lnTo>
                    <a:pt x="10299" y="242655"/>
                  </a:lnTo>
                  <a:lnTo>
                    <a:pt x="10299" y="10190"/>
                  </a:lnTo>
                  <a:lnTo>
                    <a:pt x="34600" y="10190"/>
                  </a:lnTo>
                  <a:lnTo>
                    <a:pt x="34600" y="83"/>
                  </a:lnTo>
                  <a:lnTo>
                    <a:pt x="278" y="83"/>
                  </a:lnTo>
                  <a:lnTo>
                    <a:pt x="278" y="252763"/>
                  </a:lnTo>
                  <a:lnTo>
                    <a:pt x="34600" y="25276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73" name="任意多边形: 形状 2372">
              <a:extLst>
                <a:ext uri="{FF2B5EF4-FFF2-40B4-BE49-F238E27FC236}">
                  <a16:creationId xmlns:a16="http://schemas.microsoft.com/office/drawing/2014/main" id="{13373059-4A57-B6AF-8442-9A1D0F90B63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911011" y="5246399"/>
              <a:ext cx="92191" cy="114464"/>
            </a:xfrm>
            <a:custGeom>
              <a:avLst/>
              <a:gdLst>
                <a:gd name="connsiteX0" fmla="*/ 85208 w 92191"/>
                <a:gd name="connsiteY0" fmla="*/ 17265 h 114464"/>
                <a:gd name="connsiteX1" fmla="*/ 73183 w 92191"/>
                <a:gd name="connsiteY1" fmla="*/ 28635 h 114464"/>
                <a:gd name="connsiteX2" fmla="*/ 80949 w 92191"/>
                <a:gd name="connsiteY2" fmla="*/ 35963 h 114464"/>
                <a:gd name="connsiteX3" fmla="*/ 92473 w 92191"/>
                <a:gd name="connsiteY3" fmla="*/ 21813 h 114464"/>
                <a:gd name="connsiteX4" fmla="*/ 62661 w 92191"/>
                <a:gd name="connsiteY4" fmla="*/ 83 h 114464"/>
                <a:gd name="connsiteX5" fmla="*/ 20323 w 92191"/>
                <a:gd name="connsiteY5" fmla="*/ 36974 h 114464"/>
                <a:gd name="connsiteX6" fmla="*/ 46127 w 92191"/>
                <a:gd name="connsiteY6" fmla="*/ 61989 h 114464"/>
                <a:gd name="connsiteX7" fmla="*/ 72181 w 92191"/>
                <a:gd name="connsiteY7" fmla="*/ 81193 h 114464"/>
                <a:gd name="connsiteX8" fmla="*/ 36356 w 92191"/>
                <a:gd name="connsiteY8" fmla="*/ 108988 h 114464"/>
                <a:gd name="connsiteX9" fmla="*/ 7797 w 92191"/>
                <a:gd name="connsiteY9" fmla="*/ 95596 h 114464"/>
                <a:gd name="connsiteX10" fmla="*/ 23580 w 92191"/>
                <a:gd name="connsiteY10" fmla="*/ 82204 h 114464"/>
                <a:gd name="connsiteX11" fmla="*/ 14310 w 92191"/>
                <a:gd name="connsiteY11" fmla="*/ 73360 h 114464"/>
                <a:gd name="connsiteX12" fmla="*/ 281 w 92191"/>
                <a:gd name="connsiteY12" fmla="*/ 90037 h 114464"/>
                <a:gd name="connsiteX13" fmla="*/ 36106 w 92191"/>
                <a:gd name="connsiteY13" fmla="*/ 114547 h 114464"/>
                <a:gd name="connsiteX14" fmla="*/ 86460 w 92191"/>
                <a:gd name="connsiteY14" fmla="*/ 72602 h 114464"/>
                <a:gd name="connsiteX15" fmla="*/ 78694 w 92191"/>
                <a:gd name="connsiteY15" fmla="*/ 54156 h 114464"/>
                <a:gd name="connsiteX16" fmla="*/ 53642 w 92191"/>
                <a:gd name="connsiteY16" fmla="*/ 43544 h 114464"/>
                <a:gd name="connsiteX17" fmla="*/ 34603 w 92191"/>
                <a:gd name="connsiteY17" fmla="*/ 28383 h 114464"/>
                <a:gd name="connsiteX18" fmla="*/ 62661 w 92191"/>
                <a:gd name="connsiteY18" fmla="*/ 5642 h 114464"/>
                <a:gd name="connsiteX19" fmla="*/ 85208 w 92191"/>
                <a:gd name="connsiteY19" fmla="*/ 17265 h 11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191" h="114464">
                  <a:moveTo>
                    <a:pt x="85208" y="17265"/>
                  </a:moveTo>
                  <a:cubicBezTo>
                    <a:pt x="78193" y="17517"/>
                    <a:pt x="73183" y="23076"/>
                    <a:pt x="73183" y="28635"/>
                  </a:cubicBezTo>
                  <a:cubicBezTo>
                    <a:pt x="73183" y="32173"/>
                    <a:pt x="75437" y="35963"/>
                    <a:pt x="80949" y="35963"/>
                  </a:cubicBezTo>
                  <a:cubicBezTo>
                    <a:pt x="86460" y="35963"/>
                    <a:pt x="92473" y="31668"/>
                    <a:pt x="92473" y="21813"/>
                  </a:cubicBezTo>
                  <a:cubicBezTo>
                    <a:pt x="92473" y="10442"/>
                    <a:pt x="81700" y="83"/>
                    <a:pt x="62661" y="83"/>
                  </a:cubicBezTo>
                  <a:cubicBezTo>
                    <a:pt x="29592" y="83"/>
                    <a:pt x="20323" y="25856"/>
                    <a:pt x="20323" y="36974"/>
                  </a:cubicBezTo>
                  <a:cubicBezTo>
                    <a:pt x="20323" y="56683"/>
                    <a:pt x="38861" y="60473"/>
                    <a:pt x="46127" y="61989"/>
                  </a:cubicBezTo>
                  <a:cubicBezTo>
                    <a:pt x="59154" y="64516"/>
                    <a:pt x="72181" y="67295"/>
                    <a:pt x="72181" y="81193"/>
                  </a:cubicBezTo>
                  <a:cubicBezTo>
                    <a:pt x="72181" y="87763"/>
                    <a:pt x="66419" y="108988"/>
                    <a:pt x="36356" y="108988"/>
                  </a:cubicBezTo>
                  <a:cubicBezTo>
                    <a:pt x="32849" y="108988"/>
                    <a:pt x="13559" y="108988"/>
                    <a:pt x="7797" y="95596"/>
                  </a:cubicBezTo>
                  <a:cubicBezTo>
                    <a:pt x="17317" y="96859"/>
                    <a:pt x="23580" y="89279"/>
                    <a:pt x="23580" y="82204"/>
                  </a:cubicBezTo>
                  <a:cubicBezTo>
                    <a:pt x="23580" y="76392"/>
                    <a:pt x="19571" y="73360"/>
                    <a:pt x="14310" y="73360"/>
                  </a:cubicBezTo>
                  <a:cubicBezTo>
                    <a:pt x="7797" y="73360"/>
                    <a:pt x="281" y="78666"/>
                    <a:pt x="281" y="90037"/>
                  </a:cubicBezTo>
                  <a:cubicBezTo>
                    <a:pt x="281" y="104439"/>
                    <a:pt x="14561" y="114547"/>
                    <a:pt x="36106" y="114547"/>
                  </a:cubicBezTo>
                  <a:cubicBezTo>
                    <a:pt x="76690" y="114547"/>
                    <a:pt x="86460" y="83972"/>
                    <a:pt x="86460" y="72602"/>
                  </a:cubicBezTo>
                  <a:cubicBezTo>
                    <a:pt x="86460" y="63505"/>
                    <a:pt x="81700" y="57188"/>
                    <a:pt x="78694" y="54156"/>
                  </a:cubicBezTo>
                  <a:cubicBezTo>
                    <a:pt x="71930" y="47081"/>
                    <a:pt x="64665" y="45818"/>
                    <a:pt x="53642" y="43544"/>
                  </a:cubicBezTo>
                  <a:cubicBezTo>
                    <a:pt x="44623" y="41522"/>
                    <a:pt x="34603" y="39753"/>
                    <a:pt x="34603" y="28383"/>
                  </a:cubicBezTo>
                  <a:cubicBezTo>
                    <a:pt x="34603" y="21055"/>
                    <a:pt x="40615" y="5642"/>
                    <a:pt x="62661" y="5642"/>
                  </a:cubicBezTo>
                  <a:cubicBezTo>
                    <a:pt x="68924" y="5642"/>
                    <a:pt x="81450" y="7410"/>
                    <a:pt x="85208" y="17265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74" name="任意多边形: 形状 2373">
              <a:extLst>
                <a:ext uri="{FF2B5EF4-FFF2-40B4-BE49-F238E27FC236}">
                  <a16:creationId xmlns:a16="http://schemas.microsoft.com/office/drawing/2014/main" id="{AEE3704A-D640-DF8C-F554-8F1CAA41D2A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020927" y="5168573"/>
              <a:ext cx="34321" cy="252680"/>
            </a:xfrm>
            <a:custGeom>
              <a:avLst/>
              <a:gdLst>
                <a:gd name="connsiteX0" fmla="*/ 34607 w 34321"/>
                <a:gd name="connsiteY0" fmla="*/ 83 h 252680"/>
                <a:gd name="connsiteX1" fmla="*/ 286 w 34321"/>
                <a:gd name="connsiteY1" fmla="*/ 83 h 252680"/>
                <a:gd name="connsiteX2" fmla="*/ 286 w 34321"/>
                <a:gd name="connsiteY2" fmla="*/ 10190 h 252680"/>
                <a:gd name="connsiteX3" fmla="*/ 24586 w 34321"/>
                <a:gd name="connsiteY3" fmla="*/ 10190 h 252680"/>
                <a:gd name="connsiteX4" fmla="*/ 24586 w 34321"/>
                <a:gd name="connsiteY4" fmla="*/ 242655 h 252680"/>
                <a:gd name="connsiteX5" fmla="*/ 286 w 34321"/>
                <a:gd name="connsiteY5" fmla="*/ 242655 h 252680"/>
                <a:gd name="connsiteX6" fmla="*/ 286 w 34321"/>
                <a:gd name="connsiteY6" fmla="*/ 252763 h 252680"/>
                <a:gd name="connsiteX7" fmla="*/ 34607 w 34321"/>
                <a:gd name="connsiteY7" fmla="*/ 252763 h 252680"/>
                <a:gd name="connsiteX8" fmla="*/ 34607 w 34321"/>
                <a:gd name="connsiteY8" fmla="*/ 83 h 2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52680">
                  <a:moveTo>
                    <a:pt x="34607" y="83"/>
                  </a:moveTo>
                  <a:lnTo>
                    <a:pt x="286" y="83"/>
                  </a:lnTo>
                  <a:lnTo>
                    <a:pt x="286" y="10190"/>
                  </a:lnTo>
                  <a:lnTo>
                    <a:pt x="24586" y="10190"/>
                  </a:lnTo>
                  <a:lnTo>
                    <a:pt x="24586" y="242655"/>
                  </a:lnTo>
                  <a:lnTo>
                    <a:pt x="286" y="242655"/>
                  </a:lnTo>
                  <a:lnTo>
                    <a:pt x="286" y="252763"/>
                  </a:lnTo>
                  <a:lnTo>
                    <a:pt x="34607" y="252763"/>
                  </a:lnTo>
                  <a:lnTo>
                    <a:pt x="34607" y="8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75" name="任意多边形: 形状 2374">
              <a:extLst>
                <a:ext uri="{FF2B5EF4-FFF2-40B4-BE49-F238E27FC236}">
                  <a16:creationId xmlns:a16="http://schemas.microsoft.com/office/drawing/2014/main" id="{ED8B2F0C-2339-FB73-0F10-987516C506E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042334" y="5508428"/>
              <a:ext cx="2042670" cy="10106"/>
            </a:xfrm>
            <a:custGeom>
              <a:avLst/>
              <a:gdLst>
                <a:gd name="connsiteX0" fmla="*/ 0 w 2042670"/>
                <a:gd name="connsiteY0" fmla="*/ 0 h 10106"/>
                <a:gd name="connsiteX1" fmla="*/ 2042671 w 2042670"/>
                <a:gd name="connsiteY1" fmla="*/ 0 h 10106"/>
                <a:gd name="connsiteX2" fmla="*/ 2042671 w 2042670"/>
                <a:gd name="connsiteY2" fmla="*/ 10107 h 10106"/>
                <a:gd name="connsiteX3" fmla="*/ 0 w 2042670"/>
                <a:gd name="connsiteY3" fmla="*/ 10107 h 1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2670" h="10106">
                  <a:moveTo>
                    <a:pt x="0" y="0"/>
                  </a:moveTo>
                  <a:lnTo>
                    <a:pt x="2042671" y="0"/>
                  </a:lnTo>
                  <a:lnTo>
                    <a:pt x="2042671" y="10107"/>
                  </a:lnTo>
                  <a:lnTo>
                    <a:pt x="0" y="1010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77" name="任意多边形: 形状 2376">
              <a:extLst>
                <a:ext uri="{FF2B5EF4-FFF2-40B4-BE49-F238E27FC236}">
                  <a16:creationId xmlns:a16="http://schemas.microsoft.com/office/drawing/2014/main" id="{62D31B78-DEF5-541A-0532-6FF61301896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287869" y="5564996"/>
              <a:ext cx="236240" cy="252680"/>
            </a:xfrm>
            <a:custGeom>
              <a:avLst/>
              <a:gdLst>
                <a:gd name="connsiteX0" fmla="*/ 91657 w 236240"/>
                <a:gd name="connsiteY0" fmla="*/ 135022 h 252680"/>
                <a:gd name="connsiteX1" fmla="*/ 2722 w 236240"/>
                <a:gd name="connsiteY1" fmla="*/ 245948 h 252680"/>
                <a:gd name="connsiteX2" fmla="*/ 467 w 236240"/>
                <a:gd name="connsiteY2" fmla="*/ 249991 h 252680"/>
                <a:gd name="connsiteX3" fmla="*/ 7231 w 236240"/>
                <a:gd name="connsiteY3" fmla="*/ 252771 h 252680"/>
                <a:gd name="connsiteX4" fmla="*/ 214913 w 236240"/>
                <a:gd name="connsiteY4" fmla="*/ 252771 h 252680"/>
                <a:gd name="connsiteX5" fmla="*/ 236458 w 236240"/>
                <a:gd name="connsiteY5" fmla="*/ 189853 h 252680"/>
                <a:gd name="connsiteX6" fmla="*/ 230195 w 236240"/>
                <a:gd name="connsiteY6" fmla="*/ 189853 h 252680"/>
                <a:gd name="connsiteX7" fmla="*/ 185852 w 236240"/>
                <a:gd name="connsiteY7" fmla="*/ 231546 h 252680"/>
                <a:gd name="connsiteX8" fmla="*/ 127732 w 236240"/>
                <a:gd name="connsiteY8" fmla="*/ 238873 h 252680"/>
                <a:gd name="connsiteX9" fmla="*/ 21260 w 236240"/>
                <a:gd name="connsiteY9" fmla="*/ 238873 h 252680"/>
                <a:gd name="connsiteX10" fmla="*/ 108191 w 236240"/>
                <a:gd name="connsiteY10" fmla="*/ 130474 h 252680"/>
                <a:gd name="connsiteX11" fmla="*/ 110446 w 236240"/>
                <a:gd name="connsiteY11" fmla="*/ 126431 h 252680"/>
                <a:gd name="connsiteX12" fmla="*/ 108692 w 236240"/>
                <a:gd name="connsiteY12" fmla="*/ 122893 h 252680"/>
                <a:gd name="connsiteX13" fmla="*/ 27273 w 236240"/>
                <a:gd name="connsiteY13" fmla="*/ 10198 h 252680"/>
                <a:gd name="connsiteX14" fmla="*/ 126479 w 236240"/>
                <a:gd name="connsiteY14" fmla="*/ 10198 h 252680"/>
                <a:gd name="connsiteX15" fmla="*/ 230195 w 236240"/>
                <a:gd name="connsiteY15" fmla="*/ 59218 h 252680"/>
                <a:gd name="connsiteX16" fmla="*/ 236458 w 236240"/>
                <a:gd name="connsiteY16" fmla="*/ 59218 h 252680"/>
                <a:gd name="connsiteX17" fmla="*/ 214913 w 236240"/>
                <a:gd name="connsiteY17" fmla="*/ 91 h 252680"/>
                <a:gd name="connsiteX18" fmla="*/ 7231 w 236240"/>
                <a:gd name="connsiteY18" fmla="*/ 91 h 252680"/>
                <a:gd name="connsiteX19" fmla="*/ 217 w 236240"/>
                <a:gd name="connsiteY19" fmla="*/ 8176 h 252680"/>
                <a:gd name="connsiteX20" fmla="*/ 91657 w 236240"/>
                <a:gd name="connsiteY20" fmla="*/ 135022 h 2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240" h="252680">
                  <a:moveTo>
                    <a:pt x="91657" y="135022"/>
                  </a:moveTo>
                  <a:lnTo>
                    <a:pt x="2722" y="245948"/>
                  </a:lnTo>
                  <a:cubicBezTo>
                    <a:pt x="718" y="248475"/>
                    <a:pt x="467" y="248981"/>
                    <a:pt x="467" y="249991"/>
                  </a:cubicBezTo>
                  <a:cubicBezTo>
                    <a:pt x="467" y="252771"/>
                    <a:pt x="2722" y="252771"/>
                    <a:pt x="7231" y="252771"/>
                  </a:cubicBezTo>
                  <a:lnTo>
                    <a:pt x="214913" y="252771"/>
                  </a:lnTo>
                  <a:lnTo>
                    <a:pt x="236458" y="189853"/>
                  </a:lnTo>
                  <a:lnTo>
                    <a:pt x="230195" y="189853"/>
                  </a:lnTo>
                  <a:cubicBezTo>
                    <a:pt x="223932" y="208804"/>
                    <a:pt x="207147" y="224218"/>
                    <a:pt x="185852" y="231546"/>
                  </a:cubicBezTo>
                  <a:cubicBezTo>
                    <a:pt x="181844" y="232809"/>
                    <a:pt x="164558" y="238873"/>
                    <a:pt x="127732" y="238873"/>
                  </a:cubicBezTo>
                  <a:lnTo>
                    <a:pt x="21260" y="238873"/>
                  </a:lnTo>
                  <a:lnTo>
                    <a:pt x="108191" y="130474"/>
                  </a:lnTo>
                  <a:cubicBezTo>
                    <a:pt x="109945" y="128200"/>
                    <a:pt x="110446" y="127441"/>
                    <a:pt x="110446" y="126431"/>
                  </a:cubicBezTo>
                  <a:cubicBezTo>
                    <a:pt x="110446" y="125420"/>
                    <a:pt x="110195" y="125167"/>
                    <a:pt x="108692" y="122893"/>
                  </a:cubicBezTo>
                  <a:lnTo>
                    <a:pt x="27273" y="10198"/>
                  </a:lnTo>
                  <a:lnTo>
                    <a:pt x="126479" y="10198"/>
                  </a:lnTo>
                  <a:cubicBezTo>
                    <a:pt x="155038" y="10198"/>
                    <a:pt x="212658" y="11967"/>
                    <a:pt x="230195" y="59218"/>
                  </a:cubicBezTo>
                  <a:lnTo>
                    <a:pt x="236458" y="59218"/>
                  </a:lnTo>
                  <a:lnTo>
                    <a:pt x="214913" y="91"/>
                  </a:lnTo>
                  <a:lnTo>
                    <a:pt x="7231" y="91"/>
                  </a:lnTo>
                  <a:cubicBezTo>
                    <a:pt x="467" y="91"/>
                    <a:pt x="217" y="343"/>
                    <a:pt x="217" y="8176"/>
                  </a:cubicBezTo>
                  <a:lnTo>
                    <a:pt x="91657" y="13502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78" name="任意多边形: 形状 2377">
              <a:extLst>
                <a:ext uri="{FF2B5EF4-FFF2-40B4-BE49-F238E27FC236}">
                  <a16:creationId xmlns:a16="http://schemas.microsoft.com/office/drawing/2014/main" id="{5BA0DDB3-7CB7-03E5-049B-87988B0A5C5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554763" y="5697656"/>
              <a:ext cx="69444" cy="176876"/>
            </a:xfrm>
            <a:custGeom>
              <a:avLst/>
              <a:gdLst>
                <a:gd name="connsiteX0" fmla="*/ 41789 w 69444"/>
                <a:gd name="connsiteY0" fmla="*/ 25571 h 176876"/>
                <a:gd name="connsiteX1" fmla="*/ 47225 w 69444"/>
                <a:gd name="connsiteY1" fmla="*/ 11775 h 176876"/>
                <a:gd name="connsiteX2" fmla="*/ 65989 w 69444"/>
                <a:gd name="connsiteY2" fmla="*/ 5054 h 176876"/>
                <a:gd name="connsiteX3" fmla="*/ 69671 w 69444"/>
                <a:gd name="connsiteY3" fmla="*/ 2577 h 176876"/>
                <a:gd name="connsiteX4" fmla="*/ 65287 w 69444"/>
                <a:gd name="connsiteY4" fmla="*/ 101 h 176876"/>
                <a:gd name="connsiteX5" fmla="*/ 28110 w 69444"/>
                <a:gd name="connsiteY5" fmla="*/ 22388 h 176876"/>
                <a:gd name="connsiteX6" fmla="*/ 28110 w 69444"/>
                <a:gd name="connsiteY6" fmla="*/ 63953 h 176876"/>
                <a:gd name="connsiteX7" fmla="*/ 22323 w 69444"/>
                <a:gd name="connsiteY7" fmla="*/ 79342 h 176876"/>
                <a:gd name="connsiteX8" fmla="*/ 3734 w 69444"/>
                <a:gd name="connsiteY8" fmla="*/ 86063 h 176876"/>
                <a:gd name="connsiteX9" fmla="*/ 227 w 69444"/>
                <a:gd name="connsiteY9" fmla="*/ 88539 h 176876"/>
                <a:gd name="connsiteX10" fmla="*/ 3208 w 69444"/>
                <a:gd name="connsiteY10" fmla="*/ 91015 h 176876"/>
                <a:gd name="connsiteX11" fmla="*/ 28110 w 69444"/>
                <a:gd name="connsiteY11" fmla="*/ 109587 h 176876"/>
                <a:gd name="connsiteX12" fmla="*/ 28110 w 69444"/>
                <a:gd name="connsiteY12" fmla="*/ 151153 h 176876"/>
                <a:gd name="connsiteX13" fmla="*/ 37404 w 69444"/>
                <a:gd name="connsiteY13" fmla="*/ 169902 h 176876"/>
                <a:gd name="connsiteX14" fmla="*/ 65287 w 69444"/>
                <a:gd name="connsiteY14" fmla="*/ 176977 h 176876"/>
                <a:gd name="connsiteX15" fmla="*/ 69671 w 69444"/>
                <a:gd name="connsiteY15" fmla="*/ 174501 h 176876"/>
                <a:gd name="connsiteX16" fmla="*/ 66690 w 69444"/>
                <a:gd name="connsiteY16" fmla="*/ 172025 h 176876"/>
                <a:gd name="connsiteX17" fmla="*/ 42139 w 69444"/>
                <a:gd name="connsiteY17" fmla="*/ 156636 h 176876"/>
                <a:gd name="connsiteX18" fmla="*/ 41789 w 69444"/>
                <a:gd name="connsiteY18" fmla="*/ 151153 h 176876"/>
                <a:gd name="connsiteX19" fmla="*/ 41789 w 69444"/>
                <a:gd name="connsiteY19" fmla="*/ 114009 h 176876"/>
                <a:gd name="connsiteX20" fmla="*/ 37229 w 69444"/>
                <a:gd name="connsiteY20" fmla="*/ 97737 h 176876"/>
                <a:gd name="connsiteX21" fmla="*/ 20920 w 69444"/>
                <a:gd name="connsiteY21" fmla="*/ 88539 h 176876"/>
                <a:gd name="connsiteX22" fmla="*/ 41613 w 69444"/>
                <a:gd name="connsiteY22" fmla="*/ 69790 h 176876"/>
                <a:gd name="connsiteX23" fmla="*/ 41789 w 69444"/>
                <a:gd name="connsiteY23" fmla="*/ 62715 h 176876"/>
                <a:gd name="connsiteX24" fmla="*/ 41789 w 69444"/>
                <a:gd name="connsiteY24" fmla="*/ 25571 h 1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44" h="176876">
                  <a:moveTo>
                    <a:pt x="41789" y="25571"/>
                  </a:moveTo>
                  <a:cubicBezTo>
                    <a:pt x="41789" y="22034"/>
                    <a:pt x="41789" y="16728"/>
                    <a:pt x="47225" y="11775"/>
                  </a:cubicBezTo>
                  <a:cubicBezTo>
                    <a:pt x="52486" y="7176"/>
                    <a:pt x="59150" y="5584"/>
                    <a:pt x="65989" y="5054"/>
                  </a:cubicBezTo>
                  <a:cubicBezTo>
                    <a:pt x="68444" y="4877"/>
                    <a:pt x="69671" y="4877"/>
                    <a:pt x="69671" y="2577"/>
                  </a:cubicBezTo>
                  <a:cubicBezTo>
                    <a:pt x="69671" y="101"/>
                    <a:pt x="67918" y="101"/>
                    <a:pt x="65287" y="101"/>
                  </a:cubicBezTo>
                  <a:cubicBezTo>
                    <a:pt x="46523" y="101"/>
                    <a:pt x="28285" y="8061"/>
                    <a:pt x="28110" y="22388"/>
                  </a:cubicBezTo>
                  <a:lnTo>
                    <a:pt x="28110" y="63953"/>
                  </a:lnTo>
                  <a:cubicBezTo>
                    <a:pt x="28110" y="68552"/>
                    <a:pt x="28110" y="74212"/>
                    <a:pt x="22323" y="79342"/>
                  </a:cubicBezTo>
                  <a:cubicBezTo>
                    <a:pt x="18114" y="82702"/>
                    <a:pt x="12503" y="85532"/>
                    <a:pt x="3734" y="86063"/>
                  </a:cubicBezTo>
                  <a:cubicBezTo>
                    <a:pt x="1630" y="86240"/>
                    <a:pt x="227" y="86240"/>
                    <a:pt x="227" y="88539"/>
                  </a:cubicBezTo>
                  <a:cubicBezTo>
                    <a:pt x="227" y="90839"/>
                    <a:pt x="1805" y="90839"/>
                    <a:pt x="3208" y="91015"/>
                  </a:cubicBezTo>
                  <a:cubicBezTo>
                    <a:pt x="24077" y="92430"/>
                    <a:pt x="27935" y="104635"/>
                    <a:pt x="28110" y="109587"/>
                  </a:cubicBezTo>
                  <a:lnTo>
                    <a:pt x="28110" y="151153"/>
                  </a:lnTo>
                  <a:cubicBezTo>
                    <a:pt x="28110" y="155929"/>
                    <a:pt x="28110" y="163888"/>
                    <a:pt x="37404" y="169902"/>
                  </a:cubicBezTo>
                  <a:cubicBezTo>
                    <a:pt x="47225" y="176270"/>
                    <a:pt x="60903" y="176977"/>
                    <a:pt x="65287" y="176977"/>
                  </a:cubicBezTo>
                  <a:cubicBezTo>
                    <a:pt x="67918" y="176977"/>
                    <a:pt x="69671" y="176977"/>
                    <a:pt x="69671" y="174501"/>
                  </a:cubicBezTo>
                  <a:cubicBezTo>
                    <a:pt x="69671" y="172202"/>
                    <a:pt x="68093" y="172025"/>
                    <a:pt x="66690" y="172025"/>
                  </a:cubicBezTo>
                  <a:cubicBezTo>
                    <a:pt x="50206" y="171140"/>
                    <a:pt x="43542" y="163181"/>
                    <a:pt x="42139" y="156636"/>
                  </a:cubicBezTo>
                  <a:cubicBezTo>
                    <a:pt x="41789" y="154868"/>
                    <a:pt x="41789" y="153630"/>
                    <a:pt x="41789" y="151153"/>
                  </a:cubicBezTo>
                  <a:lnTo>
                    <a:pt x="41789" y="114009"/>
                  </a:lnTo>
                  <a:cubicBezTo>
                    <a:pt x="41789" y="108880"/>
                    <a:pt x="41789" y="102512"/>
                    <a:pt x="37229" y="97737"/>
                  </a:cubicBezTo>
                  <a:cubicBezTo>
                    <a:pt x="34774" y="95437"/>
                    <a:pt x="30741" y="91192"/>
                    <a:pt x="20920" y="88539"/>
                  </a:cubicBezTo>
                  <a:cubicBezTo>
                    <a:pt x="27935" y="86594"/>
                    <a:pt x="39684" y="81818"/>
                    <a:pt x="41613" y="69790"/>
                  </a:cubicBezTo>
                  <a:cubicBezTo>
                    <a:pt x="41789" y="68729"/>
                    <a:pt x="41789" y="68375"/>
                    <a:pt x="41789" y="62715"/>
                  </a:cubicBezTo>
                  <a:lnTo>
                    <a:pt x="41789" y="2557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79" name="任意多边形: 形状 2378">
              <a:extLst>
                <a:ext uri="{FF2B5EF4-FFF2-40B4-BE49-F238E27FC236}">
                  <a16:creationId xmlns:a16="http://schemas.microsoft.com/office/drawing/2014/main" id="{5F67F50D-0FF9-2C65-1940-5267B580BD6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653374" y="5752310"/>
              <a:ext cx="69970" cy="79771"/>
            </a:xfrm>
            <a:custGeom>
              <a:avLst/>
              <a:gdLst>
                <a:gd name="connsiteX0" fmla="*/ 63362 w 69970"/>
                <a:gd name="connsiteY0" fmla="*/ 11598 h 79771"/>
                <a:gd name="connsiteX1" fmla="*/ 55997 w 69970"/>
                <a:gd name="connsiteY1" fmla="*/ 19911 h 79771"/>
                <a:gd name="connsiteX2" fmla="*/ 61784 w 69970"/>
                <a:gd name="connsiteY2" fmla="*/ 25571 h 79771"/>
                <a:gd name="connsiteX3" fmla="*/ 70202 w 69970"/>
                <a:gd name="connsiteY3" fmla="*/ 15489 h 79771"/>
                <a:gd name="connsiteX4" fmla="*/ 46878 w 69970"/>
                <a:gd name="connsiteY4" fmla="*/ 101 h 79771"/>
                <a:gd name="connsiteX5" fmla="*/ 14611 w 69970"/>
                <a:gd name="connsiteY5" fmla="*/ 25925 h 79771"/>
                <a:gd name="connsiteX6" fmla="*/ 20749 w 69970"/>
                <a:gd name="connsiteY6" fmla="*/ 38837 h 79771"/>
                <a:gd name="connsiteX7" fmla="*/ 40565 w 69970"/>
                <a:gd name="connsiteY7" fmla="*/ 45205 h 79771"/>
                <a:gd name="connsiteX8" fmla="*/ 55471 w 69970"/>
                <a:gd name="connsiteY8" fmla="*/ 56878 h 79771"/>
                <a:gd name="connsiteX9" fmla="*/ 46177 w 69970"/>
                <a:gd name="connsiteY9" fmla="*/ 71028 h 79771"/>
                <a:gd name="connsiteX10" fmla="*/ 28640 w 69970"/>
                <a:gd name="connsiteY10" fmla="*/ 74920 h 79771"/>
                <a:gd name="connsiteX11" fmla="*/ 7597 w 69970"/>
                <a:gd name="connsiteY11" fmla="*/ 67491 h 79771"/>
                <a:gd name="connsiteX12" fmla="*/ 17242 w 69970"/>
                <a:gd name="connsiteY12" fmla="*/ 57409 h 79771"/>
                <a:gd name="connsiteX13" fmla="*/ 10402 w 69970"/>
                <a:gd name="connsiteY13" fmla="*/ 50865 h 79771"/>
                <a:gd name="connsiteX14" fmla="*/ 231 w 69970"/>
                <a:gd name="connsiteY14" fmla="*/ 62715 h 79771"/>
                <a:gd name="connsiteX15" fmla="*/ 28465 w 69970"/>
                <a:gd name="connsiteY15" fmla="*/ 79872 h 79771"/>
                <a:gd name="connsiteX16" fmla="*/ 66694 w 69970"/>
                <a:gd name="connsiteY16" fmla="*/ 50688 h 79771"/>
                <a:gd name="connsiteX17" fmla="*/ 42494 w 69970"/>
                <a:gd name="connsiteY17" fmla="*/ 29993 h 79771"/>
                <a:gd name="connsiteX18" fmla="*/ 35480 w 69970"/>
                <a:gd name="connsiteY18" fmla="*/ 28578 h 79771"/>
                <a:gd name="connsiteX19" fmla="*/ 25834 w 69970"/>
                <a:gd name="connsiteY19" fmla="*/ 19734 h 79771"/>
                <a:gd name="connsiteX20" fmla="*/ 32849 w 69970"/>
                <a:gd name="connsiteY20" fmla="*/ 8414 h 79771"/>
                <a:gd name="connsiteX21" fmla="*/ 46703 w 69970"/>
                <a:gd name="connsiteY21" fmla="*/ 5054 h 79771"/>
                <a:gd name="connsiteX22" fmla="*/ 63362 w 69970"/>
                <a:gd name="connsiteY22" fmla="*/ 11598 h 7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70" h="79771">
                  <a:moveTo>
                    <a:pt x="63362" y="11598"/>
                  </a:moveTo>
                  <a:cubicBezTo>
                    <a:pt x="58803" y="12659"/>
                    <a:pt x="55997" y="16374"/>
                    <a:pt x="55997" y="19911"/>
                  </a:cubicBezTo>
                  <a:cubicBezTo>
                    <a:pt x="55997" y="23979"/>
                    <a:pt x="59504" y="25571"/>
                    <a:pt x="61784" y="25571"/>
                  </a:cubicBezTo>
                  <a:cubicBezTo>
                    <a:pt x="63538" y="25571"/>
                    <a:pt x="70202" y="24510"/>
                    <a:pt x="70202" y="15489"/>
                  </a:cubicBezTo>
                  <a:cubicBezTo>
                    <a:pt x="70202" y="3992"/>
                    <a:pt x="57575" y="101"/>
                    <a:pt x="46878" y="101"/>
                  </a:cubicBezTo>
                  <a:cubicBezTo>
                    <a:pt x="19521" y="101"/>
                    <a:pt x="14611" y="20442"/>
                    <a:pt x="14611" y="25925"/>
                  </a:cubicBezTo>
                  <a:cubicBezTo>
                    <a:pt x="14611" y="32470"/>
                    <a:pt x="18294" y="36715"/>
                    <a:pt x="20749" y="38837"/>
                  </a:cubicBezTo>
                  <a:cubicBezTo>
                    <a:pt x="25308" y="42375"/>
                    <a:pt x="28465" y="43082"/>
                    <a:pt x="40565" y="45205"/>
                  </a:cubicBezTo>
                  <a:cubicBezTo>
                    <a:pt x="44248" y="45912"/>
                    <a:pt x="55471" y="48035"/>
                    <a:pt x="55471" y="56878"/>
                  </a:cubicBezTo>
                  <a:cubicBezTo>
                    <a:pt x="55471" y="59885"/>
                    <a:pt x="53542" y="66607"/>
                    <a:pt x="46177" y="71028"/>
                  </a:cubicBezTo>
                  <a:cubicBezTo>
                    <a:pt x="39338" y="74920"/>
                    <a:pt x="30745" y="74920"/>
                    <a:pt x="28640" y="74920"/>
                  </a:cubicBezTo>
                  <a:cubicBezTo>
                    <a:pt x="21626" y="74920"/>
                    <a:pt x="11630" y="73328"/>
                    <a:pt x="7597" y="67491"/>
                  </a:cubicBezTo>
                  <a:cubicBezTo>
                    <a:pt x="13384" y="66783"/>
                    <a:pt x="17242" y="62362"/>
                    <a:pt x="17242" y="57409"/>
                  </a:cubicBezTo>
                  <a:cubicBezTo>
                    <a:pt x="17242" y="52987"/>
                    <a:pt x="14085" y="50865"/>
                    <a:pt x="10402" y="50865"/>
                  </a:cubicBezTo>
                  <a:cubicBezTo>
                    <a:pt x="5317" y="50865"/>
                    <a:pt x="231" y="54933"/>
                    <a:pt x="231" y="62715"/>
                  </a:cubicBezTo>
                  <a:cubicBezTo>
                    <a:pt x="231" y="73328"/>
                    <a:pt x="11455" y="79872"/>
                    <a:pt x="28465" y="79872"/>
                  </a:cubicBezTo>
                  <a:cubicBezTo>
                    <a:pt x="60732" y="79872"/>
                    <a:pt x="66694" y="57586"/>
                    <a:pt x="66694" y="50688"/>
                  </a:cubicBezTo>
                  <a:cubicBezTo>
                    <a:pt x="66694" y="34415"/>
                    <a:pt x="48983" y="31231"/>
                    <a:pt x="42494" y="29993"/>
                  </a:cubicBezTo>
                  <a:cubicBezTo>
                    <a:pt x="40916" y="29639"/>
                    <a:pt x="36532" y="28932"/>
                    <a:pt x="35480" y="28578"/>
                  </a:cubicBezTo>
                  <a:cubicBezTo>
                    <a:pt x="28991" y="27340"/>
                    <a:pt x="25834" y="23626"/>
                    <a:pt x="25834" y="19734"/>
                  </a:cubicBezTo>
                  <a:cubicBezTo>
                    <a:pt x="25834" y="15666"/>
                    <a:pt x="28991" y="10891"/>
                    <a:pt x="32849" y="8414"/>
                  </a:cubicBezTo>
                  <a:cubicBezTo>
                    <a:pt x="37584" y="5407"/>
                    <a:pt x="43722" y="5054"/>
                    <a:pt x="46703" y="5054"/>
                  </a:cubicBezTo>
                  <a:cubicBezTo>
                    <a:pt x="50385" y="5054"/>
                    <a:pt x="59504" y="5584"/>
                    <a:pt x="63362" y="1159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80" name="任意多边形: 形状 2379">
              <a:extLst>
                <a:ext uri="{FF2B5EF4-FFF2-40B4-BE49-F238E27FC236}">
                  <a16:creationId xmlns:a16="http://schemas.microsoft.com/office/drawing/2014/main" id="{3283567E-8934-D8E7-1346-0FE1A076F90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751962" y="5697656"/>
              <a:ext cx="69444" cy="176876"/>
            </a:xfrm>
            <a:custGeom>
              <a:avLst/>
              <a:gdLst>
                <a:gd name="connsiteX0" fmla="*/ 41796 w 69444"/>
                <a:gd name="connsiteY0" fmla="*/ 113125 h 176876"/>
                <a:gd name="connsiteX1" fmla="*/ 47583 w 69444"/>
                <a:gd name="connsiteY1" fmla="*/ 97737 h 176876"/>
                <a:gd name="connsiteX2" fmla="*/ 66172 w 69444"/>
                <a:gd name="connsiteY2" fmla="*/ 91015 h 176876"/>
                <a:gd name="connsiteX3" fmla="*/ 69679 w 69444"/>
                <a:gd name="connsiteY3" fmla="*/ 88539 h 176876"/>
                <a:gd name="connsiteX4" fmla="*/ 66698 w 69444"/>
                <a:gd name="connsiteY4" fmla="*/ 86063 h 176876"/>
                <a:gd name="connsiteX5" fmla="*/ 41796 w 69444"/>
                <a:gd name="connsiteY5" fmla="*/ 67491 h 176876"/>
                <a:gd name="connsiteX6" fmla="*/ 41796 w 69444"/>
                <a:gd name="connsiteY6" fmla="*/ 25925 h 176876"/>
                <a:gd name="connsiteX7" fmla="*/ 32502 w 69444"/>
                <a:gd name="connsiteY7" fmla="*/ 7176 h 176876"/>
                <a:gd name="connsiteX8" fmla="*/ 4619 w 69444"/>
                <a:gd name="connsiteY8" fmla="*/ 101 h 176876"/>
                <a:gd name="connsiteX9" fmla="*/ 235 w 69444"/>
                <a:gd name="connsiteY9" fmla="*/ 2577 h 176876"/>
                <a:gd name="connsiteX10" fmla="*/ 3216 w 69444"/>
                <a:gd name="connsiteY10" fmla="*/ 5054 h 176876"/>
                <a:gd name="connsiteX11" fmla="*/ 27767 w 69444"/>
                <a:gd name="connsiteY11" fmla="*/ 20442 h 176876"/>
                <a:gd name="connsiteX12" fmla="*/ 28118 w 69444"/>
                <a:gd name="connsiteY12" fmla="*/ 25925 h 176876"/>
                <a:gd name="connsiteX13" fmla="*/ 28118 w 69444"/>
                <a:gd name="connsiteY13" fmla="*/ 63069 h 176876"/>
                <a:gd name="connsiteX14" fmla="*/ 32677 w 69444"/>
                <a:gd name="connsiteY14" fmla="*/ 79342 h 176876"/>
                <a:gd name="connsiteX15" fmla="*/ 48986 w 69444"/>
                <a:gd name="connsiteY15" fmla="*/ 88539 h 176876"/>
                <a:gd name="connsiteX16" fmla="*/ 28293 w 69444"/>
                <a:gd name="connsiteY16" fmla="*/ 107288 h 176876"/>
                <a:gd name="connsiteX17" fmla="*/ 28118 w 69444"/>
                <a:gd name="connsiteY17" fmla="*/ 114363 h 176876"/>
                <a:gd name="connsiteX18" fmla="*/ 28118 w 69444"/>
                <a:gd name="connsiteY18" fmla="*/ 151507 h 176876"/>
                <a:gd name="connsiteX19" fmla="*/ 22682 w 69444"/>
                <a:gd name="connsiteY19" fmla="*/ 165303 h 176876"/>
                <a:gd name="connsiteX20" fmla="*/ 3918 w 69444"/>
                <a:gd name="connsiteY20" fmla="*/ 172025 h 176876"/>
                <a:gd name="connsiteX21" fmla="*/ 235 w 69444"/>
                <a:gd name="connsiteY21" fmla="*/ 174501 h 176876"/>
                <a:gd name="connsiteX22" fmla="*/ 4619 w 69444"/>
                <a:gd name="connsiteY22" fmla="*/ 176977 h 176876"/>
                <a:gd name="connsiteX23" fmla="*/ 41796 w 69444"/>
                <a:gd name="connsiteY23" fmla="*/ 154691 h 176876"/>
                <a:gd name="connsiteX24" fmla="*/ 41796 w 69444"/>
                <a:gd name="connsiteY24" fmla="*/ 113125 h 1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44" h="176876">
                  <a:moveTo>
                    <a:pt x="41796" y="113125"/>
                  </a:moveTo>
                  <a:cubicBezTo>
                    <a:pt x="41796" y="108526"/>
                    <a:pt x="41796" y="102866"/>
                    <a:pt x="47583" y="97737"/>
                  </a:cubicBezTo>
                  <a:cubicBezTo>
                    <a:pt x="51792" y="94376"/>
                    <a:pt x="57404" y="91546"/>
                    <a:pt x="66172" y="91015"/>
                  </a:cubicBezTo>
                  <a:cubicBezTo>
                    <a:pt x="68276" y="90839"/>
                    <a:pt x="69679" y="90839"/>
                    <a:pt x="69679" y="88539"/>
                  </a:cubicBezTo>
                  <a:cubicBezTo>
                    <a:pt x="69679" y="86240"/>
                    <a:pt x="68101" y="86240"/>
                    <a:pt x="66698" y="86063"/>
                  </a:cubicBezTo>
                  <a:cubicBezTo>
                    <a:pt x="45830" y="84648"/>
                    <a:pt x="41972" y="72443"/>
                    <a:pt x="41796" y="67491"/>
                  </a:cubicBezTo>
                  <a:lnTo>
                    <a:pt x="41796" y="25925"/>
                  </a:lnTo>
                  <a:cubicBezTo>
                    <a:pt x="41796" y="21149"/>
                    <a:pt x="41796" y="13190"/>
                    <a:pt x="32502" y="7176"/>
                  </a:cubicBezTo>
                  <a:cubicBezTo>
                    <a:pt x="22682" y="809"/>
                    <a:pt x="9003" y="101"/>
                    <a:pt x="4619" y="101"/>
                  </a:cubicBezTo>
                  <a:cubicBezTo>
                    <a:pt x="2164" y="101"/>
                    <a:pt x="235" y="101"/>
                    <a:pt x="235" y="2577"/>
                  </a:cubicBezTo>
                  <a:cubicBezTo>
                    <a:pt x="235" y="4877"/>
                    <a:pt x="1813" y="5054"/>
                    <a:pt x="3216" y="5054"/>
                  </a:cubicBezTo>
                  <a:cubicBezTo>
                    <a:pt x="19700" y="5938"/>
                    <a:pt x="26364" y="13898"/>
                    <a:pt x="27767" y="20442"/>
                  </a:cubicBezTo>
                  <a:cubicBezTo>
                    <a:pt x="28118" y="22211"/>
                    <a:pt x="28118" y="23449"/>
                    <a:pt x="28118" y="25925"/>
                  </a:cubicBezTo>
                  <a:lnTo>
                    <a:pt x="28118" y="63069"/>
                  </a:lnTo>
                  <a:cubicBezTo>
                    <a:pt x="28118" y="68198"/>
                    <a:pt x="28118" y="74566"/>
                    <a:pt x="32677" y="79342"/>
                  </a:cubicBezTo>
                  <a:cubicBezTo>
                    <a:pt x="35133" y="81641"/>
                    <a:pt x="39166" y="85886"/>
                    <a:pt x="48986" y="88539"/>
                  </a:cubicBezTo>
                  <a:cubicBezTo>
                    <a:pt x="41972" y="90485"/>
                    <a:pt x="30222" y="95260"/>
                    <a:pt x="28293" y="107288"/>
                  </a:cubicBezTo>
                  <a:cubicBezTo>
                    <a:pt x="28118" y="108349"/>
                    <a:pt x="28118" y="108703"/>
                    <a:pt x="28118" y="114363"/>
                  </a:cubicBezTo>
                  <a:lnTo>
                    <a:pt x="28118" y="151507"/>
                  </a:lnTo>
                  <a:cubicBezTo>
                    <a:pt x="28118" y="155045"/>
                    <a:pt x="28118" y="160351"/>
                    <a:pt x="22682" y="165303"/>
                  </a:cubicBezTo>
                  <a:cubicBezTo>
                    <a:pt x="17421" y="169902"/>
                    <a:pt x="10757" y="171494"/>
                    <a:pt x="3918" y="172025"/>
                  </a:cubicBezTo>
                  <a:cubicBezTo>
                    <a:pt x="1463" y="172202"/>
                    <a:pt x="235" y="172202"/>
                    <a:pt x="235" y="174501"/>
                  </a:cubicBezTo>
                  <a:cubicBezTo>
                    <a:pt x="235" y="176977"/>
                    <a:pt x="2164" y="176977"/>
                    <a:pt x="4619" y="176977"/>
                  </a:cubicBezTo>
                  <a:cubicBezTo>
                    <a:pt x="23383" y="176977"/>
                    <a:pt x="41621" y="169018"/>
                    <a:pt x="41796" y="154691"/>
                  </a:cubicBezTo>
                  <a:lnTo>
                    <a:pt x="41796" y="11312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81" name="任意多边形: 形状 2380">
              <a:extLst>
                <a:ext uri="{FF2B5EF4-FFF2-40B4-BE49-F238E27FC236}">
                  <a16:creationId xmlns:a16="http://schemas.microsoft.com/office/drawing/2014/main" id="{C1347821-A12D-BC28-296D-19EC2081FFF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903924" y="5642823"/>
              <a:ext cx="96199" cy="114464"/>
            </a:xfrm>
            <a:custGeom>
              <a:avLst/>
              <a:gdLst>
                <a:gd name="connsiteX0" fmla="*/ 35565 w 96199"/>
                <a:gd name="connsiteY0" fmla="*/ 53414 h 114464"/>
                <a:gd name="connsiteX1" fmla="*/ 73894 w 96199"/>
                <a:gd name="connsiteY1" fmla="*/ 47602 h 114464"/>
                <a:gd name="connsiteX2" fmla="*/ 92683 w 96199"/>
                <a:gd name="connsiteY2" fmla="*/ 21576 h 114464"/>
                <a:gd name="connsiteX3" fmla="*/ 65878 w 96199"/>
                <a:gd name="connsiteY3" fmla="*/ 98 h 114464"/>
                <a:gd name="connsiteX4" fmla="*/ 241 w 96199"/>
                <a:gd name="connsiteY4" fmla="*/ 68827 h 114464"/>
                <a:gd name="connsiteX5" fmla="*/ 39573 w 96199"/>
                <a:gd name="connsiteY5" fmla="*/ 114562 h 114464"/>
                <a:gd name="connsiteX6" fmla="*/ 96441 w 96199"/>
                <a:gd name="connsiteY6" fmla="*/ 84746 h 114464"/>
                <a:gd name="connsiteX7" fmla="*/ 93435 w 96199"/>
                <a:gd name="connsiteY7" fmla="*/ 81461 h 114464"/>
                <a:gd name="connsiteX8" fmla="*/ 90178 w 96199"/>
                <a:gd name="connsiteY8" fmla="*/ 83988 h 114464"/>
                <a:gd name="connsiteX9" fmla="*/ 40074 w 96199"/>
                <a:gd name="connsiteY9" fmla="*/ 109003 h 114464"/>
                <a:gd name="connsiteX10" fmla="*/ 18279 w 96199"/>
                <a:gd name="connsiteY10" fmla="*/ 79692 h 114464"/>
                <a:gd name="connsiteX11" fmla="*/ 22287 w 96199"/>
                <a:gd name="connsiteY11" fmla="*/ 53414 h 114464"/>
                <a:gd name="connsiteX12" fmla="*/ 35565 w 96199"/>
                <a:gd name="connsiteY12" fmla="*/ 53414 h 114464"/>
                <a:gd name="connsiteX13" fmla="*/ 23790 w 96199"/>
                <a:gd name="connsiteY13" fmla="*/ 47855 h 114464"/>
                <a:gd name="connsiteX14" fmla="*/ 65878 w 96199"/>
                <a:gd name="connsiteY14" fmla="*/ 5657 h 114464"/>
                <a:gd name="connsiteX15" fmla="*/ 84416 w 96199"/>
                <a:gd name="connsiteY15" fmla="*/ 21576 h 114464"/>
                <a:gd name="connsiteX16" fmla="*/ 34062 w 96199"/>
                <a:gd name="connsiteY16" fmla="*/ 47855 h 114464"/>
                <a:gd name="connsiteX17" fmla="*/ 23790 w 96199"/>
                <a:gd name="connsiteY17" fmla="*/ 47855 h 11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199" h="114464">
                  <a:moveTo>
                    <a:pt x="35565" y="53414"/>
                  </a:moveTo>
                  <a:cubicBezTo>
                    <a:pt x="42830" y="53414"/>
                    <a:pt x="61368" y="52908"/>
                    <a:pt x="73894" y="47602"/>
                  </a:cubicBezTo>
                  <a:cubicBezTo>
                    <a:pt x="91431" y="40022"/>
                    <a:pt x="92683" y="25114"/>
                    <a:pt x="92683" y="21576"/>
                  </a:cubicBezTo>
                  <a:cubicBezTo>
                    <a:pt x="92683" y="10458"/>
                    <a:pt x="83164" y="98"/>
                    <a:pt x="65878" y="98"/>
                  </a:cubicBezTo>
                  <a:cubicBezTo>
                    <a:pt x="38070" y="98"/>
                    <a:pt x="241" y="24608"/>
                    <a:pt x="241" y="68827"/>
                  </a:cubicBezTo>
                  <a:cubicBezTo>
                    <a:pt x="241" y="94601"/>
                    <a:pt x="15022" y="114562"/>
                    <a:pt x="39573" y="114562"/>
                  </a:cubicBezTo>
                  <a:cubicBezTo>
                    <a:pt x="75397" y="114562"/>
                    <a:pt x="96441" y="87778"/>
                    <a:pt x="96441" y="84746"/>
                  </a:cubicBezTo>
                  <a:cubicBezTo>
                    <a:pt x="96441" y="83230"/>
                    <a:pt x="94938" y="81461"/>
                    <a:pt x="93435" y="81461"/>
                  </a:cubicBezTo>
                  <a:cubicBezTo>
                    <a:pt x="92182" y="81461"/>
                    <a:pt x="91681" y="81967"/>
                    <a:pt x="90178" y="83988"/>
                  </a:cubicBezTo>
                  <a:cubicBezTo>
                    <a:pt x="70387" y="109003"/>
                    <a:pt x="43080" y="109003"/>
                    <a:pt x="40074" y="109003"/>
                  </a:cubicBezTo>
                  <a:cubicBezTo>
                    <a:pt x="20533" y="109003"/>
                    <a:pt x="18279" y="87778"/>
                    <a:pt x="18279" y="79692"/>
                  </a:cubicBezTo>
                  <a:cubicBezTo>
                    <a:pt x="18279" y="76660"/>
                    <a:pt x="18529" y="68827"/>
                    <a:pt x="22287" y="53414"/>
                  </a:cubicBezTo>
                  <a:lnTo>
                    <a:pt x="35565" y="53414"/>
                  </a:lnTo>
                  <a:close/>
                  <a:moveTo>
                    <a:pt x="23790" y="47855"/>
                  </a:moveTo>
                  <a:cubicBezTo>
                    <a:pt x="33561" y="9447"/>
                    <a:pt x="59364" y="5657"/>
                    <a:pt x="65878" y="5657"/>
                  </a:cubicBezTo>
                  <a:cubicBezTo>
                    <a:pt x="77652" y="5657"/>
                    <a:pt x="84416" y="12985"/>
                    <a:pt x="84416" y="21576"/>
                  </a:cubicBezTo>
                  <a:cubicBezTo>
                    <a:pt x="84416" y="47855"/>
                    <a:pt x="44333" y="47855"/>
                    <a:pt x="34062" y="47855"/>
                  </a:cubicBezTo>
                  <a:lnTo>
                    <a:pt x="23790" y="4785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82" name="任意多边形: 形状 2381">
              <a:extLst>
                <a:ext uri="{FF2B5EF4-FFF2-40B4-BE49-F238E27FC236}">
                  <a16:creationId xmlns:a16="http://schemas.microsoft.com/office/drawing/2014/main" id="{32E4DA40-E3B7-2729-623A-A5B17B07777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017291" y="5564242"/>
              <a:ext cx="53135" cy="119037"/>
            </a:xfrm>
            <a:custGeom>
              <a:avLst/>
              <a:gdLst>
                <a:gd name="connsiteX0" fmla="*/ 48822 w 53135"/>
                <a:gd name="connsiteY0" fmla="*/ 6817 h 119037"/>
                <a:gd name="connsiteX1" fmla="*/ 41807 w 53135"/>
                <a:gd name="connsiteY1" fmla="*/ 95 h 119037"/>
                <a:gd name="connsiteX2" fmla="*/ 31987 w 53135"/>
                <a:gd name="connsiteY2" fmla="*/ 9823 h 119037"/>
                <a:gd name="connsiteX3" fmla="*/ 39001 w 53135"/>
                <a:gd name="connsiteY3" fmla="*/ 16545 h 119037"/>
                <a:gd name="connsiteX4" fmla="*/ 48822 w 53135"/>
                <a:gd name="connsiteY4" fmla="*/ 6817 h 119037"/>
                <a:gd name="connsiteX5" fmla="*/ 13048 w 53135"/>
                <a:gd name="connsiteY5" fmla="*/ 96670 h 119037"/>
                <a:gd name="connsiteX6" fmla="*/ 11469 w 53135"/>
                <a:gd name="connsiteY6" fmla="*/ 104098 h 119037"/>
                <a:gd name="connsiteX7" fmla="*/ 28129 w 53135"/>
                <a:gd name="connsiteY7" fmla="*/ 119133 h 119037"/>
                <a:gd name="connsiteX8" fmla="*/ 53381 w 53135"/>
                <a:gd name="connsiteY8" fmla="*/ 92071 h 119037"/>
                <a:gd name="connsiteX9" fmla="*/ 50575 w 53135"/>
                <a:gd name="connsiteY9" fmla="*/ 89771 h 119037"/>
                <a:gd name="connsiteX10" fmla="*/ 47244 w 53135"/>
                <a:gd name="connsiteY10" fmla="*/ 92778 h 119037"/>
                <a:gd name="connsiteX11" fmla="*/ 28655 w 53135"/>
                <a:gd name="connsiteY11" fmla="*/ 114180 h 119037"/>
                <a:gd name="connsiteX12" fmla="*/ 24271 w 53135"/>
                <a:gd name="connsiteY12" fmla="*/ 107990 h 119037"/>
                <a:gd name="connsiteX13" fmla="*/ 27077 w 53135"/>
                <a:gd name="connsiteY13" fmla="*/ 96670 h 119037"/>
                <a:gd name="connsiteX14" fmla="*/ 32688 w 53135"/>
                <a:gd name="connsiteY14" fmla="*/ 82520 h 119037"/>
                <a:gd name="connsiteX15" fmla="*/ 41281 w 53135"/>
                <a:gd name="connsiteY15" fmla="*/ 60056 h 119037"/>
                <a:gd name="connsiteX16" fmla="*/ 42333 w 53135"/>
                <a:gd name="connsiteY16" fmla="*/ 54396 h 119037"/>
                <a:gd name="connsiteX17" fmla="*/ 25674 w 53135"/>
                <a:gd name="connsiteY17" fmla="*/ 39362 h 119037"/>
                <a:gd name="connsiteX18" fmla="*/ 246 w 53135"/>
                <a:gd name="connsiteY18" fmla="*/ 66424 h 119037"/>
                <a:gd name="connsiteX19" fmla="*/ 3227 w 53135"/>
                <a:gd name="connsiteY19" fmla="*/ 68723 h 119037"/>
                <a:gd name="connsiteX20" fmla="*/ 6384 w 53135"/>
                <a:gd name="connsiteY20" fmla="*/ 65893 h 119037"/>
                <a:gd name="connsiteX21" fmla="*/ 25148 w 53135"/>
                <a:gd name="connsiteY21" fmla="*/ 44314 h 119037"/>
                <a:gd name="connsiteX22" fmla="*/ 29532 w 53135"/>
                <a:gd name="connsiteY22" fmla="*/ 50505 h 119037"/>
                <a:gd name="connsiteX23" fmla="*/ 24095 w 53135"/>
                <a:gd name="connsiteY23" fmla="*/ 68193 h 119037"/>
                <a:gd name="connsiteX24" fmla="*/ 13048 w 53135"/>
                <a:gd name="connsiteY24" fmla="*/ 96670 h 11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135" h="119037">
                  <a:moveTo>
                    <a:pt x="48822" y="6817"/>
                  </a:moveTo>
                  <a:cubicBezTo>
                    <a:pt x="48822" y="3987"/>
                    <a:pt x="46717" y="95"/>
                    <a:pt x="41807" y="95"/>
                  </a:cubicBezTo>
                  <a:cubicBezTo>
                    <a:pt x="37072" y="95"/>
                    <a:pt x="31987" y="4694"/>
                    <a:pt x="31987" y="9823"/>
                  </a:cubicBezTo>
                  <a:cubicBezTo>
                    <a:pt x="31987" y="12830"/>
                    <a:pt x="34267" y="16545"/>
                    <a:pt x="39001" y="16545"/>
                  </a:cubicBezTo>
                  <a:cubicBezTo>
                    <a:pt x="44087" y="16545"/>
                    <a:pt x="48822" y="11592"/>
                    <a:pt x="48822" y="6817"/>
                  </a:cubicBezTo>
                  <a:close/>
                  <a:moveTo>
                    <a:pt x="13048" y="96670"/>
                  </a:moveTo>
                  <a:cubicBezTo>
                    <a:pt x="12346" y="98969"/>
                    <a:pt x="11469" y="101092"/>
                    <a:pt x="11469" y="104098"/>
                  </a:cubicBezTo>
                  <a:cubicBezTo>
                    <a:pt x="11469" y="112412"/>
                    <a:pt x="18484" y="119133"/>
                    <a:pt x="28129" y="119133"/>
                  </a:cubicBezTo>
                  <a:cubicBezTo>
                    <a:pt x="45665" y="119133"/>
                    <a:pt x="53381" y="94724"/>
                    <a:pt x="53381" y="92071"/>
                  </a:cubicBezTo>
                  <a:cubicBezTo>
                    <a:pt x="53381" y="89771"/>
                    <a:pt x="51102" y="89771"/>
                    <a:pt x="50575" y="89771"/>
                  </a:cubicBezTo>
                  <a:cubicBezTo>
                    <a:pt x="48120" y="89771"/>
                    <a:pt x="47945" y="90833"/>
                    <a:pt x="47244" y="92778"/>
                  </a:cubicBezTo>
                  <a:cubicBezTo>
                    <a:pt x="43210" y="106928"/>
                    <a:pt x="35494" y="114180"/>
                    <a:pt x="28655" y="114180"/>
                  </a:cubicBezTo>
                  <a:cubicBezTo>
                    <a:pt x="25148" y="114180"/>
                    <a:pt x="24271" y="111881"/>
                    <a:pt x="24271" y="107990"/>
                  </a:cubicBezTo>
                  <a:cubicBezTo>
                    <a:pt x="24271" y="103922"/>
                    <a:pt x="25498" y="100561"/>
                    <a:pt x="27077" y="96670"/>
                  </a:cubicBezTo>
                  <a:cubicBezTo>
                    <a:pt x="28830" y="91894"/>
                    <a:pt x="30759" y="87118"/>
                    <a:pt x="32688" y="82520"/>
                  </a:cubicBezTo>
                  <a:cubicBezTo>
                    <a:pt x="34267" y="78275"/>
                    <a:pt x="40580" y="62179"/>
                    <a:pt x="41281" y="60056"/>
                  </a:cubicBezTo>
                  <a:cubicBezTo>
                    <a:pt x="41807" y="58288"/>
                    <a:pt x="42333" y="56165"/>
                    <a:pt x="42333" y="54396"/>
                  </a:cubicBezTo>
                  <a:cubicBezTo>
                    <a:pt x="42333" y="46083"/>
                    <a:pt x="35319" y="39362"/>
                    <a:pt x="25674" y="39362"/>
                  </a:cubicBezTo>
                  <a:cubicBezTo>
                    <a:pt x="8313" y="39362"/>
                    <a:pt x="246" y="63417"/>
                    <a:pt x="246" y="66424"/>
                  </a:cubicBezTo>
                  <a:cubicBezTo>
                    <a:pt x="246" y="68723"/>
                    <a:pt x="2701" y="68723"/>
                    <a:pt x="3227" y="68723"/>
                  </a:cubicBezTo>
                  <a:cubicBezTo>
                    <a:pt x="5682" y="68723"/>
                    <a:pt x="5858" y="67839"/>
                    <a:pt x="6384" y="65893"/>
                  </a:cubicBezTo>
                  <a:cubicBezTo>
                    <a:pt x="10943" y="50682"/>
                    <a:pt x="18659" y="44314"/>
                    <a:pt x="25148" y="44314"/>
                  </a:cubicBezTo>
                  <a:cubicBezTo>
                    <a:pt x="27953" y="44314"/>
                    <a:pt x="29532" y="45729"/>
                    <a:pt x="29532" y="50505"/>
                  </a:cubicBezTo>
                  <a:cubicBezTo>
                    <a:pt x="29532" y="54573"/>
                    <a:pt x="28480" y="57226"/>
                    <a:pt x="24095" y="68193"/>
                  </a:cubicBezTo>
                  <a:lnTo>
                    <a:pt x="13048" y="9667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83" name="任意多边形: 形状 2382">
              <a:extLst>
                <a:ext uri="{FF2B5EF4-FFF2-40B4-BE49-F238E27FC236}">
                  <a16:creationId xmlns:a16="http://schemas.microsoft.com/office/drawing/2014/main" id="{580E5B13-26C8-0D54-C1AD-56613A4F1A2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090976" y="5556991"/>
              <a:ext cx="78563" cy="126289"/>
            </a:xfrm>
            <a:custGeom>
              <a:avLst/>
              <a:gdLst>
                <a:gd name="connsiteX0" fmla="*/ 78812 w 78563"/>
                <a:gd name="connsiteY0" fmla="*/ 38477 h 126289"/>
                <a:gd name="connsiteX1" fmla="*/ 54612 w 78563"/>
                <a:gd name="connsiteY1" fmla="*/ 95 h 126289"/>
                <a:gd name="connsiteX2" fmla="*/ 249 w 78563"/>
                <a:gd name="connsiteY2" fmla="*/ 88003 h 126289"/>
                <a:gd name="connsiteX3" fmla="*/ 24449 w 78563"/>
                <a:gd name="connsiteY3" fmla="*/ 126385 h 126289"/>
                <a:gd name="connsiteX4" fmla="*/ 78812 w 78563"/>
                <a:gd name="connsiteY4" fmla="*/ 38477 h 126289"/>
                <a:gd name="connsiteX5" fmla="*/ 20065 w 78563"/>
                <a:gd name="connsiteY5" fmla="*/ 60056 h 126289"/>
                <a:gd name="connsiteX6" fmla="*/ 54436 w 78563"/>
                <a:gd name="connsiteY6" fmla="*/ 5048 h 126289"/>
                <a:gd name="connsiteX7" fmla="*/ 65660 w 78563"/>
                <a:gd name="connsiteY7" fmla="*/ 28042 h 126289"/>
                <a:gd name="connsiteX8" fmla="*/ 60574 w 78563"/>
                <a:gd name="connsiteY8" fmla="*/ 60056 h 126289"/>
                <a:gd name="connsiteX9" fmla="*/ 20065 w 78563"/>
                <a:gd name="connsiteY9" fmla="*/ 60056 h 126289"/>
                <a:gd name="connsiteX10" fmla="*/ 58996 w 78563"/>
                <a:gd name="connsiteY10" fmla="*/ 66424 h 126289"/>
                <a:gd name="connsiteX11" fmla="*/ 44791 w 78563"/>
                <a:gd name="connsiteY11" fmla="*/ 103922 h 126289"/>
                <a:gd name="connsiteX12" fmla="*/ 24624 w 78563"/>
                <a:gd name="connsiteY12" fmla="*/ 121432 h 126289"/>
                <a:gd name="connsiteX13" fmla="*/ 13401 w 78563"/>
                <a:gd name="connsiteY13" fmla="*/ 98438 h 126289"/>
                <a:gd name="connsiteX14" fmla="*/ 18487 w 78563"/>
                <a:gd name="connsiteY14" fmla="*/ 66424 h 126289"/>
                <a:gd name="connsiteX15" fmla="*/ 58996 w 78563"/>
                <a:gd name="connsiteY15" fmla="*/ 66424 h 1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563" h="126289">
                  <a:moveTo>
                    <a:pt x="78812" y="38477"/>
                  </a:moveTo>
                  <a:cubicBezTo>
                    <a:pt x="78812" y="19905"/>
                    <a:pt x="71797" y="95"/>
                    <a:pt x="54612" y="95"/>
                  </a:cubicBezTo>
                  <a:cubicBezTo>
                    <a:pt x="28307" y="95"/>
                    <a:pt x="249" y="47498"/>
                    <a:pt x="249" y="88003"/>
                  </a:cubicBezTo>
                  <a:cubicBezTo>
                    <a:pt x="249" y="109051"/>
                    <a:pt x="8315" y="126385"/>
                    <a:pt x="24449" y="126385"/>
                  </a:cubicBezTo>
                  <a:cubicBezTo>
                    <a:pt x="51104" y="126385"/>
                    <a:pt x="78812" y="78098"/>
                    <a:pt x="78812" y="38477"/>
                  </a:cubicBezTo>
                  <a:close/>
                  <a:moveTo>
                    <a:pt x="20065" y="60056"/>
                  </a:moveTo>
                  <a:cubicBezTo>
                    <a:pt x="29009" y="21851"/>
                    <a:pt x="44090" y="5048"/>
                    <a:pt x="54436" y="5048"/>
                  </a:cubicBezTo>
                  <a:cubicBezTo>
                    <a:pt x="65660" y="5048"/>
                    <a:pt x="65660" y="24681"/>
                    <a:pt x="65660" y="28042"/>
                  </a:cubicBezTo>
                  <a:cubicBezTo>
                    <a:pt x="65660" y="34940"/>
                    <a:pt x="64257" y="45199"/>
                    <a:pt x="60574" y="60056"/>
                  </a:cubicBezTo>
                  <a:lnTo>
                    <a:pt x="20065" y="60056"/>
                  </a:lnTo>
                  <a:close/>
                  <a:moveTo>
                    <a:pt x="58996" y="66424"/>
                  </a:moveTo>
                  <a:cubicBezTo>
                    <a:pt x="54086" y="85703"/>
                    <a:pt x="50052" y="95255"/>
                    <a:pt x="44791" y="103922"/>
                  </a:cubicBezTo>
                  <a:cubicBezTo>
                    <a:pt x="39355" y="113119"/>
                    <a:pt x="32340" y="121432"/>
                    <a:pt x="24624" y="121432"/>
                  </a:cubicBezTo>
                  <a:cubicBezTo>
                    <a:pt x="14979" y="121432"/>
                    <a:pt x="13401" y="107990"/>
                    <a:pt x="13401" y="98438"/>
                  </a:cubicBezTo>
                  <a:cubicBezTo>
                    <a:pt x="13401" y="86765"/>
                    <a:pt x="16733" y="72968"/>
                    <a:pt x="18487" y="66424"/>
                  </a:cubicBezTo>
                  <a:lnTo>
                    <a:pt x="58996" y="6642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84" name="任意多边形: 形状 2383">
              <a:extLst>
                <a:ext uri="{FF2B5EF4-FFF2-40B4-BE49-F238E27FC236}">
                  <a16:creationId xmlns:a16="http://schemas.microsoft.com/office/drawing/2014/main" id="{9E512035-33DA-00B9-C0E2-C4739762CC7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204595" y="5548854"/>
              <a:ext cx="27006" cy="176876"/>
            </a:xfrm>
            <a:custGeom>
              <a:avLst/>
              <a:gdLst>
                <a:gd name="connsiteX0" fmla="*/ 27259 w 27006"/>
                <a:gd name="connsiteY0" fmla="*/ 176971 h 176876"/>
                <a:gd name="connsiteX1" fmla="*/ 27259 w 27006"/>
                <a:gd name="connsiteY1" fmla="*/ 168304 h 176876"/>
                <a:gd name="connsiteX2" fmla="*/ 8846 w 27006"/>
                <a:gd name="connsiteY2" fmla="*/ 168304 h 176876"/>
                <a:gd name="connsiteX3" fmla="*/ 8846 w 27006"/>
                <a:gd name="connsiteY3" fmla="*/ 8762 h 176876"/>
                <a:gd name="connsiteX4" fmla="*/ 27259 w 27006"/>
                <a:gd name="connsiteY4" fmla="*/ 8762 h 176876"/>
                <a:gd name="connsiteX5" fmla="*/ 27259 w 27006"/>
                <a:gd name="connsiteY5" fmla="*/ 95 h 176876"/>
                <a:gd name="connsiteX6" fmla="*/ 253 w 27006"/>
                <a:gd name="connsiteY6" fmla="*/ 95 h 176876"/>
                <a:gd name="connsiteX7" fmla="*/ 253 w 27006"/>
                <a:gd name="connsiteY7" fmla="*/ 176971 h 176876"/>
                <a:gd name="connsiteX8" fmla="*/ 27259 w 27006"/>
                <a:gd name="connsiteY8" fmla="*/ 176971 h 1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6" h="176876">
                  <a:moveTo>
                    <a:pt x="27259" y="176971"/>
                  </a:moveTo>
                  <a:lnTo>
                    <a:pt x="27259" y="168304"/>
                  </a:lnTo>
                  <a:lnTo>
                    <a:pt x="8846" y="168304"/>
                  </a:lnTo>
                  <a:lnTo>
                    <a:pt x="8846" y="8762"/>
                  </a:lnTo>
                  <a:lnTo>
                    <a:pt x="27259" y="8762"/>
                  </a:lnTo>
                  <a:lnTo>
                    <a:pt x="27259" y="95"/>
                  </a:lnTo>
                  <a:lnTo>
                    <a:pt x="253" y="95"/>
                  </a:lnTo>
                  <a:lnTo>
                    <a:pt x="253" y="176971"/>
                  </a:lnTo>
                  <a:lnTo>
                    <a:pt x="27259" y="17697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85" name="任意多边形: 形状 2384">
              <a:extLst>
                <a:ext uri="{FF2B5EF4-FFF2-40B4-BE49-F238E27FC236}">
                  <a16:creationId xmlns:a16="http://schemas.microsoft.com/office/drawing/2014/main" id="{7DD35D02-FE8B-8FDB-C6FC-CEDE635EAA1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249912" y="5603509"/>
              <a:ext cx="69970" cy="79771"/>
            </a:xfrm>
            <a:custGeom>
              <a:avLst/>
              <a:gdLst>
                <a:gd name="connsiteX0" fmla="*/ 63386 w 69970"/>
                <a:gd name="connsiteY0" fmla="*/ 11592 h 79771"/>
                <a:gd name="connsiteX1" fmla="*/ 56021 w 69970"/>
                <a:gd name="connsiteY1" fmla="*/ 19905 h 79771"/>
                <a:gd name="connsiteX2" fmla="*/ 61808 w 69970"/>
                <a:gd name="connsiteY2" fmla="*/ 25565 h 79771"/>
                <a:gd name="connsiteX3" fmla="*/ 70225 w 69970"/>
                <a:gd name="connsiteY3" fmla="*/ 15484 h 79771"/>
                <a:gd name="connsiteX4" fmla="*/ 46902 w 69970"/>
                <a:gd name="connsiteY4" fmla="*/ 95 h 79771"/>
                <a:gd name="connsiteX5" fmla="*/ 14635 w 69970"/>
                <a:gd name="connsiteY5" fmla="*/ 25919 h 79771"/>
                <a:gd name="connsiteX6" fmla="*/ 20773 w 69970"/>
                <a:gd name="connsiteY6" fmla="*/ 38831 h 79771"/>
                <a:gd name="connsiteX7" fmla="*/ 40589 w 69970"/>
                <a:gd name="connsiteY7" fmla="*/ 45199 h 79771"/>
                <a:gd name="connsiteX8" fmla="*/ 55495 w 69970"/>
                <a:gd name="connsiteY8" fmla="*/ 56873 h 79771"/>
                <a:gd name="connsiteX9" fmla="*/ 46200 w 69970"/>
                <a:gd name="connsiteY9" fmla="*/ 71023 h 79771"/>
                <a:gd name="connsiteX10" fmla="*/ 28664 w 69970"/>
                <a:gd name="connsiteY10" fmla="*/ 74914 h 79771"/>
                <a:gd name="connsiteX11" fmla="*/ 7620 w 69970"/>
                <a:gd name="connsiteY11" fmla="*/ 67485 h 79771"/>
                <a:gd name="connsiteX12" fmla="*/ 17265 w 69970"/>
                <a:gd name="connsiteY12" fmla="*/ 57403 h 79771"/>
                <a:gd name="connsiteX13" fmla="*/ 10426 w 69970"/>
                <a:gd name="connsiteY13" fmla="*/ 50859 h 79771"/>
                <a:gd name="connsiteX14" fmla="*/ 255 w 69970"/>
                <a:gd name="connsiteY14" fmla="*/ 62709 h 79771"/>
                <a:gd name="connsiteX15" fmla="*/ 28489 w 69970"/>
                <a:gd name="connsiteY15" fmla="*/ 79866 h 79771"/>
                <a:gd name="connsiteX16" fmla="*/ 66718 w 69970"/>
                <a:gd name="connsiteY16" fmla="*/ 50682 h 79771"/>
                <a:gd name="connsiteX17" fmla="*/ 42518 w 69970"/>
                <a:gd name="connsiteY17" fmla="*/ 29987 h 79771"/>
                <a:gd name="connsiteX18" fmla="*/ 35503 w 69970"/>
                <a:gd name="connsiteY18" fmla="*/ 28572 h 79771"/>
                <a:gd name="connsiteX19" fmla="*/ 25858 w 69970"/>
                <a:gd name="connsiteY19" fmla="*/ 19729 h 79771"/>
                <a:gd name="connsiteX20" fmla="*/ 32873 w 69970"/>
                <a:gd name="connsiteY20" fmla="*/ 8409 h 79771"/>
                <a:gd name="connsiteX21" fmla="*/ 46727 w 69970"/>
                <a:gd name="connsiteY21" fmla="*/ 5048 h 79771"/>
                <a:gd name="connsiteX22" fmla="*/ 63386 w 69970"/>
                <a:gd name="connsiteY22" fmla="*/ 11592 h 7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70" h="79771">
                  <a:moveTo>
                    <a:pt x="63386" y="11592"/>
                  </a:moveTo>
                  <a:cubicBezTo>
                    <a:pt x="58827" y="12654"/>
                    <a:pt x="56021" y="16368"/>
                    <a:pt x="56021" y="19905"/>
                  </a:cubicBezTo>
                  <a:cubicBezTo>
                    <a:pt x="56021" y="23974"/>
                    <a:pt x="59528" y="25565"/>
                    <a:pt x="61808" y="25565"/>
                  </a:cubicBezTo>
                  <a:cubicBezTo>
                    <a:pt x="63562" y="25565"/>
                    <a:pt x="70225" y="24504"/>
                    <a:pt x="70225" y="15484"/>
                  </a:cubicBezTo>
                  <a:cubicBezTo>
                    <a:pt x="70225" y="3987"/>
                    <a:pt x="57599" y="95"/>
                    <a:pt x="46902" y="95"/>
                  </a:cubicBezTo>
                  <a:cubicBezTo>
                    <a:pt x="19545" y="95"/>
                    <a:pt x="14635" y="20436"/>
                    <a:pt x="14635" y="25919"/>
                  </a:cubicBezTo>
                  <a:cubicBezTo>
                    <a:pt x="14635" y="32464"/>
                    <a:pt x="18318" y="36709"/>
                    <a:pt x="20773" y="38831"/>
                  </a:cubicBezTo>
                  <a:cubicBezTo>
                    <a:pt x="25332" y="42369"/>
                    <a:pt x="28489" y="43076"/>
                    <a:pt x="40589" y="45199"/>
                  </a:cubicBezTo>
                  <a:cubicBezTo>
                    <a:pt x="44271" y="45906"/>
                    <a:pt x="55495" y="48029"/>
                    <a:pt x="55495" y="56873"/>
                  </a:cubicBezTo>
                  <a:cubicBezTo>
                    <a:pt x="55495" y="59879"/>
                    <a:pt x="53566" y="66601"/>
                    <a:pt x="46200" y="71023"/>
                  </a:cubicBezTo>
                  <a:cubicBezTo>
                    <a:pt x="39361" y="74914"/>
                    <a:pt x="30768" y="74914"/>
                    <a:pt x="28664" y="74914"/>
                  </a:cubicBezTo>
                  <a:cubicBezTo>
                    <a:pt x="21649" y="74914"/>
                    <a:pt x="11654" y="73322"/>
                    <a:pt x="7620" y="67485"/>
                  </a:cubicBezTo>
                  <a:cubicBezTo>
                    <a:pt x="13407" y="66778"/>
                    <a:pt x="17265" y="62356"/>
                    <a:pt x="17265" y="57403"/>
                  </a:cubicBezTo>
                  <a:cubicBezTo>
                    <a:pt x="17265" y="52981"/>
                    <a:pt x="14109" y="50859"/>
                    <a:pt x="10426" y="50859"/>
                  </a:cubicBezTo>
                  <a:cubicBezTo>
                    <a:pt x="5341" y="50859"/>
                    <a:pt x="255" y="54927"/>
                    <a:pt x="255" y="62709"/>
                  </a:cubicBezTo>
                  <a:cubicBezTo>
                    <a:pt x="255" y="73322"/>
                    <a:pt x="11478" y="79866"/>
                    <a:pt x="28489" y="79866"/>
                  </a:cubicBezTo>
                  <a:cubicBezTo>
                    <a:pt x="60756" y="79866"/>
                    <a:pt x="66718" y="57580"/>
                    <a:pt x="66718" y="50682"/>
                  </a:cubicBezTo>
                  <a:cubicBezTo>
                    <a:pt x="66718" y="34409"/>
                    <a:pt x="49006" y="31225"/>
                    <a:pt x="42518" y="29987"/>
                  </a:cubicBezTo>
                  <a:cubicBezTo>
                    <a:pt x="40940" y="29634"/>
                    <a:pt x="36555" y="28926"/>
                    <a:pt x="35503" y="28572"/>
                  </a:cubicBezTo>
                  <a:cubicBezTo>
                    <a:pt x="29015" y="27334"/>
                    <a:pt x="25858" y="23620"/>
                    <a:pt x="25858" y="19729"/>
                  </a:cubicBezTo>
                  <a:cubicBezTo>
                    <a:pt x="25858" y="15660"/>
                    <a:pt x="29015" y="10885"/>
                    <a:pt x="32873" y="8409"/>
                  </a:cubicBezTo>
                  <a:cubicBezTo>
                    <a:pt x="37608" y="5402"/>
                    <a:pt x="43745" y="5048"/>
                    <a:pt x="46727" y="5048"/>
                  </a:cubicBezTo>
                  <a:cubicBezTo>
                    <a:pt x="50409" y="5048"/>
                    <a:pt x="59528" y="5578"/>
                    <a:pt x="63386" y="11592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86" name="任意多边形: 形状 2385">
              <a:extLst>
                <a:ext uri="{FF2B5EF4-FFF2-40B4-BE49-F238E27FC236}">
                  <a16:creationId xmlns:a16="http://schemas.microsoft.com/office/drawing/2014/main" id="{AB2F83D6-8ECB-FB2A-E982-953DB5D9624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337627" y="5548854"/>
              <a:ext cx="27006" cy="176876"/>
            </a:xfrm>
            <a:custGeom>
              <a:avLst/>
              <a:gdLst>
                <a:gd name="connsiteX0" fmla="*/ 27265 w 27006"/>
                <a:gd name="connsiteY0" fmla="*/ 95 h 176876"/>
                <a:gd name="connsiteX1" fmla="*/ 259 w 27006"/>
                <a:gd name="connsiteY1" fmla="*/ 95 h 176876"/>
                <a:gd name="connsiteX2" fmla="*/ 259 w 27006"/>
                <a:gd name="connsiteY2" fmla="*/ 8762 h 176876"/>
                <a:gd name="connsiteX3" fmla="*/ 18672 w 27006"/>
                <a:gd name="connsiteY3" fmla="*/ 8762 h 176876"/>
                <a:gd name="connsiteX4" fmla="*/ 18672 w 27006"/>
                <a:gd name="connsiteY4" fmla="*/ 168304 h 176876"/>
                <a:gd name="connsiteX5" fmla="*/ 259 w 27006"/>
                <a:gd name="connsiteY5" fmla="*/ 168304 h 176876"/>
                <a:gd name="connsiteX6" fmla="*/ 259 w 27006"/>
                <a:gd name="connsiteY6" fmla="*/ 176971 h 176876"/>
                <a:gd name="connsiteX7" fmla="*/ 27265 w 27006"/>
                <a:gd name="connsiteY7" fmla="*/ 176971 h 176876"/>
                <a:gd name="connsiteX8" fmla="*/ 27265 w 27006"/>
                <a:gd name="connsiteY8" fmla="*/ 95 h 1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6" h="176876">
                  <a:moveTo>
                    <a:pt x="27265" y="95"/>
                  </a:moveTo>
                  <a:lnTo>
                    <a:pt x="259" y="95"/>
                  </a:lnTo>
                  <a:lnTo>
                    <a:pt x="259" y="8762"/>
                  </a:lnTo>
                  <a:lnTo>
                    <a:pt x="18672" y="8762"/>
                  </a:lnTo>
                  <a:lnTo>
                    <a:pt x="18672" y="168304"/>
                  </a:lnTo>
                  <a:lnTo>
                    <a:pt x="259" y="168304"/>
                  </a:lnTo>
                  <a:lnTo>
                    <a:pt x="259" y="176971"/>
                  </a:lnTo>
                  <a:lnTo>
                    <a:pt x="27265" y="176971"/>
                  </a:lnTo>
                  <a:lnTo>
                    <a:pt x="27265" y="9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87" name="任意多边形: 形状 2386">
              <a:extLst>
                <a:ext uri="{FF2B5EF4-FFF2-40B4-BE49-F238E27FC236}">
                  <a16:creationId xmlns:a16="http://schemas.microsoft.com/office/drawing/2014/main" id="{C4A639D6-DC11-2AB1-CF93-E5C6493CA8B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411277" y="5581927"/>
              <a:ext cx="178871" cy="172580"/>
            </a:xfrm>
            <a:custGeom>
              <a:avLst/>
              <a:gdLst>
                <a:gd name="connsiteX0" fmla="*/ 66148 w 178871"/>
                <a:gd name="connsiteY0" fmla="*/ 92832 h 172580"/>
                <a:gd name="connsiteX1" fmla="*/ 108737 w 178871"/>
                <a:gd name="connsiteY1" fmla="*/ 92832 h 172580"/>
                <a:gd name="connsiteX2" fmla="*/ 179133 w 178871"/>
                <a:gd name="connsiteY2" fmla="*/ 38253 h 172580"/>
                <a:gd name="connsiteX3" fmla="*/ 129781 w 178871"/>
                <a:gd name="connsiteY3" fmla="*/ 98 h 172580"/>
                <a:gd name="connsiteX4" fmla="*/ 48612 w 178871"/>
                <a:gd name="connsiteY4" fmla="*/ 98 h 172580"/>
                <a:gd name="connsiteX5" fmla="*/ 41096 w 178871"/>
                <a:gd name="connsiteY5" fmla="*/ 4899 h 172580"/>
                <a:gd name="connsiteX6" fmla="*/ 48361 w 178871"/>
                <a:gd name="connsiteY6" fmla="*/ 7931 h 172580"/>
                <a:gd name="connsiteX7" fmla="*/ 59134 w 178871"/>
                <a:gd name="connsiteY7" fmla="*/ 8437 h 172580"/>
                <a:gd name="connsiteX8" fmla="*/ 64645 w 178871"/>
                <a:gd name="connsiteY8" fmla="*/ 12480 h 172580"/>
                <a:gd name="connsiteX9" fmla="*/ 63643 w 178871"/>
                <a:gd name="connsiteY9" fmla="*/ 17280 h 172580"/>
                <a:gd name="connsiteX10" fmla="*/ 30073 w 178871"/>
                <a:gd name="connsiteY10" fmla="*/ 152970 h 172580"/>
                <a:gd name="connsiteX11" fmla="*/ 7276 w 178871"/>
                <a:gd name="connsiteY11" fmla="*/ 164846 h 172580"/>
                <a:gd name="connsiteX12" fmla="*/ 262 w 178871"/>
                <a:gd name="connsiteY12" fmla="*/ 169646 h 172580"/>
                <a:gd name="connsiteX13" fmla="*/ 4019 w 178871"/>
                <a:gd name="connsiteY13" fmla="*/ 172679 h 172580"/>
                <a:gd name="connsiteX14" fmla="*/ 35835 w 178871"/>
                <a:gd name="connsiteY14" fmla="*/ 171921 h 172580"/>
                <a:gd name="connsiteX15" fmla="*/ 51869 w 178871"/>
                <a:gd name="connsiteY15" fmla="*/ 172173 h 172580"/>
                <a:gd name="connsiteX16" fmla="*/ 68153 w 178871"/>
                <a:gd name="connsiteY16" fmla="*/ 172679 h 172580"/>
                <a:gd name="connsiteX17" fmla="*/ 73163 w 178871"/>
                <a:gd name="connsiteY17" fmla="*/ 167625 h 172580"/>
                <a:gd name="connsiteX18" fmla="*/ 66148 w 178871"/>
                <a:gd name="connsiteY18" fmla="*/ 164846 h 172580"/>
                <a:gd name="connsiteX19" fmla="*/ 49865 w 178871"/>
                <a:gd name="connsiteY19" fmla="*/ 160297 h 172580"/>
                <a:gd name="connsiteX20" fmla="*/ 50616 w 178871"/>
                <a:gd name="connsiteY20" fmla="*/ 156002 h 172580"/>
                <a:gd name="connsiteX21" fmla="*/ 66148 w 178871"/>
                <a:gd name="connsiteY21" fmla="*/ 92832 h 172580"/>
                <a:gd name="connsiteX22" fmla="*/ 84186 w 178871"/>
                <a:gd name="connsiteY22" fmla="*/ 17533 h 172580"/>
                <a:gd name="connsiteX23" fmla="*/ 97714 w 178871"/>
                <a:gd name="connsiteY23" fmla="*/ 7931 h 172580"/>
                <a:gd name="connsiteX24" fmla="*/ 121764 w 178871"/>
                <a:gd name="connsiteY24" fmla="*/ 7931 h 172580"/>
                <a:gd name="connsiteX25" fmla="*/ 155835 w 178871"/>
                <a:gd name="connsiteY25" fmla="*/ 32189 h 172580"/>
                <a:gd name="connsiteX26" fmla="*/ 141054 w 178871"/>
                <a:gd name="connsiteY26" fmla="*/ 72870 h 172580"/>
                <a:gd name="connsiteX27" fmla="*/ 102474 w 178871"/>
                <a:gd name="connsiteY27" fmla="*/ 86262 h 172580"/>
                <a:gd name="connsiteX28" fmla="*/ 67150 w 178871"/>
                <a:gd name="connsiteY28" fmla="*/ 86262 h 172580"/>
                <a:gd name="connsiteX29" fmla="*/ 84186 w 178871"/>
                <a:gd name="connsiteY29" fmla="*/ 17533 h 1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871" h="172580">
                  <a:moveTo>
                    <a:pt x="66148" y="92832"/>
                  </a:moveTo>
                  <a:lnTo>
                    <a:pt x="108737" y="92832"/>
                  </a:lnTo>
                  <a:cubicBezTo>
                    <a:pt x="144311" y="92832"/>
                    <a:pt x="179133" y="66553"/>
                    <a:pt x="179133" y="38253"/>
                  </a:cubicBezTo>
                  <a:cubicBezTo>
                    <a:pt x="179133" y="18797"/>
                    <a:pt x="162599" y="98"/>
                    <a:pt x="129781" y="98"/>
                  </a:cubicBezTo>
                  <a:lnTo>
                    <a:pt x="48612" y="98"/>
                  </a:lnTo>
                  <a:cubicBezTo>
                    <a:pt x="43852" y="98"/>
                    <a:pt x="41096" y="98"/>
                    <a:pt x="41096" y="4899"/>
                  </a:cubicBezTo>
                  <a:cubicBezTo>
                    <a:pt x="41096" y="7931"/>
                    <a:pt x="43351" y="7931"/>
                    <a:pt x="48361" y="7931"/>
                  </a:cubicBezTo>
                  <a:cubicBezTo>
                    <a:pt x="51618" y="7931"/>
                    <a:pt x="56128" y="8184"/>
                    <a:pt x="59134" y="8437"/>
                  </a:cubicBezTo>
                  <a:cubicBezTo>
                    <a:pt x="63142" y="8942"/>
                    <a:pt x="64645" y="9700"/>
                    <a:pt x="64645" y="12480"/>
                  </a:cubicBezTo>
                  <a:cubicBezTo>
                    <a:pt x="64645" y="13490"/>
                    <a:pt x="64395" y="14248"/>
                    <a:pt x="63643" y="17280"/>
                  </a:cubicBezTo>
                  <a:lnTo>
                    <a:pt x="30073" y="152970"/>
                  </a:lnTo>
                  <a:cubicBezTo>
                    <a:pt x="27568" y="162824"/>
                    <a:pt x="27067" y="164846"/>
                    <a:pt x="7276" y="164846"/>
                  </a:cubicBezTo>
                  <a:cubicBezTo>
                    <a:pt x="3017" y="164846"/>
                    <a:pt x="262" y="164846"/>
                    <a:pt x="262" y="169646"/>
                  </a:cubicBezTo>
                  <a:cubicBezTo>
                    <a:pt x="262" y="172679"/>
                    <a:pt x="3268" y="172679"/>
                    <a:pt x="4019" y="172679"/>
                  </a:cubicBezTo>
                  <a:cubicBezTo>
                    <a:pt x="11034" y="172679"/>
                    <a:pt x="28821" y="171921"/>
                    <a:pt x="35835" y="171921"/>
                  </a:cubicBezTo>
                  <a:cubicBezTo>
                    <a:pt x="41096" y="171921"/>
                    <a:pt x="46608" y="172173"/>
                    <a:pt x="51869" y="172173"/>
                  </a:cubicBezTo>
                  <a:cubicBezTo>
                    <a:pt x="57380" y="172173"/>
                    <a:pt x="62892" y="172679"/>
                    <a:pt x="68153" y="172679"/>
                  </a:cubicBezTo>
                  <a:cubicBezTo>
                    <a:pt x="69906" y="172679"/>
                    <a:pt x="73163" y="172679"/>
                    <a:pt x="73163" y="167625"/>
                  </a:cubicBezTo>
                  <a:cubicBezTo>
                    <a:pt x="73163" y="164846"/>
                    <a:pt x="70908" y="164846"/>
                    <a:pt x="66148" y="164846"/>
                  </a:cubicBezTo>
                  <a:cubicBezTo>
                    <a:pt x="56879" y="164846"/>
                    <a:pt x="49865" y="164846"/>
                    <a:pt x="49865" y="160297"/>
                  </a:cubicBezTo>
                  <a:cubicBezTo>
                    <a:pt x="49865" y="158781"/>
                    <a:pt x="50366" y="157518"/>
                    <a:pt x="50616" y="156002"/>
                  </a:cubicBezTo>
                  <a:lnTo>
                    <a:pt x="66148" y="92832"/>
                  </a:lnTo>
                  <a:close/>
                  <a:moveTo>
                    <a:pt x="84186" y="17533"/>
                  </a:moveTo>
                  <a:cubicBezTo>
                    <a:pt x="86441" y="8689"/>
                    <a:pt x="86942" y="7931"/>
                    <a:pt x="97714" y="7931"/>
                  </a:cubicBezTo>
                  <a:lnTo>
                    <a:pt x="121764" y="7931"/>
                  </a:lnTo>
                  <a:cubicBezTo>
                    <a:pt x="142557" y="7931"/>
                    <a:pt x="155835" y="14754"/>
                    <a:pt x="155835" y="32189"/>
                  </a:cubicBezTo>
                  <a:cubicBezTo>
                    <a:pt x="155835" y="42043"/>
                    <a:pt x="150824" y="63774"/>
                    <a:pt x="141054" y="72870"/>
                  </a:cubicBezTo>
                  <a:cubicBezTo>
                    <a:pt x="128528" y="84241"/>
                    <a:pt x="113497" y="86262"/>
                    <a:pt x="102474" y="86262"/>
                  </a:cubicBezTo>
                  <a:lnTo>
                    <a:pt x="67150" y="86262"/>
                  </a:lnTo>
                  <a:lnTo>
                    <a:pt x="84186" y="1753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88" name="任意多边形: 形状 2387">
              <a:extLst>
                <a:ext uri="{FF2B5EF4-FFF2-40B4-BE49-F238E27FC236}">
                  <a16:creationId xmlns:a16="http://schemas.microsoft.com/office/drawing/2014/main" id="{07403E01-F20D-7004-19AF-68190D623DE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626450" y="5564998"/>
              <a:ext cx="34321" cy="252680"/>
            </a:xfrm>
            <a:custGeom>
              <a:avLst/>
              <a:gdLst>
                <a:gd name="connsiteX0" fmla="*/ 34591 w 34321"/>
                <a:gd name="connsiteY0" fmla="*/ 252778 h 252680"/>
                <a:gd name="connsiteX1" fmla="*/ 34591 w 34321"/>
                <a:gd name="connsiteY1" fmla="*/ 242671 h 252680"/>
                <a:gd name="connsiteX2" fmla="*/ 10290 w 34321"/>
                <a:gd name="connsiteY2" fmla="*/ 242671 h 252680"/>
                <a:gd name="connsiteX3" fmla="*/ 10290 w 34321"/>
                <a:gd name="connsiteY3" fmla="*/ 10205 h 252680"/>
                <a:gd name="connsiteX4" fmla="*/ 34591 w 34321"/>
                <a:gd name="connsiteY4" fmla="*/ 10205 h 252680"/>
                <a:gd name="connsiteX5" fmla="*/ 34591 w 34321"/>
                <a:gd name="connsiteY5" fmla="*/ 98 h 252680"/>
                <a:gd name="connsiteX6" fmla="*/ 269 w 34321"/>
                <a:gd name="connsiteY6" fmla="*/ 98 h 252680"/>
                <a:gd name="connsiteX7" fmla="*/ 269 w 34321"/>
                <a:gd name="connsiteY7" fmla="*/ 252778 h 252680"/>
                <a:gd name="connsiteX8" fmla="*/ 34591 w 34321"/>
                <a:gd name="connsiteY8" fmla="*/ 252778 h 2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52680">
                  <a:moveTo>
                    <a:pt x="34591" y="252778"/>
                  </a:moveTo>
                  <a:lnTo>
                    <a:pt x="34591" y="242671"/>
                  </a:lnTo>
                  <a:lnTo>
                    <a:pt x="10290" y="242671"/>
                  </a:lnTo>
                  <a:lnTo>
                    <a:pt x="10290" y="10205"/>
                  </a:lnTo>
                  <a:lnTo>
                    <a:pt x="34591" y="10205"/>
                  </a:lnTo>
                  <a:lnTo>
                    <a:pt x="34591" y="98"/>
                  </a:lnTo>
                  <a:lnTo>
                    <a:pt x="269" y="98"/>
                  </a:lnTo>
                  <a:lnTo>
                    <a:pt x="269" y="252778"/>
                  </a:lnTo>
                  <a:lnTo>
                    <a:pt x="34591" y="25277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89" name="任意多边形: 形状 2388">
              <a:extLst>
                <a:ext uri="{FF2B5EF4-FFF2-40B4-BE49-F238E27FC236}">
                  <a16:creationId xmlns:a16="http://schemas.microsoft.com/office/drawing/2014/main" id="{EFC4E870-F59E-228E-481E-CEC58240304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679505" y="5642823"/>
              <a:ext cx="92191" cy="114464"/>
            </a:xfrm>
            <a:custGeom>
              <a:avLst/>
              <a:gdLst>
                <a:gd name="connsiteX0" fmla="*/ 85199 w 92191"/>
                <a:gd name="connsiteY0" fmla="*/ 17280 h 114464"/>
                <a:gd name="connsiteX1" fmla="*/ 73174 w 92191"/>
                <a:gd name="connsiteY1" fmla="*/ 28651 h 114464"/>
                <a:gd name="connsiteX2" fmla="*/ 80940 w 92191"/>
                <a:gd name="connsiteY2" fmla="*/ 35979 h 114464"/>
                <a:gd name="connsiteX3" fmla="*/ 92464 w 92191"/>
                <a:gd name="connsiteY3" fmla="*/ 21829 h 114464"/>
                <a:gd name="connsiteX4" fmla="*/ 62652 w 92191"/>
                <a:gd name="connsiteY4" fmla="*/ 98 h 114464"/>
                <a:gd name="connsiteX5" fmla="*/ 20314 w 92191"/>
                <a:gd name="connsiteY5" fmla="*/ 36990 h 114464"/>
                <a:gd name="connsiteX6" fmla="*/ 46117 w 92191"/>
                <a:gd name="connsiteY6" fmla="*/ 62005 h 114464"/>
                <a:gd name="connsiteX7" fmla="*/ 72171 w 92191"/>
                <a:gd name="connsiteY7" fmla="*/ 81209 h 114464"/>
                <a:gd name="connsiteX8" fmla="*/ 36347 w 92191"/>
                <a:gd name="connsiteY8" fmla="*/ 109003 h 114464"/>
                <a:gd name="connsiteX9" fmla="*/ 7788 w 92191"/>
                <a:gd name="connsiteY9" fmla="*/ 95611 h 114464"/>
                <a:gd name="connsiteX10" fmla="*/ 23570 w 92191"/>
                <a:gd name="connsiteY10" fmla="*/ 82219 h 114464"/>
                <a:gd name="connsiteX11" fmla="*/ 14301 w 92191"/>
                <a:gd name="connsiteY11" fmla="*/ 73375 h 114464"/>
                <a:gd name="connsiteX12" fmla="*/ 272 w 92191"/>
                <a:gd name="connsiteY12" fmla="*/ 90052 h 114464"/>
                <a:gd name="connsiteX13" fmla="*/ 36097 w 92191"/>
                <a:gd name="connsiteY13" fmla="*/ 114562 h 114464"/>
                <a:gd name="connsiteX14" fmla="*/ 86451 w 92191"/>
                <a:gd name="connsiteY14" fmla="*/ 72617 h 114464"/>
                <a:gd name="connsiteX15" fmla="*/ 78685 w 92191"/>
                <a:gd name="connsiteY15" fmla="*/ 54172 h 114464"/>
                <a:gd name="connsiteX16" fmla="*/ 53633 w 92191"/>
                <a:gd name="connsiteY16" fmla="*/ 43559 h 114464"/>
                <a:gd name="connsiteX17" fmla="*/ 34593 w 92191"/>
                <a:gd name="connsiteY17" fmla="*/ 28398 h 114464"/>
                <a:gd name="connsiteX18" fmla="*/ 62652 w 92191"/>
                <a:gd name="connsiteY18" fmla="*/ 5657 h 114464"/>
                <a:gd name="connsiteX19" fmla="*/ 85199 w 92191"/>
                <a:gd name="connsiteY19" fmla="*/ 17280 h 11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191" h="114464">
                  <a:moveTo>
                    <a:pt x="85199" y="17280"/>
                  </a:moveTo>
                  <a:cubicBezTo>
                    <a:pt x="78184" y="17533"/>
                    <a:pt x="73174" y="23092"/>
                    <a:pt x="73174" y="28651"/>
                  </a:cubicBezTo>
                  <a:cubicBezTo>
                    <a:pt x="73174" y="32189"/>
                    <a:pt x="75428" y="35979"/>
                    <a:pt x="80940" y="35979"/>
                  </a:cubicBezTo>
                  <a:cubicBezTo>
                    <a:pt x="86451" y="35979"/>
                    <a:pt x="92464" y="31683"/>
                    <a:pt x="92464" y="21829"/>
                  </a:cubicBezTo>
                  <a:cubicBezTo>
                    <a:pt x="92464" y="10458"/>
                    <a:pt x="81691" y="98"/>
                    <a:pt x="62652" y="98"/>
                  </a:cubicBezTo>
                  <a:cubicBezTo>
                    <a:pt x="29583" y="98"/>
                    <a:pt x="20314" y="25872"/>
                    <a:pt x="20314" y="36990"/>
                  </a:cubicBezTo>
                  <a:cubicBezTo>
                    <a:pt x="20314" y="56699"/>
                    <a:pt x="38852" y="60489"/>
                    <a:pt x="46117" y="62005"/>
                  </a:cubicBezTo>
                  <a:cubicBezTo>
                    <a:pt x="59144" y="64532"/>
                    <a:pt x="72171" y="67311"/>
                    <a:pt x="72171" y="81209"/>
                  </a:cubicBezTo>
                  <a:cubicBezTo>
                    <a:pt x="72171" y="87778"/>
                    <a:pt x="66409" y="109003"/>
                    <a:pt x="36347" y="109003"/>
                  </a:cubicBezTo>
                  <a:cubicBezTo>
                    <a:pt x="32840" y="109003"/>
                    <a:pt x="13550" y="109003"/>
                    <a:pt x="7788" y="95611"/>
                  </a:cubicBezTo>
                  <a:cubicBezTo>
                    <a:pt x="17307" y="96875"/>
                    <a:pt x="23570" y="89294"/>
                    <a:pt x="23570" y="82219"/>
                  </a:cubicBezTo>
                  <a:cubicBezTo>
                    <a:pt x="23570" y="76408"/>
                    <a:pt x="19562" y="73375"/>
                    <a:pt x="14301" y="73375"/>
                  </a:cubicBezTo>
                  <a:cubicBezTo>
                    <a:pt x="7788" y="73375"/>
                    <a:pt x="272" y="78682"/>
                    <a:pt x="272" y="90052"/>
                  </a:cubicBezTo>
                  <a:cubicBezTo>
                    <a:pt x="272" y="104455"/>
                    <a:pt x="14552" y="114562"/>
                    <a:pt x="36097" y="114562"/>
                  </a:cubicBezTo>
                  <a:cubicBezTo>
                    <a:pt x="76681" y="114562"/>
                    <a:pt x="86451" y="83988"/>
                    <a:pt x="86451" y="72617"/>
                  </a:cubicBezTo>
                  <a:cubicBezTo>
                    <a:pt x="86451" y="63521"/>
                    <a:pt x="81691" y="57204"/>
                    <a:pt x="78685" y="54172"/>
                  </a:cubicBezTo>
                  <a:cubicBezTo>
                    <a:pt x="71921" y="47097"/>
                    <a:pt x="64656" y="45833"/>
                    <a:pt x="53633" y="43559"/>
                  </a:cubicBezTo>
                  <a:cubicBezTo>
                    <a:pt x="44614" y="41538"/>
                    <a:pt x="34593" y="39769"/>
                    <a:pt x="34593" y="28398"/>
                  </a:cubicBezTo>
                  <a:cubicBezTo>
                    <a:pt x="34593" y="21071"/>
                    <a:pt x="40606" y="5657"/>
                    <a:pt x="62652" y="5657"/>
                  </a:cubicBezTo>
                  <a:cubicBezTo>
                    <a:pt x="68915" y="5657"/>
                    <a:pt x="81441" y="7426"/>
                    <a:pt x="85199" y="1728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90" name="任意多边形: 形状 2389">
              <a:extLst>
                <a:ext uri="{FF2B5EF4-FFF2-40B4-BE49-F238E27FC236}">
                  <a16:creationId xmlns:a16="http://schemas.microsoft.com/office/drawing/2014/main" id="{0FD9D46B-AA64-F44B-2DCC-6F3016A637C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789421" y="5564998"/>
              <a:ext cx="34321" cy="252680"/>
            </a:xfrm>
            <a:custGeom>
              <a:avLst/>
              <a:gdLst>
                <a:gd name="connsiteX0" fmla="*/ 34598 w 34321"/>
                <a:gd name="connsiteY0" fmla="*/ 98 h 252680"/>
                <a:gd name="connsiteX1" fmla="*/ 277 w 34321"/>
                <a:gd name="connsiteY1" fmla="*/ 98 h 252680"/>
                <a:gd name="connsiteX2" fmla="*/ 277 w 34321"/>
                <a:gd name="connsiteY2" fmla="*/ 10205 h 252680"/>
                <a:gd name="connsiteX3" fmla="*/ 24577 w 34321"/>
                <a:gd name="connsiteY3" fmla="*/ 10205 h 252680"/>
                <a:gd name="connsiteX4" fmla="*/ 24577 w 34321"/>
                <a:gd name="connsiteY4" fmla="*/ 242671 h 252680"/>
                <a:gd name="connsiteX5" fmla="*/ 277 w 34321"/>
                <a:gd name="connsiteY5" fmla="*/ 242671 h 252680"/>
                <a:gd name="connsiteX6" fmla="*/ 277 w 34321"/>
                <a:gd name="connsiteY6" fmla="*/ 252778 h 252680"/>
                <a:gd name="connsiteX7" fmla="*/ 34598 w 34321"/>
                <a:gd name="connsiteY7" fmla="*/ 252778 h 252680"/>
                <a:gd name="connsiteX8" fmla="*/ 34598 w 34321"/>
                <a:gd name="connsiteY8" fmla="*/ 98 h 2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21" h="252680">
                  <a:moveTo>
                    <a:pt x="34598" y="98"/>
                  </a:moveTo>
                  <a:lnTo>
                    <a:pt x="277" y="98"/>
                  </a:lnTo>
                  <a:lnTo>
                    <a:pt x="277" y="10205"/>
                  </a:lnTo>
                  <a:lnTo>
                    <a:pt x="24577" y="10205"/>
                  </a:lnTo>
                  <a:lnTo>
                    <a:pt x="24577" y="242671"/>
                  </a:lnTo>
                  <a:lnTo>
                    <a:pt x="277" y="242671"/>
                  </a:lnTo>
                  <a:lnTo>
                    <a:pt x="277" y="252778"/>
                  </a:lnTo>
                  <a:lnTo>
                    <a:pt x="34598" y="252778"/>
                  </a:lnTo>
                  <a:lnTo>
                    <a:pt x="34598" y="9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431" name="文本框 2430">
            <a:extLst>
              <a:ext uri="{FF2B5EF4-FFF2-40B4-BE49-F238E27FC236}">
                <a16:creationId xmlns:a16="http://schemas.microsoft.com/office/drawing/2014/main" id="{34250EE4-197C-3C78-F477-7D172274BDF9}"/>
              </a:ext>
            </a:extLst>
          </p:cNvPr>
          <p:cNvSpPr txBox="1"/>
          <p:nvPr/>
        </p:nvSpPr>
        <p:spPr>
          <a:xfrm>
            <a:off x="370657" y="4327768"/>
            <a:ext cx="30155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Probability distribution:</a:t>
            </a:r>
            <a:endParaRPr lang="zh-CN" altLang="en-US" sz="2000" dirty="0"/>
          </a:p>
        </p:txBody>
      </p:sp>
      <p:grpSp>
        <p:nvGrpSpPr>
          <p:cNvPr id="2455" name="组合 2454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P(s) = |\mathcal{Z}[s]|{\Big /}\sum\nolimits_{\{s\}}|\mathcal{Z}[s]|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8BE17051-D51C-EE0B-75B2-84F2E4C47CB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52273" y="4757649"/>
            <a:ext cx="2694370" cy="449951"/>
            <a:chOff x="6658646" y="5265953"/>
            <a:chExt cx="2694370" cy="449951"/>
          </a:xfrm>
        </p:grpSpPr>
        <p:sp>
          <p:nvSpPr>
            <p:cNvPr id="2456" name="任意多边形: 形状 2455">
              <a:extLst>
                <a:ext uri="{FF2B5EF4-FFF2-40B4-BE49-F238E27FC236}">
                  <a16:creationId xmlns:a16="http://schemas.microsoft.com/office/drawing/2014/main" id="{B52EBF5F-667A-B883-F4D2-EFEC96262CA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58646" y="5375111"/>
              <a:ext cx="162952" cy="159643"/>
            </a:xfrm>
            <a:custGeom>
              <a:avLst/>
              <a:gdLst>
                <a:gd name="connsiteX0" fmla="*/ 60197 w 162952"/>
                <a:gd name="connsiteY0" fmla="*/ 85867 h 159643"/>
                <a:gd name="connsiteX1" fmla="*/ 98995 w 162952"/>
                <a:gd name="connsiteY1" fmla="*/ 85867 h 159643"/>
                <a:gd name="connsiteX2" fmla="*/ 163126 w 162952"/>
                <a:gd name="connsiteY2" fmla="*/ 35380 h 159643"/>
                <a:gd name="connsiteX3" fmla="*/ 118166 w 162952"/>
                <a:gd name="connsiteY3" fmla="*/ 85 h 159643"/>
                <a:gd name="connsiteX4" fmla="*/ 44221 w 162952"/>
                <a:gd name="connsiteY4" fmla="*/ 85 h 159643"/>
                <a:gd name="connsiteX5" fmla="*/ 37375 w 162952"/>
                <a:gd name="connsiteY5" fmla="*/ 4526 h 159643"/>
                <a:gd name="connsiteX6" fmla="*/ 43993 w 162952"/>
                <a:gd name="connsiteY6" fmla="*/ 7331 h 159643"/>
                <a:gd name="connsiteX7" fmla="*/ 53807 w 162952"/>
                <a:gd name="connsiteY7" fmla="*/ 7799 h 159643"/>
                <a:gd name="connsiteX8" fmla="*/ 58828 w 162952"/>
                <a:gd name="connsiteY8" fmla="*/ 11538 h 159643"/>
                <a:gd name="connsiteX9" fmla="*/ 57915 w 162952"/>
                <a:gd name="connsiteY9" fmla="*/ 15979 h 159643"/>
                <a:gd name="connsiteX10" fmla="*/ 27333 w 162952"/>
                <a:gd name="connsiteY10" fmla="*/ 141497 h 159643"/>
                <a:gd name="connsiteX11" fmla="*/ 6564 w 162952"/>
                <a:gd name="connsiteY11" fmla="*/ 152483 h 159643"/>
                <a:gd name="connsiteX12" fmla="*/ 174 w 162952"/>
                <a:gd name="connsiteY12" fmla="*/ 156924 h 159643"/>
                <a:gd name="connsiteX13" fmla="*/ 3597 w 162952"/>
                <a:gd name="connsiteY13" fmla="*/ 159729 h 159643"/>
                <a:gd name="connsiteX14" fmla="*/ 32582 w 162952"/>
                <a:gd name="connsiteY14" fmla="*/ 159028 h 159643"/>
                <a:gd name="connsiteX15" fmla="*/ 47188 w 162952"/>
                <a:gd name="connsiteY15" fmla="*/ 159262 h 159643"/>
                <a:gd name="connsiteX16" fmla="*/ 62023 w 162952"/>
                <a:gd name="connsiteY16" fmla="*/ 159729 h 159643"/>
                <a:gd name="connsiteX17" fmla="*/ 66587 w 162952"/>
                <a:gd name="connsiteY17" fmla="*/ 155054 h 159643"/>
                <a:gd name="connsiteX18" fmla="*/ 60197 w 162952"/>
                <a:gd name="connsiteY18" fmla="*/ 152483 h 159643"/>
                <a:gd name="connsiteX19" fmla="*/ 45362 w 162952"/>
                <a:gd name="connsiteY19" fmla="*/ 148276 h 159643"/>
                <a:gd name="connsiteX20" fmla="*/ 46047 w 162952"/>
                <a:gd name="connsiteY20" fmla="*/ 144302 h 159643"/>
                <a:gd name="connsiteX21" fmla="*/ 60197 w 162952"/>
                <a:gd name="connsiteY21" fmla="*/ 85867 h 159643"/>
                <a:gd name="connsiteX22" fmla="*/ 76629 w 162952"/>
                <a:gd name="connsiteY22" fmla="*/ 16213 h 159643"/>
                <a:gd name="connsiteX23" fmla="*/ 88953 w 162952"/>
                <a:gd name="connsiteY23" fmla="*/ 7331 h 159643"/>
                <a:gd name="connsiteX24" fmla="*/ 110863 w 162952"/>
                <a:gd name="connsiteY24" fmla="*/ 7331 h 159643"/>
                <a:gd name="connsiteX25" fmla="*/ 141901 w 162952"/>
                <a:gd name="connsiteY25" fmla="*/ 29770 h 159643"/>
                <a:gd name="connsiteX26" fmla="*/ 128436 w 162952"/>
                <a:gd name="connsiteY26" fmla="*/ 67402 h 159643"/>
                <a:gd name="connsiteX27" fmla="*/ 93290 w 162952"/>
                <a:gd name="connsiteY27" fmla="*/ 79790 h 159643"/>
                <a:gd name="connsiteX28" fmla="*/ 61110 w 162952"/>
                <a:gd name="connsiteY28" fmla="*/ 79790 h 159643"/>
                <a:gd name="connsiteX29" fmla="*/ 76629 w 162952"/>
                <a:gd name="connsiteY29" fmla="*/ 16213 h 15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952" h="159643">
                  <a:moveTo>
                    <a:pt x="60197" y="85867"/>
                  </a:moveTo>
                  <a:lnTo>
                    <a:pt x="98995" y="85867"/>
                  </a:lnTo>
                  <a:cubicBezTo>
                    <a:pt x="131403" y="85867"/>
                    <a:pt x="163126" y="61559"/>
                    <a:pt x="163126" y="35380"/>
                  </a:cubicBezTo>
                  <a:cubicBezTo>
                    <a:pt x="163126" y="17382"/>
                    <a:pt x="148063" y="85"/>
                    <a:pt x="118166" y="85"/>
                  </a:cubicBezTo>
                  <a:lnTo>
                    <a:pt x="44221" y="85"/>
                  </a:lnTo>
                  <a:cubicBezTo>
                    <a:pt x="39885" y="85"/>
                    <a:pt x="37375" y="85"/>
                    <a:pt x="37375" y="4526"/>
                  </a:cubicBezTo>
                  <a:cubicBezTo>
                    <a:pt x="37375" y="7331"/>
                    <a:pt x="39429" y="7331"/>
                    <a:pt x="43993" y="7331"/>
                  </a:cubicBezTo>
                  <a:cubicBezTo>
                    <a:pt x="46960" y="7331"/>
                    <a:pt x="51068" y="7565"/>
                    <a:pt x="53807" y="7799"/>
                  </a:cubicBezTo>
                  <a:cubicBezTo>
                    <a:pt x="57458" y="8266"/>
                    <a:pt x="58828" y="8967"/>
                    <a:pt x="58828" y="11538"/>
                  </a:cubicBezTo>
                  <a:cubicBezTo>
                    <a:pt x="58828" y="12473"/>
                    <a:pt x="58599" y="13175"/>
                    <a:pt x="57915" y="15979"/>
                  </a:cubicBezTo>
                  <a:lnTo>
                    <a:pt x="27333" y="141497"/>
                  </a:lnTo>
                  <a:cubicBezTo>
                    <a:pt x="25050" y="150613"/>
                    <a:pt x="24594" y="152483"/>
                    <a:pt x="6564" y="152483"/>
                  </a:cubicBezTo>
                  <a:cubicBezTo>
                    <a:pt x="2684" y="152483"/>
                    <a:pt x="174" y="152483"/>
                    <a:pt x="174" y="156924"/>
                  </a:cubicBezTo>
                  <a:cubicBezTo>
                    <a:pt x="174" y="159729"/>
                    <a:pt x="2913" y="159729"/>
                    <a:pt x="3597" y="159729"/>
                  </a:cubicBezTo>
                  <a:cubicBezTo>
                    <a:pt x="9988" y="159729"/>
                    <a:pt x="26192" y="159028"/>
                    <a:pt x="32582" y="159028"/>
                  </a:cubicBezTo>
                  <a:cubicBezTo>
                    <a:pt x="37375" y="159028"/>
                    <a:pt x="42396" y="159262"/>
                    <a:pt x="47188" y="159262"/>
                  </a:cubicBezTo>
                  <a:cubicBezTo>
                    <a:pt x="52209" y="159262"/>
                    <a:pt x="57230" y="159729"/>
                    <a:pt x="62023" y="159729"/>
                  </a:cubicBezTo>
                  <a:cubicBezTo>
                    <a:pt x="63620" y="159729"/>
                    <a:pt x="66587" y="159729"/>
                    <a:pt x="66587" y="155054"/>
                  </a:cubicBezTo>
                  <a:cubicBezTo>
                    <a:pt x="66587" y="152483"/>
                    <a:pt x="64533" y="152483"/>
                    <a:pt x="60197" y="152483"/>
                  </a:cubicBezTo>
                  <a:cubicBezTo>
                    <a:pt x="51753" y="152483"/>
                    <a:pt x="45362" y="152483"/>
                    <a:pt x="45362" y="148276"/>
                  </a:cubicBezTo>
                  <a:cubicBezTo>
                    <a:pt x="45362" y="146873"/>
                    <a:pt x="45819" y="145705"/>
                    <a:pt x="46047" y="144302"/>
                  </a:cubicBezTo>
                  <a:lnTo>
                    <a:pt x="60197" y="85867"/>
                  </a:lnTo>
                  <a:close/>
                  <a:moveTo>
                    <a:pt x="76629" y="16213"/>
                  </a:moveTo>
                  <a:cubicBezTo>
                    <a:pt x="78683" y="8032"/>
                    <a:pt x="79140" y="7331"/>
                    <a:pt x="88953" y="7331"/>
                  </a:cubicBezTo>
                  <a:lnTo>
                    <a:pt x="110863" y="7331"/>
                  </a:lnTo>
                  <a:cubicBezTo>
                    <a:pt x="129805" y="7331"/>
                    <a:pt x="141901" y="13642"/>
                    <a:pt x="141901" y="29770"/>
                  </a:cubicBezTo>
                  <a:cubicBezTo>
                    <a:pt x="141901" y="38886"/>
                    <a:pt x="137337" y="58987"/>
                    <a:pt x="128436" y="67402"/>
                  </a:cubicBezTo>
                  <a:cubicBezTo>
                    <a:pt x="117025" y="77920"/>
                    <a:pt x="103331" y="79790"/>
                    <a:pt x="93290" y="79790"/>
                  </a:cubicBezTo>
                  <a:lnTo>
                    <a:pt x="61110" y="79790"/>
                  </a:lnTo>
                  <a:lnTo>
                    <a:pt x="76629" y="16213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57" name="任意多边形: 形状 2456">
              <a:extLst>
                <a:ext uri="{FF2B5EF4-FFF2-40B4-BE49-F238E27FC236}">
                  <a16:creationId xmlns:a16="http://schemas.microsoft.com/office/drawing/2014/main" id="{9874F39C-4939-91DD-3783-0FEDC4C4410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50332" y="5359451"/>
              <a:ext cx="52948" cy="233739"/>
            </a:xfrm>
            <a:custGeom>
              <a:avLst/>
              <a:gdLst>
                <a:gd name="connsiteX0" fmla="*/ 53130 w 52948"/>
                <a:gd name="connsiteY0" fmla="*/ 231487 h 233739"/>
                <a:gd name="connsiteX1" fmla="*/ 49250 w 52948"/>
                <a:gd name="connsiteY1" fmla="*/ 226345 h 233739"/>
                <a:gd name="connsiteX2" fmla="*/ 13419 w 52948"/>
                <a:gd name="connsiteY2" fmla="*/ 116955 h 233739"/>
                <a:gd name="connsiteX3" fmla="*/ 50163 w 52948"/>
                <a:gd name="connsiteY3" fmla="*/ 6396 h 233739"/>
                <a:gd name="connsiteX4" fmla="*/ 53130 w 52948"/>
                <a:gd name="connsiteY4" fmla="*/ 2423 h 233739"/>
                <a:gd name="connsiteX5" fmla="*/ 50848 w 52948"/>
                <a:gd name="connsiteY5" fmla="*/ 85 h 233739"/>
                <a:gd name="connsiteX6" fmla="*/ 14560 w 52948"/>
                <a:gd name="connsiteY6" fmla="*/ 45664 h 233739"/>
                <a:gd name="connsiteX7" fmla="*/ 182 w 52948"/>
                <a:gd name="connsiteY7" fmla="*/ 116955 h 233739"/>
                <a:gd name="connsiteX8" fmla="*/ 15245 w 52948"/>
                <a:gd name="connsiteY8" fmla="*/ 189881 h 233739"/>
                <a:gd name="connsiteX9" fmla="*/ 50848 w 52948"/>
                <a:gd name="connsiteY9" fmla="*/ 233824 h 233739"/>
                <a:gd name="connsiteX10" fmla="*/ 53130 w 52948"/>
                <a:gd name="connsiteY10" fmla="*/ 231487 h 23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48" h="233739">
                  <a:moveTo>
                    <a:pt x="53130" y="231487"/>
                  </a:moveTo>
                  <a:cubicBezTo>
                    <a:pt x="53130" y="230786"/>
                    <a:pt x="53130" y="230318"/>
                    <a:pt x="49250" y="226345"/>
                  </a:cubicBezTo>
                  <a:cubicBezTo>
                    <a:pt x="20722" y="196894"/>
                    <a:pt x="13419" y="152717"/>
                    <a:pt x="13419" y="116955"/>
                  </a:cubicBezTo>
                  <a:cubicBezTo>
                    <a:pt x="13419" y="76284"/>
                    <a:pt x="22091" y="35614"/>
                    <a:pt x="50163" y="6396"/>
                  </a:cubicBezTo>
                  <a:cubicBezTo>
                    <a:pt x="53130" y="3591"/>
                    <a:pt x="53130" y="3124"/>
                    <a:pt x="53130" y="2423"/>
                  </a:cubicBezTo>
                  <a:cubicBezTo>
                    <a:pt x="53130" y="786"/>
                    <a:pt x="52217" y="85"/>
                    <a:pt x="50848" y="85"/>
                  </a:cubicBezTo>
                  <a:cubicBezTo>
                    <a:pt x="48565" y="85"/>
                    <a:pt x="28025" y="15979"/>
                    <a:pt x="14560" y="45664"/>
                  </a:cubicBezTo>
                  <a:cubicBezTo>
                    <a:pt x="2921" y="71376"/>
                    <a:pt x="182" y="97321"/>
                    <a:pt x="182" y="116955"/>
                  </a:cubicBezTo>
                  <a:cubicBezTo>
                    <a:pt x="182" y="135186"/>
                    <a:pt x="2692" y="163469"/>
                    <a:pt x="15245" y="189881"/>
                  </a:cubicBezTo>
                  <a:cubicBezTo>
                    <a:pt x="28938" y="218631"/>
                    <a:pt x="48565" y="233824"/>
                    <a:pt x="50848" y="233824"/>
                  </a:cubicBezTo>
                  <a:cubicBezTo>
                    <a:pt x="52217" y="233824"/>
                    <a:pt x="53130" y="233123"/>
                    <a:pt x="53130" y="231487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58" name="任意多边形: 形状 2457">
              <a:extLst>
                <a:ext uri="{FF2B5EF4-FFF2-40B4-BE49-F238E27FC236}">
                  <a16:creationId xmlns:a16="http://schemas.microsoft.com/office/drawing/2014/main" id="{38334163-D440-8B7F-4BE5-7AEB5F56AE5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928360" y="5431442"/>
              <a:ext cx="83986" cy="105883"/>
            </a:xfrm>
            <a:custGeom>
              <a:avLst/>
              <a:gdLst>
                <a:gd name="connsiteX0" fmla="*/ 77554 w 83986"/>
                <a:gd name="connsiteY0" fmla="*/ 15979 h 105883"/>
                <a:gd name="connsiteX1" fmla="*/ 66599 w 83986"/>
                <a:gd name="connsiteY1" fmla="*/ 26498 h 105883"/>
                <a:gd name="connsiteX2" fmla="*/ 73674 w 83986"/>
                <a:gd name="connsiteY2" fmla="*/ 33276 h 105883"/>
                <a:gd name="connsiteX3" fmla="*/ 84172 w 83986"/>
                <a:gd name="connsiteY3" fmla="*/ 20187 h 105883"/>
                <a:gd name="connsiteX4" fmla="*/ 57014 w 83986"/>
                <a:gd name="connsiteY4" fmla="*/ 85 h 105883"/>
                <a:gd name="connsiteX5" fmla="*/ 18444 w 83986"/>
                <a:gd name="connsiteY5" fmla="*/ 34211 h 105883"/>
                <a:gd name="connsiteX6" fmla="*/ 41951 w 83986"/>
                <a:gd name="connsiteY6" fmla="*/ 57351 h 105883"/>
                <a:gd name="connsiteX7" fmla="*/ 65686 w 83986"/>
                <a:gd name="connsiteY7" fmla="*/ 75116 h 105883"/>
                <a:gd name="connsiteX8" fmla="*/ 33050 w 83986"/>
                <a:gd name="connsiteY8" fmla="*/ 100827 h 105883"/>
                <a:gd name="connsiteX9" fmla="*/ 7032 w 83986"/>
                <a:gd name="connsiteY9" fmla="*/ 88439 h 105883"/>
                <a:gd name="connsiteX10" fmla="*/ 21411 w 83986"/>
                <a:gd name="connsiteY10" fmla="*/ 76050 h 105883"/>
                <a:gd name="connsiteX11" fmla="*/ 12966 w 83986"/>
                <a:gd name="connsiteY11" fmla="*/ 67870 h 105883"/>
                <a:gd name="connsiteX12" fmla="*/ 186 w 83986"/>
                <a:gd name="connsiteY12" fmla="*/ 83296 h 105883"/>
                <a:gd name="connsiteX13" fmla="*/ 32822 w 83986"/>
                <a:gd name="connsiteY13" fmla="*/ 105969 h 105883"/>
                <a:gd name="connsiteX14" fmla="*/ 78695 w 83986"/>
                <a:gd name="connsiteY14" fmla="*/ 67168 h 105883"/>
                <a:gd name="connsiteX15" fmla="*/ 71620 w 83986"/>
                <a:gd name="connsiteY15" fmla="*/ 50105 h 105883"/>
                <a:gd name="connsiteX16" fmla="*/ 48797 w 83986"/>
                <a:gd name="connsiteY16" fmla="*/ 40288 h 105883"/>
                <a:gd name="connsiteX17" fmla="*/ 31452 w 83986"/>
                <a:gd name="connsiteY17" fmla="*/ 26264 h 105883"/>
                <a:gd name="connsiteX18" fmla="*/ 57014 w 83986"/>
                <a:gd name="connsiteY18" fmla="*/ 5227 h 105883"/>
                <a:gd name="connsiteX19" fmla="*/ 77554 w 83986"/>
                <a:gd name="connsiteY19" fmla="*/ 15979 h 10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986" h="105883">
                  <a:moveTo>
                    <a:pt x="77554" y="15979"/>
                  </a:moveTo>
                  <a:cubicBezTo>
                    <a:pt x="71163" y="16213"/>
                    <a:pt x="66599" y="21355"/>
                    <a:pt x="66599" y="26498"/>
                  </a:cubicBezTo>
                  <a:cubicBezTo>
                    <a:pt x="66599" y="29770"/>
                    <a:pt x="68653" y="33276"/>
                    <a:pt x="73674" y="33276"/>
                  </a:cubicBezTo>
                  <a:cubicBezTo>
                    <a:pt x="78695" y="33276"/>
                    <a:pt x="84172" y="29303"/>
                    <a:pt x="84172" y="20187"/>
                  </a:cubicBezTo>
                  <a:cubicBezTo>
                    <a:pt x="84172" y="9668"/>
                    <a:pt x="74359" y="85"/>
                    <a:pt x="57014" y="85"/>
                  </a:cubicBezTo>
                  <a:cubicBezTo>
                    <a:pt x="26888" y="85"/>
                    <a:pt x="18444" y="23927"/>
                    <a:pt x="18444" y="34211"/>
                  </a:cubicBezTo>
                  <a:cubicBezTo>
                    <a:pt x="18444" y="52443"/>
                    <a:pt x="35332" y="55949"/>
                    <a:pt x="41951" y="57351"/>
                  </a:cubicBezTo>
                  <a:cubicBezTo>
                    <a:pt x="53818" y="59689"/>
                    <a:pt x="65686" y="62260"/>
                    <a:pt x="65686" y="75116"/>
                  </a:cubicBezTo>
                  <a:cubicBezTo>
                    <a:pt x="65686" y="81193"/>
                    <a:pt x="60437" y="100827"/>
                    <a:pt x="33050" y="100827"/>
                  </a:cubicBezTo>
                  <a:cubicBezTo>
                    <a:pt x="29855" y="100827"/>
                    <a:pt x="12282" y="100827"/>
                    <a:pt x="7032" y="88439"/>
                  </a:cubicBezTo>
                  <a:cubicBezTo>
                    <a:pt x="15705" y="89607"/>
                    <a:pt x="21411" y="82595"/>
                    <a:pt x="21411" y="76050"/>
                  </a:cubicBezTo>
                  <a:cubicBezTo>
                    <a:pt x="21411" y="70674"/>
                    <a:pt x="17759" y="67870"/>
                    <a:pt x="12966" y="67870"/>
                  </a:cubicBezTo>
                  <a:cubicBezTo>
                    <a:pt x="7032" y="67870"/>
                    <a:pt x="186" y="72778"/>
                    <a:pt x="186" y="83296"/>
                  </a:cubicBezTo>
                  <a:cubicBezTo>
                    <a:pt x="186" y="96619"/>
                    <a:pt x="13194" y="105969"/>
                    <a:pt x="32822" y="105969"/>
                  </a:cubicBezTo>
                  <a:cubicBezTo>
                    <a:pt x="69794" y="105969"/>
                    <a:pt x="78695" y="77687"/>
                    <a:pt x="78695" y="67168"/>
                  </a:cubicBezTo>
                  <a:cubicBezTo>
                    <a:pt x="78695" y="58754"/>
                    <a:pt x="74359" y="52910"/>
                    <a:pt x="71620" y="50105"/>
                  </a:cubicBezTo>
                  <a:cubicBezTo>
                    <a:pt x="65458" y="43561"/>
                    <a:pt x="58839" y="42392"/>
                    <a:pt x="48797" y="40288"/>
                  </a:cubicBezTo>
                  <a:cubicBezTo>
                    <a:pt x="40581" y="38418"/>
                    <a:pt x="31452" y="36782"/>
                    <a:pt x="31452" y="26264"/>
                  </a:cubicBezTo>
                  <a:cubicBezTo>
                    <a:pt x="31452" y="19486"/>
                    <a:pt x="36930" y="5227"/>
                    <a:pt x="57014" y="5227"/>
                  </a:cubicBezTo>
                  <a:cubicBezTo>
                    <a:pt x="62719" y="5227"/>
                    <a:pt x="74130" y="6864"/>
                    <a:pt x="77554" y="15979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59" name="任意多边形: 形状 2458">
              <a:extLst>
                <a:ext uri="{FF2B5EF4-FFF2-40B4-BE49-F238E27FC236}">
                  <a16:creationId xmlns:a16="http://schemas.microsoft.com/office/drawing/2014/main" id="{D7233013-1BCD-2F3F-E210-0E3288AF0BF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36481" y="5359451"/>
              <a:ext cx="52948" cy="233739"/>
            </a:xfrm>
            <a:custGeom>
              <a:avLst/>
              <a:gdLst>
                <a:gd name="connsiteX0" fmla="*/ 53138 w 52948"/>
                <a:gd name="connsiteY0" fmla="*/ 116955 h 233739"/>
                <a:gd name="connsiteX1" fmla="*/ 38076 w 52948"/>
                <a:gd name="connsiteY1" fmla="*/ 44028 h 233739"/>
                <a:gd name="connsiteX2" fmla="*/ 2473 w 52948"/>
                <a:gd name="connsiteY2" fmla="*/ 85 h 233739"/>
                <a:gd name="connsiteX3" fmla="*/ 190 w 52948"/>
                <a:gd name="connsiteY3" fmla="*/ 2423 h 233739"/>
                <a:gd name="connsiteX4" fmla="*/ 4527 w 52948"/>
                <a:gd name="connsiteY4" fmla="*/ 7799 h 233739"/>
                <a:gd name="connsiteX5" fmla="*/ 39901 w 52948"/>
                <a:gd name="connsiteY5" fmla="*/ 116955 h 233739"/>
                <a:gd name="connsiteX6" fmla="*/ 3157 w 52948"/>
                <a:gd name="connsiteY6" fmla="*/ 227514 h 233739"/>
                <a:gd name="connsiteX7" fmla="*/ 190 w 52948"/>
                <a:gd name="connsiteY7" fmla="*/ 231487 h 233739"/>
                <a:gd name="connsiteX8" fmla="*/ 2473 w 52948"/>
                <a:gd name="connsiteY8" fmla="*/ 233824 h 233739"/>
                <a:gd name="connsiteX9" fmla="*/ 38760 w 52948"/>
                <a:gd name="connsiteY9" fmla="*/ 188245 h 233739"/>
                <a:gd name="connsiteX10" fmla="*/ 53138 w 52948"/>
                <a:gd name="connsiteY10" fmla="*/ 116955 h 23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48" h="233739">
                  <a:moveTo>
                    <a:pt x="53138" y="116955"/>
                  </a:moveTo>
                  <a:cubicBezTo>
                    <a:pt x="53138" y="98723"/>
                    <a:pt x="50628" y="70441"/>
                    <a:pt x="38076" y="44028"/>
                  </a:cubicBezTo>
                  <a:cubicBezTo>
                    <a:pt x="24382" y="15278"/>
                    <a:pt x="4755" y="85"/>
                    <a:pt x="2473" y="85"/>
                  </a:cubicBezTo>
                  <a:cubicBezTo>
                    <a:pt x="1103" y="85"/>
                    <a:pt x="190" y="1020"/>
                    <a:pt x="190" y="2423"/>
                  </a:cubicBezTo>
                  <a:cubicBezTo>
                    <a:pt x="190" y="3124"/>
                    <a:pt x="190" y="3591"/>
                    <a:pt x="4527" y="7799"/>
                  </a:cubicBezTo>
                  <a:cubicBezTo>
                    <a:pt x="26893" y="30939"/>
                    <a:pt x="39901" y="68103"/>
                    <a:pt x="39901" y="116955"/>
                  </a:cubicBezTo>
                  <a:cubicBezTo>
                    <a:pt x="39901" y="156924"/>
                    <a:pt x="31457" y="198062"/>
                    <a:pt x="3157" y="227514"/>
                  </a:cubicBezTo>
                  <a:cubicBezTo>
                    <a:pt x="190" y="230318"/>
                    <a:pt x="190" y="230786"/>
                    <a:pt x="190" y="231487"/>
                  </a:cubicBezTo>
                  <a:cubicBezTo>
                    <a:pt x="190" y="232889"/>
                    <a:pt x="1103" y="233824"/>
                    <a:pt x="2473" y="233824"/>
                  </a:cubicBezTo>
                  <a:cubicBezTo>
                    <a:pt x="4755" y="233824"/>
                    <a:pt x="25295" y="217930"/>
                    <a:pt x="38760" y="188245"/>
                  </a:cubicBezTo>
                  <a:cubicBezTo>
                    <a:pt x="50400" y="162534"/>
                    <a:pt x="53138" y="136589"/>
                    <a:pt x="53138" y="116955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60" name="任意多边形: 形状 2459">
              <a:extLst>
                <a:ext uri="{FF2B5EF4-FFF2-40B4-BE49-F238E27FC236}">
                  <a16:creationId xmlns:a16="http://schemas.microsoft.com/office/drawing/2014/main" id="{00215CB5-D0CB-84F7-C7D0-3160D52B736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88401" y="5448973"/>
              <a:ext cx="151769" cy="54694"/>
            </a:xfrm>
            <a:custGeom>
              <a:avLst/>
              <a:gdLst>
                <a:gd name="connsiteX0" fmla="*/ 144207 w 151769"/>
                <a:gd name="connsiteY0" fmla="*/ 9435 h 54694"/>
                <a:gd name="connsiteX1" fmla="*/ 151966 w 151769"/>
                <a:gd name="connsiteY1" fmla="*/ 4760 h 54694"/>
                <a:gd name="connsiteX2" fmla="*/ 144435 w 151769"/>
                <a:gd name="connsiteY2" fmla="*/ 85 h 54694"/>
                <a:gd name="connsiteX3" fmla="*/ 7728 w 151769"/>
                <a:gd name="connsiteY3" fmla="*/ 85 h 54694"/>
                <a:gd name="connsiteX4" fmla="*/ 197 w 151769"/>
                <a:gd name="connsiteY4" fmla="*/ 4760 h 54694"/>
                <a:gd name="connsiteX5" fmla="*/ 7957 w 151769"/>
                <a:gd name="connsiteY5" fmla="*/ 9435 h 54694"/>
                <a:gd name="connsiteX6" fmla="*/ 144207 w 151769"/>
                <a:gd name="connsiteY6" fmla="*/ 9435 h 54694"/>
                <a:gd name="connsiteX7" fmla="*/ 144435 w 151769"/>
                <a:gd name="connsiteY7" fmla="*/ 54780 h 54694"/>
                <a:gd name="connsiteX8" fmla="*/ 151966 w 151769"/>
                <a:gd name="connsiteY8" fmla="*/ 50105 h 54694"/>
                <a:gd name="connsiteX9" fmla="*/ 144207 w 151769"/>
                <a:gd name="connsiteY9" fmla="*/ 45431 h 54694"/>
                <a:gd name="connsiteX10" fmla="*/ 7957 w 151769"/>
                <a:gd name="connsiteY10" fmla="*/ 45431 h 54694"/>
                <a:gd name="connsiteX11" fmla="*/ 197 w 151769"/>
                <a:gd name="connsiteY11" fmla="*/ 50105 h 54694"/>
                <a:gd name="connsiteX12" fmla="*/ 7728 w 151769"/>
                <a:gd name="connsiteY12" fmla="*/ 54780 h 54694"/>
                <a:gd name="connsiteX13" fmla="*/ 144435 w 151769"/>
                <a:gd name="connsiteY13" fmla="*/ 54780 h 5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769" h="54694">
                  <a:moveTo>
                    <a:pt x="144207" y="9435"/>
                  </a:moveTo>
                  <a:cubicBezTo>
                    <a:pt x="147630" y="9435"/>
                    <a:pt x="151966" y="9435"/>
                    <a:pt x="151966" y="4760"/>
                  </a:cubicBezTo>
                  <a:cubicBezTo>
                    <a:pt x="151966" y="85"/>
                    <a:pt x="147630" y="85"/>
                    <a:pt x="144435" y="85"/>
                  </a:cubicBezTo>
                  <a:lnTo>
                    <a:pt x="7728" y="85"/>
                  </a:lnTo>
                  <a:cubicBezTo>
                    <a:pt x="4533" y="85"/>
                    <a:pt x="197" y="85"/>
                    <a:pt x="197" y="4760"/>
                  </a:cubicBezTo>
                  <a:cubicBezTo>
                    <a:pt x="197" y="9435"/>
                    <a:pt x="4533" y="9435"/>
                    <a:pt x="7957" y="9435"/>
                  </a:cubicBezTo>
                  <a:lnTo>
                    <a:pt x="144207" y="9435"/>
                  </a:lnTo>
                  <a:close/>
                  <a:moveTo>
                    <a:pt x="144435" y="54780"/>
                  </a:moveTo>
                  <a:cubicBezTo>
                    <a:pt x="147630" y="54780"/>
                    <a:pt x="151966" y="54780"/>
                    <a:pt x="151966" y="50105"/>
                  </a:cubicBezTo>
                  <a:cubicBezTo>
                    <a:pt x="151966" y="45431"/>
                    <a:pt x="147630" y="45431"/>
                    <a:pt x="144207" y="45431"/>
                  </a:cubicBezTo>
                  <a:lnTo>
                    <a:pt x="7957" y="45431"/>
                  </a:lnTo>
                  <a:cubicBezTo>
                    <a:pt x="4533" y="45431"/>
                    <a:pt x="197" y="45431"/>
                    <a:pt x="197" y="50105"/>
                  </a:cubicBezTo>
                  <a:cubicBezTo>
                    <a:pt x="197" y="54780"/>
                    <a:pt x="4533" y="54780"/>
                    <a:pt x="7728" y="54780"/>
                  </a:cubicBezTo>
                  <a:lnTo>
                    <a:pt x="144435" y="54780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61" name="任意多边形: 形状 2460">
              <a:extLst>
                <a:ext uri="{FF2B5EF4-FFF2-40B4-BE49-F238E27FC236}">
                  <a16:creationId xmlns:a16="http://schemas.microsoft.com/office/drawing/2014/main" id="{6EC984A1-3633-1D59-035C-5EA1B189B70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443682" y="5359451"/>
              <a:ext cx="9128" cy="233739"/>
            </a:xfrm>
            <a:custGeom>
              <a:avLst/>
              <a:gdLst>
                <a:gd name="connsiteX0" fmla="*/ 9336 w 9128"/>
                <a:gd name="connsiteY0" fmla="*/ 8500 h 233739"/>
                <a:gd name="connsiteX1" fmla="*/ 4772 w 9128"/>
                <a:gd name="connsiteY1" fmla="*/ 85 h 233739"/>
                <a:gd name="connsiteX2" fmla="*/ 208 w 9128"/>
                <a:gd name="connsiteY2" fmla="*/ 8500 h 233739"/>
                <a:gd name="connsiteX3" fmla="*/ 208 w 9128"/>
                <a:gd name="connsiteY3" fmla="*/ 225410 h 233739"/>
                <a:gd name="connsiteX4" fmla="*/ 4772 w 9128"/>
                <a:gd name="connsiteY4" fmla="*/ 233824 h 233739"/>
                <a:gd name="connsiteX5" fmla="*/ 9336 w 9128"/>
                <a:gd name="connsiteY5" fmla="*/ 225410 h 233739"/>
                <a:gd name="connsiteX6" fmla="*/ 9336 w 9128"/>
                <a:gd name="connsiteY6" fmla="*/ 8500 h 23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8" h="233739">
                  <a:moveTo>
                    <a:pt x="9336" y="8500"/>
                  </a:moveTo>
                  <a:cubicBezTo>
                    <a:pt x="9336" y="4292"/>
                    <a:pt x="9336" y="85"/>
                    <a:pt x="4772" y="85"/>
                  </a:cubicBezTo>
                  <a:cubicBezTo>
                    <a:pt x="208" y="85"/>
                    <a:pt x="208" y="4292"/>
                    <a:pt x="208" y="8500"/>
                  </a:cubicBezTo>
                  <a:lnTo>
                    <a:pt x="208" y="225410"/>
                  </a:lnTo>
                  <a:cubicBezTo>
                    <a:pt x="208" y="229617"/>
                    <a:pt x="208" y="233824"/>
                    <a:pt x="4772" y="233824"/>
                  </a:cubicBezTo>
                  <a:cubicBezTo>
                    <a:pt x="9336" y="233824"/>
                    <a:pt x="9336" y="229617"/>
                    <a:pt x="9336" y="225410"/>
                  </a:cubicBezTo>
                  <a:lnTo>
                    <a:pt x="9336" y="8500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62" name="任意多边形: 形状 2461">
              <a:extLst>
                <a:ext uri="{FF2B5EF4-FFF2-40B4-BE49-F238E27FC236}">
                  <a16:creationId xmlns:a16="http://schemas.microsoft.com/office/drawing/2014/main" id="{098B966C-2C5D-9BD4-AD8E-98EC4A6F4BE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488363" y="5375111"/>
              <a:ext cx="166603" cy="159643"/>
            </a:xfrm>
            <a:custGeom>
              <a:avLst/>
              <a:gdLst>
                <a:gd name="connsiteX0" fmla="*/ 98575 w 166603"/>
                <a:gd name="connsiteY0" fmla="*/ 77687 h 159643"/>
                <a:gd name="connsiteX1" fmla="*/ 113409 w 166603"/>
                <a:gd name="connsiteY1" fmla="*/ 80024 h 159643"/>
                <a:gd name="connsiteX2" fmla="*/ 114094 w 166603"/>
                <a:gd name="connsiteY2" fmla="*/ 81660 h 159643"/>
                <a:gd name="connsiteX3" fmla="*/ 117061 w 166603"/>
                <a:gd name="connsiteY3" fmla="*/ 83998 h 159643"/>
                <a:gd name="connsiteX4" fmla="*/ 127788 w 166603"/>
                <a:gd name="connsiteY4" fmla="*/ 75115 h 159643"/>
                <a:gd name="connsiteX5" fmla="*/ 112953 w 166603"/>
                <a:gd name="connsiteY5" fmla="*/ 67870 h 159643"/>
                <a:gd name="connsiteX6" fmla="*/ 109301 w 166603"/>
                <a:gd name="connsiteY6" fmla="*/ 67402 h 159643"/>
                <a:gd name="connsiteX7" fmla="*/ 114779 w 166603"/>
                <a:gd name="connsiteY7" fmla="*/ 61325 h 159643"/>
                <a:gd name="connsiteX8" fmla="*/ 166814 w 166603"/>
                <a:gd name="connsiteY8" fmla="*/ 1721 h 159643"/>
                <a:gd name="connsiteX9" fmla="*/ 164988 w 166603"/>
                <a:gd name="connsiteY9" fmla="*/ 85 h 159643"/>
                <a:gd name="connsiteX10" fmla="*/ 150838 w 166603"/>
                <a:gd name="connsiteY10" fmla="*/ 6630 h 159643"/>
                <a:gd name="connsiteX11" fmla="*/ 127788 w 166603"/>
                <a:gd name="connsiteY11" fmla="*/ 4059 h 159643"/>
                <a:gd name="connsiteX12" fmla="*/ 98118 w 166603"/>
                <a:gd name="connsiteY12" fmla="*/ 85 h 159643"/>
                <a:gd name="connsiteX13" fmla="*/ 57723 w 166603"/>
                <a:gd name="connsiteY13" fmla="*/ 12941 h 159643"/>
                <a:gd name="connsiteX14" fmla="*/ 35357 w 166603"/>
                <a:gd name="connsiteY14" fmla="*/ 40055 h 159643"/>
                <a:gd name="connsiteX15" fmla="*/ 37411 w 166603"/>
                <a:gd name="connsiteY15" fmla="*/ 41924 h 159643"/>
                <a:gd name="connsiteX16" fmla="*/ 57495 w 166603"/>
                <a:gd name="connsiteY16" fmla="*/ 28835 h 159643"/>
                <a:gd name="connsiteX17" fmla="*/ 78948 w 166603"/>
                <a:gd name="connsiteY17" fmla="*/ 14577 h 159643"/>
                <a:gd name="connsiteX18" fmla="*/ 101085 w 166603"/>
                <a:gd name="connsiteY18" fmla="*/ 17148 h 159643"/>
                <a:gd name="connsiteX19" fmla="*/ 130070 w 166603"/>
                <a:gd name="connsiteY19" fmla="*/ 21122 h 159643"/>
                <a:gd name="connsiteX20" fmla="*/ 138058 w 166603"/>
                <a:gd name="connsiteY20" fmla="*/ 20420 h 159643"/>
                <a:gd name="connsiteX21" fmla="*/ 95608 w 166603"/>
                <a:gd name="connsiteY21" fmla="*/ 67636 h 159643"/>
                <a:gd name="connsiteX22" fmla="*/ 72786 w 166603"/>
                <a:gd name="connsiteY22" fmla="*/ 67636 h 159643"/>
                <a:gd name="connsiteX23" fmla="*/ 58636 w 166603"/>
                <a:gd name="connsiteY23" fmla="*/ 75583 h 159643"/>
                <a:gd name="connsiteX24" fmla="*/ 64570 w 166603"/>
                <a:gd name="connsiteY24" fmla="*/ 77687 h 159643"/>
                <a:gd name="connsiteX25" fmla="*/ 85338 w 166603"/>
                <a:gd name="connsiteY25" fmla="*/ 77687 h 159643"/>
                <a:gd name="connsiteX26" fmla="*/ 43345 w 166603"/>
                <a:gd name="connsiteY26" fmla="*/ 117890 h 159643"/>
                <a:gd name="connsiteX27" fmla="*/ 7513 w 166603"/>
                <a:gd name="connsiteY27" fmla="*/ 149912 h 159643"/>
                <a:gd name="connsiteX28" fmla="*/ 210 w 166603"/>
                <a:gd name="connsiteY28" fmla="*/ 158093 h 159643"/>
                <a:gd name="connsiteX29" fmla="*/ 2036 w 166603"/>
                <a:gd name="connsiteY29" fmla="*/ 159729 h 159643"/>
                <a:gd name="connsiteX30" fmla="*/ 12763 w 166603"/>
                <a:gd name="connsiteY30" fmla="*/ 155522 h 159643"/>
                <a:gd name="connsiteX31" fmla="*/ 24402 w 166603"/>
                <a:gd name="connsiteY31" fmla="*/ 153184 h 159643"/>
                <a:gd name="connsiteX32" fmla="*/ 60005 w 166603"/>
                <a:gd name="connsiteY32" fmla="*/ 156223 h 159643"/>
                <a:gd name="connsiteX33" fmla="*/ 97434 w 166603"/>
                <a:gd name="connsiteY33" fmla="*/ 159729 h 159643"/>
                <a:gd name="connsiteX34" fmla="*/ 134863 w 166603"/>
                <a:gd name="connsiteY34" fmla="*/ 143367 h 159643"/>
                <a:gd name="connsiteX35" fmla="*/ 152892 w 166603"/>
                <a:gd name="connsiteY35" fmla="*/ 112747 h 159643"/>
                <a:gd name="connsiteX36" fmla="*/ 150838 w 166603"/>
                <a:gd name="connsiteY36" fmla="*/ 111111 h 159643"/>
                <a:gd name="connsiteX37" fmla="*/ 130755 w 166603"/>
                <a:gd name="connsiteY37" fmla="*/ 124668 h 159643"/>
                <a:gd name="connsiteX38" fmla="*/ 120028 w 166603"/>
                <a:gd name="connsiteY38" fmla="*/ 145237 h 159643"/>
                <a:gd name="connsiteX39" fmla="*/ 84197 w 166603"/>
                <a:gd name="connsiteY39" fmla="*/ 142432 h 159643"/>
                <a:gd name="connsiteX40" fmla="*/ 43573 w 166603"/>
                <a:gd name="connsiteY40" fmla="*/ 138693 h 159643"/>
                <a:gd name="connsiteX41" fmla="*/ 32390 w 166603"/>
                <a:gd name="connsiteY41" fmla="*/ 139628 h 159643"/>
                <a:gd name="connsiteX42" fmla="*/ 98575 w 166603"/>
                <a:gd name="connsiteY42" fmla="*/ 77687 h 15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6603" h="159643">
                  <a:moveTo>
                    <a:pt x="98575" y="77687"/>
                  </a:moveTo>
                  <a:cubicBezTo>
                    <a:pt x="107704" y="77920"/>
                    <a:pt x="112040" y="78855"/>
                    <a:pt x="113409" y="80024"/>
                  </a:cubicBezTo>
                  <a:cubicBezTo>
                    <a:pt x="113638" y="80258"/>
                    <a:pt x="113866" y="81193"/>
                    <a:pt x="114094" y="81660"/>
                  </a:cubicBezTo>
                  <a:cubicBezTo>
                    <a:pt x="114094" y="83998"/>
                    <a:pt x="115920" y="83998"/>
                    <a:pt x="117061" y="83998"/>
                  </a:cubicBezTo>
                  <a:cubicBezTo>
                    <a:pt x="120713" y="83998"/>
                    <a:pt x="127788" y="80024"/>
                    <a:pt x="127788" y="75115"/>
                  </a:cubicBezTo>
                  <a:cubicBezTo>
                    <a:pt x="127788" y="69272"/>
                    <a:pt x="118202" y="68103"/>
                    <a:pt x="112953" y="67870"/>
                  </a:cubicBezTo>
                  <a:cubicBezTo>
                    <a:pt x="112497" y="67870"/>
                    <a:pt x="109301" y="67636"/>
                    <a:pt x="109301" y="67402"/>
                  </a:cubicBezTo>
                  <a:cubicBezTo>
                    <a:pt x="109301" y="66935"/>
                    <a:pt x="112953" y="63429"/>
                    <a:pt x="114779" y="61325"/>
                  </a:cubicBezTo>
                  <a:cubicBezTo>
                    <a:pt x="136460" y="39120"/>
                    <a:pt x="166814" y="4059"/>
                    <a:pt x="166814" y="1721"/>
                  </a:cubicBezTo>
                  <a:cubicBezTo>
                    <a:pt x="166814" y="1020"/>
                    <a:pt x="166586" y="85"/>
                    <a:pt x="164988" y="85"/>
                  </a:cubicBezTo>
                  <a:cubicBezTo>
                    <a:pt x="163391" y="85"/>
                    <a:pt x="157457" y="1488"/>
                    <a:pt x="150838" y="6630"/>
                  </a:cubicBezTo>
                  <a:cubicBezTo>
                    <a:pt x="146730" y="6630"/>
                    <a:pt x="141025" y="6630"/>
                    <a:pt x="127788" y="4059"/>
                  </a:cubicBezTo>
                  <a:cubicBezTo>
                    <a:pt x="115235" y="1721"/>
                    <a:pt x="107019" y="85"/>
                    <a:pt x="98118" y="85"/>
                  </a:cubicBezTo>
                  <a:cubicBezTo>
                    <a:pt x="83512" y="85"/>
                    <a:pt x="69819" y="5461"/>
                    <a:pt x="57723" y="12941"/>
                  </a:cubicBezTo>
                  <a:cubicBezTo>
                    <a:pt x="37183" y="26264"/>
                    <a:pt x="35357" y="39821"/>
                    <a:pt x="35357" y="40055"/>
                  </a:cubicBezTo>
                  <a:cubicBezTo>
                    <a:pt x="35357" y="40756"/>
                    <a:pt x="35585" y="41924"/>
                    <a:pt x="37411" y="41924"/>
                  </a:cubicBezTo>
                  <a:cubicBezTo>
                    <a:pt x="41747" y="41924"/>
                    <a:pt x="55441" y="35146"/>
                    <a:pt x="57495" y="28835"/>
                  </a:cubicBezTo>
                  <a:cubicBezTo>
                    <a:pt x="60461" y="19719"/>
                    <a:pt x="63428" y="14577"/>
                    <a:pt x="78948" y="14577"/>
                  </a:cubicBezTo>
                  <a:cubicBezTo>
                    <a:pt x="81002" y="14577"/>
                    <a:pt x="87392" y="14577"/>
                    <a:pt x="101085" y="17148"/>
                  </a:cubicBezTo>
                  <a:cubicBezTo>
                    <a:pt x="112497" y="19252"/>
                    <a:pt x="121854" y="21122"/>
                    <a:pt x="130070" y="21122"/>
                  </a:cubicBezTo>
                  <a:cubicBezTo>
                    <a:pt x="132809" y="21122"/>
                    <a:pt x="135547" y="21122"/>
                    <a:pt x="138058" y="20420"/>
                  </a:cubicBezTo>
                  <a:cubicBezTo>
                    <a:pt x="125962" y="34912"/>
                    <a:pt x="115464" y="46833"/>
                    <a:pt x="95608" y="67636"/>
                  </a:cubicBezTo>
                  <a:lnTo>
                    <a:pt x="72786" y="67636"/>
                  </a:lnTo>
                  <a:cubicBezTo>
                    <a:pt x="60690" y="67636"/>
                    <a:pt x="58636" y="74648"/>
                    <a:pt x="58636" y="75583"/>
                  </a:cubicBezTo>
                  <a:cubicBezTo>
                    <a:pt x="58636" y="77687"/>
                    <a:pt x="60690" y="77687"/>
                    <a:pt x="64570" y="77687"/>
                  </a:cubicBezTo>
                  <a:lnTo>
                    <a:pt x="85338" y="77687"/>
                  </a:lnTo>
                  <a:cubicBezTo>
                    <a:pt x="83740" y="79557"/>
                    <a:pt x="73014" y="90542"/>
                    <a:pt x="43345" y="117890"/>
                  </a:cubicBezTo>
                  <a:cubicBezTo>
                    <a:pt x="42888" y="118357"/>
                    <a:pt x="26456" y="133550"/>
                    <a:pt x="7513" y="149912"/>
                  </a:cubicBezTo>
                  <a:cubicBezTo>
                    <a:pt x="4547" y="152483"/>
                    <a:pt x="210" y="156457"/>
                    <a:pt x="210" y="158093"/>
                  </a:cubicBezTo>
                  <a:cubicBezTo>
                    <a:pt x="210" y="158794"/>
                    <a:pt x="438" y="159729"/>
                    <a:pt x="2036" y="159729"/>
                  </a:cubicBezTo>
                  <a:cubicBezTo>
                    <a:pt x="5003" y="159729"/>
                    <a:pt x="9796" y="157392"/>
                    <a:pt x="12763" y="155522"/>
                  </a:cubicBezTo>
                  <a:cubicBezTo>
                    <a:pt x="16871" y="153184"/>
                    <a:pt x="20750" y="153184"/>
                    <a:pt x="24402" y="153184"/>
                  </a:cubicBezTo>
                  <a:cubicBezTo>
                    <a:pt x="34672" y="153184"/>
                    <a:pt x="49507" y="155054"/>
                    <a:pt x="60005" y="156223"/>
                  </a:cubicBezTo>
                  <a:cubicBezTo>
                    <a:pt x="70960" y="157859"/>
                    <a:pt x="86251" y="159729"/>
                    <a:pt x="97434" y="159729"/>
                  </a:cubicBezTo>
                  <a:cubicBezTo>
                    <a:pt x="114094" y="159729"/>
                    <a:pt x="127559" y="150146"/>
                    <a:pt x="134863" y="143367"/>
                  </a:cubicBezTo>
                  <a:cubicBezTo>
                    <a:pt x="148784" y="130745"/>
                    <a:pt x="152892" y="114150"/>
                    <a:pt x="152892" y="112747"/>
                  </a:cubicBezTo>
                  <a:cubicBezTo>
                    <a:pt x="152892" y="111345"/>
                    <a:pt x="151979" y="111111"/>
                    <a:pt x="150838" y="111111"/>
                  </a:cubicBezTo>
                  <a:cubicBezTo>
                    <a:pt x="146502" y="111111"/>
                    <a:pt x="132809" y="117890"/>
                    <a:pt x="130755" y="124668"/>
                  </a:cubicBezTo>
                  <a:cubicBezTo>
                    <a:pt x="129385" y="129109"/>
                    <a:pt x="127103" y="137056"/>
                    <a:pt x="120028" y="145237"/>
                  </a:cubicBezTo>
                  <a:cubicBezTo>
                    <a:pt x="113181" y="145237"/>
                    <a:pt x="105193" y="145237"/>
                    <a:pt x="84197" y="142432"/>
                  </a:cubicBezTo>
                  <a:cubicBezTo>
                    <a:pt x="72786" y="141030"/>
                    <a:pt x="55669" y="138693"/>
                    <a:pt x="43573" y="138693"/>
                  </a:cubicBezTo>
                  <a:cubicBezTo>
                    <a:pt x="42204" y="138693"/>
                    <a:pt x="36726" y="138693"/>
                    <a:pt x="32390" y="139628"/>
                  </a:cubicBezTo>
                  <a:lnTo>
                    <a:pt x="98575" y="77687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63" name="任意多边形: 形状 2462">
              <a:extLst>
                <a:ext uri="{FF2B5EF4-FFF2-40B4-BE49-F238E27FC236}">
                  <a16:creationId xmlns:a16="http://schemas.microsoft.com/office/drawing/2014/main" id="{A2C70012-7AD3-AF19-4C38-AD5CE781BF4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690380" y="5359451"/>
              <a:ext cx="31266" cy="233739"/>
            </a:xfrm>
            <a:custGeom>
              <a:avLst/>
              <a:gdLst>
                <a:gd name="connsiteX0" fmla="*/ 31485 w 31266"/>
                <a:gd name="connsiteY0" fmla="*/ 233824 h 233739"/>
                <a:gd name="connsiteX1" fmla="*/ 31485 w 31266"/>
                <a:gd name="connsiteY1" fmla="*/ 224475 h 233739"/>
                <a:gd name="connsiteX2" fmla="*/ 9347 w 31266"/>
                <a:gd name="connsiteY2" fmla="*/ 224475 h 233739"/>
                <a:gd name="connsiteX3" fmla="*/ 9347 w 31266"/>
                <a:gd name="connsiteY3" fmla="*/ 9435 h 233739"/>
                <a:gd name="connsiteX4" fmla="*/ 31485 w 31266"/>
                <a:gd name="connsiteY4" fmla="*/ 9435 h 233739"/>
                <a:gd name="connsiteX5" fmla="*/ 31485 w 31266"/>
                <a:gd name="connsiteY5" fmla="*/ 85 h 233739"/>
                <a:gd name="connsiteX6" fmla="*/ 218 w 31266"/>
                <a:gd name="connsiteY6" fmla="*/ 85 h 233739"/>
                <a:gd name="connsiteX7" fmla="*/ 218 w 31266"/>
                <a:gd name="connsiteY7" fmla="*/ 233824 h 233739"/>
                <a:gd name="connsiteX8" fmla="*/ 31485 w 31266"/>
                <a:gd name="connsiteY8" fmla="*/ 233824 h 23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66" h="233739">
                  <a:moveTo>
                    <a:pt x="31485" y="233824"/>
                  </a:moveTo>
                  <a:lnTo>
                    <a:pt x="31485" y="224475"/>
                  </a:lnTo>
                  <a:lnTo>
                    <a:pt x="9347" y="224475"/>
                  </a:lnTo>
                  <a:lnTo>
                    <a:pt x="9347" y="9435"/>
                  </a:lnTo>
                  <a:lnTo>
                    <a:pt x="31485" y="9435"/>
                  </a:lnTo>
                  <a:lnTo>
                    <a:pt x="31485" y="85"/>
                  </a:lnTo>
                  <a:lnTo>
                    <a:pt x="218" y="85"/>
                  </a:lnTo>
                  <a:lnTo>
                    <a:pt x="218" y="233824"/>
                  </a:lnTo>
                  <a:lnTo>
                    <a:pt x="31485" y="233824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64" name="任意多边形: 形状 2463">
              <a:extLst>
                <a:ext uri="{FF2B5EF4-FFF2-40B4-BE49-F238E27FC236}">
                  <a16:creationId xmlns:a16="http://schemas.microsoft.com/office/drawing/2014/main" id="{2B4BF909-614F-C895-FA4E-8DBFD4088FA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38713" y="5431442"/>
              <a:ext cx="83986" cy="105883"/>
            </a:xfrm>
            <a:custGeom>
              <a:avLst/>
              <a:gdLst>
                <a:gd name="connsiteX0" fmla="*/ 77589 w 83986"/>
                <a:gd name="connsiteY0" fmla="*/ 15979 h 105883"/>
                <a:gd name="connsiteX1" fmla="*/ 66634 w 83986"/>
                <a:gd name="connsiteY1" fmla="*/ 26498 h 105883"/>
                <a:gd name="connsiteX2" fmla="*/ 73709 w 83986"/>
                <a:gd name="connsiteY2" fmla="*/ 33276 h 105883"/>
                <a:gd name="connsiteX3" fmla="*/ 84208 w 83986"/>
                <a:gd name="connsiteY3" fmla="*/ 20187 h 105883"/>
                <a:gd name="connsiteX4" fmla="*/ 57049 w 83986"/>
                <a:gd name="connsiteY4" fmla="*/ 85 h 105883"/>
                <a:gd name="connsiteX5" fmla="*/ 18479 w 83986"/>
                <a:gd name="connsiteY5" fmla="*/ 34211 h 105883"/>
                <a:gd name="connsiteX6" fmla="*/ 41986 w 83986"/>
                <a:gd name="connsiteY6" fmla="*/ 57351 h 105883"/>
                <a:gd name="connsiteX7" fmla="*/ 65721 w 83986"/>
                <a:gd name="connsiteY7" fmla="*/ 75116 h 105883"/>
                <a:gd name="connsiteX8" fmla="*/ 33085 w 83986"/>
                <a:gd name="connsiteY8" fmla="*/ 100827 h 105883"/>
                <a:gd name="connsiteX9" fmla="*/ 7068 w 83986"/>
                <a:gd name="connsiteY9" fmla="*/ 88439 h 105883"/>
                <a:gd name="connsiteX10" fmla="*/ 21446 w 83986"/>
                <a:gd name="connsiteY10" fmla="*/ 76050 h 105883"/>
                <a:gd name="connsiteX11" fmla="*/ 13002 w 83986"/>
                <a:gd name="connsiteY11" fmla="*/ 67870 h 105883"/>
                <a:gd name="connsiteX12" fmla="*/ 221 w 83986"/>
                <a:gd name="connsiteY12" fmla="*/ 83296 h 105883"/>
                <a:gd name="connsiteX13" fmla="*/ 32857 w 83986"/>
                <a:gd name="connsiteY13" fmla="*/ 105969 h 105883"/>
                <a:gd name="connsiteX14" fmla="*/ 78730 w 83986"/>
                <a:gd name="connsiteY14" fmla="*/ 67168 h 105883"/>
                <a:gd name="connsiteX15" fmla="*/ 71655 w 83986"/>
                <a:gd name="connsiteY15" fmla="*/ 50105 h 105883"/>
                <a:gd name="connsiteX16" fmla="*/ 48833 w 83986"/>
                <a:gd name="connsiteY16" fmla="*/ 40288 h 105883"/>
                <a:gd name="connsiteX17" fmla="*/ 31488 w 83986"/>
                <a:gd name="connsiteY17" fmla="*/ 26264 h 105883"/>
                <a:gd name="connsiteX18" fmla="*/ 57049 w 83986"/>
                <a:gd name="connsiteY18" fmla="*/ 5227 h 105883"/>
                <a:gd name="connsiteX19" fmla="*/ 77589 w 83986"/>
                <a:gd name="connsiteY19" fmla="*/ 15979 h 10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986" h="105883">
                  <a:moveTo>
                    <a:pt x="77589" y="15979"/>
                  </a:moveTo>
                  <a:cubicBezTo>
                    <a:pt x="71199" y="16213"/>
                    <a:pt x="66634" y="21355"/>
                    <a:pt x="66634" y="26498"/>
                  </a:cubicBezTo>
                  <a:cubicBezTo>
                    <a:pt x="66634" y="29770"/>
                    <a:pt x="68688" y="33276"/>
                    <a:pt x="73709" y="33276"/>
                  </a:cubicBezTo>
                  <a:cubicBezTo>
                    <a:pt x="78730" y="33276"/>
                    <a:pt x="84208" y="29303"/>
                    <a:pt x="84208" y="20187"/>
                  </a:cubicBezTo>
                  <a:cubicBezTo>
                    <a:pt x="84208" y="9668"/>
                    <a:pt x="74394" y="85"/>
                    <a:pt x="57049" y="85"/>
                  </a:cubicBezTo>
                  <a:cubicBezTo>
                    <a:pt x="26923" y="85"/>
                    <a:pt x="18479" y="23927"/>
                    <a:pt x="18479" y="34211"/>
                  </a:cubicBezTo>
                  <a:cubicBezTo>
                    <a:pt x="18479" y="52443"/>
                    <a:pt x="35368" y="55949"/>
                    <a:pt x="41986" y="57351"/>
                  </a:cubicBezTo>
                  <a:cubicBezTo>
                    <a:pt x="53854" y="59689"/>
                    <a:pt x="65721" y="62260"/>
                    <a:pt x="65721" y="75116"/>
                  </a:cubicBezTo>
                  <a:cubicBezTo>
                    <a:pt x="65721" y="81193"/>
                    <a:pt x="60472" y="100827"/>
                    <a:pt x="33085" y="100827"/>
                  </a:cubicBezTo>
                  <a:cubicBezTo>
                    <a:pt x="29890" y="100827"/>
                    <a:pt x="12317" y="100827"/>
                    <a:pt x="7068" y="88439"/>
                  </a:cubicBezTo>
                  <a:cubicBezTo>
                    <a:pt x="15740" y="89607"/>
                    <a:pt x="21446" y="82595"/>
                    <a:pt x="21446" y="76050"/>
                  </a:cubicBezTo>
                  <a:cubicBezTo>
                    <a:pt x="21446" y="70674"/>
                    <a:pt x="17794" y="67870"/>
                    <a:pt x="13002" y="67870"/>
                  </a:cubicBezTo>
                  <a:cubicBezTo>
                    <a:pt x="7068" y="67870"/>
                    <a:pt x="221" y="72778"/>
                    <a:pt x="221" y="83296"/>
                  </a:cubicBezTo>
                  <a:cubicBezTo>
                    <a:pt x="221" y="96619"/>
                    <a:pt x="13230" y="105969"/>
                    <a:pt x="32857" y="105969"/>
                  </a:cubicBezTo>
                  <a:cubicBezTo>
                    <a:pt x="69829" y="105969"/>
                    <a:pt x="78730" y="77687"/>
                    <a:pt x="78730" y="67168"/>
                  </a:cubicBezTo>
                  <a:cubicBezTo>
                    <a:pt x="78730" y="58754"/>
                    <a:pt x="74394" y="52910"/>
                    <a:pt x="71655" y="50105"/>
                  </a:cubicBezTo>
                  <a:cubicBezTo>
                    <a:pt x="65493" y="43561"/>
                    <a:pt x="58875" y="42392"/>
                    <a:pt x="48833" y="40288"/>
                  </a:cubicBezTo>
                  <a:cubicBezTo>
                    <a:pt x="40617" y="38418"/>
                    <a:pt x="31488" y="36782"/>
                    <a:pt x="31488" y="26264"/>
                  </a:cubicBezTo>
                  <a:cubicBezTo>
                    <a:pt x="31488" y="19486"/>
                    <a:pt x="36965" y="5227"/>
                    <a:pt x="57049" y="5227"/>
                  </a:cubicBezTo>
                  <a:cubicBezTo>
                    <a:pt x="62755" y="5227"/>
                    <a:pt x="74166" y="6864"/>
                    <a:pt x="77589" y="15979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65" name="任意多边形: 形状 2464">
              <a:extLst>
                <a:ext uri="{FF2B5EF4-FFF2-40B4-BE49-F238E27FC236}">
                  <a16:creationId xmlns:a16="http://schemas.microsoft.com/office/drawing/2014/main" id="{3E6C1C5C-96D0-7DC0-DC13-A593371A65A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838846" y="5359451"/>
              <a:ext cx="31266" cy="233739"/>
            </a:xfrm>
            <a:custGeom>
              <a:avLst/>
              <a:gdLst>
                <a:gd name="connsiteX0" fmla="*/ 31492 w 31266"/>
                <a:gd name="connsiteY0" fmla="*/ 85 h 233739"/>
                <a:gd name="connsiteX1" fmla="*/ 226 w 31266"/>
                <a:gd name="connsiteY1" fmla="*/ 85 h 233739"/>
                <a:gd name="connsiteX2" fmla="*/ 226 w 31266"/>
                <a:gd name="connsiteY2" fmla="*/ 9435 h 233739"/>
                <a:gd name="connsiteX3" fmla="*/ 22363 w 31266"/>
                <a:gd name="connsiteY3" fmla="*/ 9435 h 233739"/>
                <a:gd name="connsiteX4" fmla="*/ 22363 w 31266"/>
                <a:gd name="connsiteY4" fmla="*/ 224475 h 233739"/>
                <a:gd name="connsiteX5" fmla="*/ 226 w 31266"/>
                <a:gd name="connsiteY5" fmla="*/ 224475 h 233739"/>
                <a:gd name="connsiteX6" fmla="*/ 226 w 31266"/>
                <a:gd name="connsiteY6" fmla="*/ 233824 h 233739"/>
                <a:gd name="connsiteX7" fmla="*/ 31492 w 31266"/>
                <a:gd name="connsiteY7" fmla="*/ 233824 h 233739"/>
                <a:gd name="connsiteX8" fmla="*/ 31492 w 31266"/>
                <a:gd name="connsiteY8" fmla="*/ 85 h 23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66" h="233739">
                  <a:moveTo>
                    <a:pt x="31492" y="85"/>
                  </a:moveTo>
                  <a:lnTo>
                    <a:pt x="226" y="85"/>
                  </a:lnTo>
                  <a:lnTo>
                    <a:pt x="226" y="9435"/>
                  </a:lnTo>
                  <a:lnTo>
                    <a:pt x="22363" y="9435"/>
                  </a:lnTo>
                  <a:lnTo>
                    <a:pt x="22363" y="224475"/>
                  </a:lnTo>
                  <a:lnTo>
                    <a:pt x="226" y="224475"/>
                  </a:lnTo>
                  <a:lnTo>
                    <a:pt x="226" y="233824"/>
                  </a:lnTo>
                  <a:lnTo>
                    <a:pt x="31492" y="233824"/>
                  </a:lnTo>
                  <a:lnTo>
                    <a:pt x="31492" y="85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66" name="任意多边形: 形状 2465">
              <a:extLst>
                <a:ext uri="{FF2B5EF4-FFF2-40B4-BE49-F238E27FC236}">
                  <a16:creationId xmlns:a16="http://schemas.microsoft.com/office/drawing/2014/main" id="{A783592B-D7C0-D820-AFD1-313FFD28721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924380" y="5359451"/>
              <a:ext cx="9128" cy="233739"/>
            </a:xfrm>
            <a:custGeom>
              <a:avLst/>
              <a:gdLst>
                <a:gd name="connsiteX0" fmla="*/ 9357 w 9128"/>
                <a:gd name="connsiteY0" fmla="*/ 8500 h 233739"/>
                <a:gd name="connsiteX1" fmla="*/ 4793 w 9128"/>
                <a:gd name="connsiteY1" fmla="*/ 85 h 233739"/>
                <a:gd name="connsiteX2" fmla="*/ 228 w 9128"/>
                <a:gd name="connsiteY2" fmla="*/ 8500 h 233739"/>
                <a:gd name="connsiteX3" fmla="*/ 228 w 9128"/>
                <a:gd name="connsiteY3" fmla="*/ 225410 h 233739"/>
                <a:gd name="connsiteX4" fmla="*/ 4793 w 9128"/>
                <a:gd name="connsiteY4" fmla="*/ 233824 h 233739"/>
                <a:gd name="connsiteX5" fmla="*/ 9357 w 9128"/>
                <a:gd name="connsiteY5" fmla="*/ 225410 h 233739"/>
                <a:gd name="connsiteX6" fmla="*/ 9357 w 9128"/>
                <a:gd name="connsiteY6" fmla="*/ 8500 h 23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8" h="233739">
                  <a:moveTo>
                    <a:pt x="9357" y="8500"/>
                  </a:moveTo>
                  <a:cubicBezTo>
                    <a:pt x="9357" y="4292"/>
                    <a:pt x="9357" y="85"/>
                    <a:pt x="4793" y="85"/>
                  </a:cubicBezTo>
                  <a:cubicBezTo>
                    <a:pt x="228" y="85"/>
                    <a:pt x="228" y="4292"/>
                    <a:pt x="228" y="8500"/>
                  </a:cubicBezTo>
                  <a:lnTo>
                    <a:pt x="228" y="225410"/>
                  </a:lnTo>
                  <a:cubicBezTo>
                    <a:pt x="228" y="229617"/>
                    <a:pt x="228" y="233824"/>
                    <a:pt x="4793" y="233824"/>
                  </a:cubicBezTo>
                  <a:cubicBezTo>
                    <a:pt x="9357" y="233824"/>
                    <a:pt x="9357" y="229617"/>
                    <a:pt x="9357" y="225410"/>
                  </a:cubicBezTo>
                  <a:lnTo>
                    <a:pt x="9357" y="8500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67" name="任意多边形: 形状 2466">
              <a:extLst>
                <a:ext uri="{FF2B5EF4-FFF2-40B4-BE49-F238E27FC236}">
                  <a16:creationId xmlns:a16="http://schemas.microsoft.com/office/drawing/2014/main" id="{40AD7D6C-D485-D297-ADE4-853008376D3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73398" y="5265953"/>
              <a:ext cx="159300" cy="420496"/>
            </a:xfrm>
            <a:custGeom>
              <a:avLst/>
              <a:gdLst>
                <a:gd name="connsiteX0" fmla="*/ 1372 w 159300"/>
                <a:gd name="connsiteY0" fmla="*/ 410287 h 420496"/>
                <a:gd name="connsiteX1" fmla="*/ 231 w 159300"/>
                <a:gd name="connsiteY1" fmla="*/ 414961 h 420496"/>
                <a:gd name="connsiteX2" fmla="*/ 5709 w 159300"/>
                <a:gd name="connsiteY2" fmla="*/ 420571 h 420496"/>
                <a:gd name="connsiteX3" fmla="*/ 11642 w 159300"/>
                <a:gd name="connsiteY3" fmla="*/ 414494 h 420496"/>
                <a:gd name="connsiteX4" fmla="*/ 158391 w 159300"/>
                <a:gd name="connsiteY4" fmla="*/ 10359 h 420496"/>
                <a:gd name="connsiteX5" fmla="*/ 159532 w 159300"/>
                <a:gd name="connsiteY5" fmla="*/ 5684 h 420496"/>
                <a:gd name="connsiteX6" fmla="*/ 154054 w 159300"/>
                <a:gd name="connsiteY6" fmla="*/ 74 h 420496"/>
                <a:gd name="connsiteX7" fmla="*/ 148121 w 159300"/>
                <a:gd name="connsiteY7" fmla="*/ 6151 h 420496"/>
                <a:gd name="connsiteX8" fmla="*/ 1372 w 159300"/>
                <a:gd name="connsiteY8" fmla="*/ 410287 h 42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0" h="420496">
                  <a:moveTo>
                    <a:pt x="1372" y="410287"/>
                  </a:moveTo>
                  <a:cubicBezTo>
                    <a:pt x="916" y="411689"/>
                    <a:pt x="231" y="413325"/>
                    <a:pt x="231" y="414961"/>
                  </a:cubicBezTo>
                  <a:cubicBezTo>
                    <a:pt x="231" y="418234"/>
                    <a:pt x="2742" y="420571"/>
                    <a:pt x="5709" y="420571"/>
                  </a:cubicBezTo>
                  <a:cubicBezTo>
                    <a:pt x="9360" y="420571"/>
                    <a:pt x="10273" y="418234"/>
                    <a:pt x="11642" y="414494"/>
                  </a:cubicBezTo>
                  <a:lnTo>
                    <a:pt x="158391" y="10359"/>
                  </a:lnTo>
                  <a:cubicBezTo>
                    <a:pt x="158847" y="8956"/>
                    <a:pt x="159532" y="7320"/>
                    <a:pt x="159532" y="5684"/>
                  </a:cubicBezTo>
                  <a:cubicBezTo>
                    <a:pt x="159532" y="2412"/>
                    <a:pt x="157021" y="74"/>
                    <a:pt x="154054" y="74"/>
                  </a:cubicBezTo>
                  <a:cubicBezTo>
                    <a:pt x="150403" y="74"/>
                    <a:pt x="149490" y="2412"/>
                    <a:pt x="148121" y="6151"/>
                  </a:cubicBezTo>
                  <a:lnTo>
                    <a:pt x="1372" y="410287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68" name="任意多边形: 形状 2467">
              <a:extLst>
                <a:ext uri="{FF2B5EF4-FFF2-40B4-BE49-F238E27FC236}">
                  <a16:creationId xmlns:a16="http://schemas.microsoft.com/office/drawing/2014/main" id="{B5106176-A433-C435-652B-EFE65EB897B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196550" y="5312701"/>
              <a:ext cx="303766" cy="327234"/>
            </a:xfrm>
            <a:custGeom>
              <a:avLst/>
              <a:gdLst>
                <a:gd name="connsiteX0" fmla="*/ 276392 w 303766"/>
                <a:gd name="connsiteY0" fmla="*/ 327311 h 327234"/>
                <a:gd name="connsiteX1" fmla="*/ 304007 w 303766"/>
                <a:gd name="connsiteY1" fmla="*/ 252514 h 327234"/>
                <a:gd name="connsiteX2" fmla="*/ 298302 w 303766"/>
                <a:gd name="connsiteY2" fmla="*/ 252514 h 327234"/>
                <a:gd name="connsiteX3" fmla="*/ 238964 w 303766"/>
                <a:gd name="connsiteY3" fmla="*/ 299729 h 327234"/>
                <a:gd name="connsiteX4" fmla="*/ 167986 w 303766"/>
                <a:gd name="connsiteY4" fmla="*/ 306975 h 327234"/>
                <a:gd name="connsiteX5" fmla="*/ 30367 w 303766"/>
                <a:gd name="connsiteY5" fmla="*/ 306975 h 327234"/>
                <a:gd name="connsiteX6" fmla="*/ 146533 w 303766"/>
                <a:gd name="connsiteY6" fmla="*/ 167433 h 327234"/>
                <a:gd name="connsiteX7" fmla="*/ 148587 w 303766"/>
                <a:gd name="connsiteY7" fmla="*/ 163693 h 327234"/>
                <a:gd name="connsiteX8" fmla="*/ 146989 w 303766"/>
                <a:gd name="connsiteY8" fmla="*/ 160187 h 327234"/>
                <a:gd name="connsiteX9" fmla="*/ 40637 w 303766"/>
                <a:gd name="connsiteY9" fmla="*/ 11295 h 327234"/>
                <a:gd name="connsiteX10" fmla="*/ 165704 w 303766"/>
                <a:gd name="connsiteY10" fmla="*/ 11295 h 327234"/>
                <a:gd name="connsiteX11" fmla="*/ 219108 w 303766"/>
                <a:gd name="connsiteY11" fmla="*/ 15035 h 327234"/>
                <a:gd name="connsiteX12" fmla="*/ 269317 w 303766"/>
                <a:gd name="connsiteY12" fmla="*/ 32565 h 327234"/>
                <a:gd name="connsiteX13" fmla="*/ 298302 w 303766"/>
                <a:gd name="connsiteY13" fmla="*/ 65756 h 327234"/>
                <a:gd name="connsiteX14" fmla="*/ 304007 w 303766"/>
                <a:gd name="connsiteY14" fmla="*/ 65756 h 327234"/>
                <a:gd name="connsiteX15" fmla="*/ 276392 w 303766"/>
                <a:gd name="connsiteY15" fmla="*/ 76 h 327234"/>
                <a:gd name="connsiteX16" fmla="*/ 6631 w 303766"/>
                <a:gd name="connsiteY16" fmla="*/ 76 h 327234"/>
                <a:gd name="connsiteX17" fmla="*/ 469 w 303766"/>
                <a:gd name="connsiteY17" fmla="*/ 1712 h 327234"/>
                <a:gd name="connsiteX18" fmla="*/ 241 w 303766"/>
                <a:gd name="connsiteY18" fmla="*/ 9425 h 327234"/>
                <a:gd name="connsiteX19" fmla="*/ 120972 w 303766"/>
                <a:gd name="connsiteY19" fmla="*/ 178653 h 327234"/>
                <a:gd name="connsiteX20" fmla="*/ 2751 w 303766"/>
                <a:gd name="connsiteY20" fmla="*/ 320532 h 327234"/>
                <a:gd name="connsiteX21" fmla="*/ 469 w 303766"/>
                <a:gd name="connsiteY21" fmla="*/ 324740 h 327234"/>
                <a:gd name="connsiteX22" fmla="*/ 6631 w 303766"/>
                <a:gd name="connsiteY22" fmla="*/ 327311 h 327234"/>
                <a:gd name="connsiteX23" fmla="*/ 276392 w 303766"/>
                <a:gd name="connsiteY23" fmla="*/ 327311 h 32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3766" h="327234">
                  <a:moveTo>
                    <a:pt x="276392" y="327311"/>
                  </a:moveTo>
                  <a:lnTo>
                    <a:pt x="304007" y="252514"/>
                  </a:lnTo>
                  <a:lnTo>
                    <a:pt x="298302" y="252514"/>
                  </a:lnTo>
                  <a:cubicBezTo>
                    <a:pt x="289401" y="276823"/>
                    <a:pt x="265209" y="292717"/>
                    <a:pt x="238964" y="299729"/>
                  </a:cubicBezTo>
                  <a:cubicBezTo>
                    <a:pt x="234171" y="300898"/>
                    <a:pt x="211805" y="306975"/>
                    <a:pt x="167986" y="306975"/>
                  </a:cubicBezTo>
                  <a:lnTo>
                    <a:pt x="30367" y="306975"/>
                  </a:lnTo>
                  <a:lnTo>
                    <a:pt x="146533" y="167433"/>
                  </a:lnTo>
                  <a:cubicBezTo>
                    <a:pt x="148130" y="165563"/>
                    <a:pt x="148587" y="164862"/>
                    <a:pt x="148587" y="163693"/>
                  </a:cubicBezTo>
                  <a:cubicBezTo>
                    <a:pt x="148587" y="163226"/>
                    <a:pt x="148587" y="162525"/>
                    <a:pt x="146989" y="160187"/>
                  </a:cubicBezTo>
                  <a:lnTo>
                    <a:pt x="40637" y="11295"/>
                  </a:lnTo>
                  <a:lnTo>
                    <a:pt x="165704" y="11295"/>
                  </a:lnTo>
                  <a:cubicBezTo>
                    <a:pt x="196286" y="11295"/>
                    <a:pt x="217054" y="14568"/>
                    <a:pt x="219108" y="15035"/>
                  </a:cubicBezTo>
                  <a:cubicBezTo>
                    <a:pt x="231432" y="16905"/>
                    <a:pt x="251288" y="20879"/>
                    <a:pt x="269317" y="32565"/>
                  </a:cubicBezTo>
                  <a:cubicBezTo>
                    <a:pt x="275023" y="36305"/>
                    <a:pt x="290542" y="46824"/>
                    <a:pt x="298302" y="65756"/>
                  </a:cubicBezTo>
                  <a:lnTo>
                    <a:pt x="304007" y="65756"/>
                  </a:lnTo>
                  <a:lnTo>
                    <a:pt x="276392" y="76"/>
                  </a:lnTo>
                  <a:lnTo>
                    <a:pt x="6631" y="76"/>
                  </a:lnTo>
                  <a:cubicBezTo>
                    <a:pt x="1382" y="76"/>
                    <a:pt x="1154" y="309"/>
                    <a:pt x="469" y="1712"/>
                  </a:cubicBezTo>
                  <a:cubicBezTo>
                    <a:pt x="241" y="2413"/>
                    <a:pt x="241" y="6854"/>
                    <a:pt x="241" y="9425"/>
                  </a:cubicBezTo>
                  <a:lnTo>
                    <a:pt x="120972" y="178653"/>
                  </a:lnTo>
                  <a:lnTo>
                    <a:pt x="2751" y="320532"/>
                  </a:lnTo>
                  <a:cubicBezTo>
                    <a:pt x="469" y="323337"/>
                    <a:pt x="469" y="324506"/>
                    <a:pt x="469" y="324740"/>
                  </a:cubicBezTo>
                  <a:cubicBezTo>
                    <a:pt x="469" y="327311"/>
                    <a:pt x="2523" y="327311"/>
                    <a:pt x="6631" y="327311"/>
                  </a:cubicBezTo>
                  <a:lnTo>
                    <a:pt x="276392" y="32731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69" name="任意多边形: 形状 2468">
              <a:extLst>
                <a:ext uri="{FF2B5EF4-FFF2-40B4-BE49-F238E27FC236}">
                  <a16:creationId xmlns:a16="http://schemas.microsoft.com/office/drawing/2014/main" id="{4F5DB609-878D-03CB-8F45-0CA9E703480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528444" y="5552287"/>
              <a:ext cx="63263" cy="163617"/>
            </a:xfrm>
            <a:custGeom>
              <a:avLst/>
              <a:gdLst>
                <a:gd name="connsiteX0" fmla="*/ 38118 w 63263"/>
                <a:gd name="connsiteY0" fmla="*/ 23652 h 163617"/>
                <a:gd name="connsiteX1" fmla="*/ 43070 w 63263"/>
                <a:gd name="connsiteY1" fmla="*/ 10890 h 163617"/>
                <a:gd name="connsiteX2" fmla="*/ 60164 w 63263"/>
                <a:gd name="connsiteY2" fmla="*/ 4672 h 163617"/>
                <a:gd name="connsiteX3" fmla="*/ 63519 w 63263"/>
                <a:gd name="connsiteY3" fmla="*/ 2382 h 163617"/>
                <a:gd name="connsiteX4" fmla="*/ 59525 w 63263"/>
                <a:gd name="connsiteY4" fmla="*/ 91 h 163617"/>
                <a:gd name="connsiteX5" fmla="*/ 25657 w 63263"/>
                <a:gd name="connsiteY5" fmla="*/ 20707 h 163617"/>
                <a:gd name="connsiteX6" fmla="*/ 25657 w 63263"/>
                <a:gd name="connsiteY6" fmla="*/ 59157 h 163617"/>
                <a:gd name="connsiteX7" fmla="*/ 20385 w 63263"/>
                <a:gd name="connsiteY7" fmla="*/ 73392 h 163617"/>
                <a:gd name="connsiteX8" fmla="*/ 3451 w 63263"/>
                <a:gd name="connsiteY8" fmla="*/ 79609 h 163617"/>
                <a:gd name="connsiteX9" fmla="*/ 255 w 63263"/>
                <a:gd name="connsiteY9" fmla="*/ 81900 h 163617"/>
                <a:gd name="connsiteX10" fmla="*/ 2971 w 63263"/>
                <a:gd name="connsiteY10" fmla="*/ 84191 h 163617"/>
                <a:gd name="connsiteX11" fmla="*/ 25657 w 63263"/>
                <a:gd name="connsiteY11" fmla="*/ 101370 h 163617"/>
                <a:gd name="connsiteX12" fmla="*/ 25657 w 63263"/>
                <a:gd name="connsiteY12" fmla="*/ 139820 h 163617"/>
                <a:gd name="connsiteX13" fmla="*/ 34124 w 63263"/>
                <a:gd name="connsiteY13" fmla="*/ 157164 h 163617"/>
                <a:gd name="connsiteX14" fmla="*/ 59525 w 63263"/>
                <a:gd name="connsiteY14" fmla="*/ 163709 h 163617"/>
                <a:gd name="connsiteX15" fmla="*/ 63519 w 63263"/>
                <a:gd name="connsiteY15" fmla="*/ 161418 h 163617"/>
                <a:gd name="connsiteX16" fmla="*/ 60803 w 63263"/>
                <a:gd name="connsiteY16" fmla="*/ 159127 h 163617"/>
                <a:gd name="connsiteX17" fmla="*/ 38437 w 63263"/>
                <a:gd name="connsiteY17" fmla="*/ 144893 h 163617"/>
                <a:gd name="connsiteX18" fmla="*/ 38118 w 63263"/>
                <a:gd name="connsiteY18" fmla="*/ 139820 h 163617"/>
                <a:gd name="connsiteX19" fmla="*/ 38118 w 63263"/>
                <a:gd name="connsiteY19" fmla="*/ 105461 h 163617"/>
                <a:gd name="connsiteX20" fmla="*/ 33964 w 63263"/>
                <a:gd name="connsiteY20" fmla="*/ 90408 h 163617"/>
                <a:gd name="connsiteX21" fmla="*/ 19107 w 63263"/>
                <a:gd name="connsiteY21" fmla="*/ 81900 h 163617"/>
                <a:gd name="connsiteX22" fmla="*/ 37958 w 63263"/>
                <a:gd name="connsiteY22" fmla="*/ 64556 h 163617"/>
                <a:gd name="connsiteX23" fmla="*/ 38118 w 63263"/>
                <a:gd name="connsiteY23" fmla="*/ 58012 h 163617"/>
                <a:gd name="connsiteX24" fmla="*/ 38118 w 63263"/>
                <a:gd name="connsiteY24" fmla="*/ 23652 h 16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3263" h="163617">
                  <a:moveTo>
                    <a:pt x="38118" y="23652"/>
                  </a:moveTo>
                  <a:cubicBezTo>
                    <a:pt x="38118" y="20380"/>
                    <a:pt x="38118" y="15471"/>
                    <a:pt x="43070" y="10890"/>
                  </a:cubicBezTo>
                  <a:cubicBezTo>
                    <a:pt x="47863" y="6636"/>
                    <a:pt x="53934" y="5163"/>
                    <a:pt x="60164" y="4672"/>
                  </a:cubicBezTo>
                  <a:cubicBezTo>
                    <a:pt x="62401" y="4509"/>
                    <a:pt x="63519" y="4509"/>
                    <a:pt x="63519" y="2382"/>
                  </a:cubicBezTo>
                  <a:cubicBezTo>
                    <a:pt x="63519" y="91"/>
                    <a:pt x="61922" y="91"/>
                    <a:pt x="59525" y="91"/>
                  </a:cubicBezTo>
                  <a:cubicBezTo>
                    <a:pt x="42431" y="91"/>
                    <a:pt x="25816" y="7454"/>
                    <a:pt x="25657" y="20707"/>
                  </a:cubicBezTo>
                  <a:lnTo>
                    <a:pt x="25657" y="59157"/>
                  </a:lnTo>
                  <a:cubicBezTo>
                    <a:pt x="25657" y="63411"/>
                    <a:pt x="25657" y="68647"/>
                    <a:pt x="20385" y="73392"/>
                  </a:cubicBezTo>
                  <a:cubicBezTo>
                    <a:pt x="16551" y="76501"/>
                    <a:pt x="11438" y="79118"/>
                    <a:pt x="3451" y="79609"/>
                  </a:cubicBezTo>
                  <a:cubicBezTo>
                    <a:pt x="1533" y="79773"/>
                    <a:pt x="255" y="79773"/>
                    <a:pt x="255" y="81900"/>
                  </a:cubicBezTo>
                  <a:cubicBezTo>
                    <a:pt x="255" y="84027"/>
                    <a:pt x="1693" y="84027"/>
                    <a:pt x="2971" y="84191"/>
                  </a:cubicBezTo>
                  <a:cubicBezTo>
                    <a:pt x="21982" y="85499"/>
                    <a:pt x="25497" y="96789"/>
                    <a:pt x="25657" y="101370"/>
                  </a:cubicBezTo>
                  <a:lnTo>
                    <a:pt x="25657" y="139820"/>
                  </a:lnTo>
                  <a:cubicBezTo>
                    <a:pt x="25657" y="144238"/>
                    <a:pt x="25657" y="151601"/>
                    <a:pt x="34124" y="157164"/>
                  </a:cubicBezTo>
                  <a:cubicBezTo>
                    <a:pt x="43070" y="163054"/>
                    <a:pt x="55531" y="163709"/>
                    <a:pt x="59525" y="163709"/>
                  </a:cubicBezTo>
                  <a:cubicBezTo>
                    <a:pt x="61922" y="163709"/>
                    <a:pt x="63519" y="163709"/>
                    <a:pt x="63519" y="161418"/>
                  </a:cubicBezTo>
                  <a:cubicBezTo>
                    <a:pt x="63519" y="159291"/>
                    <a:pt x="62081" y="159127"/>
                    <a:pt x="60803" y="159127"/>
                  </a:cubicBezTo>
                  <a:cubicBezTo>
                    <a:pt x="45786" y="158309"/>
                    <a:pt x="39715" y="150946"/>
                    <a:pt x="38437" y="144893"/>
                  </a:cubicBezTo>
                  <a:cubicBezTo>
                    <a:pt x="38118" y="143256"/>
                    <a:pt x="38118" y="142111"/>
                    <a:pt x="38118" y="139820"/>
                  </a:cubicBezTo>
                  <a:lnTo>
                    <a:pt x="38118" y="105461"/>
                  </a:lnTo>
                  <a:cubicBezTo>
                    <a:pt x="38118" y="100716"/>
                    <a:pt x="38118" y="94826"/>
                    <a:pt x="33964" y="90408"/>
                  </a:cubicBezTo>
                  <a:cubicBezTo>
                    <a:pt x="31728" y="88281"/>
                    <a:pt x="28053" y="84354"/>
                    <a:pt x="19107" y="81900"/>
                  </a:cubicBezTo>
                  <a:cubicBezTo>
                    <a:pt x="25497" y="80100"/>
                    <a:pt x="36201" y="75682"/>
                    <a:pt x="37958" y="64556"/>
                  </a:cubicBezTo>
                  <a:cubicBezTo>
                    <a:pt x="38118" y="63575"/>
                    <a:pt x="38118" y="63247"/>
                    <a:pt x="38118" y="58012"/>
                  </a:cubicBezTo>
                  <a:lnTo>
                    <a:pt x="38118" y="23652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70" name="任意多边形: 形状 2469">
              <a:extLst>
                <a:ext uri="{FF2B5EF4-FFF2-40B4-BE49-F238E27FC236}">
                  <a16:creationId xmlns:a16="http://schemas.microsoft.com/office/drawing/2014/main" id="{9745502E-C913-FC63-B3D6-81F3DAF73E4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618279" y="5602844"/>
              <a:ext cx="63743" cy="73791"/>
            </a:xfrm>
            <a:custGeom>
              <a:avLst/>
              <a:gdLst>
                <a:gd name="connsiteX0" fmla="*/ 57772 w 63743"/>
                <a:gd name="connsiteY0" fmla="*/ 10726 h 73791"/>
                <a:gd name="connsiteX1" fmla="*/ 51062 w 63743"/>
                <a:gd name="connsiteY1" fmla="*/ 18416 h 73791"/>
                <a:gd name="connsiteX2" fmla="*/ 56334 w 63743"/>
                <a:gd name="connsiteY2" fmla="*/ 23652 h 73791"/>
                <a:gd name="connsiteX3" fmla="*/ 64003 w 63743"/>
                <a:gd name="connsiteY3" fmla="*/ 14326 h 73791"/>
                <a:gd name="connsiteX4" fmla="*/ 42755 w 63743"/>
                <a:gd name="connsiteY4" fmla="*/ 91 h 73791"/>
                <a:gd name="connsiteX5" fmla="*/ 13360 w 63743"/>
                <a:gd name="connsiteY5" fmla="*/ 23979 h 73791"/>
                <a:gd name="connsiteX6" fmla="*/ 18951 w 63743"/>
                <a:gd name="connsiteY6" fmla="*/ 35923 h 73791"/>
                <a:gd name="connsiteX7" fmla="*/ 37004 w 63743"/>
                <a:gd name="connsiteY7" fmla="*/ 41814 h 73791"/>
                <a:gd name="connsiteX8" fmla="*/ 50583 w 63743"/>
                <a:gd name="connsiteY8" fmla="*/ 52612 h 73791"/>
                <a:gd name="connsiteX9" fmla="*/ 42116 w 63743"/>
                <a:gd name="connsiteY9" fmla="*/ 65702 h 73791"/>
                <a:gd name="connsiteX10" fmla="*/ 26140 w 63743"/>
                <a:gd name="connsiteY10" fmla="*/ 69301 h 73791"/>
                <a:gd name="connsiteX11" fmla="*/ 6969 w 63743"/>
                <a:gd name="connsiteY11" fmla="*/ 62429 h 73791"/>
                <a:gd name="connsiteX12" fmla="*/ 15756 w 63743"/>
                <a:gd name="connsiteY12" fmla="*/ 53103 h 73791"/>
                <a:gd name="connsiteX13" fmla="*/ 9525 w 63743"/>
                <a:gd name="connsiteY13" fmla="*/ 47049 h 73791"/>
                <a:gd name="connsiteX14" fmla="*/ 259 w 63743"/>
                <a:gd name="connsiteY14" fmla="*/ 58012 h 73791"/>
                <a:gd name="connsiteX15" fmla="*/ 25980 w 63743"/>
                <a:gd name="connsiteY15" fmla="*/ 73883 h 73791"/>
                <a:gd name="connsiteX16" fmla="*/ 60807 w 63743"/>
                <a:gd name="connsiteY16" fmla="*/ 46886 h 73791"/>
                <a:gd name="connsiteX17" fmla="*/ 38761 w 63743"/>
                <a:gd name="connsiteY17" fmla="*/ 27743 h 73791"/>
                <a:gd name="connsiteX18" fmla="*/ 32371 w 63743"/>
                <a:gd name="connsiteY18" fmla="*/ 26434 h 73791"/>
                <a:gd name="connsiteX19" fmla="*/ 23584 w 63743"/>
                <a:gd name="connsiteY19" fmla="*/ 18253 h 73791"/>
                <a:gd name="connsiteX20" fmla="*/ 29974 w 63743"/>
                <a:gd name="connsiteY20" fmla="*/ 7781 h 73791"/>
                <a:gd name="connsiteX21" fmla="*/ 42595 w 63743"/>
                <a:gd name="connsiteY21" fmla="*/ 4672 h 73791"/>
                <a:gd name="connsiteX22" fmla="*/ 57772 w 63743"/>
                <a:gd name="connsiteY22" fmla="*/ 10726 h 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743" h="73791">
                  <a:moveTo>
                    <a:pt x="57772" y="10726"/>
                  </a:moveTo>
                  <a:cubicBezTo>
                    <a:pt x="53618" y="11708"/>
                    <a:pt x="51062" y="15144"/>
                    <a:pt x="51062" y="18416"/>
                  </a:cubicBezTo>
                  <a:cubicBezTo>
                    <a:pt x="51062" y="22180"/>
                    <a:pt x="54257" y="23652"/>
                    <a:pt x="56334" y="23652"/>
                  </a:cubicBezTo>
                  <a:cubicBezTo>
                    <a:pt x="57932" y="23652"/>
                    <a:pt x="64003" y="22670"/>
                    <a:pt x="64003" y="14326"/>
                  </a:cubicBezTo>
                  <a:cubicBezTo>
                    <a:pt x="64003" y="3691"/>
                    <a:pt x="52500" y="91"/>
                    <a:pt x="42755" y="91"/>
                  </a:cubicBezTo>
                  <a:cubicBezTo>
                    <a:pt x="17833" y="91"/>
                    <a:pt x="13360" y="18907"/>
                    <a:pt x="13360" y="23979"/>
                  </a:cubicBezTo>
                  <a:cubicBezTo>
                    <a:pt x="13360" y="30033"/>
                    <a:pt x="16714" y="33960"/>
                    <a:pt x="18951" y="35923"/>
                  </a:cubicBezTo>
                  <a:cubicBezTo>
                    <a:pt x="23105" y="39196"/>
                    <a:pt x="25980" y="39850"/>
                    <a:pt x="37004" y="41814"/>
                  </a:cubicBezTo>
                  <a:cubicBezTo>
                    <a:pt x="40358" y="42468"/>
                    <a:pt x="50583" y="44432"/>
                    <a:pt x="50583" y="52612"/>
                  </a:cubicBezTo>
                  <a:cubicBezTo>
                    <a:pt x="50583" y="55394"/>
                    <a:pt x="48826" y="61611"/>
                    <a:pt x="42116" y="65702"/>
                  </a:cubicBezTo>
                  <a:cubicBezTo>
                    <a:pt x="35885" y="69301"/>
                    <a:pt x="28057" y="69301"/>
                    <a:pt x="26140" y="69301"/>
                  </a:cubicBezTo>
                  <a:cubicBezTo>
                    <a:pt x="19750" y="69301"/>
                    <a:pt x="10644" y="67829"/>
                    <a:pt x="6969" y="62429"/>
                  </a:cubicBezTo>
                  <a:cubicBezTo>
                    <a:pt x="12241" y="61775"/>
                    <a:pt x="15756" y="57685"/>
                    <a:pt x="15756" y="53103"/>
                  </a:cubicBezTo>
                  <a:cubicBezTo>
                    <a:pt x="15756" y="49013"/>
                    <a:pt x="12880" y="47049"/>
                    <a:pt x="9525" y="47049"/>
                  </a:cubicBezTo>
                  <a:cubicBezTo>
                    <a:pt x="4892" y="47049"/>
                    <a:pt x="259" y="50813"/>
                    <a:pt x="259" y="58012"/>
                  </a:cubicBezTo>
                  <a:cubicBezTo>
                    <a:pt x="259" y="67829"/>
                    <a:pt x="10484" y="73883"/>
                    <a:pt x="25980" y="73883"/>
                  </a:cubicBezTo>
                  <a:cubicBezTo>
                    <a:pt x="55376" y="73883"/>
                    <a:pt x="60807" y="53267"/>
                    <a:pt x="60807" y="46886"/>
                  </a:cubicBezTo>
                  <a:cubicBezTo>
                    <a:pt x="60807" y="31833"/>
                    <a:pt x="44672" y="28888"/>
                    <a:pt x="38761" y="27743"/>
                  </a:cubicBezTo>
                  <a:cubicBezTo>
                    <a:pt x="37323" y="27415"/>
                    <a:pt x="33329" y="26761"/>
                    <a:pt x="32371" y="26434"/>
                  </a:cubicBezTo>
                  <a:cubicBezTo>
                    <a:pt x="26460" y="25288"/>
                    <a:pt x="23584" y="21852"/>
                    <a:pt x="23584" y="18253"/>
                  </a:cubicBezTo>
                  <a:cubicBezTo>
                    <a:pt x="23584" y="14490"/>
                    <a:pt x="26460" y="10072"/>
                    <a:pt x="29974" y="7781"/>
                  </a:cubicBezTo>
                  <a:cubicBezTo>
                    <a:pt x="34288" y="5000"/>
                    <a:pt x="39879" y="4672"/>
                    <a:pt x="42595" y="4672"/>
                  </a:cubicBezTo>
                  <a:cubicBezTo>
                    <a:pt x="45950" y="4672"/>
                    <a:pt x="54257" y="5163"/>
                    <a:pt x="57772" y="10726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71" name="任意多边形: 形状 2470">
              <a:extLst>
                <a:ext uri="{FF2B5EF4-FFF2-40B4-BE49-F238E27FC236}">
                  <a16:creationId xmlns:a16="http://schemas.microsoft.com/office/drawing/2014/main" id="{C798C203-F36B-ACE9-5D51-CA97C1EC66B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708092" y="5552287"/>
              <a:ext cx="63263" cy="163617"/>
            </a:xfrm>
            <a:custGeom>
              <a:avLst/>
              <a:gdLst>
                <a:gd name="connsiteX0" fmla="*/ 38126 w 63263"/>
                <a:gd name="connsiteY0" fmla="*/ 104643 h 163617"/>
                <a:gd name="connsiteX1" fmla="*/ 43398 w 63263"/>
                <a:gd name="connsiteY1" fmla="*/ 90408 h 163617"/>
                <a:gd name="connsiteX2" fmla="*/ 60332 w 63263"/>
                <a:gd name="connsiteY2" fmla="*/ 84191 h 163617"/>
                <a:gd name="connsiteX3" fmla="*/ 63527 w 63263"/>
                <a:gd name="connsiteY3" fmla="*/ 81900 h 163617"/>
                <a:gd name="connsiteX4" fmla="*/ 60811 w 63263"/>
                <a:gd name="connsiteY4" fmla="*/ 79609 h 163617"/>
                <a:gd name="connsiteX5" fmla="*/ 38126 w 63263"/>
                <a:gd name="connsiteY5" fmla="*/ 62429 h 163617"/>
                <a:gd name="connsiteX6" fmla="*/ 38126 w 63263"/>
                <a:gd name="connsiteY6" fmla="*/ 23979 h 163617"/>
                <a:gd name="connsiteX7" fmla="*/ 29659 w 63263"/>
                <a:gd name="connsiteY7" fmla="*/ 6636 h 163617"/>
                <a:gd name="connsiteX8" fmla="*/ 4257 w 63263"/>
                <a:gd name="connsiteY8" fmla="*/ 91 h 163617"/>
                <a:gd name="connsiteX9" fmla="*/ 263 w 63263"/>
                <a:gd name="connsiteY9" fmla="*/ 2382 h 163617"/>
                <a:gd name="connsiteX10" fmla="*/ 2979 w 63263"/>
                <a:gd name="connsiteY10" fmla="*/ 4672 h 163617"/>
                <a:gd name="connsiteX11" fmla="*/ 25345 w 63263"/>
                <a:gd name="connsiteY11" fmla="*/ 18907 h 163617"/>
                <a:gd name="connsiteX12" fmla="*/ 25665 w 63263"/>
                <a:gd name="connsiteY12" fmla="*/ 23979 h 163617"/>
                <a:gd name="connsiteX13" fmla="*/ 25665 w 63263"/>
                <a:gd name="connsiteY13" fmla="*/ 58339 h 163617"/>
                <a:gd name="connsiteX14" fmla="*/ 29818 w 63263"/>
                <a:gd name="connsiteY14" fmla="*/ 73392 h 163617"/>
                <a:gd name="connsiteX15" fmla="*/ 44676 w 63263"/>
                <a:gd name="connsiteY15" fmla="*/ 81900 h 163617"/>
                <a:gd name="connsiteX16" fmla="*/ 25824 w 63263"/>
                <a:gd name="connsiteY16" fmla="*/ 99243 h 163617"/>
                <a:gd name="connsiteX17" fmla="*/ 25665 w 63263"/>
                <a:gd name="connsiteY17" fmla="*/ 105788 h 163617"/>
                <a:gd name="connsiteX18" fmla="*/ 25665 w 63263"/>
                <a:gd name="connsiteY18" fmla="*/ 140148 h 163617"/>
                <a:gd name="connsiteX19" fmla="*/ 20712 w 63263"/>
                <a:gd name="connsiteY19" fmla="*/ 152910 h 163617"/>
                <a:gd name="connsiteX20" fmla="*/ 3618 w 63263"/>
                <a:gd name="connsiteY20" fmla="*/ 159127 h 163617"/>
                <a:gd name="connsiteX21" fmla="*/ 263 w 63263"/>
                <a:gd name="connsiteY21" fmla="*/ 161418 h 163617"/>
                <a:gd name="connsiteX22" fmla="*/ 4257 w 63263"/>
                <a:gd name="connsiteY22" fmla="*/ 163709 h 163617"/>
                <a:gd name="connsiteX23" fmla="*/ 38126 w 63263"/>
                <a:gd name="connsiteY23" fmla="*/ 143093 h 163617"/>
                <a:gd name="connsiteX24" fmla="*/ 38126 w 63263"/>
                <a:gd name="connsiteY24" fmla="*/ 104643 h 16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3263" h="163617">
                  <a:moveTo>
                    <a:pt x="38126" y="104643"/>
                  </a:moveTo>
                  <a:cubicBezTo>
                    <a:pt x="38126" y="100389"/>
                    <a:pt x="38126" y="95153"/>
                    <a:pt x="43398" y="90408"/>
                  </a:cubicBezTo>
                  <a:cubicBezTo>
                    <a:pt x="47232" y="87299"/>
                    <a:pt x="52344" y="84681"/>
                    <a:pt x="60332" y="84191"/>
                  </a:cubicBezTo>
                  <a:cubicBezTo>
                    <a:pt x="62249" y="84027"/>
                    <a:pt x="63527" y="84027"/>
                    <a:pt x="63527" y="81900"/>
                  </a:cubicBezTo>
                  <a:cubicBezTo>
                    <a:pt x="63527" y="79773"/>
                    <a:pt x="62089" y="79773"/>
                    <a:pt x="60811" y="79609"/>
                  </a:cubicBezTo>
                  <a:cubicBezTo>
                    <a:pt x="41800" y="78300"/>
                    <a:pt x="38285" y="67011"/>
                    <a:pt x="38126" y="62429"/>
                  </a:cubicBezTo>
                  <a:lnTo>
                    <a:pt x="38126" y="23979"/>
                  </a:lnTo>
                  <a:cubicBezTo>
                    <a:pt x="38126" y="19562"/>
                    <a:pt x="38126" y="12199"/>
                    <a:pt x="29659" y="6636"/>
                  </a:cubicBezTo>
                  <a:cubicBezTo>
                    <a:pt x="20712" y="746"/>
                    <a:pt x="8251" y="91"/>
                    <a:pt x="4257" y="91"/>
                  </a:cubicBezTo>
                  <a:cubicBezTo>
                    <a:pt x="2021" y="91"/>
                    <a:pt x="263" y="91"/>
                    <a:pt x="263" y="2382"/>
                  </a:cubicBezTo>
                  <a:cubicBezTo>
                    <a:pt x="263" y="4509"/>
                    <a:pt x="1701" y="4672"/>
                    <a:pt x="2979" y="4672"/>
                  </a:cubicBezTo>
                  <a:cubicBezTo>
                    <a:pt x="17996" y="5491"/>
                    <a:pt x="24067" y="12853"/>
                    <a:pt x="25345" y="18907"/>
                  </a:cubicBezTo>
                  <a:cubicBezTo>
                    <a:pt x="25665" y="20543"/>
                    <a:pt x="25665" y="21689"/>
                    <a:pt x="25665" y="23979"/>
                  </a:cubicBezTo>
                  <a:lnTo>
                    <a:pt x="25665" y="58339"/>
                  </a:lnTo>
                  <a:cubicBezTo>
                    <a:pt x="25665" y="63084"/>
                    <a:pt x="25665" y="68974"/>
                    <a:pt x="29818" y="73392"/>
                  </a:cubicBezTo>
                  <a:cubicBezTo>
                    <a:pt x="32055" y="75519"/>
                    <a:pt x="35729" y="79446"/>
                    <a:pt x="44676" y="81900"/>
                  </a:cubicBezTo>
                  <a:cubicBezTo>
                    <a:pt x="38285" y="83700"/>
                    <a:pt x="27582" y="88117"/>
                    <a:pt x="25824" y="99243"/>
                  </a:cubicBezTo>
                  <a:cubicBezTo>
                    <a:pt x="25665" y="100225"/>
                    <a:pt x="25665" y="100552"/>
                    <a:pt x="25665" y="105788"/>
                  </a:cubicBezTo>
                  <a:lnTo>
                    <a:pt x="25665" y="140148"/>
                  </a:lnTo>
                  <a:cubicBezTo>
                    <a:pt x="25665" y="143420"/>
                    <a:pt x="25665" y="148329"/>
                    <a:pt x="20712" y="152910"/>
                  </a:cubicBezTo>
                  <a:cubicBezTo>
                    <a:pt x="15919" y="157164"/>
                    <a:pt x="9849" y="158637"/>
                    <a:pt x="3618" y="159127"/>
                  </a:cubicBezTo>
                  <a:cubicBezTo>
                    <a:pt x="1382" y="159291"/>
                    <a:pt x="263" y="159291"/>
                    <a:pt x="263" y="161418"/>
                  </a:cubicBezTo>
                  <a:cubicBezTo>
                    <a:pt x="263" y="163709"/>
                    <a:pt x="2021" y="163709"/>
                    <a:pt x="4257" y="163709"/>
                  </a:cubicBezTo>
                  <a:cubicBezTo>
                    <a:pt x="21351" y="163709"/>
                    <a:pt x="37966" y="156346"/>
                    <a:pt x="38126" y="143093"/>
                  </a:cubicBezTo>
                  <a:lnTo>
                    <a:pt x="38126" y="104643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72" name="任意多边形: 形状 2471">
              <a:extLst>
                <a:ext uri="{FF2B5EF4-FFF2-40B4-BE49-F238E27FC236}">
                  <a16:creationId xmlns:a16="http://schemas.microsoft.com/office/drawing/2014/main" id="{BF0CB860-AF30-CB6E-E523-0EC5B59AF2D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863190" y="5359451"/>
              <a:ext cx="9128" cy="233739"/>
            </a:xfrm>
            <a:custGeom>
              <a:avLst/>
              <a:gdLst>
                <a:gd name="connsiteX0" fmla="*/ 9398 w 9128"/>
                <a:gd name="connsiteY0" fmla="*/ 8500 h 233739"/>
                <a:gd name="connsiteX1" fmla="*/ 4834 w 9128"/>
                <a:gd name="connsiteY1" fmla="*/ 85 h 233739"/>
                <a:gd name="connsiteX2" fmla="*/ 269 w 9128"/>
                <a:gd name="connsiteY2" fmla="*/ 8500 h 233739"/>
                <a:gd name="connsiteX3" fmla="*/ 269 w 9128"/>
                <a:gd name="connsiteY3" fmla="*/ 225410 h 233739"/>
                <a:gd name="connsiteX4" fmla="*/ 4834 w 9128"/>
                <a:gd name="connsiteY4" fmla="*/ 233824 h 233739"/>
                <a:gd name="connsiteX5" fmla="*/ 9398 w 9128"/>
                <a:gd name="connsiteY5" fmla="*/ 225410 h 233739"/>
                <a:gd name="connsiteX6" fmla="*/ 9398 w 9128"/>
                <a:gd name="connsiteY6" fmla="*/ 8500 h 23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8" h="233739">
                  <a:moveTo>
                    <a:pt x="9398" y="8500"/>
                  </a:moveTo>
                  <a:cubicBezTo>
                    <a:pt x="9398" y="4292"/>
                    <a:pt x="9398" y="85"/>
                    <a:pt x="4834" y="85"/>
                  </a:cubicBezTo>
                  <a:cubicBezTo>
                    <a:pt x="269" y="85"/>
                    <a:pt x="269" y="4292"/>
                    <a:pt x="269" y="8500"/>
                  </a:cubicBezTo>
                  <a:lnTo>
                    <a:pt x="269" y="225410"/>
                  </a:lnTo>
                  <a:cubicBezTo>
                    <a:pt x="269" y="229617"/>
                    <a:pt x="269" y="233824"/>
                    <a:pt x="4834" y="233824"/>
                  </a:cubicBezTo>
                  <a:cubicBezTo>
                    <a:pt x="9398" y="233824"/>
                    <a:pt x="9398" y="229617"/>
                    <a:pt x="9398" y="225410"/>
                  </a:cubicBezTo>
                  <a:lnTo>
                    <a:pt x="9398" y="8500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73" name="任意多边形: 形状 2472">
              <a:extLst>
                <a:ext uri="{FF2B5EF4-FFF2-40B4-BE49-F238E27FC236}">
                  <a16:creationId xmlns:a16="http://schemas.microsoft.com/office/drawing/2014/main" id="{93299439-B46A-2260-FB4A-105C331B9C1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907871" y="5375111"/>
              <a:ext cx="166603" cy="159643"/>
            </a:xfrm>
            <a:custGeom>
              <a:avLst/>
              <a:gdLst>
                <a:gd name="connsiteX0" fmla="*/ 98637 w 166603"/>
                <a:gd name="connsiteY0" fmla="*/ 77687 h 159643"/>
                <a:gd name="connsiteX1" fmla="*/ 113471 w 166603"/>
                <a:gd name="connsiteY1" fmla="*/ 80024 h 159643"/>
                <a:gd name="connsiteX2" fmla="*/ 114156 w 166603"/>
                <a:gd name="connsiteY2" fmla="*/ 81660 h 159643"/>
                <a:gd name="connsiteX3" fmla="*/ 117123 w 166603"/>
                <a:gd name="connsiteY3" fmla="*/ 83998 h 159643"/>
                <a:gd name="connsiteX4" fmla="*/ 127850 w 166603"/>
                <a:gd name="connsiteY4" fmla="*/ 75115 h 159643"/>
                <a:gd name="connsiteX5" fmla="*/ 113015 w 166603"/>
                <a:gd name="connsiteY5" fmla="*/ 67870 h 159643"/>
                <a:gd name="connsiteX6" fmla="*/ 109363 w 166603"/>
                <a:gd name="connsiteY6" fmla="*/ 67402 h 159643"/>
                <a:gd name="connsiteX7" fmla="*/ 114841 w 166603"/>
                <a:gd name="connsiteY7" fmla="*/ 61325 h 159643"/>
                <a:gd name="connsiteX8" fmla="*/ 166876 w 166603"/>
                <a:gd name="connsiteY8" fmla="*/ 1721 h 159643"/>
                <a:gd name="connsiteX9" fmla="*/ 165050 w 166603"/>
                <a:gd name="connsiteY9" fmla="*/ 85 h 159643"/>
                <a:gd name="connsiteX10" fmla="*/ 150900 w 166603"/>
                <a:gd name="connsiteY10" fmla="*/ 6630 h 159643"/>
                <a:gd name="connsiteX11" fmla="*/ 127850 w 166603"/>
                <a:gd name="connsiteY11" fmla="*/ 4059 h 159643"/>
                <a:gd name="connsiteX12" fmla="*/ 98180 w 166603"/>
                <a:gd name="connsiteY12" fmla="*/ 85 h 159643"/>
                <a:gd name="connsiteX13" fmla="*/ 57785 w 166603"/>
                <a:gd name="connsiteY13" fmla="*/ 12941 h 159643"/>
                <a:gd name="connsiteX14" fmla="*/ 35419 w 166603"/>
                <a:gd name="connsiteY14" fmla="*/ 40055 h 159643"/>
                <a:gd name="connsiteX15" fmla="*/ 37473 w 166603"/>
                <a:gd name="connsiteY15" fmla="*/ 41924 h 159643"/>
                <a:gd name="connsiteX16" fmla="*/ 57557 w 166603"/>
                <a:gd name="connsiteY16" fmla="*/ 28835 h 159643"/>
                <a:gd name="connsiteX17" fmla="*/ 79010 w 166603"/>
                <a:gd name="connsiteY17" fmla="*/ 14577 h 159643"/>
                <a:gd name="connsiteX18" fmla="*/ 101147 w 166603"/>
                <a:gd name="connsiteY18" fmla="*/ 17148 h 159643"/>
                <a:gd name="connsiteX19" fmla="*/ 130132 w 166603"/>
                <a:gd name="connsiteY19" fmla="*/ 21122 h 159643"/>
                <a:gd name="connsiteX20" fmla="*/ 138120 w 166603"/>
                <a:gd name="connsiteY20" fmla="*/ 20420 h 159643"/>
                <a:gd name="connsiteX21" fmla="*/ 95670 w 166603"/>
                <a:gd name="connsiteY21" fmla="*/ 67636 h 159643"/>
                <a:gd name="connsiteX22" fmla="*/ 72848 w 166603"/>
                <a:gd name="connsiteY22" fmla="*/ 67636 h 159643"/>
                <a:gd name="connsiteX23" fmla="*/ 58698 w 166603"/>
                <a:gd name="connsiteY23" fmla="*/ 75583 h 159643"/>
                <a:gd name="connsiteX24" fmla="*/ 64631 w 166603"/>
                <a:gd name="connsiteY24" fmla="*/ 77687 h 159643"/>
                <a:gd name="connsiteX25" fmla="*/ 85400 w 166603"/>
                <a:gd name="connsiteY25" fmla="*/ 77687 h 159643"/>
                <a:gd name="connsiteX26" fmla="*/ 43407 w 166603"/>
                <a:gd name="connsiteY26" fmla="*/ 117890 h 159643"/>
                <a:gd name="connsiteX27" fmla="*/ 7575 w 166603"/>
                <a:gd name="connsiteY27" fmla="*/ 149912 h 159643"/>
                <a:gd name="connsiteX28" fmla="*/ 272 w 166603"/>
                <a:gd name="connsiteY28" fmla="*/ 158093 h 159643"/>
                <a:gd name="connsiteX29" fmla="*/ 2098 w 166603"/>
                <a:gd name="connsiteY29" fmla="*/ 159729 h 159643"/>
                <a:gd name="connsiteX30" fmla="*/ 12825 w 166603"/>
                <a:gd name="connsiteY30" fmla="*/ 155522 h 159643"/>
                <a:gd name="connsiteX31" fmla="*/ 24464 w 166603"/>
                <a:gd name="connsiteY31" fmla="*/ 153184 h 159643"/>
                <a:gd name="connsiteX32" fmla="*/ 60067 w 166603"/>
                <a:gd name="connsiteY32" fmla="*/ 156223 h 159643"/>
                <a:gd name="connsiteX33" fmla="*/ 97496 w 166603"/>
                <a:gd name="connsiteY33" fmla="*/ 159729 h 159643"/>
                <a:gd name="connsiteX34" fmla="*/ 134925 w 166603"/>
                <a:gd name="connsiteY34" fmla="*/ 143367 h 159643"/>
                <a:gd name="connsiteX35" fmla="*/ 152954 w 166603"/>
                <a:gd name="connsiteY35" fmla="*/ 112747 h 159643"/>
                <a:gd name="connsiteX36" fmla="*/ 150900 w 166603"/>
                <a:gd name="connsiteY36" fmla="*/ 111111 h 159643"/>
                <a:gd name="connsiteX37" fmla="*/ 130817 w 166603"/>
                <a:gd name="connsiteY37" fmla="*/ 124668 h 159643"/>
                <a:gd name="connsiteX38" fmla="*/ 120090 w 166603"/>
                <a:gd name="connsiteY38" fmla="*/ 145237 h 159643"/>
                <a:gd name="connsiteX39" fmla="*/ 84259 w 166603"/>
                <a:gd name="connsiteY39" fmla="*/ 142432 h 159643"/>
                <a:gd name="connsiteX40" fmla="*/ 43635 w 166603"/>
                <a:gd name="connsiteY40" fmla="*/ 138693 h 159643"/>
                <a:gd name="connsiteX41" fmla="*/ 32452 w 166603"/>
                <a:gd name="connsiteY41" fmla="*/ 139628 h 159643"/>
                <a:gd name="connsiteX42" fmla="*/ 98637 w 166603"/>
                <a:gd name="connsiteY42" fmla="*/ 77687 h 15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6603" h="159643">
                  <a:moveTo>
                    <a:pt x="98637" y="77687"/>
                  </a:moveTo>
                  <a:cubicBezTo>
                    <a:pt x="107766" y="77920"/>
                    <a:pt x="112102" y="78855"/>
                    <a:pt x="113471" y="80024"/>
                  </a:cubicBezTo>
                  <a:cubicBezTo>
                    <a:pt x="113700" y="80258"/>
                    <a:pt x="113928" y="81193"/>
                    <a:pt x="114156" y="81660"/>
                  </a:cubicBezTo>
                  <a:cubicBezTo>
                    <a:pt x="114156" y="83998"/>
                    <a:pt x="115982" y="83998"/>
                    <a:pt x="117123" y="83998"/>
                  </a:cubicBezTo>
                  <a:cubicBezTo>
                    <a:pt x="120775" y="83998"/>
                    <a:pt x="127850" y="80024"/>
                    <a:pt x="127850" y="75115"/>
                  </a:cubicBezTo>
                  <a:cubicBezTo>
                    <a:pt x="127850" y="69272"/>
                    <a:pt x="118264" y="68103"/>
                    <a:pt x="113015" y="67870"/>
                  </a:cubicBezTo>
                  <a:cubicBezTo>
                    <a:pt x="112559" y="67870"/>
                    <a:pt x="109363" y="67636"/>
                    <a:pt x="109363" y="67402"/>
                  </a:cubicBezTo>
                  <a:cubicBezTo>
                    <a:pt x="109363" y="66935"/>
                    <a:pt x="113015" y="63429"/>
                    <a:pt x="114841" y="61325"/>
                  </a:cubicBezTo>
                  <a:cubicBezTo>
                    <a:pt x="136522" y="39120"/>
                    <a:pt x="166876" y="4059"/>
                    <a:pt x="166876" y="1721"/>
                  </a:cubicBezTo>
                  <a:cubicBezTo>
                    <a:pt x="166876" y="1020"/>
                    <a:pt x="166648" y="85"/>
                    <a:pt x="165050" y="85"/>
                  </a:cubicBezTo>
                  <a:cubicBezTo>
                    <a:pt x="163453" y="85"/>
                    <a:pt x="157519" y="1488"/>
                    <a:pt x="150900" y="6630"/>
                  </a:cubicBezTo>
                  <a:cubicBezTo>
                    <a:pt x="146792" y="6630"/>
                    <a:pt x="141087" y="6630"/>
                    <a:pt x="127850" y="4059"/>
                  </a:cubicBezTo>
                  <a:cubicBezTo>
                    <a:pt x="115297" y="1721"/>
                    <a:pt x="107081" y="85"/>
                    <a:pt x="98180" y="85"/>
                  </a:cubicBezTo>
                  <a:cubicBezTo>
                    <a:pt x="83574" y="85"/>
                    <a:pt x="69881" y="5461"/>
                    <a:pt x="57785" y="12941"/>
                  </a:cubicBezTo>
                  <a:cubicBezTo>
                    <a:pt x="37245" y="26264"/>
                    <a:pt x="35419" y="39821"/>
                    <a:pt x="35419" y="40055"/>
                  </a:cubicBezTo>
                  <a:cubicBezTo>
                    <a:pt x="35419" y="40756"/>
                    <a:pt x="35647" y="41924"/>
                    <a:pt x="37473" y="41924"/>
                  </a:cubicBezTo>
                  <a:cubicBezTo>
                    <a:pt x="41809" y="41924"/>
                    <a:pt x="55503" y="35146"/>
                    <a:pt x="57557" y="28835"/>
                  </a:cubicBezTo>
                  <a:cubicBezTo>
                    <a:pt x="60523" y="19719"/>
                    <a:pt x="63490" y="14577"/>
                    <a:pt x="79010" y="14577"/>
                  </a:cubicBezTo>
                  <a:cubicBezTo>
                    <a:pt x="81064" y="14577"/>
                    <a:pt x="87454" y="14577"/>
                    <a:pt x="101147" y="17148"/>
                  </a:cubicBezTo>
                  <a:cubicBezTo>
                    <a:pt x="112559" y="19252"/>
                    <a:pt x="121916" y="21122"/>
                    <a:pt x="130132" y="21122"/>
                  </a:cubicBezTo>
                  <a:cubicBezTo>
                    <a:pt x="132871" y="21122"/>
                    <a:pt x="135609" y="21122"/>
                    <a:pt x="138120" y="20420"/>
                  </a:cubicBezTo>
                  <a:cubicBezTo>
                    <a:pt x="126024" y="34912"/>
                    <a:pt x="115525" y="46833"/>
                    <a:pt x="95670" y="67636"/>
                  </a:cubicBezTo>
                  <a:lnTo>
                    <a:pt x="72848" y="67636"/>
                  </a:lnTo>
                  <a:cubicBezTo>
                    <a:pt x="60752" y="67636"/>
                    <a:pt x="58698" y="74648"/>
                    <a:pt x="58698" y="75583"/>
                  </a:cubicBezTo>
                  <a:cubicBezTo>
                    <a:pt x="58698" y="77687"/>
                    <a:pt x="60752" y="77687"/>
                    <a:pt x="64631" y="77687"/>
                  </a:cubicBezTo>
                  <a:lnTo>
                    <a:pt x="85400" y="77687"/>
                  </a:lnTo>
                  <a:cubicBezTo>
                    <a:pt x="83802" y="79557"/>
                    <a:pt x="73076" y="90542"/>
                    <a:pt x="43407" y="117890"/>
                  </a:cubicBezTo>
                  <a:cubicBezTo>
                    <a:pt x="42950" y="118357"/>
                    <a:pt x="26518" y="133550"/>
                    <a:pt x="7575" y="149912"/>
                  </a:cubicBezTo>
                  <a:cubicBezTo>
                    <a:pt x="4608" y="152483"/>
                    <a:pt x="272" y="156457"/>
                    <a:pt x="272" y="158093"/>
                  </a:cubicBezTo>
                  <a:cubicBezTo>
                    <a:pt x="272" y="158794"/>
                    <a:pt x="500" y="159729"/>
                    <a:pt x="2098" y="159729"/>
                  </a:cubicBezTo>
                  <a:cubicBezTo>
                    <a:pt x="5065" y="159729"/>
                    <a:pt x="9858" y="157392"/>
                    <a:pt x="12825" y="155522"/>
                  </a:cubicBezTo>
                  <a:cubicBezTo>
                    <a:pt x="16933" y="153184"/>
                    <a:pt x="20812" y="153184"/>
                    <a:pt x="24464" y="153184"/>
                  </a:cubicBezTo>
                  <a:cubicBezTo>
                    <a:pt x="34734" y="153184"/>
                    <a:pt x="49569" y="155054"/>
                    <a:pt x="60067" y="156223"/>
                  </a:cubicBezTo>
                  <a:cubicBezTo>
                    <a:pt x="71022" y="157859"/>
                    <a:pt x="86313" y="159729"/>
                    <a:pt x="97496" y="159729"/>
                  </a:cubicBezTo>
                  <a:cubicBezTo>
                    <a:pt x="114156" y="159729"/>
                    <a:pt x="127621" y="150146"/>
                    <a:pt x="134925" y="143367"/>
                  </a:cubicBezTo>
                  <a:cubicBezTo>
                    <a:pt x="148846" y="130745"/>
                    <a:pt x="152954" y="114150"/>
                    <a:pt x="152954" y="112747"/>
                  </a:cubicBezTo>
                  <a:cubicBezTo>
                    <a:pt x="152954" y="111345"/>
                    <a:pt x="152041" y="111111"/>
                    <a:pt x="150900" y="111111"/>
                  </a:cubicBezTo>
                  <a:cubicBezTo>
                    <a:pt x="146564" y="111111"/>
                    <a:pt x="132871" y="117890"/>
                    <a:pt x="130817" y="124668"/>
                  </a:cubicBezTo>
                  <a:cubicBezTo>
                    <a:pt x="129447" y="129109"/>
                    <a:pt x="127165" y="137056"/>
                    <a:pt x="120090" y="145237"/>
                  </a:cubicBezTo>
                  <a:cubicBezTo>
                    <a:pt x="113243" y="145237"/>
                    <a:pt x="105255" y="145237"/>
                    <a:pt x="84259" y="142432"/>
                  </a:cubicBezTo>
                  <a:cubicBezTo>
                    <a:pt x="72848" y="141030"/>
                    <a:pt x="55731" y="138693"/>
                    <a:pt x="43635" y="138693"/>
                  </a:cubicBezTo>
                  <a:cubicBezTo>
                    <a:pt x="42265" y="138693"/>
                    <a:pt x="36788" y="138693"/>
                    <a:pt x="32452" y="139628"/>
                  </a:cubicBezTo>
                  <a:lnTo>
                    <a:pt x="98637" y="77687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74" name="任意多边形: 形状 2473">
              <a:extLst>
                <a:ext uri="{FF2B5EF4-FFF2-40B4-BE49-F238E27FC236}">
                  <a16:creationId xmlns:a16="http://schemas.microsoft.com/office/drawing/2014/main" id="{ACA38BAE-7A46-63E1-0896-BEE86DAE30E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109888" y="5359451"/>
              <a:ext cx="31266" cy="233739"/>
            </a:xfrm>
            <a:custGeom>
              <a:avLst/>
              <a:gdLst>
                <a:gd name="connsiteX0" fmla="*/ 31547 w 31266"/>
                <a:gd name="connsiteY0" fmla="*/ 233824 h 233739"/>
                <a:gd name="connsiteX1" fmla="*/ 31547 w 31266"/>
                <a:gd name="connsiteY1" fmla="*/ 224475 h 233739"/>
                <a:gd name="connsiteX2" fmla="*/ 9409 w 31266"/>
                <a:gd name="connsiteY2" fmla="*/ 224475 h 233739"/>
                <a:gd name="connsiteX3" fmla="*/ 9409 w 31266"/>
                <a:gd name="connsiteY3" fmla="*/ 9435 h 233739"/>
                <a:gd name="connsiteX4" fmla="*/ 31547 w 31266"/>
                <a:gd name="connsiteY4" fmla="*/ 9435 h 233739"/>
                <a:gd name="connsiteX5" fmla="*/ 31547 w 31266"/>
                <a:gd name="connsiteY5" fmla="*/ 85 h 233739"/>
                <a:gd name="connsiteX6" fmla="*/ 280 w 31266"/>
                <a:gd name="connsiteY6" fmla="*/ 85 h 233739"/>
                <a:gd name="connsiteX7" fmla="*/ 280 w 31266"/>
                <a:gd name="connsiteY7" fmla="*/ 233824 h 233739"/>
                <a:gd name="connsiteX8" fmla="*/ 31547 w 31266"/>
                <a:gd name="connsiteY8" fmla="*/ 233824 h 23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66" h="233739">
                  <a:moveTo>
                    <a:pt x="31547" y="233824"/>
                  </a:moveTo>
                  <a:lnTo>
                    <a:pt x="31547" y="224475"/>
                  </a:lnTo>
                  <a:lnTo>
                    <a:pt x="9409" y="224475"/>
                  </a:lnTo>
                  <a:lnTo>
                    <a:pt x="9409" y="9435"/>
                  </a:lnTo>
                  <a:lnTo>
                    <a:pt x="31547" y="9435"/>
                  </a:lnTo>
                  <a:lnTo>
                    <a:pt x="31547" y="85"/>
                  </a:lnTo>
                  <a:lnTo>
                    <a:pt x="280" y="85"/>
                  </a:lnTo>
                  <a:lnTo>
                    <a:pt x="280" y="233824"/>
                  </a:lnTo>
                  <a:lnTo>
                    <a:pt x="31547" y="233824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75" name="任意多边形: 形状 2474">
              <a:extLst>
                <a:ext uri="{FF2B5EF4-FFF2-40B4-BE49-F238E27FC236}">
                  <a16:creationId xmlns:a16="http://schemas.microsoft.com/office/drawing/2014/main" id="{B52A6AB1-E2B3-3816-198B-EEE2CA1357D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158221" y="5431442"/>
              <a:ext cx="83986" cy="105883"/>
            </a:xfrm>
            <a:custGeom>
              <a:avLst/>
              <a:gdLst>
                <a:gd name="connsiteX0" fmla="*/ 77651 w 83986"/>
                <a:gd name="connsiteY0" fmla="*/ 15979 h 105883"/>
                <a:gd name="connsiteX1" fmla="*/ 66696 w 83986"/>
                <a:gd name="connsiteY1" fmla="*/ 26498 h 105883"/>
                <a:gd name="connsiteX2" fmla="*/ 73771 w 83986"/>
                <a:gd name="connsiteY2" fmla="*/ 33276 h 105883"/>
                <a:gd name="connsiteX3" fmla="*/ 84270 w 83986"/>
                <a:gd name="connsiteY3" fmla="*/ 20187 h 105883"/>
                <a:gd name="connsiteX4" fmla="*/ 57111 w 83986"/>
                <a:gd name="connsiteY4" fmla="*/ 85 h 105883"/>
                <a:gd name="connsiteX5" fmla="*/ 18541 w 83986"/>
                <a:gd name="connsiteY5" fmla="*/ 34211 h 105883"/>
                <a:gd name="connsiteX6" fmla="*/ 42048 w 83986"/>
                <a:gd name="connsiteY6" fmla="*/ 57351 h 105883"/>
                <a:gd name="connsiteX7" fmla="*/ 65783 w 83986"/>
                <a:gd name="connsiteY7" fmla="*/ 75116 h 105883"/>
                <a:gd name="connsiteX8" fmla="*/ 33147 w 83986"/>
                <a:gd name="connsiteY8" fmla="*/ 100827 h 105883"/>
                <a:gd name="connsiteX9" fmla="*/ 7130 w 83986"/>
                <a:gd name="connsiteY9" fmla="*/ 88439 h 105883"/>
                <a:gd name="connsiteX10" fmla="*/ 21508 w 83986"/>
                <a:gd name="connsiteY10" fmla="*/ 76050 h 105883"/>
                <a:gd name="connsiteX11" fmla="*/ 13064 w 83986"/>
                <a:gd name="connsiteY11" fmla="*/ 67870 h 105883"/>
                <a:gd name="connsiteX12" fmla="*/ 283 w 83986"/>
                <a:gd name="connsiteY12" fmla="*/ 83296 h 105883"/>
                <a:gd name="connsiteX13" fmla="*/ 32919 w 83986"/>
                <a:gd name="connsiteY13" fmla="*/ 105969 h 105883"/>
                <a:gd name="connsiteX14" fmla="*/ 78792 w 83986"/>
                <a:gd name="connsiteY14" fmla="*/ 67168 h 105883"/>
                <a:gd name="connsiteX15" fmla="*/ 71717 w 83986"/>
                <a:gd name="connsiteY15" fmla="*/ 50105 h 105883"/>
                <a:gd name="connsiteX16" fmla="*/ 48895 w 83986"/>
                <a:gd name="connsiteY16" fmla="*/ 40288 h 105883"/>
                <a:gd name="connsiteX17" fmla="*/ 31550 w 83986"/>
                <a:gd name="connsiteY17" fmla="*/ 26264 h 105883"/>
                <a:gd name="connsiteX18" fmla="*/ 57111 w 83986"/>
                <a:gd name="connsiteY18" fmla="*/ 5227 h 105883"/>
                <a:gd name="connsiteX19" fmla="*/ 77651 w 83986"/>
                <a:gd name="connsiteY19" fmla="*/ 15979 h 10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986" h="105883">
                  <a:moveTo>
                    <a:pt x="77651" y="15979"/>
                  </a:moveTo>
                  <a:cubicBezTo>
                    <a:pt x="71261" y="16213"/>
                    <a:pt x="66696" y="21355"/>
                    <a:pt x="66696" y="26498"/>
                  </a:cubicBezTo>
                  <a:cubicBezTo>
                    <a:pt x="66696" y="29770"/>
                    <a:pt x="68750" y="33276"/>
                    <a:pt x="73771" y="33276"/>
                  </a:cubicBezTo>
                  <a:cubicBezTo>
                    <a:pt x="78792" y="33276"/>
                    <a:pt x="84270" y="29303"/>
                    <a:pt x="84270" y="20187"/>
                  </a:cubicBezTo>
                  <a:cubicBezTo>
                    <a:pt x="84270" y="9668"/>
                    <a:pt x="74456" y="85"/>
                    <a:pt x="57111" y="85"/>
                  </a:cubicBezTo>
                  <a:cubicBezTo>
                    <a:pt x="26985" y="85"/>
                    <a:pt x="18541" y="23927"/>
                    <a:pt x="18541" y="34211"/>
                  </a:cubicBezTo>
                  <a:cubicBezTo>
                    <a:pt x="18541" y="52443"/>
                    <a:pt x="35430" y="55949"/>
                    <a:pt x="42048" y="57351"/>
                  </a:cubicBezTo>
                  <a:cubicBezTo>
                    <a:pt x="53916" y="59689"/>
                    <a:pt x="65783" y="62260"/>
                    <a:pt x="65783" y="75116"/>
                  </a:cubicBezTo>
                  <a:cubicBezTo>
                    <a:pt x="65783" y="81193"/>
                    <a:pt x="60534" y="100827"/>
                    <a:pt x="33147" y="100827"/>
                  </a:cubicBezTo>
                  <a:cubicBezTo>
                    <a:pt x="29952" y="100827"/>
                    <a:pt x="12379" y="100827"/>
                    <a:pt x="7130" y="88439"/>
                  </a:cubicBezTo>
                  <a:cubicBezTo>
                    <a:pt x="15802" y="89607"/>
                    <a:pt x="21508" y="82595"/>
                    <a:pt x="21508" y="76050"/>
                  </a:cubicBezTo>
                  <a:cubicBezTo>
                    <a:pt x="21508" y="70674"/>
                    <a:pt x="17856" y="67870"/>
                    <a:pt x="13064" y="67870"/>
                  </a:cubicBezTo>
                  <a:cubicBezTo>
                    <a:pt x="7130" y="67870"/>
                    <a:pt x="283" y="72778"/>
                    <a:pt x="283" y="83296"/>
                  </a:cubicBezTo>
                  <a:cubicBezTo>
                    <a:pt x="283" y="96619"/>
                    <a:pt x="13292" y="105969"/>
                    <a:pt x="32919" y="105969"/>
                  </a:cubicBezTo>
                  <a:cubicBezTo>
                    <a:pt x="69891" y="105969"/>
                    <a:pt x="78792" y="77687"/>
                    <a:pt x="78792" y="67168"/>
                  </a:cubicBezTo>
                  <a:cubicBezTo>
                    <a:pt x="78792" y="58754"/>
                    <a:pt x="74456" y="52910"/>
                    <a:pt x="71717" y="50105"/>
                  </a:cubicBezTo>
                  <a:cubicBezTo>
                    <a:pt x="65555" y="43561"/>
                    <a:pt x="58937" y="42392"/>
                    <a:pt x="48895" y="40288"/>
                  </a:cubicBezTo>
                  <a:cubicBezTo>
                    <a:pt x="40679" y="38418"/>
                    <a:pt x="31550" y="36782"/>
                    <a:pt x="31550" y="26264"/>
                  </a:cubicBezTo>
                  <a:cubicBezTo>
                    <a:pt x="31550" y="19486"/>
                    <a:pt x="37027" y="5227"/>
                    <a:pt x="57111" y="5227"/>
                  </a:cubicBezTo>
                  <a:cubicBezTo>
                    <a:pt x="62816" y="5227"/>
                    <a:pt x="74228" y="6864"/>
                    <a:pt x="77651" y="15979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76" name="任意多边形: 形状 2475">
              <a:extLst>
                <a:ext uri="{FF2B5EF4-FFF2-40B4-BE49-F238E27FC236}">
                  <a16:creationId xmlns:a16="http://schemas.microsoft.com/office/drawing/2014/main" id="{7F4BBAC6-7FFE-922D-ADE2-B54481C2E1F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258354" y="5359451"/>
              <a:ext cx="31266" cy="233739"/>
            </a:xfrm>
            <a:custGeom>
              <a:avLst/>
              <a:gdLst>
                <a:gd name="connsiteX0" fmla="*/ 31554 w 31266"/>
                <a:gd name="connsiteY0" fmla="*/ 85 h 233739"/>
                <a:gd name="connsiteX1" fmla="*/ 288 w 31266"/>
                <a:gd name="connsiteY1" fmla="*/ 85 h 233739"/>
                <a:gd name="connsiteX2" fmla="*/ 288 w 31266"/>
                <a:gd name="connsiteY2" fmla="*/ 9435 h 233739"/>
                <a:gd name="connsiteX3" fmla="*/ 22425 w 31266"/>
                <a:gd name="connsiteY3" fmla="*/ 9435 h 233739"/>
                <a:gd name="connsiteX4" fmla="*/ 22425 w 31266"/>
                <a:gd name="connsiteY4" fmla="*/ 224475 h 233739"/>
                <a:gd name="connsiteX5" fmla="*/ 288 w 31266"/>
                <a:gd name="connsiteY5" fmla="*/ 224475 h 233739"/>
                <a:gd name="connsiteX6" fmla="*/ 288 w 31266"/>
                <a:gd name="connsiteY6" fmla="*/ 233824 h 233739"/>
                <a:gd name="connsiteX7" fmla="*/ 31554 w 31266"/>
                <a:gd name="connsiteY7" fmla="*/ 233824 h 233739"/>
                <a:gd name="connsiteX8" fmla="*/ 31554 w 31266"/>
                <a:gd name="connsiteY8" fmla="*/ 85 h 23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66" h="233739">
                  <a:moveTo>
                    <a:pt x="31554" y="85"/>
                  </a:moveTo>
                  <a:lnTo>
                    <a:pt x="288" y="85"/>
                  </a:lnTo>
                  <a:lnTo>
                    <a:pt x="288" y="9435"/>
                  </a:lnTo>
                  <a:lnTo>
                    <a:pt x="22425" y="9435"/>
                  </a:lnTo>
                  <a:lnTo>
                    <a:pt x="22425" y="224475"/>
                  </a:lnTo>
                  <a:lnTo>
                    <a:pt x="288" y="224475"/>
                  </a:lnTo>
                  <a:lnTo>
                    <a:pt x="288" y="233824"/>
                  </a:lnTo>
                  <a:lnTo>
                    <a:pt x="31554" y="233824"/>
                  </a:lnTo>
                  <a:lnTo>
                    <a:pt x="31554" y="85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77" name="任意多边形: 形状 2476">
              <a:extLst>
                <a:ext uri="{FF2B5EF4-FFF2-40B4-BE49-F238E27FC236}">
                  <a16:creationId xmlns:a16="http://schemas.microsoft.com/office/drawing/2014/main" id="{71A70A1B-BA3F-A41B-8C8A-11A68B01E4C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343888" y="5359451"/>
              <a:ext cx="9128" cy="233739"/>
            </a:xfrm>
            <a:custGeom>
              <a:avLst/>
              <a:gdLst>
                <a:gd name="connsiteX0" fmla="*/ 9419 w 9128"/>
                <a:gd name="connsiteY0" fmla="*/ 8500 h 233739"/>
                <a:gd name="connsiteX1" fmla="*/ 4855 w 9128"/>
                <a:gd name="connsiteY1" fmla="*/ 85 h 233739"/>
                <a:gd name="connsiteX2" fmla="*/ 290 w 9128"/>
                <a:gd name="connsiteY2" fmla="*/ 8500 h 233739"/>
                <a:gd name="connsiteX3" fmla="*/ 290 w 9128"/>
                <a:gd name="connsiteY3" fmla="*/ 225410 h 233739"/>
                <a:gd name="connsiteX4" fmla="*/ 4855 w 9128"/>
                <a:gd name="connsiteY4" fmla="*/ 233824 h 233739"/>
                <a:gd name="connsiteX5" fmla="*/ 9419 w 9128"/>
                <a:gd name="connsiteY5" fmla="*/ 225410 h 233739"/>
                <a:gd name="connsiteX6" fmla="*/ 9419 w 9128"/>
                <a:gd name="connsiteY6" fmla="*/ 8500 h 23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8" h="233739">
                  <a:moveTo>
                    <a:pt x="9419" y="8500"/>
                  </a:moveTo>
                  <a:cubicBezTo>
                    <a:pt x="9419" y="4292"/>
                    <a:pt x="9419" y="85"/>
                    <a:pt x="4855" y="85"/>
                  </a:cubicBezTo>
                  <a:cubicBezTo>
                    <a:pt x="290" y="85"/>
                    <a:pt x="290" y="4292"/>
                    <a:pt x="290" y="8500"/>
                  </a:cubicBezTo>
                  <a:lnTo>
                    <a:pt x="290" y="225410"/>
                  </a:lnTo>
                  <a:cubicBezTo>
                    <a:pt x="290" y="229617"/>
                    <a:pt x="290" y="233824"/>
                    <a:pt x="4855" y="233824"/>
                  </a:cubicBezTo>
                  <a:cubicBezTo>
                    <a:pt x="9419" y="233824"/>
                    <a:pt x="9419" y="229617"/>
                    <a:pt x="9419" y="225410"/>
                  </a:cubicBezTo>
                  <a:lnTo>
                    <a:pt x="9419" y="8500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478" name="文本框 2477">
            <a:extLst>
              <a:ext uri="{FF2B5EF4-FFF2-40B4-BE49-F238E27FC236}">
                <a16:creationId xmlns:a16="http://schemas.microsoft.com/office/drawing/2014/main" id="{F213B86B-47EF-157D-07B3-9BA4C763DE9E}"/>
              </a:ext>
            </a:extLst>
          </p:cNvPr>
          <p:cNvSpPr txBox="1"/>
          <p:nvPr/>
        </p:nvSpPr>
        <p:spPr>
          <a:xfrm>
            <a:off x="370657" y="5202208"/>
            <a:ext cx="1828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Phase factor:</a:t>
            </a:r>
            <a:endParaRPr lang="zh-CN" altLang="en-US" sz="2000" dirty="0"/>
          </a:p>
        </p:txBody>
      </p:sp>
      <p:grpSp>
        <p:nvGrpSpPr>
          <p:cNvPr id="2479" name="组合 2478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e^{i\theta[s]}=\mathcal{Z}[s]/|\mathcal{Z}[s]|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407C61FF-4921-47B4-8598-8AEA0D1539E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85142" y="5657938"/>
            <a:ext cx="1807614" cy="270537"/>
            <a:chOff x="5423111" y="5769708"/>
            <a:chExt cx="1807614" cy="270537"/>
          </a:xfrm>
        </p:grpSpPr>
        <p:sp>
          <p:nvSpPr>
            <p:cNvPr id="2480" name="任意多边形: 形状 2479">
              <a:extLst>
                <a:ext uri="{FF2B5EF4-FFF2-40B4-BE49-F238E27FC236}">
                  <a16:creationId xmlns:a16="http://schemas.microsoft.com/office/drawing/2014/main" id="{B02E924E-32AE-EFB9-E368-1E0F35724D5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23111" y="5882646"/>
              <a:ext cx="87727" cy="103168"/>
            </a:xfrm>
            <a:custGeom>
              <a:avLst/>
              <a:gdLst>
                <a:gd name="connsiteX0" fmla="*/ 32406 w 87727"/>
                <a:gd name="connsiteY0" fmla="*/ 48139 h 103168"/>
                <a:gd name="connsiteX1" fmla="*/ 67360 w 87727"/>
                <a:gd name="connsiteY1" fmla="*/ 42901 h 103168"/>
                <a:gd name="connsiteX2" fmla="*/ 84494 w 87727"/>
                <a:gd name="connsiteY2" fmla="*/ 19443 h 103168"/>
                <a:gd name="connsiteX3" fmla="*/ 60049 w 87727"/>
                <a:gd name="connsiteY3" fmla="*/ 85 h 103168"/>
                <a:gd name="connsiteX4" fmla="*/ 193 w 87727"/>
                <a:gd name="connsiteY4" fmla="*/ 62032 h 103168"/>
                <a:gd name="connsiteX5" fmla="*/ 36061 w 87727"/>
                <a:gd name="connsiteY5" fmla="*/ 103254 h 103168"/>
                <a:gd name="connsiteX6" fmla="*/ 87921 w 87727"/>
                <a:gd name="connsiteY6" fmla="*/ 76380 h 103168"/>
                <a:gd name="connsiteX7" fmla="*/ 85180 w 87727"/>
                <a:gd name="connsiteY7" fmla="*/ 73419 h 103168"/>
                <a:gd name="connsiteX8" fmla="*/ 82210 w 87727"/>
                <a:gd name="connsiteY8" fmla="*/ 75697 h 103168"/>
                <a:gd name="connsiteX9" fmla="*/ 36518 w 87727"/>
                <a:gd name="connsiteY9" fmla="*/ 98244 h 103168"/>
                <a:gd name="connsiteX10" fmla="*/ 16642 w 87727"/>
                <a:gd name="connsiteY10" fmla="*/ 71825 h 103168"/>
                <a:gd name="connsiteX11" fmla="*/ 20298 w 87727"/>
                <a:gd name="connsiteY11" fmla="*/ 48139 h 103168"/>
                <a:gd name="connsiteX12" fmla="*/ 32406 w 87727"/>
                <a:gd name="connsiteY12" fmla="*/ 48139 h 103168"/>
                <a:gd name="connsiteX13" fmla="*/ 21668 w 87727"/>
                <a:gd name="connsiteY13" fmla="*/ 43129 h 103168"/>
                <a:gd name="connsiteX14" fmla="*/ 60049 w 87727"/>
                <a:gd name="connsiteY14" fmla="*/ 5095 h 103168"/>
                <a:gd name="connsiteX15" fmla="*/ 76955 w 87727"/>
                <a:gd name="connsiteY15" fmla="*/ 19443 h 103168"/>
                <a:gd name="connsiteX16" fmla="*/ 31035 w 87727"/>
                <a:gd name="connsiteY16" fmla="*/ 43129 h 103168"/>
                <a:gd name="connsiteX17" fmla="*/ 21668 w 87727"/>
                <a:gd name="connsiteY17" fmla="*/ 43129 h 1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727" h="103168">
                  <a:moveTo>
                    <a:pt x="32406" y="48139"/>
                  </a:moveTo>
                  <a:cubicBezTo>
                    <a:pt x="39031" y="48139"/>
                    <a:pt x="55937" y="47684"/>
                    <a:pt x="67360" y="42901"/>
                  </a:cubicBezTo>
                  <a:cubicBezTo>
                    <a:pt x="83352" y="36069"/>
                    <a:pt x="84494" y="22632"/>
                    <a:pt x="84494" y="19443"/>
                  </a:cubicBezTo>
                  <a:cubicBezTo>
                    <a:pt x="84494" y="9423"/>
                    <a:pt x="75813" y="85"/>
                    <a:pt x="60049" y="85"/>
                  </a:cubicBezTo>
                  <a:cubicBezTo>
                    <a:pt x="34691" y="85"/>
                    <a:pt x="193" y="22176"/>
                    <a:pt x="193" y="62032"/>
                  </a:cubicBezTo>
                  <a:cubicBezTo>
                    <a:pt x="193" y="85262"/>
                    <a:pt x="13672" y="103254"/>
                    <a:pt x="36061" y="103254"/>
                  </a:cubicBezTo>
                  <a:cubicBezTo>
                    <a:pt x="68731" y="103254"/>
                    <a:pt x="87921" y="79113"/>
                    <a:pt x="87921" y="76380"/>
                  </a:cubicBezTo>
                  <a:cubicBezTo>
                    <a:pt x="87921" y="75014"/>
                    <a:pt x="86550" y="73419"/>
                    <a:pt x="85180" y="73419"/>
                  </a:cubicBezTo>
                  <a:cubicBezTo>
                    <a:pt x="84037" y="73419"/>
                    <a:pt x="83580" y="73875"/>
                    <a:pt x="82210" y="75697"/>
                  </a:cubicBezTo>
                  <a:cubicBezTo>
                    <a:pt x="64162" y="98244"/>
                    <a:pt x="39260" y="98244"/>
                    <a:pt x="36518" y="98244"/>
                  </a:cubicBezTo>
                  <a:cubicBezTo>
                    <a:pt x="18698" y="98244"/>
                    <a:pt x="16642" y="79113"/>
                    <a:pt x="16642" y="71825"/>
                  </a:cubicBezTo>
                  <a:cubicBezTo>
                    <a:pt x="16642" y="69092"/>
                    <a:pt x="16871" y="62032"/>
                    <a:pt x="20298" y="48139"/>
                  </a:cubicBezTo>
                  <a:lnTo>
                    <a:pt x="32406" y="48139"/>
                  </a:lnTo>
                  <a:close/>
                  <a:moveTo>
                    <a:pt x="21668" y="43129"/>
                  </a:moveTo>
                  <a:cubicBezTo>
                    <a:pt x="30578" y="8512"/>
                    <a:pt x="54109" y="5095"/>
                    <a:pt x="60049" y="5095"/>
                  </a:cubicBezTo>
                  <a:cubicBezTo>
                    <a:pt x="70787" y="5095"/>
                    <a:pt x="76955" y="11700"/>
                    <a:pt x="76955" y="19443"/>
                  </a:cubicBezTo>
                  <a:cubicBezTo>
                    <a:pt x="76955" y="43129"/>
                    <a:pt x="40402" y="43129"/>
                    <a:pt x="31035" y="43129"/>
                  </a:cubicBezTo>
                  <a:lnTo>
                    <a:pt x="21668" y="43129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81" name="任意多边形: 形状 2480">
              <a:extLst>
                <a:ext uri="{FF2B5EF4-FFF2-40B4-BE49-F238E27FC236}">
                  <a16:creationId xmlns:a16="http://schemas.microsoft.com/office/drawing/2014/main" id="{37D099B8-97A7-4F93-5688-C950AD8756E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526495" y="5783578"/>
              <a:ext cx="48455" cy="107291"/>
            </a:xfrm>
            <a:custGeom>
              <a:avLst/>
              <a:gdLst>
                <a:gd name="connsiteX0" fmla="*/ 44496 w 48455"/>
                <a:gd name="connsiteY0" fmla="*/ 6139 h 107291"/>
                <a:gd name="connsiteX1" fmla="*/ 38099 w 48455"/>
                <a:gd name="connsiteY1" fmla="*/ 81 h 107291"/>
                <a:gd name="connsiteX2" fmla="*/ 29144 w 48455"/>
                <a:gd name="connsiteY2" fmla="*/ 8849 h 107291"/>
                <a:gd name="connsiteX3" fmla="*/ 35540 w 48455"/>
                <a:gd name="connsiteY3" fmla="*/ 14907 h 107291"/>
                <a:gd name="connsiteX4" fmla="*/ 44496 w 48455"/>
                <a:gd name="connsiteY4" fmla="*/ 6139 h 107291"/>
                <a:gd name="connsiteX5" fmla="*/ 11872 w 48455"/>
                <a:gd name="connsiteY5" fmla="*/ 87125 h 107291"/>
                <a:gd name="connsiteX6" fmla="*/ 10433 w 48455"/>
                <a:gd name="connsiteY6" fmla="*/ 93821 h 107291"/>
                <a:gd name="connsiteX7" fmla="*/ 25625 w 48455"/>
                <a:gd name="connsiteY7" fmla="*/ 107372 h 107291"/>
                <a:gd name="connsiteX8" fmla="*/ 48654 w 48455"/>
                <a:gd name="connsiteY8" fmla="*/ 82980 h 107291"/>
                <a:gd name="connsiteX9" fmla="*/ 46095 w 48455"/>
                <a:gd name="connsiteY9" fmla="*/ 80908 h 107291"/>
                <a:gd name="connsiteX10" fmla="*/ 43057 w 48455"/>
                <a:gd name="connsiteY10" fmla="*/ 83618 h 107291"/>
                <a:gd name="connsiteX11" fmla="*/ 26105 w 48455"/>
                <a:gd name="connsiteY11" fmla="*/ 102908 h 107291"/>
                <a:gd name="connsiteX12" fmla="*/ 22107 w 48455"/>
                <a:gd name="connsiteY12" fmla="*/ 97328 h 107291"/>
                <a:gd name="connsiteX13" fmla="*/ 24666 w 48455"/>
                <a:gd name="connsiteY13" fmla="*/ 87125 h 107291"/>
                <a:gd name="connsiteX14" fmla="*/ 29783 w 48455"/>
                <a:gd name="connsiteY14" fmla="*/ 74372 h 107291"/>
                <a:gd name="connsiteX15" fmla="*/ 37619 w 48455"/>
                <a:gd name="connsiteY15" fmla="*/ 54125 h 107291"/>
                <a:gd name="connsiteX16" fmla="*/ 38579 w 48455"/>
                <a:gd name="connsiteY16" fmla="*/ 49024 h 107291"/>
                <a:gd name="connsiteX17" fmla="*/ 23386 w 48455"/>
                <a:gd name="connsiteY17" fmla="*/ 35473 h 107291"/>
                <a:gd name="connsiteX18" fmla="*/ 198 w 48455"/>
                <a:gd name="connsiteY18" fmla="*/ 59864 h 107291"/>
                <a:gd name="connsiteX19" fmla="*/ 2917 w 48455"/>
                <a:gd name="connsiteY19" fmla="*/ 61937 h 107291"/>
                <a:gd name="connsiteX20" fmla="*/ 5795 w 48455"/>
                <a:gd name="connsiteY20" fmla="*/ 59386 h 107291"/>
                <a:gd name="connsiteX21" fmla="*/ 22907 w 48455"/>
                <a:gd name="connsiteY21" fmla="*/ 39937 h 107291"/>
                <a:gd name="connsiteX22" fmla="*/ 26905 w 48455"/>
                <a:gd name="connsiteY22" fmla="*/ 45516 h 107291"/>
                <a:gd name="connsiteX23" fmla="*/ 21947 w 48455"/>
                <a:gd name="connsiteY23" fmla="*/ 61458 h 107291"/>
                <a:gd name="connsiteX24" fmla="*/ 11872 w 48455"/>
                <a:gd name="connsiteY24" fmla="*/ 87125 h 10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55" h="107291">
                  <a:moveTo>
                    <a:pt x="44496" y="6139"/>
                  </a:moveTo>
                  <a:cubicBezTo>
                    <a:pt x="44496" y="3588"/>
                    <a:pt x="42577" y="81"/>
                    <a:pt x="38099" y="81"/>
                  </a:cubicBezTo>
                  <a:cubicBezTo>
                    <a:pt x="33781" y="81"/>
                    <a:pt x="29144" y="4226"/>
                    <a:pt x="29144" y="8849"/>
                  </a:cubicBezTo>
                  <a:cubicBezTo>
                    <a:pt x="29144" y="11559"/>
                    <a:pt x="31223" y="14907"/>
                    <a:pt x="35540" y="14907"/>
                  </a:cubicBezTo>
                  <a:cubicBezTo>
                    <a:pt x="40178" y="14907"/>
                    <a:pt x="44496" y="10443"/>
                    <a:pt x="44496" y="6139"/>
                  </a:cubicBezTo>
                  <a:close/>
                  <a:moveTo>
                    <a:pt x="11872" y="87125"/>
                  </a:moveTo>
                  <a:cubicBezTo>
                    <a:pt x="11233" y="89198"/>
                    <a:pt x="10433" y="91111"/>
                    <a:pt x="10433" y="93821"/>
                  </a:cubicBezTo>
                  <a:cubicBezTo>
                    <a:pt x="10433" y="101314"/>
                    <a:pt x="16830" y="107372"/>
                    <a:pt x="25625" y="107372"/>
                  </a:cubicBezTo>
                  <a:cubicBezTo>
                    <a:pt x="41617" y="107372"/>
                    <a:pt x="48654" y="85372"/>
                    <a:pt x="48654" y="82980"/>
                  </a:cubicBezTo>
                  <a:cubicBezTo>
                    <a:pt x="48654" y="80908"/>
                    <a:pt x="46575" y="80908"/>
                    <a:pt x="46095" y="80908"/>
                  </a:cubicBezTo>
                  <a:cubicBezTo>
                    <a:pt x="43856" y="80908"/>
                    <a:pt x="43696" y="81865"/>
                    <a:pt x="43057" y="83618"/>
                  </a:cubicBezTo>
                  <a:cubicBezTo>
                    <a:pt x="39379" y="96372"/>
                    <a:pt x="32342" y="102908"/>
                    <a:pt x="26105" y="102908"/>
                  </a:cubicBezTo>
                  <a:cubicBezTo>
                    <a:pt x="22907" y="102908"/>
                    <a:pt x="22107" y="100836"/>
                    <a:pt x="22107" y="97328"/>
                  </a:cubicBezTo>
                  <a:cubicBezTo>
                    <a:pt x="22107" y="93662"/>
                    <a:pt x="23227" y="90633"/>
                    <a:pt x="24666" y="87125"/>
                  </a:cubicBezTo>
                  <a:cubicBezTo>
                    <a:pt x="26265" y="82821"/>
                    <a:pt x="28024" y="78517"/>
                    <a:pt x="29783" y="74372"/>
                  </a:cubicBezTo>
                  <a:cubicBezTo>
                    <a:pt x="31223" y="70546"/>
                    <a:pt x="36980" y="56038"/>
                    <a:pt x="37619" y="54125"/>
                  </a:cubicBezTo>
                  <a:cubicBezTo>
                    <a:pt x="38099" y="52531"/>
                    <a:pt x="38579" y="50618"/>
                    <a:pt x="38579" y="49024"/>
                  </a:cubicBezTo>
                  <a:cubicBezTo>
                    <a:pt x="38579" y="41531"/>
                    <a:pt x="32182" y="35473"/>
                    <a:pt x="23386" y="35473"/>
                  </a:cubicBezTo>
                  <a:cubicBezTo>
                    <a:pt x="7554" y="35473"/>
                    <a:pt x="198" y="57154"/>
                    <a:pt x="198" y="59864"/>
                  </a:cubicBezTo>
                  <a:cubicBezTo>
                    <a:pt x="198" y="61937"/>
                    <a:pt x="2437" y="61937"/>
                    <a:pt x="2917" y="61937"/>
                  </a:cubicBezTo>
                  <a:cubicBezTo>
                    <a:pt x="5156" y="61937"/>
                    <a:pt x="5315" y="61140"/>
                    <a:pt x="5795" y="59386"/>
                  </a:cubicBezTo>
                  <a:cubicBezTo>
                    <a:pt x="9953" y="45676"/>
                    <a:pt x="16990" y="39937"/>
                    <a:pt x="22907" y="39937"/>
                  </a:cubicBezTo>
                  <a:cubicBezTo>
                    <a:pt x="25465" y="39937"/>
                    <a:pt x="26905" y="41212"/>
                    <a:pt x="26905" y="45516"/>
                  </a:cubicBezTo>
                  <a:cubicBezTo>
                    <a:pt x="26905" y="49183"/>
                    <a:pt x="25945" y="51574"/>
                    <a:pt x="21947" y="61458"/>
                  </a:cubicBezTo>
                  <a:lnTo>
                    <a:pt x="11872" y="87125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82" name="任意多边形: 形状 2481">
              <a:extLst>
                <a:ext uri="{FF2B5EF4-FFF2-40B4-BE49-F238E27FC236}">
                  <a16:creationId xmlns:a16="http://schemas.microsoft.com/office/drawing/2014/main" id="{D3C10FA1-D8C1-D196-9539-5F90C4CB5F2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593691" y="5777042"/>
              <a:ext cx="71644" cy="113827"/>
            </a:xfrm>
            <a:custGeom>
              <a:avLst/>
              <a:gdLst>
                <a:gd name="connsiteX0" fmla="*/ 71845 w 71644"/>
                <a:gd name="connsiteY0" fmla="*/ 34676 h 113827"/>
                <a:gd name="connsiteX1" fmla="*/ 49776 w 71644"/>
                <a:gd name="connsiteY1" fmla="*/ 81 h 113827"/>
                <a:gd name="connsiteX2" fmla="*/ 201 w 71644"/>
                <a:gd name="connsiteY2" fmla="*/ 79314 h 113827"/>
                <a:gd name="connsiteX3" fmla="*/ 22270 w 71644"/>
                <a:gd name="connsiteY3" fmla="*/ 113908 h 113827"/>
                <a:gd name="connsiteX4" fmla="*/ 71845 w 71644"/>
                <a:gd name="connsiteY4" fmla="*/ 34676 h 113827"/>
                <a:gd name="connsiteX5" fmla="*/ 18272 w 71644"/>
                <a:gd name="connsiteY5" fmla="*/ 54125 h 113827"/>
                <a:gd name="connsiteX6" fmla="*/ 49616 w 71644"/>
                <a:gd name="connsiteY6" fmla="*/ 4545 h 113827"/>
                <a:gd name="connsiteX7" fmla="*/ 59851 w 71644"/>
                <a:gd name="connsiteY7" fmla="*/ 25270 h 113827"/>
                <a:gd name="connsiteX8" fmla="*/ 55213 w 71644"/>
                <a:gd name="connsiteY8" fmla="*/ 54125 h 113827"/>
                <a:gd name="connsiteX9" fmla="*/ 18272 w 71644"/>
                <a:gd name="connsiteY9" fmla="*/ 54125 h 113827"/>
                <a:gd name="connsiteX10" fmla="*/ 53774 w 71644"/>
                <a:gd name="connsiteY10" fmla="*/ 59864 h 113827"/>
                <a:gd name="connsiteX11" fmla="*/ 40821 w 71644"/>
                <a:gd name="connsiteY11" fmla="*/ 93662 h 113827"/>
                <a:gd name="connsiteX12" fmla="*/ 22430 w 71644"/>
                <a:gd name="connsiteY12" fmla="*/ 109445 h 113827"/>
                <a:gd name="connsiteX13" fmla="*/ 12195 w 71644"/>
                <a:gd name="connsiteY13" fmla="*/ 88720 h 113827"/>
                <a:gd name="connsiteX14" fmla="*/ 16833 w 71644"/>
                <a:gd name="connsiteY14" fmla="*/ 59864 h 113827"/>
                <a:gd name="connsiteX15" fmla="*/ 53774 w 71644"/>
                <a:gd name="connsiteY15" fmla="*/ 59864 h 11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644" h="113827">
                  <a:moveTo>
                    <a:pt x="71845" y="34676"/>
                  </a:moveTo>
                  <a:cubicBezTo>
                    <a:pt x="71845" y="17936"/>
                    <a:pt x="65448" y="81"/>
                    <a:pt x="49776" y="81"/>
                  </a:cubicBezTo>
                  <a:cubicBezTo>
                    <a:pt x="25788" y="81"/>
                    <a:pt x="201" y="42806"/>
                    <a:pt x="201" y="79314"/>
                  </a:cubicBezTo>
                  <a:cubicBezTo>
                    <a:pt x="201" y="98285"/>
                    <a:pt x="7557" y="113908"/>
                    <a:pt x="22270" y="113908"/>
                  </a:cubicBezTo>
                  <a:cubicBezTo>
                    <a:pt x="46578" y="113908"/>
                    <a:pt x="71845" y="70386"/>
                    <a:pt x="71845" y="34676"/>
                  </a:cubicBezTo>
                  <a:close/>
                  <a:moveTo>
                    <a:pt x="18272" y="54125"/>
                  </a:moveTo>
                  <a:cubicBezTo>
                    <a:pt x="26428" y="19690"/>
                    <a:pt x="40181" y="4545"/>
                    <a:pt x="49616" y="4545"/>
                  </a:cubicBezTo>
                  <a:cubicBezTo>
                    <a:pt x="59851" y="4545"/>
                    <a:pt x="59851" y="22241"/>
                    <a:pt x="59851" y="25270"/>
                  </a:cubicBezTo>
                  <a:cubicBezTo>
                    <a:pt x="59851" y="31487"/>
                    <a:pt x="58572" y="40734"/>
                    <a:pt x="55213" y="54125"/>
                  </a:cubicBezTo>
                  <a:lnTo>
                    <a:pt x="18272" y="54125"/>
                  </a:lnTo>
                  <a:close/>
                  <a:moveTo>
                    <a:pt x="53774" y="59864"/>
                  </a:moveTo>
                  <a:cubicBezTo>
                    <a:pt x="49296" y="77241"/>
                    <a:pt x="45618" y="85850"/>
                    <a:pt x="40821" y="93662"/>
                  </a:cubicBezTo>
                  <a:cubicBezTo>
                    <a:pt x="35863" y="101952"/>
                    <a:pt x="29466" y="109445"/>
                    <a:pt x="22430" y="109445"/>
                  </a:cubicBezTo>
                  <a:cubicBezTo>
                    <a:pt x="13634" y="109445"/>
                    <a:pt x="12195" y="97328"/>
                    <a:pt x="12195" y="88720"/>
                  </a:cubicBezTo>
                  <a:cubicBezTo>
                    <a:pt x="12195" y="78198"/>
                    <a:pt x="15233" y="65763"/>
                    <a:pt x="16833" y="59864"/>
                  </a:cubicBezTo>
                  <a:lnTo>
                    <a:pt x="53774" y="59864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83" name="任意多边形: 形状 2482">
              <a:extLst>
                <a:ext uri="{FF2B5EF4-FFF2-40B4-BE49-F238E27FC236}">
                  <a16:creationId xmlns:a16="http://schemas.microsoft.com/office/drawing/2014/main" id="{1D78ADF5-07AA-05FC-05C1-A9858B96509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97303" y="5769708"/>
              <a:ext cx="24627" cy="159422"/>
            </a:xfrm>
            <a:custGeom>
              <a:avLst/>
              <a:gdLst>
                <a:gd name="connsiteX0" fmla="*/ 24833 w 24627"/>
                <a:gd name="connsiteY0" fmla="*/ 159503 h 159422"/>
                <a:gd name="connsiteX1" fmla="*/ 24833 w 24627"/>
                <a:gd name="connsiteY1" fmla="*/ 151691 h 159422"/>
                <a:gd name="connsiteX2" fmla="*/ 8041 w 24627"/>
                <a:gd name="connsiteY2" fmla="*/ 151691 h 159422"/>
                <a:gd name="connsiteX3" fmla="*/ 8041 w 24627"/>
                <a:gd name="connsiteY3" fmla="*/ 7893 h 159422"/>
                <a:gd name="connsiteX4" fmla="*/ 24833 w 24627"/>
                <a:gd name="connsiteY4" fmla="*/ 7893 h 159422"/>
                <a:gd name="connsiteX5" fmla="*/ 24833 w 24627"/>
                <a:gd name="connsiteY5" fmla="*/ 81 h 159422"/>
                <a:gd name="connsiteX6" fmla="*/ 205 w 24627"/>
                <a:gd name="connsiteY6" fmla="*/ 81 h 159422"/>
                <a:gd name="connsiteX7" fmla="*/ 205 w 24627"/>
                <a:gd name="connsiteY7" fmla="*/ 159503 h 159422"/>
                <a:gd name="connsiteX8" fmla="*/ 24833 w 24627"/>
                <a:gd name="connsiteY8" fmla="*/ 159503 h 1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27" h="159422">
                  <a:moveTo>
                    <a:pt x="24833" y="159503"/>
                  </a:moveTo>
                  <a:lnTo>
                    <a:pt x="24833" y="151691"/>
                  </a:lnTo>
                  <a:lnTo>
                    <a:pt x="8041" y="151691"/>
                  </a:lnTo>
                  <a:lnTo>
                    <a:pt x="8041" y="7893"/>
                  </a:lnTo>
                  <a:lnTo>
                    <a:pt x="24833" y="7893"/>
                  </a:lnTo>
                  <a:lnTo>
                    <a:pt x="24833" y="81"/>
                  </a:lnTo>
                  <a:lnTo>
                    <a:pt x="205" y="81"/>
                  </a:lnTo>
                  <a:lnTo>
                    <a:pt x="205" y="159503"/>
                  </a:lnTo>
                  <a:lnTo>
                    <a:pt x="24833" y="159503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84" name="任意多边形: 形状 2483">
              <a:extLst>
                <a:ext uri="{FF2B5EF4-FFF2-40B4-BE49-F238E27FC236}">
                  <a16:creationId xmlns:a16="http://schemas.microsoft.com/office/drawing/2014/main" id="{FC5EE89F-98A9-D7AC-C278-8D7036601D2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738629" y="5818970"/>
              <a:ext cx="63808" cy="71899"/>
            </a:xfrm>
            <a:custGeom>
              <a:avLst/>
              <a:gdLst>
                <a:gd name="connsiteX0" fmla="*/ 57778 w 63808"/>
                <a:gd name="connsiteY0" fmla="*/ 10443 h 71899"/>
                <a:gd name="connsiteX1" fmla="*/ 51062 w 63808"/>
                <a:gd name="connsiteY1" fmla="*/ 17936 h 71899"/>
                <a:gd name="connsiteX2" fmla="*/ 56339 w 63808"/>
                <a:gd name="connsiteY2" fmla="*/ 23038 h 71899"/>
                <a:gd name="connsiteX3" fmla="*/ 64015 w 63808"/>
                <a:gd name="connsiteY3" fmla="*/ 13951 h 71899"/>
                <a:gd name="connsiteX4" fmla="*/ 42746 w 63808"/>
                <a:gd name="connsiteY4" fmla="*/ 81 h 71899"/>
                <a:gd name="connsiteX5" fmla="*/ 13321 w 63808"/>
                <a:gd name="connsiteY5" fmla="*/ 23357 h 71899"/>
                <a:gd name="connsiteX6" fmla="*/ 18918 w 63808"/>
                <a:gd name="connsiteY6" fmla="*/ 34994 h 71899"/>
                <a:gd name="connsiteX7" fmla="*/ 36989 w 63808"/>
                <a:gd name="connsiteY7" fmla="*/ 40734 h 71899"/>
                <a:gd name="connsiteX8" fmla="*/ 50582 w 63808"/>
                <a:gd name="connsiteY8" fmla="*/ 51255 h 71899"/>
                <a:gd name="connsiteX9" fmla="*/ 42106 w 63808"/>
                <a:gd name="connsiteY9" fmla="*/ 64009 h 71899"/>
                <a:gd name="connsiteX10" fmla="*/ 26114 w 63808"/>
                <a:gd name="connsiteY10" fmla="*/ 67517 h 71899"/>
                <a:gd name="connsiteX11" fmla="*/ 6924 w 63808"/>
                <a:gd name="connsiteY11" fmla="*/ 60821 h 71899"/>
                <a:gd name="connsiteX12" fmla="*/ 15719 w 63808"/>
                <a:gd name="connsiteY12" fmla="*/ 51734 h 71899"/>
                <a:gd name="connsiteX13" fmla="*/ 9482 w 63808"/>
                <a:gd name="connsiteY13" fmla="*/ 45835 h 71899"/>
                <a:gd name="connsiteX14" fmla="*/ 207 w 63808"/>
                <a:gd name="connsiteY14" fmla="*/ 56516 h 71899"/>
                <a:gd name="connsiteX15" fmla="*/ 25954 w 63808"/>
                <a:gd name="connsiteY15" fmla="*/ 71980 h 71899"/>
                <a:gd name="connsiteX16" fmla="*/ 60817 w 63808"/>
                <a:gd name="connsiteY16" fmla="*/ 45676 h 71899"/>
                <a:gd name="connsiteX17" fmla="*/ 38748 w 63808"/>
                <a:gd name="connsiteY17" fmla="*/ 27023 h 71899"/>
                <a:gd name="connsiteX18" fmla="*/ 32351 w 63808"/>
                <a:gd name="connsiteY18" fmla="*/ 25748 h 71899"/>
                <a:gd name="connsiteX19" fmla="*/ 23555 w 63808"/>
                <a:gd name="connsiteY19" fmla="*/ 17777 h 71899"/>
                <a:gd name="connsiteX20" fmla="*/ 29952 w 63808"/>
                <a:gd name="connsiteY20" fmla="*/ 7574 h 71899"/>
                <a:gd name="connsiteX21" fmla="*/ 42586 w 63808"/>
                <a:gd name="connsiteY21" fmla="*/ 4545 h 71899"/>
                <a:gd name="connsiteX22" fmla="*/ 57778 w 63808"/>
                <a:gd name="connsiteY22" fmla="*/ 10443 h 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08" h="71899">
                  <a:moveTo>
                    <a:pt x="57778" y="10443"/>
                  </a:moveTo>
                  <a:cubicBezTo>
                    <a:pt x="53621" y="11400"/>
                    <a:pt x="51062" y="14748"/>
                    <a:pt x="51062" y="17936"/>
                  </a:cubicBezTo>
                  <a:cubicBezTo>
                    <a:pt x="51062" y="21603"/>
                    <a:pt x="54260" y="23038"/>
                    <a:pt x="56339" y="23038"/>
                  </a:cubicBezTo>
                  <a:cubicBezTo>
                    <a:pt x="57938" y="23038"/>
                    <a:pt x="64015" y="22081"/>
                    <a:pt x="64015" y="13951"/>
                  </a:cubicBezTo>
                  <a:cubicBezTo>
                    <a:pt x="64015" y="3588"/>
                    <a:pt x="52501" y="81"/>
                    <a:pt x="42746" y="81"/>
                  </a:cubicBezTo>
                  <a:cubicBezTo>
                    <a:pt x="17798" y="81"/>
                    <a:pt x="13321" y="18415"/>
                    <a:pt x="13321" y="23357"/>
                  </a:cubicBezTo>
                  <a:cubicBezTo>
                    <a:pt x="13321" y="29255"/>
                    <a:pt x="16679" y="33081"/>
                    <a:pt x="18918" y="34994"/>
                  </a:cubicBezTo>
                  <a:cubicBezTo>
                    <a:pt x="23076" y="38183"/>
                    <a:pt x="25954" y="38821"/>
                    <a:pt x="36989" y="40734"/>
                  </a:cubicBezTo>
                  <a:cubicBezTo>
                    <a:pt x="40347" y="41371"/>
                    <a:pt x="50582" y="43284"/>
                    <a:pt x="50582" y="51255"/>
                  </a:cubicBezTo>
                  <a:cubicBezTo>
                    <a:pt x="50582" y="53966"/>
                    <a:pt x="48823" y="60024"/>
                    <a:pt x="42106" y="64009"/>
                  </a:cubicBezTo>
                  <a:cubicBezTo>
                    <a:pt x="35869" y="67517"/>
                    <a:pt x="28033" y="67517"/>
                    <a:pt x="26114" y="67517"/>
                  </a:cubicBezTo>
                  <a:cubicBezTo>
                    <a:pt x="19717" y="67517"/>
                    <a:pt x="10602" y="66082"/>
                    <a:pt x="6924" y="60821"/>
                  </a:cubicBezTo>
                  <a:cubicBezTo>
                    <a:pt x="12201" y="60183"/>
                    <a:pt x="15719" y="56198"/>
                    <a:pt x="15719" y="51734"/>
                  </a:cubicBezTo>
                  <a:cubicBezTo>
                    <a:pt x="15719" y="47748"/>
                    <a:pt x="12841" y="45835"/>
                    <a:pt x="9482" y="45835"/>
                  </a:cubicBezTo>
                  <a:cubicBezTo>
                    <a:pt x="4845" y="45835"/>
                    <a:pt x="207" y="49502"/>
                    <a:pt x="207" y="56516"/>
                  </a:cubicBezTo>
                  <a:cubicBezTo>
                    <a:pt x="207" y="66082"/>
                    <a:pt x="10442" y="71980"/>
                    <a:pt x="25954" y="71980"/>
                  </a:cubicBezTo>
                  <a:cubicBezTo>
                    <a:pt x="55380" y="71980"/>
                    <a:pt x="60817" y="51893"/>
                    <a:pt x="60817" y="45676"/>
                  </a:cubicBezTo>
                  <a:cubicBezTo>
                    <a:pt x="60817" y="31009"/>
                    <a:pt x="44665" y="28139"/>
                    <a:pt x="38748" y="27023"/>
                  </a:cubicBezTo>
                  <a:cubicBezTo>
                    <a:pt x="37309" y="26704"/>
                    <a:pt x="33311" y="26067"/>
                    <a:pt x="32351" y="25748"/>
                  </a:cubicBezTo>
                  <a:cubicBezTo>
                    <a:pt x="26434" y="24632"/>
                    <a:pt x="23555" y="21284"/>
                    <a:pt x="23555" y="17777"/>
                  </a:cubicBezTo>
                  <a:cubicBezTo>
                    <a:pt x="23555" y="14110"/>
                    <a:pt x="26434" y="9806"/>
                    <a:pt x="29952" y="7574"/>
                  </a:cubicBezTo>
                  <a:cubicBezTo>
                    <a:pt x="34270" y="4864"/>
                    <a:pt x="39867" y="4545"/>
                    <a:pt x="42586" y="4545"/>
                  </a:cubicBezTo>
                  <a:cubicBezTo>
                    <a:pt x="45944" y="4545"/>
                    <a:pt x="54260" y="5023"/>
                    <a:pt x="57778" y="10443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85" name="任意多边形: 形状 2484">
              <a:extLst>
                <a:ext uri="{FF2B5EF4-FFF2-40B4-BE49-F238E27FC236}">
                  <a16:creationId xmlns:a16="http://schemas.microsoft.com/office/drawing/2014/main" id="{857909A3-69CE-F461-0F2A-ECA535A3929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818619" y="5769708"/>
              <a:ext cx="24627" cy="159422"/>
            </a:xfrm>
            <a:custGeom>
              <a:avLst/>
              <a:gdLst>
                <a:gd name="connsiteX0" fmla="*/ 24839 w 24627"/>
                <a:gd name="connsiteY0" fmla="*/ 81 h 159422"/>
                <a:gd name="connsiteX1" fmla="*/ 211 w 24627"/>
                <a:gd name="connsiteY1" fmla="*/ 81 h 159422"/>
                <a:gd name="connsiteX2" fmla="*/ 211 w 24627"/>
                <a:gd name="connsiteY2" fmla="*/ 7893 h 159422"/>
                <a:gd name="connsiteX3" fmla="*/ 17003 w 24627"/>
                <a:gd name="connsiteY3" fmla="*/ 7893 h 159422"/>
                <a:gd name="connsiteX4" fmla="*/ 17003 w 24627"/>
                <a:gd name="connsiteY4" fmla="*/ 151691 h 159422"/>
                <a:gd name="connsiteX5" fmla="*/ 211 w 24627"/>
                <a:gd name="connsiteY5" fmla="*/ 151691 h 159422"/>
                <a:gd name="connsiteX6" fmla="*/ 211 w 24627"/>
                <a:gd name="connsiteY6" fmla="*/ 159503 h 159422"/>
                <a:gd name="connsiteX7" fmla="*/ 24839 w 24627"/>
                <a:gd name="connsiteY7" fmla="*/ 159503 h 159422"/>
                <a:gd name="connsiteX8" fmla="*/ 24839 w 24627"/>
                <a:gd name="connsiteY8" fmla="*/ 81 h 15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27" h="159422">
                  <a:moveTo>
                    <a:pt x="24839" y="81"/>
                  </a:moveTo>
                  <a:lnTo>
                    <a:pt x="211" y="81"/>
                  </a:lnTo>
                  <a:lnTo>
                    <a:pt x="211" y="7893"/>
                  </a:lnTo>
                  <a:lnTo>
                    <a:pt x="17003" y="7893"/>
                  </a:lnTo>
                  <a:lnTo>
                    <a:pt x="17003" y="151691"/>
                  </a:lnTo>
                  <a:lnTo>
                    <a:pt x="211" y="151691"/>
                  </a:lnTo>
                  <a:lnTo>
                    <a:pt x="211" y="159503"/>
                  </a:lnTo>
                  <a:lnTo>
                    <a:pt x="24839" y="159503"/>
                  </a:lnTo>
                  <a:lnTo>
                    <a:pt x="24839" y="8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86" name="任意多边形: 形状 2485">
              <a:extLst>
                <a:ext uri="{FF2B5EF4-FFF2-40B4-BE49-F238E27FC236}">
                  <a16:creationId xmlns:a16="http://schemas.microsoft.com/office/drawing/2014/main" id="{712F8DE9-F64F-7F55-0324-648AEE45428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52897" y="5899727"/>
              <a:ext cx="151924" cy="53292"/>
            </a:xfrm>
            <a:custGeom>
              <a:avLst/>
              <a:gdLst>
                <a:gd name="connsiteX0" fmla="*/ 144373 w 151924"/>
                <a:gd name="connsiteY0" fmla="*/ 9195 h 53292"/>
                <a:gd name="connsiteX1" fmla="*/ 152141 w 151924"/>
                <a:gd name="connsiteY1" fmla="*/ 4640 h 53292"/>
                <a:gd name="connsiteX2" fmla="*/ 144602 w 151924"/>
                <a:gd name="connsiteY2" fmla="*/ 85 h 53292"/>
                <a:gd name="connsiteX3" fmla="*/ 7755 w 151924"/>
                <a:gd name="connsiteY3" fmla="*/ 85 h 53292"/>
                <a:gd name="connsiteX4" fmla="*/ 216 w 151924"/>
                <a:gd name="connsiteY4" fmla="*/ 4640 h 53292"/>
                <a:gd name="connsiteX5" fmla="*/ 7984 w 151924"/>
                <a:gd name="connsiteY5" fmla="*/ 9195 h 53292"/>
                <a:gd name="connsiteX6" fmla="*/ 144373 w 151924"/>
                <a:gd name="connsiteY6" fmla="*/ 9195 h 53292"/>
                <a:gd name="connsiteX7" fmla="*/ 144602 w 151924"/>
                <a:gd name="connsiteY7" fmla="*/ 53378 h 53292"/>
                <a:gd name="connsiteX8" fmla="*/ 152141 w 151924"/>
                <a:gd name="connsiteY8" fmla="*/ 48823 h 53292"/>
                <a:gd name="connsiteX9" fmla="*/ 144373 w 151924"/>
                <a:gd name="connsiteY9" fmla="*/ 44268 h 53292"/>
                <a:gd name="connsiteX10" fmla="*/ 7984 w 151924"/>
                <a:gd name="connsiteY10" fmla="*/ 44268 h 53292"/>
                <a:gd name="connsiteX11" fmla="*/ 216 w 151924"/>
                <a:gd name="connsiteY11" fmla="*/ 48823 h 53292"/>
                <a:gd name="connsiteX12" fmla="*/ 7755 w 151924"/>
                <a:gd name="connsiteY12" fmla="*/ 53378 h 53292"/>
                <a:gd name="connsiteX13" fmla="*/ 144602 w 151924"/>
                <a:gd name="connsiteY13" fmla="*/ 53378 h 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924" h="53292">
                  <a:moveTo>
                    <a:pt x="144373" y="9195"/>
                  </a:moveTo>
                  <a:cubicBezTo>
                    <a:pt x="147800" y="9195"/>
                    <a:pt x="152141" y="9195"/>
                    <a:pt x="152141" y="4640"/>
                  </a:cubicBezTo>
                  <a:cubicBezTo>
                    <a:pt x="152141" y="85"/>
                    <a:pt x="147800" y="85"/>
                    <a:pt x="144602" y="85"/>
                  </a:cubicBezTo>
                  <a:lnTo>
                    <a:pt x="7755" y="85"/>
                  </a:lnTo>
                  <a:cubicBezTo>
                    <a:pt x="4557" y="85"/>
                    <a:pt x="216" y="85"/>
                    <a:pt x="216" y="4640"/>
                  </a:cubicBezTo>
                  <a:cubicBezTo>
                    <a:pt x="216" y="9195"/>
                    <a:pt x="4557" y="9195"/>
                    <a:pt x="7984" y="9195"/>
                  </a:cubicBezTo>
                  <a:lnTo>
                    <a:pt x="144373" y="9195"/>
                  </a:lnTo>
                  <a:close/>
                  <a:moveTo>
                    <a:pt x="144602" y="53378"/>
                  </a:moveTo>
                  <a:cubicBezTo>
                    <a:pt x="147800" y="53378"/>
                    <a:pt x="152141" y="53378"/>
                    <a:pt x="152141" y="48823"/>
                  </a:cubicBezTo>
                  <a:cubicBezTo>
                    <a:pt x="152141" y="44268"/>
                    <a:pt x="147800" y="44268"/>
                    <a:pt x="144373" y="44268"/>
                  </a:cubicBezTo>
                  <a:lnTo>
                    <a:pt x="7984" y="44268"/>
                  </a:lnTo>
                  <a:cubicBezTo>
                    <a:pt x="4557" y="44268"/>
                    <a:pt x="216" y="44268"/>
                    <a:pt x="216" y="48823"/>
                  </a:cubicBezTo>
                  <a:cubicBezTo>
                    <a:pt x="216" y="53378"/>
                    <a:pt x="4557" y="53378"/>
                    <a:pt x="7755" y="53378"/>
                  </a:cubicBezTo>
                  <a:lnTo>
                    <a:pt x="144602" y="53378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87" name="任意多边形: 形状 2486">
              <a:extLst>
                <a:ext uri="{FF2B5EF4-FFF2-40B4-BE49-F238E27FC236}">
                  <a16:creationId xmlns:a16="http://schemas.microsoft.com/office/drawing/2014/main" id="{F720BB20-593D-1B6A-3D4E-D45C5DD7E54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89705" y="5827759"/>
              <a:ext cx="166774" cy="155550"/>
            </a:xfrm>
            <a:custGeom>
              <a:avLst/>
              <a:gdLst>
                <a:gd name="connsiteX0" fmla="*/ 98692 w 166774"/>
                <a:gd name="connsiteY0" fmla="*/ 75697 h 155550"/>
                <a:gd name="connsiteX1" fmla="*/ 113542 w 166774"/>
                <a:gd name="connsiteY1" fmla="*/ 77974 h 155550"/>
                <a:gd name="connsiteX2" fmla="*/ 114227 w 166774"/>
                <a:gd name="connsiteY2" fmla="*/ 79568 h 155550"/>
                <a:gd name="connsiteX3" fmla="*/ 117197 w 166774"/>
                <a:gd name="connsiteY3" fmla="*/ 81846 h 155550"/>
                <a:gd name="connsiteX4" fmla="*/ 127935 w 166774"/>
                <a:gd name="connsiteY4" fmla="*/ 73192 h 155550"/>
                <a:gd name="connsiteX5" fmla="*/ 113085 w 166774"/>
                <a:gd name="connsiteY5" fmla="*/ 66131 h 155550"/>
                <a:gd name="connsiteX6" fmla="*/ 109430 w 166774"/>
                <a:gd name="connsiteY6" fmla="*/ 65676 h 155550"/>
                <a:gd name="connsiteX7" fmla="*/ 114913 w 166774"/>
                <a:gd name="connsiteY7" fmla="*/ 59755 h 155550"/>
                <a:gd name="connsiteX8" fmla="*/ 167001 w 166774"/>
                <a:gd name="connsiteY8" fmla="*/ 1679 h 155550"/>
                <a:gd name="connsiteX9" fmla="*/ 165173 w 166774"/>
                <a:gd name="connsiteY9" fmla="*/ 85 h 155550"/>
                <a:gd name="connsiteX10" fmla="*/ 151009 w 166774"/>
                <a:gd name="connsiteY10" fmla="*/ 6462 h 155550"/>
                <a:gd name="connsiteX11" fmla="*/ 127935 w 166774"/>
                <a:gd name="connsiteY11" fmla="*/ 3957 h 155550"/>
                <a:gd name="connsiteX12" fmla="*/ 98235 w 166774"/>
                <a:gd name="connsiteY12" fmla="*/ 85 h 155550"/>
                <a:gd name="connsiteX13" fmla="*/ 57798 w 166774"/>
                <a:gd name="connsiteY13" fmla="*/ 12611 h 155550"/>
                <a:gd name="connsiteX14" fmla="*/ 35409 w 166774"/>
                <a:gd name="connsiteY14" fmla="*/ 39030 h 155550"/>
                <a:gd name="connsiteX15" fmla="*/ 37466 w 166774"/>
                <a:gd name="connsiteY15" fmla="*/ 40852 h 155550"/>
                <a:gd name="connsiteX16" fmla="*/ 57570 w 166774"/>
                <a:gd name="connsiteY16" fmla="*/ 28098 h 155550"/>
                <a:gd name="connsiteX17" fmla="*/ 79045 w 166774"/>
                <a:gd name="connsiteY17" fmla="*/ 14205 h 155550"/>
                <a:gd name="connsiteX18" fmla="*/ 101205 w 166774"/>
                <a:gd name="connsiteY18" fmla="*/ 16711 h 155550"/>
                <a:gd name="connsiteX19" fmla="*/ 130219 w 166774"/>
                <a:gd name="connsiteY19" fmla="*/ 20582 h 155550"/>
                <a:gd name="connsiteX20" fmla="*/ 138215 w 166774"/>
                <a:gd name="connsiteY20" fmla="*/ 19899 h 155550"/>
                <a:gd name="connsiteX21" fmla="*/ 95722 w 166774"/>
                <a:gd name="connsiteY21" fmla="*/ 65904 h 155550"/>
                <a:gd name="connsiteX22" fmla="*/ 72876 w 166774"/>
                <a:gd name="connsiteY22" fmla="*/ 65904 h 155550"/>
                <a:gd name="connsiteX23" fmla="*/ 58712 w 166774"/>
                <a:gd name="connsiteY23" fmla="*/ 73647 h 155550"/>
                <a:gd name="connsiteX24" fmla="*/ 64652 w 166774"/>
                <a:gd name="connsiteY24" fmla="*/ 75697 h 155550"/>
                <a:gd name="connsiteX25" fmla="*/ 85442 w 166774"/>
                <a:gd name="connsiteY25" fmla="*/ 75697 h 155550"/>
                <a:gd name="connsiteX26" fmla="*/ 43405 w 166774"/>
                <a:gd name="connsiteY26" fmla="*/ 114869 h 155550"/>
                <a:gd name="connsiteX27" fmla="*/ 7538 w 166774"/>
                <a:gd name="connsiteY27" fmla="*/ 146070 h 155550"/>
                <a:gd name="connsiteX28" fmla="*/ 227 w 166774"/>
                <a:gd name="connsiteY28" fmla="*/ 154041 h 155550"/>
                <a:gd name="connsiteX29" fmla="*/ 2055 w 166774"/>
                <a:gd name="connsiteY29" fmla="*/ 155636 h 155550"/>
                <a:gd name="connsiteX30" fmla="*/ 12792 w 166774"/>
                <a:gd name="connsiteY30" fmla="*/ 151536 h 155550"/>
                <a:gd name="connsiteX31" fmla="*/ 24443 w 166774"/>
                <a:gd name="connsiteY31" fmla="*/ 149259 h 155550"/>
                <a:gd name="connsiteX32" fmla="*/ 60083 w 166774"/>
                <a:gd name="connsiteY32" fmla="*/ 152219 h 155550"/>
                <a:gd name="connsiteX33" fmla="*/ 97550 w 166774"/>
                <a:gd name="connsiteY33" fmla="*/ 155636 h 155550"/>
                <a:gd name="connsiteX34" fmla="*/ 135017 w 166774"/>
                <a:gd name="connsiteY34" fmla="*/ 139693 h 155550"/>
                <a:gd name="connsiteX35" fmla="*/ 153065 w 166774"/>
                <a:gd name="connsiteY35" fmla="*/ 109859 h 155550"/>
                <a:gd name="connsiteX36" fmla="*/ 151009 w 166774"/>
                <a:gd name="connsiteY36" fmla="*/ 108264 h 155550"/>
                <a:gd name="connsiteX37" fmla="*/ 130905 w 166774"/>
                <a:gd name="connsiteY37" fmla="*/ 121474 h 155550"/>
                <a:gd name="connsiteX38" fmla="*/ 120167 w 166774"/>
                <a:gd name="connsiteY38" fmla="*/ 141515 h 155550"/>
                <a:gd name="connsiteX39" fmla="*/ 84299 w 166774"/>
                <a:gd name="connsiteY39" fmla="*/ 138782 h 155550"/>
                <a:gd name="connsiteX40" fmla="*/ 43634 w 166774"/>
                <a:gd name="connsiteY40" fmla="*/ 135138 h 155550"/>
                <a:gd name="connsiteX41" fmla="*/ 32439 w 166774"/>
                <a:gd name="connsiteY41" fmla="*/ 136049 h 155550"/>
                <a:gd name="connsiteX42" fmla="*/ 98692 w 166774"/>
                <a:gd name="connsiteY42" fmla="*/ 75697 h 15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6774" h="155550">
                  <a:moveTo>
                    <a:pt x="98692" y="75697"/>
                  </a:moveTo>
                  <a:cubicBezTo>
                    <a:pt x="107830" y="75924"/>
                    <a:pt x="112171" y="76835"/>
                    <a:pt x="113542" y="77974"/>
                  </a:cubicBezTo>
                  <a:cubicBezTo>
                    <a:pt x="113770" y="78202"/>
                    <a:pt x="113999" y="79113"/>
                    <a:pt x="114227" y="79568"/>
                  </a:cubicBezTo>
                  <a:cubicBezTo>
                    <a:pt x="114227" y="81846"/>
                    <a:pt x="116055" y="81846"/>
                    <a:pt x="117197" y="81846"/>
                  </a:cubicBezTo>
                  <a:cubicBezTo>
                    <a:pt x="120853" y="81846"/>
                    <a:pt x="127935" y="77974"/>
                    <a:pt x="127935" y="73192"/>
                  </a:cubicBezTo>
                  <a:cubicBezTo>
                    <a:pt x="127935" y="67498"/>
                    <a:pt x="118340" y="66359"/>
                    <a:pt x="113085" y="66131"/>
                  </a:cubicBezTo>
                  <a:cubicBezTo>
                    <a:pt x="112628" y="66131"/>
                    <a:pt x="109430" y="65904"/>
                    <a:pt x="109430" y="65676"/>
                  </a:cubicBezTo>
                  <a:cubicBezTo>
                    <a:pt x="109430" y="65220"/>
                    <a:pt x="113085" y="61804"/>
                    <a:pt x="114913" y="59755"/>
                  </a:cubicBezTo>
                  <a:cubicBezTo>
                    <a:pt x="136616" y="38119"/>
                    <a:pt x="167001" y="3957"/>
                    <a:pt x="167001" y="1679"/>
                  </a:cubicBezTo>
                  <a:cubicBezTo>
                    <a:pt x="167001" y="996"/>
                    <a:pt x="166773" y="85"/>
                    <a:pt x="165173" y="85"/>
                  </a:cubicBezTo>
                  <a:cubicBezTo>
                    <a:pt x="163574" y="85"/>
                    <a:pt x="157634" y="1452"/>
                    <a:pt x="151009" y="6462"/>
                  </a:cubicBezTo>
                  <a:cubicBezTo>
                    <a:pt x="146897" y="6462"/>
                    <a:pt x="141185" y="6462"/>
                    <a:pt x="127935" y="3957"/>
                  </a:cubicBezTo>
                  <a:cubicBezTo>
                    <a:pt x="115370" y="1679"/>
                    <a:pt x="107145" y="85"/>
                    <a:pt x="98235" y="85"/>
                  </a:cubicBezTo>
                  <a:cubicBezTo>
                    <a:pt x="83614" y="85"/>
                    <a:pt x="69906" y="5323"/>
                    <a:pt x="57798" y="12611"/>
                  </a:cubicBezTo>
                  <a:cubicBezTo>
                    <a:pt x="37237" y="25593"/>
                    <a:pt x="35409" y="38802"/>
                    <a:pt x="35409" y="39030"/>
                  </a:cubicBezTo>
                  <a:cubicBezTo>
                    <a:pt x="35409" y="39713"/>
                    <a:pt x="35638" y="40852"/>
                    <a:pt x="37466" y="40852"/>
                  </a:cubicBezTo>
                  <a:cubicBezTo>
                    <a:pt x="41806" y="40852"/>
                    <a:pt x="55514" y="34247"/>
                    <a:pt x="57570" y="28098"/>
                  </a:cubicBezTo>
                  <a:cubicBezTo>
                    <a:pt x="60540" y="19216"/>
                    <a:pt x="63510" y="14205"/>
                    <a:pt x="79045" y="14205"/>
                  </a:cubicBezTo>
                  <a:cubicBezTo>
                    <a:pt x="81101" y="14205"/>
                    <a:pt x="87498" y="14205"/>
                    <a:pt x="101205" y="16711"/>
                  </a:cubicBezTo>
                  <a:cubicBezTo>
                    <a:pt x="112628" y="18760"/>
                    <a:pt x="121995" y="20582"/>
                    <a:pt x="130219" y="20582"/>
                  </a:cubicBezTo>
                  <a:cubicBezTo>
                    <a:pt x="132961" y="20582"/>
                    <a:pt x="135702" y="20582"/>
                    <a:pt x="138215" y="19899"/>
                  </a:cubicBezTo>
                  <a:cubicBezTo>
                    <a:pt x="126107" y="34019"/>
                    <a:pt x="115598" y="45634"/>
                    <a:pt x="95722" y="65904"/>
                  </a:cubicBezTo>
                  <a:lnTo>
                    <a:pt x="72876" y="65904"/>
                  </a:lnTo>
                  <a:cubicBezTo>
                    <a:pt x="60768" y="65904"/>
                    <a:pt x="58712" y="72736"/>
                    <a:pt x="58712" y="73647"/>
                  </a:cubicBezTo>
                  <a:cubicBezTo>
                    <a:pt x="58712" y="75697"/>
                    <a:pt x="60768" y="75697"/>
                    <a:pt x="64652" y="75697"/>
                  </a:cubicBezTo>
                  <a:lnTo>
                    <a:pt x="85442" y="75697"/>
                  </a:lnTo>
                  <a:cubicBezTo>
                    <a:pt x="83842" y="77519"/>
                    <a:pt x="73105" y="88223"/>
                    <a:pt x="43405" y="114869"/>
                  </a:cubicBezTo>
                  <a:cubicBezTo>
                    <a:pt x="42948" y="115325"/>
                    <a:pt x="26500" y="130128"/>
                    <a:pt x="7538" y="146070"/>
                  </a:cubicBezTo>
                  <a:cubicBezTo>
                    <a:pt x="4568" y="148575"/>
                    <a:pt x="227" y="152447"/>
                    <a:pt x="227" y="154041"/>
                  </a:cubicBezTo>
                  <a:cubicBezTo>
                    <a:pt x="227" y="154725"/>
                    <a:pt x="455" y="155636"/>
                    <a:pt x="2055" y="155636"/>
                  </a:cubicBezTo>
                  <a:cubicBezTo>
                    <a:pt x="5025" y="155636"/>
                    <a:pt x="9822" y="153358"/>
                    <a:pt x="12792" y="151536"/>
                  </a:cubicBezTo>
                  <a:cubicBezTo>
                    <a:pt x="16904" y="149259"/>
                    <a:pt x="20788" y="149259"/>
                    <a:pt x="24443" y="149259"/>
                  </a:cubicBezTo>
                  <a:cubicBezTo>
                    <a:pt x="34724" y="149259"/>
                    <a:pt x="49574" y="151081"/>
                    <a:pt x="60083" y="152219"/>
                  </a:cubicBezTo>
                  <a:cubicBezTo>
                    <a:pt x="71049" y="153814"/>
                    <a:pt x="86355" y="155636"/>
                    <a:pt x="97550" y="155636"/>
                  </a:cubicBezTo>
                  <a:cubicBezTo>
                    <a:pt x="114227" y="155636"/>
                    <a:pt x="127706" y="146298"/>
                    <a:pt x="135017" y="139693"/>
                  </a:cubicBezTo>
                  <a:cubicBezTo>
                    <a:pt x="148953" y="127395"/>
                    <a:pt x="153065" y="111225"/>
                    <a:pt x="153065" y="109859"/>
                  </a:cubicBezTo>
                  <a:cubicBezTo>
                    <a:pt x="153065" y="108492"/>
                    <a:pt x="152151" y="108264"/>
                    <a:pt x="151009" y="108264"/>
                  </a:cubicBezTo>
                  <a:cubicBezTo>
                    <a:pt x="146668" y="108264"/>
                    <a:pt x="132961" y="114869"/>
                    <a:pt x="130905" y="121474"/>
                  </a:cubicBezTo>
                  <a:cubicBezTo>
                    <a:pt x="129534" y="125801"/>
                    <a:pt x="127249" y="133544"/>
                    <a:pt x="120167" y="141515"/>
                  </a:cubicBezTo>
                  <a:cubicBezTo>
                    <a:pt x="113313" y="141515"/>
                    <a:pt x="105317" y="141515"/>
                    <a:pt x="84299" y="138782"/>
                  </a:cubicBezTo>
                  <a:cubicBezTo>
                    <a:pt x="72876" y="137416"/>
                    <a:pt x="55742" y="135138"/>
                    <a:pt x="43634" y="135138"/>
                  </a:cubicBezTo>
                  <a:cubicBezTo>
                    <a:pt x="42263" y="135138"/>
                    <a:pt x="36780" y="135138"/>
                    <a:pt x="32439" y="136049"/>
                  </a:cubicBezTo>
                  <a:lnTo>
                    <a:pt x="98692" y="75697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88" name="任意多边形: 形状 2487">
              <a:extLst>
                <a:ext uri="{FF2B5EF4-FFF2-40B4-BE49-F238E27FC236}">
                  <a16:creationId xmlns:a16="http://schemas.microsoft.com/office/drawing/2014/main" id="{D1F34F6E-F1B3-7C31-98AB-9CB3E243686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91928" y="5812500"/>
              <a:ext cx="31298" cy="227745"/>
            </a:xfrm>
            <a:custGeom>
              <a:avLst/>
              <a:gdLst>
                <a:gd name="connsiteX0" fmla="*/ 31534 w 31298"/>
                <a:gd name="connsiteY0" fmla="*/ 227831 h 227745"/>
                <a:gd name="connsiteX1" fmla="*/ 31534 w 31298"/>
                <a:gd name="connsiteY1" fmla="*/ 218721 h 227745"/>
                <a:gd name="connsiteX2" fmla="*/ 9373 w 31298"/>
                <a:gd name="connsiteY2" fmla="*/ 218721 h 227745"/>
                <a:gd name="connsiteX3" fmla="*/ 9373 w 31298"/>
                <a:gd name="connsiteY3" fmla="*/ 9195 h 227745"/>
                <a:gd name="connsiteX4" fmla="*/ 31534 w 31298"/>
                <a:gd name="connsiteY4" fmla="*/ 9195 h 227745"/>
                <a:gd name="connsiteX5" fmla="*/ 31534 w 31298"/>
                <a:gd name="connsiteY5" fmla="*/ 85 h 227745"/>
                <a:gd name="connsiteX6" fmla="*/ 235 w 31298"/>
                <a:gd name="connsiteY6" fmla="*/ 85 h 227745"/>
                <a:gd name="connsiteX7" fmla="*/ 235 w 31298"/>
                <a:gd name="connsiteY7" fmla="*/ 227831 h 227745"/>
                <a:gd name="connsiteX8" fmla="*/ 31534 w 31298"/>
                <a:gd name="connsiteY8" fmla="*/ 227831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98" h="227745">
                  <a:moveTo>
                    <a:pt x="31534" y="227831"/>
                  </a:moveTo>
                  <a:lnTo>
                    <a:pt x="31534" y="218721"/>
                  </a:lnTo>
                  <a:lnTo>
                    <a:pt x="9373" y="218721"/>
                  </a:lnTo>
                  <a:lnTo>
                    <a:pt x="9373" y="9195"/>
                  </a:lnTo>
                  <a:lnTo>
                    <a:pt x="31534" y="9195"/>
                  </a:lnTo>
                  <a:lnTo>
                    <a:pt x="31534" y="85"/>
                  </a:lnTo>
                  <a:lnTo>
                    <a:pt x="235" y="85"/>
                  </a:lnTo>
                  <a:lnTo>
                    <a:pt x="235" y="227831"/>
                  </a:lnTo>
                  <a:lnTo>
                    <a:pt x="31534" y="22783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89" name="任意多边形: 形状 2488">
              <a:extLst>
                <a:ext uri="{FF2B5EF4-FFF2-40B4-BE49-F238E27FC236}">
                  <a16:creationId xmlns:a16="http://schemas.microsoft.com/office/drawing/2014/main" id="{BCE2DC83-0B7C-AE21-6E89-83B23A313A5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40311" y="5882646"/>
              <a:ext cx="84072" cy="103168"/>
            </a:xfrm>
            <a:custGeom>
              <a:avLst/>
              <a:gdLst>
                <a:gd name="connsiteX0" fmla="*/ 77685 w 84072"/>
                <a:gd name="connsiteY0" fmla="*/ 15572 h 103168"/>
                <a:gd name="connsiteX1" fmla="*/ 66719 w 84072"/>
                <a:gd name="connsiteY1" fmla="*/ 25820 h 103168"/>
                <a:gd name="connsiteX2" fmla="*/ 73801 w 84072"/>
                <a:gd name="connsiteY2" fmla="*/ 32425 h 103168"/>
                <a:gd name="connsiteX3" fmla="*/ 84310 w 84072"/>
                <a:gd name="connsiteY3" fmla="*/ 19671 h 103168"/>
                <a:gd name="connsiteX4" fmla="*/ 57124 w 84072"/>
                <a:gd name="connsiteY4" fmla="*/ 85 h 103168"/>
                <a:gd name="connsiteX5" fmla="*/ 18514 w 84072"/>
                <a:gd name="connsiteY5" fmla="*/ 33336 h 103168"/>
                <a:gd name="connsiteX6" fmla="*/ 42045 w 84072"/>
                <a:gd name="connsiteY6" fmla="*/ 55883 h 103168"/>
                <a:gd name="connsiteX7" fmla="*/ 65805 w 84072"/>
                <a:gd name="connsiteY7" fmla="*/ 73192 h 103168"/>
                <a:gd name="connsiteX8" fmla="*/ 33136 w 84072"/>
                <a:gd name="connsiteY8" fmla="*/ 98244 h 103168"/>
                <a:gd name="connsiteX9" fmla="*/ 7091 w 84072"/>
                <a:gd name="connsiteY9" fmla="*/ 86173 h 103168"/>
                <a:gd name="connsiteX10" fmla="*/ 21484 w 84072"/>
                <a:gd name="connsiteY10" fmla="*/ 74103 h 103168"/>
                <a:gd name="connsiteX11" fmla="*/ 13031 w 84072"/>
                <a:gd name="connsiteY11" fmla="*/ 66131 h 103168"/>
                <a:gd name="connsiteX12" fmla="*/ 238 w 84072"/>
                <a:gd name="connsiteY12" fmla="*/ 81163 h 103168"/>
                <a:gd name="connsiteX13" fmla="*/ 32907 w 84072"/>
                <a:gd name="connsiteY13" fmla="*/ 103254 h 103168"/>
                <a:gd name="connsiteX14" fmla="*/ 78827 w 84072"/>
                <a:gd name="connsiteY14" fmla="*/ 65448 h 103168"/>
                <a:gd name="connsiteX15" fmla="*/ 71745 w 84072"/>
                <a:gd name="connsiteY15" fmla="*/ 48823 h 103168"/>
                <a:gd name="connsiteX16" fmla="*/ 48899 w 84072"/>
                <a:gd name="connsiteY16" fmla="*/ 39257 h 103168"/>
                <a:gd name="connsiteX17" fmla="*/ 31536 w 84072"/>
                <a:gd name="connsiteY17" fmla="*/ 25593 h 103168"/>
                <a:gd name="connsiteX18" fmla="*/ 57124 w 84072"/>
                <a:gd name="connsiteY18" fmla="*/ 5095 h 103168"/>
                <a:gd name="connsiteX19" fmla="*/ 77685 w 84072"/>
                <a:gd name="connsiteY19" fmla="*/ 15572 h 1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072" h="103168">
                  <a:moveTo>
                    <a:pt x="77685" y="15572"/>
                  </a:moveTo>
                  <a:cubicBezTo>
                    <a:pt x="71288" y="15800"/>
                    <a:pt x="66719" y="20810"/>
                    <a:pt x="66719" y="25820"/>
                  </a:cubicBezTo>
                  <a:cubicBezTo>
                    <a:pt x="66719" y="29009"/>
                    <a:pt x="68775" y="32425"/>
                    <a:pt x="73801" y="32425"/>
                  </a:cubicBezTo>
                  <a:cubicBezTo>
                    <a:pt x="78827" y="32425"/>
                    <a:pt x="84310" y="28553"/>
                    <a:pt x="84310" y="19671"/>
                  </a:cubicBezTo>
                  <a:cubicBezTo>
                    <a:pt x="84310" y="9423"/>
                    <a:pt x="74486" y="85"/>
                    <a:pt x="57124" y="85"/>
                  </a:cubicBezTo>
                  <a:cubicBezTo>
                    <a:pt x="26967" y="85"/>
                    <a:pt x="18514" y="23315"/>
                    <a:pt x="18514" y="33336"/>
                  </a:cubicBezTo>
                  <a:cubicBezTo>
                    <a:pt x="18514" y="51100"/>
                    <a:pt x="35420" y="54516"/>
                    <a:pt x="42045" y="55883"/>
                  </a:cubicBezTo>
                  <a:cubicBezTo>
                    <a:pt x="53925" y="58160"/>
                    <a:pt x="65805" y="60665"/>
                    <a:pt x="65805" y="73192"/>
                  </a:cubicBezTo>
                  <a:cubicBezTo>
                    <a:pt x="65805" y="79113"/>
                    <a:pt x="60551" y="98244"/>
                    <a:pt x="33136" y="98244"/>
                  </a:cubicBezTo>
                  <a:cubicBezTo>
                    <a:pt x="29937" y="98244"/>
                    <a:pt x="12346" y="98244"/>
                    <a:pt x="7091" y="86173"/>
                  </a:cubicBezTo>
                  <a:cubicBezTo>
                    <a:pt x="15773" y="87312"/>
                    <a:pt x="21484" y="80479"/>
                    <a:pt x="21484" y="74103"/>
                  </a:cubicBezTo>
                  <a:cubicBezTo>
                    <a:pt x="21484" y="68864"/>
                    <a:pt x="17829" y="66131"/>
                    <a:pt x="13031" y="66131"/>
                  </a:cubicBezTo>
                  <a:cubicBezTo>
                    <a:pt x="7091" y="66131"/>
                    <a:pt x="238" y="70914"/>
                    <a:pt x="238" y="81163"/>
                  </a:cubicBezTo>
                  <a:cubicBezTo>
                    <a:pt x="238" y="94144"/>
                    <a:pt x="13260" y="103254"/>
                    <a:pt x="32907" y="103254"/>
                  </a:cubicBezTo>
                  <a:cubicBezTo>
                    <a:pt x="69917" y="103254"/>
                    <a:pt x="78827" y="75697"/>
                    <a:pt x="78827" y="65448"/>
                  </a:cubicBezTo>
                  <a:cubicBezTo>
                    <a:pt x="78827" y="57249"/>
                    <a:pt x="74486" y="51556"/>
                    <a:pt x="71745" y="48823"/>
                  </a:cubicBezTo>
                  <a:cubicBezTo>
                    <a:pt x="65577" y="42446"/>
                    <a:pt x="58951" y="41307"/>
                    <a:pt x="48899" y="39257"/>
                  </a:cubicBezTo>
                  <a:cubicBezTo>
                    <a:pt x="40675" y="37435"/>
                    <a:pt x="31536" y="35841"/>
                    <a:pt x="31536" y="25593"/>
                  </a:cubicBezTo>
                  <a:cubicBezTo>
                    <a:pt x="31536" y="18988"/>
                    <a:pt x="37019" y="5095"/>
                    <a:pt x="57124" y="5095"/>
                  </a:cubicBezTo>
                  <a:cubicBezTo>
                    <a:pt x="62835" y="5095"/>
                    <a:pt x="74258" y="6690"/>
                    <a:pt x="77685" y="15572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90" name="任意多边形: 形状 2489">
              <a:extLst>
                <a:ext uri="{FF2B5EF4-FFF2-40B4-BE49-F238E27FC236}">
                  <a16:creationId xmlns:a16="http://schemas.microsoft.com/office/drawing/2014/main" id="{367B095D-918D-D233-0915-2D3DD7FDE88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40547" y="5812500"/>
              <a:ext cx="31298" cy="227745"/>
            </a:xfrm>
            <a:custGeom>
              <a:avLst/>
              <a:gdLst>
                <a:gd name="connsiteX0" fmla="*/ 31541 w 31298"/>
                <a:gd name="connsiteY0" fmla="*/ 85 h 227745"/>
                <a:gd name="connsiteX1" fmla="*/ 242 w 31298"/>
                <a:gd name="connsiteY1" fmla="*/ 85 h 227745"/>
                <a:gd name="connsiteX2" fmla="*/ 242 w 31298"/>
                <a:gd name="connsiteY2" fmla="*/ 9195 h 227745"/>
                <a:gd name="connsiteX3" fmla="*/ 22403 w 31298"/>
                <a:gd name="connsiteY3" fmla="*/ 9195 h 227745"/>
                <a:gd name="connsiteX4" fmla="*/ 22403 w 31298"/>
                <a:gd name="connsiteY4" fmla="*/ 218721 h 227745"/>
                <a:gd name="connsiteX5" fmla="*/ 242 w 31298"/>
                <a:gd name="connsiteY5" fmla="*/ 218721 h 227745"/>
                <a:gd name="connsiteX6" fmla="*/ 242 w 31298"/>
                <a:gd name="connsiteY6" fmla="*/ 227831 h 227745"/>
                <a:gd name="connsiteX7" fmla="*/ 31541 w 31298"/>
                <a:gd name="connsiteY7" fmla="*/ 227831 h 227745"/>
                <a:gd name="connsiteX8" fmla="*/ 31541 w 31298"/>
                <a:gd name="connsiteY8" fmla="*/ 85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98" h="227745">
                  <a:moveTo>
                    <a:pt x="31541" y="85"/>
                  </a:moveTo>
                  <a:lnTo>
                    <a:pt x="242" y="85"/>
                  </a:lnTo>
                  <a:lnTo>
                    <a:pt x="242" y="9195"/>
                  </a:lnTo>
                  <a:lnTo>
                    <a:pt x="22403" y="9195"/>
                  </a:lnTo>
                  <a:lnTo>
                    <a:pt x="22403" y="218721"/>
                  </a:lnTo>
                  <a:lnTo>
                    <a:pt x="242" y="218721"/>
                  </a:lnTo>
                  <a:lnTo>
                    <a:pt x="242" y="227831"/>
                  </a:lnTo>
                  <a:lnTo>
                    <a:pt x="31541" y="227831"/>
                  </a:lnTo>
                  <a:lnTo>
                    <a:pt x="31541" y="85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91" name="任意多边形: 形状 2490">
              <a:extLst>
                <a:ext uri="{FF2B5EF4-FFF2-40B4-BE49-F238E27FC236}">
                  <a16:creationId xmlns:a16="http://schemas.microsoft.com/office/drawing/2014/main" id="{B722E8E4-3B33-6844-C2F7-A91EF587495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11546" y="5812500"/>
              <a:ext cx="88870" cy="227745"/>
            </a:xfrm>
            <a:custGeom>
              <a:avLst/>
              <a:gdLst>
                <a:gd name="connsiteX0" fmla="*/ 87973 w 88870"/>
                <a:gd name="connsiteY0" fmla="*/ 8739 h 227745"/>
                <a:gd name="connsiteX1" fmla="*/ 89115 w 88870"/>
                <a:gd name="connsiteY1" fmla="*/ 4640 h 227745"/>
                <a:gd name="connsiteX2" fmla="*/ 84546 w 88870"/>
                <a:gd name="connsiteY2" fmla="*/ 85 h 227745"/>
                <a:gd name="connsiteX3" fmla="*/ 80662 w 88870"/>
                <a:gd name="connsiteY3" fmla="*/ 2135 h 227745"/>
                <a:gd name="connsiteX4" fmla="*/ 1387 w 88870"/>
                <a:gd name="connsiteY4" fmla="*/ 219177 h 227745"/>
                <a:gd name="connsiteX5" fmla="*/ 245 w 88870"/>
                <a:gd name="connsiteY5" fmla="*/ 223276 h 227745"/>
                <a:gd name="connsiteX6" fmla="*/ 4814 w 88870"/>
                <a:gd name="connsiteY6" fmla="*/ 227831 h 227745"/>
                <a:gd name="connsiteX7" fmla="*/ 9840 w 88870"/>
                <a:gd name="connsiteY7" fmla="*/ 222365 h 227745"/>
                <a:gd name="connsiteX8" fmla="*/ 87973 w 88870"/>
                <a:gd name="connsiteY8" fmla="*/ 8739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70" h="227745">
                  <a:moveTo>
                    <a:pt x="87973" y="8739"/>
                  </a:moveTo>
                  <a:cubicBezTo>
                    <a:pt x="89115" y="5779"/>
                    <a:pt x="89115" y="4868"/>
                    <a:pt x="89115" y="4640"/>
                  </a:cubicBezTo>
                  <a:cubicBezTo>
                    <a:pt x="89115" y="2135"/>
                    <a:pt x="87059" y="85"/>
                    <a:pt x="84546" y="85"/>
                  </a:cubicBezTo>
                  <a:cubicBezTo>
                    <a:pt x="82947" y="85"/>
                    <a:pt x="81348" y="768"/>
                    <a:pt x="80662" y="2135"/>
                  </a:cubicBezTo>
                  <a:lnTo>
                    <a:pt x="1387" y="219177"/>
                  </a:lnTo>
                  <a:cubicBezTo>
                    <a:pt x="245" y="222137"/>
                    <a:pt x="245" y="223048"/>
                    <a:pt x="245" y="223276"/>
                  </a:cubicBezTo>
                  <a:cubicBezTo>
                    <a:pt x="245" y="225781"/>
                    <a:pt x="2301" y="227831"/>
                    <a:pt x="4814" y="227831"/>
                  </a:cubicBezTo>
                  <a:cubicBezTo>
                    <a:pt x="7784" y="227831"/>
                    <a:pt x="8470" y="226237"/>
                    <a:pt x="9840" y="222365"/>
                  </a:cubicBezTo>
                  <a:lnTo>
                    <a:pt x="87973" y="8739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92" name="任意多边形: 形状 2491">
              <a:extLst>
                <a:ext uri="{FF2B5EF4-FFF2-40B4-BE49-F238E27FC236}">
                  <a16:creationId xmlns:a16="http://schemas.microsoft.com/office/drawing/2014/main" id="{006B8935-B900-0059-0BE9-8C9DEBD2BCB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740397" y="5812500"/>
              <a:ext cx="9138" cy="227745"/>
            </a:xfrm>
            <a:custGeom>
              <a:avLst/>
              <a:gdLst>
                <a:gd name="connsiteX0" fmla="*/ 9388 w 9138"/>
                <a:gd name="connsiteY0" fmla="*/ 8284 h 227745"/>
                <a:gd name="connsiteX1" fmla="*/ 4819 w 9138"/>
                <a:gd name="connsiteY1" fmla="*/ 85 h 227745"/>
                <a:gd name="connsiteX2" fmla="*/ 250 w 9138"/>
                <a:gd name="connsiteY2" fmla="*/ 8284 h 227745"/>
                <a:gd name="connsiteX3" fmla="*/ 250 w 9138"/>
                <a:gd name="connsiteY3" fmla="*/ 219632 h 227745"/>
                <a:gd name="connsiteX4" fmla="*/ 4819 w 9138"/>
                <a:gd name="connsiteY4" fmla="*/ 227831 h 227745"/>
                <a:gd name="connsiteX5" fmla="*/ 9388 w 9138"/>
                <a:gd name="connsiteY5" fmla="*/ 219632 h 227745"/>
                <a:gd name="connsiteX6" fmla="*/ 9388 w 9138"/>
                <a:gd name="connsiteY6" fmla="*/ 8284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" h="227745">
                  <a:moveTo>
                    <a:pt x="9388" y="8284"/>
                  </a:moveTo>
                  <a:cubicBezTo>
                    <a:pt x="9388" y="4184"/>
                    <a:pt x="9388" y="85"/>
                    <a:pt x="4819" y="85"/>
                  </a:cubicBezTo>
                  <a:cubicBezTo>
                    <a:pt x="250" y="85"/>
                    <a:pt x="250" y="4184"/>
                    <a:pt x="250" y="8284"/>
                  </a:cubicBezTo>
                  <a:lnTo>
                    <a:pt x="250" y="219632"/>
                  </a:lnTo>
                  <a:cubicBezTo>
                    <a:pt x="250" y="223732"/>
                    <a:pt x="250" y="227831"/>
                    <a:pt x="4819" y="227831"/>
                  </a:cubicBezTo>
                  <a:cubicBezTo>
                    <a:pt x="9388" y="227831"/>
                    <a:pt x="9388" y="223732"/>
                    <a:pt x="9388" y="219632"/>
                  </a:cubicBezTo>
                  <a:lnTo>
                    <a:pt x="9388" y="8284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93" name="任意多边形: 形状 2492">
              <a:extLst>
                <a:ext uri="{FF2B5EF4-FFF2-40B4-BE49-F238E27FC236}">
                  <a16:creationId xmlns:a16="http://schemas.microsoft.com/office/drawing/2014/main" id="{078D6EEC-7E38-3E6E-3C56-A9F0939518E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785124" y="5827759"/>
              <a:ext cx="166774" cy="155550"/>
            </a:xfrm>
            <a:custGeom>
              <a:avLst/>
              <a:gdLst>
                <a:gd name="connsiteX0" fmla="*/ 98718 w 166774"/>
                <a:gd name="connsiteY0" fmla="*/ 75697 h 155550"/>
                <a:gd name="connsiteX1" fmla="*/ 113568 w 166774"/>
                <a:gd name="connsiteY1" fmla="*/ 77974 h 155550"/>
                <a:gd name="connsiteX2" fmla="*/ 114253 w 166774"/>
                <a:gd name="connsiteY2" fmla="*/ 79568 h 155550"/>
                <a:gd name="connsiteX3" fmla="*/ 117223 w 166774"/>
                <a:gd name="connsiteY3" fmla="*/ 81846 h 155550"/>
                <a:gd name="connsiteX4" fmla="*/ 127961 w 166774"/>
                <a:gd name="connsiteY4" fmla="*/ 73192 h 155550"/>
                <a:gd name="connsiteX5" fmla="*/ 113111 w 166774"/>
                <a:gd name="connsiteY5" fmla="*/ 66131 h 155550"/>
                <a:gd name="connsiteX6" fmla="*/ 109456 w 166774"/>
                <a:gd name="connsiteY6" fmla="*/ 65676 h 155550"/>
                <a:gd name="connsiteX7" fmla="*/ 114939 w 166774"/>
                <a:gd name="connsiteY7" fmla="*/ 59755 h 155550"/>
                <a:gd name="connsiteX8" fmla="*/ 167027 w 166774"/>
                <a:gd name="connsiteY8" fmla="*/ 1679 h 155550"/>
                <a:gd name="connsiteX9" fmla="*/ 165199 w 166774"/>
                <a:gd name="connsiteY9" fmla="*/ 85 h 155550"/>
                <a:gd name="connsiteX10" fmla="*/ 151035 w 166774"/>
                <a:gd name="connsiteY10" fmla="*/ 6462 h 155550"/>
                <a:gd name="connsiteX11" fmla="*/ 127961 w 166774"/>
                <a:gd name="connsiteY11" fmla="*/ 3957 h 155550"/>
                <a:gd name="connsiteX12" fmla="*/ 98261 w 166774"/>
                <a:gd name="connsiteY12" fmla="*/ 85 h 155550"/>
                <a:gd name="connsiteX13" fmla="*/ 57824 w 166774"/>
                <a:gd name="connsiteY13" fmla="*/ 12611 h 155550"/>
                <a:gd name="connsiteX14" fmla="*/ 35435 w 166774"/>
                <a:gd name="connsiteY14" fmla="*/ 39030 h 155550"/>
                <a:gd name="connsiteX15" fmla="*/ 37491 w 166774"/>
                <a:gd name="connsiteY15" fmla="*/ 40852 h 155550"/>
                <a:gd name="connsiteX16" fmla="*/ 57596 w 166774"/>
                <a:gd name="connsiteY16" fmla="*/ 28098 h 155550"/>
                <a:gd name="connsiteX17" fmla="*/ 79071 w 166774"/>
                <a:gd name="connsiteY17" fmla="*/ 14205 h 155550"/>
                <a:gd name="connsiteX18" fmla="*/ 101231 w 166774"/>
                <a:gd name="connsiteY18" fmla="*/ 16711 h 155550"/>
                <a:gd name="connsiteX19" fmla="*/ 130245 w 166774"/>
                <a:gd name="connsiteY19" fmla="*/ 20582 h 155550"/>
                <a:gd name="connsiteX20" fmla="*/ 138241 w 166774"/>
                <a:gd name="connsiteY20" fmla="*/ 19899 h 155550"/>
                <a:gd name="connsiteX21" fmla="*/ 95748 w 166774"/>
                <a:gd name="connsiteY21" fmla="*/ 65904 h 155550"/>
                <a:gd name="connsiteX22" fmla="*/ 72902 w 166774"/>
                <a:gd name="connsiteY22" fmla="*/ 65904 h 155550"/>
                <a:gd name="connsiteX23" fmla="*/ 58738 w 166774"/>
                <a:gd name="connsiteY23" fmla="*/ 73647 h 155550"/>
                <a:gd name="connsiteX24" fmla="*/ 64678 w 166774"/>
                <a:gd name="connsiteY24" fmla="*/ 75697 h 155550"/>
                <a:gd name="connsiteX25" fmla="*/ 85468 w 166774"/>
                <a:gd name="connsiteY25" fmla="*/ 75697 h 155550"/>
                <a:gd name="connsiteX26" fmla="*/ 43431 w 166774"/>
                <a:gd name="connsiteY26" fmla="*/ 114869 h 155550"/>
                <a:gd name="connsiteX27" fmla="*/ 7564 w 166774"/>
                <a:gd name="connsiteY27" fmla="*/ 146070 h 155550"/>
                <a:gd name="connsiteX28" fmla="*/ 253 w 166774"/>
                <a:gd name="connsiteY28" fmla="*/ 154041 h 155550"/>
                <a:gd name="connsiteX29" fmla="*/ 2081 w 166774"/>
                <a:gd name="connsiteY29" fmla="*/ 155636 h 155550"/>
                <a:gd name="connsiteX30" fmla="*/ 12818 w 166774"/>
                <a:gd name="connsiteY30" fmla="*/ 151536 h 155550"/>
                <a:gd name="connsiteX31" fmla="*/ 24469 w 166774"/>
                <a:gd name="connsiteY31" fmla="*/ 149259 h 155550"/>
                <a:gd name="connsiteX32" fmla="*/ 60109 w 166774"/>
                <a:gd name="connsiteY32" fmla="*/ 152219 h 155550"/>
                <a:gd name="connsiteX33" fmla="*/ 97576 w 166774"/>
                <a:gd name="connsiteY33" fmla="*/ 155636 h 155550"/>
                <a:gd name="connsiteX34" fmla="*/ 135043 w 166774"/>
                <a:gd name="connsiteY34" fmla="*/ 139693 h 155550"/>
                <a:gd name="connsiteX35" fmla="*/ 153091 w 166774"/>
                <a:gd name="connsiteY35" fmla="*/ 109859 h 155550"/>
                <a:gd name="connsiteX36" fmla="*/ 151035 w 166774"/>
                <a:gd name="connsiteY36" fmla="*/ 108264 h 155550"/>
                <a:gd name="connsiteX37" fmla="*/ 130931 w 166774"/>
                <a:gd name="connsiteY37" fmla="*/ 121474 h 155550"/>
                <a:gd name="connsiteX38" fmla="*/ 120193 w 166774"/>
                <a:gd name="connsiteY38" fmla="*/ 141515 h 155550"/>
                <a:gd name="connsiteX39" fmla="*/ 84325 w 166774"/>
                <a:gd name="connsiteY39" fmla="*/ 138782 h 155550"/>
                <a:gd name="connsiteX40" fmla="*/ 43660 w 166774"/>
                <a:gd name="connsiteY40" fmla="*/ 135138 h 155550"/>
                <a:gd name="connsiteX41" fmla="*/ 32465 w 166774"/>
                <a:gd name="connsiteY41" fmla="*/ 136049 h 155550"/>
                <a:gd name="connsiteX42" fmla="*/ 98718 w 166774"/>
                <a:gd name="connsiteY42" fmla="*/ 75697 h 15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6774" h="155550">
                  <a:moveTo>
                    <a:pt x="98718" y="75697"/>
                  </a:moveTo>
                  <a:cubicBezTo>
                    <a:pt x="107856" y="75924"/>
                    <a:pt x="112197" y="76835"/>
                    <a:pt x="113568" y="77974"/>
                  </a:cubicBezTo>
                  <a:cubicBezTo>
                    <a:pt x="113796" y="78202"/>
                    <a:pt x="114025" y="79113"/>
                    <a:pt x="114253" y="79568"/>
                  </a:cubicBezTo>
                  <a:cubicBezTo>
                    <a:pt x="114253" y="81846"/>
                    <a:pt x="116081" y="81846"/>
                    <a:pt x="117223" y="81846"/>
                  </a:cubicBezTo>
                  <a:cubicBezTo>
                    <a:pt x="120879" y="81846"/>
                    <a:pt x="127961" y="77974"/>
                    <a:pt x="127961" y="73192"/>
                  </a:cubicBezTo>
                  <a:cubicBezTo>
                    <a:pt x="127961" y="67498"/>
                    <a:pt x="118365" y="66359"/>
                    <a:pt x="113111" y="66131"/>
                  </a:cubicBezTo>
                  <a:cubicBezTo>
                    <a:pt x="112654" y="66131"/>
                    <a:pt x="109456" y="65904"/>
                    <a:pt x="109456" y="65676"/>
                  </a:cubicBezTo>
                  <a:cubicBezTo>
                    <a:pt x="109456" y="65220"/>
                    <a:pt x="113111" y="61804"/>
                    <a:pt x="114939" y="59755"/>
                  </a:cubicBezTo>
                  <a:cubicBezTo>
                    <a:pt x="136642" y="38119"/>
                    <a:pt x="167027" y="3957"/>
                    <a:pt x="167027" y="1679"/>
                  </a:cubicBezTo>
                  <a:cubicBezTo>
                    <a:pt x="167027" y="996"/>
                    <a:pt x="166799" y="85"/>
                    <a:pt x="165199" y="85"/>
                  </a:cubicBezTo>
                  <a:cubicBezTo>
                    <a:pt x="163600" y="85"/>
                    <a:pt x="157660" y="1452"/>
                    <a:pt x="151035" y="6462"/>
                  </a:cubicBezTo>
                  <a:cubicBezTo>
                    <a:pt x="146923" y="6462"/>
                    <a:pt x="141211" y="6462"/>
                    <a:pt x="127961" y="3957"/>
                  </a:cubicBezTo>
                  <a:cubicBezTo>
                    <a:pt x="115396" y="1679"/>
                    <a:pt x="107171" y="85"/>
                    <a:pt x="98261" y="85"/>
                  </a:cubicBezTo>
                  <a:cubicBezTo>
                    <a:pt x="83640" y="85"/>
                    <a:pt x="69932" y="5323"/>
                    <a:pt x="57824" y="12611"/>
                  </a:cubicBezTo>
                  <a:cubicBezTo>
                    <a:pt x="37263" y="25593"/>
                    <a:pt x="35435" y="38802"/>
                    <a:pt x="35435" y="39030"/>
                  </a:cubicBezTo>
                  <a:cubicBezTo>
                    <a:pt x="35435" y="39713"/>
                    <a:pt x="35664" y="40852"/>
                    <a:pt x="37491" y="40852"/>
                  </a:cubicBezTo>
                  <a:cubicBezTo>
                    <a:pt x="41832" y="40852"/>
                    <a:pt x="55540" y="34247"/>
                    <a:pt x="57596" y="28098"/>
                  </a:cubicBezTo>
                  <a:cubicBezTo>
                    <a:pt x="60566" y="19216"/>
                    <a:pt x="63536" y="14205"/>
                    <a:pt x="79071" y="14205"/>
                  </a:cubicBezTo>
                  <a:cubicBezTo>
                    <a:pt x="81127" y="14205"/>
                    <a:pt x="87524" y="14205"/>
                    <a:pt x="101231" y="16711"/>
                  </a:cubicBezTo>
                  <a:cubicBezTo>
                    <a:pt x="112654" y="18760"/>
                    <a:pt x="122021" y="20582"/>
                    <a:pt x="130245" y="20582"/>
                  </a:cubicBezTo>
                  <a:cubicBezTo>
                    <a:pt x="132987" y="20582"/>
                    <a:pt x="135728" y="20582"/>
                    <a:pt x="138241" y="19899"/>
                  </a:cubicBezTo>
                  <a:cubicBezTo>
                    <a:pt x="126133" y="34019"/>
                    <a:pt x="115624" y="45634"/>
                    <a:pt x="95748" y="65904"/>
                  </a:cubicBezTo>
                  <a:lnTo>
                    <a:pt x="72902" y="65904"/>
                  </a:lnTo>
                  <a:cubicBezTo>
                    <a:pt x="60794" y="65904"/>
                    <a:pt x="58738" y="72736"/>
                    <a:pt x="58738" y="73647"/>
                  </a:cubicBezTo>
                  <a:cubicBezTo>
                    <a:pt x="58738" y="75697"/>
                    <a:pt x="60794" y="75697"/>
                    <a:pt x="64678" y="75697"/>
                  </a:cubicBezTo>
                  <a:lnTo>
                    <a:pt x="85468" y="75697"/>
                  </a:lnTo>
                  <a:cubicBezTo>
                    <a:pt x="83868" y="77519"/>
                    <a:pt x="73131" y="88223"/>
                    <a:pt x="43431" y="114869"/>
                  </a:cubicBezTo>
                  <a:cubicBezTo>
                    <a:pt x="42974" y="115325"/>
                    <a:pt x="26525" y="130128"/>
                    <a:pt x="7564" y="146070"/>
                  </a:cubicBezTo>
                  <a:cubicBezTo>
                    <a:pt x="4594" y="148575"/>
                    <a:pt x="253" y="152447"/>
                    <a:pt x="253" y="154041"/>
                  </a:cubicBezTo>
                  <a:cubicBezTo>
                    <a:pt x="253" y="154725"/>
                    <a:pt x="481" y="155636"/>
                    <a:pt x="2081" y="155636"/>
                  </a:cubicBezTo>
                  <a:cubicBezTo>
                    <a:pt x="5050" y="155636"/>
                    <a:pt x="9848" y="153358"/>
                    <a:pt x="12818" y="151536"/>
                  </a:cubicBezTo>
                  <a:cubicBezTo>
                    <a:pt x="16930" y="149259"/>
                    <a:pt x="20814" y="149259"/>
                    <a:pt x="24469" y="149259"/>
                  </a:cubicBezTo>
                  <a:cubicBezTo>
                    <a:pt x="34750" y="149259"/>
                    <a:pt x="49600" y="151081"/>
                    <a:pt x="60109" y="152219"/>
                  </a:cubicBezTo>
                  <a:cubicBezTo>
                    <a:pt x="71075" y="153814"/>
                    <a:pt x="86381" y="155636"/>
                    <a:pt x="97576" y="155636"/>
                  </a:cubicBezTo>
                  <a:cubicBezTo>
                    <a:pt x="114253" y="155636"/>
                    <a:pt x="127732" y="146298"/>
                    <a:pt x="135043" y="139693"/>
                  </a:cubicBezTo>
                  <a:cubicBezTo>
                    <a:pt x="148979" y="127395"/>
                    <a:pt x="153091" y="111225"/>
                    <a:pt x="153091" y="109859"/>
                  </a:cubicBezTo>
                  <a:cubicBezTo>
                    <a:pt x="153091" y="108492"/>
                    <a:pt x="152177" y="108264"/>
                    <a:pt x="151035" y="108264"/>
                  </a:cubicBezTo>
                  <a:cubicBezTo>
                    <a:pt x="146694" y="108264"/>
                    <a:pt x="132987" y="114869"/>
                    <a:pt x="130931" y="121474"/>
                  </a:cubicBezTo>
                  <a:cubicBezTo>
                    <a:pt x="129560" y="125801"/>
                    <a:pt x="127275" y="133544"/>
                    <a:pt x="120193" y="141515"/>
                  </a:cubicBezTo>
                  <a:cubicBezTo>
                    <a:pt x="113339" y="141515"/>
                    <a:pt x="105343" y="141515"/>
                    <a:pt x="84325" y="138782"/>
                  </a:cubicBezTo>
                  <a:cubicBezTo>
                    <a:pt x="72902" y="137416"/>
                    <a:pt x="55768" y="135138"/>
                    <a:pt x="43660" y="135138"/>
                  </a:cubicBezTo>
                  <a:cubicBezTo>
                    <a:pt x="42289" y="135138"/>
                    <a:pt x="36806" y="135138"/>
                    <a:pt x="32465" y="136049"/>
                  </a:cubicBezTo>
                  <a:lnTo>
                    <a:pt x="98718" y="75697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94" name="任意多边形: 形状 2493">
              <a:extLst>
                <a:ext uri="{FF2B5EF4-FFF2-40B4-BE49-F238E27FC236}">
                  <a16:creationId xmlns:a16="http://schemas.microsoft.com/office/drawing/2014/main" id="{F16E46E9-3376-C976-65B8-C02DFBA68CD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987347" y="5812500"/>
              <a:ext cx="31298" cy="227745"/>
            </a:xfrm>
            <a:custGeom>
              <a:avLst/>
              <a:gdLst>
                <a:gd name="connsiteX0" fmla="*/ 31560 w 31298"/>
                <a:gd name="connsiteY0" fmla="*/ 227831 h 227745"/>
                <a:gd name="connsiteX1" fmla="*/ 31560 w 31298"/>
                <a:gd name="connsiteY1" fmla="*/ 218721 h 227745"/>
                <a:gd name="connsiteX2" fmla="*/ 9399 w 31298"/>
                <a:gd name="connsiteY2" fmla="*/ 218721 h 227745"/>
                <a:gd name="connsiteX3" fmla="*/ 9399 w 31298"/>
                <a:gd name="connsiteY3" fmla="*/ 9195 h 227745"/>
                <a:gd name="connsiteX4" fmla="*/ 31560 w 31298"/>
                <a:gd name="connsiteY4" fmla="*/ 9195 h 227745"/>
                <a:gd name="connsiteX5" fmla="*/ 31560 w 31298"/>
                <a:gd name="connsiteY5" fmla="*/ 85 h 227745"/>
                <a:gd name="connsiteX6" fmla="*/ 261 w 31298"/>
                <a:gd name="connsiteY6" fmla="*/ 85 h 227745"/>
                <a:gd name="connsiteX7" fmla="*/ 261 w 31298"/>
                <a:gd name="connsiteY7" fmla="*/ 227831 h 227745"/>
                <a:gd name="connsiteX8" fmla="*/ 31560 w 31298"/>
                <a:gd name="connsiteY8" fmla="*/ 227831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98" h="227745">
                  <a:moveTo>
                    <a:pt x="31560" y="227831"/>
                  </a:moveTo>
                  <a:lnTo>
                    <a:pt x="31560" y="218721"/>
                  </a:lnTo>
                  <a:lnTo>
                    <a:pt x="9399" y="218721"/>
                  </a:lnTo>
                  <a:lnTo>
                    <a:pt x="9399" y="9195"/>
                  </a:lnTo>
                  <a:lnTo>
                    <a:pt x="31560" y="9195"/>
                  </a:lnTo>
                  <a:lnTo>
                    <a:pt x="31560" y="85"/>
                  </a:lnTo>
                  <a:lnTo>
                    <a:pt x="261" y="85"/>
                  </a:lnTo>
                  <a:lnTo>
                    <a:pt x="261" y="227831"/>
                  </a:lnTo>
                  <a:lnTo>
                    <a:pt x="31560" y="227831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95" name="任意多边形: 形状 2494">
              <a:extLst>
                <a:ext uri="{FF2B5EF4-FFF2-40B4-BE49-F238E27FC236}">
                  <a16:creationId xmlns:a16="http://schemas.microsoft.com/office/drawing/2014/main" id="{6804101B-4B76-1629-394E-A83760D747E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035730" y="5882646"/>
              <a:ext cx="84072" cy="103168"/>
            </a:xfrm>
            <a:custGeom>
              <a:avLst/>
              <a:gdLst>
                <a:gd name="connsiteX0" fmla="*/ 77711 w 84072"/>
                <a:gd name="connsiteY0" fmla="*/ 15572 h 103168"/>
                <a:gd name="connsiteX1" fmla="*/ 66745 w 84072"/>
                <a:gd name="connsiteY1" fmla="*/ 25820 h 103168"/>
                <a:gd name="connsiteX2" fmla="*/ 73827 w 84072"/>
                <a:gd name="connsiteY2" fmla="*/ 32425 h 103168"/>
                <a:gd name="connsiteX3" fmla="*/ 84336 w 84072"/>
                <a:gd name="connsiteY3" fmla="*/ 19671 h 103168"/>
                <a:gd name="connsiteX4" fmla="*/ 57150 w 84072"/>
                <a:gd name="connsiteY4" fmla="*/ 85 h 103168"/>
                <a:gd name="connsiteX5" fmla="*/ 18540 w 84072"/>
                <a:gd name="connsiteY5" fmla="*/ 33336 h 103168"/>
                <a:gd name="connsiteX6" fmla="*/ 42071 w 84072"/>
                <a:gd name="connsiteY6" fmla="*/ 55883 h 103168"/>
                <a:gd name="connsiteX7" fmla="*/ 65831 w 84072"/>
                <a:gd name="connsiteY7" fmla="*/ 73192 h 103168"/>
                <a:gd name="connsiteX8" fmla="*/ 33162 w 84072"/>
                <a:gd name="connsiteY8" fmla="*/ 98244 h 103168"/>
                <a:gd name="connsiteX9" fmla="*/ 7117 w 84072"/>
                <a:gd name="connsiteY9" fmla="*/ 86173 h 103168"/>
                <a:gd name="connsiteX10" fmla="*/ 21510 w 84072"/>
                <a:gd name="connsiteY10" fmla="*/ 74103 h 103168"/>
                <a:gd name="connsiteX11" fmla="*/ 13057 w 84072"/>
                <a:gd name="connsiteY11" fmla="*/ 66131 h 103168"/>
                <a:gd name="connsiteX12" fmla="*/ 264 w 84072"/>
                <a:gd name="connsiteY12" fmla="*/ 81163 h 103168"/>
                <a:gd name="connsiteX13" fmla="*/ 32933 w 84072"/>
                <a:gd name="connsiteY13" fmla="*/ 103254 h 103168"/>
                <a:gd name="connsiteX14" fmla="*/ 78853 w 84072"/>
                <a:gd name="connsiteY14" fmla="*/ 65448 h 103168"/>
                <a:gd name="connsiteX15" fmla="*/ 71771 w 84072"/>
                <a:gd name="connsiteY15" fmla="*/ 48823 h 103168"/>
                <a:gd name="connsiteX16" fmla="*/ 48925 w 84072"/>
                <a:gd name="connsiteY16" fmla="*/ 39257 h 103168"/>
                <a:gd name="connsiteX17" fmla="*/ 31562 w 84072"/>
                <a:gd name="connsiteY17" fmla="*/ 25593 h 103168"/>
                <a:gd name="connsiteX18" fmla="*/ 57150 w 84072"/>
                <a:gd name="connsiteY18" fmla="*/ 5095 h 103168"/>
                <a:gd name="connsiteX19" fmla="*/ 77711 w 84072"/>
                <a:gd name="connsiteY19" fmla="*/ 15572 h 1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072" h="103168">
                  <a:moveTo>
                    <a:pt x="77711" y="15572"/>
                  </a:moveTo>
                  <a:cubicBezTo>
                    <a:pt x="71314" y="15800"/>
                    <a:pt x="66745" y="20810"/>
                    <a:pt x="66745" y="25820"/>
                  </a:cubicBezTo>
                  <a:cubicBezTo>
                    <a:pt x="66745" y="29009"/>
                    <a:pt x="68801" y="32425"/>
                    <a:pt x="73827" y="32425"/>
                  </a:cubicBezTo>
                  <a:cubicBezTo>
                    <a:pt x="78853" y="32425"/>
                    <a:pt x="84336" y="28553"/>
                    <a:pt x="84336" y="19671"/>
                  </a:cubicBezTo>
                  <a:cubicBezTo>
                    <a:pt x="84336" y="9423"/>
                    <a:pt x="74512" y="85"/>
                    <a:pt x="57150" y="85"/>
                  </a:cubicBezTo>
                  <a:cubicBezTo>
                    <a:pt x="26993" y="85"/>
                    <a:pt x="18540" y="23315"/>
                    <a:pt x="18540" y="33336"/>
                  </a:cubicBezTo>
                  <a:cubicBezTo>
                    <a:pt x="18540" y="51100"/>
                    <a:pt x="35446" y="54516"/>
                    <a:pt x="42071" y="55883"/>
                  </a:cubicBezTo>
                  <a:cubicBezTo>
                    <a:pt x="53951" y="58160"/>
                    <a:pt x="65831" y="60665"/>
                    <a:pt x="65831" y="73192"/>
                  </a:cubicBezTo>
                  <a:cubicBezTo>
                    <a:pt x="65831" y="79113"/>
                    <a:pt x="60576" y="98244"/>
                    <a:pt x="33162" y="98244"/>
                  </a:cubicBezTo>
                  <a:cubicBezTo>
                    <a:pt x="29963" y="98244"/>
                    <a:pt x="12372" y="98244"/>
                    <a:pt x="7117" y="86173"/>
                  </a:cubicBezTo>
                  <a:cubicBezTo>
                    <a:pt x="15799" y="87312"/>
                    <a:pt x="21510" y="80479"/>
                    <a:pt x="21510" y="74103"/>
                  </a:cubicBezTo>
                  <a:cubicBezTo>
                    <a:pt x="21510" y="68864"/>
                    <a:pt x="17855" y="66131"/>
                    <a:pt x="13057" y="66131"/>
                  </a:cubicBezTo>
                  <a:cubicBezTo>
                    <a:pt x="7117" y="66131"/>
                    <a:pt x="264" y="70914"/>
                    <a:pt x="264" y="81163"/>
                  </a:cubicBezTo>
                  <a:cubicBezTo>
                    <a:pt x="264" y="94144"/>
                    <a:pt x="13286" y="103254"/>
                    <a:pt x="32933" y="103254"/>
                  </a:cubicBezTo>
                  <a:cubicBezTo>
                    <a:pt x="69943" y="103254"/>
                    <a:pt x="78853" y="75697"/>
                    <a:pt x="78853" y="65448"/>
                  </a:cubicBezTo>
                  <a:cubicBezTo>
                    <a:pt x="78853" y="57249"/>
                    <a:pt x="74512" y="51556"/>
                    <a:pt x="71771" y="48823"/>
                  </a:cubicBezTo>
                  <a:cubicBezTo>
                    <a:pt x="65603" y="42446"/>
                    <a:pt x="58977" y="41307"/>
                    <a:pt x="48925" y="39257"/>
                  </a:cubicBezTo>
                  <a:cubicBezTo>
                    <a:pt x="40701" y="37435"/>
                    <a:pt x="31562" y="35841"/>
                    <a:pt x="31562" y="25593"/>
                  </a:cubicBezTo>
                  <a:cubicBezTo>
                    <a:pt x="31562" y="18988"/>
                    <a:pt x="37045" y="5095"/>
                    <a:pt x="57150" y="5095"/>
                  </a:cubicBezTo>
                  <a:cubicBezTo>
                    <a:pt x="62861" y="5095"/>
                    <a:pt x="74284" y="6690"/>
                    <a:pt x="77711" y="15572"/>
                  </a:cubicBez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96" name="任意多边形: 形状 2495">
              <a:extLst>
                <a:ext uri="{FF2B5EF4-FFF2-40B4-BE49-F238E27FC236}">
                  <a16:creationId xmlns:a16="http://schemas.microsoft.com/office/drawing/2014/main" id="{3B562894-058A-3388-12A9-376CA98B2F7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135966" y="5812500"/>
              <a:ext cx="31298" cy="227745"/>
            </a:xfrm>
            <a:custGeom>
              <a:avLst/>
              <a:gdLst>
                <a:gd name="connsiteX0" fmla="*/ 31567 w 31298"/>
                <a:gd name="connsiteY0" fmla="*/ 85 h 227745"/>
                <a:gd name="connsiteX1" fmla="*/ 268 w 31298"/>
                <a:gd name="connsiteY1" fmla="*/ 85 h 227745"/>
                <a:gd name="connsiteX2" fmla="*/ 268 w 31298"/>
                <a:gd name="connsiteY2" fmla="*/ 9195 h 227745"/>
                <a:gd name="connsiteX3" fmla="*/ 22429 w 31298"/>
                <a:gd name="connsiteY3" fmla="*/ 9195 h 227745"/>
                <a:gd name="connsiteX4" fmla="*/ 22429 w 31298"/>
                <a:gd name="connsiteY4" fmla="*/ 218721 h 227745"/>
                <a:gd name="connsiteX5" fmla="*/ 268 w 31298"/>
                <a:gd name="connsiteY5" fmla="*/ 218721 h 227745"/>
                <a:gd name="connsiteX6" fmla="*/ 268 w 31298"/>
                <a:gd name="connsiteY6" fmla="*/ 227831 h 227745"/>
                <a:gd name="connsiteX7" fmla="*/ 31567 w 31298"/>
                <a:gd name="connsiteY7" fmla="*/ 227831 h 227745"/>
                <a:gd name="connsiteX8" fmla="*/ 31567 w 31298"/>
                <a:gd name="connsiteY8" fmla="*/ 85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98" h="227745">
                  <a:moveTo>
                    <a:pt x="31567" y="85"/>
                  </a:moveTo>
                  <a:lnTo>
                    <a:pt x="268" y="85"/>
                  </a:lnTo>
                  <a:lnTo>
                    <a:pt x="268" y="9195"/>
                  </a:lnTo>
                  <a:lnTo>
                    <a:pt x="22429" y="9195"/>
                  </a:lnTo>
                  <a:lnTo>
                    <a:pt x="22429" y="218721"/>
                  </a:lnTo>
                  <a:lnTo>
                    <a:pt x="268" y="218721"/>
                  </a:lnTo>
                  <a:lnTo>
                    <a:pt x="268" y="227831"/>
                  </a:lnTo>
                  <a:lnTo>
                    <a:pt x="31567" y="227831"/>
                  </a:lnTo>
                  <a:lnTo>
                    <a:pt x="31567" y="85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97" name="任意多边形: 形状 2496">
              <a:extLst>
                <a:ext uri="{FF2B5EF4-FFF2-40B4-BE49-F238E27FC236}">
                  <a16:creationId xmlns:a16="http://schemas.microsoft.com/office/drawing/2014/main" id="{4D13DD07-902D-C03A-E339-FC2BEA5BB2F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221587" y="5812500"/>
              <a:ext cx="9138" cy="227745"/>
            </a:xfrm>
            <a:custGeom>
              <a:avLst/>
              <a:gdLst>
                <a:gd name="connsiteX0" fmla="*/ 9409 w 9138"/>
                <a:gd name="connsiteY0" fmla="*/ 8284 h 227745"/>
                <a:gd name="connsiteX1" fmla="*/ 4840 w 9138"/>
                <a:gd name="connsiteY1" fmla="*/ 85 h 227745"/>
                <a:gd name="connsiteX2" fmla="*/ 271 w 9138"/>
                <a:gd name="connsiteY2" fmla="*/ 8284 h 227745"/>
                <a:gd name="connsiteX3" fmla="*/ 271 w 9138"/>
                <a:gd name="connsiteY3" fmla="*/ 219632 h 227745"/>
                <a:gd name="connsiteX4" fmla="*/ 4840 w 9138"/>
                <a:gd name="connsiteY4" fmla="*/ 227831 h 227745"/>
                <a:gd name="connsiteX5" fmla="*/ 9409 w 9138"/>
                <a:gd name="connsiteY5" fmla="*/ 219632 h 227745"/>
                <a:gd name="connsiteX6" fmla="*/ 9409 w 9138"/>
                <a:gd name="connsiteY6" fmla="*/ 8284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" h="227745">
                  <a:moveTo>
                    <a:pt x="9409" y="8284"/>
                  </a:moveTo>
                  <a:cubicBezTo>
                    <a:pt x="9409" y="4184"/>
                    <a:pt x="9409" y="85"/>
                    <a:pt x="4840" y="85"/>
                  </a:cubicBezTo>
                  <a:cubicBezTo>
                    <a:pt x="271" y="85"/>
                    <a:pt x="271" y="4184"/>
                    <a:pt x="271" y="8284"/>
                  </a:cubicBezTo>
                  <a:lnTo>
                    <a:pt x="271" y="219632"/>
                  </a:lnTo>
                  <a:cubicBezTo>
                    <a:pt x="271" y="223732"/>
                    <a:pt x="271" y="227831"/>
                    <a:pt x="4840" y="227831"/>
                  </a:cubicBezTo>
                  <a:cubicBezTo>
                    <a:pt x="9409" y="227831"/>
                    <a:pt x="9409" y="223732"/>
                    <a:pt x="9409" y="219632"/>
                  </a:cubicBezTo>
                  <a:lnTo>
                    <a:pt x="9409" y="8284"/>
                  </a:lnTo>
                  <a:close/>
                </a:path>
              </a:pathLst>
            </a:custGeom>
            <a:solidFill>
              <a:srgbClr val="0000FF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2499" name="图片 2498">
            <a:extLst>
              <a:ext uri="{FF2B5EF4-FFF2-40B4-BE49-F238E27FC236}">
                <a16:creationId xmlns:a16="http://schemas.microsoft.com/office/drawing/2014/main" id="{6F8AA51D-BC49-A7A6-5F48-5E0E9D15B1B5}"/>
              </a:ext>
            </a:extLst>
      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4257730" y="3343396"/>
            <a:ext cx="4594441" cy="2588970"/>
          </a:xfrm>
          <a:prstGeom prst="rect">
            <a:avLst/>
          </a:prstGeom>
        </p:spPr>
      </p:pic>
      <p:sp>
        <p:nvSpPr>
          <p:cNvPr id="2500" name="文本框 2499">
            <a:extLst>
              <a:ext uri="{FF2B5EF4-FFF2-40B4-BE49-F238E27FC236}">
                <a16:creationId xmlns:a16="http://schemas.microsoft.com/office/drawing/2014/main" id="{448B86D6-DDF9-8110-D5CE-3ED466032BA2}"/>
              </a:ext>
            </a:extLst>
          </p:cNvPr>
          <p:cNvSpPr txBox="1"/>
          <p:nvPr/>
        </p:nvSpPr>
        <p:spPr>
          <a:xfrm>
            <a:off x="5855140" y="5996166"/>
            <a:ext cx="3173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solidFill>
                  <a:srgbClr val="C00000"/>
                </a:solidFill>
              </a:rPr>
              <a:t>Epelbaum</a:t>
            </a:r>
            <a:r>
              <a:rPr lang="en-US" altLang="zh-CN" sz="1400" dirty="0">
                <a:solidFill>
                  <a:srgbClr val="C00000"/>
                </a:solidFill>
              </a:rPr>
              <a:t> et al., PRL 109, 252501 (2012) 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01" name="文本框 2500">
                <a:extLst>
                  <a:ext uri="{FF2B5EF4-FFF2-40B4-BE49-F238E27FC236}">
                    <a16:creationId xmlns:a16="http://schemas.microsoft.com/office/drawing/2014/main" id="{B4BBC137-6EF7-EA37-CAFF-26F84891C8D7}"/>
                  </a:ext>
                </a:extLst>
              </p:cNvPr>
              <p:cNvSpPr txBox="1"/>
              <p:nvPr/>
            </p:nvSpPr>
            <p:spPr>
              <a:xfrm>
                <a:off x="-6585" y="5996166"/>
                <a:ext cx="4546394" cy="569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1" dirty="0"/>
                  <a:t>In most cases,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000" b="1" i="1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000" b="1" i="1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000" b="1" i="1">
                                    <a:solidFill>
                                      <a:srgbClr val="060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1" i="1">
                                    <a:solidFill>
                                      <a:srgbClr val="0606FF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altLang="zh-CN" sz="2000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b="1" dirty="0"/>
                  <a:t>as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𝛕</m:t>
                    </m:r>
                    <m:r>
                      <a:rPr lang="en-US" altLang="zh-CN" sz="2000" b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CN" sz="2000" b="1" dirty="0"/>
                  <a:t>. 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2501" name="文本框 2500">
                <a:extLst>
                  <a:ext uri="{FF2B5EF4-FFF2-40B4-BE49-F238E27FC236}">
                    <a16:creationId xmlns:a16="http://schemas.microsoft.com/office/drawing/2014/main" id="{B4BBC137-6EF7-EA37-CAFF-26F84891C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85" y="5996166"/>
                <a:ext cx="4546394" cy="569002"/>
              </a:xfrm>
              <a:prstGeom prst="rect">
                <a:avLst/>
              </a:prstGeom>
              <a:blipFill>
                <a:blip r:embed="rId149"/>
                <a:stretch>
                  <a:fillRect l="-1206"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44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7717B-ABC1-B8CC-5958-2510A6B65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23BE324-48A1-3304-68BD-5230C883810F}"/>
              </a:ext>
            </a:extLst>
          </p:cNvPr>
          <p:cNvSpPr txBox="1"/>
          <p:nvPr/>
        </p:nvSpPr>
        <p:spPr>
          <a:xfrm>
            <a:off x="0" y="611489"/>
            <a:ext cx="9079621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The Hamiltonian with SU(4) symmetry is </a:t>
            </a:r>
            <a:r>
              <a:rPr lang="en-US" altLang="zh-CN" sz="2000" b="1" dirty="0"/>
              <a:t>free from sign problem</a:t>
            </a:r>
            <a:r>
              <a:rPr lang="en-US" altLang="zh-CN" sz="2000" dirty="0"/>
              <a:t>, and can well describe nuclear binding energies and densities.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It could serve as </a:t>
            </a:r>
            <a:r>
              <a:rPr lang="en-US" altLang="zh-CN" sz="2000" b="1" dirty="0"/>
              <a:t>zeroth order Hamiltonian</a:t>
            </a:r>
            <a:r>
              <a:rPr lang="en-US" altLang="zh-CN" sz="2000" dirty="0"/>
              <a:t>, and higher order interactions are taken into perturbatively,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Perturbative quantum Monte Carlo method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Wavefunction matching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105BF8-DB22-94D4-3E09-0AE3FD89316B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Wavefunction matching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99BB432-E74B-9992-41B0-7F81C969D997}"/>
              </a:ext>
            </a:extLst>
          </p:cNvPr>
          <p:cNvSpPr txBox="1"/>
          <p:nvPr/>
        </p:nvSpPr>
        <p:spPr>
          <a:xfrm>
            <a:off x="5431221" y="2586136"/>
            <a:ext cx="257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</a:rPr>
              <a:t>Lu et al., PRL 128, 242501 (2022)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CC2432C-DF53-0747-D903-133C63D9CCB6}"/>
              </a:ext>
            </a:extLst>
          </p:cNvPr>
          <p:cNvSpPr txBox="1"/>
          <p:nvPr/>
        </p:nvSpPr>
        <p:spPr>
          <a:xfrm>
            <a:off x="3520073" y="3059392"/>
            <a:ext cx="294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solidFill>
                  <a:srgbClr val="C00000"/>
                </a:solidFill>
              </a:rPr>
              <a:t>Elhatisari</a:t>
            </a:r>
            <a:r>
              <a:rPr lang="en-US" altLang="zh-CN" sz="1400" dirty="0">
                <a:solidFill>
                  <a:srgbClr val="C00000"/>
                </a:solidFill>
              </a:rPr>
              <a:t> et al., </a:t>
            </a:r>
            <a:r>
              <a:rPr lang="fr-FR" altLang="zh-CN" sz="1400" dirty="0">
                <a:solidFill>
                  <a:srgbClr val="C00000"/>
                </a:solidFill>
              </a:rPr>
              <a:t>Nature 630, 59 (2024)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3C8AD6-795F-A702-AD00-20181E936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20" y="3836112"/>
            <a:ext cx="4125445" cy="2682168"/>
          </a:xfrm>
          <a:prstGeom prst="rect">
            <a:avLst/>
          </a:prstGeom>
          <a:ln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495F927-A2D4-0E8F-5AE5-36AF9C43F8DB}"/>
              </a:ext>
            </a:extLst>
          </p:cNvPr>
          <p:cNvSpPr/>
          <p:nvPr/>
        </p:nvSpPr>
        <p:spPr>
          <a:xfrm>
            <a:off x="557262" y="3540759"/>
            <a:ext cx="4328160" cy="301752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C11150E-4392-EB32-4391-B81EF2FF6D0D}"/>
                  </a:ext>
                </a:extLst>
              </p:cNvPr>
              <p:cNvSpPr txBox="1"/>
              <p:nvPr/>
            </p:nvSpPr>
            <p:spPr>
              <a:xfrm>
                <a:off x="5156949" y="3550621"/>
                <a:ext cx="3119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zh-CN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b="1" dirty="0">
                    <a:solidFill>
                      <a:srgbClr val="0606FF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606FF"/>
                    </a:solidFill>
                  </a:rPr>
                  <a:t> </a:t>
                </a:r>
                <a:r>
                  <a:rPr lang="en-US" altLang="zh-CN" b="1" dirty="0"/>
                  <a:t>HiFi chiral EFT interactions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C11150E-4392-EB32-4391-B81EF2FF6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949" y="3550621"/>
                <a:ext cx="311912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5826EC-FB3B-B338-5269-FB72F8238EF4}"/>
                  </a:ext>
                </a:extLst>
              </p:cNvPr>
              <p:cNvSpPr txBox="1"/>
              <p:nvPr/>
            </p:nvSpPr>
            <p:spPr>
              <a:xfrm>
                <a:off x="5156949" y="4221446"/>
                <a:ext cx="321564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b="1" dirty="0">
                    <a:solidFill>
                      <a:srgbClr val="0606FF"/>
                    </a:solidFill>
                  </a:rPr>
                  <a:t> </a:t>
                </a:r>
                <a:r>
                  <a:rPr lang="en-US" altLang="zh-CN" b="1" dirty="0"/>
                  <a:t>SU(4)-like Hamiltonian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5826EC-FB3B-B338-5269-FB72F8238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949" y="4221446"/>
                <a:ext cx="3215640" cy="375552"/>
              </a:xfrm>
              <a:prstGeom prst="rect">
                <a:avLst/>
              </a:prstGeom>
              <a:blipFill>
                <a:blip r:embed="rId5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20A340B-1024-A8CE-0A00-795A65F3CB4F}"/>
                  </a:ext>
                </a:extLst>
              </p:cNvPr>
              <p:cNvSpPr txBox="1"/>
              <p:nvPr/>
            </p:nvSpPr>
            <p:spPr>
              <a:xfrm>
                <a:off x="5156949" y="4865226"/>
                <a:ext cx="3215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zh-CN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′:</m:t>
                    </m:r>
                  </m:oMath>
                </a14:m>
                <a:r>
                  <a:rPr lang="zh-CN" altLang="en-US" b="1" dirty="0">
                    <a:solidFill>
                      <a:srgbClr val="0606FF"/>
                    </a:solidFill>
                  </a:rPr>
                  <a:t> </a:t>
                </a:r>
                <a:r>
                  <a:rPr lang="en-US" altLang="zh-CN" b="1" dirty="0"/>
                  <a:t> </a:t>
                </a:r>
                <a:r>
                  <a:rPr lang="en-US" altLang="zh-CN" b="1" dirty="0">
                    <a:latin typeface="+mj-lt"/>
                  </a:rPr>
                  <a:t>transformed Hamiltonian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20A340B-1024-A8CE-0A00-795A65F3C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949" y="4865226"/>
                <a:ext cx="3215640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139D390-CB93-F6C0-924E-A45F3B89DF60}"/>
                  </a:ext>
                </a:extLst>
              </p:cNvPr>
              <p:cNvSpPr txBox="1"/>
              <p:nvPr/>
            </p:nvSpPr>
            <p:spPr>
              <a:xfrm>
                <a:off x="5490482" y="5256397"/>
                <a:ext cx="219964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60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606FF"/>
                          </a:solidFill>
                          <a:latin typeface="Cambria Math" panose="02040503050406030204" pitchFamily="18" charset="0"/>
                        </a:rPr>
                        <m:t>𝑯𝑼</m:t>
                      </m:r>
                    </m:oMath>
                  </m:oMathPara>
                </a14:m>
                <a:endParaRPr lang="zh-CN" altLang="en-US" b="1" dirty="0">
                  <a:solidFill>
                    <a:srgbClr val="0606FF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139D390-CB93-F6C0-924E-A45F3B89D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482" y="5256397"/>
                <a:ext cx="2199640" cy="375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61CD63F-BD7D-82A6-91D0-A7A478AD53FC}"/>
                  </a:ext>
                </a:extLst>
              </p:cNvPr>
              <p:cNvSpPr txBox="1"/>
              <p:nvPr/>
            </p:nvSpPr>
            <p:spPr>
              <a:xfrm>
                <a:off x="5121389" y="5773396"/>
                <a:ext cx="375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+mj-lt"/>
                  </a:rPr>
                  <a:t> </a:t>
                </a:r>
                <a:r>
                  <a:rPr lang="en-US" altLang="zh-CN" b="1" dirty="0">
                    <a:latin typeface="+mj-lt"/>
                  </a:rPr>
                  <a:t>Decomposition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zh-CN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61CD63F-BD7D-82A6-91D0-A7A478AD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89" y="5773396"/>
                <a:ext cx="3759200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9087C6F-03B4-7C18-A85C-88C6B0509006}"/>
                  </a:ext>
                </a:extLst>
              </p:cNvPr>
              <p:cNvSpPr txBox="1"/>
              <p:nvPr/>
            </p:nvSpPr>
            <p:spPr>
              <a:xfrm>
                <a:off x="5582578" y="6142728"/>
                <a:ext cx="261774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60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606FF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60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606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606FF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9087C6F-03B4-7C18-A85C-88C6B0509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578" y="6142728"/>
                <a:ext cx="2617747" cy="37555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32CC5A05-5CF1-2144-15D2-8D3B7A3B0C8E}"/>
              </a:ext>
            </a:extLst>
          </p:cNvPr>
          <p:cNvSpPr txBox="1"/>
          <p:nvPr/>
        </p:nvSpPr>
        <p:spPr>
          <a:xfrm>
            <a:off x="5381927" y="1226051"/>
            <a:ext cx="2565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</a:rPr>
              <a:t>Lu et al., PLB 797, 134863 (2019)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6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C68FB-A639-1DCC-AA2F-4C310224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A6EAFE0-6178-BD1B-1516-385313C72031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Pinhole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FC3F933-E189-B402-8B4D-D8CF68B9CC1E}"/>
                  </a:ext>
                </a:extLst>
              </p:cNvPr>
              <p:cNvSpPr txBox="1"/>
              <p:nvPr/>
            </p:nvSpPr>
            <p:spPr>
              <a:xfrm>
                <a:off x="0" y="660529"/>
                <a:ext cx="9079621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The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000" dirty="0"/>
                  <a:t>-body density operator is introduced</a:t>
                </a:r>
                <a:endParaRPr lang="en-US" altLang="zh-CN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FC3F933-E189-B402-8B4D-D8CF68B9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60529"/>
                <a:ext cx="9079621" cy="506292"/>
              </a:xfrm>
              <a:prstGeom prst="rect">
                <a:avLst/>
              </a:prstGeom>
              <a:blipFill>
                <a:blip r:embed="rId152"/>
                <a:stretch>
                  <a:fillRect l="-604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67" name="图片 3666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rho_{A}(\bm{n}_1,i_1,j_1,\cdots,\bm{n}_A,i_A,j_A) = \ff{A!}:\rho_{i_1j_1}(\bm{n}_1)\cdots\rho_{i_Aj_A}(\bm{n}_A):,&#10;\end{split}&#10;\end{align}&#10;&#10;\end{document}" title="IguanaTex Bitmap Display">
            <a:extLst>
              <a:ext uri="{FF2B5EF4-FFF2-40B4-BE49-F238E27FC236}">
                <a16:creationId xmlns:a16="http://schemas.microsoft.com/office/drawing/2014/main" id="{4962D51E-3D0A-ABFD-126E-5C2721CD8E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63" y="1145113"/>
            <a:ext cx="6673596" cy="515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9917536-1E85-A662-59AE-819E551AA9B5}"/>
                  </a:ext>
                </a:extLst>
              </p:cNvPr>
              <p:cNvSpPr txBox="1"/>
              <p:nvPr/>
            </p:nvSpPr>
            <p:spPr>
              <a:xfrm>
                <a:off x="301739" y="1611929"/>
                <a:ext cx="8476142" cy="57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/>
                  <a:t>with the position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000" dirty="0"/>
                  <a:t>, spin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, and isospin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.  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9917536-1E85-A662-59AE-819E551AA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39" y="1611929"/>
                <a:ext cx="8476142" cy="575094"/>
              </a:xfrm>
              <a:prstGeom prst="rect">
                <a:avLst/>
              </a:prstGeom>
              <a:blipFill>
                <a:blip r:embed="rId188"/>
                <a:stretch>
                  <a:fillRect l="-719" b="-1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11A4C33-2AEC-9721-07EA-84E685E5DDF9}"/>
                  </a:ext>
                </a:extLst>
              </p:cNvPr>
              <p:cNvSpPr txBox="1"/>
              <p:nvPr/>
            </p:nvSpPr>
            <p:spPr>
              <a:xfrm>
                <a:off x="0" y="2105333"/>
                <a:ext cx="6495393" cy="156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1" dirty="0"/>
                  <a:t>Remark: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606FF"/>
                    </a:solidFill>
                  </a:rPr>
                  <a:t> </a:t>
                </a:r>
                <a:r>
                  <a:rPr lang="en-US" altLang="zh-CN" sz="2000" dirty="0"/>
                  <a:t>is a projection operator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000" dirty="0"/>
                  <a:t>-particle space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Completeness: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brk m:alnAt="9"/>
                          </m:rP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m:rPr>
                            <m:brk m:alnAt="9"/>
                          </m:r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nary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000" b="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0" dirty="0"/>
                  <a:t>Projection: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11A4C33-2AEC-9721-07EA-84E685E5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05333"/>
                <a:ext cx="6495393" cy="1563826"/>
              </a:xfrm>
              <a:prstGeom prst="rect">
                <a:avLst/>
              </a:prstGeom>
              <a:blipFill>
                <a:blip r:embed="rId189"/>
                <a:stretch>
                  <a:fillRect l="-844" b="-10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4A05FDD-0217-A474-6CA5-DA8A76CC6BE5}"/>
                  </a:ext>
                </a:extLst>
              </p:cNvPr>
              <p:cNvSpPr txBox="1"/>
              <p:nvPr/>
            </p:nvSpPr>
            <p:spPr>
              <a:xfrm>
                <a:off x="0" y="3633253"/>
                <a:ext cx="9240522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The expectation of observable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2000" dirty="0"/>
                  <a:t> (e.g., </a:t>
                </a:r>
                <a:r>
                  <a:rPr lang="en-US" altLang="zh-CN" sz="2000" b="1" dirty="0"/>
                  <a:t>intrinsic density</a:t>
                </a:r>
                <a:r>
                  <a:rPr lang="en-US" altLang="zh-CN" sz="2000" dirty="0"/>
                  <a:t>) can be written as 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4A05FDD-0217-A474-6CA5-DA8A76CC6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33253"/>
                <a:ext cx="9240522" cy="505523"/>
              </a:xfrm>
              <a:prstGeom prst="rect">
                <a:avLst/>
              </a:prstGeom>
              <a:blipFill>
                <a:blip r:embed="rId190"/>
                <a:stretch>
                  <a:fillRect l="-594" r="-660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08" name="组合 6507" descr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O \rangle &amp;= \frac{\sum_{\{s\},\{\bm{n},i,j\}}\bra{\Phi[s_1]}\rho_A\ket{\Phi[s_2]}\times O(\bm{n}_1,i_1,j_1,\cdots,\bm{n}_A,i_A,j_A)}{\sum_{\{s\},\{\bm{n},i,j\}}\langle\Phi[s_1]|\rho_A|\Phi[s_2]\rangle}\\&#10;&amp;= \frac{\sum_{\{\tilde{s}\}}e^{i\theta[\tilde{s}]}P[\tilde{s}]\times O(\bm{n}_1,i_1,j_1,\cdots,\bm{n}_A,i_A,j_A)}{\sum_{\{\tilde{s}\}}e^{i\theta[\tilde{s}]}P[\tilde{s}]}&#10;\end{split}&#10;\end{align}&#10;&#10;\end{document}" title="IguanaTex Vector Display">
            <a:extLst>
              <a:ext uri="{FF2B5EF4-FFF2-40B4-BE49-F238E27FC236}">
                <a16:creationId xmlns:a16="http://schemas.microsoft.com/office/drawing/2014/main" id="{829C80B0-D02C-E0D3-E4F7-86B62652885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323556" y="4337526"/>
            <a:ext cx="7018121" cy="1523841"/>
            <a:chOff x="2874634" y="5999153"/>
            <a:chExt cx="7018121" cy="1523841"/>
          </a:xfrm>
        </p:grpSpPr>
        <p:sp>
          <p:nvSpPr>
            <p:cNvPr id="6359" name="任意多边形: 形状 6358">
              <a:extLst>
                <a:ext uri="{FF2B5EF4-FFF2-40B4-BE49-F238E27FC236}">
                  <a16:creationId xmlns:a16="http://schemas.microsoft.com/office/drawing/2014/main" id="{2C5B2DC8-FA3A-9707-572F-45ADCDD25A3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874634" y="6214966"/>
              <a:ext cx="55766" cy="249493"/>
            </a:xfrm>
            <a:custGeom>
              <a:avLst/>
              <a:gdLst>
                <a:gd name="connsiteX0" fmla="*/ 54609 w 55766"/>
                <a:gd name="connsiteY0" fmla="*/ 9571 h 249493"/>
                <a:gd name="connsiteX1" fmla="*/ 55859 w 55766"/>
                <a:gd name="connsiteY1" fmla="*/ 5080 h 249493"/>
                <a:gd name="connsiteX2" fmla="*/ 50858 w 55766"/>
                <a:gd name="connsiteY2" fmla="*/ 90 h 249493"/>
                <a:gd name="connsiteX3" fmla="*/ 45106 w 55766"/>
                <a:gd name="connsiteY3" fmla="*/ 5828 h 249493"/>
                <a:gd name="connsiteX4" fmla="*/ 1343 w 55766"/>
                <a:gd name="connsiteY4" fmla="*/ 120346 h 249493"/>
                <a:gd name="connsiteX5" fmla="*/ 93 w 55766"/>
                <a:gd name="connsiteY5" fmla="*/ 124837 h 249493"/>
                <a:gd name="connsiteX6" fmla="*/ 1343 w 55766"/>
                <a:gd name="connsiteY6" fmla="*/ 129078 h 249493"/>
                <a:gd name="connsiteX7" fmla="*/ 45106 w 55766"/>
                <a:gd name="connsiteY7" fmla="*/ 243596 h 249493"/>
                <a:gd name="connsiteX8" fmla="*/ 50858 w 55766"/>
                <a:gd name="connsiteY8" fmla="*/ 249584 h 249493"/>
                <a:gd name="connsiteX9" fmla="*/ 55859 w 55766"/>
                <a:gd name="connsiteY9" fmla="*/ 244594 h 249493"/>
                <a:gd name="connsiteX10" fmla="*/ 54609 w 55766"/>
                <a:gd name="connsiteY10" fmla="*/ 240602 h 249493"/>
                <a:gd name="connsiteX11" fmla="*/ 10346 w 55766"/>
                <a:gd name="connsiteY11" fmla="*/ 124837 h 249493"/>
                <a:gd name="connsiteX12" fmla="*/ 54609 w 55766"/>
                <a:gd name="connsiteY12" fmla="*/ 9571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66" h="249493">
                  <a:moveTo>
                    <a:pt x="54609" y="9571"/>
                  </a:moveTo>
                  <a:cubicBezTo>
                    <a:pt x="55859" y="6826"/>
                    <a:pt x="55859" y="6327"/>
                    <a:pt x="55859" y="5080"/>
                  </a:cubicBezTo>
                  <a:cubicBezTo>
                    <a:pt x="55859" y="2335"/>
                    <a:pt x="53609" y="90"/>
                    <a:pt x="50858" y="90"/>
                  </a:cubicBezTo>
                  <a:cubicBezTo>
                    <a:pt x="48607" y="90"/>
                    <a:pt x="46857" y="1337"/>
                    <a:pt x="45106" y="5828"/>
                  </a:cubicBezTo>
                  <a:lnTo>
                    <a:pt x="1343" y="120346"/>
                  </a:lnTo>
                  <a:cubicBezTo>
                    <a:pt x="843" y="121843"/>
                    <a:pt x="93" y="123340"/>
                    <a:pt x="93" y="124837"/>
                  </a:cubicBezTo>
                  <a:cubicBezTo>
                    <a:pt x="93" y="125585"/>
                    <a:pt x="93" y="126084"/>
                    <a:pt x="1343" y="129078"/>
                  </a:cubicBezTo>
                  <a:lnTo>
                    <a:pt x="45106" y="243596"/>
                  </a:lnTo>
                  <a:cubicBezTo>
                    <a:pt x="46106" y="246340"/>
                    <a:pt x="47357" y="249584"/>
                    <a:pt x="50858" y="249584"/>
                  </a:cubicBezTo>
                  <a:cubicBezTo>
                    <a:pt x="53609" y="249584"/>
                    <a:pt x="55859" y="247338"/>
                    <a:pt x="55859" y="244594"/>
                  </a:cubicBezTo>
                  <a:cubicBezTo>
                    <a:pt x="55859" y="243845"/>
                    <a:pt x="55859" y="243346"/>
                    <a:pt x="54609" y="240602"/>
                  </a:cubicBezTo>
                  <a:lnTo>
                    <a:pt x="10346" y="124837"/>
                  </a:lnTo>
                  <a:lnTo>
                    <a:pt x="54609" y="957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60" name="任意多边形: 形状 6359">
              <a:extLst>
                <a:ext uri="{FF2B5EF4-FFF2-40B4-BE49-F238E27FC236}">
                  <a16:creationId xmlns:a16="http://schemas.microsoft.com/office/drawing/2014/main" id="{306D0E0C-E895-D10C-824E-CCF6F1BF3BD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56631" y="6226193"/>
              <a:ext cx="172801" cy="181381"/>
            </a:xfrm>
            <a:custGeom>
              <a:avLst/>
              <a:gdLst>
                <a:gd name="connsiteX0" fmla="*/ 172898 w 172801"/>
                <a:gd name="connsiteY0" fmla="*/ 67204 h 181381"/>
                <a:gd name="connsiteX1" fmla="*/ 109129 w 172801"/>
                <a:gd name="connsiteY1" fmla="*/ 90 h 181381"/>
                <a:gd name="connsiteX2" fmla="*/ 97 w 172801"/>
                <a:gd name="connsiteY2" fmla="*/ 114857 h 181381"/>
                <a:gd name="connsiteX3" fmla="*/ 64116 w 172801"/>
                <a:gd name="connsiteY3" fmla="*/ 181472 h 181381"/>
                <a:gd name="connsiteX4" fmla="*/ 172898 w 172801"/>
                <a:gd name="connsiteY4" fmla="*/ 67204 h 181381"/>
                <a:gd name="connsiteX5" fmla="*/ 65616 w 172801"/>
                <a:gd name="connsiteY5" fmla="*/ 174985 h 181381"/>
                <a:gd name="connsiteX6" fmla="*/ 23353 w 172801"/>
                <a:gd name="connsiteY6" fmla="*/ 121843 h 181381"/>
                <a:gd name="connsiteX7" fmla="*/ 46110 w 172801"/>
                <a:gd name="connsiteY7" fmla="*/ 45248 h 181381"/>
                <a:gd name="connsiteX8" fmla="*/ 107629 w 172801"/>
                <a:gd name="connsiteY8" fmla="*/ 6327 h 181381"/>
                <a:gd name="connsiteX9" fmla="*/ 150641 w 172801"/>
                <a:gd name="connsiteY9" fmla="*/ 57473 h 181381"/>
                <a:gd name="connsiteX10" fmla="*/ 119132 w 172801"/>
                <a:gd name="connsiteY10" fmla="*/ 145046 h 181381"/>
                <a:gd name="connsiteX11" fmla="*/ 65616 w 172801"/>
                <a:gd name="connsiteY11" fmla="*/ 174985 h 18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801" h="181381">
                  <a:moveTo>
                    <a:pt x="172898" y="67204"/>
                  </a:moveTo>
                  <a:cubicBezTo>
                    <a:pt x="172898" y="27035"/>
                    <a:pt x="146390" y="90"/>
                    <a:pt x="109129" y="90"/>
                  </a:cubicBezTo>
                  <a:cubicBezTo>
                    <a:pt x="55113" y="90"/>
                    <a:pt x="97" y="56725"/>
                    <a:pt x="97" y="114857"/>
                  </a:cubicBezTo>
                  <a:cubicBezTo>
                    <a:pt x="97" y="156273"/>
                    <a:pt x="28105" y="181472"/>
                    <a:pt x="64116" y="181472"/>
                  </a:cubicBezTo>
                  <a:cubicBezTo>
                    <a:pt x="117131" y="181472"/>
                    <a:pt x="172898" y="126833"/>
                    <a:pt x="172898" y="67204"/>
                  </a:cubicBezTo>
                  <a:close/>
                  <a:moveTo>
                    <a:pt x="65616" y="174985"/>
                  </a:moveTo>
                  <a:cubicBezTo>
                    <a:pt x="40859" y="174985"/>
                    <a:pt x="23353" y="154776"/>
                    <a:pt x="23353" y="121843"/>
                  </a:cubicBezTo>
                  <a:cubicBezTo>
                    <a:pt x="23353" y="110865"/>
                    <a:pt x="26855" y="74439"/>
                    <a:pt x="46110" y="45248"/>
                  </a:cubicBezTo>
                  <a:cubicBezTo>
                    <a:pt x="63365" y="19301"/>
                    <a:pt x="87873" y="6327"/>
                    <a:pt x="107629" y="6327"/>
                  </a:cubicBezTo>
                  <a:cubicBezTo>
                    <a:pt x="128135" y="6327"/>
                    <a:pt x="150641" y="20299"/>
                    <a:pt x="150641" y="57473"/>
                  </a:cubicBezTo>
                  <a:cubicBezTo>
                    <a:pt x="150641" y="75437"/>
                    <a:pt x="143889" y="114358"/>
                    <a:pt x="119132" y="145046"/>
                  </a:cubicBezTo>
                  <a:cubicBezTo>
                    <a:pt x="107128" y="160265"/>
                    <a:pt x="86622" y="174985"/>
                    <a:pt x="65616" y="174985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61" name="任意多边形: 形状 6360">
              <a:extLst>
                <a:ext uri="{FF2B5EF4-FFF2-40B4-BE49-F238E27FC236}">
                  <a16:creationId xmlns:a16="http://schemas.microsoft.com/office/drawing/2014/main" id="{2EC7773A-B4EC-A3BD-D7F5-FE04140777A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55829" y="6214966"/>
              <a:ext cx="55766" cy="249493"/>
            </a:xfrm>
            <a:custGeom>
              <a:avLst/>
              <a:gdLst>
                <a:gd name="connsiteX0" fmla="*/ 54621 w 55766"/>
                <a:gd name="connsiteY0" fmla="*/ 129078 h 249493"/>
                <a:gd name="connsiteX1" fmla="*/ 55871 w 55766"/>
                <a:gd name="connsiteY1" fmla="*/ 124837 h 249493"/>
                <a:gd name="connsiteX2" fmla="*/ 54621 w 55766"/>
                <a:gd name="connsiteY2" fmla="*/ 120595 h 249493"/>
                <a:gd name="connsiteX3" fmla="*/ 10858 w 55766"/>
                <a:gd name="connsiteY3" fmla="*/ 5828 h 249493"/>
                <a:gd name="connsiteX4" fmla="*/ 5106 w 55766"/>
                <a:gd name="connsiteY4" fmla="*/ 90 h 249493"/>
                <a:gd name="connsiteX5" fmla="*/ 104 w 55766"/>
                <a:gd name="connsiteY5" fmla="*/ 5080 h 249493"/>
                <a:gd name="connsiteX6" fmla="*/ 1355 w 55766"/>
                <a:gd name="connsiteY6" fmla="*/ 9072 h 249493"/>
                <a:gd name="connsiteX7" fmla="*/ 45618 w 55766"/>
                <a:gd name="connsiteY7" fmla="*/ 124837 h 249493"/>
                <a:gd name="connsiteX8" fmla="*/ 1355 w 55766"/>
                <a:gd name="connsiteY8" fmla="*/ 240103 h 249493"/>
                <a:gd name="connsiteX9" fmla="*/ 104 w 55766"/>
                <a:gd name="connsiteY9" fmla="*/ 244594 h 249493"/>
                <a:gd name="connsiteX10" fmla="*/ 5106 w 55766"/>
                <a:gd name="connsiteY10" fmla="*/ 249584 h 249493"/>
                <a:gd name="connsiteX11" fmla="*/ 10357 w 55766"/>
                <a:gd name="connsiteY11" fmla="*/ 244594 h 249493"/>
                <a:gd name="connsiteX12" fmla="*/ 54621 w 55766"/>
                <a:gd name="connsiteY12" fmla="*/ 129078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66" h="249493">
                  <a:moveTo>
                    <a:pt x="54621" y="129078"/>
                  </a:moveTo>
                  <a:cubicBezTo>
                    <a:pt x="55871" y="126084"/>
                    <a:pt x="55871" y="125585"/>
                    <a:pt x="55871" y="124837"/>
                  </a:cubicBezTo>
                  <a:cubicBezTo>
                    <a:pt x="55871" y="124088"/>
                    <a:pt x="55871" y="123589"/>
                    <a:pt x="54621" y="120595"/>
                  </a:cubicBezTo>
                  <a:lnTo>
                    <a:pt x="10858" y="5828"/>
                  </a:lnTo>
                  <a:cubicBezTo>
                    <a:pt x="9357" y="1587"/>
                    <a:pt x="7857" y="90"/>
                    <a:pt x="5106" y="90"/>
                  </a:cubicBezTo>
                  <a:cubicBezTo>
                    <a:pt x="2355" y="90"/>
                    <a:pt x="104" y="2335"/>
                    <a:pt x="104" y="5080"/>
                  </a:cubicBezTo>
                  <a:cubicBezTo>
                    <a:pt x="104" y="5828"/>
                    <a:pt x="104" y="6327"/>
                    <a:pt x="1355" y="9072"/>
                  </a:cubicBezTo>
                  <a:lnTo>
                    <a:pt x="45618" y="124837"/>
                  </a:lnTo>
                  <a:lnTo>
                    <a:pt x="1355" y="240103"/>
                  </a:lnTo>
                  <a:cubicBezTo>
                    <a:pt x="104" y="242847"/>
                    <a:pt x="104" y="243346"/>
                    <a:pt x="104" y="244594"/>
                  </a:cubicBezTo>
                  <a:cubicBezTo>
                    <a:pt x="104" y="247338"/>
                    <a:pt x="2355" y="249584"/>
                    <a:pt x="5106" y="249584"/>
                  </a:cubicBezTo>
                  <a:cubicBezTo>
                    <a:pt x="8357" y="249584"/>
                    <a:pt x="9357" y="247089"/>
                    <a:pt x="10357" y="244594"/>
                  </a:cubicBezTo>
                  <a:lnTo>
                    <a:pt x="54621" y="12907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62" name="任意多边形: 形状 6361">
              <a:extLst>
                <a:ext uri="{FF2B5EF4-FFF2-40B4-BE49-F238E27FC236}">
                  <a16:creationId xmlns:a16="http://schemas.microsoft.com/office/drawing/2014/main" id="{5B5F9DF3-8E0B-071A-5C2B-B476ABCFC98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322794" y="6310522"/>
              <a:ext cx="166299" cy="58381"/>
            </a:xfrm>
            <a:custGeom>
              <a:avLst/>
              <a:gdLst>
                <a:gd name="connsiteX0" fmla="*/ 157908 w 166299"/>
                <a:gd name="connsiteY0" fmla="*/ 10070 h 58381"/>
                <a:gd name="connsiteX1" fmla="*/ 166411 w 166299"/>
                <a:gd name="connsiteY1" fmla="*/ 5080 h 58381"/>
                <a:gd name="connsiteX2" fmla="*/ 158158 w 166299"/>
                <a:gd name="connsiteY2" fmla="*/ 90 h 58381"/>
                <a:gd name="connsiteX3" fmla="*/ 8364 w 166299"/>
                <a:gd name="connsiteY3" fmla="*/ 90 h 58381"/>
                <a:gd name="connsiteX4" fmla="*/ 111 w 166299"/>
                <a:gd name="connsiteY4" fmla="*/ 5080 h 58381"/>
                <a:gd name="connsiteX5" fmla="*/ 8614 w 166299"/>
                <a:gd name="connsiteY5" fmla="*/ 10070 h 58381"/>
                <a:gd name="connsiteX6" fmla="*/ 157908 w 166299"/>
                <a:gd name="connsiteY6" fmla="*/ 10070 h 58381"/>
                <a:gd name="connsiteX7" fmla="*/ 158158 w 166299"/>
                <a:gd name="connsiteY7" fmla="*/ 58471 h 58381"/>
                <a:gd name="connsiteX8" fmla="*/ 166411 w 166299"/>
                <a:gd name="connsiteY8" fmla="*/ 53481 h 58381"/>
                <a:gd name="connsiteX9" fmla="*/ 157908 w 166299"/>
                <a:gd name="connsiteY9" fmla="*/ 48492 h 58381"/>
                <a:gd name="connsiteX10" fmla="*/ 8614 w 166299"/>
                <a:gd name="connsiteY10" fmla="*/ 48492 h 58381"/>
                <a:gd name="connsiteX11" fmla="*/ 111 w 166299"/>
                <a:gd name="connsiteY11" fmla="*/ 53481 h 58381"/>
                <a:gd name="connsiteX12" fmla="*/ 8364 w 166299"/>
                <a:gd name="connsiteY12" fmla="*/ 58471 h 58381"/>
                <a:gd name="connsiteX13" fmla="*/ 158158 w 166299"/>
                <a:gd name="connsiteY13" fmla="*/ 58471 h 5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299" h="58381">
                  <a:moveTo>
                    <a:pt x="157908" y="10070"/>
                  </a:moveTo>
                  <a:cubicBezTo>
                    <a:pt x="161659" y="10070"/>
                    <a:pt x="166411" y="10070"/>
                    <a:pt x="166411" y="5080"/>
                  </a:cubicBezTo>
                  <a:cubicBezTo>
                    <a:pt x="166411" y="90"/>
                    <a:pt x="161659" y="90"/>
                    <a:pt x="158158" y="90"/>
                  </a:cubicBezTo>
                  <a:lnTo>
                    <a:pt x="8364" y="90"/>
                  </a:lnTo>
                  <a:cubicBezTo>
                    <a:pt x="4862" y="90"/>
                    <a:pt x="111" y="90"/>
                    <a:pt x="111" y="5080"/>
                  </a:cubicBezTo>
                  <a:cubicBezTo>
                    <a:pt x="111" y="10070"/>
                    <a:pt x="4862" y="10070"/>
                    <a:pt x="8614" y="10070"/>
                  </a:cubicBezTo>
                  <a:lnTo>
                    <a:pt x="157908" y="10070"/>
                  </a:lnTo>
                  <a:close/>
                  <a:moveTo>
                    <a:pt x="158158" y="58471"/>
                  </a:moveTo>
                  <a:cubicBezTo>
                    <a:pt x="161659" y="58471"/>
                    <a:pt x="166411" y="58471"/>
                    <a:pt x="166411" y="53481"/>
                  </a:cubicBezTo>
                  <a:cubicBezTo>
                    <a:pt x="166411" y="48492"/>
                    <a:pt x="161659" y="48492"/>
                    <a:pt x="157908" y="48492"/>
                  </a:cubicBezTo>
                  <a:lnTo>
                    <a:pt x="8614" y="48492"/>
                  </a:lnTo>
                  <a:cubicBezTo>
                    <a:pt x="4862" y="48492"/>
                    <a:pt x="111" y="48492"/>
                    <a:pt x="111" y="53481"/>
                  </a:cubicBezTo>
                  <a:cubicBezTo>
                    <a:pt x="111" y="58471"/>
                    <a:pt x="4862" y="58471"/>
                    <a:pt x="8364" y="58471"/>
                  </a:cubicBezTo>
                  <a:lnTo>
                    <a:pt x="158158" y="5847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63" name="任意多边形: 形状 6362">
              <a:extLst>
                <a:ext uri="{FF2B5EF4-FFF2-40B4-BE49-F238E27FC236}">
                  <a16:creationId xmlns:a16="http://schemas.microsoft.com/office/drawing/2014/main" id="{30FD5200-95A0-F777-5C67-66CF769630D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16770" y="5999153"/>
              <a:ext cx="235820" cy="249493"/>
            </a:xfrm>
            <a:custGeom>
              <a:avLst/>
              <a:gdLst>
                <a:gd name="connsiteX0" fmla="*/ 91400 w 235820"/>
                <a:gd name="connsiteY0" fmla="*/ 133303 h 249493"/>
                <a:gd name="connsiteX1" fmla="*/ 2624 w 235820"/>
                <a:gd name="connsiteY1" fmla="*/ 242831 h 249493"/>
                <a:gd name="connsiteX2" fmla="*/ 373 w 235820"/>
                <a:gd name="connsiteY2" fmla="*/ 246823 h 249493"/>
                <a:gd name="connsiteX3" fmla="*/ 7125 w 235820"/>
                <a:gd name="connsiteY3" fmla="*/ 249567 h 249493"/>
                <a:gd name="connsiteX4" fmla="*/ 214437 w 235820"/>
                <a:gd name="connsiteY4" fmla="*/ 249567 h 249493"/>
                <a:gd name="connsiteX5" fmla="*/ 235943 w 235820"/>
                <a:gd name="connsiteY5" fmla="*/ 187444 h 249493"/>
                <a:gd name="connsiteX6" fmla="*/ 229691 w 235820"/>
                <a:gd name="connsiteY6" fmla="*/ 187444 h 249493"/>
                <a:gd name="connsiteX7" fmla="*/ 185428 w 235820"/>
                <a:gd name="connsiteY7" fmla="*/ 228610 h 249493"/>
                <a:gd name="connsiteX8" fmla="*/ 127411 w 235820"/>
                <a:gd name="connsiteY8" fmla="*/ 235845 h 249493"/>
                <a:gd name="connsiteX9" fmla="*/ 21129 w 235820"/>
                <a:gd name="connsiteY9" fmla="*/ 235845 h 249493"/>
                <a:gd name="connsiteX10" fmla="*/ 107905 w 235820"/>
                <a:gd name="connsiteY10" fmla="*/ 128812 h 249493"/>
                <a:gd name="connsiteX11" fmla="*/ 110156 w 235820"/>
                <a:gd name="connsiteY11" fmla="*/ 124821 h 249493"/>
                <a:gd name="connsiteX12" fmla="*/ 108405 w 235820"/>
                <a:gd name="connsiteY12" fmla="*/ 121328 h 249493"/>
                <a:gd name="connsiteX13" fmla="*/ 27131 w 235820"/>
                <a:gd name="connsiteY13" fmla="*/ 10053 h 249493"/>
                <a:gd name="connsiteX14" fmla="*/ 126160 w 235820"/>
                <a:gd name="connsiteY14" fmla="*/ 10053 h 249493"/>
                <a:gd name="connsiteX15" fmla="*/ 229691 w 235820"/>
                <a:gd name="connsiteY15" fmla="*/ 58455 h 249493"/>
                <a:gd name="connsiteX16" fmla="*/ 235943 w 235820"/>
                <a:gd name="connsiteY16" fmla="*/ 58455 h 249493"/>
                <a:gd name="connsiteX17" fmla="*/ 214437 w 235820"/>
                <a:gd name="connsiteY17" fmla="*/ 74 h 249493"/>
                <a:gd name="connsiteX18" fmla="*/ 7125 w 235820"/>
                <a:gd name="connsiteY18" fmla="*/ 74 h 249493"/>
                <a:gd name="connsiteX19" fmla="*/ 123 w 235820"/>
                <a:gd name="connsiteY19" fmla="*/ 8058 h 249493"/>
                <a:gd name="connsiteX20" fmla="*/ 91400 w 235820"/>
                <a:gd name="connsiteY20" fmla="*/ 133303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820" h="249493">
                  <a:moveTo>
                    <a:pt x="91400" y="133303"/>
                  </a:moveTo>
                  <a:lnTo>
                    <a:pt x="2624" y="242831"/>
                  </a:lnTo>
                  <a:cubicBezTo>
                    <a:pt x="623" y="245326"/>
                    <a:pt x="373" y="245825"/>
                    <a:pt x="373" y="246823"/>
                  </a:cubicBezTo>
                  <a:cubicBezTo>
                    <a:pt x="373" y="249567"/>
                    <a:pt x="2624" y="249567"/>
                    <a:pt x="7125" y="249567"/>
                  </a:cubicBezTo>
                  <a:lnTo>
                    <a:pt x="214437" y="249567"/>
                  </a:lnTo>
                  <a:lnTo>
                    <a:pt x="235943" y="187444"/>
                  </a:lnTo>
                  <a:lnTo>
                    <a:pt x="229691" y="187444"/>
                  </a:lnTo>
                  <a:cubicBezTo>
                    <a:pt x="223439" y="206156"/>
                    <a:pt x="206684" y="221375"/>
                    <a:pt x="185428" y="228610"/>
                  </a:cubicBezTo>
                  <a:cubicBezTo>
                    <a:pt x="181427" y="229857"/>
                    <a:pt x="164172" y="235845"/>
                    <a:pt x="127411" y="235845"/>
                  </a:cubicBezTo>
                  <a:lnTo>
                    <a:pt x="21129" y="235845"/>
                  </a:lnTo>
                  <a:lnTo>
                    <a:pt x="107905" y="128812"/>
                  </a:lnTo>
                  <a:cubicBezTo>
                    <a:pt x="109655" y="126567"/>
                    <a:pt x="110156" y="125819"/>
                    <a:pt x="110156" y="124821"/>
                  </a:cubicBezTo>
                  <a:cubicBezTo>
                    <a:pt x="110156" y="123823"/>
                    <a:pt x="109905" y="123573"/>
                    <a:pt x="108405" y="121328"/>
                  </a:cubicBezTo>
                  <a:lnTo>
                    <a:pt x="27131" y="10053"/>
                  </a:lnTo>
                  <a:lnTo>
                    <a:pt x="126160" y="10053"/>
                  </a:lnTo>
                  <a:cubicBezTo>
                    <a:pt x="154669" y="10053"/>
                    <a:pt x="212186" y="11800"/>
                    <a:pt x="229691" y="58455"/>
                  </a:cubicBezTo>
                  <a:lnTo>
                    <a:pt x="235943" y="58455"/>
                  </a:lnTo>
                  <a:lnTo>
                    <a:pt x="214437" y="74"/>
                  </a:lnTo>
                  <a:lnTo>
                    <a:pt x="7125" y="74"/>
                  </a:lnTo>
                  <a:cubicBezTo>
                    <a:pt x="373" y="74"/>
                    <a:pt x="123" y="323"/>
                    <a:pt x="123" y="8058"/>
                  </a:cubicBezTo>
                  <a:lnTo>
                    <a:pt x="91400" y="13330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64" name="任意多边形: 形状 6363">
              <a:extLst>
                <a:ext uri="{FF2B5EF4-FFF2-40B4-BE49-F238E27FC236}">
                  <a16:creationId xmlns:a16="http://schemas.microsoft.com/office/drawing/2014/main" id="{C332A76C-E1D7-46E8-181D-618E6B39574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83189" y="6130140"/>
              <a:ext cx="69320" cy="174645"/>
            </a:xfrm>
            <a:custGeom>
              <a:avLst/>
              <a:gdLst>
                <a:gd name="connsiteX0" fmla="*/ 41621 w 69320"/>
                <a:gd name="connsiteY0" fmla="*/ 25233 h 174645"/>
                <a:gd name="connsiteX1" fmla="*/ 47047 w 69320"/>
                <a:gd name="connsiteY1" fmla="*/ 11611 h 174645"/>
                <a:gd name="connsiteX2" fmla="*/ 65778 w 69320"/>
                <a:gd name="connsiteY2" fmla="*/ 4974 h 174645"/>
                <a:gd name="connsiteX3" fmla="*/ 69454 w 69320"/>
                <a:gd name="connsiteY3" fmla="*/ 2529 h 174645"/>
                <a:gd name="connsiteX4" fmla="*/ 65078 w 69320"/>
                <a:gd name="connsiteY4" fmla="*/ 84 h 174645"/>
                <a:gd name="connsiteX5" fmla="*/ 27967 w 69320"/>
                <a:gd name="connsiteY5" fmla="*/ 22090 h 174645"/>
                <a:gd name="connsiteX6" fmla="*/ 27967 w 69320"/>
                <a:gd name="connsiteY6" fmla="*/ 63131 h 174645"/>
                <a:gd name="connsiteX7" fmla="*/ 22190 w 69320"/>
                <a:gd name="connsiteY7" fmla="*/ 78325 h 174645"/>
                <a:gd name="connsiteX8" fmla="*/ 3634 w 69320"/>
                <a:gd name="connsiteY8" fmla="*/ 84962 h 174645"/>
                <a:gd name="connsiteX9" fmla="*/ 133 w 69320"/>
                <a:gd name="connsiteY9" fmla="*/ 87407 h 174645"/>
                <a:gd name="connsiteX10" fmla="*/ 3109 w 69320"/>
                <a:gd name="connsiteY10" fmla="*/ 89852 h 174645"/>
                <a:gd name="connsiteX11" fmla="*/ 27967 w 69320"/>
                <a:gd name="connsiteY11" fmla="*/ 108190 h 174645"/>
                <a:gd name="connsiteX12" fmla="*/ 27967 w 69320"/>
                <a:gd name="connsiteY12" fmla="*/ 149232 h 174645"/>
                <a:gd name="connsiteX13" fmla="*/ 37244 w 69320"/>
                <a:gd name="connsiteY13" fmla="*/ 167744 h 174645"/>
                <a:gd name="connsiteX14" fmla="*/ 65078 w 69320"/>
                <a:gd name="connsiteY14" fmla="*/ 174730 h 174645"/>
                <a:gd name="connsiteX15" fmla="*/ 69454 w 69320"/>
                <a:gd name="connsiteY15" fmla="*/ 172285 h 174645"/>
                <a:gd name="connsiteX16" fmla="*/ 66478 w 69320"/>
                <a:gd name="connsiteY16" fmla="*/ 169840 h 174645"/>
                <a:gd name="connsiteX17" fmla="*/ 41971 w 69320"/>
                <a:gd name="connsiteY17" fmla="*/ 154646 h 174645"/>
                <a:gd name="connsiteX18" fmla="*/ 41621 w 69320"/>
                <a:gd name="connsiteY18" fmla="*/ 149232 h 174645"/>
                <a:gd name="connsiteX19" fmla="*/ 41621 w 69320"/>
                <a:gd name="connsiteY19" fmla="*/ 112556 h 174645"/>
                <a:gd name="connsiteX20" fmla="*/ 37069 w 69320"/>
                <a:gd name="connsiteY20" fmla="*/ 96489 h 174645"/>
                <a:gd name="connsiteX21" fmla="*/ 20789 w 69320"/>
                <a:gd name="connsiteY21" fmla="*/ 87407 h 174645"/>
                <a:gd name="connsiteX22" fmla="*/ 41446 w 69320"/>
                <a:gd name="connsiteY22" fmla="*/ 68895 h 174645"/>
                <a:gd name="connsiteX23" fmla="*/ 41621 w 69320"/>
                <a:gd name="connsiteY23" fmla="*/ 61909 h 174645"/>
                <a:gd name="connsiteX24" fmla="*/ 41621 w 69320"/>
                <a:gd name="connsiteY24" fmla="*/ 25233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320" h="174645">
                  <a:moveTo>
                    <a:pt x="41621" y="25233"/>
                  </a:moveTo>
                  <a:cubicBezTo>
                    <a:pt x="41621" y="21740"/>
                    <a:pt x="41621" y="16501"/>
                    <a:pt x="47047" y="11611"/>
                  </a:cubicBezTo>
                  <a:cubicBezTo>
                    <a:pt x="52299" y="7070"/>
                    <a:pt x="58951" y="5498"/>
                    <a:pt x="65778" y="4974"/>
                  </a:cubicBezTo>
                  <a:cubicBezTo>
                    <a:pt x="68229" y="4800"/>
                    <a:pt x="69454" y="4800"/>
                    <a:pt x="69454" y="2529"/>
                  </a:cubicBezTo>
                  <a:cubicBezTo>
                    <a:pt x="69454" y="84"/>
                    <a:pt x="67703" y="84"/>
                    <a:pt x="65078" y="84"/>
                  </a:cubicBezTo>
                  <a:cubicBezTo>
                    <a:pt x="46347" y="84"/>
                    <a:pt x="28142" y="7943"/>
                    <a:pt x="27967" y="22090"/>
                  </a:cubicBezTo>
                  <a:lnTo>
                    <a:pt x="27967" y="63131"/>
                  </a:lnTo>
                  <a:cubicBezTo>
                    <a:pt x="27967" y="67672"/>
                    <a:pt x="27967" y="73261"/>
                    <a:pt x="22190" y="78325"/>
                  </a:cubicBezTo>
                  <a:cubicBezTo>
                    <a:pt x="17989" y="81644"/>
                    <a:pt x="12387" y="84438"/>
                    <a:pt x="3634" y="84962"/>
                  </a:cubicBezTo>
                  <a:cubicBezTo>
                    <a:pt x="1534" y="85137"/>
                    <a:pt x="133" y="85137"/>
                    <a:pt x="133" y="87407"/>
                  </a:cubicBezTo>
                  <a:cubicBezTo>
                    <a:pt x="133" y="89677"/>
                    <a:pt x="1709" y="89677"/>
                    <a:pt x="3109" y="89852"/>
                  </a:cubicBezTo>
                  <a:cubicBezTo>
                    <a:pt x="23940" y="91249"/>
                    <a:pt x="27792" y="103300"/>
                    <a:pt x="27967" y="108190"/>
                  </a:cubicBezTo>
                  <a:lnTo>
                    <a:pt x="27967" y="149232"/>
                  </a:lnTo>
                  <a:cubicBezTo>
                    <a:pt x="27967" y="153947"/>
                    <a:pt x="27967" y="161806"/>
                    <a:pt x="37244" y="167744"/>
                  </a:cubicBezTo>
                  <a:cubicBezTo>
                    <a:pt x="47047" y="174031"/>
                    <a:pt x="60701" y="174730"/>
                    <a:pt x="65078" y="174730"/>
                  </a:cubicBezTo>
                  <a:cubicBezTo>
                    <a:pt x="67703" y="174730"/>
                    <a:pt x="69454" y="174730"/>
                    <a:pt x="69454" y="172285"/>
                  </a:cubicBezTo>
                  <a:cubicBezTo>
                    <a:pt x="69454" y="170014"/>
                    <a:pt x="67878" y="169840"/>
                    <a:pt x="66478" y="169840"/>
                  </a:cubicBezTo>
                  <a:cubicBezTo>
                    <a:pt x="50023" y="168966"/>
                    <a:pt x="43371" y="161107"/>
                    <a:pt x="41971" y="154646"/>
                  </a:cubicBezTo>
                  <a:cubicBezTo>
                    <a:pt x="41621" y="152899"/>
                    <a:pt x="41621" y="151677"/>
                    <a:pt x="41621" y="149232"/>
                  </a:cubicBezTo>
                  <a:lnTo>
                    <a:pt x="41621" y="112556"/>
                  </a:lnTo>
                  <a:cubicBezTo>
                    <a:pt x="41621" y="107491"/>
                    <a:pt x="41621" y="101204"/>
                    <a:pt x="37069" y="96489"/>
                  </a:cubicBezTo>
                  <a:cubicBezTo>
                    <a:pt x="34619" y="94218"/>
                    <a:pt x="30592" y="90027"/>
                    <a:pt x="20789" y="87407"/>
                  </a:cubicBezTo>
                  <a:cubicBezTo>
                    <a:pt x="27792" y="85486"/>
                    <a:pt x="39520" y="80770"/>
                    <a:pt x="41446" y="68895"/>
                  </a:cubicBezTo>
                  <a:cubicBezTo>
                    <a:pt x="41621" y="67847"/>
                    <a:pt x="41621" y="67497"/>
                    <a:pt x="41621" y="61909"/>
                  </a:cubicBezTo>
                  <a:lnTo>
                    <a:pt x="41621" y="2523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65" name="任意多边形: 形状 6364">
              <a:extLst>
                <a:ext uri="{FF2B5EF4-FFF2-40B4-BE49-F238E27FC236}">
                  <a16:creationId xmlns:a16="http://schemas.microsoft.com/office/drawing/2014/main" id="{ED688681-F173-5153-7102-976907CDDE1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81624" y="6184106"/>
              <a:ext cx="69845" cy="78765"/>
            </a:xfrm>
            <a:custGeom>
              <a:avLst/>
              <a:gdLst>
                <a:gd name="connsiteX0" fmla="*/ 63156 w 69845"/>
                <a:gd name="connsiteY0" fmla="*/ 11436 h 78765"/>
                <a:gd name="connsiteX1" fmla="*/ 55804 w 69845"/>
                <a:gd name="connsiteY1" fmla="*/ 19644 h 78765"/>
                <a:gd name="connsiteX2" fmla="*/ 61581 w 69845"/>
                <a:gd name="connsiteY2" fmla="*/ 25233 h 78765"/>
                <a:gd name="connsiteX3" fmla="*/ 69983 w 69845"/>
                <a:gd name="connsiteY3" fmla="*/ 15278 h 78765"/>
                <a:gd name="connsiteX4" fmla="*/ 46701 w 69845"/>
                <a:gd name="connsiteY4" fmla="*/ 84 h 78765"/>
                <a:gd name="connsiteX5" fmla="*/ 14492 w 69845"/>
                <a:gd name="connsiteY5" fmla="*/ 25582 h 78765"/>
                <a:gd name="connsiteX6" fmla="*/ 20618 w 69845"/>
                <a:gd name="connsiteY6" fmla="*/ 38332 h 78765"/>
                <a:gd name="connsiteX7" fmla="*/ 40399 w 69845"/>
                <a:gd name="connsiteY7" fmla="*/ 44619 h 78765"/>
                <a:gd name="connsiteX8" fmla="*/ 55279 w 69845"/>
                <a:gd name="connsiteY8" fmla="*/ 56145 h 78765"/>
                <a:gd name="connsiteX9" fmla="*/ 46001 w 69845"/>
                <a:gd name="connsiteY9" fmla="*/ 70117 h 78765"/>
                <a:gd name="connsiteX10" fmla="*/ 28496 w 69845"/>
                <a:gd name="connsiteY10" fmla="*/ 73959 h 78765"/>
                <a:gd name="connsiteX11" fmla="*/ 7490 w 69845"/>
                <a:gd name="connsiteY11" fmla="*/ 66624 h 78765"/>
                <a:gd name="connsiteX12" fmla="*/ 17117 w 69845"/>
                <a:gd name="connsiteY12" fmla="*/ 56669 h 78765"/>
                <a:gd name="connsiteX13" fmla="*/ 10290 w 69845"/>
                <a:gd name="connsiteY13" fmla="*/ 50207 h 78765"/>
                <a:gd name="connsiteX14" fmla="*/ 137 w 69845"/>
                <a:gd name="connsiteY14" fmla="*/ 61909 h 78765"/>
                <a:gd name="connsiteX15" fmla="*/ 28321 w 69845"/>
                <a:gd name="connsiteY15" fmla="*/ 78849 h 78765"/>
                <a:gd name="connsiteX16" fmla="*/ 66482 w 69845"/>
                <a:gd name="connsiteY16" fmla="*/ 50033 h 78765"/>
                <a:gd name="connsiteX17" fmla="*/ 42325 w 69845"/>
                <a:gd name="connsiteY17" fmla="*/ 29599 h 78765"/>
                <a:gd name="connsiteX18" fmla="*/ 35323 w 69845"/>
                <a:gd name="connsiteY18" fmla="*/ 28202 h 78765"/>
                <a:gd name="connsiteX19" fmla="*/ 25695 w 69845"/>
                <a:gd name="connsiteY19" fmla="*/ 19470 h 78765"/>
                <a:gd name="connsiteX20" fmla="*/ 32697 w 69845"/>
                <a:gd name="connsiteY20" fmla="*/ 8293 h 78765"/>
                <a:gd name="connsiteX21" fmla="*/ 46526 w 69845"/>
                <a:gd name="connsiteY21" fmla="*/ 4974 h 78765"/>
                <a:gd name="connsiteX22" fmla="*/ 63156 w 69845"/>
                <a:gd name="connsiteY22" fmla="*/ 11436 h 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845" h="78765">
                  <a:moveTo>
                    <a:pt x="63156" y="11436"/>
                  </a:moveTo>
                  <a:cubicBezTo>
                    <a:pt x="58605" y="12484"/>
                    <a:pt x="55804" y="16152"/>
                    <a:pt x="55804" y="19644"/>
                  </a:cubicBezTo>
                  <a:cubicBezTo>
                    <a:pt x="55804" y="23661"/>
                    <a:pt x="59305" y="25233"/>
                    <a:pt x="61581" y="25233"/>
                  </a:cubicBezTo>
                  <a:cubicBezTo>
                    <a:pt x="63331" y="25233"/>
                    <a:pt x="69983" y="24185"/>
                    <a:pt x="69983" y="15278"/>
                  </a:cubicBezTo>
                  <a:cubicBezTo>
                    <a:pt x="69983" y="3926"/>
                    <a:pt x="57379" y="84"/>
                    <a:pt x="46701" y="84"/>
                  </a:cubicBezTo>
                  <a:cubicBezTo>
                    <a:pt x="19393" y="84"/>
                    <a:pt x="14492" y="20168"/>
                    <a:pt x="14492" y="25582"/>
                  </a:cubicBezTo>
                  <a:cubicBezTo>
                    <a:pt x="14492" y="32044"/>
                    <a:pt x="18168" y="36236"/>
                    <a:pt x="20618" y="38332"/>
                  </a:cubicBezTo>
                  <a:cubicBezTo>
                    <a:pt x="25170" y="41824"/>
                    <a:pt x="28321" y="42523"/>
                    <a:pt x="40399" y="44619"/>
                  </a:cubicBezTo>
                  <a:cubicBezTo>
                    <a:pt x="44075" y="45317"/>
                    <a:pt x="55279" y="47413"/>
                    <a:pt x="55279" y="56145"/>
                  </a:cubicBezTo>
                  <a:cubicBezTo>
                    <a:pt x="55279" y="59114"/>
                    <a:pt x="53353" y="65751"/>
                    <a:pt x="46001" y="70117"/>
                  </a:cubicBezTo>
                  <a:cubicBezTo>
                    <a:pt x="39174" y="73959"/>
                    <a:pt x="30596" y="73959"/>
                    <a:pt x="28496" y="73959"/>
                  </a:cubicBezTo>
                  <a:cubicBezTo>
                    <a:pt x="21494" y="73959"/>
                    <a:pt x="11516" y="72387"/>
                    <a:pt x="7490" y="66624"/>
                  </a:cubicBezTo>
                  <a:cubicBezTo>
                    <a:pt x="13266" y="65926"/>
                    <a:pt x="17117" y="61559"/>
                    <a:pt x="17117" y="56669"/>
                  </a:cubicBezTo>
                  <a:cubicBezTo>
                    <a:pt x="17117" y="52303"/>
                    <a:pt x="13967" y="50207"/>
                    <a:pt x="10290" y="50207"/>
                  </a:cubicBezTo>
                  <a:cubicBezTo>
                    <a:pt x="5214" y="50207"/>
                    <a:pt x="137" y="54224"/>
                    <a:pt x="137" y="61909"/>
                  </a:cubicBezTo>
                  <a:cubicBezTo>
                    <a:pt x="137" y="72387"/>
                    <a:pt x="11341" y="78849"/>
                    <a:pt x="28321" y="78849"/>
                  </a:cubicBezTo>
                  <a:cubicBezTo>
                    <a:pt x="60530" y="78849"/>
                    <a:pt x="66482" y="56844"/>
                    <a:pt x="66482" y="50033"/>
                  </a:cubicBezTo>
                  <a:cubicBezTo>
                    <a:pt x="66482" y="33965"/>
                    <a:pt x="48802" y="30822"/>
                    <a:pt x="42325" y="29599"/>
                  </a:cubicBezTo>
                  <a:cubicBezTo>
                    <a:pt x="40749" y="29250"/>
                    <a:pt x="36373" y="28551"/>
                    <a:pt x="35323" y="28202"/>
                  </a:cubicBezTo>
                  <a:cubicBezTo>
                    <a:pt x="28846" y="26980"/>
                    <a:pt x="25695" y="23312"/>
                    <a:pt x="25695" y="19470"/>
                  </a:cubicBezTo>
                  <a:cubicBezTo>
                    <a:pt x="25695" y="15453"/>
                    <a:pt x="28846" y="10738"/>
                    <a:pt x="32697" y="8293"/>
                  </a:cubicBezTo>
                  <a:cubicBezTo>
                    <a:pt x="37423" y="5324"/>
                    <a:pt x="43550" y="4974"/>
                    <a:pt x="46526" y="4974"/>
                  </a:cubicBezTo>
                  <a:cubicBezTo>
                    <a:pt x="50202" y="4974"/>
                    <a:pt x="59305" y="5498"/>
                    <a:pt x="63156" y="11436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66" name="任意多边形: 形状 6365">
              <a:extLst>
                <a:ext uri="{FF2B5EF4-FFF2-40B4-BE49-F238E27FC236}">
                  <a16:creationId xmlns:a16="http://schemas.microsoft.com/office/drawing/2014/main" id="{6CA90F64-E547-FC58-E24B-2C77C93F9CA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080036" y="6130140"/>
              <a:ext cx="69320" cy="174645"/>
            </a:xfrm>
            <a:custGeom>
              <a:avLst/>
              <a:gdLst>
                <a:gd name="connsiteX0" fmla="*/ 41628 w 69320"/>
                <a:gd name="connsiteY0" fmla="*/ 111683 h 174645"/>
                <a:gd name="connsiteX1" fmla="*/ 47405 w 69320"/>
                <a:gd name="connsiteY1" fmla="*/ 96489 h 174645"/>
                <a:gd name="connsiteX2" fmla="*/ 65961 w 69320"/>
                <a:gd name="connsiteY2" fmla="*/ 89852 h 174645"/>
                <a:gd name="connsiteX3" fmla="*/ 69462 w 69320"/>
                <a:gd name="connsiteY3" fmla="*/ 87407 h 174645"/>
                <a:gd name="connsiteX4" fmla="*/ 66486 w 69320"/>
                <a:gd name="connsiteY4" fmla="*/ 84962 h 174645"/>
                <a:gd name="connsiteX5" fmla="*/ 41628 w 69320"/>
                <a:gd name="connsiteY5" fmla="*/ 66624 h 174645"/>
                <a:gd name="connsiteX6" fmla="*/ 41628 w 69320"/>
                <a:gd name="connsiteY6" fmla="*/ 25582 h 174645"/>
                <a:gd name="connsiteX7" fmla="*/ 32351 w 69320"/>
                <a:gd name="connsiteY7" fmla="*/ 7070 h 174645"/>
                <a:gd name="connsiteX8" fmla="*/ 4517 w 69320"/>
                <a:gd name="connsiteY8" fmla="*/ 84 h 174645"/>
                <a:gd name="connsiteX9" fmla="*/ 141 w 69320"/>
                <a:gd name="connsiteY9" fmla="*/ 2529 h 174645"/>
                <a:gd name="connsiteX10" fmla="*/ 3117 w 69320"/>
                <a:gd name="connsiteY10" fmla="*/ 4974 h 174645"/>
                <a:gd name="connsiteX11" fmla="*/ 27624 w 69320"/>
                <a:gd name="connsiteY11" fmla="*/ 20168 h 174645"/>
                <a:gd name="connsiteX12" fmla="*/ 27974 w 69320"/>
                <a:gd name="connsiteY12" fmla="*/ 25582 h 174645"/>
                <a:gd name="connsiteX13" fmla="*/ 27974 w 69320"/>
                <a:gd name="connsiteY13" fmla="*/ 62258 h 174645"/>
                <a:gd name="connsiteX14" fmla="*/ 32526 w 69320"/>
                <a:gd name="connsiteY14" fmla="*/ 78325 h 174645"/>
                <a:gd name="connsiteX15" fmla="*/ 48806 w 69320"/>
                <a:gd name="connsiteY15" fmla="*/ 87407 h 174645"/>
                <a:gd name="connsiteX16" fmla="*/ 28149 w 69320"/>
                <a:gd name="connsiteY16" fmla="*/ 105919 h 174645"/>
                <a:gd name="connsiteX17" fmla="*/ 27974 w 69320"/>
                <a:gd name="connsiteY17" fmla="*/ 112905 h 174645"/>
                <a:gd name="connsiteX18" fmla="*/ 27974 w 69320"/>
                <a:gd name="connsiteY18" fmla="*/ 149581 h 174645"/>
                <a:gd name="connsiteX19" fmla="*/ 22548 w 69320"/>
                <a:gd name="connsiteY19" fmla="*/ 163203 h 174645"/>
                <a:gd name="connsiteX20" fmla="*/ 3817 w 69320"/>
                <a:gd name="connsiteY20" fmla="*/ 169840 h 174645"/>
                <a:gd name="connsiteX21" fmla="*/ 141 w 69320"/>
                <a:gd name="connsiteY21" fmla="*/ 172285 h 174645"/>
                <a:gd name="connsiteX22" fmla="*/ 4517 w 69320"/>
                <a:gd name="connsiteY22" fmla="*/ 174730 h 174645"/>
                <a:gd name="connsiteX23" fmla="*/ 41628 w 69320"/>
                <a:gd name="connsiteY23" fmla="*/ 152724 h 174645"/>
                <a:gd name="connsiteX24" fmla="*/ 41628 w 69320"/>
                <a:gd name="connsiteY24" fmla="*/ 111683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320" h="174645">
                  <a:moveTo>
                    <a:pt x="41628" y="111683"/>
                  </a:moveTo>
                  <a:cubicBezTo>
                    <a:pt x="41628" y="107142"/>
                    <a:pt x="41628" y="101553"/>
                    <a:pt x="47405" y="96489"/>
                  </a:cubicBezTo>
                  <a:cubicBezTo>
                    <a:pt x="51606" y="93170"/>
                    <a:pt x="57208" y="90376"/>
                    <a:pt x="65961" y="89852"/>
                  </a:cubicBezTo>
                  <a:cubicBezTo>
                    <a:pt x="68061" y="89677"/>
                    <a:pt x="69462" y="89677"/>
                    <a:pt x="69462" y="87407"/>
                  </a:cubicBezTo>
                  <a:cubicBezTo>
                    <a:pt x="69462" y="85137"/>
                    <a:pt x="67886" y="85137"/>
                    <a:pt x="66486" y="84962"/>
                  </a:cubicBezTo>
                  <a:cubicBezTo>
                    <a:pt x="45655" y="83565"/>
                    <a:pt x="41804" y="71514"/>
                    <a:pt x="41628" y="66624"/>
                  </a:cubicBezTo>
                  <a:lnTo>
                    <a:pt x="41628" y="25582"/>
                  </a:lnTo>
                  <a:cubicBezTo>
                    <a:pt x="41628" y="20867"/>
                    <a:pt x="41628" y="13008"/>
                    <a:pt x="32351" y="7070"/>
                  </a:cubicBezTo>
                  <a:cubicBezTo>
                    <a:pt x="22548" y="783"/>
                    <a:pt x="8894" y="84"/>
                    <a:pt x="4517" y="84"/>
                  </a:cubicBezTo>
                  <a:cubicBezTo>
                    <a:pt x="2067" y="84"/>
                    <a:pt x="141" y="84"/>
                    <a:pt x="141" y="2529"/>
                  </a:cubicBezTo>
                  <a:cubicBezTo>
                    <a:pt x="141" y="4800"/>
                    <a:pt x="1717" y="4974"/>
                    <a:pt x="3117" y="4974"/>
                  </a:cubicBezTo>
                  <a:cubicBezTo>
                    <a:pt x="19572" y="5847"/>
                    <a:pt x="26224" y="13707"/>
                    <a:pt x="27624" y="20168"/>
                  </a:cubicBezTo>
                  <a:cubicBezTo>
                    <a:pt x="27974" y="21915"/>
                    <a:pt x="27974" y="23137"/>
                    <a:pt x="27974" y="25582"/>
                  </a:cubicBezTo>
                  <a:lnTo>
                    <a:pt x="27974" y="62258"/>
                  </a:lnTo>
                  <a:cubicBezTo>
                    <a:pt x="27974" y="67323"/>
                    <a:pt x="27974" y="73610"/>
                    <a:pt x="32526" y="78325"/>
                  </a:cubicBezTo>
                  <a:cubicBezTo>
                    <a:pt x="34977" y="80596"/>
                    <a:pt x="39003" y="84787"/>
                    <a:pt x="48806" y="87407"/>
                  </a:cubicBezTo>
                  <a:cubicBezTo>
                    <a:pt x="41804" y="89328"/>
                    <a:pt x="30075" y="94044"/>
                    <a:pt x="28149" y="105919"/>
                  </a:cubicBezTo>
                  <a:cubicBezTo>
                    <a:pt x="27974" y="106967"/>
                    <a:pt x="27974" y="107317"/>
                    <a:pt x="27974" y="112905"/>
                  </a:cubicBezTo>
                  <a:lnTo>
                    <a:pt x="27974" y="149581"/>
                  </a:lnTo>
                  <a:cubicBezTo>
                    <a:pt x="27974" y="153074"/>
                    <a:pt x="27974" y="158313"/>
                    <a:pt x="22548" y="163203"/>
                  </a:cubicBezTo>
                  <a:cubicBezTo>
                    <a:pt x="17296" y="167744"/>
                    <a:pt x="10644" y="169316"/>
                    <a:pt x="3817" y="169840"/>
                  </a:cubicBezTo>
                  <a:cubicBezTo>
                    <a:pt x="1367" y="170014"/>
                    <a:pt x="141" y="170014"/>
                    <a:pt x="141" y="172285"/>
                  </a:cubicBezTo>
                  <a:cubicBezTo>
                    <a:pt x="141" y="174730"/>
                    <a:pt x="2067" y="174730"/>
                    <a:pt x="4517" y="174730"/>
                  </a:cubicBezTo>
                  <a:cubicBezTo>
                    <a:pt x="23248" y="174730"/>
                    <a:pt x="41453" y="166871"/>
                    <a:pt x="41628" y="152724"/>
                  </a:cubicBezTo>
                  <a:lnTo>
                    <a:pt x="41628" y="11168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67" name="任意多边形: 形状 6366">
              <a:extLst>
                <a:ext uri="{FF2B5EF4-FFF2-40B4-BE49-F238E27FC236}">
                  <a16:creationId xmlns:a16="http://schemas.microsoft.com/office/drawing/2014/main" id="{0980EED6-05C2-F3D2-6A0A-D8C525A252C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85649" y="6241040"/>
              <a:ext cx="22231" cy="53790"/>
            </a:xfrm>
            <a:custGeom>
              <a:avLst/>
              <a:gdLst>
                <a:gd name="connsiteX0" fmla="*/ 17475 w 22231"/>
                <a:gd name="connsiteY0" fmla="*/ 17374 h 53790"/>
                <a:gd name="connsiteX1" fmla="*/ 3821 w 22231"/>
                <a:gd name="connsiteY1" fmla="*/ 49334 h 53790"/>
                <a:gd name="connsiteX2" fmla="*/ 2596 w 22231"/>
                <a:gd name="connsiteY2" fmla="*/ 51430 h 53790"/>
                <a:gd name="connsiteX3" fmla="*/ 5047 w 22231"/>
                <a:gd name="connsiteY3" fmla="*/ 53875 h 53790"/>
                <a:gd name="connsiteX4" fmla="*/ 22377 w 22231"/>
                <a:gd name="connsiteY4" fmla="*/ 19121 h 53790"/>
                <a:gd name="connsiteX5" fmla="*/ 10123 w 22231"/>
                <a:gd name="connsiteY5" fmla="*/ 84 h 53790"/>
                <a:gd name="connsiteX6" fmla="*/ 145 w 22231"/>
                <a:gd name="connsiteY6" fmla="*/ 10039 h 53790"/>
                <a:gd name="connsiteX7" fmla="*/ 10298 w 22231"/>
                <a:gd name="connsiteY7" fmla="*/ 20168 h 53790"/>
                <a:gd name="connsiteX8" fmla="*/ 17475 w 22231"/>
                <a:gd name="connsiteY8" fmla="*/ 17374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1" h="53790">
                  <a:moveTo>
                    <a:pt x="17475" y="17374"/>
                  </a:moveTo>
                  <a:cubicBezTo>
                    <a:pt x="17475" y="26980"/>
                    <a:pt x="15725" y="38157"/>
                    <a:pt x="3821" y="49334"/>
                  </a:cubicBezTo>
                  <a:cubicBezTo>
                    <a:pt x="3121" y="50033"/>
                    <a:pt x="2596" y="50557"/>
                    <a:pt x="2596" y="51430"/>
                  </a:cubicBezTo>
                  <a:cubicBezTo>
                    <a:pt x="2596" y="52653"/>
                    <a:pt x="3996" y="53875"/>
                    <a:pt x="5047" y="53875"/>
                  </a:cubicBezTo>
                  <a:cubicBezTo>
                    <a:pt x="7497" y="53875"/>
                    <a:pt x="22377" y="39903"/>
                    <a:pt x="22377" y="19121"/>
                  </a:cubicBezTo>
                  <a:cubicBezTo>
                    <a:pt x="22377" y="8293"/>
                    <a:pt x="18176" y="84"/>
                    <a:pt x="10123" y="84"/>
                  </a:cubicBezTo>
                  <a:cubicBezTo>
                    <a:pt x="4346" y="84"/>
                    <a:pt x="145" y="4625"/>
                    <a:pt x="145" y="10039"/>
                  </a:cubicBezTo>
                  <a:cubicBezTo>
                    <a:pt x="145" y="15628"/>
                    <a:pt x="4171" y="20168"/>
                    <a:pt x="10298" y="20168"/>
                  </a:cubicBezTo>
                  <a:cubicBezTo>
                    <a:pt x="14500" y="20168"/>
                    <a:pt x="17300" y="17374"/>
                    <a:pt x="17475" y="1737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68" name="任意多边形: 形状 6367">
              <a:extLst>
                <a:ext uri="{FF2B5EF4-FFF2-40B4-BE49-F238E27FC236}">
                  <a16:creationId xmlns:a16="http://schemas.microsoft.com/office/drawing/2014/main" id="{5EB37053-7E24-8AE8-FD8E-7C54CF4F098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41891" y="6130140"/>
              <a:ext cx="69320" cy="174645"/>
            </a:xfrm>
            <a:custGeom>
              <a:avLst/>
              <a:gdLst>
                <a:gd name="connsiteX0" fmla="*/ 41635 w 69320"/>
                <a:gd name="connsiteY0" fmla="*/ 25233 h 174645"/>
                <a:gd name="connsiteX1" fmla="*/ 47062 w 69320"/>
                <a:gd name="connsiteY1" fmla="*/ 11611 h 174645"/>
                <a:gd name="connsiteX2" fmla="*/ 65792 w 69320"/>
                <a:gd name="connsiteY2" fmla="*/ 4974 h 174645"/>
                <a:gd name="connsiteX3" fmla="*/ 69468 w 69320"/>
                <a:gd name="connsiteY3" fmla="*/ 2529 h 174645"/>
                <a:gd name="connsiteX4" fmla="*/ 65092 w 69320"/>
                <a:gd name="connsiteY4" fmla="*/ 84 h 174645"/>
                <a:gd name="connsiteX5" fmla="*/ 27981 w 69320"/>
                <a:gd name="connsiteY5" fmla="*/ 22090 h 174645"/>
                <a:gd name="connsiteX6" fmla="*/ 27981 w 69320"/>
                <a:gd name="connsiteY6" fmla="*/ 63131 h 174645"/>
                <a:gd name="connsiteX7" fmla="*/ 22204 w 69320"/>
                <a:gd name="connsiteY7" fmla="*/ 78325 h 174645"/>
                <a:gd name="connsiteX8" fmla="*/ 3649 w 69320"/>
                <a:gd name="connsiteY8" fmla="*/ 84962 h 174645"/>
                <a:gd name="connsiteX9" fmla="*/ 148 w 69320"/>
                <a:gd name="connsiteY9" fmla="*/ 87407 h 174645"/>
                <a:gd name="connsiteX10" fmla="*/ 3123 w 69320"/>
                <a:gd name="connsiteY10" fmla="*/ 89852 h 174645"/>
                <a:gd name="connsiteX11" fmla="*/ 27981 w 69320"/>
                <a:gd name="connsiteY11" fmla="*/ 108190 h 174645"/>
                <a:gd name="connsiteX12" fmla="*/ 27981 w 69320"/>
                <a:gd name="connsiteY12" fmla="*/ 149232 h 174645"/>
                <a:gd name="connsiteX13" fmla="*/ 37259 w 69320"/>
                <a:gd name="connsiteY13" fmla="*/ 167744 h 174645"/>
                <a:gd name="connsiteX14" fmla="*/ 65092 w 69320"/>
                <a:gd name="connsiteY14" fmla="*/ 174730 h 174645"/>
                <a:gd name="connsiteX15" fmla="*/ 69468 w 69320"/>
                <a:gd name="connsiteY15" fmla="*/ 172285 h 174645"/>
                <a:gd name="connsiteX16" fmla="*/ 66492 w 69320"/>
                <a:gd name="connsiteY16" fmla="*/ 169840 h 174645"/>
                <a:gd name="connsiteX17" fmla="*/ 41985 w 69320"/>
                <a:gd name="connsiteY17" fmla="*/ 154646 h 174645"/>
                <a:gd name="connsiteX18" fmla="*/ 41635 w 69320"/>
                <a:gd name="connsiteY18" fmla="*/ 149232 h 174645"/>
                <a:gd name="connsiteX19" fmla="*/ 41635 w 69320"/>
                <a:gd name="connsiteY19" fmla="*/ 112556 h 174645"/>
                <a:gd name="connsiteX20" fmla="*/ 37084 w 69320"/>
                <a:gd name="connsiteY20" fmla="*/ 96489 h 174645"/>
                <a:gd name="connsiteX21" fmla="*/ 20804 w 69320"/>
                <a:gd name="connsiteY21" fmla="*/ 87407 h 174645"/>
                <a:gd name="connsiteX22" fmla="*/ 41460 w 69320"/>
                <a:gd name="connsiteY22" fmla="*/ 68895 h 174645"/>
                <a:gd name="connsiteX23" fmla="*/ 41635 w 69320"/>
                <a:gd name="connsiteY23" fmla="*/ 61909 h 174645"/>
                <a:gd name="connsiteX24" fmla="*/ 41635 w 69320"/>
                <a:gd name="connsiteY24" fmla="*/ 25233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320" h="174645">
                  <a:moveTo>
                    <a:pt x="41635" y="25233"/>
                  </a:moveTo>
                  <a:cubicBezTo>
                    <a:pt x="41635" y="21740"/>
                    <a:pt x="41635" y="16501"/>
                    <a:pt x="47062" y="11611"/>
                  </a:cubicBezTo>
                  <a:cubicBezTo>
                    <a:pt x="52313" y="7070"/>
                    <a:pt x="58965" y="5498"/>
                    <a:pt x="65792" y="4974"/>
                  </a:cubicBezTo>
                  <a:cubicBezTo>
                    <a:pt x="68243" y="4800"/>
                    <a:pt x="69468" y="4800"/>
                    <a:pt x="69468" y="2529"/>
                  </a:cubicBezTo>
                  <a:cubicBezTo>
                    <a:pt x="69468" y="84"/>
                    <a:pt x="67718" y="84"/>
                    <a:pt x="65092" y="84"/>
                  </a:cubicBezTo>
                  <a:cubicBezTo>
                    <a:pt x="46361" y="84"/>
                    <a:pt x="28156" y="7943"/>
                    <a:pt x="27981" y="22090"/>
                  </a:cubicBezTo>
                  <a:lnTo>
                    <a:pt x="27981" y="63131"/>
                  </a:lnTo>
                  <a:cubicBezTo>
                    <a:pt x="27981" y="67672"/>
                    <a:pt x="27981" y="73261"/>
                    <a:pt x="22204" y="78325"/>
                  </a:cubicBezTo>
                  <a:cubicBezTo>
                    <a:pt x="18003" y="81644"/>
                    <a:pt x="12401" y="84438"/>
                    <a:pt x="3649" y="84962"/>
                  </a:cubicBezTo>
                  <a:cubicBezTo>
                    <a:pt x="1548" y="85137"/>
                    <a:pt x="148" y="85137"/>
                    <a:pt x="148" y="87407"/>
                  </a:cubicBezTo>
                  <a:cubicBezTo>
                    <a:pt x="148" y="89677"/>
                    <a:pt x="1723" y="89677"/>
                    <a:pt x="3123" y="89852"/>
                  </a:cubicBezTo>
                  <a:cubicBezTo>
                    <a:pt x="23955" y="91249"/>
                    <a:pt x="27806" y="103300"/>
                    <a:pt x="27981" y="108190"/>
                  </a:cubicBezTo>
                  <a:lnTo>
                    <a:pt x="27981" y="149232"/>
                  </a:lnTo>
                  <a:cubicBezTo>
                    <a:pt x="27981" y="153947"/>
                    <a:pt x="27981" y="161806"/>
                    <a:pt x="37259" y="167744"/>
                  </a:cubicBezTo>
                  <a:cubicBezTo>
                    <a:pt x="47062" y="174031"/>
                    <a:pt x="60716" y="174730"/>
                    <a:pt x="65092" y="174730"/>
                  </a:cubicBezTo>
                  <a:cubicBezTo>
                    <a:pt x="67718" y="174730"/>
                    <a:pt x="69468" y="174730"/>
                    <a:pt x="69468" y="172285"/>
                  </a:cubicBezTo>
                  <a:cubicBezTo>
                    <a:pt x="69468" y="170014"/>
                    <a:pt x="67893" y="169840"/>
                    <a:pt x="66492" y="169840"/>
                  </a:cubicBezTo>
                  <a:cubicBezTo>
                    <a:pt x="50037" y="168966"/>
                    <a:pt x="43385" y="161107"/>
                    <a:pt x="41985" y="154646"/>
                  </a:cubicBezTo>
                  <a:cubicBezTo>
                    <a:pt x="41635" y="152899"/>
                    <a:pt x="41635" y="151677"/>
                    <a:pt x="41635" y="149232"/>
                  </a:cubicBezTo>
                  <a:lnTo>
                    <a:pt x="41635" y="112556"/>
                  </a:lnTo>
                  <a:cubicBezTo>
                    <a:pt x="41635" y="107491"/>
                    <a:pt x="41635" y="101204"/>
                    <a:pt x="37084" y="96489"/>
                  </a:cubicBezTo>
                  <a:cubicBezTo>
                    <a:pt x="34633" y="94218"/>
                    <a:pt x="30607" y="90027"/>
                    <a:pt x="20804" y="87407"/>
                  </a:cubicBezTo>
                  <a:cubicBezTo>
                    <a:pt x="27806" y="85486"/>
                    <a:pt x="39534" y="80770"/>
                    <a:pt x="41460" y="68895"/>
                  </a:cubicBezTo>
                  <a:cubicBezTo>
                    <a:pt x="41635" y="67847"/>
                    <a:pt x="41635" y="67497"/>
                    <a:pt x="41635" y="61909"/>
                  </a:cubicBezTo>
                  <a:lnTo>
                    <a:pt x="41635" y="2523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69" name="任意多边形: 形状 6368">
              <a:extLst>
                <a:ext uri="{FF2B5EF4-FFF2-40B4-BE49-F238E27FC236}">
                  <a16:creationId xmlns:a16="http://schemas.microsoft.com/office/drawing/2014/main" id="{2D9F6F55-DFA9-CEDB-780F-6DAFE9CE93A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35600" y="6182184"/>
              <a:ext cx="128488" cy="80336"/>
            </a:xfrm>
            <a:custGeom>
              <a:avLst/>
              <a:gdLst>
                <a:gd name="connsiteX0" fmla="*/ 18532 w 128488"/>
                <a:gd name="connsiteY0" fmla="*/ 56320 h 80336"/>
                <a:gd name="connsiteX1" fmla="*/ 15031 w 128488"/>
                <a:gd name="connsiteY1" fmla="*/ 71689 h 80336"/>
                <a:gd name="connsiteX2" fmla="*/ 24134 w 128488"/>
                <a:gd name="connsiteY2" fmla="*/ 80421 h 80336"/>
                <a:gd name="connsiteX3" fmla="*/ 37788 w 128488"/>
                <a:gd name="connsiteY3" fmla="*/ 66450 h 80336"/>
                <a:gd name="connsiteX4" fmla="*/ 42864 w 128488"/>
                <a:gd name="connsiteY4" fmla="*/ 46191 h 80336"/>
                <a:gd name="connsiteX5" fmla="*/ 45840 w 128488"/>
                <a:gd name="connsiteY5" fmla="*/ 33965 h 80336"/>
                <a:gd name="connsiteX6" fmla="*/ 59144 w 128488"/>
                <a:gd name="connsiteY6" fmla="*/ 16152 h 80336"/>
                <a:gd name="connsiteX7" fmla="*/ 79100 w 128488"/>
                <a:gd name="connsiteY7" fmla="*/ 8118 h 80336"/>
                <a:gd name="connsiteX8" fmla="*/ 89078 w 128488"/>
                <a:gd name="connsiteY8" fmla="*/ 18422 h 80336"/>
                <a:gd name="connsiteX9" fmla="*/ 78400 w 128488"/>
                <a:gd name="connsiteY9" fmla="*/ 54748 h 80336"/>
                <a:gd name="connsiteX10" fmla="*/ 75599 w 128488"/>
                <a:gd name="connsiteY10" fmla="*/ 64354 h 80336"/>
                <a:gd name="connsiteX11" fmla="*/ 98181 w 128488"/>
                <a:gd name="connsiteY11" fmla="*/ 80421 h 80336"/>
                <a:gd name="connsiteX12" fmla="*/ 128640 w 128488"/>
                <a:gd name="connsiteY12" fmla="*/ 53176 h 80336"/>
                <a:gd name="connsiteX13" fmla="*/ 123038 w 128488"/>
                <a:gd name="connsiteY13" fmla="*/ 50033 h 80336"/>
                <a:gd name="connsiteX14" fmla="*/ 117262 w 128488"/>
                <a:gd name="connsiteY14" fmla="*/ 53875 h 80336"/>
                <a:gd name="connsiteX15" fmla="*/ 99231 w 128488"/>
                <a:gd name="connsiteY15" fmla="*/ 72387 h 80336"/>
                <a:gd name="connsiteX16" fmla="*/ 96255 w 128488"/>
                <a:gd name="connsiteY16" fmla="*/ 68196 h 80336"/>
                <a:gd name="connsiteX17" fmla="*/ 100281 w 128488"/>
                <a:gd name="connsiteY17" fmla="*/ 54923 h 80336"/>
                <a:gd name="connsiteX18" fmla="*/ 110084 w 128488"/>
                <a:gd name="connsiteY18" fmla="*/ 21391 h 80336"/>
                <a:gd name="connsiteX19" fmla="*/ 80676 w 128488"/>
                <a:gd name="connsiteY19" fmla="*/ 84 h 80336"/>
                <a:gd name="connsiteX20" fmla="*/ 48991 w 128488"/>
                <a:gd name="connsiteY20" fmla="*/ 13881 h 80336"/>
                <a:gd name="connsiteX21" fmla="*/ 24659 w 128488"/>
                <a:gd name="connsiteY21" fmla="*/ 84 h 80336"/>
                <a:gd name="connsiteX22" fmla="*/ 152 w 128488"/>
                <a:gd name="connsiteY22" fmla="*/ 27329 h 80336"/>
                <a:gd name="connsiteX23" fmla="*/ 5753 w 128488"/>
                <a:gd name="connsiteY23" fmla="*/ 30473 h 80336"/>
                <a:gd name="connsiteX24" fmla="*/ 11355 w 128488"/>
                <a:gd name="connsiteY24" fmla="*/ 26630 h 80336"/>
                <a:gd name="connsiteX25" fmla="*/ 23609 w 128488"/>
                <a:gd name="connsiteY25" fmla="*/ 8118 h 80336"/>
                <a:gd name="connsiteX26" fmla="*/ 28335 w 128488"/>
                <a:gd name="connsiteY26" fmla="*/ 15104 h 80336"/>
                <a:gd name="connsiteX27" fmla="*/ 26410 w 128488"/>
                <a:gd name="connsiteY27" fmla="*/ 25059 h 80336"/>
                <a:gd name="connsiteX28" fmla="*/ 23084 w 128488"/>
                <a:gd name="connsiteY28" fmla="*/ 38506 h 80336"/>
                <a:gd name="connsiteX29" fmla="*/ 18532 w 128488"/>
                <a:gd name="connsiteY29" fmla="*/ 56320 h 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8488" h="80336">
                  <a:moveTo>
                    <a:pt x="18532" y="56320"/>
                  </a:moveTo>
                  <a:cubicBezTo>
                    <a:pt x="17307" y="61385"/>
                    <a:pt x="15031" y="70292"/>
                    <a:pt x="15031" y="71689"/>
                  </a:cubicBezTo>
                  <a:cubicBezTo>
                    <a:pt x="15031" y="77801"/>
                    <a:pt x="19758" y="80421"/>
                    <a:pt x="24134" y="80421"/>
                  </a:cubicBezTo>
                  <a:cubicBezTo>
                    <a:pt x="34112" y="80421"/>
                    <a:pt x="36387" y="71689"/>
                    <a:pt x="37788" y="66450"/>
                  </a:cubicBezTo>
                  <a:cubicBezTo>
                    <a:pt x="40239" y="56320"/>
                    <a:pt x="40239" y="55971"/>
                    <a:pt x="42864" y="46191"/>
                  </a:cubicBezTo>
                  <a:cubicBezTo>
                    <a:pt x="45315" y="36061"/>
                    <a:pt x="45315" y="35712"/>
                    <a:pt x="45840" y="33965"/>
                  </a:cubicBezTo>
                  <a:cubicBezTo>
                    <a:pt x="47066" y="28901"/>
                    <a:pt x="54418" y="20168"/>
                    <a:pt x="59144" y="16152"/>
                  </a:cubicBezTo>
                  <a:cubicBezTo>
                    <a:pt x="62470" y="13183"/>
                    <a:pt x="69822" y="8118"/>
                    <a:pt x="79100" y="8118"/>
                  </a:cubicBezTo>
                  <a:cubicBezTo>
                    <a:pt x="87503" y="8118"/>
                    <a:pt x="89078" y="12833"/>
                    <a:pt x="89078" y="18422"/>
                  </a:cubicBezTo>
                  <a:cubicBezTo>
                    <a:pt x="89078" y="28202"/>
                    <a:pt x="81201" y="47588"/>
                    <a:pt x="78400" y="54748"/>
                  </a:cubicBezTo>
                  <a:cubicBezTo>
                    <a:pt x="76124" y="60337"/>
                    <a:pt x="75599" y="61734"/>
                    <a:pt x="75599" y="64354"/>
                  </a:cubicBezTo>
                  <a:cubicBezTo>
                    <a:pt x="75599" y="74833"/>
                    <a:pt x="86978" y="80421"/>
                    <a:pt x="98181" y="80421"/>
                  </a:cubicBezTo>
                  <a:cubicBezTo>
                    <a:pt x="118137" y="80421"/>
                    <a:pt x="128640" y="58241"/>
                    <a:pt x="128640" y="53176"/>
                  </a:cubicBezTo>
                  <a:cubicBezTo>
                    <a:pt x="128640" y="50033"/>
                    <a:pt x="125664" y="50033"/>
                    <a:pt x="123038" y="50033"/>
                  </a:cubicBezTo>
                  <a:cubicBezTo>
                    <a:pt x="118662" y="50033"/>
                    <a:pt x="118312" y="50382"/>
                    <a:pt x="117262" y="53875"/>
                  </a:cubicBezTo>
                  <a:cubicBezTo>
                    <a:pt x="114286" y="63830"/>
                    <a:pt x="106758" y="72387"/>
                    <a:pt x="99231" y="72387"/>
                  </a:cubicBezTo>
                  <a:cubicBezTo>
                    <a:pt x="98181" y="72387"/>
                    <a:pt x="96255" y="72387"/>
                    <a:pt x="96255" y="68196"/>
                  </a:cubicBezTo>
                  <a:cubicBezTo>
                    <a:pt x="96255" y="64878"/>
                    <a:pt x="97131" y="62957"/>
                    <a:pt x="100281" y="54923"/>
                  </a:cubicBezTo>
                  <a:cubicBezTo>
                    <a:pt x="101857" y="51081"/>
                    <a:pt x="110084" y="30822"/>
                    <a:pt x="110084" y="21391"/>
                  </a:cubicBezTo>
                  <a:cubicBezTo>
                    <a:pt x="110084" y="84"/>
                    <a:pt x="85927" y="84"/>
                    <a:pt x="80676" y="84"/>
                  </a:cubicBezTo>
                  <a:cubicBezTo>
                    <a:pt x="76299" y="84"/>
                    <a:pt x="63170" y="84"/>
                    <a:pt x="48991" y="13881"/>
                  </a:cubicBezTo>
                  <a:cubicBezTo>
                    <a:pt x="45140" y="84"/>
                    <a:pt x="26234" y="84"/>
                    <a:pt x="24659" y="84"/>
                  </a:cubicBezTo>
                  <a:cubicBezTo>
                    <a:pt x="6279" y="84"/>
                    <a:pt x="152" y="25932"/>
                    <a:pt x="152" y="27329"/>
                  </a:cubicBezTo>
                  <a:cubicBezTo>
                    <a:pt x="152" y="30473"/>
                    <a:pt x="3128" y="30473"/>
                    <a:pt x="5753" y="30473"/>
                  </a:cubicBezTo>
                  <a:cubicBezTo>
                    <a:pt x="9955" y="30473"/>
                    <a:pt x="10480" y="30298"/>
                    <a:pt x="11355" y="26630"/>
                  </a:cubicBezTo>
                  <a:cubicBezTo>
                    <a:pt x="13456" y="19295"/>
                    <a:pt x="16607" y="8118"/>
                    <a:pt x="23609" y="8118"/>
                  </a:cubicBezTo>
                  <a:cubicBezTo>
                    <a:pt x="27810" y="8118"/>
                    <a:pt x="28335" y="12484"/>
                    <a:pt x="28335" y="15104"/>
                  </a:cubicBezTo>
                  <a:cubicBezTo>
                    <a:pt x="28335" y="17374"/>
                    <a:pt x="27810" y="19470"/>
                    <a:pt x="26410" y="25059"/>
                  </a:cubicBezTo>
                  <a:cubicBezTo>
                    <a:pt x="24659" y="31695"/>
                    <a:pt x="24659" y="32044"/>
                    <a:pt x="23084" y="38506"/>
                  </a:cubicBezTo>
                  <a:lnTo>
                    <a:pt x="18532" y="5632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70" name="任意多边形: 形状 6369">
              <a:extLst>
                <a:ext uri="{FF2B5EF4-FFF2-40B4-BE49-F238E27FC236}">
                  <a16:creationId xmlns:a16="http://schemas.microsoft.com/office/drawing/2014/main" id="{33FEFD2D-6411-3D47-A2BD-6D0BF38231A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91552" y="6241040"/>
              <a:ext cx="22231" cy="53790"/>
            </a:xfrm>
            <a:custGeom>
              <a:avLst/>
              <a:gdLst>
                <a:gd name="connsiteX0" fmla="*/ 17488 w 22231"/>
                <a:gd name="connsiteY0" fmla="*/ 17374 h 53790"/>
                <a:gd name="connsiteX1" fmla="*/ 3834 w 22231"/>
                <a:gd name="connsiteY1" fmla="*/ 49334 h 53790"/>
                <a:gd name="connsiteX2" fmla="*/ 2608 w 22231"/>
                <a:gd name="connsiteY2" fmla="*/ 51430 h 53790"/>
                <a:gd name="connsiteX3" fmla="*/ 5059 w 22231"/>
                <a:gd name="connsiteY3" fmla="*/ 53875 h 53790"/>
                <a:gd name="connsiteX4" fmla="*/ 22389 w 22231"/>
                <a:gd name="connsiteY4" fmla="*/ 19121 h 53790"/>
                <a:gd name="connsiteX5" fmla="*/ 10135 w 22231"/>
                <a:gd name="connsiteY5" fmla="*/ 84 h 53790"/>
                <a:gd name="connsiteX6" fmla="*/ 157 w 22231"/>
                <a:gd name="connsiteY6" fmla="*/ 10039 h 53790"/>
                <a:gd name="connsiteX7" fmla="*/ 10310 w 22231"/>
                <a:gd name="connsiteY7" fmla="*/ 20168 h 53790"/>
                <a:gd name="connsiteX8" fmla="*/ 17488 w 22231"/>
                <a:gd name="connsiteY8" fmla="*/ 17374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1" h="53790">
                  <a:moveTo>
                    <a:pt x="17488" y="17374"/>
                  </a:moveTo>
                  <a:cubicBezTo>
                    <a:pt x="17488" y="26980"/>
                    <a:pt x="15737" y="38157"/>
                    <a:pt x="3834" y="49334"/>
                  </a:cubicBezTo>
                  <a:cubicBezTo>
                    <a:pt x="3133" y="50033"/>
                    <a:pt x="2608" y="50557"/>
                    <a:pt x="2608" y="51430"/>
                  </a:cubicBezTo>
                  <a:cubicBezTo>
                    <a:pt x="2608" y="52653"/>
                    <a:pt x="4009" y="53875"/>
                    <a:pt x="5059" y="53875"/>
                  </a:cubicBezTo>
                  <a:cubicBezTo>
                    <a:pt x="7510" y="53875"/>
                    <a:pt x="22389" y="39903"/>
                    <a:pt x="22389" y="19121"/>
                  </a:cubicBezTo>
                  <a:cubicBezTo>
                    <a:pt x="22389" y="8293"/>
                    <a:pt x="18188" y="84"/>
                    <a:pt x="10135" y="84"/>
                  </a:cubicBezTo>
                  <a:cubicBezTo>
                    <a:pt x="4359" y="84"/>
                    <a:pt x="157" y="4625"/>
                    <a:pt x="157" y="10039"/>
                  </a:cubicBezTo>
                  <a:cubicBezTo>
                    <a:pt x="157" y="15628"/>
                    <a:pt x="4184" y="20168"/>
                    <a:pt x="10310" y="20168"/>
                  </a:cubicBezTo>
                  <a:cubicBezTo>
                    <a:pt x="14512" y="20168"/>
                    <a:pt x="17313" y="17374"/>
                    <a:pt x="17488" y="1737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71" name="任意多边形: 形状 6370">
              <a:extLst>
                <a:ext uri="{FF2B5EF4-FFF2-40B4-BE49-F238E27FC236}">
                  <a16:creationId xmlns:a16="http://schemas.microsoft.com/office/drawing/2014/main" id="{DE9314C3-9D2D-CD87-B9B9-FD553A70860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39566" y="6145334"/>
              <a:ext cx="53040" cy="117536"/>
            </a:xfrm>
            <a:custGeom>
              <a:avLst/>
              <a:gdLst>
                <a:gd name="connsiteX0" fmla="*/ 48649 w 53040"/>
                <a:gd name="connsiteY0" fmla="*/ 6721 h 117536"/>
                <a:gd name="connsiteX1" fmla="*/ 41647 w 53040"/>
                <a:gd name="connsiteY1" fmla="*/ 84 h 117536"/>
                <a:gd name="connsiteX2" fmla="*/ 31844 w 53040"/>
                <a:gd name="connsiteY2" fmla="*/ 9690 h 117536"/>
                <a:gd name="connsiteX3" fmla="*/ 38846 w 53040"/>
                <a:gd name="connsiteY3" fmla="*/ 16326 h 117536"/>
                <a:gd name="connsiteX4" fmla="*/ 48649 w 53040"/>
                <a:gd name="connsiteY4" fmla="*/ 6721 h 117536"/>
                <a:gd name="connsiteX5" fmla="*/ 12939 w 53040"/>
                <a:gd name="connsiteY5" fmla="*/ 95441 h 117536"/>
                <a:gd name="connsiteX6" fmla="*/ 11363 w 53040"/>
                <a:gd name="connsiteY6" fmla="*/ 102776 h 117536"/>
                <a:gd name="connsiteX7" fmla="*/ 27993 w 53040"/>
                <a:gd name="connsiteY7" fmla="*/ 117621 h 117536"/>
                <a:gd name="connsiteX8" fmla="*/ 53201 w 53040"/>
                <a:gd name="connsiteY8" fmla="*/ 90900 h 117536"/>
                <a:gd name="connsiteX9" fmla="*/ 50400 w 53040"/>
                <a:gd name="connsiteY9" fmla="*/ 88630 h 117536"/>
                <a:gd name="connsiteX10" fmla="*/ 47074 w 53040"/>
                <a:gd name="connsiteY10" fmla="*/ 91598 h 117536"/>
                <a:gd name="connsiteX11" fmla="*/ 28518 w 53040"/>
                <a:gd name="connsiteY11" fmla="*/ 112731 h 117536"/>
                <a:gd name="connsiteX12" fmla="*/ 24142 w 53040"/>
                <a:gd name="connsiteY12" fmla="*/ 106618 h 117536"/>
                <a:gd name="connsiteX13" fmla="*/ 26943 w 53040"/>
                <a:gd name="connsiteY13" fmla="*/ 95441 h 117536"/>
                <a:gd name="connsiteX14" fmla="*/ 32544 w 53040"/>
                <a:gd name="connsiteY14" fmla="*/ 81469 h 117536"/>
                <a:gd name="connsiteX15" fmla="*/ 41122 w 53040"/>
                <a:gd name="connsiteY15" fmla="*/ 59289 h 117536"/>
                <a:gd name="connsiteX16" fmla="*/ 42172 w 53040"/>
                <a:gd name="connsiteY16" fmla="*/ 53700 h 117536"/>
                <a:gd name="connsiteX17" fmla="*/ 25542 w 53040"/>
                <a:gd name="connsiteY17" fmla="*/ 38856 h 117536"/>
                <a:gd name="connsiteX18" fmla="*/ 160 w 53040"/>
                <a:gd name="connsiteY18" fmla="*/ 65576 h 117536"/>
                <a:gd name="connsiteX19" fmla="*/ 3136 w 53040"/>
                <a:gd name="connsiteY19" fmla="*/ 67847 h 117536"/>
                <a:gd name="connsiteX20" fmla="*/ 6287 w 53040"/>
                <a:gd name="connsiteY20" fmla="*/ 65052 h 117536"/>
                <a:gd name="connsiteX21" fmla="*/ 25017 w 53040"/>
                <a:gd name="connsiteY21" fmla="*/ 43746 h 117536"/>
                <a:gd name="connsiteX22" fmla="*/ 29393 w 53040"/>
                <a:gd name="connsiteY22" fmla="*/ 49858 h 117536"/>
                <a:gd name="connsiteX23" fmla="*/ 23967 w 53040"/>
                <a:gd name="connsiteY23" fmla="*/ 67323 h 117536"/>
                <a:gd name="connsiteX24" fmla="*/ 12939 w 53040"/>
                <a:gd name="connsiteY24" fmla="*/ 95441 h 11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40" h="117536">
                  <a:moveTo>
                    <a:pt x="48649" y="6721"/>
                  </a:moveTo>
                  <a:cubicBezTo>
                    <a:pt x="48649" y="3926"/>
                    <a:pt x="46549" y="84"/>
                    <a:pt x="41647" y="84"/>
                  </a:cubicBezTo>
                  <a:cubicBezTo>
                    <a:pt x="36921" y="84"/>
                    <a:pt x="31844" y="4625"/>
                    <a:pt x="31844" y="9690"/>
                  </a:cubicBezTo>
                  <a:cubicBezTo>
                    <a:pt x="31844" y="12659"/>
                    <a:pt x="34120" y="16326"/>
                    <a:pt x="38846" y="16326"/>
                  </a:cubicBezTo>
                  <a:cubicBezTo>
                    <a:pt x="43923" y="16326"/>
                    <a:pt x="48649" y="11436"/>
                    <a:pt x="48649" y="6721"/>
                  </a:cubicBezTo>
                  <a:close/>
                  <a:moveTo>
                    <a:pt x="12939" y="95441"/>
                  </a:moveTo>
                  <a:cubicBezTo>
                    <a:pt x="12238" y="97711"/>
                    <a:pt x="11363" y="99807"/>
                    <a:pt x="11363" y="102776"/>
                  </a:cubicBezTo>
                  <a:cubicBezTo>
                    <a:pt x="11363" y="110984"/>
                    <a:pt x="18365" y="117621"/>
                    <a:pt x="27993" y="117621"/>
                  </a:cubicBezTo>
                  <a:cubicBezTo>
                    <a:pt x="45498" y="117621"/>
                    <a:pt x="53201" y="93520"/>
                    <a:pt x="53201" y="90900"/>
                  </a:cubicBezTo>
                  <a:cubicBezTo>
                    <a:pt x="53201" y="88630"/>
                    <a:pt x="50925" y="88630"/>
                    <a:pt x="50400" y="88630"/>
                  </a:cubicBezTo>
                  <a:cubicBezTo>
                    <a:pt x="47949" y="88630"/>
                    <a:pt x="47774" y="89677"/>
                    <a:pt x="47074" y="91598"/>
                  </a:cubicBezTo>
                  <a:cubicBezTo>
                    <a:pt x="43048" y="105570"/>
                    <a:pt x="35345" y="112731"/>
                    <a:pt x="28518" y="112731"/>
                  </a:cubicBezTo>
                  <a:cubicBezTo>
                    <a:pt x="25017" y="112731"/>
                    <a:pt x="24142" y="110460"/>
                    <a:pt x="24142" y="106618"/>
                  </a:cubicBezTo>
                  <a:cubicBezTo>
                    <a:pt x="24142" y="102601"/>
                    <a:pt x="25367" y="99283"/>
                    <a:pt x="26943" y="95441"/>
                  </a:cubicBezTo>
                  <a:cubicBezTo>
                    <a:pt x="28693" y="90725"/>
                    <a:pt x="30619" y="86010"/>
                    <a:pt x="32544" y="81469"/>
                  </a:cubicBezTo>
                  <a:cubicBezTo>
                    <a:pt x="34120" y="77278"/>
                    <a:pt x="40422" y="61385"/>
                    <a:pt x="41122" y="59289"/>
                  </a:cubicBezTo>
                  <a:cubicBezTo>
                    <a:pt x="41647" y="57543"/>
                    <a:pt x="42172" y="55447"/>
                    <a:pt x="42172" y="53700"/>
                  </a:cubicBezTo>
                  <a:cubicBezTo>
                    <a:pt x="42172" y="45492"/>
                    <a:pt x="35170" y="38856"/>
                    <a:pt x="25542" y="38856"/>
                  </a:cubicBezTo>
                  <a:cubicBezTo>
                    <a:pt x="8212" y="38856"/>
                    <a:pt x="160" y="62607"/>
                    <a:pt x="160" y="65576"/>
                  </a:cubicBezTo>
                  <a:cubicBezTo>
                    <a:pt x="160" y="67847"/>
                    <a:pt x="2611" y="67847"/>
                    <a:pt x="3136" y="67847"/>
                  </a:cubicBezTo>
                  <a:cubicBezTo>
                    <a:pt x="5586" y="67847"/>
                    <a:pt x="5761" y="66973"/>
                    <a:pt x="6287" y="65052"/>
                  </a:cubicBezTo>
                  <a:cubicBezTo>
                    <a:pt x="10838" y="50033"/>
                    <a:pt x="18540" y="43746"/>
                    <a:pt x="25017" y="43746"/>
                  </a:cubicBezTo>
                  <a:cubicBezTo>
                    <a:pt x="27818" y="43746"/>
                    <a:pt x="29393" y="45143"/>
                    <a:pt x="29393" y="49858"/>
                  </a:cubicBezTo>
                  <a:cubicBezTo>
                    <a:pt x="29393" y="53875"/>
                    <a:pt x="28343" y="56495"/>
                    <a:pt x="23967" y="67323"/>
                  </a:cubicBezTo>
                  <a:lnTo>
                    <a:pt x="12939" y="9544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72" name="任意多边形: 形状 6371">
              <a:extLst>
                <a:ext uri="{FF2B5EF4-FFF2-40B4-BE49-F238E27FC236}">
                  <a16:creationId xmlns:a16="http://schemas.microsoft.com/office/drawing/2014/main" id="{4B75B107-695B-620D-8842-A5BF28857BA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621698" y="6241040"/>
              <a:ext cx="22231" cy="53790"/>
            </a:xfrm>
            <a:custGeom>
              <a:avLst/>
              <a:gdLst>
                <a:gd name="connsiteX0" fmla="*/ 17493 w 22231"/>
                <a:gd name="connsiteY0" fmla="*/ 17374 h 53790"/>
                <a:gd name="connsiteX1" fmla="*/ 3839 w 22231"/>
                <a:gd name="connsiteY1" fmla="*/ 49334 h 53790"/>
                <a:gd name="connsiteX2" fmla="*/ 2613 w 22231"/>
                <a:gd name="connsiteY2" fmla="*/ 51430 h 53790"/>
                <a:gd name="connsiteX3" fmla="*/ 5064 w 22231"/>
                <a:gd name="connsiteY3" fmla="*/ 53875 h 53790"/>
                <a:gd name="connsiteX4" fmla="*/ 22394 w 22231"/>
                <a:gd name="connsiteY4" fmla="*/ 19121 h 53790"/>
                <a:gd name="connsiteX5" fmla="*/ 10141 w 22231"/>
                <a:gd name="connsiteY5" fmla="*/ 84 h 53790"/>
                <a:gd name="connsiteX6" fmla="*/ 163 w 22231"/>
                <a:gd name="connsiteY6" fmla="*/ 10039 h 53790"/>
                <a:gd name="connsiteX7" fmla="*/ 10316 w 22231"/>
                <a:gd name="connsiteY7" fmla="*/ 20168 h 53790"/>
                <a:gd name="connsiteX8" fmla="*/ 17493 w 22231"/>
                <a:gd name="connsiteY8" fmla="*/ 17374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1" h="53790">
                  <a:moveTo>
                    <a:pt x="17493" y="17374"/>
                  </a:moveTo>
                  <a:cubicBezTo>
                    <a:pt x="17493" y="26980"/>
                    <a:pt x="15742" y="38157"/>
                    <a:pt x="3839" y="49334"/>
                  </a:cubicBezTo>
                  <a:cubicBezTo>
                    <a:pt x="3138" y="50033"/>
                    <a:pt x="2613" y="50557"/>
                    <a:pt x="2613" y="51430"/>
                  </a:cubicBezTo>
                  <a:cubicBezTo>
                    <a:pt x="2613" y="52653"/>
                    <a:pt x="4014" y="53875"/>
                    <a:pt x="5064" y="53875"/>
                  </a:cubicBezTo>
                  <a:cubicBezTo>
                    <a:pt x="7515" y="53875"/>
                    <a:pt x="22394" y="39903"/>
                    <a:pt x="22394" y="19121"/>
                  </a:cubicBezTo>
                  <a:cubicBezTo>
                    <a:pt x="22394" y="8293"/>
                    <a:pt x="18193" y="84"/>
                    <a:pt x="10141" y="84"/>
                  </a:cubicBezTo>
                  <a:cubicBezTo>
                    <a:pt x="4364" y="84"/>
                    <a:pt x="163" y="4625"/>
                    <a:pt x="163" y="10039"/>
                  </a:cubicBezTo>
                  <a:cubicBezTo>
                    <a:pt x="163" y="15628"/>
                    <a:pt x="4189" y="20168"/>
                    <a:pt x="10316" y="20168"/>
                  </a:cubicBezTo>
                  <a:cubicBezTo>
                    <a:pt x="14517" y="20168"/>
                    <a:pt x="17318" y="17374"/>
                    <a:pt x="17493" y="1737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73" name="任意多边形: 形状 6372">
              <a:extLst>
                <a:ext uri="{FF2B5EF4-FFF2-40B4-BE49-F238E27FC236}">
                  <a16:creationId xmlns:a16="http://schemas.microsoft.com/office/drawing/2014/main" id="{6D954F30-F96A-9325-D7CC-8AD7FCE3B47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61485" y="6145334"/>
              <a:ext cx="76847" cy="151417"/>
            </a:xfrm>
            <a:custGeom>
              <a:avLst/>
              <a:gdLst>
                <a:gd name="connsiteX0" fmla="*/ 77013 w 76847"/>
                <a:gd name="connsiteY0" fmla="*/ 6721 h 151417"/>
                <a:gd name="connsiteX1" fmla="*/ 70011 w 76847"/>
                <a:gd name="connsiteY1" fmla="*/ 84 h 151417"/>
                <a:gd name="connsiteX2" fmla="*/ 60208 w 76847"/>
                <a:gd name="connsiteY2" fmla="*/ 9690 h 151417"/>
                <a:gd name="connsiteX3" fmla="*/ 67210 w 76847"/>
                <a:gd name="connsiteY3" fmla="*/ 16326 h 151417"/>
                <a:gd name="connsiteX4" fmla="*/ 77013 w 76847"/>
                <a:gd name="connsiteY4" fmla="*/ 6721 h 151417"/>
                <a:gd name="connsiteX5" fmla="*/ 39902 w 76847"/>
                <a:gd name="connsiteY5" fmla="*/ 124432 h 151417"/>
                <a:gd name="connsiteX6" fmla="*/ 17320 w 76847"/>
                <a:gd name="connsiteY6" fmla="*/ 146612 h 151417"/>
                <a:gd name="connsiteX7" fmla="*/ 11018 w 76847"/>
                <a:gd name="connsiteY7" fmla="*/ 145564 h 151417"/>
                <a:gd name="connsiteX8" fmla="*/ 16970 w 76847"/>
                <a:gd name="connsiteY8" fmla="*/ 136657 h 151417"/>
                <a:gd name="connsiteX9" fmla="*/ 10143 w 76847"/>
                <a:gd name="connsiteY9" fmla="*/ 130195 h 151417"/>
                <a:gd name="connsiteX10" fmla="*/ 165 w 76847"/>
                <a:gd name="connsiteY10" fmla="*/ 140499 h 151417"/>
                <a:gd name="connsiteX11" fmla="*/ 17495 w 76847"/>
                <a:gd name="connsiteY11" fmla="*/ 151502 h 151417"/>
                <a:gd name="connsiteX12" fmla="*/ 53906 w 76847"/>
                <a:gd name="connsiteY12" fmla="*/ 123908 h 151417"/>
                <a:gd name="connsiteX13" fmla="*/ 69661 w 76847"/>
                <a:gd name="connsiteY13" fmla="*/ 61385 h 151417"/>
                <a:gd name="connsiteX14" fmla="*/ 70536 w 76847"/>
                <a:gd name="connsiteY14" fmla="*/ 55272 h 151417"/>
                <a:gd name="connsiteX15" fmla="*/ 51805 w 76847"/>
                <a:gd name="connsiteY15" fmla="*/ 38856 h 151417"/>
                <a:gd name="connsiteX16" fmla="*/ 21171 w 76847"/>
                <a:gd name="connsiteY16" fmla="*/ 65576 h 151417"/>
                <a:gd name="connsiteX17" fmla="*/ 24147 w 76847"/>
                <a:gd name="connsiteY17" fmla="*/ 67847 h 151417"/>
                <a:gd name="connsiteX18" fmla="*/ 27648 w 76847"/>
                <a:gd name="connsiteY18" fmla="*/ 64703 h 151417"/>
                <a:gd name="connsiteX19" fmla="*/ 51280 w 76847"/>
                <a:gd name="connsiteY19" fmla="*/ 43746 h 151417"/>
                <a:gd name="connsiteX20" fmla="*/ 57232 w 76847"/>
                <a:gd name="connsiteY20" fmla="*/ 52303 h 151417"/>
                <a:gd name="connsiteX21" fmla="*/ 56707 w 76847"/>
                <a:gd name="connsiteY21" fmla="*/ 57543 h 151417"/>
                <a:gd name="connsiteX22" fmla="*/ 39902 w 76847"/>
                <a:gd name="connsiteY22" fmla="*/ 124432 h 15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847" h="151417">
                  <a:moveTo>
                    <a:pt x="77013" y="6721"/>
                  </a:moveTo>
                  <a:cubicBezTo>
                    <a:pt x="77013" y="3752"/>
                    <a:pt x="74737" y="84"/>
                    <a:pt x="70011" y="84"/>
                  </a:cubicBezTo>
                  <a:cubicBezTo>
                    <a:pt x="64934" y="84"/>
                    <a:pt x="60208" y="4974"/>
                    <a:pt x="60208" y="9690"/>
                  </a:cubicBezTo>
                  <a:cubicBezTo>
                    <a:pt x="60208" y="12484"/>
                    <a:pt x="62308" y="16326"/>
                    <a:pt x="67210" y="16326"/>
                  </a:cubicBezTo>
                  <a:cubicBezTo>
                    <a:pt x="71936" y="16326"/>
                    <a:pt x="77013" y="11785"/>
                    <a:pt x="77013" y="6721"/>
                  </a:cubicBezTo>
                  <a:close/>
                  <a:moveTo>
                    <a:pt x="39902" y="124432"/>
                  </a:moveTo>
                  <a:cubicBezTo>
                    <a:pt x="36926" y="136482"/>
                    <a:pt x="27648" y="146612"/>
                    <a:pt x="17320" y="146612"/>
                  </a:cubicBezTo>
                  <a:cubicBezTo>
                    <a:pt x="15044" y="146612"/>
                    <a:pt x="12944" y="146263"/>
                    <a:pt x="11018" y="145564"/>
                  </a:cubicBezTo>
                  <a:cubicBezTo>
                    <a:pt x="15570" y="143468"/>
                    <a:pt x="16970" y="139277"/>
                    <a:pt x="16970" y="136657"/>
                  </a:cubicBezTo>
                  <a:cubicBezTo>
                    <a:pt x="16970" y="132466"/>
                    <a:pt x="13644" y="130195"/>
                    <a:pt x="10143" y="130195"/>
                  </a:cubicBezTo>
                  <a:cubicBezTo>
                    <a:pt x="4716" y="130195"/>
                    <a:pt x="165" y="134911"/>
                    <a:pt x="165" y="140499"/>
                  </a:cubicBezTo>
                  <a:cubicBezTo>
                    <a:pt x="165" y="147136"/>
                    <a:pt x="6992" y="151502"/>
                    <a:pt x="17495" y="151502"/>
                  </a:cubicBezTo>
                  <a:cubicBezTo>
                    <a:pt x="27998" y="151502"/>
                    <a:pt x="48479" y="145215"/>
                    <a:pt x="53906" y="123908"/>
                  </a:cubicBezTo>
                  <a:lnTo>
                    <a:pt x="69661" y="61385"/>
                  </a:lnTo>
                  <a:cubicBezTo>
                    <a:pt x="70186" y="59464"/>
                    <a:pt x="70536" y="57892"/>
                    <a:pt x="70536" y="55272"/>
                  </a:cubicBezTo>
                  <a:cubicBezTo>
                    <a:pt x="70536" y="45667"/>
                    <a:pt x="62308" y="38856"/>
                    <a:pt x="51805" y="38856"/>
                  </a:cubicBezTo>
                  <a:cubicBezTo>
                    <a:pt x="32375" y="38856"/>
                    <a:pt x="21171" y="63131"/>
                    <a:pt x="21171" y="65576"/>
                  </a:cubicBezTo>
                  <a:cubicBezTo>
                    <a:pt x="21171" y="67847"/>
                    <a:pt x="23622" y="67847"/>
                    <a:pt x="24147" y="67847"/>
                  </a:cubicBezTo>
                  <a:cubicBezTo>
                    <a:pt x="26248" y="67847"/>
                    <a:pt x="26423" y="67323"/>
                    <a:pt x="27648" y="64703"/>
                  </a:cubicBezTo>
                  <a:cubicBezTo>
                    <a:pt x="32024" y="54574"/>
                    <a:pt x="41127" y="43746"/>
                    <a:pt x="51280" y="43746"/>
                  </a:cubicBezTo>
                  <a:cubicBezTo>
                    <a:pt x="55656" y="43746"/>
                    <a:pt x="57232" y="46715"/>
                    <a:pt x="57232" y="52303"/>
                  </a:cubicBezTo>
                  <a:cubicBezTo>
                    <a:pt x="57232" y="54224"/>
                    <a:pt x="56882" y="56669"/>
                    <a:pt x="56707" y="57543"/>
                  </a:cubicBezTo>
                  <a:lnTo>
                    <a:pt x="39902" y="12443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74" name="任意多边形: 形状 6373">
              <a:extLst>
                <a:ext uri="{FF2B5EF4-FFF2-40B4-BE49-F238E27FC236}">
                  <a16:creationId xmlns:a16="http://schemas.microsoft.com/office/drawing/2014/main" id="{7B304CF8-AE9E-DD56-FBFC-E74B5DC6B53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70807" y="6130140"/>
              <a:ext cx="69320" cy="174645"/>
            </a:xfrm>
            <a:custGeom>
              <a:avLst/>
              <a:gdLst>
                <a:gd name="connsiteX0" fmla="*/ 41656 w 69320"/>
                <a:gd name="connsiteY0" fmla="*/ 111683 h 174645"/>
                <a:gd name="connsiteX1" fmla="*/ 47433 w 69320"/>
                <a:gd name="connsiteY1" fmla="*/ 96489 h 174645"/>
                <a:gd name="connsiteX2" fmla="*/ 65988 w 69320"/>
                <a:gd name="connsiteY2" fmla="*/ 89852 h 174645"/>
                <a:gd name="connsiteX3" fmla="*/ 69489 w 69320"/>
                <a:gd name="connsiteY3" fmla="*/ 87407 h 174645"/>
                <a:gd name="connsiteX4" fmla="*/ 66513 w 69320"/>
                <a:gd name="connsiteY4" fmla="*/ 84962 h 174645"/>
                <a:gd name="connsiteX5" fmla="*/ 41656 w 69320"/>
                <a:gd name="connsiteY5" fmla="*/ 66624 h 174645"/>
                <a:gd name="connsiteX6" fmla="*/ 41656 w 69320"/>
                <a:gd name="connsiteY6" fmla="*/ 25582 h 174645"/>
                <a:gd name="connsiteX7" fmla="*/ 32378 w 69320"/>
                <a:gd name="connsiteY7" fmla="*/ 7070 h 174645"/>
                <a:gd name="connsiteX8" fmla="*/ 4545 w 69320"/>
                <a:gd name="connsiteY8" fmla="*/ 84 h 174645"/>
                <a:gd name="connsiteX9" fmla="*/ 169 w 69320"/>
                <a:gd name="connsiteY9" fmla="*/ 2529 h 174645"/>
                <a:gd name="connsiteX10" fmla="*/ 3145 w 69320"/>
                <a:gd name="connsiteY10" fmla="*/ 4974 h 174645"/>
                <a:gd name="connsiteX11" fmla="*/ 27652 w 69320"/>
                <a:gd name="connsiteY11" fmla="*/ 20168 h 174645"/>
                <a:gd name="connsiteX12" fmla="*/ 28002 w 69320"/>
                <a:gd name="connsiteY12" fmla="*/ 25582 h 174645"/>
                <a:gd name="connsiteX13" fmla="*/ 28002 w 69320"/>
                <a:gd name="connsiteY13" fmla="*/ 62258 h 174645"/>
                <a:gd name="connsiteX14" fmla="*/ 32553 w 69320"/>
                <a:gd name="connsiteY14" fmla="*/ 78325 h 174645"/>
                <a:gd name="connsiteX15" fmla="*/ 48833 w 69320"/>
                <a:gd name="connsiteY15" fmla="*/ 87407 h 174645"/>
                <a:gd name="connsiteX16" fmla="*/ 28177 w 69320"/>
                <a:gd name="connsiteY16" fmla="*/ 105919 h 174645"/>
                <a:gd name="connsiteX17" fmla="*/ 28002 w 69320"/>
                <a:gd name="connsiteY17" fmla="*/ 112905 h 174645"/>
                <a:gd name="connsiteX18" fmla="*/ 28002 w 69320"/>
                <a:gd name="connsiteY18" fmla="*/ 149581 h 174645"/>
                <a:gd name="connsiteX19" fmla="*/ 22575 w 69320"/>
                <a:gd name="connsiteY19" fmla="*/ 163203 h 174645"/>
                <a:gd name="connsiteX20" fmla="*/ 3845 w 69320"/>
                <a:gd name="connsiteY20" fmla="*/ 169840 h 174645"/>
                <a:gd name="connsiteX21" fmla="*/ 169 w 69320"/>
                <a:gd name="connsiteY21" fmla="*/ 172285 h 174645"/>
                <a:gd name="connsiteX22" fmla="*/ 4545 w 69320"/>
                <a:gd name="connsiteY22" fmla="*/ 174730 h 174645"/>
                <a:gd name="connsiteX23" fmla="*/ 41656 w 69320"/>
                <a:gd name="connsiteY23" fmla="*/ 152724 h 174645"/>
                <a:gd name="connsiteX24" fmla="*/ 41656 w 69320"/>
                <a:gd name="connsiteY24" fmla="*/ 111683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320" h="174645">
                  <a:moveTo>
                    <a:pt x="41656" y="111683"/>
                  </a:moveTo>
                  <a:cubicBezTo>
                    <a:pt x="41656" y="107142"/>
                    <a:pt x="41656" y="101553"/>
                    <a:pt x="47433" y="96489"/>
                  </a:cubicBezTo>
                  <a:cubicBezTo>
                    <a:pt x="51634" y="93170"/>
                    <a:pt x="57236" y="90376"/>
                    <a:pt x="65988" y="89852"/>
                  </a:cubicBezTo>
                  <a:cubicBezTo>
                    <a:pt x="68089" y="89677"/>
                    <a:pt x="69489" y="89677"/>
                    <a:pt x="69489" y="87407"/>
                  </a:cubicBezTo>
                  <a:cubicBezTo>
                    <a:pt x="69489" y="85137"/>
                    <a:pt x="67914" y="85137"/>
                    <a:pt x="66513" y="84962"/>
                  </a:cubicBezTo>
                  <a:cubicBezTo>
                    <a:pt x="45682" y="83565"/>
                    <a:pt x="41831" y="71514"/>
                    <a:pt x="41656" y="66624"/>
                  </a:cubicBezTo>
                  <a:lnTo>
                    <a:pt x="41656" y="25582"/>
                  </a:lnTo>
                  <a:cubicBezTo>
                    <a:pt x="41656" y="20867"/>
                    <a:pt x="41656" y="13008"/>
                    <a:pt x="32378" y="7070"/>
                  </a:cubicBezTo>
                  <a:cubicBezTo>
                    <a:pt x="22575" y="783"/>
                    <a:pt x="8921" y="84"/>
                    <a:pt x="4545" y="84"/>
                  </a:cubicBezTo>
                  <a:cubicBezTo>
                    <a:pt x="2094" y="84"/>
                    <a:pt x="169" y="84"/>
                    <a:pt x="169" y="2529"/>
                  </a:cubicBezTo>
                  <a:cubicBezTo>
                    <a:pt x="169" y="4800"/>
                    <a:pt x="1744" y="4974"/>
                    <a:pt x="3145" y="4974"/>
                  </a:cubicBezTo>
                  <a:cubicBezTo>
                    <a:pt x="19599" y="5847"/>
                    <a:pt x="26251" y="13707"/>
                    <a:pt x="27652" y="20168"/>
                  </a:cubicBezTo>
                  <a:cubicBezTo>
                    <a:pt x="28002" y="21915"/>
                    <a:pt x="28002" y="23137"/>
                    <a:pt x="28002" y="25582"/>
                  </a:cubicBezTo>
                  <a:lnTo>
                    <a:pt x="28002" y="62258"/>
                  </a:lnTo>
                  <a:cubicBezTo>
                    <a:pt x="28002" y="67323"/>
                    <a:pt x="28002" y="73610"/>
                    <a:pt x="32553" y="78325"/>
                  </a:cubicBezTo>
                  <a:cubicBezTo>
                    <a:pt x="35004" y="80596"/>
                    <a:pt x="39030" y="84787"/>
                    <a:pt x="48833" y="87407"/>
                  </a:cubicBezTo>
                  <a:cubicBezTo>
                    <a:pt x="41831" y="89328"/>
                    <a:pt x="30103" y="94044"/>
                    <a:pt x="28177" y="105919"/>
                  </a:cubicBezTo>
                  <a:cubicBezTo>
                    <a:pt x="28002" y="106967"/>
                    <a:pt x="28002" y="107317"/>
                    <a:pt x="28002" y="112905"/>
                  </a:cubicBezTo>
                  <a:lnTo>
                    <a:pt x="28002" y="149581"/>
                  </a:lnTo>
                  <a:cubicBezTo>
                    <a:pt x="28002" y="153074"/>
                    <a:pt x="28002" y="158313"/>
                    <a:pt x="22575" y="163203"/>
                  </a:cubicBezTo>
                  <a:cubicBezTo>
                    <a:pt x="17324" y="167744"/>
                    <a:pt x="10672" y="169316"/>
                    <a:pt x="3845" y="169840"/>
                  </a:cubicBezTo>
                  <a:cubicBezTo>
                    <a:pt x="1394" y="170014"/>
                    <a:pt x="169" y="170014"/>
                    <a:pt x="169" y="172285"/>
                  </a:cubicBezTo>
                  <a:cubicBezTo>
                    <a:pt x="169" y="174730"/>
                    <a:pt x="2094" y="174730"/>
                    <a:pt x="4545" y="174730"/>
                  </a:cubicBezTo>
                  <a:cubicBezTo>
                    <a:pt x="23276" y="174730"/>
                    <a:pt x="41481" y="166871"/>
                    <a:pt x="41656" y="152724"/>
                  </a:cubicBezTo>
                  <a:lnTo>
                    <a:pt x="41656" y="11168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75" name="任意多边形: 形状 6374">
              <a:extLst>
                <a:ext uri="{FF2B5EF4-FFF2-40B4-BE49-F238E27FC236}">
                  <a16:creationId xmlns:a16="http://schemas.microsoft.com/office/drawing/2014/main" id="{DBA96568-0B0F-D644-3A8A-5CF21ED0EE9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896822" y="5999155"/>
              <a:ext cx="55766" cy="249493"/>
            </a:xfrm>
            <a:custGeom>
              <a:avLst/>
              <a:gdLst>
                <a:gd name="connsiteX0" fmla="*/ 54689 w 55766"/>
                <a:gd name="connsiteY0" fmla="*/ 9562 h 249493"/>
                <a:gd name="connsiteX1" fmla="*/ 55940 w 55766"/>
                <a:gd name="connsiteY1" fmla="*/ 5071 h 249493"/>
                <a:gd name="connsiteX2" fmla="*/ 50938 w 55766"/>
                <a:gd name="connsiteY2" fmla="*/ 81 h 249493"/>
                <a:gd name="connsiteX3" fmla="*/ 45187 w 55766"/>
                <a:gd name="connsiteY3" fmla="*/ 5820 h 249493"/>
                <a:gd name="connsiteX4" fmla="*/ 1424 w 55766"/>
                <a:gd name="connsiteY4" fmla="*/ 120337 h 249493"/>
                <a:gd name="connsiteX5" fmla="*/ 173 w 55766"/>
                <a:gd name="connsiteY5" fmla="*/ 124828 h 249493"/>
                <a:gd name="connsiteX6" fmla="*/ 1424 w 55766"/>
                <a:gd name="connsiteY6" fmla="*/ 129069 h 249493"/>
                <a:gd name="connsiteX7" fmla="*/ 45187 w 55766"/>
                <a:gd name="connsiteY7" fmla="*/ 243587 h 249493"/>
                <a:gd name="connsiteX8" fmla="*/ 50938 w 55766"/>
                <a:gd name="connsiteY8" fmla="*/ 249575 h 249493"/>
                <a:gd name="connsiteX9" fmla="*/ 55940 w 55766"/>
                <a:gd name="connsiteY9" fmla="*/ 244585 h 249493"/>
                <a:gd name="connsiteX10" fmla="*/ 54689 w 55766"/>
                <a:gd name="connsiteY10" fmla="*/ 240593 h 249493"/>
                <a:gd name="connsiteX11" fmla="*/ 10426 w 55766"/>
                <a:gd name="connsiteY11" fmla="*/ 124828 h 249493"/>
                <a:gd name="connsiteX12" fmla="*/ 54689 w 55766"/>
                <a:gd name="connsiteY12" fmla="*/ 9562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66" h="249493">
                  <a:moveTo>
                    <a:pt x="54689" y="9562"/>
                  </a:moveTo>
                  <a:cubicBezTo>
                    <a:pt x="55940" y="6818"/>
                    <a:pt x="55940" y="6319"/>
                    <a:pt x="55940" y="5071"/>
                  </a:cubicBezTo>
                  <a:cubicBezTo>
                    <a:pt x="55940" y="2327"/>
                    <a:pt x="53689" y="81"/>
                    <a:pt x="50938" y="81"/>
                  </a:cubicBezTo>
                  <a:cubicBezTo>
                    <a:pt x="48688" y="81"/>
                    <a:pt x="46937" y="1329"/>
                    <a:pt x="45187" y="5820"/>
                  </a:cubicBezTo>
                  <a:lnTo>
                    <a:pt x="1424" y="120337"/>
                  </a:lnTo>
                  <a:cubicBezTo>
                    <a:pt x="923" y="121834"/>
                    <a:pt x="173" y="123331"/>
                    <a:pt x="173" y="124828"/>
                  </a:cubicBezTo>
                  <a:cubicBezTo>
                    <a:pt x="173" y="125577"/>
                    <a:pt x="173" y="126076"/>
                    <a:pt x="1424" y="129069"/>
                  </a:cubicBezTo>
                  <a:lnTo>
                    <a:pt x="45187" y="243587"/>
                  </a:lnTo>
                  <a:cubicBezTo>
                    <a:pt x="46187" y="246332"/>
                    <a:pt x="47437" y="249575"/>
                    <a:pt x="50938" y="249575"/>
                  </a:cubicBezTo>
                  <a:cubicBezTo>
                    <a:pt x="53689" y="249575"/>
                    <a:pt x="55940" y="247329"/>
                    <a:pt x="55940" y="244585"/>
                  </a:cubicBezTo>
                  <a:cubicBezTo>
                    <a:pt x="55940" y="243837"/>
                    <a:pt x="55940" y="243338"/>
                    <a:pt x="54689" y="240593"/>
                  </a:cubicBezTo>
                  <a:lnTo>
                    <a:pt x="10426" y="124828"/>
                  </a:lnTo>
                  <a:lnTo>
                    <a:pt x="54689" y="956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76" name="任意多边形: 形状 6375">
              <a:extLst>
                <a:ext uri="{FF2B5EF4-FFF2-40B4-BE49-F238E27FC236}">
                  <a16:creationId xmlns:a16="http://schemas.microsoft.com/office/drawing/2014/main" id="{6C94660F-9639-21CE-0762-9F8E616B086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980570" y="6015871"/>
              <a:ext cx="152295" cy="170404"/>
            </a:xfrm>
            <a:custGeom>
              <a:avLst/>
              <a:gdLst>
                <a:gd name="connsiteX0" fmla="*/ 85953 w 152295"/>
                <a:gd name="connsiteY0" fmla="*/ 136804 h 170404"/>
                <a:gd name="connsiteX1" fmla="*/ 152472 w 152295"/>
                <a:gd name="connsiteY1" fmla="*/ 85408 h 170404"/>
                <a:gd name="connsiteX2" fmla="*/ 85953 w 152295"/>
                <a:gd name="connsiteY2" fmla="*/ 33763 h 170404"/>
                <a:gd name="connsiteX3" fmla="*/ 85953 w 152295"/>
                <a:gd name="connsiteY3" fmla="*/ 19791 h 170404"/>
                <a:gd name="connsiteX4" fmla="*/ 109710 w 152295"/>
                <a:gd name="connsiteY4" fmla="*/ 7815 h 170404"/>
                <a:gd name="connsiteX5" fmla="*/ 117962 w 152295"/>
                <a:gd name="connsiteY5" fmla="*/ 7815 h 170404"/>
                <a:gd name="connsiteX6" fmla="*/ 117962 w 152295"/>
                <a:gd name="connsiteY6" fmla="*/ 81 h 170404"/>
                <a:gd name="connsiteX7" fmla="*/ 75700 w 152295"/>
                <a:gd name="connsiteY7" fmla="*/ 830 h 170404"/>
                <a:gd name="connsiteX8" fmla="*/ 33187 w 152295"/>
                <a:gd name="connsiteY8" fmla="*/ 81 h 170404"/>
                <a:gd name="connsiteX9" fmla="*/ 33187 w 152295"/>
                <a:gd name="connsiteY9" fmla="*/ 7815 h 170404"/>
                <a:gd name="connsiteX10" fmla="*/ 41439 w 152295"/>
                <a:gd name="connsiteY10" fmla="*/ 7815 h 170404"/>
                <a:gd name="connsiteX11" fmla="*/ 65196 w 152295"/>
                <a:gd name="connsiteY11" fmla="*/ 19791 h 170404"/>
                <a:gd name="connsiteX12" fmla="*/ 65196 w 152295"/>
                <a:gd name="connsiteY12" fmla="*/ 33763 h 170404"/>
                <a:gd name="connsiteX13" fmla="*/ 177 w 152295"/>
                <a:gd name="connsiteY13" fmla="*/ 85159 h 170404"/>
                <a:gd name="connsiteX14" fmla="*/ 65196 w 152295"/>
                <a:gd name="connsiteY14" fmla="*/ 136804 h 170404"/>
                <a:gd name="connsiteX15" fmla="*/ 65196 w 152295"/>
                <a:gd name="connsiteY15" fmla="*/ 150775 h 170404"/>
                <a:gd name="connsiteX16" fmla="*/ 41439 w 152295"/>
                <a:gd name="connsiteY16" fmla="*/ 162751 h 170404"/>
                <a:gd name="connsiteX17" fmla="*/ 33187 w 152295"/>
                <a:gd name="connsiteY17" fmla="*/ 162751 h 170404"/>
                <a:gd name="connsiteX18" fmla="*/ 33187 w 152295"/>
                <a:gd name="connsiteY18" fmla="*/ 170485 h 170404"/>
                <a:gd name="connsiteX19" fmla="*/ 75450 w 152295"/>
                <a:gd name="connsiteY19" fmla="*/ 169737 h 170404"/>
                <a:gd name="connsiteX20" fmla="*/ 117962 w 152295"/>
                <a:gd name="connsiteY20" fmla="*/ 170485 h 170404"/>
                <a:gd name="connsiteX21" fmla="*/ 117962 w 152295"/>
                <a:gd name="connsiteY21" fmla="*/ 162751 h 170404"/>
                <a:gd name="connsiteX22" fmla="*/ 109710 w 152295"/>
                <a:gd name="connsiteY22" fmla="*/ 162751 h 170404"/>
                <a:gd name="connsiteX23" fmla="*/ 85953 w 152295"/>
                <a:gd name="connsiteY23" fmla="*/ 150775 h 170404"/>
                <a:gd name="connsiteX24" fmla="*/ 85953 w 152295"/>
                <a:gd name="connsiteY24" fmla="*/ 136804 h 170404"/>
                <a:gd name="connsiteX25" fmla="*/ 65196 w 152295"/>
                <a:gd name="connsiteY25" fmla="*/ 131065 h 170404"/>
                <a:gd name="connsiteX26" fmla="*/ 25185 w 152295"/>
                <a:gd name="connsiteY26" fmla="*/ 85408 h 170404"/>
                <a:gd name="connsiteX27" fmla="*/ 65196 w 152295"/>
                <a:gd name="connsiteY27" fmla="*/ 39501 h 170404"/>
                <a:gd name="connsiteX28" fmla="*/ 65196 w 152295"/>
                <a:gd name="connsiteY28" fmla="*/ 131065 h 170404"/>
                <a:gd name="connsiteX29" fmla="*/ 85953 w 152295"/>
                <a:gd name="connsiteY29" fmla="*/ 39252 h 170404"/>
                <a:gd name="connsiteX30" fmla="*/ 127465 w 152295"/>
                <a:gd name="connsiteY30" fmla="*/ 85159 h 170404"/>
                <a:gd name="connsiteX31" fmla="*/ 85953 w 152295"/>
                <a:gd name="connsiteY31" fmla="*/ 131315 h 170404"/>
                <a:gd name="connsiteX32" fmla="*/ 85953 w 152295"/>
                <a:gd name="connsiteY32" fmla="*/ 39252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295" h="170404">
                  <a:moveTo>
                    <a:pt x="85953" y="136804"/>
                  </a:moveTo>
                  <a:cubicBezTo>
                    <a:pt x="124714" y="133810"/>
                    <a:pt x="152472" y="110607"/>
                    <a:pt x="152472" y="85408"/>
                  </a:cubicBezTo>
                  <a:cubicBezTo>
                    <a:pt x="152472" y="59461"/>
                    <a:pt x="123964" y="36757"/>
                    <a:pt x="85953" y="33763"/>
                  </a:cubicBezTo>
                  <a:lnTo>
                    <a:pt x="85953" y="19791"/>
                  </a:lnTo>
                  <a:cubicBezTo>
                    <a:pt x="85953" y="11308"/>
                    <a:pt x="85953" y="7815"/>
                    <a:pt x="109710" y="7815"/>
                  </a:cubicBezTo>
                  <a:lnTo>
                    <a:pt x="117962" y="7815"/>
                  </a:lnTo>
                  <a:lnTo>
                    <a:pt x="117962" y="81"/>
                  </a:lnTo>
                  <a:cubicBezTo>
                    <a:pt x="108959" y="830"/>
                    <a:pt x="85953" y="830"/>
                    <a:pt x="75700" y="830"/>
                  </a:cubicBezTo>
                  <a:cubicBezTo>
                    <a:pt x="65447" y="830"/>
                    <a:pt x="42190" y="830"/>
                    <a:pt x="33187" y="81"/>
                  </a:cubicBezTo>
                  <a:lnTo>
                    <a:pt x="33187" y="7815"/>
                  </a:lnTo>
                  <a:lnTo>
                    <a:pt x="41439" y="7815"/>
                  </a:lnTo>
                  <a:cubicBezTo>
                    <a:pt x="65196" y="7815"/>
                    <a:pt x="65196" y="11059"/>
                    <a:pt x="65196" y="19791"/>
                  </a:cubicBezTo>
                  <a:lnTo>
                    <a:pt x="65196" y="33763"/>
                  </a:lnTo>
                  <a:cubicBezTo>
                    <a:pt x="26935" y="37505"/>
                    <a:pt x="177" y="60459"/>
                    <a:pt x="177" y="85159"/>
                  </a:cubicBezTo>
                  <a:cubicBezTo>
                    <a:pt x="177" y="110856"/>
                    <a:pt x="27935" y="133061"/>
                    <a:pt x="65196" y="136804"/>
                  </a:cubicBezTo>
                  <a:lnTo>
                    <a:pt x="65196" y="150775"/>
                  </a:lnTo>
                  <a:cubicBezTo>
                    <a:pt x="65196" y="159258"/>
                    <a:pt x="65196" y="162751"/>
                    <a:pt x="41439" y="162751"/>
                  </a:cubicBezTo>
                  <a:lnTo>
                    <a:pt x="33187" y="162751"/>
                  </a:lnTo>
                  <a:lnTo>
                    <a:pt x="33187" y="170485"/>
                  </a:lnTo>
                  <a:cubicBezTo>
                    <a:pt x="42190" y="169737"/>
                    <a:pt x="65196" y="169737"/>
                    <a:pt x="75450" y="169737"/>
                  </a:cubicBezTo>
                  <a:cubicBezTo>
                    <a:pt x="85703" y="169737"/>
                    <a:pt x="108959" y="169737"/>
                    <a:pt x="117962" y="170485"/>
                  </a:cubicBezTo>
                  <a:lnTo>
                    <a:pt x="117962" y="162751"/>
                  </a:lnTo>
                  <a:lnTo>
                    <a:pt x="109710" y="162751"/>
                  </a:lnTo>
                  <a:cubicBezTo>
                    <a:pt x="85953" y="162751"/>
                    <a:pt x="85953" y="159508"/>
                    <a:pt x="85953" y="150775"/>
                  </a:cubicBezTo>
                  <a:lnTo>
                    <a:pt x="85953" y="136804"/>
                  </a:lnTo>
                  <a:close/>
                  <a:moveTo>
                    <a:pt x="65196" y="131065"/>
                  </a:moveTo>
                  <a:cubicBezTo>
                    <a:pt x="29686" y="126325"/>
                    <a:pt x="25185" y="100877"/>
                    <a:pt x="25185" y="85408"/>
                  </a:cubicBezTo>
                  <a:cubicBezTo>
                    <a:pt x="25185" y="72434"/>
                    <a:pt x="27685" y="44491"/>
                    <a:pt x="65196" y="39501"/>
                  </a:cubicBezTo>
                  <a:lnTo>
                    <a:pt x="65196" y="131065"/>
                  </a:lnTo>
                  <a:close/>
                  <a:moveTo>
                    <a:pt x="85953" y="39252"/>
                  </a:moveTo>
                  <a:cubicBezTo>
                    <a:pt x="120463" y="43244"/>
                    <a:pt x="127465" y="66197"/>
                    <a:pt x="127465" y="85159"/>
                  </a:cubicBezTo>
                  <a:cubicBezTo>
                    <a:pt x="127465" y="100128"/>
                    <a:pt x="123714" y="126824"/>
                    <a:pt x="85953" y="131315"/>
                  </a:cubicBezTo>
                  <a:lnTo>
                    <a:pt x="85953" y="3925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77" name="任意多边形: 形状 6376">
              <a:extLst>
                <a:ext uri="{FF2B5EF4-FFF2-40B4-BE49-F238E27FC236}">
                  <a16:creationId xmlns:a16="http://schemas.microsoft.com/office/drawing/2014/main" id="{E4689146-35AD-EB44-AE27-EE5C246F00F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176684" y="5999155"/>
              <a:ext cx="34260" cy="249493"/>
            </a:xfrm>
            <a:custGeom>
              <a:avLst/>
              <a:gdLst>
                <a:gd name="connsiteX0" fmla="*/ 34444 w 34260"/>
                <a:gd name="connsiteY0" fmla="*/ 249575 h 249493"/>
                <a:gd name="connsiteX1" fmla="*/ 34444 w 34260"/>
                <a:gd name="connsiteY1" fmla="*/ 239595 h 249493"/>
                <a:gd name="connsiteX2" fmla="*/ 10187 w 34260"/>
                <a:gd name="connsiteY2" fmla="*/ 239595 h 249493"/>
                <a:gd name="connsiteX3" fmla="*/ 10187 w 34260"/>
                <a:gd name="connsiteY3" fmla="*/ 10061 h 249493"/>
                <a:gd name="connsiteX4" fmla="*/ 34444 w 34260"/>
                <a:gd name="connsiteY4" fmla="*/ 10061 h 249493"/>
                <a:gd name="connsiteX5" fmla="*/ 34444 w 34260"/>
                <a:gd name="connsiteY5" fmla="*/ 81 h 249493"/>
                <a:gd name="connsiteX6" fmla="*/ 184 w 34260"/>
                <a:gd name="connsiteY6" fmla="*/ 81 h 249493"/>
                <a:gd name="connsiteX7" fmla="*/ 184 w 34260"/>
                <a:gd name="connsiteY7" fmla="*/ 249575 h 249493"/>
                <a:gd name="connsiteX8" fmla="*/ 34444 w 34260"/>
                <a:gd name="connsiteY8" fmla="*/ 249575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0" h="249493">
                  <a:moveTo>
                    <a:pt x="34444" y="249575"/>
                  </a:moveTo>
                  <a:lnTo>
                    <a:pt x="34444" y="239595"/>
                  </a:lnTo>
                  <a:lnTo>
                    <a:pt x="10187" y="239595"/>
                  </a:lnTo>
                  <a:lnTo>
                    <a:pt x="10187" y="10061"/>
                  </a:lnTo>
                  <a:lnTo>
                    <a:pt x="34444" y="10061"/>
                  </a:lnTo>
                  <a:lnTo>
                    <a:pt x="34444" y="81"/>
                  </a:lnTo>
                  <a:lnTo>
                    <a:pt x="184" y="81"/>
                  </a:lnTo>
                  <a:lnTo>
                    <a:pt x="184" y="249575"/>
                  </a:lnTo>
                  <a:lnTo>
                    <a:pt x="34444" y="24957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78" name="任意多边形: 形状 6377">
              <a:extLst>
                <a:ext uri="{FF2B5EF4-FFF2-40B4-BE49-F238E27FC236}">
                  <a16:creationId xmlns:a16="http://schemas.microsoft.com/office/drawing/2014/main" id="{F69C89CB-55AF-0113-D755-1642038F9F3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29645" y="6075999"/>
              <a:ext cx="92027" cy="113020"/>
            </a:xfrm>
            <a:custGeom>
              <a:avLst/>
              <a:gdLst>
                <a:gd name="connsiteX0" fmla="*/ 84962 w 92027"/>
                <a:gd name="connsiteY0" fmla="*/ 17047 h 113020"/>
                <a:gd name="connsiteX1" fmla="*/ 72959 w 92027"/>
                <a:gd name="connsiteY1" fmla="*/ 28274 h 113020"/>
                <a:gd name="connsiteX2" fmla="*/ 80711 w 92027"/>
                <a:gd name="connsiteY2" fmla="*/ 35509 h 113020"/>
                <a:gd name="connsiteX3" fmla="*/ 92214 w 92027"/>
                <a:gd name="connsiteY3" fmla="*/ 21538 h 113020"/>
                <a:gd name="connsiteX4" fmla="*/ 62456 w 92027"/>
                <a:gd name="connsiteY4" fmla="*/ 81 h 113020"/>
                <a:gd name="connsiteX5" fmla="*/ 20193 w 92027"/>
                <a:gd name="connsiteY5" fmla="*/ 36507 h 113020"/>
                <a:gd name="connsiteX6" fmla="*/ 45951 w 92027"/>
                <a:gd name="connsiteY6" fmla="*/ 61207 h 113020"/>
                <a:gd name="connsiteX7" fmla="*/ 71958 w 92027"/>
                <a:gd name="connsiteY7" fmla="*/ 80169 h 113020"/>
                <a:gd name="connsiteX8" fmla="*/ 36198 w 92027"/>
                <a:gd name="connsiteY8" fmla="*/ 107613 h 113020"/>
                <a:gd name="connsiteX9" fmla="*/ 7689 w 92027"/>
                <a:gd name="connsiteY9" fmla="*/ 94390 h 113020"/>
                <a:gd name="connsiteX10" fmla="*/ 23444 w 92027"/>
                <a:gd name="connsiteY10" fmla="*/ 81167 h 113020"/>
                <a:gd name="connsiteX11" fmla="*/ 14191 w 92027"/>
                <a:gd name="connsiteY11" fmla="*/ 72434 h 113020"/>
                <a:gd name="connsiteX12" fmla="*/ 187 w 92027"/>
                <a:gd name="connsiteY12" fmla="*/ 88901 h 113020"/>
                <a:gd name="connsiteX13" fmla="*/ 35948 w 92027"/>
                <a:gd name="connsiteY13" fmla="*/ 113102 h 113020"/>
                <a:gd name="connsiteX14" fmla="*/ 86213 w 92027"/>
                <a:gd name="connsiteY14" fmla="*/ 71686 h 113020"/>
                <a:gd name="connsiteX15" fmla="*/ 78460 w 92027"/>
                <a:gd name="connsiteY15" fmla="*/ 53473 h 113020"/>
                <a:gd name="connsiteX16" fmla="*/ 53453 w 92027"/>
                <a:gd name="connsiteY16" fmla="*/ 42994 h 113020"/>
                <a:gd name="connsiteX17" fmla="*/ 34447 w 92027"/>
                <a:gd name="connsiteY17" fmla="*/ 28025 h 113020"/>
                <a:gd name="connsiteX18" fmla="*/ 62456 w 92027"/>
                <a:gd name="connsiteY18" fmla="*/ 5570 h 113020"/>
                <a:gd name="connsiteX19" fmla="*/ 84962 w 92027"/>
                <a:gd name="connsiteY19" fmla="*/ 17047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027" h="113020">
                  <a:moveTo>
                    <a:pt x="84962" y="17047"/>
                  </a:moveTo>
                  <a:cubicBezTo>
                    <a:pt x="77960" y="17296"/>
                    <a:pt x="72959" y="22785"/>
                    <a:pt x="72959" y="28274"/>
                  </a:cubicBezTo>
                  <a:cubicBezTo>
                    <a:pt x="72959" y="31767"/>
                    <a:pt x="75209" y="35509"/>
                    <a:pt x="80711" y="35509"/>
                  </a:cubicBezTo>
                  <a:cubicBezTo>
                    <a:pt x="86213" y="35509"/>
                    <a:pt x="92214" y="31268"/>
                    <a:pt x="92214" y="21538"/>
                  </a:cubicBezTo>
                  <a:cubicBezTo>
                    <a:pt x="92214" y="10310"/>
                    <a:pt x="81461" y="81"/>
                    <a:pt x="62456" y="81"/>
                  </a:cubicBezTo>
                  <a:cubicBezTo>
                    <a:pt x="29446" y="81"/>
                    <a:pt x="20193" y="25530"/>
                    <a:pt x="20193" y="36507"/>
                  </a:cubicBezTo>
                  <a:cubicBezTo>
                    <a:pt x="20193" y="55968"/>
                    <a:pt x="38699" y="59710"/>
                    <a:pt x="45951" y="61207"/>
                  </a:cubicBezTo>
                  <a:cubicBezTo>
                    <a:pt x="58955" y="63702"/>
                    <a:pt x="71958" y="66447"/>
                    <a:pt x="71958" y="80169"/>
                  </a:cubicBezTo>
                  <a:cubicBezTo>
                    <a:pt x="71958" y="86656"/>
                    <a:pt x="66207" y="107613"/>
                    <a:pt x="36198" y="107613"/>
                  </a:cubicBezTo>
                  <a:cubicBezTo>
                    <a:pt x="32697" y="107613"/>
                    <a:pt x="13441" y="107613"/>
                    <a:pt x="7689" y="94390"/>
                  </a:cubicBezTo>
                  <a:cubicBezTo>
                    <a:pt x="17192" y="95637"/>
                    <a:pt x="23444" y="88152"/>
                    <a:pt x="23444" y="81167"/>
                  </a:cubicBezTo>
                  <a:cubicBezTo>
                    <a:pt x="23444" y="75428"/>
                    <a:pt x="19443" y="72434"/>
                    <a:pt x="14191" y="72434"/>
                  </a:cubicBezTo>
                  <a:cubicBezTo>
                    <a:pt x="7689" y="72434"/>
                    <a:pt x="187" y="77674"/>
                    <a:pt x="187" y="88901"/>
                  </a:cubicBezTo>
                  <a:cubicBezTo>
                    <a:pt x="187" y="103122"/>
                    <a:pt x="14441" y="113102"/>
                    <a:pt x="35948" y="113102"/>
                  </a:cubicBezTo>
                  <a:cubicBezTo>
                    <a:pt x="76460" y="113102"/>
                    <a:pt x="86213" y="82913"/>
                    <a:pt x="86213" y="71686"/>
                  </a:cubicBezTo>
                  <a:cubicBezTo>
                    <a:pt x="86213" y="62704"/>
                    <a:pt x="81461" y="56467"/>
                    <a:pt x="78460" y="53473"/>
                  </a:cubicBezTo>
                  <a:cubicBezTo>
                    <a:pt x="71708" y="46487"/>
                    <a:pt x="64456" y="45240"/>
                    <a:pt x="53453" y="42994"/>
                  </a:cubicBezTo>
                  <a:cubicBezTo>
                    <a:pt x="44450" y="40998"/>
                    <a:pt x="34447" y="39252"/>
                    <a:pt x="34447" y="28025"/>
                  </a:cubicBezTo>
                  <a:cubicBezTo>
                    <a:pt x="34447" y="20789"/>
                    <a:pt x="40449" y="5570"/>
                    <a:pt x="62456" y="5570"/>
                  </a:cubicBezTo>
                  <a:cubicBezTo>
                    <a:pt x="68708" y="5570"/>
                    <a:pt x="81211" y="7317"/>
                    <a:pt x="84962" y="1704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79" name="任意多边形: 形状 6378">
              <a:extLst>
                <a:ext uri="{FF2B5EF4-FFF2-40B4-BE49-F238E27FC236}">
                  <a16:creationId xmlns:a16="http://schemas.microsoft.com/office/drawing/2014/main" id="{41E5F5AB-6D30-FAAE-E9EE-CCE337E48BF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52944" y="6107734"/>
              <a:ext cx="63718" cy="115964"/>
            </a:xfrm>
            <a:custGeom>
              <a:avLst/>
              <a:gdLst>
                <a:gd name="connsiteX0" fmla="*/ 39754 w 63718"/>
                <a:gd name="connsiteY0" fmla="*/ 4973 h 115964"/>
                <a:gd name="connsiteX1" fmla="*/ 34502 w 63718"/>
                <a:gd name="connsiteY1" fmla="*/ 83 h 115964"/>
                <a:gd name="connsiteX2" fmla="*/ 192 w 63718"/>
                <a:gd name="connsiteY2" fmla="*/ 11260 h 115964"/>
                <a:gd name="connsiteX3" fmla="*/ 192 w 63718"/>
                <a:gd name="connsiteY3" fmla="*/ 17547 h 115964"/>
                <a:gd name="connsiteX4" fmla="*/ 25574 w 63718"/>
                <a:gd name="connsiteY4" fmla="*/ 12657 h 115964"/>
                <a:gd name="connsiteX5" fmla="*/ 25574 w 63718"/>
                <a:gd name="connsiteY5" fmla="*/ 101726 h 115964"/>
                <a:gd name="connsiteX6" fmla="*/ 8069 w 63718"/>
                <a:gd name="connsiteY6" fmla="*/ 109760 h 115964"/>
                <a:gd name="connsiteX7" fmla="*/ 1417 w 63718"/>
                <a:gd name="connsiteY7" fmla="*/ 109760 h 115964"/>
                <a:gd name="connsiteX8" fmla="*/ 1417 w 63718"/>
                <a:gd name="connsiteY8" fmla="*/ 116047 h 115964"/>
                <a:gd name="connsiteX9" fmla="*/ 32576 w 63718"/>
                <a:gd name="connsiteY9" fmla="*/ 115349 h 115964"/>
                <a:gd name="connsiteX10" fmla="*/ 63911 w 63718"/>
                <a:gd name="connsiteY10" fmla="*/ 116047 h 115964"/>
                <a:gd name="connsiteX11" fmla="*/ 63911 w 63718"/>
                <a:gd name="connsiteY11" fmla="*/ 109760 h 115964"/>
                <a:gd name="connsiteX12" fmla="*/ 57259 w 63718"/>
                <a:gd name="connsiteY12" fmla="*/ 109760 h 115964"/>
                <a:gd name="connsiteX13" fmla="*/ 39754 w 63718"/>
                <a:gd name="connsiteY13" fmla="*/ 101726 h 115964"/>
                <a:gd name="connsiteX14" fmla="*/ 39754 w 63718"/>
                <a:gd name="connsiteY14" fmla="*/ 4973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18" h="115964">
                  <a:moveTo>
                    <a:pt x="39754" y="4973"/>
                  </a:moveTo>
                  <a:cubicBezTo>
                    <a:pt x="39754" y="257"/>
                    <a:pt x="39403" y="83"/>
                    <a:pt x="34502" y="83"/>
                  </a:cubicBezTo>
                  <a:cubicBezTo>
                    <a:pt x="23299" y="11085"/>
                    <a:pt x="7369" y="11260"/>
                    <a:pt x="192" y="11260"/>
                  </a:cubicBezTo>
                  <a:lnTo>
                    <a:pt x="192" y="17547"/>
                  </a:lnTo>
                  <a:cubicBezTo>
                    <a:pt x="4393" y="17547"/>
                    <a:pt x="15946" y="17547"/>
                    <a:pt x="25574" y="12657"/>
                  </a:cubicBezTo>
                  <a:lnTo>
                    <a:pt x="25574" y="101726"/>
                  </a:lnTo>
                  <a:cubicBezTo>
                    <a:pt x="25574" y="107490"/>
                    <a:pt x="25574" y="109760"/>
                    <a:pt x="8069" y="109760"/>
                  </a:cubicBezTo>
                  <a:lnTo>
                    <a:pt x="1417" y="109760"/>
                  </a:lnTo>
                  <a:lnTo>
                    <a:pt x="1417" y="116047"/>
                  </a:lnTo>
                  <a:cubicBezTo>
                    <a:pt x="4568" y="115873"/>
                    <a:pt x="26099" y="115349"/>
                    <a:pt x="32576" y="115349"/>
                  </a:cubicBezTo>
                  <a:cubicBezTo>
                    <a:pt x="38003" y="115349"/>
                    <a:pt x="60060" y="115873"/>
                    <a:pt x="63911" y="116047"/>
                  </a:cubicBezTo>
                  <a:lnTo>
                    <a:pt x="63911" y="109760"/>
                  </a:lnTo>
                  <a:lnTo>
                    <a:pt x="57259" y="109760"/>
                  </a:lnTo>
                  <a:cubicBezTo>
                    <a:pt x="39754" y="109760"/>
                    <a:pt x="39754" y="107490"/>
                    <a:pt x="39754" y="101726"/>
                  </a:cubicBezTo>
                  <a:lnTo>
                    <a:pt x="39754" y="49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80" name="任意多边形: 形状 6379">
              <a:extLst>
                <a:ext uri="{FF2B5EF4-FFF2-40B4-BE49-F238E27FC236}">
                  <a16:creationId xmlns:a16="http://schemas.microsoft.com/office/drawing/2014/main" id="{4C838740-1BA2-6B50-7CED-74CFB3681F9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51552" y="5999155"/>
              <a:ext cx="34260" cy="249493"/>
            </a:xfrm>
            <a:custGeom>
              <a:avLst/>
              <a:gdLst>
                <a:gd name="connsiteX0" fmla="*/ 34456 w 34260"/>
                <a:gd name="connsiteY0" fmla="*/ 81 h 249493"/>
                <a:gd name="connsiteX1" fmla="*/ 196 w 34260"/>
                <a:gd name="connsiteY1" fmla="*/ 81 h 249493"/>
                <a:gd name="connsiteX2" fmla="*/ 196 w 34260"/>
                <a:gd name="connsiteY2" fmla="*/ 10061 h 249493"/>
                <a:gd name="connsiteX3" fmla="*/ 24453 w 34260"/>
                <a:gd name="connsiteY3" fmla="*/ 10061 h 249493"/>
                <a:gd name="connsiteX4" fmla="*/ 24453 w 34260"/>
                <a:gd name="connsiteY4" fmla="*/ 239595 h 249493"/>
                <a:gd name="connsiteX5" fmla="*/ 196 w 34260"/>
                <a:gd name="connsiteY5" fmla="*/ 239595 h 249493"/>
                <a:gd name="connsiteX6" fmla="*/ 196 w 34260"/>
                <a:gd name="connsiteY6" fmla="*/ 249575 h 249493"/>
                <a:gd name="connsiteX7" fmla="*/ 34456 w 34260"/>
                <a:gd name="connsiteY7" fmla="*/ 249575 h 249493"/>
                <a:gd name="connsiteX8" fmla="*/ 34456 w 34260"/>
                <a:gd name="connsiteY8" fmla="*/ 81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0" h="249493">
                  <a:moveTo>
                    <a:pt x="34456" y="81"/>
                  </a:moveTo>
                  <a:lnTo>
                    <a:pt x="196" y="81"/>
                  </a:lnTo>
                  <a:lnTo>
                    <a:pt x="196" y="10061"/>
                  </a:lnTo>
                  <a:lnTo>
                    <a:pt x="24453" y="10061"/>
                  </a:lnTo>
                  <a:lnTo>
                    <a:pt x="24453" y="239595"/>
                  </a:lnTo>
                  <a:lnTo>
                    <a:pt x="196" y="239595"/>
                  </a:lnTo>
                  <a:lnTo>
                    <a:pt x="196" y="249575"/>
                  </a:lnTo>
                  <a:lnTo>
                    <a:pt x="34456" y="249575"/>
                  </a:lnTo>
                  <a:lnTo>
                    <a:pt x="34456" y="8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81" name="任意多边形: 形状 6380">
              <a:extLst>
                <a:ext uri="{FF2B5EF4-FFF2-40B4-BE49-F238E27FC236}">
                  <a16:creationId xmlns:a16="http://schemas.microsoft.com/office/drawing/2014/main" id="{CA4C5739-05F8-909A-D53D-9EA4523D93D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545274" y="5999155"/>
              <a:ext cx="10002" cy="249493"/>
            </a:xfrm>
            <a:custGeom>
              <a:avLst/>
              <a:gdLst>
                <a:gd name="connsiteX0" fmla="*/ 10202 w 10002"/>
                <a:gd name="connsiteY0" fmla="*/ 9063 h 249493"/>
                <a:gd name="connsiteX1" fmla="*/ 5200 w 10002"/>
                <a:gd name="connsiteY1" fmla="*/ 81 h 249493"/>
                <a:gd name="connsiteX2" fmla="*/ 199 w 10002"/>
                <a:gd name="connsiteY2" fmla="*/ 9063 h 249493"/>
                <a:gd name="connsiteX3" fmla="*/ 199 w 10002"/>
                <a:gd name="connsiteY3" fmla="*/ 240593 h 249493"/>
                <a:gd name="connsiteX4" fmla="*/ 5200 w 10002"/>
                <a:gd name="connsiteY4" fmla="*/ 249575 h 249493"/>
                <a:gd name="connsiteX5" fmla="*/ 10202 w 10002"/>
                <a:gd name="connsiteY5" fmla="*/ 240593 h 249493"/>
                <a:gd name="connsiteX6" fmla="*/ 10202 w 10002"/>
                <a:gd name="connsiteY6" fmla="*/ 9063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2" h="249493">
                  <a:moveTo>
                    <a:pt x="10202" y="9063"/>
                  </a:moveTo>
                  <a:cubicBezTo>
                    <a:pt x="10202" y="4572"/>
                    <a:pt x="10202" y="81"/>
                    <a:pt x="5200" y="81"/>
                  </a:cubicBezTo>
                  <a:cubicBezTo>
                    <a:pt x="199" y="81"/>
                    <a:pt x="199" y="4572"/>
                    <a:pt x="199" y="9063"/>
                  </a:cubicBezTo>
                  <a:lnTo>
                    <a:pt x="199" y="240593"/>
                  </a:lnTo>
                  <a:cubicBezTo>
                    <a:pt x="199" y="245084"/>
                    <a:pt x="199" y="249575"/>
                    <a:pt x="5200" y="249575"/>
                  </a:cubicBezTo>
                  <a:cubicBezTo>
                    <a:pt x="10202" y="249575"/>
                    <a:pt x="10202" y="245084"/>
                    <a:pt x="10202" y="240593"/>
                  </a:cubicBezTo>
                  <a:lnTo>
                    <a:pt x="10202" y="906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82" name="任意多边形: 形状 6381">
              <a:extLst>
                <a:ext uri="{FF2B5EF4-FFF2-40B4-BE49-F238E27FC236}">
                  <a16:creationId xmlns:a16="http://schemas.microsoft.com/office/drawing/2014/main" id="{42C87C56-3C12-ECB0-A769-AE25B025CB1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92483" y="6075999"/>
              <a:ext cx="118035" cy="164166"/>
            </a:xfrm>
            <a:custGeom>
              <a:avLst/>
              <a:gdLst>
                <a:gd name="connsiteX0" fmla="*/ 952 w 118035"/>
                <a:gd name="connsiteY0" fmla="*/ 153520 h 164166"/>
                <a:gd name="connsiteX1" fmla="*/ 202 w 118035"/>
                <a:gd name="connsiteY1" fmla="*/ 157512 h 164166"/>
                <a:gd name="connsiteX2" fmla="*/ 7204 w 118035"/>
                <a:gd name="connsiteY2" fmla="*/ 164248 h 164166"/>
                <a:gd name="connsiteX3" fmla="*/ 15956 w 118035"/>
                <a:gd name="connsiteY3" fmla="*/ 159009 h 164166"/>
                <a:gd name="connsiteX4" fmla="*/ 31961 w 118035"/>
                <a:gd name="connsiteY4" fmla="*/ 96386 h 164166"/>
                <a:gd name="connsiteX5" fmla="*/ 56719 w 118035"/>
                <a:gd name="connsiteY5" fmla="*/ 113102 h 164166"/>
                <a:gd name="connsiteX6" fmla="*/ 118237 w 118035"/>
                <a:gd name="connsiteY6" fmla="*/ 40749 h 164166"/>
                <a:gd name="connsiteX7" fmla="*/ 83477 w 118035"/>
                <a:gd name="connsiteY7" fmla="*/ 81 h 164166"/>
                <a:gd name="connsiteX8" fmla="*/ 25459 w 118035"/>
                <a:gd name="connsiteY8" fmla="*/ 55469 h 164166"/>
                <a:gd name="connsiteX9" fmla="*/ 952 w 118035"/>
                <a:gd name="connsiteY9" fmla="*/ 153520 h 164166"/>
                <a:gd name="connsiteX10" fmla="*/ 56469 w 118035"/>
                <a:gd name="connsiteY10" fmla="*/ 107613 h 164166"/>
                <a:gd name="connsiteX11" fmla="*/ 34962 w 118035"/>
                <a:gd name="connsiteY11" fmla="*/ 85408 h 164166"/>
                <a:gd name="connsiteX12" fmla="*/ 36963 w 118035"/>
                <a:gd name="connsiteY12" fmla="*/ 76177 h 164166"/>
                <a:gd name="connsiteX13" fmla="*/ 51967 w 118035"/>
                <a:gd name="connsiteY13" fmla="*/ 29272 h 164166"/>
                <a:gd name="connsiteX14" fmla="*/ 82976 w 118035"/>
                <a:gd name="connsiteY14" fmla="*/ 5570 h 164166"/>
                <a:gd name="connsiteX15" fmla="*/ 100232 w 118035"/>
                <a:gd name="connsiteY15" fmla="*/ 30020 h 164166"/>
                <a:gd name="connsiteX16" fmla="*/ 86227 w 118035"/>
                <a:gd name="connsiteY16" fmla="*/ 83911 h 164166"/>
                <a:gd name="connsiteX17" fmla="*/ 56469 w 118035"/>
                <a:gd name="connsiteY17" fmla="*/ 107613 h 16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035" h="164166">
                  <a:moveTo>
                    <a:pt x="952" y="153520"/>
                  </a:moveTo>
                  <a:cubicBezTo>
                    <a:pt x="202" y="156514"/>
                    <a:pt x="202" y="157013"/>
                    <a:pt x="202" y="157512"/>
                  </a:cubicBezTo>
                  <a:cubicBezTo>
                    <a:pt x="202" y="161254"/>
                    <a:pt x="2953" y="164248"/>
                    <a:pt x="7204" y="164248"/>
                  </a:cubicBezTo>
                  <a:cubicBezTo>
                    <a:pt x="12455" y="164248"/>
                    <a:pt x="15456" y="159757"/>
                    <a:pt x="15956" y="159009"/>
                  </a:cubicBezTo>
                  <a:cubicBezTo>
                    <a:pt x="17207" y="156763"/>
                    <a:pt x="25209" y="123331"/>
                    <a:pt x="31961" y="96386"/>
                  </a:cubicBezTo>
                  <a:cubicBezTo>
                    <a:pt x="36963" y="106366"/>
                    <a:pt x="44965" y="113102"/>
                    <a:pt x="56719" y="113102"/>
                  </a:cubicBezTo>
                  <a:cubicBezTo>
                    <a:pt x="85977" y="113102"/>
                    <a:pt x="118237" y="77923"/>
                    <a:pt x="118237" y="40749"/>
                  </a:cubicBezTo>
                  <a:cubicBezTo>
                    <a:pt x="118237" y="14302"/>
                    <a:pt x="101732" y="81"/>
                    <a:pt x="83477" y="81"/>
                  </a:cubicBezTo>
                  <a:cubicBezTo>
                    <a:pt x="59219" y="81"/>
                    <a:pt x="32962" y="25031"/>
                    <a:pt x="25459" y="55469"/>
                  </a:cubicBezTo>
                  <a:lnTo>
                    <a:pt x="952" y="153520"/>
                  </a:lnTo>
                  <a:close/>
                  <a:moveTo>
                    <a:pt x="56469" y="107613"/>
                  </a:moveTo>
                  <a:cubicBezTo>
                    <a:pt x="38963" y="107613"/>
                    <a:pt x="34962" y="87654"/>
                    <a:pt x="34962" y="85408"/>
                  </a:cubicBezTo>
                  <a:cubicBezTo>
                    <a:pt x="34962" y="84410"/>
                    <a:pt x="36212" y="79420"/>
                    <a:pt x="36963" y="76177"/>
                  </a:cubicBezTo>
                  <a:cubicBezTo>
                    <a:pt x="43965" y="48234"/>
                    <a:pt x="46466" y="39252"/>
                    <a:pt x="51967" y="29272"/>
                  </a:cubicBezTo>
                  <a:cubicBezTo>
                    <a:pt x="62720" y="11059"/>
                    <a:pt x="75224" y="5570"/>
                    <a:pt x="82976" y="5570"/>
                  </a:cubicBezTo>
                  <a:cubicBezTo>
                    <a:pt x="92229" y="5570"/>
                    <a:pt x="100232" y="12805"/>
                    <a:pt x="100232" y="30020"/>
                  </a:cubicBezTo>
                  <a:cubicBezTo>
                    <a:pt x="100232" y="43743"/>
                    <a:pt x="92979" y="71686"/>
                    <a:pt x="86227" y="83911"/>
                  </a:cubicBezTo>
                  <a:cubicBezTo>
                    <a:pt x="77975" y="99629"/>
                    <a:pt x="65971" y="107613"/>
                    <a:pt x="56469" y="10761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83" name="任意多边形: 形状 6382">
              <a:extLst>
                <a:ext uri="{FF2B5EF4-FFF2-40B4-BE49-F238E27FC236}">
                  <a16:creationId xmlns:a16="http://schemas.microsoft.com/office/drawing/2014/main" id="{F93CD2D1-F80F-868C-DF8C-4B4346A7D99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724251" y="6099176"/>
              <a:ext cx="131814" cy="124522"/>
            </a:xfrm>
            <a:custGeom>
              <a:avLst/>
              <a:gdLst>
                <a:gd name="connsiteX0" fmla="*/ 26290 w 131814"/>
                <a:gd name="connsiteY0" fmla="*/ 103648 h 124522"/>
                <a:gd name="connsiteX1" fmla="*/ 4233 w 131814"/>
                <a:gd name="connsiteY1" fmla="*/ 118318 h 124522"/>
                <a:gd name="connsiteX2" fmla="*/ 207 w 131814"/>
                <a:gd name="connsiteY2" fmla="*/ 121985 h 124522"/>
                <a:gd name="connsiteX3" fmla="*/ 2658 w 131814"/>
                <a:gd name="connsiteY3" fmla="*/ 124605 h 124522"/>
                <a:gd name="connsiteX4" fmla="*/ 17712 w 131814"/>
                <a:gd name="connsiteY4" fmla="*/ 123906 h 124522"/>
                <a:gd name="connsiteX5" fmla="*/ 35742 w 131814"/>
                <a:gd name="connsiteY5" fmla="*/ 124605 h 124522"/>
                <a:gd name="connsiteX6" fmla="*/ 39244 w 131814"/>
                <a:gd name="connsiteY6" fmla="*/ 120763 h 124522"/>
                <a:gd name="connsiteX7" fmla="*/ 36268 w 131814"/>
                <a:gd name="connsiteY7" fmla="*/ 118318 h 124522"/>
                <a:gd name="connsiteX8" fmla="*/ 28565 w 131814"/>
                <a:gd name="connsiteY8" fmla="*/ 113078 h 124522"/>
                <a:gd name="connsiteX9" fmla="*/ 31191 w 131814"/>
                <a:gd name="connsiteY9" fmla="*/ 106442 h 124522"/>
                <a:gd name="connsiteX10" fmla="*/ 45195 w 131814"/>
                <a:gd name="connsiteY10" fmla="*/ 84786 h 124522"/>
                <a:gd name="connsiteX11" fmla="*/ 95260 w 131814"/>
                <a:gd name="connsiteY11" fmla="*/ 84786 h 124522"/>
                <a:gd name="connsiteX12" fmla="*/ 99461 w 131814"/>
                <a:gd name="connsiteY12" fmla="*/ 113777 h 124522"/>
                <a:gd name="connsiteX13" fmla="*/ 87383 w 131814"/>
                <a:gd name="connsiteY13" fmla="*/ 118318 h 124522"/>
                <a:gd name="connsiteX14" fmla="*/ 82832 w 131814"/>
                <a:gd name="connsiteY14" fmla="*/ 122160 h 124522"/>
                <a:gd name="connsiteX15" fmla="*/ 85632 w 131814"/>
                <a:gd name="connsiteY15" fmla="*/ 124605 h 124522"/>
                <a:gd name="connsiteX16" fmla="*/ 108214 w 131814"/>
                <a:gd name="connsiteY16" fmla="*/ 123906 h 124522"/>
                <a:gd name="connsiteX17" fmla="*/ 118542 w 131814"/>
                <a:gd name="connsiteY17" fmla="*/ 124081 h 124522"/>
                <a:gd name="connsiteX18" fmla="*/ 128520 w 131814"/>
                <a:gd name="connsiteY18" fmla="*/ 124605 h 124522"/>
                <a:gd name="connsiteX19" fmla="*/ 132021 w 131814"/>
                <a:gd name="connsiteY19" fmla="*/ 120937 h 124522"/>
                <a:gd name="connsiteX20" fmla="*/ 127120 w 131814"/>
                <a:gd name="connsiteY20" fmla="*/ 118318 h 124522"/>
                <a:gd name="connsiteX21" fmla="*/ 116091 w 131814"/>
                <a:gd name="connsiteY21" fmla="*/ 112729 h 124522"/>
                <a:gd name="connsiteX22" fmla="*/ 100687 w 131814"/>
                <a:gd name="connsiteY22" fmla="*/ 4973 h 124522"/>
                <a:gd name="connsiteX23" fmla="*/ 96486 w 131814"/>
                <a:gd name="connsiteY23" fmla="*/ 83 h 124522"/>
                <a:gd name="connsiteX24" fmla="*/ 90534 w 131814"/>
                <a:gd name="connsiteY24" fmla="*/ 4100 h 124522"/>
                <a:gd name="connsiteX25" fmla="*/ 26290 w 131814"/>
                <a:gd name="connsiteY25" fmla="*/ 103648 h 124522"/>
                <a:gd name="connsiteX26" fmla="*/ 49397 w 131814"/>
                <a:gd name="connsiteY26" fmla="*/ 78499 h 124522"/>
                <a:gd name="connsiteX27" fmla="*/ 86158 w 131814"/>
                <a:gd name="connsiteY27" fmla="*/ 21389 h 124522"/>
                <a:gd name="connsiteX28" fmla="*/ 94385 w 131814"/>
                <a:gd name="connsiteY28" fmla="*/ 78499 h 124522"/>
                <a:gd name="connsiteX29" fmla="*/ 49397 w 131814"/>
                <a:gd name="connsiteY29" fmla="*/ 78499 h 12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814" h="124522">
                  <a:moveTo>
                    <a:pt x="26290" y="103648"/>
                  </a:moveTo>
                  <a:cubicBezTo>
                    <a:pt x="20163" y="113078"/>
                    <a:pt x="14561" y="117619"/>
                    <a:pt x="4233" y="118318"/>
                  </a:cubicBezTo>
                  <a:cubicBezTo>
                    <a:pt x="2483" y="118492"/>
                    <a:pt x="207" y="118492"/>
                    <a:pt x="207" y="121985"/>
                  </a:cubicBezTo>
                  <a:cubicBezTo>
                    <a:pt x="207" y="123906"/>
                    <a:pt x="1782" y="124605"/>
                    <a:pt x="2658" y="124605"/>
                  </a:cubicBezTo>
                  <a:cubicBezTo>
                    <a:pt x="7209" y="124605"/>
                    <a:pt x="12986" y="123906"/>
                    <a:pt x="17712" y="123906"/>
                  </a:cubicBezTo>
                  <a:cubicBezTo>
                    <a:pt x="23314" y="123906"/>
                    <a:pt x="30491" y="124605"/>
                    <a:pt x="35742" y="124605"/>
                  </a:cubicBezTo>
                  <a:cubicBezTo>
                    <a:pt x="36618" y="124605"/>
                    <a:pt x="39244" y="124605"/>
                    <a:pt x="39244" y="120763"/>
                  </a:cubicBezTo>
                  <a:cubicBezTo>
                    <a:pt x="39244" y="118492"/>
                    <a:pt x="36968" y="118318"/>
                    <a:pt x="36268" y="118318"/>
                  </a:cubicBezTo>
                  <a:cubicBezTo>
                    <a:pt x="34867" y="118143"/>
                    <a:pt x="28565" y="117794"/>
                    <a:pt x="28565" y="113078"/>
                  </a:cubicBezTo>
                  <a:cubicBezTo>
                    <a:pt x="28565" y="110983"/>
                    <a:pt x="30316" y="108014"/>
                    <a:pt x="31191" y="106442"/>
                  </a:cubicBezTo>
                  <a:lnTo>
                    <a:pt x="45195" y="84786"/>
                  </a:lnTo>
                  <a:lnTo>
                    <a:pt x="95260" y="84786"/>
                  </a:lnTo>
                  <a:lnTo>
                    <a:pt x="99461" y="113777"/>
                  </a:lnTo>
                  <a:cubicBezTo>
                    <a:pt x="98761" y="115523"/>
                    <a:pt x="97711" y="118318"/>
                    <a:pt x="87383" y="118318"/>
                  </a:cubicBezTo>
                  <a:cubicBezTo>
                    <a:pt x="85282" y="118318"/>
                    <a:pt x="82832" y="118318"/>
                    <a:pt x="82832" y="122160"/>
                  </a:cubicBezTo>
                  <a:cubicBezTo>
                    <a:pt x="82832" y="122859"/>
                    <a:pt x="83357" y="124605"/>
                    <a:pt x="85632" y="124605"/>
                  </a:cubicBezTo>
                  <a:cubicBezTo>
                    <a:pt x="90709" y="124605"/>
                    <a:pt x="103138" y="123906"/>
                    <a:pt x="108214" y="123906"/>
                  </a:cubicBezTo>
                  <a:cubicBezTo>
                    <a:pt x="111365" y="123906"/>
                    <a:pt x="115391" y="124081"/>
                    <a:pt x="118542" y="124081"/>
                  </a:cubicBezTo>
                  <a:cubicBezTo>
                    <a:pt x="121693" y="124256"/>
                    <a:pt x="125369" y="124605"/>
                    <a:pt x="128520" y="124605"/>
                  </a:cubicBezTo>
                  <a:cubicBezTo>
                    <a:pt x="130796" y="124605"/>
                    <a:pt x="132021" y="123208"/>
                    <a:pt x="132021" y="120937"/>
                  </a:cubicBezTo>
                  <a:cubicBezTo>
                    <a:pt x="132021" y="118318"/>
                    <a:pt x="129921" y="118318"/>
                    <a:pt x="127120" y="118318"/>
                  </a:cubicBezTo>
                  <a:cubicBezTo>
                    <a:pt x="116967" y="118318"/>
                    <a:pt x="116617" y="116921"/>
                    <a:pt x="116091" y="112729"/>
                  </a:cubicBezTo>
                  <a:lnTo>
                    <a:pt x="100687" y="4973"/>
                  </a:lnTo>
                  <a:cubicBezTo>
                    <a:pt x="100162" y="1305"/>
                    <a:pt x="99812" y="83"/>
                    <a:pt x="96486" y="83"/>
                  </a:cubicBezTo>
                  <a:cubicBezTo>
                    <a:pt x="93160" y="83"/>
                    <a:pt x="92109" y="1655"/>
                    <a:pt x="90534" y="4100"/>
                  </a:cubicBezTo>
                  <a:lnTo>
                    <a:pt x="26290" y="103648"/>
                  </a:lnTo>
                  <a:close/>
                  <a:moveTo>
                    <a:pt x="49397" y="78499"/>
                  </a:moveTo>
                  <a:lnTo>
                    <a:pt x="86158" y="21389"/>
                  </a:lnTo>
                  <a:lnTo>
                    <a:pt x="94385" y="78499"/>
                  </a:lnTo>
                  <a:lnTo>
                    <a:pt x="49397" y="7849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84" name="任意多边形: 形状 6383">
              <a:extLst>
                <a:ext uri="{FF2B5EF4-FFF2-40B4-BE49-F238E27FC236}">
                  <a16:creationId xmlns:a16="http://schemas.microsoft.com/office/drawing/2014/main" id="{C1BF9192-9C5A-075B-693A-AE6B47A1F14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906928" y="5999155"/>
              <a:ext cx="10002" cy="249493"/>
            </a:xfrm>
            <a:custGeom>
              <a:avLst/>
              <a:gdLst>
                <a:gd name="connsiteX0" fmla="*/ 10216 w 10002"/>
                <a:gd name="connsiteY0" fmla="*/ 9063 h 249493"/>
                <a:gd name="connsiteX1" fmla="*/ 5215 w 10002"/>
                <a:gd name="connsiteY1" fmla="*/ 81 h 249493"/>
                <a:gd name="connsiteX2" fmla="*/ 213 w 10002"/>
                <a:gd name="connsiteY2" fmla="*/ 9063 h 249493"/>
                <a:gd name="connsiteX3" fmla="*/ 213 w 10002"/>
                <a:gd name="connsiteY3" fmla="*/ 240593 h 249493"/>
                <a:gd name="connsiteX4" fmla="*/ 5215 w 10002"/>
                <a:gd name="connsiteY4" fmla="*/ 249575 h 249493"/>
                <a:gd name="connsiteX5" fmla="*/ 10216 w 10002"/>
                <a:gd name="connsiteY5" fmla="*/ 240593 h 249493"/>
                <a:gd name="connsiteX6" fmla="*/ 10216 w 10002"/>
                <a:gd name="connsiteY6" fmla="*/ 9063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2" h="249493">
                  <a:moveTo>
                    <a:pt x="10216" y="9063"/>
                  </a:moveTo>
                  <a:cubicBezTo>
                    <a:pt x="10216" y="4572"/>
                    <a:pt x="10216" y="81"/>
                    <a:pt x="5215" y="81"/>
                  </a:cubicBezTo>
                  <a:cubicBezTo>
                    <a:pt x="213" y="81"/>
                    <a:pt x="213" y="4572"/>
                    <a:pt x="213" y="9063"/>
                  </a:cubicBezTo>
                  <a:lnTo>
                    <a:pt x="213" y="240593"/>
                  </a:lnTo>
                  <a:cubicBezTo>
                    <a:pt x="213" y="245084"/>
                    <a:pt x="213" y="249575"/>
                    <a:pt x="5215" y="249575"/>
                  </a:cubicBezTo>
                  <a:cubicBezTo>
                    <a:pt x="10216" y="249575"/>
                    <a:pt x="10216" y="245084"/>
                    <a:pt x="10216" y="240593"/>
                  </a:cubicBezTo>
                  <a:lnTo>
                    <a:pt x="10216" y="906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85" name="任意多边形: 形状 6384">
              <a:extLst>
                <a:ext uri="{FF2B5EF4-FFF2-40B4-BE49-F238E27FC236}">
                  <a16:creationId xmlns:a16="http://schemas.microsoft.com/office/drawing/2014/main" id="{CBB6303F-83D7-FF99-BDD4-3D5D00F05DF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960639" y="6015871"/>
              <a:ext cx="152295" cy="170404"/>
            </a:xfrm>
            <a:custGeom>
              <a:avLst/>
              <a:gdLst>
                <a:gd name="connsiteX0" fmla="*/ 85992 w 152295"/>
                <a:gd name="connsiteY0" fmla="*/ 136804 h 170404"/>
                <a:gd name="connsiteX1" fmla="*/ 152512 w 152295"/>
                <a:gd name="connsiteY1" fmla="*/ 85408 h 170404"/>
                <a:gd name="connsiteX2" fmla="*/ 85992 w 152295"/>
                <a:gd name="connsiteY2" fmla="*/ 33763 h 170404"/>
                <a:gd name="connsiteX3" fmla="*/ 85992 w 152295"/>
                <a:gd name="connsiteY3" fmla="*/ 19791 h 170404"/>
                <a:gd name="connsiteX4" fmla="*/ 109749 w 152295"/>
                <a:gd name="connsiteY4" fmla="*/ 7815 h 170404"/>
                <a:gd name="connsiteX5" fmla="*/ 118001 w 152295"/>
                <a:gd name="connsiteY5" fmla="*/ 7815 h 170404"/>
                <a:gd name="connsiteX6" fmla="*/ 118001 w 152295"/>
                <a:gd name="connsiteY6" fmla="*/ 81 h 170404"/>
                <a:gd name="connsiteX7" fmla="*/ 75739 w 152295"/>
                <a:gd name="connsiteY7" fmla="*/ 830 h 170404"/>
                <a:gd name="connsiteX8" fmla="*/ 33226 w 152295"/>
                <a:gd name="connsiteY8" fmla="*/ 81 h 170404"/>
                <a:gd name="connsiteX9" fmla="*/ 33226 w 152295"/>
                <a:gd name="connsiteY9" fmla="*/ 7815 h 170404"/>
                <a:gd name="connsiteX10" fmla="*/ 41478 w 152295"/>
                <a:gd name="connsiteY10" fmla="*/ 7815 h 170404"/>
                <a:gd name="connsiteX11" fmla="*/ 65236 w 152295"/>
                <a:gd name="connsiteY11" fmla="*/ 19791 h 170404"/>
                <a:gd name="connsiteX12" fmla="*/ 65236 w 152295"/>
                <a:gd name="connsiteY12" fmla="*/ 33763 h 170404"/>
                <a:gd name="connsiteX13" fmla="*/ 216 w 152295"/>
                <a:gd name="connsiteY13" fmla="*/ 85159 h 170404"/>
                <a:gd name="connsiteX14" fmla="*/ 65236 w 152295"/>
                <a:gd name="connsiteY14" fmla="*/ 136804 h 170404"/>
                <a:gd name="connsiteX15" fmla="*/ 65236 w 152295"/>
                <a:gd name="connsiteY15" fmla="*/ 150775 h 170404"/>
                <a:gd name="connsiteX16" fmla="*/ 41478 w 152295"/>
                <a:gd name="connsiteY16" fmla="*/ 162751 h 170404"/>
                <a:gd name="connsiteX17" fmla="*/ 33226 w 152295"/>
                <a:gd name="connsiteY17" fmla="*/ 162751 h 170404"/>
                <a:gd name="connsiteX18" fmla="*/ 33226 w 152295"/>
                <a:gd name="connsiteY18" fmla="*/ 170485 h 170404"/>
                <a:gd name="connsiteX19" fmla="*/ 75489 w 152295"/>
                <a:gd name="connsiteY19" fmla="*/ 169737 h 170404"/>
                <a:gd name="connsiteX20" fmla="*/ 118001 w 152295"/>
                <a:gd name="connsiteY20" fmla="*/ 170485 h 170404"/>
                <a:gd name="connsiteX21" fmla="*/ 118001 w 152295"/>
                <a:gd name="connsiteY21" fmla="*/ 162751 h 170404"/>
                <a:gd name="connsiteX22" fmla="*/ 109749 w 152295"/>
                <a:gd name="connsiteY22" fmla="*/ 162751 h 170404"/>
                <a:gd name="connsiteX23" fmla="*/ 85992 w 152295"/>
                <a:gd name="connsiteY23" fmla="*/ 150775 h 170404"/>
                <a:gd name="connsiteX24" fmla="*/ 85992 w 152295"/>
                <a:gd name="connsiteY24" fmla="*/ 136804 h 170404"/>
                <a:gd name="connsiteX25" fmla="*/ 65236 w 152295"/>
                <a:gd name="connsiteY25" fmla="*/ 131065 h 170404"/>
                <a:gd name="connsiteX26" fmla="*/ 25224 w 152295"/>
                <a:gd name="connsiteY26" fmla="*/ 85408 h 170404"/>
                <a:gd name="connsiteX27" fmla="*/ 65236 w 152295"/>
                <a:gd name="connsiteY27" fmla="*/ 39501 h 170404"/>
                <a:gd name="connsiteX28" fmla="*/ 65236 w 152295"/>
                <a:gd name="connsiteY28" fmla="*/ 131065 h 170404"/>
                <a:gd name="connsiteX29" fmla="*/ 85992 w 152295"/>
                <a:gd name="connsiteY29" fmla="*/ 39252 h 170404"/>
                <a:gd name="connsiteX30" fmla="*/ 127504 w 152295"/>
                <a:gd name="connsiteY30" fmla="*/ 85159 h 170404"/>
                <a:gd name="connsiteX31" fmla="*/ 85992 w 152295"/>
                <a:gd name="connsiteY31" fmla="*/ 131315 h 170404"/>
                <a:gd name="connsiteX32" fmla="*/ 85992 w 152295"/>
                <a:gd name="connsiteY32" fmla="*/ 39252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295" h="170404">
                  <a:moveTo>
                    <a:pt x="85992" y="136804"/>
                  </a:moveTo>
                  <a:cubicBezTo>
                    <a:pt x="124753" y="133810"/>
                    <a:pt x="152512" y="110607"/>
                    <a:pt x="152512" y="85408"/>
                  </a:cubicBezTo>
                  <a:cubicBezTo>
                    <a:pt x="152512" y="59461"/>
                    <a:pt x="124003" y="36757"/>
                    <a:pt x="85992" y="33763"/>
                  </a:cubicBezTo>
                  <a:lnTo>
                    <a:pt x="85992" y="19791"/>
                  </a:lnTo>
                  <a:cubicBezTo>
                    <a:pt x="85992" y="11308"/>
                    <a:pt x="85992" y="7815"/>
                    <a:pt x="109749" y="7815"/>
                  </a:cubicBezTo>
                  <a:lnTo>
                    <a:pt x="118001" y="7815"/>
                  </a:lnTo>
                  <a:lnTo>
                    <a:pt x="118001" y="81"/>
                  </a:lnTo>
                  <a:cubicBezTo>
                    <a:pt x="108999" y="830"/>
                    <a:pt x="85992" y="830"/>
                    <a:pt x="75739" y="830"/>
                  </a:cubicBezTo>
                  <a:cubicBezTo>
                    <a:pt x="65486" y="830"/>
                    <a:pt x="42229" y="830"/>
                    <a:pt x="33226" y="81"/>
                  </a:cubicBezTo>
                  <a:lnTo>
                    <a:pt x="33226" y="7815"/>
                  </a:lnTo>
                  <a:lnTo>
                    <a:pt x="41478" y="7815"/>
                  </a:lnTo>
                  <a:cubicBezTo>
                    <a:pt x="65236" y="7815"/>
                    <a:pt x="65236" y="11059"/>
                    <a:pt x="65236" y="19791"/>
                  </a:cubicBezTo>
                  <a:lnTo>
                    <a:pt x="65236" y="33763"/>
                  </a:lnTo>
                  <a:cubicBezTo>
                    <a:pt x="26974" y="37505"/>
                    <a:pt x="216" y="60459"/>
                    <a:pt x="216" y="85159"/>
                  </a:cubicBezTo>
                  <a:cubicBezTo>
                    <a:pt x="216" y="110856"/>
                    <a:pt x="27974" y="133061"/>
                    <a:pt x="65236" y="136804"/>
                  </a:cubicBezTo>
                  <a:lnTo>
                    <a:pt x="65236" y="150775"/>
                  </a:lnTo>
                  <a:cubicBezTo>
                    <a:pt x="65236" y="159258"/>
                    <a:pt x="65236" y="162751"/>
                    <a:pt x="41478" y="162751"/>
                  </a:cubicBezTo>
                  <a:lnTo>
                    <a:pt x="33226" y="162751"/>
                  </a:lnTo>
                  <a:lnTo>
                    <a:pt x="33226" y="170485"/>
                  </a:lnTo>
                  <a:cubicBezTo>
                    <a:pt x="42229" y="169737"/>
                    <a:pt x="65236" y="169737"/>
                    <a:pt x="75489" y="169737"/>
                  </a:cubicBezTo>
                  <a:cubicBezTo>
                    <a:pt x="85742" y="169737"/>
                    <a:pt x="108999" y="169737"/>
                    <a:pt x="118001" y="170485"/>
                  </a:cubicBezTo>
                  <a:lnTo>
                    <a:pt x="118001" y="162751"/>
                  </a:lnTo>
                  <a:lnTo>
                    <a:pt x="109749" y="162751"/>
                  </a:lnTo>
                  <a:cubicBezTo>
                    <a:pt x="85992" y="162751"/>
                    <a:pt x="85992" y="159508"/>
                    <a:pt x="85992" y="150775"/>
                  </a:cubicBezTo>
                  <a:lnTo>
                    <a:pt x="85992" y="136804"/>
                  </a:lnTo>
                  <a:close/>
                  <a:moveTo>
                    <a:pt x="65236" y="131065"/>
                  </a:moveTo>
                  <a:cubicBezTo>
                    <a:pt x="29725" y="126325"/>
                    <a:pt x="25224" y="100877"/>
                    <a:pt x="25224" y="85408"/>
                  </a:cubicBezTo>
                  <a:cubicBezTo>
                    <a:pt x="25224" y="72434"/>
                    <a:pt x="27724" y="44491"/>
                    <a:pt x="65236" y="39501"/>
                  </a:cubicBezTo>
                  <a:lnTo>
                    <a:pt x="65236" y="131065"/>
                  </a:lnTo>
                  <a:close/>
                  <a:moveTo>
                    <a:pt x="85992" y="39252"/>
                  </a:moveTo>
                  <a:cubicBezTo>
                    <a:pt x="120502" y="43244"/>
                    <a:pt x="127504" y="66197"/>
                    <a:pt x="127504" y="85159"/>
                  </a:cubicBezTo>
                  <a:cubicBezTo>
                    <a:pt x="127504" y="100128"/>
                    <a:pt x="123753" y="126824"/>
                    <a:pt x="85992" y="131315"/>
                  </a:cubicBezTo>
                  <a:lnTo>
                    <a:pt x="85992" y="3925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86" name="任意多边形: 形状 6385">
              <a:extLst>
                <a:ext uri="{FF2B5EF4-FFF2-40B4-BE49-F238E27FC236}">
                  <a16:creationId xmlns:a16="http://schemas.microsoft.com/office/drawing/2014/main" id="{1CEDB267-0FE8-523F-6872-CA326898420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156753" y="5999155"/>
              <a:ext cx="34260" cy="249493"/>
            </a:xfrm>
            <a:custGeom>
              <a:avLst/>
              <a:gdLst>
                <a:gd name="connsiteX0" fmla="*/ 34484 w 34260"/>
                <a:gd name="connsiteY0" fmla="*/ 249575 h 249493"/>
                <a:gd name="connsiteX1" fmla="*/ 34484 w 34260"/>
                <a:gd name="connsiteY1" fmla="*/ 239595 h 249493"/>
                <a:gd name="connsiteX2" fmla="*/ 10226 w 34260"/>
                <a:gd name="connsiteY2" fmla="*/ 239595 h 249493"/>
                <a:gd name="connsiteX3" fmla="*/ 10226 w 34260"/>
                <a:gd name="connsiteY3" fmla="*/ 10061 h 249493"/>
                <a:gd name="connsiteX4" fmla="*/ 34484 w 34260"/>
                <a:gd name="connsiteY4" fmla="*/ 10061 h 249493"/>
                <a:gd name="connsiteX5" fmla="*/ 34484 w 34260"/>
                <a:gd name="connsiteY5" fmla="*/ 81 h 249493"/>
                <a:gd name="connsiteX6" fmla="*/ 223 w 34260"/>
                <a:gd name="connsiteY6" fmla="*/ 81 h 249493"/>
                <a:gd name="connsiteX7" fmla="*/ 223 w 34260"/>
                <a:gd name="connsiteY7" fmla="*/ 249575 h 249493"/>
                <a:gd name="connsiteX8" fmla="*/ 34484 w 34260"/>
                <a:gd name="connsiteY8" fmla="*/ 249575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0" h="249493">
                  <a:moveTo>
                    <a:pt x="34484" y="249575"/>
                  </a:moveTo>
                  <a:lnTo>
                    <a:pt x="34484" y="239595"/>
                  </a:lnTo>
                  <a:lnTo>
                    <a:pt x="10226" y="239595"/>
                  </a:lnTo>
                  <a:lnTo>
                    <a:pt x="10226" y="10061"/>
                  </a:lnTo>
                  <a:lnTo>
                    <a:pt x="34484" y="10061"/>
                  </a:lnTo>
                  <a:lnTo>
                    <a:pt x="34484" y="81"/>
                  </a:lnTo>
                  <a:lnTo>
                    <a:pt x="223" y="81"/>
                  </a:lnTo>
                  <a:lnTo>
                    <a:pt x="223" y="249575"/>
                  </a:lnTo>
                  <a:lnTo>
                    <a:pt x="34484" y="24957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87" name="任意多边形: 形状 6386">
              <a:extLst>
                <a:ext uri="{FF2B5EF4-FFF2-40B4-BE49-F238E27FC236}">
                  <a16:creationId xmlns:a16="http://schemas.microsoft.com/office/drawing/2014/main" id="{91921488-8407-CB41-615E-4A63E28D115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09714" y="6075999"/>
              <a:ext cx="92027" cy="113020"/>
            </a:xfrm>
            <a:custGeom>
              <a:avLst/>
              <a:gdLst>
                <a:gd name="connsiteX0" fmla="*/ 85001 w 92027"/>
                <a:gd name="connsiteY0" fmla="*/ 17047 h 113020"/>
                <a:gd name="connsiteX1" fmla="*/ 72998 w 92027"/>
                <a:gd name="connsiteY1" fmla="*/ 28274 h 113020"/>
                <a:gd name="connsiteX2" fmla="*/ 80750 w 92027"/>
                <a:gd name="connsiteY2" fmla="*/ 35509 h 113020"/>
                <a:gd name="connsiteX3" fmla="*/ 92254 w 92027"/>
                <a:gd name="connsiteY3" fmla="*/ 21538 h 113020"/>
                <a:gd name="connsiteX4" fmla="*/ 62495 w 92027"/>
                <a:gd name="connsiteY4" fmla="*/ 81 h 113020"/>
                <a:gd name="connsiteX5" fmla="*/ 20232 w 92027"/>
                <a:gd name="connsiteY5" fmla="*/ 36507 h 113020"/>
                <a:gd name="connsiteX6" fmla="*/ 45990 w 92027"/>
                <a:gd name="connsiteY6" fmla="*/ 61207 h 113020"/>
                <a:gd name="connsiteX7" fmla="*/ 71998 w 92027"/>
                <a:gd name="connsiteY7" fmla="*/ 80169 h 113020"/>
                <a:gd name="connsiteX8" fmla="*/ 36237 w 92027"/>
                <a:gd name="connsiteY8" fmla="*/ 107613 h 113020"/>
                <a:gd name="connsiteX9" fmla="*/ 7728 w 92027"/>
                <a:gd name="connsiteY9" fmla="*/ 94390 h 113020"/>
                <a:gd name="connsiteX10" fmla="*/ 23483 w 92027"/>
                <a:gd name="connsiteY10" fmla="*/ 81167 h 113020"/>
                <a:gd name="connsiteX11" fmla="*/ 14230 w 92027"/>
                <a:gd name="connsiteY11" fmla="*/ 72434 h 113020"/>
                <a:gd name="connsiteX12" fmla="*/ 226 w 92027"/>
                <a:gd name="connsiteY12" fmla="*/ 88901 h 113020"/>
                <a:gd name="connsiteX13" fmla="*/ 35987 w 92027"/>
                <a:gd name="connsiteY13" fmla="*/ 113102 h 113020"/>
                <a:gd name="connsiteX14" fmla="*/ 86252 w 92027"/>
                <a:gd name="connsiteY14" fmla="*/ 71686 h 113020"/>
                <a:gd name="connsiteX15" fmla="*/ 78499 w 92027"/>
                <a:gd name="connsiteY15" fmla="*/ 53473 h 113020"/>
                <a:gd name="connsiteX16" fmla="*/ 53492 w 92027"/>
                <a:gd name="connsiteY16" fmla="*/ 42994 h 113020"/>
                <a:gd name="connsiteX17" fmla="*/ 34486 w 92027"/>
                <a:gd name="connsiteY17" fmla="*/ 28025 h 113020"/>
                <a:gd name="connsiteX18" fmla="*/ 62495 w 92027"/>
                <a:gd name="connsiteY18" fmla="*/ 5570 h 113020"/>
                <a:gd name="connsiteX19" fmla="*/ 85001 w 92027"/>
                <a:gd name="connsiteY19" fmla="*/ 17047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027" h="113020">
                  <a:moveTo>
                    <a:pt x="85001" y="17047"/>
                  </a:moveTo>
                  <a:cubicBezTo>
                    <a:pt x="77999" y="17296"/>
                    <a:pt x="72998" y="22785"/>
                    <a:pt x="72998" y="28274"/>
                  </a:cubicBezTo>
                  <a:cubicBezTo>
                    <a:pt x="72998" y="31767"/>
                    <a:pt x="75248" y="35509"/>
                    <a:pt x="80750" y="35509"/>
                  </a:cubicBezTo>
                  <a:cubicBezTo>
                    <a:pt x="86252" y="35509"/>
                    <a:pt x="92254" y="31268"/>
                    <a:pt x="92254" y="21538"/>
                  </a:cubicBezTo>
                  <a:cubicBezTo>
                    <a:pt x="92254" y="10310"/>
                    <a:pt x="81500" y="81"/>
                    <a:pt x="62495" y="81"/>
                  </a:cubicBezTo>
                  <a:cubicBezTo>
                    <a:pt x="29485" y="81"/>
                    <a:pt x="20232" y="25530"/>
                    <a:pt x="20232" y="36507"/>
                  </a:cubicBezTo>
                  <a:cubicBezTo>
                    <a:pt x="20232" y="55968"/>
                    <a:pt x="38738" y="59710"/>
                    <a:pt x="45990" y="61207"/>
                  </a:cubicBezTo>
                  <a:cubicBezTo>
                    <a:pt x="58994" y="63702"/>
                    <a:pt x="71998" y="66447"/>
                    <a:pt x="71998" y="80169"/>
                  </a:cubicBezTo>
                  <a:cubicBezTo>
                    <a:pt x="71998" y="86656"/>
                    <a:pt x="66246" y="107613"/>
                    <a:pt x="36237" y="107613"/>
                  </a:cubicBezTo>
                  <a:cubicBezTo>
                    <a:pt x="32736" y="107613"/>
                    <a:pt x="13480" y="107613"/>
                    <a:pt x="7728" y="94390"/>
                  </a:cubicBezTo>
                  <a:cubicBezTo>
                    <a:pt x="17231" y="95637"/>
                    <a:pt x="23483" y="88152"/>
                    <a:pt x="23483" y="81167"/>
                  </a:cubicBezTo>
                  <a:cubicBezTo>
                    <a:pt x="23483" y="75428"/>
                    <a:pt x="19482" y="72434"/>
                    <a:pt x="14230" y="72434"/>
                  </a:cubicBezTo>
                  <a:cubicBezTo>
                    <a:pt x="7728" y="72434"/>
                    <a:pt x="226" y="77674"/>
                    <a:pt x="226" y="88901"/>
                  </a:cubicBezTo>
                  <a:cubicBezTo>
                    <a:pt x="226" y="103122"/>
                    <a:pt x="14480" y="113102"/>
                    <a:pt x="35987" y="113102"/>
                  </a:cubicBezTo>
                  <a:cubicBezTo>
                    <a:pt x="76499" y="113102"/>
                    <a:pt x="86252" y="82913"/>
                    <a:pt x="86252" y="71686"/>
                  </a:cubicBezTo>
                  <a:cubicBezTo>
                    <a:pt x="86252" y="62704"/>
                    <a:pt x="81500" y="56467"/>
                    <a:pt x="78499" y="53473"/>
                  </a:cubicBezTo>
                  <a:cubicBezTo>
                    <a:pt x="71747" y="46487"/>
                    <a:pt x="64495" y="45240"/>
                    <a:pt x="53492" y="42994"/>
                  </a:cubicBezTo>
                  <a:cubicBezTo>
                    <a:pt x="44489" y="40998"/>
                    <a:pt x="34486" y="39252"/>
                    <a:pt x="34486" y="28025"/>
                  </a:cubicBezTo>
                  <a:cubicBezTo>
                    <a:pt x="34486" y="20789"/>
                    <a:pt x="40488" y="5570"/>
                    <a:pt x="62495" y="5570"/>
                  </a:cubicBezTo>
                  <a:cubicBezTo>
                    <a:pt x="68747" y="5570"/>
                    <a:pt x="81250" y="7317"/>
                    <a:pt x="85001" y="1704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88" name="任意多边形: 形状 6387">
              <a:extLst>
                <a:ext uri="{FF2B5EF4-FFF2-40B4-BE49-F238E27FC236}">
                  <a16:creationId xmlns:a16="http://schemas.microsoft.com/office/drawing/2014/main" id="{AA75CEA9-EEFF-7FC7-290A-CFCCE49543A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324961" y="6107734"/>
              <a:ext cx="77373" cy="115964"/>
            </a:xfrm>
            <a:custGeom>
              <a:avLst/>
              <a:gdLst>
                <a:gd name="connsiteX0" fmla="*/ 77604 w 77373"/>
                <a:gd name="connsiteY0" fmla="*/ 84262 h 115964"/>
                <a:gd name="connsiteX1" fmla="*/ 71652 w 77373"/>
                <a:gd name="connsiteY1" fmla="*/ 84262 h 115964"/>
                <a:gd name="connsiteX2" fmla="*/ 67101 w 77373"/>
                <a:gd name="connsiteY2" fmla="*/ 100155 h 115964"/>
                <a:gd name="connsiteX3" fmla="*/ 49771 w 77373"/>
                <a:gd name="connsiteY3" fmla="*/ 101203 h 115964"/>
                <a:gd name="connsiteX4" fmla="*/ 17561 w 77373"/>
                <a:gd name="connsiteY4" fmla="*/ 101203 h 115964"/>
                <a:gd name="connsiteX5" fmla="*/ 52571 w 77373"/>
                <a:gd name="connsiteY5" fmla="*/ 71862 h 115964"/>
                <a:gd name="connsiteX6" fmla="*/ 77604 w 77373"/>
                <a:gd name="connsiteY6" fmla="*/ 34139 h 115964"/>
                <a:gd name="connsiteX7" fmla="*/ 36642 w 77373"/>
                <a:gd name="connsiteY7" fmla="*/ 83 h 115964"/>
                <a:gd name="connsiteX8" fmla="*/ 231 w 77373"/>
                <a:gd name="connsiteY8" fmla="*/ 31344 h 115964"/>
                <a:gd name="connsiteX9" fmla="*/ 9509 w 77373"/>
                <a:gd name="connsiteY9" fmla="*/ 41124 h 115964"/>
                <a:gd name="connsiteX10" fmla="*/ 18786 w 77373"/>
                <a:gd name="connsiteY10" fmla="*/ 31868 h 115964"/>
                <a:gd name="connsiteX11" fmla="*/ 8458 w 77373"/>
                <a:gd name="connsiteY11" fmla="*/ 22612 h 115964"/>
                <a:gd name="connsiteX12" fmla="*/ 34016 w 77373"/>
                <a:gd name="connsiteY12" fmla="*/ 6370 h 115964"/>
                <a:gd name="connsiteX13" fmla="*/ 60624 w 77373"/>
                <a:gd name="connsiteY13" fmla="*/ 34139 h 115964"/>
                <a:gd name="connsiteX14" fmla="*/ 44169 w 77373"/>
                <a:gd name="connsiteY14" fmla="*/ 67671 h 115964"/>
                <a:gd name="connsiteX15" fmla="*/ 1981 w 77373"/>
                <a:gd name="connsiteY15" fmla="*/ 109236 h 115964"/>
                <a:gd name="connsiteX16" fmla="*/ 231 w 77373"/>
                <a:gd name="connsiteY16" fmla="*/ 116047 h 115964"/>
                <a:gd name="connsiteX17" fmla="*/ 72352 w 77373"/>
                <a:gd name="connsiteY17" fmla="*/ 116047 h 115964"/>
                <a:gd name="connsiteX18" fmla="*/ 77604 w 77373"/>
                <a:gd name="connsiteY18" fmla="*/ 84262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373" h="115964">
                  <a:moveTo>
                    <a:pt x="77604" y="84262"/>
                  </a:moveTo>
                  <a:lnTo>
                    <a:pt x="71652" y="84262"/>
                  </a:lnTo>
                  <a:cubicBezTo>
                    <a:pt x="71127" y="88104"/>
                    <a:pt x="69376" y="98408"/>
                    <a:pt x="67101" y="100155"/>
                  </a:cubicBezTo>
                  <a:cubicBezTo>
                    <a:pt x="65700" y="101203"/>
                    <a:pt x="52221" y="101203"/>
                    <a:pt x="49771" y="101203"/>
                  </a:cubicBezTo>
                  <a:lnTo>
                    <a:pt x="17561" y="101203"/>
                  </a:lnTo>
                  <a:cubicBezTo>
                    <a:pt x="35941" y="84960"/>
                    <a:pt x="42068" y="80070"/>
                    <a:pt x="52571" y="71862"/>
                  </a:cubicBezTo>
                  <a:cubicBezTo>
                    <a:pt x="65525" y="61558"/>
                    <a:pt x="77604" y="50730"/>
                    <a:pt x="77604" y="34139"/>
                  </a:cubicBezTo>
                  <a:cubicBezTo>
                    <a:pt x="77604" y="13006"/>
                    <a:pt x="59048" y="83"/>
                    <a:pt x="36642" y="83"/>
                  </a:cubicBezTo>
                  <a:cubicBezTo>
                    <a:pt x="14935" y="83"/>
                    <a:pt x="231" y="15277"/>
                    <a:pt x="231" y="31344"/>
                  </a:cubicBezTo>
                  <a:cubicBezTo>
                    <a:pt x="231" y="40251"/>
                    <a:pt x="7758" y="41124"/>
                    <a:pt x="9509" y="41124"/>
                  </a:cubicBezTo>
                  <a:cubicBezTo>
                    <a:pt x="13710" y="41124"/>
                    <a:pt x="18786" y="38155"/>
                    <a:pt x="18786" y="31868"/>
                  </a:cubicBezTo>
                  <a:cubicBezTo>
                    <a:pt x="18786" y="28725"/>
                    <a:pt x="17561" y="22612"/>
                    <a:pt x="8458" y="22612"/>
                  </a:cubicBezTo>
                  <a:cubicBezTo>
                    <a:pt x="13885" y="10212"/>
                    <a:pt x="25788" y="6370"/>
                    <a:pt x="34016" y="6370"/>
                  </a:cubicBezTo>
                  <a:cubicBezTo>
                    <a:pt x="51521" y="6370"/>
                    <a:pt x="60624" y="19992"/>
                    <a:pt x="60624" y="34139"/>
                  </a:cubicBezTo>
                  <a:cubicBezTo>
                    <a:pt x="60624" y="49333"/>
                    <a:pt x="49771" y="61383"/>
                    <a:pt x="44169" y="67671"/>
                  </a:cubicBezTo>
                  <a:lnTo>
                    <a:pt x="1981" y="109236"/>
                  </a:lnTo>
                  <a:cubicBezTo>
                    <a:pt x="231" y="110808"/>
                    <a:pt x="231" y="111157"/>
                    <a:pt x="231" y="116047"/>
                  </a:cubicBezTo>
                  <a:lnTo>
                    <a:pt x="72352" y="116047"/>
                  </a:lnTo>
                  <a:lnTo>
                    <a:pt x="77604" y="8426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89" name="任意多边形: 形状 6388">
              <a:extLst>
                <a:ext uri="{FF2B5EF4-FFF2-40B4-BE49-F238E27FC236}">
                  <a16:creationId xmlns:a16="http://schemas.microsoft.com/office/drawing/2014/main" id="{8A76F053-5E14-B0B0-7CD9-924A23CDA6C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431621" y="5999155"/>
              <a:ext cx="34260" cy="249493"/>
            </a:xfrm>
            <a:custGeom>
              <a:avLst/>
              <a:gdLst>
                <a:gd name="connsiteX0" fmla="*/ 34495 w 34260"/>
                <a:gd name="connsiteY0" fmla="*/ 81 h 249493"/>
                <a:gd name="connsiteX1" fmla="*/ 235 w 34260"/>
                <a:gd name="connsiteY1" fmla="*/ 81 h 249493"/>
                <a:gd name="connsiteX2" fmla="*/ 235 w 34260"/>
                <a:gd name="connsiteY2" fmla="*/ 10061 h 249493"/>
                <a:gd name="connsiteX3" fmla="*/ 24492 w 34260"/>
                <a:gd name="connsiteY3" fmla="*/ 10061 h 249493"/>
                <a:gd name="connsiteX4" fmla="*/ 24492 w 34260"/>
                <a:gd name="connsiteY4" fmla="*/ 239595 h 249493"/>
                <a:gd name="connsiteX5" fmla="*/ 235 w 34260"/>
                <a:gd name="connsiteY5" fmla="*/ 239595 h 249493"/>
                <a:gd name="connsiteX6" fmla="*/ 235 w 34260"/>
                <a:gd name="connsiteY6" fmla="*/ 249575 h 249493"/>
                <a:gd name="connsiteX7" fmla="*/ 34495 w 34260"/>
                <a:gd name="connsiteY7" fmla="*/ 249575 h 249493"/>
                <a:gd name="connsiteX8" fmla="*/ 34495 w 34260"/>
                <a:gd name="connsiteY8" fmla="*/ 81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0" h="249493">
                  <a:moveTo>
                    <a:pt x="34495" y="81"/>
                  </a:moveTo>
                  <a:lnTo>
                    <a:pt x="235" y="81"/>
                  </a:lnTo>
                  <a:lnTo>
                    <a:pt x="235" y="10061"/>
                  </a:lnTo>
                  <a:lnTo>
                    <a:pt x="24492" y="10061"/>
                  </a:lnTo>
                  <a:lnTo>
                    <a:pt x="24492" y="239595"/>
                  </a:lnTo>
                  <a:lnTo>
                    <a:pt x="235" y="239595"/>
                  </a:lnTo>
                  <a:lnTo>
                    <a:pt x="235" y="249575"/>
                  </a:lnTo>
                  <a:lnTo>
                    <a:pt x="34495" y="249575"/>
                  </a:lnTo>
                  <a:lnTo>
                    <a:pt x="34495" y="8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90" name="任意多边形: 形状 6389">
              <a:extLst>
                <a:ext uri="{FF2B5EF4-FFF2-40B4-BE49-F238E27FC236}">
                  <a16:creationId xmlns:a16="http://schemas.microsoft.com/office/drawing/2014/main" id="{46F8D0B2-22ED-5241-B6A1-F184D63DCFF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509338" y="5999155"/>
              <a:ext cx="55766" cy="249493"/>
            </a:xfrm>
            <a:custGeom>
              <a:avLst/>
              <a:gdLst>
                <a:gd name="connsiteX0" fmla="*/ 54754 w 55766"/>
                <a:gd name="connsiteY0" fmla="*/ 129069 h 249493"/>
                <a:gd name="connsiteX1" fmla="*/ 56005 w 55766"/>
                <a:gd name="connsiteY1" fmla="*/ 124828 h 249493"/>
                <a:gd name="connsiteX2" fmla="*/ 54754 w 55766"/>
                <a:gd name="connsiteY2" fmla="*/ 120587 h 249493"/>
                <a:gd name="connsiteX3" fmla="*/ 10991 w 55766"/>
                <a:gd name="connsiteY3" fmla="*/ 5820 h 249493"/>
                <a:gd name="connsiteX4" fmla="*/ 5240 w 55766"/>
                <a:gd name="connsiteY4" fmla="*/ 81 h 249493"/>
                <a:gd name="connsiteX5" fmla="*/ 238 w 55766"/>
                <a:gd name="connsiteY5" fmla="*/ 5071 h 249493"/>
                <a:gd name="connsiteX6" fmla="*/ 1488 w 55766"/>
                <a:gd name="connsiteY6" fmla="*/ 9063 h 249493"/>
                <a:gd name="connsiteX7" fmla="*/ 45752 w 55766"/>
                <a:gd name="connsiteY7" fmla="*/ 124828 h 249493"/>
                <a:gd name="connsiteX8" fmla="*/ 1488 w 55766"/>
                <a:gd name="connsiteY8" fmla="*/ 240094 h 249493"/>
                <a:gd name="connsiteX9" fmla="*/ 238 w 55766"/>
                <a:gd name="connsiteY9" fmla="*/ 244585 h 249493"/>
                <a:gd name="connsiteX10" fmla="*/ 5240 w 55766"/>
                <a:gd name="connsiteY10" fmla="*/ 249575 h 249493"/>
                <a:gd name="connsiteX11" fmla="*/ 10491 w 55766"/>
                <a:gd name="connsiteY11" fmla="*/ 244585 h 249493"/>
                <a:gd name="connsiteX12" fmla="*/ 54754 w 55766"/>
                <a:gd name="connsiteY12" fmla="*/ 129069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66" h="249493">
                  <a:moveTo>
                    <a:pt x="54754" y="129069"/>
                  </a:moveTo>
                  <a:cubicBezTo>
                    <a:pt x="56005" y="126076"/>
                    <a:pt x="56005" y="125577"/>
                    <a:pt x="56005" y="124828"/>
                  </a:cubicBezTo>
                  <a:cubicBezTo>
                    <a:pt x="56005" y="124080"/>
                    <a:pt x="56005" y="123581"/>
                    <a:pt x="54754" y="120587"/>
                  </a:cubicBezTo>
                  <a:lnTo>
                    <a:pt x="10991" y="5820"/>
                  </a:lnTo>
                  <a:cubicBezTo>
                    <a:pt x="9491" y="1578"/>
                    <a:pt x="7990" y="81"/>
                    <a:pt x="5240" y="81"/>
                  </a:cubicBezTo>
                  <a:cubicBezTo>
                    <a:pt x="2489" y="81"/>
                    <a:pt x="238" y="2327"/>
                    <a:pt x="238" y="5071"/>
                  </a:cubicBezTo>
                  <a:cubicBezTo>
                    <a:pt x="238" y="5820"/>
                    <a:pt x="238" y="6319"/>
                    <a:pt x="1488" y="9063"/>
                  </a:cubicBezTo>
                  <a:lnTo>
                    <a:pt x="45752" y="124828"/>
                  </a:lnTo>
                  <a:lnTo>
                    <a:pt x="1488" y="240094"/>
                  </a:lnTo>
                  <a:cubicBezTo>
                    <a:pt x="238" y="242839"/>
                    <a:pt x="238" y="243338"/>
                    <a:pt x="238" y="244585"/>
                  </a:cubicBezTo>
                  <a:cubicBezTo>
                    <a:pt x="238" y="247329"/>
                    <a:pt x="2489" y="249575"/>
                    <a:pt x="5240" y="249575"/>
                  </a:cubicBezTo>
                  <a:cubicBezTo>
                    <a:pt x="8490" y="249575"/>
                    <a:pt x="9491" y="247080"/>
                    <a:pt x="10491" y="244585"/>
                  </a:cubicBezTo>
                  <a:lnTo>
                    <a:pt x="54754" y="12906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91" name="任意多边形: 形状 6390">
              <a:extLst>
                <a:ext uri="{FF2B5EF4-FFF2-40B4-BE49-F238E27FC236}">
                  <a16:creationId xmlns:a16="http://schemas.microsoft.com/office/drawing/2014/main" id="{BFBF4925-C9A0-B2FA-C44F-644DBB03FA5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85168" y="6063774"/>
              <a:ext cx="120785" cy="120255"/>
            </a:xfrm>
            <a:custGeom>
              <a:avLst/>
              <a:gdLst>
                <a:gd name="connsiteX0" fmla="*/ 60762 w 120785"/>
                <a:gd name="connsiteY0" fmla="*/ 53223 h 120255"/>
                <a:gd name="connsiteX1" fmla="*/ 10747 w 120785"/>
                <a:gd name="connsiteY1" fmla="*/ 3574 h 120255"/>
                <a:gd name="connsiteX2" fmla="*/ 5246 w 120785"/>
                <a:gd name="connsiteY2" fmla="*/ 81 h 120255"/>
                <a:gd name="connsiteX3" fmla="*/ 244 w 120785"/>
                <a:gd name="connsiteY3" fmla="*/ 5071 h 120255"/>
                <a:gd name="connsiteX4" fmla="*/ 3495 w 120785"/>
                <a:gd name="connsiteY4" fmla="*/ 10061 h 120255"/>
                <a:gd name="connsiteX5" fmla="*/ 53510 w 120785"/>
                <a:gd name="connsiteY5" fmla="*/ 60209 h 120255"/>
                <a:gd name="connsiteX6" fmla="*/ 3495 w 120785"/>
                <a:gd name="connsiteY6" fmla="*/ 110357 h 120255"/>
                <a:gd name="connsiteX7" fmla="*/ 244 w 120785"/>
                <a:gd name="connsiteY7" fmla="*/ 115347 h 120255"/>
                <a:gd name="connsiteX8" fmla="*/ 5246 w 120785"/>
                <a:gd name="connsiteY8" fmla="*/ 120337 h 120255"/>
                <a:gd name="connsiteX9" fmla="*/ 10747 w 120785"/>
                <a:gd name="connsiteY9" fmla="*/ 116844 h 120255"/>
                <a:gd name="connsiteX10" fmla="*/ 60512 w 120785"/>
                <a:gd name="connsiteY10" fmla="*/ 67195 h 120255"/>
                <a:gd name="connsiteX11" fmla="*/ 112277 w 120785"/>
                <a:gd name="connsiteY11" fmla="*/ 118840 h 120255"/>
                <a:gd name="connsiteX12" fmla="*/ 116029 w 120785"/>
                <a:gd name="connsiteY12" fmla="*/ 120337 h 120255"/>
                <a:gd name="connsiteX13" fmla="*/ 121030 w 120785"/>
                <a:gd name="connsiteY13" fmla="*/ 115347 h 120255"/>
                <a:gd name="connsiteX14" fmla="*/ 120280 w 120785"/>
                <a:gd name="connsiteY14" fmla="*/ 112603 h 120255"/>
                <a:gd name="connsiteX15" fmla="*/ 67764 w 120785"/>
                <a:gd name="connsiteY15" fmla="*/ 60209 h 120255"/>
                <a:gd name="connsiteX16" fmla="*/ 113528 w 120785"/>
                <a:gd name="connsiteY16" fmla="*/ 14552 h 120255"/>
                <a:gd name="connsiteX17" fmla="*/ 119780 w 120785"/>
                <a:gd name="connsiteY17" fmla="*/ 8314 h 120255"/>
                <a:gd name="connsiteX18" fmla="*/ 121030 w 120785"/>
                <a:gd name="connsiteY18" fmla="*/ 5071 h 120255"/>
                <a:gd name="connsiteX19" fmla="*/ 116029 w 120785"/>
                <a:gd name="connsiteY19" fmla="*/ 81 h 120255"/>
                <a:gd name="connsiteX20" fmla="*/ 110277 w 120785"/>
                <a:gd name="connsiteY20" fmla="*/ 3824 h 120255"/>
                <a:gd name="connsiteX21" fmla="*/ 60762 w 120785"/>
                <a:gd name="connsiteY21" fmla="*/ 53223 h 12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785" h="120255">
                  <a:moveTo>
                    <a:pt x="60762" y="53223"/>
                  </a:moveTo>
                  <a:lnTo>
                    <a:pt x="10747" y="3574"/>
                  </a:lnTo>
                  <a:cubicBezTo>
                    <a:pt x="7746" y="580"/>
                    <a:pt x="7246" y="81"/>
                    <a:pt x="5246" y="81"/>
                  </a:cubicBezTo>
                  <a:cubicBezTo>
                    <a:pt x="2745" y="81"/>
                    <a:pt x="244" y="2327"/>
                    <a:pt x="244" y="5071"/>
                  </a:cubicBezTo>
                  <a:cubicBezTo>
                    <a:pt x="244" y="6818"/>
                    <a:pt x="744" y="7317"/>
                    <a:pt x="3495" y="10061"/>
                  </a:cubicBezTo>
                  <a:lnTo>
                    <a:pt x="53510" y="60209"/>
                  </a:lnTo>
                  <a:lnTo>
                    <a:pt x="3495" y="110357"/>
                  </a:lnTo>
                  <a:cubicBezTo>
                    <a:pt x="744" y="113102"/>
                    <a:pt x="244" y="113601"/>
                    <a:pt x="244" y="115347"/>
                  </a:cubicBezTo>
                  <a:cubicBezTo>
                    <a:pt x="244" y="118092"/>
                    <a:pt x="2745" y="120337"/>
                    <a:pt x="5246" y="120337"/>
                  </a:cubicBezTo>
                  <a:cubicBezTo>
                    <a:pt x="7246" y="120337"/>
                    <a:pt x="7746" y="119838"/>
                    <a:pt x="10747" y="116844"/>
                  </a:cubicBezTo>
                  <a:lnTo>
                    <a:pt x="60512" y="67195"/>
                  </a:lnTo>
                  <a:lnTo>
                    <a:pt x="112277" y="118840"/>
                  </a:lnTo>
                  <a:cubicBezTo>
                    <a:pt x="112778" y="119090"/>
                    <a:pt x="114528" y="120337"/>
                    <a:pt x="116029" y="120337"/>
                  </a:cubicBezTo>
                  <a:cubicBezTo>
                    <a:pt x="119029" y="120337"/>
                    <a:pt x="121030" y="118092"/>
                    <a:pt x="121030" y="115347"/>
                  </a:cubicBezTo>
                  <a:cubicBezTo>
                    <a:pt x="121030" y="114848"/>
                    <a:pt x="121030" y="113850"/>
                    <a:pt x="120280" y="112603"/>
                  </a:cubicBezTo>
                  <a:cubicBezTo>
                    <a:pt x="120030" y="112104"/>
                    <a:pt x="80268" y="72933"/>
                    <a:pt x="67764" y="60209"/>
                  </a:cubicBezTo>
                  <a:lnTo>
                    <a:pt x="113528" y="14552"/>
                  </a:lnTo>
                  <a:cubicBezTo>
                    <a:pt x="114778" y="13055"/>
                    <a:pt x="118529" y="9811"/>
                    <a:pt x="119780" y="8314"/>
                  </a:cubicBezTo>
                  <a:cubicBezTo>
                    <a:pt x="120030" y="7815"/>
                    <a:pt x="121030" y="6818"/>
                    <a:pt x="121030" y="5071"/>
                  </a:cubicBezTo>
                  <a:cubicBezTo>
                    <a:pt x="121030" y="2327"/>
                    <a:pt x="119029" y="81"/>
                    <a:pt x="116029" y="81"/>
                  </a:cubicBezTo>
                  <a:cubicBezTo>
                    <a:pt x="114028" y="81"/>
                    <a:pt x="113028" y="1079"/>
                    <a:pt x="110277" y="3824"/>
                  </a:cubicBezTo>
                  <a:lnTo>
                    <a:pt x="60762" y="5322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92" name="任意多边形: 形状 6391">
              <a:extLst>
                <a:ext uri="{FF2B5EF4-FFF2-40B4-BE49-F238E27FC236}">
                  <a16:creationId xmlns:a16="http://schemas.microsoft.com/office/drawing/2014/main" id="{02567F6F-92FB-6581-57A2-C47D35D344D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910734" y="6010382"/>
              <a:ext cx="172801" cy="181381"/>
            </a:xfrm>
            <a:custGeom>
              <a:avLst/>
              <a:gdLst>
                <a:gd name="connsiteX0" fmla="*/ 173056 w 172801"/>
                <a:gd name="connsiteY0" fmla="*/ 67195 h 181381"/>
                <a:gd name="connsiteX1" fmla="*/ 109287 w 172801"/>
                <a:gd name="connsiteY1" fmla="*/ 81 h 181381"/>
                <a:gd name="connsiteX2" fmla="*/ 254 w 172801"/>
                <a:gd name="connsiteY2" fmla="*/ 114848 h 181381"/>
                <a:gd name="connsiteX3" fmla="*/ 64273 w 172801"/>
                <a:gd name="connsiteY3" fmla="*/ 181463 h 181381"/>
                <a:gd name="connsiteX4" fmla="*/ 173056 w 172801"/>
                <a:gd name="connsiteY4" fmla="*/ 67195 h 181381"/>
                <a:gd name="connsiteX5" fmla="*/ 65774 w 172801"/>
                <a:gd name="connsiteY5" fmla="*/ 174976 h 181381"/>
                <a:gd name="connsiteX6" fmla="*/ 23511 w 172801"/>
                <a:gd name="connsiteY6" fmla="*/ 121834 h 181381"/>
                <a:gd name="connsiteX7" fmla="*/ 46268 w 172801"/>
                <a:gd name="connsiteY7" fmla="*/ 45240 h 181381"/>
                <a:gd name="connsiteX8" fmla="*/ 107786 w 172801"/>
                <a:gd name="connsiteY8" fmla="*/ 6319 h 181381"/>
                <a:gd name="connsiteX9" fmla="*/ 150799 w 172801"/>
                <a:gd name="connsiteY9" fmla="*/ 57465 h 181381"/>
                <a:gd name="connsiteX10" fmla="*/ 119290 w 172801"/>
                <a:gd name="connsiteY10" fmla="*/ 145037 h 181381"/>
                <a:gd name="connsiteX11" fmla="*/ 65774 w 172801"/>
                <a:gd name="connsiteY11" fmla="*/ 174976 h 18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801" h="181381">
                  <a:moveTo>
                    <a:pt x="173056" y="67195"/>
                  </a:moveTo>
                  <a:cubicBezTo>
                    <a:pt x="173056" y="27027"/>
                    <a:pt x="146548" y="81"/>
                    <a:pt x="109287" y="81"/>
                  </a:cubicBezTo>
                  <a:cubicBezTo>
                    <a:pt x="55270" y="81"/>
                    <a:pt x="254" y="56716"/>
                    <a:pt x="254" y="114848"/>
                  </a:cubicBezTo>
                  <a:cubicBezTo>
                    <a:pt x="254" y="156264"/>
                    <a:pt x="28262" y="181463"/>
                    <a:pt x="64273" y="181463"/>
                  </a:cubicBezTo>
                  <a:cubicBezTo>
                    <a:pt x="117289" y="181463"/>
                    <a:pt x="173056" y="126824"/>
                    <a:pt x="173056" y="67195"/>
                  </a:cubicBezTo>
                  <a:close/>
                  <a:moveTo>
                    <a:pt x="65774" y="174976"/>
                  </a:moveTo>
                  <a:cubicBezTo>
                    <a:pt x="41016" y="174976"/>
                    <a:pt x="23511" y="154767"/>
                    <a:pt x="23511" y="121834"/>
                  </a:cubicBezTo>
                  <a:cubicBezTo>
                    <a:pt x="23511" y="110856"/>
                    <a:pt x="27012" y="74430"/>
                    <a:pt x="46268" y="45240"/>
                  </a:cubicBezTo>
                  <a:cubicBezTo>
                    <a:pt x="63523" y="19292"/>
                    <a:pt x="88030" y="6319"/>
                    <a:pt x="107786" y="6319"/>
                  </a:cubicBezTo>
                  <a:cubicBezTo>
                    <a:pt x="128292" y="6319"/>
                    <a:pt x="150799" y="20290"/>
                    <a:pt x="150799" y="57465"/>
                  </a:cubicBezTo>
                  <a:cubicBezTo>
                    <a:pt x="150799" y="75428"/>
                    <a:pt x="144047" y="114349"/>
                    <a:pt x="119290" y="145037"/>
                  </a:cubicBezTo>
                  <a:cubicBezTo>
                    <a:pt x="107286" y="160256"/>
                    <a:pt x="86780" y="174976"/>
                    <a:pt x="65774" y="174976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93" name="任意多边形: 形状 6392">
              <a:extLst>
                <a:ext uri="{FF2B5EF4-FFF2-40B4-BE49-F238E27FC236}">
                  <a16:creationId xmlns:a16="http://schemas.microsoft.com/office/drawing/2014/main" id="{7B05B45E-3855-00F1-1FAC-446FB7A3202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120935" y="5999155"/>
              <a:ext cx="58017" cy="249493"/>
            </a:xfrm>
            <a:custGeom>
              <a:avLst/>
              <a:gdLst>
                <a:gd name="connsiteX0" fmla="*/ 58279 w 58017"/>
                <a:gd name="connsiteY0" fmla="*/ 247080 h 249493"/>
                <a:gd name="connsiteX1" fmla="*/ 54028 w 58017"/>
                <a:gd name="connsiteY1" fmla="*/ 241591 h 249493"/>
                <a:gd name="connsiteX2" fmla="*/ 14766 w 58017"/>
                <a:gd name="connsiteY2" fmla="*/ 124828 h 249493"/>
                <a:gd name="connsiteX3" fmla="*/ 55028 w 58017"/>
                <a:gd name="connsiteY3" fmla="*/ 6818 h 249493"/>
                <a:gd name="connsiteX4" fmla="*/ 58279 w 58017"/>
                <a:gd name="connsiteY4" fmla="*/ 2576 h 249493"/>
                <a:gd name="connsiteX5" fmla="*/ 55778 w 58017"/>
                <a:gd name="connsiteY5" fmla="*/ 81 h 249493"/>
                <a:gd name="connsiteX6" fmla="*/ 16017 w 58017"/>
                <a:gd name="connsiteY6" fmla="*/ 48732 h 249493"/>
                <a:gd name="connsiteX7" fmla="*/ 262 w 58017"/>
                <a:gd name="connsiteY7" fmla="*/ 124828 h 249493"/>
                <a:gd name="connsiteX8" fmla="*/ 16767 w 58017"/>
                <a:gd name="connsiteY8" fmla="*/ 202670 h 249493"/>
                <a:gd name="connsiteX9" fmla="*/ 55778 w 58017"/>
                <a:gd name="connsiteY9" fmla="*/ 249575 h 249493"/>
                <a:gd name="connsiteX10" fmla="*/ 58279 w 58017"/>
                <a:gd name="connsiteY10" fmla="*/ 247080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17" h="249493">
                  <a:moveTo>
                    <a:pt x="58279" y="247080"/>
                  </a:moveTo>
                  <a:cubicBezTo>
                    <a:pt x="58279" y="246332"/>
                    <a:pt x="58279" y="245833"/>
                    <a:pt x="54028" y="241591"/>
                  </a:cubicBezTo>
                  <a:cubicBezTo>
                    <a:pt x="22769" y="210155"/>
                    <a:pt x="14766" y="163001"/>
                    <a:pt x="14766" y="124828"/>
                  </a:cubicBezTo>
                  <a:cubicBezTo>
                    <a:pt x="14766" y="81416"/>
                    <a:pt x="24269" y="38004"/>
                    <a:pt x="55028" y="6818"/>
                  </a:cubicBezTo>
                  <a:cubicBezTo>
                    <a:pt x="58279" y="3824"/>
                    <a:pt x="58279" y="3325"/>
                    <a:pt x="58279" y="2576"/>
                  </a:cubicBezTo>
                  <a:cubicBezTo>
                    <a:pt x="58279" y="830"/>
                    <a:pt x="57279" y="81"/>
                    <a:pt x="55778" y="81"/>
                  </a:cubicBezTo>
                  <a:cubicBezTo>
                    <a:pt x="53278" y="81"/>
                    <a:pt x="30771" y="17047"/>
                    <a:pt x="16017" y="48732"/>
                  </a:cubicBezTo>
                  <a:cubicBezTo>
                    <a:pt x="3263" y="76177"/>
                    <a:pt x="262" y="103871"/>
                    <a:pt x="262" y="124828"/>
                  </a:cubicBezTo>
                  <a:cubicBezTo>
                    <a:pt x="262" y="144289"/>
                    <a:pt x="3013" y="174477"/>
                    <a:pt x="16767" y="202670"/>
                  </a:cubicBezTo>
                  <a:cubicBezTo>
                    <a:pt x="31771" y="233358"/>
                    <a:pt x="53278" y="249575"/>
                    <a:pt x="55778" y="249575"/>
                  </a:cubicBezTo>
                  <a:cubicBezTo>
                    <a:pt x="57279" y="249575"/>
                    <a:pt x="58279" y="248826"/>
                    <a:pt x="58279" y="24708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94" name="任意多边形: 形状 6393">
              <a:extLst>
                <a:ext uri="{FF2B5EF4-FFF2-40B4-BE49-F238E27FC236}">
                  <a16:creationId xmlns:a16="http://schemas.microsoft.com/office/drawing/2014/main" id="{6FEA5ABF-73B5-758C-5BC8-3618FFC6D0F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201432" y="6073504"/>
              <a:ext cx="161798" cy="114767"/>
            </a:xfrm>
            <a:custGeom>
              <a:avLst/>
              <a:gdLst>
                <a:gd name="connsiteX0" fmla="*/ 62284 w 161798"/>
                <a:gd name="connsiteY0" fmla="*/ 19043 h 114767"/>
                <a:gd name="connsiteX1" fmla="*/ 31525 w 161798"/>
                <a:gd name="connsiteY1" fmla="*/ 81 h 114767"/>
                <a:gd name="connsiteX2" fmla="*/ 9769 w 161798"/>
                <a:gd name="connsiteY2" fmla="*/ 14302 h 114767"/>
                <a:gd name="connsiteX3" fmla="*/ 266 w 161798"/>
                <a:gd name="connsiteY3" fmla="*/ 39002 h 114767"/>
                <a:gd name="connsiteX4" fmla="*/ 6268 w 161798"/>
                <a:gd name="connsiteY4" fmla="*/ 42495 h 114767"/>
                <a:gd name="connsiteX5" fmla="*/ 11269 w 161798"/>
                <a:gd name="connsiteY5" fmla="*/ 41248 h 114767"/>
                <a:gd name="connsiteX6" fmla="*/ 13270 w 161798"/>
                <a:gd name="connsiteY6" fmla="*/ 34012 h 114767"/>
                <a:gd name="connsiteX7" fmla="*/ 30275 w 161798"/>
                <a:gd name="connsiteY7" fmla="*/ 9063 h 114767"/>
                <a:gd name="connsiteX8" fmla="*/ 36026 w 161798"/>
                <a:gd name="connsiteY8" fmla="*/ 18294 h 114767"/>
                <a:gd name="connsiteX9" fmla="*/ 32525 w 161798"/>
                <a:gd name="connsiteY9" fmla="*/ 36507 h 114767"/>
                <a:gd name="connsiteX10" fmla="*/ 27024 w 161798"/>
                <a:gd name="connsiteY10" fmla="*/ 58962 h 114767"/>
                <a:gd name="connsiteX11" fmla="*/ 18021 w 161798"/>
                <a:gd name="connsiteY11" fmla="*/ 93891 h 114767"/>
                <a:gd name="connsiteX12" fmla="*/ 16021 w 161798"/>
                <a:gd name="connsiteY12" fmla="*/ 103871 h 114767"/>
                <a:gd name="connsiteX13" fmla="*/ 27774 w 161798"/>
                <a:gd name="connsiteY13" fmla="*/ 114848 h 114767"/>
                <a:gd name="connsiteX14" fmla="*/ 45529 w 161798"/>
                <a:gd name="connsiteY14" fmla="*/ 95887 h 114767"/>
                <a:gd name="connsiteX15" fmla="*/ 52531 w 161798"/>
                <a:gd name="connsiteY15" fmla="*/ 67943 h 114767"/>
                <a:gd name="connsiteX16" fmla="*/ 60284 w 161798"/>
                <a:gd name="connsiteY16" fmla="*/ 38254 h 114767"/>
                <a:gd name="connsiteX17" fmla="*/ 75788 w 161798"/>
                <a:gd name="connsiteY17" fmla="*/ 18793 h 114767"/>
                <a:gd name="connsiteX18" fmla="*/ 101546 w 161798"/>
                <a:gd name="connsiteY18" fmla="*/ 9063 h 114767"/>
                <a:gd name="connsiteX19" fmla="*/ 114050 w 161798"/>
                <a:gd name="connsiteY19" fmla="*/ 23783 h 114767"/>
                <a:gd name="connsiteX20" fmla="*/ 98295 w 161798"/>
                <a:gd name="connsiteY20" fmla="*/ 79670 h 114767"/>
                <a:gd name="connsiteX21" fmla="*/ 94794 w 161798"/>
                <a:gd name="connsiteY21" fmla="*/ 92394 h 114767"/>
                <a:gd name="connsiteX22" fmla="*/ 123052 w 161798"/>
                <a:gd name="connsiteY22" fmla="*/ 114848 h 114767"/>
                <a:gd name="connsiteX23" fmla="*/ 162064 w 161798"/>
                <a:gd name="connsiteY23" fmla="*/ 75927 h 114767"/>
                <a:gd name="connsiteX24" fmla="*/ 156062 w 161798"/>
                <a:gd name="connsiteY24" fmla="*/ 72434 h 114767"/>
                <a:gd name="connsiteX25" fmla="*/ 150311 w 161798"/>
                <a:gd name="connsiteY25" fmla="*/ 75678 h 114767"/>
                <a:gd name="connsiteX26" fmla="*/ 124553 w 161798"/>
                <a:gd name="connsiteY26" fmla="*/ 105867 h 114767"/>
                <a:gd name="connsiteX27" fmla="*/ 120302 w 161798"/>
                <a:gd name="connsiteY27" fmla="*/ 100627 h 114767"/>
                <a:gd name="connsiteX28" fmla="*/ 125303 w 161798"/>
                <a:gd name="connsiteY28" fmla="*/ 82414 h 114767"/>
                <a:gd name="connsiteX29" fmla="*/ 140808 w 161798"/>
                <a:gd name="connsiteY29" fmla="*/ 29022 h 114767"/>
                <a:gd name="connsiteX30" fmla="*/ 103547 w 161798"/>
                <a:gd name="connsiteY30" fmla="*/ 81 h 114767"/>
                <a:gd name="connsiteX31" fmla="*/ 62284 w 161798"/>
                <a:gd name="connsiteY31" fmla="*/ 19043 h 11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1798" h="114767">
                  <a:moveTo>
                    <a:pt x="62284" y="19043"/>
                  </a:moveTo>
                  <a:cubicBezTo>
                    <a:pt x="58783" y="6568"/>
                    <a:pt x="45029" y="81"/>
                    <a:pt x="31525" y="81"/>
                  </a:cubicBezTo>
                  <a:cubicBezTo>
                    <a:pt x="22272" y="81"/>
                    <a:pt x="15270" y="5321"/>
                    <a:pt x="9769" y="14302"/>
                  </a:cubicBezTo>
                  <a:cubicBezTo>
                    <a:pt x="3517" y="24282"/>
                    <a:pt x="266" y="37755"/>
                    <a:pt x="266" y="39002"/>
                  </a:cubicBezTo>
                  <a:cubicBezTo>
                    <a:pt x="266" y="42495"/>
                    <a:pt x="4017" y="42495"/>
                    <a:pt x="6268" y="42495"/>
                  </a:cubicBezTo>
                  <a:cubicBezTo>
                    <a:pt x="9018" y="42495"/>
                    <a:pt x="10019" y="42495"/>
                    <a:pt x="11269" y="41248"/>
                  </a:cubicBezTo>
                  <a:cubicBezTo>
                    <a:pt x="11769" y="40749"/>
                    <a:pt x="11769" y="40250"/>
                    <a:pt x="13270" y="34012"/>
                  </a:cubicBezTo>
                  <a:cubicBezTo>
                    <a:pt x="18271" y="14552"/>
                    <a:pt x="23773" y="9063"/>
                    <a:pt x="30275" y="9063"/>
                  </a:cubicBezTo>
                  <a:cubicBezTo>
                    <a:pt x="34026" y="9063"/>
                    <a:pt x="36026" y="11558"/>
                    <a:pt x="36026" y="18294"/>
                  </a:cubicBezTo>
                  <a:cubicBezTo>
                    <a:pt x="36026" y="22536"/>
                    <a:pt x="35026" y="26528"/>
                    <a:pt x="32525" y="36507"/>
                  </a:cubicBezTo>
                  <a:cubicBezTo>
                    <a:pt x="30775" y="43493"/>
                    <a:pt x="28274" y="53473"/>
                    <a:pt x="27024" y="58962"/>
                  </a:cubicBezTo>
                  <a:lnTo>
                    <a:pt x="18021" y="93891"/>
                  </a:lnTo>
                  <a:cubicBezTo>
                    <a:pt x="17271" y="97384"/>
                    <a:pt x="16021" y="102124"/>
                    <a:pt x="16021" y="103871"/>
                  </a:cubicBezTo>
                  <a:cubicBezTo>
                    <a:pt x="16021" y="109110"/>
                    <a:pt x="20022" y="114848"/>
                    <a:pt x="27774" y="114848"/>
                  </a:cubicBezTo>
                  <a:cubicBezTo>
                    <a:pt x="40778" y="114848"/>
                    <a:pt x="43779" y="103372"/>
                    <a:pt x="45529" y="95887"/>
                  </a:cubicBezTo>
                  <a:cubicBezTo>
                    <a:pt x="48030" y="86656"/>
                    <a:pt x="50031" y="78672"/>
                    <a:pt x="52531" y="67943"/>
                  </a:cubicBezTo>
                  <a:cubicBezTo>
                    <a:pt x="53532" y="64700"/>
                    <a:pt x="59784" y="39002"/>
                    <a:pt x="60284" y="38254"/>
                  </a:cubicBezTo>
                  <a:cubicBezTo>
                    <a:pt x="60534" y="36757"/>
                    <a:pt x="67536" y="25530"/>
                    <a:pt x="75788" y="18793"/>
                  </a:cubicBezTo>
                  <a:cubicBezTo>
                    <a:pt x="82790" y="13304"/>
                    <a:pt x="91043" y="9063"/>
                    <a:pt x="101546" y="9063"/>
                  </a:cubicBezTo>
                  <a:cubicBezTo>
                    <a:pt x="108048" y="9063"/>
                    <a:pt x="114050" y="11558"/>
                    <a:pt x="114050" y="23783"/>
                  </a:cubicBezTo>
                  <a:cubicBezTo>
                    <a:pt x="114050" y="38004"/>
                    <a:pt x="103046" y="67195"/>
                    <a:pt x="98295" y="79670"/>
                  </a:cubicBezTo>
                  <a:cubicBezTo>
                    <a:pt x="95544" y="86406"/>
                    <a:pt x="94794" y="88152"/>
                    <a:pt x="94794" y="92394"/>
                  </a:cubicBezTo>
                  <a:cubicBezTo>
                    <a:pt x="94794" y="106865"/>
                    <a:pt x="109298" y="114848"/>
                    <a:pt x="123052" y="114848"/>
                  </a:cubicBezTo>
                  <a:cubicBezTo>
                    <a:pt x="149560" y="114848"/>
                    <a:pt x="162064" y="80917"/>
                    <a:pt x="162064" y="75927"/>
                  </a:cubicBezTo>
                  <a:cubicBezTo>
                    <a:pt x="162064" y="72434"/>
                    <a:pt x="158313" y="72434"/>
                    <a:pt x="156062" y="72434"/>
                  </a:cubicBezTo>
                  <a:cubicBezTo>
                    <a:pt x="153061" y="72434"/>
                    <a:pt x="151311" y="72434"/>
                    <a:pt x="150311" y="75678"/>
                  </a:cubicBezTo>
                  <a:cubicBezTo>
                    <a:pt x="142058" y="103372"/>
                    <a:pt x="128554" y="105867"/>
                    <a:pt x="124553" y="105867"/>
                  </a:cubicBezTo>
                  <a:cubicBezTo>
                    <a:pt x="122802" y="105867"/>
                    <a:pt x="120302" y="105867"/>
                    <a:pt x="120302" y="100627"/>
                  </a:cubicBezTo>
                  <a:cubicBezTo>
                    <a:pt x="120302" y="94889"/>
                    <a:pt x="122802" y="88651"/>
                    <a:pt x="125303" y="82414"/>
                  </a:cubicBezTo>
                  <a:cubicBezTo>
                    <a:pt x="129304" y="72185"/>
                    <a:pt x="140808" y="42994"/>
                    <a:pt x="140808" y="29022"/>
                  </a:cubicBezTo>
                  <a:cubicBezTo>
                    <a:pt x="140808" y="6069"/>
                    <a:pt x="121552" y="81"/>
                    <a:pt x="103547" y="81"/>
                  </a:cubicBezTo>
                  <a:cubicBezTo>
                    <a:pt x="98295" y="81"/>
                    <a:pt x="80040" y="81"/>
                    <a:pt x="62284" y="1904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95" name="任意多边形: 形状 6394">
              <a:extLst>
                <a:ext uri="{FF2B5EF4-FFF2-40B4-BE49-F238E27FC236}">
                  <a16:creationId xmlns:a16="http://schemas.microsoft.com/office/drawing/2014/main" id="{CB178880-AAA6-5339-32C2-FBF8D85BB1B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390804" y="6107734"/>
              <a:ext cx="63718" cy="115964"/>
            </a:xfrm>
            <a:custGeom>
              <a:avLst/>
              <a:gdLst>
                <a:gd name="connsiteX0" fmla="*/ 39835 w 63718"/>
                <a:gd name="connsiteY0" fmla="*/ 4973 h 115964"/>
                <a:gd name="connsiteX1" fmla="*/ 34583 w 63718"/>
                <a:gd name="connsiteY1" fmla="*/ 83 h 115964"/>
                <a:gd name="connsiteX2" fmla="*/ 273 w 63718"/>
                <a:gd name="connsiteY2" fmla="*/ 11260 h 115964"/>
                <a:gd name="connsiteX3" fmla="*/ 273 w 63718"/>
                <a:gd name="connsiteY3" fmla="*/ 17547 h 115964"/>
                <a:gd name="connsiteX4" fmla="*/ 25655 w 63718"/>
                <a:gd name="connsiteY4" fmla="*/ 12657 h 115964"/>
                <a:gd name="connsiteX5" fmla="*/ 25655 w 63718"/>
                <a:gd name="connsiteY5" fmla="*/ 101726 h 115964"/>
                <a:gd name="connsiteX6" fmla="*/ 8150 w 63718"/>
                <a:gd name="connsiteY6" fmla="*/ 109760 h 115964"/>
                <a:gd name="connsiteX7" fmla="*/ 1498 w 63718"/>
                <a:gd name="connsiteY7" fmla="*/ 109760 h 115964"/>
                <a:gd name="connsiteX8" fmla="*/ 1498 w 63718"/>
                <a:gd name="connsiteY8" fmla="*/ 116047 h 115964"/>
                <a:gd name="connsiteX9" fmla="*/ 32658 w 63718"/>
                <a:gd name="connsiteY9" fmla="*/ 115349 h 115964"/>
                <a:gd name="connsiteX10" fmla="*/ 63992 w 63718"/>
                <a:gd name="connsiteY10" fmla="*/ 116047 h 115964"/>
                <a:gd name="connsiteX11" fmla="*/ 63992 w 63718"/>
                <a:gd name="connsiteY11" fmla="*/ 109760 h 115964"/>
                <a:gd name="connsiteX12" fmla="*/ 57340 w 63718"/>
                <a:gd name="connsiteY12" fmla="*/ 109760 h 115964"/>
                <a:gd name="connsiteX13" fmla="*/ 39835 w 63718"/>
                <a:gd name="connsiteY13" fmla="*/ 101726 h 115964"/>
                <a:gd name="connsiteX14" fmla="*/ 39835 w 63718"/>
                <a:gd name="connsiteY14" fmla="*/ 4973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18" h="115964">
                  <a:moveTo>
                    <a:pt x="39835" y="4973"/>
                  </a:moveTo>
                  <a:cubicBezTo>
                    <a:pt x="39835" y="257"/>
                    <a:pt x="39485" y="83"/>
                    <a:pt x="34583" y="83"/>
                  </a:cubicBezTo>
                  <a:cubicBezTo>
                    <a:pt x="23380" y="11085"/>
                    <a:pt x="7450" y="11260"/>
                    <a:pt x="273" y="11260"/>
                  </a:cubicBezTo>
                  <a:lnTo>
                    <a:pt x="273" y="17547"/>
                  </a:lnTo>
                  <a:cubicBezTo>
                    <a:pt x="4474" y="17547"/>
                    <a:pt x="16028" y="17547"/>
                    <a:pt x="25655" y="12657"/>
                  </a:cubicBezTo>
                  <a:lnTo>
                    <a:pt x="25655" y="101726"/>
                  </a:lnTo>
                  <a:cubicBezTo>
                    <a:pt x="25655" y="107490"/>
                    <a:pt x="25655" y="109760"/>
                    <a:pt x="8150" y="109760"/>
                  </a:cubicBezTo>
                  <a:lnTo>
                    <a:pt x="1498" y="109760"/>
                  </a:lnTo>
                  <a:lnTo>
                    <a:pt x="1498" y="116047"/>
                  </a:lnTo>
                  <a:cubicBezTo>
                    <a:pt x="4649" y="115873"/>
                    <a:pt x="26181" y="115349"/>
                    <a:pt x="32658" y="115349"/>
                  </a:cubicBezTo>
                  <a:cubicBezTo>
                    <a:pt x="38084" y="115349"/>
                    <a:pt x="60141" y="115873"/>
                    <a:pt x="63992" y="116047"/>
                  </a:cubicBezTo>
                  <a:lnTo>
                    <a:pt x="63992" y="109760"/>
                  </a:lnTo>
                  <a:lnTo>
                    <a:pt x="57340" y="109760"/>
                  </a:lnTo>
                  <a:cubicBezTo>
                    <a:pt x="39835" y="109760"/>
                    <a:pt x="39835" y="107490"/>
                    <a:pt x="39835" y="101726"/>
                  </a:cubicBezTo>
                  <a:lnTo>
                    <a:pt x="39835" y="49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96" name="任意多边形: 形状 6395">
              <a:extLst>
                <a:ext uri="{FF2B5EF4-FFF2-40B4-BE49-F238E27FC236}">
                  <a16:creationId xmlns:a16="http://schemas.microsoft.com/office/drawing/2014/main" id="{B261DA36-A11A-B60F-8AFA-4B1CDC28172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505416" y="6159829"/>
              <a:ext cx="29258" cy="74598"/>
            </a:xfrm>
            <a:custGeom>
              <a:avLst/>
              <a:gdLst>
                <a:gd name="connsiteX0" fmla="*/ 29536 w 29258"/>
                <a:gd name="connsiteY0" fmla="*/ 26278 h 74598"/>
                <a:gd name="connsiteX1" fmla="*/ 13531 w 29258"/>
                <a:gd name="connsiteY1" fmla="*/ 81 h 74598"/>
                <a:gd name="connsiteX2" fmla="*/ 277 w 29258"/>
                <a:gd name="connsiteY2" fmla="*/ 13304 h 74598"/>
                <a:gd name="connsiteX3" fmla="*/ 13531 w 29258"/>
                <a:gd name="connsiteY3" fmla="*/ 26528 h 74598"/>
                <a:gd name="connsiteX4" fmla="*/ 22284 w 29258"/>
                <a:gd name="connsiteY4" fmla="*/ 23284 h 74598"/>
                <a:gd name="connsiteX5" fmla="*/ 23534 w 29258"/>
                <a:gd name="connsiteY5" fmla="*/ 22536 h 74598"/>
                <a:gd name="connsiteX6" fmla="*/ 24034 w 29258"/>
                <a:gd name="connsiteY6" fmla="*/ 26278 h 74598"/>
                <a:gd name="connsiteX7" fmla="*/ 7029 w 29258"/>
                <a:gd name="connsiteY7" fmla="*/ 67943 h 74598"/>
                <a:gd name="connsiteX8" fmla="*/ 4279 w 29258"/>
                <a:gd name="connsiteY8" fmla="*/ 71935 h 74598"/>
                <a:gd name="connsiteX9" fmla="*/ 6779 w 29258"/>
                <a:gd name="connsiteY9" fmla="*/ 74680 h 74598"/>
                <a:gd name="connsiteX10" fmla="*/ 29536 w 29258"/>
                <a:gd name="connsiteY10" fmla="*/ 26278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58" h="74598">
                  <a:moveTo>
                    <a:pt x="29536" y="26278"/>
                  </a:moveTo>
                  <a:cubicBezTo>
                    <a:pt x="29536" y="9811"/>
                    <a:pt x="23284" y="81"/>
                    <a:pt x="13531" y="81"/>
                  </a:cubicBezTo>
                  <a:cubicBezTo>
                    <a:pt x="5279" y="81"/>
                    <a:pt x="277" y="6319"/>
                    <a:pt x="277" y="13304"/>
                  </a:cubicBezTo>
                  <a:cubicBezTo>
                    <a:pt x="277" y="20041"/>
                    <a:pt x="5279" y="26528"/>
                    <a:pt x="13531" y="26528"/>
                  </a:cubicBezTo>
                  <a:cubicBezTo>
                    <a:pt x="16532" y="26528"/>
                    <a:pt x="19783" y="25530"/>
                    <a:pt x="22284" y="23284"/>
                  </a:cubicBezTo>
                  <a:cubicBezTo>
                    <a:pt x="23034" y="22785"/>
                    <a:pt x="23284" y="22536"/>
                    <a:pt x="23534" y="22536"/>
                  </a:cubicBezTo>
                  <a:cubicBezTo>
                    <a:pt x="23784" y="22536"/>
                    <a:pt x="24034" y="22785"/>
                    <a:pt x="24034" y="26278"/>
                  </a:cubicBezTo>
                  <a:cubicBezTo>
                    <a:pt x="24034" y="44741"/>
                    <a:pt x="15282" y="59710"/>
                    <a:pt x="7029" y="67943"/>
                  </a:cubicBezTo>
                  <a:cubicBezTo>
                    <a:pt x="4279" y="70688"/>
                    <a:pt x="4279" y="71187"/>
                    <a:pt x="4279" y="71935"/>
                  </a:cubicBezTo>
                  <a:cubicBezTo>
                    <a:pt x="4279" y="73682"/>
                    <a:pt x="5529" y="74680"/>
                    <a:pt x="6779" y="74680"/>
                  </a:cubicBezTo>
                  <a:cubicBezTo>
                    <a:pt x="9530" y="74680"/>
                    <a:pt x="29536" y="55469"/>
                    <a:pt x="29536" y="2627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97" name="任意多边形: 形状 6396">
              <a:extLst>
                <a:ext uri="{FF2B5EF4-FFF2-40B4-BE49-F238E27FC236}">
                  <a16:creationId xmlns:a16="http://schemas.microsoft.com/office/drawing/2014/main" id="{331B96A2-76D5-05EE-2CA3-82799FB3692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602305" y="6021360"/>
              <a:ext cx="66019" cy="167659"/>
            </a:xfrm>
            <a:custGeom>
              <a:avLst/>
              <a:gdLst>
                <a:gd name="connsiteX0" fmla="*/ 64051 w 66019"/>
                <a:gd name="connsiteY0" fmla="*/ 9063 h 167659"/>
                <a:gd name="connsiteX1" fmla="*/ 54798 w 66019"/>
                <a:gd name="connsiteY1" fmla="*/ 81 h 167659"/>
                <a:gd name="connsiteX2" fmla="*/ 41294 w 66019"/>
                <a:gd name="connsiteY2" fmla="*/ 13304 h 167659"/>
                <a:gd name="connsiteX3" fmla="*/ 50797 w 66019"/>
                <a:gd name="connsiteY3" fmla="*/ 22286 h 167659"/>
                <a:gd name="connsiteX4" fmla="*/ 64051 w 66019"/>
                <a:gd name="connsiteY4" fmla="*/ 9063 h 167659"/>
                <a:gd name="connsiteX5" fmla="*/ 45045 w 66019"/>
                <a:gd name="connsiteY5" fmla="*/ 102873 h 167659"/>
                <a:gd name="connsiteX6" fmla="*/ 50547 w 66019"/>
                <a:gd name="connsiteY6" fmla="*/ 88402 h 167659"/>
                <a:gd name="connsiteX7" fmla="*/ 53798 w 66019"/>
                <a:gd name="connsiteY7" fmla="*/ 75179 h 167659"/>
                <a:gd name="connsiteX8" fmla="*/ 33292 w 66019"/>
                <a:gd name="connsiteY8" fmla="*/ 54720 h 167659"/>
                <a:gd name="connsiteX9" fmla="*/ 282 w 66019"/>
                <a:gd name="connsiteY9" fmla="*/ 93142 h 167659"/>
                <a:gd name="connsiteX10" fmla="*/ 3283 w 66019"/>
                <a:gd name="connsiteY10" fmla="*/ 95637 h 167659"/>
                <a:gd name="connsiteX11" fmla="*/ 7284 w 66019"/>
                <a:gd name="connsiteY11" fmla="*/ 91146 h 167659"/>
                <a:gd name="connsiteX12" fmla="*/ 32541 w 66019"/>
                <a:gd name="connsiteY12" fmla="*/ 60209 h 167659"/>
                <a:gd name="connsiteX13" fmla="*/ 38793 w 66019"/>
                <a:gd name="connsiteY13" fmla="*/ 68193 h 167659"/>
                <a:gd name="connsiteX14" fmla="*/ 36042 w 66019"/>
                <a:gd name="connsiteY14" fmla="*/ 81167 h 167659"/>
                <a:gd name="connsiteX15" fmla="*/ 18787 w 66019"/>
                <a:gd name="connsiteY15" fmla="*/ 127323 h 167659"/>
                <a:gd name="connsiteX16" fmla="*/ 13036 w 66019"/>
                <a:gd name="connsiteY16" fmla="*/ 147283 h 167659"/>
                <a:gd name="connsiteX17" fmla="*/ 33542 w 66019"/>
                <a:gd name="connsiteY17" fmla="*/ 167741 h 167659"/>
                <a:gd name="connsiteX18" fmla="*/ 66301 w 66019"/>
                <a:gd name="connsiteY18" fmla="*/ 129319 h 167659"/>
                <a:gd name="connsiteX19" fmla="*/ 63301 w 66019"/>
                <a:gd name="connsiteY19" fmla="*/ 126824 h 167659"/>
                <a:gd name="connsiteX20" fmla="*/ 59549 w 66019"/>
                <a:gd name="connsiteY20" fmla="*/ 131315 h 167659"/>
                <a:gd name="connsiteX21" fmla="*/ 34042 w 66019"/>
                <a:gd name="connsiteY21" fmla="*/ 162252 h 167659"/>
                <a:gd name="connsiteX22" fmla="*/ 28040 w 66019"/>
                <a:gd name="connsiteY22" fmla="*/ 154019 h 167659"/>
                <a:gd name="connsiteX23" fmla="*/ 35292 w 66019"/>
                <a:gd name="connsiteY23" fmla="*/ 129069 h 167659"/>
                <a:gd name="connsiteX24" fmla="*/ 45045 w 66019"/>
                <a:gd name="connsiteY24" fmla="*/ 102873 h 16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019" h="167659">
                  <a:moveTo>
                    <a:pt x="64051" y="9063"/>
                  </a:moveTo>
                  <a:cubicBezTo>
                    <a:pt x="64051" y="4073"/>
                    <a:pt x="60550" y="81"/>
                    <a:pt x="54798" y="81"/>
                  </a:cubicBezTo>
                  <a:cubicBezTo>
                    <a:pt x="48046" y="81"/>
                    <a:pt x="41294" y="6568"/>
                    <a:pt x="41294" y="13304"/>
                  </a:cubicBezTo>
                  <a:cubicBezTo>
                    <a:pt x="41294" y="18045"/>
                    <a:pt x="44795" y="22286"/>
                    <a:pt x="50797" y="22286"/>
                  </a:cubicBezTo>
                  <a:cubicBezTo>
                    <a:pt x="56549" y="22286"/>
                    <a:pt x="64051" y="16548"/>
                    <a:pt x="64051" y="9063"/>
                  </a:cubicBezTo>
                  <a:close/>
                  <a:moveTo>
                    <a:pt x="45045" y="102873"/>
                  </a:moveTo>
                  <a:cubicBezTo>
                    <a:pt x="48046" y="95637"/>
                    <a:pt x="48046" y="95138"/>
                    <a:pt x="50547" y="88402"/>
                  </a:cubicBezTo>
                  <a:cubicBezTo>
                    <a:pt x="52547" y="83412"/>
                    <a:pt x="53798" y="79919"/>
                    <a:pt x="53798" y="75179"/>
                  </a:cubicBezTo>
                  <a:cubicBezTo>
                    <a:pt x="53798" y="63952"/>
                    <a:pt x="45795" y="54720"/>
                    <a:pt x="33292" y="54720"/>
                  </a:cubicBezTo>
                  <a:cubicBezTo>
                    <a:pt x="9785" y="54720"/>
                    <a:pt x="282" y="90897"/>
                    <a:pt x="282" y="93142"/>
                  </a:cubicBezTo>
                  <a:cubicBezTo>
                    <a:pt x="282" y="95637"/>
                    <a:pt x="2783" y="95637"/>
                    <a:pt x="3283" y="95637"/>
                  </a:cubicBezTo>
                  <a:cubicBezTo>
                    <a:pt x="5783" y="95637"/>
                    <a:pt x="6034" y="95138"/>
                    <a:pt x="7284" y="91146"/>
                  </a:cubicBezTo>
                  <a:cubicBezTo>
                    <a:pt x="14036" y="67694"/>
                    <a:pt x="24039" y="60209"/>
                    <a:pt x="32541" y="60209"/>
                  </a:cubicBezTo>
                  <a:cubicBezTo>
                    <a:pt x="34542" y="60209"/>
                    <a:pt x="38793" y="60209"/>
                    <a:pt x="38793" y="68193"/>
                  </a:cubicBezTo>
                  <a:cubicBezTo>
                    <a:pt x="38793" y="73432"/>
                    <a:pt x="37043" y="78672"/>
                    <a:pt x="36042" y="81167"/>
                  </a:cubicBezTo>
                  <a:cubicBezTo>
                    <a:pt x="34042" y="87654"/>
                    <a:pt x="22789" y="116595"/>
                    <a:pt x="18787" y="127323"/>
                  </a:cubicBezTo>
                  <a:cubicBezTo>
                    <a:pt x="16287" y="133810"/>
                    <a:pt x="13036" y="142043"/>
                    <a:pt x="13036" y="147283"/>
                  </a:cubicBezTo>
                  <a:cubicBezTo>
                    <a:pt x="13036" y="159009"/>
                    <a:pt x="21538" y="167741"/>
                    <a:pt x="33542" y="167741"/>
                  </a:cubicBezTo>
                  <a:cubicBezTo>
                    <a:pt x="57049" y="167741"/>
                    <a:pt x="66301" y="131564"/>
                    <a:pt x="66301" y="129319"/>
                  </a:cubicBezTo>
                  <a:cubicBezTo>
                    <a:pt x="66301" y="126824"/>
                    <a:pt x="64051" y="126824"/>
                    <a:pt x="63301" y="126824"/>
                  </a:cubicBezTo>
                  <a:cubicBezTo>
                    <a:pt x="60800" y="126824"/>
                    <a:pt x="60800" y="127573"/>
                    <a:pt x="59549" y="131315"/>
                  </a:cubicBezTo>
                  <a:cubicBezTo>
                    <a:pt x="55048" y="147033"/>
                    <a:pt x="46796" y="162252"/>
                    <a:pt x="34042" y="162252"/>
                  </a:cubicBezTo>
                  <a:cubicBezTo>
                    <a:pt x="29791" y="162252"/>
                    <a:pt x="28040" y="159757"/>
                    <a:pt x="28040" y="154019"/>
                  </a:cubicBezTo>
                  <a:cubicBezTo>
                    <a:pt x="28040" y="147782"/>
                    <a:pt x="29541" y="144289"/>
                    <a:pt x="35292" y="129069"/>
                  </a:cubicBezTo>
                  <a:lnTo>
                    <a:pt x="45045" y="1028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98" name="任意多边形: 形状 6397">
              <a:extLst>
                <a:ext uri="{FF2B5EF4-FFF2-40B4-BE49-F238E27FC236}">
                  <a16:creationId xmlns:a16="http://schemas.microsoft.com/office/drawing/2014/main" id="{6BA76284-3A83-5DF8-D1B9-23886BC4629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700288" y="6107734"/>
              <a:ext cx="63718" cy="115964"/>
            </a:xfrm>
            <a:custGeom>
              <a:avLst/>
              <a:gdLst>
                <a:gd name="connsiteX0" fmla="*/ 39847 w 63718"/>
                <a:gd name="connsiteY0" fmla="*/ 4973 h 115964"/>
                <a:gd name="connsiteX1" fmla="*/ 34596 w 63718"/>
                <a:gd name="connsiteY1" fmla="*/ 83 h 115964"/>
                <a:gd name="connsiteX2" fmla="*/ 285 w 63718"/>
                <a:gd name="connsiteY2" fmla="*/ 11260 h 115964"/>
                <a:gd name="connsiteX3" fmla="*/ 285 w 63718"/>
                <a:gd name="connsiteY3" fmla="*/ 17547 h 115964"/>
                <a:gd name="connsiteX4" fmla="*/ 25668 w 63718"/>
                <a:gd name="connsiteY4" fmla="*/ 12657 h 115964"/>
                <a:gd name="connsiteX5" fmla="*/ 25668 w 63718"/>
                <a:gd name="connsiteY5" fmla="*/ 101726 h 115964"/>
                <a:gd name="connsiteX6" fmla="*/ 8163 w 63718"/>
                <a:gd name="connsiteY6" fmla="*/ 109760 h 115964"/>
                <a:gd name="connsiteX7" fmla="*/ 1511 w 63718"/>
                <a:gd name="connsiteY7" fmla="*/ 109760 h 115964"/>
                <a:gd name="connsiteX8" fmla="*/ 1511 w 63718"/>
                <a:gd name="connsiteY8" fmla="*/ 116047 h 115964"/>
                <a:gd name="connsiteX9" fmla="*/ 32670 w 63718"/>
                <a:gd name="connsiteY9" fmla="*/ 115349 h 115964"/>
                <a:gd name="connsiteX10" fmla="*/ 64004 w 63718"/>
                <a:gd name="connsiteY10" fmla="*/ 116047 h 115964"/>
                <a:gd name="connsiteX11" fmla="*/ 64004 w 63718"/>
                <a:gd name="connsiteY11" fmla="*/ 109760 h 115964"/>
                <a:gd name="connsiteX12" fmla="*/ 57352 w 63718"/>
                <a:gd name="connsiteY12" fmla="*/ 109760 h 115964"/>
                <a:gd name="connsiteX13" fmla="*/ 39847 w 63718"/>
                <a:gd name="connsiteY13" fmla="*/ 101726 h 115964"/>
                <a:gd name="connsiteX14" fmla="*/ 39847 w 63718"/>
                <a:gd name="connsiteY14" fmla="*/ 4973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18" h="115964">
                  <a:moveTo>
                    <a:pt x="39847" y="4973"/>
                  </a:moveTo>
                  <a:cubicBezTo>
                    <a:pt x="39847" y="257"/>
                    <a:pt x="39497" y="83"/>
                    <a:pt x="34596" y="83"/>
                  </a:cubicBezTo>
                  <a:cubicBezTo>
                    <a:pt x="23392" y="11085"/>
                    <a:pt x="7462" y="11260"/>
                    <a:pt x="285" y="11260"/>
                  </a:cubicBezTo>
                  <a:lnTo>
                    <a:pt x="285" y="17547"/>
                  </a:lnTo>
                  <a:cubicBezTo>
                    <a:pt x="4487" y="17547"/>
                    <a:pt x="16040" y="17547"/>
                    <a:pt x="25668" y="12657"/>
                  </a:cubicBezTo>
                  <a:lnTo>
                    <a:pt x="25668" y="101726"/>
                  </a:lnTo>
                  <a:cubicBezTo>
                    <a:pt x="25668" y="107490"/>
                    <a:pt x="25668" y="109760"/>
                    <a:pt x="8163" y="109760"/>
                  </a:cubicBezTo>
                  <a:lnTo>
                    <a:pt x="1511" y="109760"/>
                  </a:lnTo>
                  <a:lnTo>
                    <a:pt x="1511" y="116047"/>
                  </a:lnTo>
                  <a:cubicBezTo>
                    <a:pt x="4662" y="115873"/>
                    <a:pt x="26193" y="115349"/>
                    <a:pt x="32670" y="115349"/>
                  </a:cubicBezTo>
                  <a:cubicBezTo>
                    <a:pt x="38097" y="115349"/>
                    <a:pt x="60153" y="115873"/>
                    <a:pt x="64004" y="116047"/>
                  </a:cubicBezTo>
                  <a:lnTo>
                    <a:pt x="64004" y="109760"/>
                  </a:lnTo>
                  <a:lnTo>
                    <a:pt x="57352" y="109760"/>
                  </a:lnTo>
                  <a:cubicBezTo>
                    <a:pt x="39847" y="109760"/>
                    <a:pt x="39847" y="107490"/>
                    <a:pt x="39847" y="101726"/>
                  </a:cubicBezTo>
                  <a:lnTo>
                    <a:pt x="39847" y="49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99" name="任意多边形: 形状 6398">
              <a:extLst>
                <a:ext uri="{FF2B5EF4-FFF2-40B4-BE49-F238E27FC236}">
                  <a16:creationId xmlns:a16="http://schemas.microsoft.com/office/drawing/2014/main" id="{D36B0B07-F981-07B7-8C44-7661BCF0B15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814900" y="6159829"/>
              <a:ext cx="29258" cy="74598"/>
            </a:xfrm>
            <a:custGeom>
              <a:avLst/>
              <a:gdLst>
                <a:gd name="connsiteX0" fmla="*/ 29548 w 29258"/>
                <a:gd name="connsiteY0" fmla="*/ 26278 h 74598"/>
                <a:gd name="connsiteX1" fmla="*/ 13544 w 29258"/>
                <a:gd name="connsiteY1" fmla="*/ 81 h 74598"/>
                <a:gd name="connsiteX2" fmla="*/ 290 w 29258"/>
                <a:gd name="connsiteY2" fmla="*/ 13304 h 74598"/>
                <a:gd name="connsiteX3" fmla="*/ 13544 w 29258"/>
                <a:gd name="connsiteY3" fmla="*/ 26528 h 74598"/>
                <a:gd name="connsiteX4" fmla="*/ 22296 w 29258"/>
                <a:gd name="connsiteY4" fmla="*/ 23284 h 74598"/>
                <a:gd name="connsiteX5" fmla="*/ 23547 w 29258"/>
                <a:gd name="connsiteY5" fmla="*/ 22536 h 74598"/>
                <a:gd name="connsiteX6" fmla="*/ 24047 w 29258"/>
                <a:gd name="connsiteY6" fmla="*/ 26278 h 74598"/>
                <a:gd name="connsiteX7" fmla="*/ 7042 w 29258"/>
                <a:gd name="connsiteY7" fmla="*/ 67943 h 74598"/>
                <a:gd name="connsiteX8" fmla="*/ 4291 w 29258"/>
                <a:gd name="connsiteY8" fmla="*/ 71935 h 74598"/>
                <a:gd name="connsiteX9" fmla="*/ 6792 w 29258"/>
                <a:gd name="connsiteY9" fmla="*/ 74680 h 74598"/>
                <a:gd name="connsiteX10" fmla="*/ 29548 w 29258"/>
                <a:gd name="connsiteY10" fmla="*/ 26278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58" h="74598">
                  <a:moveTo>
                    <a:pt x="29548" y="26278"/>
                  </a:moveTo>
                  <a:cubicBezTo>
                    <a:pt x="29548" y="9811"/>
                    <a:pt x="23297" y="81"/>
                    <a:pt x="13544" y="81"/>
                  </a:cubicBezTo>
                  <a:cubicBezTo>
                    <a:pt x="5291" y="81"/>
                    <a:pt x="290" y="6319"/>
                    <a:pt x="290" y="13304"/>
                  </a:cubicBezTo>
                  <a:cubicBezTo>
                    <a:pt x="290" y="20041"/>
                    <a:pt x="5291" y="26528"/>
                    <a:pt x="13544" y="26528"/>
                  </a:cubicBezTo>
                  <a:cubicBezTo>
                    <a:pt x="16545" y="26528"/>
                    <a:pt x="19796" y="25530"/>
                    <a:pt x="22296" y="23284"/>
                  </a:cubicBezTo>
                  <a:cubicBezTo>
                    <a:pt x="23047" y="22785"/>
                    <a:pt x="23297" y="22536"/>
                    <a:pt x="23547" y="22536"/>
                  </a:cubicBezTo>
                  <a:cubicBezTo>
                    <a:pt x="23797" y="22536"/>
                    <a:pt x="24047" y="22785"/>
                    <a:pt x="24047" y="26278"/>
                  </a:cubicBezTo>
                  <a:cubicBezTo>
                    <a:pt x="24047" y="44741"/>
                    <a:pt x="15294" y="59710"/>
                    <a:pt x="7042" y="67943"/>
                  </a:cubicBezTo>
                  <a:cubicBezTo>
                    <a:pt x="4291" y="70688"/>
                    <a:pt x="4291" y="71187"/>
                    <a:pt x="4291" y="71935"/>
                  </a:cubicBezTo>
                  <a:cubicBezTo>
                    <a:pt x="4291" y="73682"/>
                    <a:pt x="5541" y="74680"/>
                    <a:pt x="6792" y="74680"/>
                  </a:cubicBezTo>
                  <a:cubicBezTo>
                    <a:pt x="9542" y="74680"/>
                    <a:pt x="29548" y="55469"/>
                    <a:pt x="29548" y="2627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00" name="任意多边形: 形状 6399">
              <a:extLst>
                <a:ext uri="{FF2B5EF4-FFF2-40B4-BE49-F238E27FC236}">
                  <a16:creationId xmlns:a16="http://schemas.microsoft.com/office/drawing/2014/main" id="{13CB9DCA-BE36-C477-6F66-055502BCCA8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901286" y="6021360"/>
              <a:ext cx="102530" cy="216061"/>
            </a:xfrm>
            <a:custGeom>
              <a:avLst/>
              <a:gdLst>
                <a:gd name="connsiteX0" fmla="*/ 102825 w 102530"/>
                <a:gd name="connsiteY0" fmla="*/ 9063 h 216061"/>
                <a:gd name="connsiteX1" fmla="*/ 93322 w 102530"/>
                <a:gd name="connsiteY1" fmla="*/ 81 h 216061"/>
                <a:gd name="connsiteX2" fmla="*/ 80068 w 102530"/>
                <a:gd name="connsiteY2" fmla="*/ 13304 h 216061"/>
                <a:gd name="connsiteX3" fmla="*/ 89321 w 102530"/>
                <a:gd name="connsiteY3" fmla="*/ 22286 h 216061"/>
                <a:gd name="connsiteX4" fmla="*/ 102825 w 102530"/>
                <a:gd name="connsiteY4" fmla="*/ 9063 h 216061"/>
                <a:gd name="connsiteX5" fmla="*/ 52560 w 102530"/>
                <a:gd name="connsiteY5" fmla="*/ 177471 h 216061"/>
                <a:gd name="connsiteX6" fmla="*/ 21801 w 102530"/>
                <a:gd name="connsiteY6" fmla="*/ 210654 h 216061"/>
                <a:gd name="connsiteX7" fmla="*/ 12048 w 102530"/>
                <a:gd name="connsiteY7" fmla="*/ 208408 h 216061"/>
                <a:gd name="connsiteX8" fmla="*/ 23301 w 102530"/>
                <a:gd name="connsiteY8" fmla="*/ 195185 h 216061"/>
                <a:gd name="connsiteX9" fmla="*/ 13798 w 102530"/>
                <a:gd name="connsiteY9" fmla="*/ 186453 h 216061"/>
                <a:gd name="connsiteX10" fmla="*/ 294 w 102530"/>
                <a:gd name="connsiteY10" fmla="*/ 200674 h 216061"/>
                <a:gd name="connsiteX11" fmla="*/ 22301 w 102530"/>
                <a:gd name="connsiteY11" fmla="*/ 216143 h 216061"/>
                <a:gd name="connsiteX12" fmla="*/ 69315 w 102530"/>
                <a:gd name="connsiteY12" fmla="*/ 178220 h 216061"/>
                <a:gd name="connsiteX13" fmla="*/ 92322 w 102530"/>
                <a:gd name="connsiteY13" fmla="*/ 86905 h 216061"/>
                <a:gd name="connsiteX14" fmla="*/ 93572 w 102530"/>
                <a:gd name="connsiteY14" fmla="*/ 77674 h 216061"/>
                <a:gd name="connsiteX15" fmla="*/ 70565 w 102530"/>
                <a:gd name="connsiteY15" fmla="*/ 54720 h 216061"/>
                <a:gd name="connsiteX16" fmla="*/ 30803 w 102530"/>
                <a:gd name="connsiteY16" fmla="*/ 93142 h 216061"/>
                <a:gd name="connsiteX17" fmla="*/ 33804 w 102530"/>
                <a:gd name="connsiteY17" fmla="*/ 95637 h 216061"/>
                <a:gd name="connsiteX18" fmla="*/ 38305 w 102530"/>
                <a:gd name="connsiteY18" fmla="*/ 90647 h 216061"/>
                <a:gd name="connsiteX19" fmla="*/ 69815 w 102530"/>
                <a:gd name="connsiteY19" fmla="*/ 60209 h 216061"/>
                <a:gd name="connsiteX20" fmla="*/ 77817 w 102530"/>
                <a:gd name="connsiteY20" fmla="*/ 71686 h 216061"/>
                <a:gd name="connsiteX21" fmla="*/ 76067 w 102530"/>
                <a:gd name="connsiteY21" fmla="*/ 84410 h 216061"/>
                <a:gd name="connsiteX22" fmla="*/ 52560 w 102530"/>
                <a:gd name="connsiteY22" fmla="*/ 177471 h 21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530" h="216061">
                  <a:moveTo>
                    <a:pt x="102825" y="9063"/>
                  </a:moveTo>
                  <a:cubicBezTo>
                    <a:pt x="102825" y="4323"/>
                    <a:pt x="99324" y="81"/>
                    <a:pt x="93322" y="81"/>
                  </a:cubicBezTo>
                  <a:cubicBezTo>
                    <a:pt x="87570" y="81"/>
                    <a:pt x="80068" y="5820"/>
                    <a:pt x="80068" y="13304"/>
                  </a:cubicBezTo>
                  <a:cubicBezTo>
                    <a:pt x="80068" y="18294"/>
                    <a:pt x="83569" y="22286"/>
                    <a:pt x="89321" y="22286"/>
                  </a:cubicBezTo>
                  <a:cubicBezTo>
                    <a:pt x="96073" y="22286"/>
                    <a:pt x="102825" y="15799"/>
                    <a:pt x="102825" y="9063"/>
                  </a:cubicBezTo>
                  <a:close/>
                  <a:moveTo>
                    <a:pt x="52560" y="177471"/>
                  </a:moveTo>
                  <a:cubicBezTo>
                    <a:pt x="47808" y="196433"/>
                    <a:pt x="35805" y="210654"/>
                    <a:pt x="21801" y="210654"/>
                  </a:cubicBezTo>
                  <a:cubicBezTo>
                    <a:pt x="20300" y="210654"/>
                    <a:pt x="16549" y="210654"/>
                    <a:pt x="12048" y="208408"/>
                  </a:cubicBezTo>
                  <a:cubicBezTo>
                    <a:pt x="19550" y="206662"/>
                    <a:pt x="23301" y="200175"/>
                    <a:pt x="23301" y="195185"/>
                  </a:cubicBezTo>
                  <a:cubicBezTo>
                    <a:pt x="23301" y="191193"/>
                    <a:pt x="20550" y="186453"/>
                    <a:pt x="13798" y="186453"/>
                  </a:cubicBezTo>
                  <a:cubicBezTo>
                    <a:pt x="7546" y="186453"/>
                    <a:pt x="294" y="191692"/>
                    <a:pt x="294" y="200674"/>
                  </a:cubicBezTo>
                  <a:cubicBezTo>
                    <a:pt x="294" y="210654"/>
                    <a:pt x="10297" y="216143"/>
                    <a:pt x="22301" y="216143"/>
                  </a:cubicBezTo>
                  <a:cubicBezTo>
                    <a:pt x="39806" y="216143"/>
                    <a:pt x="63063" y="202920"/>
                    <a:pt x="69315" y="178220"/>
                  </a:cubicBezTo>
                  <a:lnTo>
                    <a:pt x="92322" y="86905"/>
                  </a:lnTo>
                  <a:cubicBezTo>
                    <a:pt x="93572" y="81915"/>
                    <a:pt x="93572" y="78422"/>
                    <a:pt x="93572" y="77674"/>
                  </a:cubicBezTo>
                  <a:cubicBezTo>
                    <a:pt x="93572" y="63453"/>
                    <a:pt x="83069" y="54720"/>
                    <a:pt x="70565" y="54720"/>
                  </a:cubicBezTo>
                  <a:cubicBezTo>
                    <a:pt x="45057" y="54720"/>
                    <a:pt x="30803" y="90897"/>
                    <a:pt x="30803" y="93142"/>
                  </a:cubicBezTo>
                  <a:cubicBezTo>
                    <a:pt x="30803" y="95637"/>
                    <a:pt x="33304" y="95637"/>
                    <a:pt x="33804" y="95637"/>
                  </a:cubicBezTo>
                  <a:cubicBezTo>
                    <a:pt x="36055" y="95637"/>
                    <a:pt x="36305" y="95388"/>
                    <a:pt x="38305" y="90647"/>
                  </a:cubicBezTo>
                  <a:cubicBezTo>
                    <a:pt x="44557" y="75428"/>
                    <a:pt x="56061" y="60209"/>
                    <a:pt x="69815" y="60209"/>
                  </a:cubicBezTo>
                  <a:cubicBezTo>
                    <a:pt x="73316" y="60209"/>
                    <a:pt x="77817" y="61207"/>
                    <a:pt x="77817" y="71686"/>
                  </a:cubicBezTo>
                  <a:cubicBezTo>
                    <a:pt x="77817" y="77424"/>
                    <a:pt x="77067" y="80169"/>
                    <a:pt x="76067" y="84410"/>
                  </a:cubicBezTo>
                  <a:lnTo>
                    <a:pt x="52560" y="17747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01" name="任意多边形: 形状 6400">
              <a:extLst>
                <a:ext uri="{FF2B5EF4-FFF2-40B4-BE49-F238E27FC236}">
                  <a16:creationId xmlns:a16="http://schemas.microsoft.com/office/drawing/2014/main" id="{0C293D77-216E-8235-6BF4-3FE706D0012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026600" y="6107734"/>
              <a:ext cx="63718" cy="115964"/>
            </a:xfrm>
            <a:custGeom>
              <a:avLst/>
              <a:gdLst>
                <a:gd name="connsiteX0" fmla="*/ 39860 w 63718"/>
                <a:gd name="connsiteY0" fmla="*/ 4973 h 115964"/>
                <a:gd name="connsiteX1" fmla="*/ 34609 w 63718"/>
                <a:gd name="connsiteY1" fmla="*/ 83 h 115964"/>
                <a:gd name="connsiteX2" fmla="*/ 298 w 63718"/>
                <a:gd name="connsiteY2" fmla="*/ 11260 h 115964"/>
                <a:gd name="connsiteX3" fmla="*/ 298 w 63718"/>
                <a:gd name="connsiteY3" fmla="*/ 17547 h 115964"/>
                <a:gd name="connsiteX4" fmla="*/ 25681 w 63718"/>
                <a:gd name="connsiteY4" fmla="*/ 12657 h 115964"/>
                <a:gd name="connsiteX5" fmla="*/ 25681 w 63718"/>
                <a:gd name="connsiteY5" fmla="*/ 101726 h 115964"/>
                <a:gd name="connsiteX6" fmla="*/ 8176 w 63718"/>
                <a:gd name="connsiteY6" fmla="*/ 109760 h 115964"/>
                <a:gd name="connsiteX7" fmla="*/ 1524 w 63718"/>
                <a:gd name="connsiteY7" fmla="*/ 109760 h 115964"/>
                <a:gd name="connsiteX8" fmla="*/ 1524 w 63718"/>
                <a:gd name="connsiteY8" fmla="*/ 116047 h 115964"/>
                <a:gd name="connsiteX9" fmla="*/ 32683 w 63718"/>
                <a:gd name="connsiteY9" fmla="*/ 115349 h 115964"/>
                <a:gd name="connsiteX10" fmla="*/ 64017 w 63718"/>
                <a:gd name="connsiteY10" fmla="*/ 116047 h 115964"/>
                <a:gd name="connsiteX11" fmla="*/ 64017 w 63718"/>
                <a:gd name="connsiteY11" fmla="*/ 109760 h 115964"/>
                <a:gd name="connsiteX12" fmla="*/ 57365 w 63718"/>
                <a:gd name="connsiteY12" fmla="*/ 109760 h 115964"/>
                <a:gd name="connsiteX13" fmla="*/ 39860 w 63718"/>
                <a:gd name="connsiteY13" fmla="*/ 101726 h 115964"/>
                <a:gd name="connsiteX14" fmla="*/ 39860 w 63718"/>
                <a:gd name="connsiteY14" fmla="*/ 4973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18" h="115964">
                  <a:moveTo>
                    <a:pt x="39860" y="4973"/>
                  </a:moveTo>
                  <a:cubicBezTo>
                    <a:pt x="39860" y="257"/>
                    <a:pt x="39510" y="83"/>
                    <a:pt x="34609" y="83"/>
                  </a:cubicBezTo>
                  <a:cubicBezTo>
                    <a:pt x="23405" y="11085"/>
                    <a:pt x="7475" y="11260"/>
                    <a:pt x="298" y="11260"/>
                  </a:cubicBezTo>
                  <a:lnTo>
                    <a:pt x="298" y="17547"/>
                  </a:lnTo>
                  <a:cubicBezTo>
                    <a:pt x="4500" y="17547"/>
                    <a:pt x="16053" y="17547"/>
                    <a:pt x="25681" y="12657"/>
                  </a:cubicBezTo>
                  <a:lnTo>
                    <a:pt x="25681" y="101726"/>
                  </a:lnTo>
                  <a:cubicBezTo>
                    <a:pt x="25681" y="107490"/>
                    <a:pt x="25681" y="109760"/>
                    <a:pt x="8176" y="109760"/>
                  </a:cubicBezTo>
                  <a:lnTo>
                    <a:pt x="1524" y="109760"/>
                  </a:lnTo>
                  <a:lnTo>
                    <a:pt x="1524" y="116047"/>
                  </a:lnTo>
                  <a:cubicBezTo>
                    <a:pt x="4675" y="115873"/>
                    <a:pt x="26206" y="115349"/>
                    <a:pt x="32683" y="115349"/>
                  </a:cubicBezTo>
                  <a:cubicBezTo>
                    <a:pt x="38110" y="115349"/>
                    <a:pt x="60166" y="115873"/>
                    <a:pt x="64017" y="116047"/>
                  </a:cubicBezTo>
                  <a:lnTo>
                    <a:pt x="64017" y="109760"/>
                  </a:lnTo>
                  <a:lnTo>
                    <a:pt x="57365" y="109760"/>
                  </a:lnTo>
                  <a:cubicBezTo>
                    <a:pt x="39860" y="109760"/>
                    <a:pt x="39860" y="107490"/>
                    <a:pt x="39860" y="101726"/>
                  </a:cubicBezTo>
                  <a:lnTo>
                    <a:pt x="39860" y="49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02" name="任意多边形: 形状 6401">
              <a:extLst>
                <a:ext uri="{FF2B5EF4-FFF2-40B4-BE49-F238E27FC236}">
                  <a16:creationId xmlns:a16="http://schemas.microsoft.com/office/drawing/2014/main" id="{5C5908F8-8792-3E02-206E-B57522F8FF2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141212" y="6159829"/>
              <a:ext cx="29258" cy="74598"/>
            </a:xfrm>
            <a:custGeom>
              <a:avLst/>
              <a:gdLst>
                <a:gd name="connsiteX0" fmla="*/ 29561 w 29258"/>
                <a:gd name="connsiteY0" fmla="*/ 26278 h 74598"/>
                <a:gd name="connsiteX1" fmla="*/ 13557 w 29258"/>
                <a:gd name="connsiteY1" fmla="*/ 81 h 74598"/>
                <a:gd name="connsiteX2" fmla="*/ 303 w 29258"/>
                <a:gd name="connsiteY2" fmla="*/ 13304 h 74598"/>
                <a:gd name="connsiteX3" fmla="*/ 13557 w 29258"/>
                <a:gd name="connsiteY3" fmla="*/ 26528 h 74598"/>
                <a:gd name="connsiteX4" fmla="*/ 22309 w 29258"/>
                <a:gd name="connsiteY4" fmla="*/ 23284 h 74598"/>
                <a:gd name="connsiteX5" fmla="*/ 23560 w 29258"/>
                <a:gd name="connsiteY5" fmla="*/ 22536 h 74598"/>
                <a:gd name="connsiteX6" fmla="*/ 24060 w 29258"/>
                <a:gd name="connsiteY6" fmla="*/ 26278 h 74598"/>
                <a:gd name="connsiteX7" fmla="*/ 7055 w 29258"/>
                <a:gd name="connsiteY7" fmla="*/ 67943 h 74598"/>
                <a:gd name="connsiteX8" fmla="*/ 4304 w 29258"/>
                <a:gd name="connsiteY8" fmla="*/ 71935 h 74598"/>
                <a:gd name="connsiteX9" fmla="*/ 6805 w 29258"/>
                <a:gd name="connsiteY9" fmla="*/ 74680 h 74598"/>
                <a:gd name="connsiteX10" fmla="*/ 29561 w 29258"/>
                <a:gd name="connsiteY10" fmla="*/ 26278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58" h="74598">
                  <a:moveTo>
                    <a:pt x="29561" y="26278"/>
                  </a:moveTo>
                  <a:cubicBezTo>
                    <a:pt x="29561" y="9811"/>
                    <a:pt x="23310" y="81"/>
                    <a:pt x="13557" y="81"/>
                  </a:cubicBezTo>
                  <a:cubicBezTo>
                    <a:pt x="5304" y="81"/>
                    <a:pt x="303" y="6319"/>
                    <a:pt x="303" y="13304"/>
                  </a:cubicBezTo>
                  <a:cubicBezTo>
                    <a:pt x="303" y="20041"/>
                    <a:pt x="5304" y="26528"/>
                    <a:pt x="13557" y="26528"/>
                  </a:cubicBezTo>
                  <a:cubicBezTo>
                    <a:pt x="16558" y="26528"/>
                    <a:pt x="19809" y="25530"/>
                    <a:pt x="22309" y="23284"/>
                  </a:cubicBezTo>
                  <a:cubicBezTo>
                    <a:pt x="23060" y="22785"/>
                    <a:pt x="23310" y="22536"/>
                    <a:pt x="23560" y="22536"/>
                  </a:cubicBezTo>
                  <a:cubicBezTo>
                    <a:pt x="23810" y="22536"/>
                    <a:pt x="24060" y="22785"/>
                    <a:pt x="24060" y="26278"/>
                  </a:cubicBezTo>
                  <a:cubicBezTo>
                    <a:pt x="24060" y="44741"/>
                    <a:pt x="15307" y="59710"/>
                    <a:pt x="7055" y="67943"/>
                  </a:cubicBezTo>
                  <a:cubicBezTo>
                    <a:pt x="4304" y="70688"/>
                    <a:pt x="4304" y="71187"/>
                    <a:pt x="4304" y="71935"/>
                  </a:cubicBezTo>
                  <a:cubicBezTo>
                    <a:pt x="4304" y="73682"/>
                    <a:pt x="5554" y="74680"/>
                    <a:pt x="6805" y="74680"/>
                  </a:cubicBezTo>
                  <a:cubicBezTo>
                    <a:pt x="9555" y="74680"/>
                    <a:pt x="29561" y="55469"/>
                    <a:pt x="29561" y="2627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03" name="任意多边形: 形状 6402">
              <a:extLst>
                <a:ext uri="{FF2B5EF4-FFF2-40B4-BE49-F238E27FC236}">
                  <a16:creationId xmlns:a16="http://schemas.microsoft.com/office/drawing/2014/main" id="{D7F54C29-2647-489B-758F-8390C888598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252356" y="6110678"/>
              <a:ext cx="26507" cy="26446"/>
            </a:xfrm>
            <a:custGeom>
              <a:avLst/>
              <a:gdLst>
                <a:gd name="connsiteX0" fmla="*/ 26815 w 26507"/>
                <a:gd name="connsiteY0" fmla="*/ 13304 h 26446"/>
                <a:gd name="connsiteX1" fmla="*/ 13561 w 26507"/>
                <a:gd name="connsiteY1" fmla="*/ 81 h 26446"/>
                <a:gd name="connsiteX2" fmla="*/ 307 w 26507"/>
                <a:gd name="connsiteY2" fmla="*/ 13304 h 26446"/>
                <a:gd name="connsiteX3" fmla="*/ 13561 w 26507"/>
                <a:gd name="connsiteY3" fmla="*/ 26528 h 26446"/>
                <a:gd name="connsiteX4" fmla="*/ 26815 w 26507"/>
                <a:gd name="connsiteY4" fmla="*/ 13304 h 2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07" h="26446">
                  <a:moveTo>
                    <a:pt x="26815" y="13304"/>
                  </a:moveTo>
                  <a:cubicBezTo>
                    <a:pt x="26815" y="6069"/>
                    <a:pt x="20813" y="81"/>
                    <a:pt x="13561" y="81"/>
                  </a:cubicBezTo>
                  <a:cubicBezTo>
                    <a:pt x="6309" y="81"/>
                    <a:pt x="307" y="6069"/>
                    <a:pt x="307" y="13304"/>
                  </a:cubicBezTo>
                  <a:cubicBezTo>
                    <a:pt x="307" y="20540"/>
                    <a:pt x="6309" y="26528"/>
                    <a:pt x="13561" y="26528"/>
                  </a:cubicBezTo>
                  <a:cubicBezTo>
                    <a:pt x="20813" y="26528"/>
                    <a:pt x="26815" y="20540"/>
                    <a:pt x="26815" y="1330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04" name="任意多边形: 形状 6403">
              <a:extLst>
                <a:ext uri="{FF2B5EF4-FFF2-40B4-BE49-F238E27FC236}">
                  <a16:creationId xmlns:a16="http://schemas.microsoft.com/office/drawing/2014/main" id="{311826EE-D5EE-BB80-279B-01BA0CFB6D3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363499" y="6110678"/>
              <a:ext cx="26507" cy="26446"/>
            </a:xfrm>
            <a:custGeom>
              <a:avLst/>
              <a:gdLst>
                <a:gd name="connsiteX0" fmla="*/ 26819 w 26507"/>
                <a:gd name="connsiteY0" fmla="*/ 13304 h 26446"/>
                <a:gd name="connsiteX1" fmla="*/ 13566 w 26507"/>
                <a:gd name="connsiteY1" fmla="*/ 81 h 26446"/>
                <a:gd name="connsiteX2" fmla="*/ 312 w 26507"/>
                <a:gd name="connsiteY2" fmla="*/ 13304 h 26446"/>
                <a:gd name="connsiteX3" fmla="*/ 13566 w 26507"/>
                <a:gd name="connsiteY3" fmla="*/ 26528 h 26446"/>
                <a:gd name="connsiteX4" fmla="*/ 26819 w 26507"/>
                <a:gd name="connsiteY4" fmla="*/ 13304 h 2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07" h="26446">
                  <a:moveTo>
                    <a:pt x="26819" y="13304"/>
                  </a:moveTo>
                  <a:cubicBezTo>
                    <a:pt x="26819" y="6069"/>
                    <a:pt x="20818" y="81"/>
                    <a:pt x="13566" y="81"/>
                  </a:cubicBezTo>
                  <a:cubicBezTo>
                    <a:pt x="6313" y="81"/>
                    <a:pt x="312" y="6069"/>
                    <a:pt x="312" y="13304"/>
                  </a:cubicBezTo>
                  <a:cubicBezTo>
                    <a:pt x="312" y="20540"/>
                    <a:pt x="6313" y="26528"/>
                    <a:pt x="13566" y="26528"/>
                  </a:cubicBezTo>
                  <a:cubicBezTo>
                    <a:pt x="20818" y="26528"/>
                    <a:pt x="26819" y="20540"/>
                    <a:pt x="26819" y="1330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05" name="任意多边形: 形状 6404">
              <a:extLst>
                <a:ext uri="{FF2B5EF4-FFF2-40B4-BE49-F238E27FC236}">
                  <a16:creationId xmlns:a16="http://schemas.microsoft.com/office/drawing/2014/main" id="{F6594624-FD1D-84C4-7A97-541CEB30E55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474643" y="6110678"/>
              <a:ext cx="26507" cy="26446"/>
            </a:xfrm>
            <a:custGeom>
              <a:avLst/>
              <a:gdLst>
                <a:gd name="connsiteX0" fmla="*/ 26824 w 26507"/>
                <a:gd name="connsiteY0" fmla="*/ 13304 h 26446"/>
                <a:gd name="connsiteX1" fmla="*/ 13570 w 26507"/>
                <a:gd name="connsiteY1" fmla="*/ 81 h 26446"/>
                <a:gd name="connsiteX2" fmla="*/ 316 w 26507"/>
                <a:gd name="connsiteY2" fmla="*/ 13304 h 26446"/>
                <a:gd name="connsiteX3" fmla="*/ 13570 w 26507"/>
                <a:gd name="connsiteY3" fmla="*/ 26528 h 26446"/>
                <a:gd name="connsiteX4" fmla="*/ 26824 w 26507"/>
                <a:gd name="connsiteY4" fmla="*/ 13304 h 2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07" h="26446">
                  <a:moveTo>
                    <a:pt x="26824" y="13304"/>
                  </a:moveTo>
                  <a:cubicBezTo>
                    <a:pt x="26824" y="6069"/>
                    <a:pt x="20822" y="81"/>
                    <a:pt x="13570" y="81"/>
                  </a:cubicBezTo>
                  <a:cubicBezTo>
                    <a:pt x="6318" y="81"/>
                    <a:pt x="316" y="6069"/>
                    <a:pt x="316" y="13304"/>
                  </a:cubicBezTo>
                  <a:cubicBezTo>
                    <a:pt x="316" y="20540"/>
                    <a:pt x="6318" y="26528"/>
                    <a:pt x="13570" y="26528"/>
                  </a:cubicBezTo>
                  <a:cubicBezTo>
                    <a:pt x="20822" y="26528"/>
                    <a:pt x="26824" y="20540"/>
                    <a:pt x="26824" y="13304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06" name="任意多边形: 形状 6405">
              <a:extLst>
                <a:ext uri="{FF2B5EF4-FFF2-40B4-BE49-F238E27FC236}">
                  <a16:creationId xmlns:a16="http://schemas.microsoft.com/office/drawing/2014/main" id="{4A85E6FE-6330-F851-81A3-0D8EA4A5605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627464" y="6159829"/>
              <a:ext cx="29258" cy="74598"/>
            </a:xfrm>
            <a:custGeom>
              <a:avLst/>
              <a:gdLst>
                <a:gd name="connsiteX0" fmla="*/ 29581 w 29258"/>
                <a:gd name="connsiteY0" fmla="*/ 26278 h 74598"/>
                <a:gd name="connsiteX1" fmla="*/ 13576 w 29258"/>
                <a:gd name="connsiteY1" fmla="*/ 81 h 74598"/>
                <a:gd name="connsiteX2" fmla="*/ 322 w 29258"/>
                <a:gd name="connsiteY2" fmla="*/ 13304 h 74598"/>
                <a:gd name="connsiteX3" fmla="*/ 13576 w 29258"/>
                <a:gd name="connsiteY3" fmla="*/ 26528 h 74598"/>
                <a:gd name="connsiteX4" fmla="*/ 22329 w 29258"/>
                <a:gd name="connsiteY4" fmla="*/ 23284 h 74598"/>
                <a:gd name="connsiteX5" fmla="*/ 23579 w 29258"/>
                <a:gd name="connsiteY5" fmla="*/ 22536 h 74598"/>
                <a:gd name="connsiteX6" fmla="*/ 24079 w 29258"/>
                <a:gd name="connsiteY6" fmla="*/ 26278 h 74598"/>
                <a:gd name="connsiteX7" fmla="*/ 7074 w 29258"/>
                <a:gd name="connsiteY7" fmla="*/ 67943 h 74598"/>
                <a:gd name="connsiteX8" fmla="*/ 4323 w 29258"/>
                <a:gd name="connsiteY8" fmla="*/ 71935 h 74598"/>
                <a:gd name="connsiteX9" fmla="*/ 6824 w 29258"/>
                <a:gd name="connsiteY9" fmla="*/ 74680 h 74598"/>
                <a:gd name="connsiteX10" fmla="*/ 29581 w 29258"/>
                <a:gd name="connsiteY10" fmla="*/ 26278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58" h="74598">
                  <a:moveTo>
                    <a:pt x="29581" y="26278"/>
                  </a:moveTo>
                  <a:cubicBezTo>
                    <a:pt x="29581" y="9811"/>
                    <a:pt x="23329" y="81"/>
                    <a:pt x="13576" y="81"/>
                  </a:cubicBezTo>
                  <a:cubicBezTo>
                    <a:pt x="5324" y="81"/>
                    <a:pt x="322" y="6319"/>
                    <a:pt x="322" y="13304"/>
                  </a:cubicBezTo>
                  <a:cubicBezTo>
                    <a:pt x="322" y="20041"/>
                    <a:pt x="5324" y="26528"/>
                    <a:pt x="13576" y="26528"/>
                  </a:cubicBezTo>
                  <a:cubicBezTo>
                    <a:pt x="16577" y="26528"/>
                    <a:pt x="19828" y="25530"/>
                    <a:pt x="22329" y="23284"/>
                  </a:cubicBezTo>
                  <a:cubicBezTo>
                    <a:pt x="23079" y="22785"/>
                    <a:pt x="23329" y="22536"/>
                    <a:pt x="23579" y="22536"/>
                  </a:cubicBezTo>
                  <a:cubicBezTo>
                    <a:pt x="23829" y="22536"/>
                    <a:pt x="24079" y="22785"/>
                    <a:pt x="24079" y="26278"/>
                  </a:cubicBezTo>
                  <a:cubicBezTo>
                    <a:pt x="24079" y="44741"/>
                    <a:pt x="15327" y="59710"/>
                    <a:pt x="7074" y="67943"/>
                  </a:cubicBezTo>
                  <a:cubicBezTo>
                    <a:pt x="4323" y="70688"/>
                    <a:pt x="4323" y="71187"/>
                    <a:pt x="4323" y="71935"/>
                  </a:cubicBezTo>
                  <a:cubicBezTo>
                    <a:pt x="4323" y="73682"/>
                    <a:pt x="5574" y="74680"/>
                    <a:pt x="6824" y="74680"/>
                  </a:cubicBezTo>
                  <a:cubicBezTo>
                    <a:pt x="9575" y="74680"/>
                    <a:pt x="29581" y="55469"/>
                    <a:pt x="29581" y="2627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07" name="任意多边形: 形状 6406">
              <a:extLst>
                <a:ext uri="{FF2B5EF4-FFF2-40B4-BE49-F238E27FC236}">
                  <a16:creationId xmlns:a16="http://schemas.microsoft.com/office/drawing/2014/main" id="{12518CCD-59C4-CC8C-1874-3A06C471A7D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725103" y="6073504"/>
              <a:ext cx="161798" cy="114767"/>
            </a:xfrm>
            <a:custGeom>
              <a:avLst/>
              <a:gdLst>
                <a:gd name="connsiteX0" fmla="*/ 62345 w 161798"/>
                <a:gd name="connsiteY0" fmla="*/ 19043 h 114767"/>
                <a:gd name="connsiteX1" fmla="*/ 31586 w 161798"/>
                <a:gd name="connsiteY1" fmla="*/ 81 h 114767"/>
                <a:gd name="connsiteX2" fmla="*/ 9829 w 161798"/>
                <a:gd name="connsiteY2" fmla="*/ 14302 h 114767"/>
                <a:gd name="connsiteX3" fmla="*/ 327 w 161798"/>
                <a:gd name="connsiteY3" fmla="*/ 39002 h 114767"/>
                <a:gd name="connsiteX4" fmla="*/ 6328 w 161798"/>
                <a:gd name="connsiteY4" fmla="*/ 42495 h 114767"/>
                <a:gd name="connsiteX5" fmla="*/ 11330 w 161798"/>
                <a:gd name="connsiteY5" fmla="*/ 41248 h 114767"/>
                <a:gd name="connsiteX6" fmla="*/ 13330 w 161798"/>
                <a:gd name="connsiteY6" fmla="*/ 34012 h 114767"/>
                <a:gd name="connsiteX7" fmla="*/ 30335 w 161798"/>
                <a:gd name="connsiteY7" fmla="*/ 9063 h 114767"/>
                <a:gd name="connsiteX8" fmla="*/ 36087 w 161798"/>
                <a:gd name="connsiteY8" fmla="*/ 18294 h 114767"/>
                <a:gd name="connsiteX9" fmla="*/ 32586 w 161798"/>
                <a:gd name="connsiteY9" fmla="*/ 36507 h 114767"/>
                <a:gd name="connsiteX10" fmla="*/ 27085 w 161798"/>
                <a:gd name="connsiteY10" fmla="*/ 58962 h 114767"/>
                <a:gd name="connsiteX11" fmla="*/ 18082 w 161798"/>
                <a:gd name="connsiteY11" fmla="*/ 93891 h 114767"/>
                <a:gd name="connsiteX12" fmla="*/ 16081 w 161798"/>
                <a:gd name="connsiteY12" fmla="*/ 103871 h 114767"/>
                <a:gd name="connsiteX13" fmla="*/ 27835 w 161798"/>
                <a:gd name="connsiteY13" fmla="*/ 114848 h 114767"/>
                <a:gd name="connsiteX14" fmla="*/ 45590 w 161798"/>
                <a:gd name="connsiteY14" fmla="*/ 95887 h 114767"/>
                <a:gd name="connsiteX15" fmla="*/ 52592 w 161798"/>
                <a:gd name="connsiteY15" fmla="*/ 67943 h 114767"/>
                <a:gd name="connsiteX16" fmla="*/ 60344 w 161798"/>
                <a:gd name="connsiteY16" fmla="*/ 38254 h 114767"/>
                <a:gd name="connsiteX17" fmla="*/ 75849 w 161798"/>
                <a:gd name="connsiteY17" fmla="*/ 18793 h 114767"/>
                <a:gd name="connsiteX18" fmla="*/ 101607 w 161798"/>
                <a:gd name="connsiteY18" fmla="*/ 9063 h 114767"/>
                <a:gd name="connsiteX19" fmla="*/ 114110 w 161798"/>
                <a:gd name="connsiteY19" fmla="*/ 23783 h 114767"/>
                <a:gd name="connsiteX20" fmla="*/ 98356 w 161798"/>
                <a:gd name="connsiteY20" fmla="*/ 79670 h 114767"/>
                <a:gd name="connsiteX21" fmla="*/ 94855 w 161798"/>
                <a:gd name="connsiteY21" fmla="*/ 92394 h 114767"/>
                <a:gd name="connsiteX22" fmla="*/ 123113 w 161798"/>
                <a:gd name="connsiteY22" fmla="*/ 114848 h 114767"/>
                <a:gd name="connsiteX23" fmla="*/ 162125 w 161798"/>
                <a:gd name="connsiteY23" fmla="*/ 75927 h 114767"/>
                <a:gd name="connsiteX24" fmla="*/ 156123 w 161798"/>
                <a:gd name="connsiteY24" fmla="*/ 72434 h 114767"/>
                <a:gd name="connsiteX25" fmla="*/ 150371 w 161798"/>
                <a:gd name="connsiteY25" fmla="*/ 75678 h 114767"/>
                <a:gd name="connsiteX26" fmla="*/ 124614 w 161798"/>
                <a:gd name="connsiteY26" fmla="*/ 105867 h 114767"/>
                <a:gd name="connsiteX27" fmla="*/ 120362 w 161798"/>
                <a:gd name="connsiteY27" fmla="*/ 100627 h 114767"/>
                <a:gd name="connsiteX28" fmla="*/ 125364 w 161798"/>
                <a:gd name="connsiteY28" fmla="*/ 82414 h 114767"/>
                <a:gd name="connsiteX29" fmla="*/ 140868 w 161798"/>
                <a:gd name="connsiteY29" fmla="*/ 29022 h 114767"/>
                <a:gd name="connsiteX30" fmla="*/ 103607 w 161798"/>
                <a:gd name="connsiteY30" fmla="*/ 81 h 114767"/>
                <a:gd name="connsiteX31" fmla="*/ 62345 w 161798"/>
                <a:gd name="connsiteY31" fmla="*/ 19043 h 11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1798" h="114767">
                  <a:moveTo>
                    <a:pt x="62345" y="19043"/>
                  </a:moveTo>
                  <a:cubicBezTo>
                    <a:pt x="58844" y="6568"/>
                    <a:pt x="45090" y="81"/>
                    <a:pt x="31586" y="81"/>
                  </a:cubicBezTo>
                  <a:cubicBezTo>
                    <a:pt x="22333" y="81"/>
                    <a:pt x="15331" y="5321"/>
                    <a:pt x="9829" y="14302"/>
                  </a:cubicBezTo>
                  <a:cubicBezTo>
                    <a:pt x="3578" y="24282"/>
                    <a:pt x="327" y="37755"/>
                    <a:pt x="327" y="39002"/>
                  </a:cubicBezTo>
                  <a:cubicBezTo>
                    <a:pt x="327" y="42495"/>
                    <a:pt x="4078" y="42495"/>
                    <a:pt x="6328" y="42495"/>
                  </a:cubicBezTo>
                  <a:cubicBezTo>
                    <a:pt x="9079" y="42495"/>
                    <a:pt x="10079" y="42495"/>
                    <a:pt x="11330" y="41248"/>
                  </a:cubicBezTo>
                  <a:cubicBezTo>
                    <a:pt x="11830" y="40749"/>
                    <a:pt x="11830" y="40250"/>
                    <a:pt x="13330" y="34012"/>
                  </a:cubicBezTo>
                  <a:cubicBezTo>
                    <a:pt x="18332" y="14552"/>
                    <a:pt x="23834" y="9063"/>
                    <a:pt x="30335" y="9063"/>
                  </a:cubicBezTo>
                  <a:cubicBezTo>
                    <a:pt x="34087" y="9063"/>
                    <a:pt x="36087" y="11558"/>
                    <a:pt x="36087" y="18294"/>
                  </a:cubicBezTo>
                  <a:cubicBezTo>
                    <a:pt x="36087" y="22536"/>
                    <a:pt x="35087" y="26528"/>
                    <a:pt x="32586" y="36507"/>
                  </a:cubicBezTo>
                  <a:cubicBezTo>
                    <a:pt x="30836" y="43493"/>
                    <a:pt x="28335" y="53473"/>
                    <a:pt x="27085" y="58962"/>
                  </a:cubicBezTo>
                  <a:lnTo>
                    <a:pt x="18082" y="93891"/>
                  </a:lnTo>
                  <a:cubicBezTo>
                    <a:pt x="17332" y="97384"/>
                    <a:pt x="16081" y="102124"/>
                    <a:pt x="16081" y="103871"/>
                  </a:cubicBezTo>
                  <a:cubicBezTo>
                    <a:pt x="16081" y="109110"/>
                    <a:pt x="20082" y="114848"/>
                    <a:pt x="27835" y="114848"/>
                  </a:cubicBezTo>
                  <a:cubicBezTo>
                    <a:pt x="40839" y="114848"/>
                    <a:pt x="43840" y="103372"/>
                    <a:pt x="45590" y="95887"/>
                  </a:cubicBezTo>
                  <a:cubicBezTo>
                    <a:pt x="48091" y="86656"/>
                    <a:pt x="50091" y="78672"/>
                    <a:pt x="52592" y="67943"/>
                  </a:cubicBezTo>
                  <a:cubicBezTo>
                    <a:pt x="53592" y="64700"/>
                    <a:pt x="59844" y="39002"/>
                    <a:pt x="60344" y="38254"/>
                  </a:cubicBezTo>
                  <a:cubicBezTo>
                    <a:pt x="60594" y="36757"/>
                    <a:pt x="67597" y="25530"/>
                    <a:pt x="75849" y="18793"/>
                  </a:cubicBezTo>
                  <a:cubicBezTo>
                    <a:pt x="82851" y="13304"/>
                    <a:pt x="91104" y="9063"/>
                    <a:pt x="101607" y="9063"/>
                  </a:cubicBezTo>
                  <a:cubicBezTo>
                    <a:pt x="108109" y="9063"/>
                    <a:pt x="114110" y="11558"/>
                    <a:pt x="114110" y="23783"/>
                  </a:cubicBezTo>
                  <a:cubicBezTo>
                    <a:pt x="114110" y="38004"/>
                    <a:pt x="103107" y="67195"/>
                    <a:pt x="98356" y="79670"/>
                  </a:cubicBezTo>
                  <a:cubicBezTo>
                    <a:pt x="95605" y="86406"/>
                    <a:pt x="94855" y="88152"/>
                    <a:pt x="94855" y="92394"/>
                  </a:cubicBezTo>
                  <a:cubicBezTo>
                    <a:pt x="94855" y="106865"/>
                    <a:pt x="109359" y="114848"/>
                    <a:pt x="123113" y="114848"/>
                  </a:cubicBezTo>
                  <a:cubicBezTo>
                    <a:pt x="149621" y="114848"/>
                    <a:pt x="162125" y="80917"/>
                    <a:pt x="162125" y="75927"/>
                  </a:cubicBezTo>
                  <a:cubicBezTo>
                    <a:pt x="162125" y="72434"/>
                    <a:pt x="158374" y="72434"/>
                    <a:pt x="156123" y="72434"/>
                  </a:cubicBezTo>
                  <a:cubicBezTo>
                    <a:pt x="153122" y="72434"/>
                    <a:pt x="151372" y="72434"/>
                    <a:pt x="150371" y="75678"/>
                  </a:cubicBezTo>
                  <a:cubicBezTo>
                    <a:pt x="142119" y="103372"/>
                    <a:pt x="128615" y="105867"/>
                    <a:pt x="124614" y="105867"/>
                  </a:cubicBezTo>
                  <a:cubicBezTo>
                    <a:pt x="122863" y="105867"/>
                    <a:pt x="120362" y="105867"/>
                    <a:pt x="120362" y="100627"/>
                  </a:cubicBezTo>
                  <a:cubicBezTo>
                    <a:pt x="120362" y="94889"/>
                    <a:pt x="122863" y="88651"/>
                    <a:pt x="125364" y="82414"/>
                  </a:cubicBezTo>
                  <a:cubicBezTo>
                    <a:pt x="129365" y="72185"/>
                    <a:pt x="140868" y="42994"/>
                    <a:pt x="140868" y="29022"/>
                  </a:cubicBezTo>
                  <a:cubicBezTo>
                    <a:pt x="140868" y="6069"/>
                    <a:pt x="121613" y="81"/>
                    <a:pt x="103607" y="81"/>
                  </a:cubicBezTo>
                  <a:cubicBezTo>
                    <a:pt x="98356" y="81"/>
                    <a:pt x="80100" y="81"/>
                    <a:pt x="62345" y="1904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08" name="任意多边形: 形状 6407">
              <a:extLst>
                <a:ext uri="{FF2B5EF4-FFF2-40B4-BE49-F238E27FC236}">
                  <a16:creationId xmlns:a16="http://schemas.microsoft.com/office/drawing/2014/main" id="{B181228A-0271-CACE-07AA-729B7063FFB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905372" y="6099176"/>
              <a:ext cx="131814" cy="124522"/>
            </a:xfrm>
            <a:custGeom>
              <a:avLst/>
              <a:gdLst>
                <a:gd name="connsiteX0" fmla="*/ 26416 w 131814"/>
                <a:gd name="connsiteY0" fmla="*/ 103648 h 124522"/>
                <a:gd name="connsiteX1" fmla="*/ 4360 w 131814"/>
                <a:gd name="connsiteY1" fmla="*/ 118318 h 124522"/>
                <a:gd name="connsiteX2" fmla="*/ 334 w 131814"/>
                <a:gd name="connsiteY2" fmla="*/ 121985 h 124522"/>
                <a:gd name="connsiteX3" fmla="*/ 2784 w 131814"/>
                <a:gd name="connsiteY3" fmla="*/ 124605 h 124522"/>
                <a:gd name="connsiteX4" fmla="*/ 17839 w 131814"/>
                <a:gd name="connsiteY4" fmla="*/ 123906 h 124522"/>
                <a:gd name="connsiteX5" fmla="*/ 35869 w 131814"/>
                <a:gd name="connsiteY5" fmla="*/ 124605 h 124522"/>
                <a:gd name="connsiteX6" fmla="*/ 39370 w 131814"/>
                <a:gd name="connsiteY6" fmla="*/ 120763 h 124522"/>
                <a:gd name="connsiteX7" fmla="*/ 36394 w 131814"/>
                <a:gd name="connsiteY7" fmla="*/ 118318 h 124522"/>
                <a:gd name="connsiteX8" fmla="*/ 28692 w 131814"/>
                <a:gd name="connsiteY8" fmla="*/ 113078 h 124522"/>
                <a:gd name="connsiteX9" fmla="*/ 31318 w 131814"/>
                <a:gd name="connsiteY9" fmla="*/ 106442 h 124522"/>
                <a:gd name="connsiteX10" fmla="*/ 45322 w 131814"/>
                <a:gd name="connsiteY10" fmla="*/ 84786 h 124522"/>
                <a:gd name="connsiteX11" fmla="*/ 95387 w 131814"/>
                <a:gd name="connsiteY11" fmla="*/ 84786 h 124522"/>
                <a:gd name="connsiteX12" fmla="*/ 99588 w 131814"/>
                <a:gd name="connsiteY12" fmla="*/ 113777 h 124522"/>
                <a:gd name="connsiteX13" fmla="*/ 87510 w 131814"/>
                <a:gd name="connsiteY13" fmla="*/ 118318 h 124522"/>
                <a:gd name="connsiteX14" fmla="*/ 82958 w 131814"/>
                <a:gd name="connsiteY14" fmla="*/ 122160 h 124522"/>
                <a:gd name="connsiteX15" fmla="*/ 85759 w 131814"/>
                <a:gd name="connsiteY15" fmla="*/ 124605 h 124522"/>
                <a:gd name="connsiteX16" fmla="*/ 108341 w 131814"/>
                <a:gd name="connsiteY16" fmla="*/ 123906 h 124522"/>
                <a:gd name="connsiteX17" fmla="*/ 118669 w 131814"/>
                <a:gd name="connsiteY17" fmla="*/ 124081 h 124522"/>
                <a:gd name="connsiteX18" fmla="*/ 128647 w 131814"/>
                <a:gd name="connsiteY18" fmla="*/ 124605 h 124522"/>
                <a:gd name="connsiteX19" fmla="*/ 132148 w 131814"/>
                <a:gd name="connsiteY19" fmla="*/ 120937 h 124522"/>
                <a:gd name="connsiteX20" fmla="*/ 127246 w 131814"/>
                <a:gd name="connsiteY20" fmla="*/ 118318 h 124522"/>
                <a:gd name="connsiteX21" fmla="*/ 116218 w 131814"/>
                <a:gd name="connsiteY21" fmla="*/ 112729 h 124522"/>
                <a:gd name="connsiteX22" fmla="*/ 100814 w 131814"/>
                <a:gd name="connsiteY22" fmla="*/ 4973 h 124522"/>
                <a:gd name="connsiteX23" fmla="*/ 96612 w 131814"/>
                <a:gd name="connsiteY23" fmla="*/ 83 h 124522"/>
                <a:gd name="connsiteX24" fmla="*/ 90661 w 131814"/>
                <a:gd name="connsiteY24" fmla="*/ 4100 h 124522"/>
                <a:gd name="connsiteX25" fmla="*/ 26416 w 131814"/>
                <a:gd name="connsiteY25" fmla="*/ 103648 h 124522"/>
                <a:gd name="connsiteX26" fmla="*/ 49523 w 131814"/>
                <a:gd name="connsiteY26" fmla="*/ 78499 h 124522"/>
                <a:gd name="connsiteX27" fmla="*/ 86284 w 131814"/>
                <a:gd name="connsiteY27" fmla="*/ 21389 h 124522"/>
                <a:gd name="connsiteX28" fmla="*/ 94512 w 131814"/>
                <a:gd name="connsiteY28" fmla="*/ 78499 h 124522"/>
                <a:gd name="connsiteX29" fmla="*/ 49523 w 131814"/>
                <a:gd name="connsiteY29" fmla="*/ 78499 h 12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814" h="124522">
                  <a:moveTo>
                    <a:pt x="26416" y="103648"/>
                  </a:moveTo>
                  <a:cubicBezTo>
                    <a:pt x="20290" y="113078"/>
                    <a:pt x="14688" y="117619"/>
                    <a:pt x="4360" y="118318"/>
                  </a:cubicBezTo>
                  <a:cubicBezTo>
                    <a:pt x="2609" y="118492"/>
                    <a:pt x="334" y="118492"/>
                    <a:pt x="334" y="121985"/>
                  </a:cubicBezTo>
                  <a:cubicBezTo>
                    <a:pt x="334" y="123906"/>
                    <a:pt x="1909" y="124605"/>
                    <a:pt x="2784" y="124605"/>
                  </a:cubicBezTo>
                  <a:cubicBezTo>
                    <a:pt x="7336" y="124605"/>
                    <a:pt x="13112" y="123906"/>
                    <a:pt x="17839" y="123906"/>
                  </a:cubicBezTo>
                  <a:cubicBezTo>
                    <a:pt x="23441" y="123906"/>
                    <a:pt x="30618" y="124605"/>
                    <a:pt x="35869" y="124605"/>
                  </a:cubicBezTo>
                  <a:cubicBezTo>
                    <a:pt x="36744" y="124605"/>
                    <a:pt x="39370" y="124605"/>
                    <a:pt x="39370" y="120763"/>
                  </a:cubicBezTo>
                  <a:cubicBezTo>
                    <a:pt x="39370" y="118492"/>
                    <a:pt x="37095" y="118318"/>
                    <a:pt x="36394" y="118318"/>
                  </a:cubicBezTo>
                  <a:cubicBezTo>
                    <a:pt x="34994" y="118143"/>
                    <a:pt x="28692" y="117794"/>
                    <a:pt x="28692" y="113078"/>
                  </a:cubicBezTo>
                  <a:cubicBezTo>
                    <a:pt x="28692" y="110983"/>
                    <a:pt x="30443" y="108014"/>
                    <a:pt x="31318" y="106442"/>
                  </a:cubicBezTo>
                  <a:lnTo>
                    <a:pt x="45322" y="84786"/>
                  </a:lnTo>
                  <a:lnTo>
                    <a:pt x="95387" y="84786"/>
                  </a:lnTo>
                  <a:lnTo>
                    <a:pt x="99588" y="113777"/>
                  </a:lnTo>
                  <a:cubicBezTo>
                    <a:pt x="98888" y="115523"/>
                    <a:pt x="97838" y="118318"/>
                    <a:pt x="87510" y="118318"/>
                  </a:cubicBezTo>
                  <a:cubicBezTo>
                    <a:pt x="85409" y="118318"/>
                    <a:pt x="82958" y="118318"/>
                    <a:pt x="82958" y="122160"/>
                  </a:cubicBezTo>
                  <a:cubicBezTo>
                    <a:pt x="82958" y="122859"/>
                    <a:pt x="83483" y="124605"/>
                    <a:pt x="85759" y="124605"/>
                  </a:cubicBezTo>
                  <a:cubicBezTo>
                    <a:pt x="90836" y="124605"/>
                    <a:pt x="103264" y="123906"/>
                    <a:pt x="108341" y="123906"/>
                  </a:cubicBezTo>
                  <a:cubicBezTo>
                    <a:pt x="111492" y="123906"/>
                    <a:pt x="115518" y="124081"/>
                    <a:pt x="118669" y="124081"/>
                  </a:cubicBezTo>
                  <a:cubicBezTo>
                    <a:pt x="121820" y="124256"/>
                    <a:pt x="125496" y="124605"/>
                    <a:pt x="128647" y="124605"/>
                  </a:cubicBezTo>
                  <a:cubicBezTo>
                    <a:pt x="130923" y="124605"/>
                    <a:pt x="132148" y="123208"/>
                    <a:pt x="132148" y="120937"/>
                  </a:cubicBezTo>
                  <a:cubicBezTo>
                    <a:pt x="132148" y="118318"/>
                    <a:pt x="130047" y="118318"/>
                    <a:pt x="127246" y="118318"/>
                  </a:cubicBezTo>
                  <a:cubicBezTo>
                    <a:pt x="117093" y="118318"/>
                    <a:pt x="116743" y="116921"/>
                    <a:pt x="116218" y="112729"/>
                  </a:cubicBezTo>
                  <a:lnTo>
                    <a:pt x="100814" y="4973"/>
                  </a:lnTo>
                  <a:cubicBezTo>
                    <a:pt x="100288" y="1305"/>
                    <a:pt x="99938" y="83"/>
                    <a:pt x="96612" y="83"/>
                  </a:cubicBezTo>
                  <a:cubicBezTo>
                    <a:pt x="93286" y="83"/>
                    <a:pt x="92236" y="1655"/>
                    <a:pt x="90661" y="4100"/>
                  </a:cubicBezTo>
                  <a:lnTo>
                    <a:pt x="26416" y="103648"/>
                  </a:lnTo>
                  <a:close/>
                  <a:moveTo>
                    <a:pt x="49523" y="78499"/>
                  </a:moveTo>
                  <a:lnTo>
                    <a:pt x="86284" y="21389"/>
                  </a:lnTo>
                  <a:lnTo>
                    <a:pt x="94512" y="78499"/>
                  </a:lnTo>
                  <a:lnTo>
                    <a:pt x="49523" y="7849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09" name="任意多边形: 形状 6408">
              <a:extLst>
                <a:ext uri="{FF2B5EF4-FFF2-40B4-BE49-F238E27FC236}">
                  <a16:creationId xmlns:a16="http://schemas.microsoft.com/office/drawing/2014/main" id="{642F3064-364D-FCF7-89BE-5CC2323EB62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079797" y="6159829"/>
              <a:ext cx="29258" cy="74598"/>
            </a:xfrm>
            <a:custGeom>
              <a:avLst/>
              <a:gdLst>
                <a:gd name="connsiteX0" fmla="*/ 29599 w 29258"/>
                <a:gd name="connsiteY0" fmla="*/ 26278 h 74598"/>
                <a:gd name="connsiteX1" fmla="*/ 13594 w 29258"/>
                <a:gd name="connsiteY1" fmla="*/ 81 h 74598"/>
                <a:gd name="connsiteX2" fmla="*/ 340 w 29258"/>
                <a:gd name="connsiteY2" fmla="*/ 13304 h 74598"/>
                <a:gd name="connsiteX3" fmla="*/ 13594 w 29258"/>
                <a:gd name="connsiteY3" fmla="*/ 26528 h 74598"/>
                <a:gd name="connsiteX4" fmla="*/ 22347 w 29258"/>
                <a:gd name="connsiteY4" fmla="*/ 23284 h 74598"/>
                <a:gd name="connsiteX5" fmla="*/ 23597 w 29258"/>
                <a:gd name="connsiteY5" fmla="*/ 22536 h 74598"/>
                <a:gd name="connsiteX6" fmla="*/ 24097 w 29258"/>
                <a:gd name="connsiteY6" fmla="*/ 26278 h 74598"/>
                <a:gd name="connsiteX7" fmla="*/ 7092 w 29258"/>
                <a:gd name="connsiteY7" fmla="*/ 67943 h 74598"/>
                <a:gd name="connsiteX8" fmla="*/ 4341 w 29258"/>
                <a:gd name="connsiteY8" fmla="*/ 71935 h 74598"/>
                <a:gd name="connsiteX9" fmla="*/ 6842 w 29258"/>
                <a:gd name="connsiteY9" fmla="*/ 74680 h 74598"/>
                <a:gd name="connsiteX10" fmla="*/ 29599 w 29258"/>
                <a:gd name="connsiteY10" fmla="*/ 26278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58" h="74598">
                  <a:moveTo>
                    <a:pt x="29599" y="26278"/>
                  </a:moveTo>
                  <a:cubicBezTo>
                    <a:pt x="29599" y="9811"/>
                    <a:pt x="23347" y="81"/>
                    <a:pt x="13594" y="81"/>
                  </a:cubicBezTo>
                  <a:cubicBezTo>
                    <a:pt x="5342" y="81"/>
                    <a:pt x="340" y="6319"/>
                    <a:pt x="340" y="13304"/>
                  </a:cubicBezTo>
                  <a:cubicBezTo>
                    <a:pt x="340" y="20041"/>
                    <a:pt x="5342" y="26528"/>
                    <a:pt x="13594" y="26528"/>
                  </a:cubicBezTo>
                  <a:cubicBezTo>
                    <a:pt x="16595" y="26528"/>
                    <a:pt x="19846" y="25530"/>
                    <a:pt x="22347" y="23284"/>
                  </a:cubicBezTo>
                  <a:cubicBezTo>
                    <a:pt x="23097" y="22785"/>
                    <a:pt x="23347" y="22536"/>
                    <a:pt x="23597" y="22536"/>
                  </a:cubicBezTo>
                  <a:cubicBezTo>
                    <a:pt x="23847" y="22536"/>
                    <a:pt x="24097" y="22785"/>
                    <a:pt x="24097" y="26278"/>
                  </a:cubicBezTo>
                  <a:cubicBezTo>
                    <a:pt x="24097" y="44741"/>
                    <a:pt x="15345" y="59710"/>
                    <a:pt x="7092" y="67943"/>
                  </a:cubicBezTo>
                  <a:cubicBezTo>
                    <a:pt x="4341" y="70688"/>
                    <a:pt x="4341" y="71187"/>
                    <a:pt x="4341" y="71935"/>
                  </a:cubicBezTo>
                  <a:cubicBezTo>
                    <a:pt x="4341" y="73682"/>
                    <a:pt x="5592" y="74680"/>
                    <a:pt x="6842" y="74680"/>
                  </a:cubicBezTo>
                  <a:cubicBezTo>
                    <a:pt x="9593" y="74680"/>
                    <a:pt x="29599" y="55469"/>
                    <a:pt x="29599" y="2627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10" name="任意多边形: 形状 6409">
              <a:extLst>
                <a:ext uri="{FF2B5EF4-FFF2-40B4-BE49-F238E27FC236}">
                  <a16:creationId xmlns:a16="http://schemas.microsoft.com/office/drawing/2014/main" id="{A02C0BC0-1295-D387-6337-A23F6924AFD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176686" y="6021360"/>
              <a:ext cx="66019" cy="167659"/>
            </a:xfrm>
            <a:custGeom>
              <a:avLst/>
              <a:gdLst>
                <a:gd name="connsiteX0" fmla="*/ 64114 w 66019"/>
                <a:gd name="connsiteY0" fmla="*/ 9063 h 167659"/>
                <a:gd name="connsiteX1" fmla="*/ 54861 w 66019"/>
                <a:gd name="connsiteY1" fmla="*/ 81 h 167659"/>
                <a:gd name="connsiteX2" fmla="*/ 41357 w 66019"/>
                <a:gd name="connsiteY2" fmla="*/ 13304 h 167659"/>
                <a:gd name="connsiteX3" fmla="*/ 50860 w 66019"/>
                <a:gd name="connsiteY3" fmla="*/ 22286 h 167659"/>
                <a:gd name="connsiteX4" fmla="*/ 64114 w 66019"/>
                <a:gd name="connsiteY4" fmla="*/ 9063 h 167659"/>
                <a:gd name="connsiteX5" fmla="*/ 45108 w 66019"/>
                <a:gd name="connsiteY5" fmla="*/ 102873 h 167659"/>
                <a:gd name="connsiteX6" fmla="*/ 50610 w 66019"/>
                <a:gd name="connsiteY6" fmla="*/ 88402 h 167659"/>
                <a:gd name="connsiteX7" fmla="*/ 53860 w 66019"/>
                <a:gd name="connsiteY7" fmla="*/ 75179 h 167659"/>
                <a:gd name="connsiteX8" fmla="*/ 33354 w 66019"/>
                <a:gd name="connsiteY8" fmla="*/ 54720 h 167659"/>
                <a:gd name="connsiteX9" fmla="*/ 345 w 66019"/>
                <a:gd name="connsiteY9" fmla="*/ 93142 h 167659"/>
                <a:gd name="connsiteX10" fmla="*/ 3345 w 66019"/>
                <a:gd name="connsiteY10" fmla="*/ 95637 h 167659"/>
                <a:gd name="connsiteX11" fmla="*/ 7347 w 66019"/>
                <a:gd name="connsiteY11" fmla="*/ 91146 h 167659"/>
                <a:gd name="connsiteX12" fmla="*/ 32604 w 66019"/>
                <a:gd name="connsiteY12" fmla="*/ 60209 h 167659"/>
                <a:gd name="connsiteX13" fmla="*/ 38856 w 66019"/>
                <a:gd name="connsiteY13" fmla="*/ 68193 h 167659"/>
                <a:gd name="connsiteX14" fmla="*/ 36105 w 66019"/>
                <a:gd name="connsiteY14" fmla="*/ 81167 h 167659"/>
                <a:gd name="connsiteX15" fmla="*/ 18850 w 66019"/>
                <a:gd name="connsiteY15" fmla="*/ 127323 h 167659"/>
                <a:gd name="connsiteX16" fmla="*/ 13098 w 66019"/>
                <a:gd name="connsiteY16" fmla="*/ 147283 h 167659"/>
                <a:gd name="connsiteX17" fmla="*/ 33604 w 66019"/>
                <a:gd name="connsiteY17" fmla="*/ 167741 h 167659"/>
                <a:gd name="connsiteX18" fmla="*/ 66364 w 66019"/>
                <a:gd name="connsiteY18" fmla="*/ 129319 h 167659"/>
                <a:gd name="connsiteX19" fmla="*/ 63363 w 66019"/>
                <a:gd name="connsiteY19" fmla="*/ 126824 h 167659"/>
                <a:gd name="connsiteX20" fmla="*/ 59612 w 66019"/>
                <a:gd name="connsiteY20" fmla="*/ 131315 h 167659"/>
                <a:gd name="connsiteX21" fmla="*/ 34105 w 66019"/>
                <a:gd name="connsiteY21" fmla="*/ 162252 h 167659"/>
                <a:gd name="connsiteX22" fmla="*/ 28103 w 66019"/>
                <a:gd name="connsiteY22" fmla="*/ 154019 h 167659"/>
                <a:gd name="connsiteX23" fmla="*/ 35355 w 66019"/>
                <a:gd name="connsiteY23" fmla="*/ 129069 h 167659"/>
                <a:gd name="connsiteX24" fmla="*/ 45108 w 66019"/>
                <a:gd name="connsiteY24" fmla="*/ 102873 h 16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019" h="167659">
                  <a:moveTo>
                    <a:pt x="64114" y="9063"/>
                  </a:moveTo>
                  <a:cubicBezTo>
                    <a:pt x="64114" y="4073"/>
                    <a:pt x="60612" y="81"/>
                    <a:pt x="54861" y="81"/>
                  </a:cubicBezTo>
                  <a:cubicBezTo>
                    <a:pt x="48109" y="81"/>
                    <a:pt x="41357" y="6568"/>
                    <a:pt x="41357" y="13304"/>
                  </a:cubicBezTo>
                  <a:cubicBezTo>
                    <a:pt x="41357" y="18045"/>
                    <a:pt x="44858" y="22286"/>
                    <a:pt x="50860" y="22286"/>
                  </a:cubicBezTo>
                  <a:cubicBezTo>
                    <a:pt x="56611" y="22286"/>
                    <a:pt x="64114" y="16548"/>
                    <a:pt x="64114" y="9063"/>
                  </a:cubicBezTo>
                  <a:close/>
                  <a:moveTo>
                    <a:pt x="45108" y="102873"/>
                  </a:moveTo>
                  <a:cubicBezTo>
                    <a:pt x="48109" y="95637"/>
                    <a:pt x="48109" y="95138"/>
                    <a:pt x="50610" y="88402"/>
                  </a:cubicBezTo>
                  <a:cubicBezTo>
                    <a:pt x="52610" y="83412"/>
                    <a:pt x="53860" y="79919"/>
                    <a:pt x="53860" y="75179"/>
                  </a:cubicBezTo>
                  <a:cubicBezTo>
                    <a:pt x="53860" y="63952"/>
                    <a:pt x="45858" y="54720"/>
                    <a:pt x="33354" y="54720"/>
                  </a:cubicBezTo>
                  <a:cubicBezTo>
                    <a:pt x="9847" y="54720"/>
                    <a:pt x="345" y="90897"/>
                    <a:pt x="345" y="93142"/>
                  </a:cubicBezTo>
                  <a:cubicBezTo>
                    <a:pt x="345" y="95637"/>
                    <a:pt x="2845" y="95637"/>
                    <a:pt x="3345" y="95637"/>
                  </a:cubicBezTo>
                  <a:cubicBezTo>
                    <a:pt x="5846" y="95637"/>
                    <a:pt x="6096" y="95138"/>
                    <a:pt x="7347" y="91146"/>
                  </a:cubicBezTo>
                  <a:cubicBezTo>
                    <a:pt x="14099" y="67694"/>
                    <a:pt x="24102" y="60209"/>
                    <a:pt x="32604" y="60209"/>
                  </a:cubicBezTo>
                  <a:cubicBezTo>
                    <a:pt x="34605" y="60209"/>
                    <a:pt x="38856" y="60209"/>
                    <a:pt x="38856" y="68193"/>
                  </a:cubicBezTo>
                  <a:cubicBezTo>
                    <a:pt x="38856" y="73432"/>
                    <a:pt x="37105" y="78672"/>
                    <a:pt x="36105" y="81167"/>
                  </a:cubicBezTo>
                  <a:cubicBezTo>
                    <a:pt x="34105" y="87654"/>
                    <a:pt x="22851" y="116595"/>
                    <a:pt x="18850" y="127323"/>
                  </a:cubicBezTo>
                  <a:cubicBezTo>
                    <a:pt x="16349" y="133810"/>
                    <a:pt x="13098" y="142043"/>
                    <a:pt x="13098" y="147283"/>
                  </a:cubicBezTo>
                  <a:cubicBezTo>
                    <a:pt x="13098" y="159009"/>
                    <a:pt x="21601" y="167741"/>
                    <a:pt x="33604" y="167741"/>
                  </a:cubicBezTo>
                  <a:cubicBezTo>
                    <a:pt x="57111" y="167741"/>
                    <a:pt x="66364" y="131564"/>
                    <a:pt x="66364" y="129319"/>
                  </a:cubicBezTo>
                  <a:cubicBezTo>
                    <a:pt x="66364" y="126824"/>
                    <a:pt x="64114" y="126824"/>
                    <a:pt x="63363" y="126824"/>
                  </a:cubicBezTo>
                  <a:cubicBezTo>
                    <a:pt x="60863" y="126824"/>
                    <a:pt x="60863" y="127573"/>
                    <a:pt x="59612" y="131315"/>
                  </a:cubicBezTo>
                  <a:cubicBezTo>
                    <a:pt x="55111" y="147033"/>
                    <a:pt x="46858" y="162252"/>
                    <a:pt x="34105" y="162252"/>
                  </a:cubicBezTo>
                  <a:cubicBezTo>
                    <a:pt x="29853" y="162252"/>
                    <a:pt x="28103" y="159757"/>
                    <a:pt x="28103" y="154019"/>
                  </a:cubicBezTo>
                  <a:cubicBezTo>
                    <a:pt x="28103" y="147782"/>
                    <a:pt x="29603" y="144289"/>
                    <a:pt x="35355" y="129069"/>
                  </a:cubicBezTo>
                  <a:lnTo>
                    <a:pt x="45108" y="1028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11" name="任意多边形: 形状 6410">
              <a:extLst>
                <a:ext uri="{FF2B5EF4-FFF2-40B4-BE49-F238E27FC236}">
                  <a16:creationId xmlns:a16="http://schemas.microsoft.com/office/drawing/2014/main" id="{7B20F443-4236-6BFA-4F9E-96235BCC4D7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265566" y="6099176"/>
              <a:ext cx="131814" cy="124522"/>
            </a:xfrm>
            <a:custGeom>
              <a:avLst/>
              <a:gdLst>
                <a:gd name="connsiteX0" fmla="*/ 26431 w 131814"/>
                <a:gd name="connsiteY0" fmla="*/ 103648 h 124522"/>
                <a:gd name="connsiteX1" fmla="*/ 4374 w 131814"/>
                <a:gd name="connsiteY1" fmla="*/ 118318 h 124522"/>
                <a:gd name="connsiteX2" fmla="*/ 348 w 131814"/>
                <a:gd name="connsiteY2" fmla="*/ 121985 h 124522"/>
                <a:gd name="connsiteX3" fmla="*/ 2799 w 131814"/>
                <a:gd name="connsiteY3" fmla="*/ 124605 h 124522"/>
                <a:gd name="connsiteX4" fmla="*/ 17853 w 131814"/>
                <a:gd name="connsiteY4" fmla="*/ 123906 h 124522"/>
                <a:gd name="connsiteX5" fmla="*/ 35884 w 131814"/>
                <a:gd name="connsiteY5" fmla="*/ 124605 h 124522"/>
                <a:gd name="connsiteX6" fmla="*/ 39385 w 131814"/>
                <a:gd name="connsiteY6" fmla="*/ 120763 h 124522"/>
                <a:gd name="connsiteX7" fmla="*/ 36409 w 131814"/>
                <a:gd name="connsiteY7" fmla="*/ 118318 h 124522"/>
                <a:gd name="connsiteX8" fmla="*/ 28706 w 131814"/>
                <a:gd name="connsiteY8" fmla="*/ 113078 h 124522"/>
                <a:gd name="connsiteX9" fmla="*/ 31332 w 131814"/>
                <a:gd name="connsiteY9" fmla="*/ 106442 h 124522"/>
                <a:gd name="connsiteX10" fmla="*/ 45336 w 131814"/>
                <a:gd name="connsiteY10" fmla="*/ 84786 h 124522"/>
                <a:gd name="connsiteX11" fmla="*/ 95401 w 131814"/>
                <a:gd name="connsiteY11" fmla="*/ 84786 h 124522"/>
                <a:gd name="connsiteX12" fmla="*/ 99603 w 131814"/>
                <a:gd name="connsiteY12" fmla="*/ 113777 h 124522"/>
                <a:gd name="connsiteX13" fmla="*/ 87524 w 131814"/>
                <a:gd name="connsiteY13" fmla="*/ 118318 h 124522"/>
                <a:gd name="connsiteX14" fmla="*/ 82973 w 131814"/>
                <a:gd name="connsiteY14" fmla="*/ 122160 h 124522"/>
                <a:gd name="connsiteX15" fmla="*/ 85773 w 131814"/>
                <a:gd name="connsiteY15" fmla="*/ 124605 h 124522"/>
                <a:gd name="connsiteX16" fmla="*/ 108355 w 131814"/>
                <a:gd name="connsiteY16" fmla="*/ 123906 h 124522"/>
                <a:gd name="connsiteX17" fmla="*/ 118683 w 131814"/>
                <a:gd name="connsiteY17" fmla="*/ 124081 h 124522"/>
                <a:gd name="connsiteX18" fmla="*/ 128661 w 131814"/>
                <a:gd name="connsiteY18" fmla="*/ 124605 h 124522"/>
                <a:gd name="connsiteX19" fmla="*/ 132162 w 131814"/>
                <a:gd name="connsiteY19" fmla="*/ 120937 h 124522"/>
                <a:gd name="connsiteX20" fmla="*/ 127261 w 131814"/>
                <a:gd name="connsiteY20" fmla="*/ 118318 h 124522"/>
                <a:gd name="connsiteX21" fmla="*/ 116233 w 131814"/>
                <a:gd name="connsiteY21" fmla="*/ 112729 h 124522"/>
                <a:gd name="connsiteX22" fmla="*/ 100828 w 131814"/>
                <a:gd name="connsiteY22" fmla="*/ 4973 h 124522"/>
                <a:gd name="connsiteX23" fmla="*/ 96627 w 131814"/>
                <a:gd name="connsiteY23" fmla="*/ 83 h 124522"/>
                <a:gd name="connsiteX24" fmla="*/ 90675 w 131814"/>
                <a:gd name="connsiteY24" fmla="*/ 4100 h 124522"/>
                <a:gd name="connsiteX25" fmla="*/ 26431 w 131814"/>
                <a:gd name="connsiteY25" fmla="*/ 103648 h 124522"/>
                <a:gd name="connsiteX26" fmla="*/ 49538 w 131814"/>
                <a:gd name="connsiteY26" fmla="*/ 78499 h 124522"/>
                <a:gd name="connsiteX27" fmla="*/ 86299 w 131814"/>
                <a:gd name="connsiteY27" fmla="*/ 21389 h 124522"/>
                <a:gd name="connsiteX28" fmla="*/ 94526 w 131814"/>
                <a:gd name="connsiteY28" fmla="*/ 78499 h 124522"/>
                <a:gd name="connsiteX29" fmla="*/ 49538 w 131814"/>
                <a:gd name="connsiteY29" fmla="*/ 78499 h 12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814" h="124522">
                  <a:moveTo>
                    <a:pt x="26431" y="103648"/>
                  </a:moveTo>
                  <a:cubicBezTo>
                    <a:pt x="20304" y="113078"/>
                    <a:pt x="14702" y="117619"/>
                    <a:pt x="4374" y="118318"/>
                  </a:cubicBezTo>
                  <a:cubicBezTo>
                    <a:pt x="2624" y="118492"/>
                    <a:pt x="348" y="118492"/>
                    <a:pt x="348" y="121985"/>
                  </a:cubicBezTo>
                  <a:cubicBezTo>
                    <a:pt x="348" y="123906"/>
                    <a:pt x="1923" y="124605"/>
                    <a:pt x="2799" y="124605"/>
                  </a:cubicBezTo>
                  <a:cubicBezTo>
                    <a:pt x="7350" y="124605"/>
                    <a:pt x="13127" y="123906"/>
                    <a:pt x="17853" y="123906"/>
                  </a:cubicBezTo>
                  <a:cubicBezTo>
                    <a:pt x="23455" y="123906"/>
                    <a:pt x="30632" y="124605"/>
                    <a:pt x="35884" y="124605"/>
                  </a:cubicBezTo>
                  <a:cubicBezTo>
                    <a:pt x="36759" y="124605"/>
                    <a:pt x="39385" y="124605"/>
                    <a:pt x="39385" y="120763"/>
                  </a:cubicBezTo>
                  <a:cubicBezTo>
                    <a:pt x="39385" y="118492"/>
                    <a:pt x="37109" y="118318"/>
                    <a:pt x="36409" y="118318"/>
                  </a:cubicBezTo>
                  <a:cubicBezTo>
                    <a:pt x="35008" y="118143"/>
                    <a:pt x="28706" y="117794"/>
                    <a:pt x="28706" y="113078"/>
                  </a:cubicBezTo>
                  <a:cubicBezTo>
                    <a:pt x="28706" y="110983"/>
                    <a:pt x="30457" y="108014"/>
                    <a:pt x="31332" y="106442"/>
                  </a:cubicBezTo>
                  <a:lnTo>
                    <a:pt x="45336" y="84786"/>
                  </a:lnTo>
                  <a:lnTo>
                    <a:pt x="95401" y="84786"/>
                  </a:lnTo>
                  <a:lnTo>
                    <a:pt x="99603" y="113777"/>
                  </a:lnTo>
                  <a:cubicBezTo>
                    <a:pt x="98902" y="115523"/>
                    <a:pt x="97852" y="118318"/>
                    <a:pt x="87524" y="118318"/>
                  </a:cubicBezTo>
                  <a:cubicBezTo>
                    <a:pt x="85423" y="118318"/>
                    <a:pt x="82973" y="118318"/>
                    <a:pt x="82973" y="122160"/>
                  </a:cubicBezTo>
                  <a:cubicBezTo>
                    <a:pt x="82973" y="122859"/>
                    <a:pt x="83498" y="124605"/>
                    <a:pt x="85773" y="124605"/>
                  </a:cubicBezTo>
                  <a:cubicBezTo>
                    <a:pt x="90850" y="124605"/>
                    <a:pt x="103279" y="123906"/>
                    <a:pt x="108355" y="123906"/>
                  </a:cubicBezTo>
                  <a:cubicBezTo>
                    <a:pt x="111506" y="123906"/>
                    <a:pt x="115532" y="124081"/>
                    <a:pt x="118683" y="124081"/>
                  </a:cubicBezTo>
                  <a:cubicBezTo>
                    <a:pt x="121834" y="124256"/>
                    <a:pt x="125510" y="124605"/>
                    <a:pt x="128661" y="124605"/>
                  </a:cubicBezTo>
                  <a:cubicBezTo>
                    <a:pt x="130937" y="124605"/>
                    <a:pt x="132162" y="123208"/>
                    <a:pt x="132162" y="120937"/>
                  </a:cubicBezTo>
                  <a:cubicBezTo>
                    <a:pt x="132162" y="118318"/>
                    <a:pt x="130062" y="118318"/>
                    <a:pt x="127261" y="118318"/>
                  </a:cubicBezTo>
                  <a:cubicBezTo>
                    <a:pt x="117108" y="118318"/>
                    <a:pt x="116758" y="116921"/>
                    <a:pt x="116233" y="112729"/>
                  </a:cubicBezTo>
                  <a:lnTo>
                    <a:pt x="100828" y="4973"/>
                  </a:lnTo>
                  <a:cubicBezTo>
                    <a:pt x="100303" y="1305"/>
                    <a:pt x="99953" y="83"/>
                    <a:pt x="96627" y="83"/>
                  </a:cubicBezTo>
                  <a:cubicBezTo>
                    <a:pt x="93301" y="83"/>
                    <a:pt x="92250" y="1655"/>
                    <a:pt x="90675" y="4100"/>
                  </a:cubicBezTo>
                  <a:lnTo>
                    <a:pt x="26431" y="103648"/>
                  </a:lnTo>
                  <a:close/>
                  <a:moveTo>
                    <a:pt x="49538" y="78499"/>
                  </a:moveTo>
                  <a:lnTo>
                    <a:pt x="86299" y="21389"/>
                  </a:lnTo>
                  <a:lnTo>
                    <a:pt x="94526" y="78499"/>
                  </a:lnTo>
                  <a:lnTo>
                    <a:pt x="49538" y="7849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12" name="任意多边形: 形状 6411">
              <a:extLst>
                <a:ext uri="{FF2B5EF4-FFF2-40B4-BE49-F238E27FC236}">
                  <a16:creationId xmlns:a16="http://schemas.microsoft.com/office/drawing/2014/main" id="{A4DA337C-5858-93CF-0862-9C436B2676B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439991" y="6159829"/>
              <a:ext cx="29258" cy="74598"/>
            </a:xfrm>
            <a:custGeom>
              <a:avLst/>
              <a:gdLst>
                <a:gd name="connsiteX0" fmla="*/ 29613 w 29258"/>
                <a:gd name="connsiteY0" fmla="*/ 26278 h 74598"/>
                <a:gd name="connsiteX1" fmla="*/ 13608 w 29258"/>
                <a:gd name="connsiteY1" fmla="*/ 81 h 74598"/>
                <a:gd name="connsiteX2" fmla="*/ 354 w 29258"/>
                <a:gd name="connsiteY2" fmla="*/ 13304 h 74598"/>
                <a:gd name="connsiteX3" fmla="*/ 13608 w 29258"/>
                <a:gd name="connsiteY3" fmla="*/ 26528 h 74598"/>
                <a:gd name="connsiteX4" fmla="*/ 22361 w 29258"/>
                <a:gd name="connsiteY4" fmla="*/ 23284 h 74598"/>
                <a:gd name="connsiteX5" fmla="*/ 23611 w 29258"/>
                <a:gd name="connsiteY5" fmla="*/ 22536 h 74598"/>
                <a:gd name="connsiteX6" fmla="*/ 24112 w 29258"/>
                <a:gd name="connsiteY6" fmla="*/ 26278 h 74598"/>
                <a:gd name="connsiteX7" fmla="*/ 7106 w 29258"/>
                <a:gd name="connsiteY7" fmla="*/ 67943 h 74598"/>
                <a:gd name="connsiteX8" fmla="*/ 4356 w 29258"/>
                <a:gd name="connsiteY8" fmla="*/ 71935 h 74598"/>
                <a:gd name="connsiteX9" fmla="*/ 6856 w 29258"/>
                <a:gd name="connsiteY9" fmla="*/ 74680 h 74598"/>
                <a:gd name="connsiteX10" fmla="*/ 29613 w 29258"/>
                <a:gd name="connsiteY10" fmla="*/ 26278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58" h="74598">
                  <a:moveTo>
                    <a:pt x="29613" y="26278"/>
                  </a:moveTo>
                  <a:cubicBezTo>
                    <a:pt x="29613" y="9811"/>
                    <a:pt x="23361" y="81"/>
                    <a:pt x="13608" y="81"/>
                  </a:cubicBezTo>
                  <a:cubicBezTo>
                    <a:pt x="5356" y="81"/>
                    <a:pt x="354" y="6319"/>
                    <a:pt x="354" y="13304"/>
                  </a:cubicBezTo>
                  <a:cubicBezTo>
                    <a:pt x="354" y="20041"/>
                    <a:pt x="5356" y="26528"/>
                    <a:pt x="13608" y="26528"/>
                  </a:cubicBezTo>
                  <a:cubicBezTo>
                    <a:pt x="16609" y="26528"/>
                    <a:pt x="19860" y="25530"/>
                    <a:pt x="22361" y="23284"/>
                  </a:cubicBezTo>
                  <a:cubicBezTo>
                    <a:pt x="23111" y="22785"/>
                    <a:pt x="23361" y="22536"/>
                    <a:pt x="23611" y="22536"/>
                  </a:cubicBezTo>
                  <a:cubicBezTo>
                    <a:pt x="23861" y="22536"/>
                    <a:pt x="24112" y="22785"/>
                    <a:pt x="24112" y="26278"/>
                  </a:cubicBezTo>
                  <a:cubicBezTo>
                    <a:pt x="24112" y="44741"/>
                    <a:pt x="15359" y="59710"/>
                    <a:pt x="7106" y="67943"/>
                  </a:cubicBezTo>
                  <a:cubicBezTo>
                    <a:pt x="4356" y="70688"/>
                    <a:pt x="4356" y="71187"/>
                    <a:pt x="4356" y="71935"/>
                  </a:cubicBezTo>
                  <a:cubicBezTo>
                    <a:pt x="4356" y="73682"/>
                    <a:pt x="5606" y="74680"/>
                    <a:pt x="6856" y="74680"/>
                  </a:cubicBezTo>
                  <a:cubicBezTo>
                    <a:pt x="9607" y="74680"/>
                    <a:pt x="29613" y="55469"/>
                    <a:pt x="29613" y="2627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13" name="任意多边形: 形状 6412">
              <a:extLst>
                <a:ext uri="{FF2B5EF4-FFF2-40B4-BE49-F238E27FC236}">
                  <a16:creationId xmlns:a16="http://schemas.microsoft.com/office/drawing/2014/main" id="{93289B9A-D89D-936A-BD56-85F2193A111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526377" y="6021360"/>
              <a:ext cx="102530" cy="216061"/>
            </a:xfrm>
            <a:custGeom>
              <a:avLst/>
              <a:gdLst>
                <a:gd name="connsiteX0" fmla="*/ 102889 w 102530"/>
                <a:gd name="connsiteY0" fmla="*/ 9063 h 216061"/>
                <a:gd name="connsiteX1" fmla="*/ 93387 w 102530"/>
                <a:gd name="connsiteY1" fmla="*/ 81 h 216061"/>
                <a:gd name="connsiteX2" fmla="*/ 80133 w 102530"/>
                <a:gd name="connsiteY2" fmla="*/ 13304 h 216061"/>
                <a:gd name="connsiteX3" fmla="*/ 89385 w 102530"/>
                <a:gd name="connsiteY3" fmla="*/ 22286 h 216061"/>
                <a:gd name="connsiteX4" fmla="*/ 102889 w 102530"/>
                <a:gd name="connsiteY4" fmla="*/ 9063 h 216061"/>
                <a:gd name="connsiteX5" fmla="*/ 52624 w 102530"/>
                <a:gd name="connsiteY5" fmla="*/ 177471 h 216061"/>
                <a:gd name="connsiteX6" fmla="*/ 21865 w 102530"/>
                <a:gd name="connsiteY6" fmla="*/ 210654 h 216061"/>
                <a:gd name="connsiteX7" fmla="*/ 12112 w 102530"/>
                <a:gd name="connsiteY7" fmla="*/ 208408 h 216061"/>
                <a:gd name="connsiteX8" fmla="*/ 23366 w 102530"/>
                <a:gd name="connsiteY8" fmla="*/ 195185 h 216061"/>
                <a:gd name="connsiteX9" fmla="*/ 13863 w 102530"/>
                <a:gd name="connsiteY9" fmla="*/ 186453 h 216061"/>
                <a:gd name="connsiteX10" fmla="*/ 359 w 102530"/>
                <a:gd name="connsiteY10" fmla="*/ 200674 h 216061"/>
                <a:gd name="connsiteX11" fmla="*/ 22365 w 102530"/>
                <a:gd name="connsiteY11" fmla="*/ 216143 h 216061"/>
                <a:gd name="connsiteX12" fmla="*/ 69379 w 102530"/>
                <a:gd name="connsiteY12" fmla="*/ 178220 h 216061"/>
                <a:gd name="connsiteX13" fmla="*/ 92386 w 102530"/>
                <a:gd name="connsiteY13" fmla="*/ 86905 h 216061"/>
                <a:gd name="connsiteX14" fmla="*/ 93637 w 102530"/>
                <a:gd name="connsiteY14" fmla="*/ 77674 h 216061"/>
                <a:gd name="connsiteX15" fmla="*/ 70630 w 102530"/>
                <a:gd name="connsiteY15" fmla="*/ 54720 h 216061"/>
                <a:gd name="connsiteX16" fmla="*/ 30868 w 102530"/>
                <a:gd name="connsiteY16" fmla="*/ 93142 h 216061"/>
                <a:gd name="connsiteX17" fmla="*/ 33869 w 102530"/>
                <a:gd name="connsiteY17" fmla="*/ 95637 h 216061"/>
                <a:gd name="connsiteX18" fmla="*/ 38370 w 102530"/>
                <a:gd name="connsiteY18" fmla="*/ 90647 h 216061"/>
                <a:gd name="connsiteX19" fmla="*/ 69880 w 102530"/>
                <a:gd name="connsiteY19" fmla="*/ 60209 h 216061"/>
                <a:gd name="connsiteX20" fmla="*/ 77882 w 102530"/>
                <a:gd name="connsiteY20" fmla="*/ 71686 h 216061"/>
                <a:gd name="connsiteX21" fmla="*/ 76131 w 102530"/>
                <a:gd name="connsiteY21" fmla="*/ 84410 h 216061"/>
                <a:gd name="connsiteX22" fmla="*/ 52624 w 102530"/>
                <a:gd name="connsiteY22" fmla="*/ 177471 h 21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530" h="216061">
                  <a:moveTo>
                    <a:pt x="102889" y="9063"/>
                  </a:moveTo>
                  <a:cubicBezTo>
                    <a:pt x="102889" y="4323"/>
                    <a:pt x="99388" y="81"/>
                    <a:pt x="93387" y="81"/>
                  </a:cubicBezTo>
                  <a:cubicBezTo>
                    <a:pt x="87635" y="81"/>
                    <a:pt x="80133" y="5820"/>
                    <a:pt x="80133" y="13304"/>
                  </a:cubicBezTo>
                  <a:cubicBezTo>
                    <a:pt x="80133" y="18294"/>
                    <a:pt x="83634" y="22286"/>
                    <a:pt x="89385" y="22286"/>
                  </a:cubicBezTo>
                  <a:cubicBezTo>
                    <a:pt x="96137" y="22286"/>
                    <a:pt x="102889" y="15799"/>
                    <a:pt x="102889" y="9063"/>
                  </a:cubicBezTo>
                  <a:close/>
                  <a:moveTo>
                    <a:pt x="52624" y="177471"/>
                  </a:moveTo>
                  <a:cubicBezTo>
                    <a:pt x="47873" y="196433"/>
                    <a:pt x="35869" y="210654"/>
                    <a:pt x="21865" y="210654"/>
                  </a:cubicBezTo>
                  <a:cubicBezTo>
                    <a:pt x="20365" y="210654"/>
                    <a:pt x="16614" y="210654"/>
                    <a:pt x="12112" y="208408"/>
                  </a:cubicBezTo>
                  <a:cubicBezTo>
                    <a:pt x="19615" y="206662"/>
                    <a:pt x="23366" y="200175"/>
                    <a:pt x="23366" y="195185"/>
                  </a:cubicBezTo>
                  <a:cubicBezTo>
                    <a:pt x="23366" y="191193"/>
                    <a:pt x="20615" y="186453"/>
                    <a:pt x="13863" y="186453"/>
                  </a:cubicBezTo>
                  <a:cubicBezTo>
                    <a:pt x="7611" y="186453"/>
                    <a:pt x="359" y="191692"/>
                    <a:pt x="359" y="200674"/>
                  </a:cubicBezTo>
                  <a:cubicBezTo>
                    <a:pt x="359" y="210654"/>
                    <a:pt x="10362" y="216143"/>
                    <a:pt x="22365" y="216143"/>
                  </a:cubicBezTo>
                  <a:cubicBezTo>
                    <a:pt x="39871" y="216143"/>
                    <a:pt x="63128" y="202920"/>
                    <a:pt x="69379" y="178220"/>
                  </a:cubicBezTo>
                  <a:lnTo>
                    <a:pt x="92386" y="86905"/>
                  </a:lnTo>
                  <a:cubicBezTo>
                    <a:pt x="93637" y="81915"/>
                    <a:pt x="93637" y="78422"/>
                    <a:pt x="93637" y="77674"/>
                  </a:cubicBezTo>
                  <a:cubicBezTo>
                    <a:pt x="93637" y="63453"/>
                    <a:pt x="83134" y="54720"/>
                    <a:pt x="70630" y="54720"/>
                  </a:cubicBezTo>
                  <a:cubicBezTo>
                    <a:pt x="45122" y="54720"/>
                    <a:pt x="30868" y="90897"/>
                    <a:pt x="30868" y="93142"/>
                  </a:cubicBezTo>
                  <a:cubicBezTo>
                    <a:pt x="30868" y="95637"/>
                    <a:pt x="33369" y="95637"/>
                    <a:pt x="33869" y="95637"/>
                  </a:cubicBezTo>
                  <a:cubicBezTo>
                    <a:pt x="36120" y="95637"/>
                    <a:pt x="36370" y="95388"/>
                    <a:pt x="38370" y="90647"/>
                  </a:cubicBezTo>
                  <a:cubicBezTo>
                    <a:pt x="44622" y="75428"/>
                    <a:pt x="56125" y="60209"/>
                    <a:pt x="69880" y="60209"/>
                  </a:cubicBezTo>
                  <a:cubicBezTo>
                    <a:pt x="73381" y="60209"/>
                    <a:pt x="77882" y="61207"/>
                    <a:pt x="77882" y="71686"/>
                  </a:cubicBezTo>
                  <a:cubicBezTo>
                    <a:pt x="77882" y="77424"/>
                    <a:pt x="77132" y="80169"/>
                    <a:pt x="76131" y="84410"/>
                  </a:cubicBezTo>
                  <a:lnTo>
                    <a:pt x="52624" y="17747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14" name="任意多边形: 形状 6413">
              <a:extLst>
                <a:ext uri="{FF2B5EF4-FFF2-40B4-BE49-F238E27FC236}">
                  <a16:creationId xmlns:a16="http://schemas.microsoft.com/office/drawing/2014/main" id="{4B63453B-52E8-B495-0112-E8BB9CABAE7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642588" y="6099176"/>
              <a:ext cx="131814" cy="124522"/>
            </a:xfrm>
            <a:custGeom>
              <a:avLst/>
              <a:gdLst>
                <a:gd name="connsiteX0" fmla="*/ 26446 w 131814"/>
                <a:gd name="connsiteY0" fmla="*/ 103648 h 124522"/>
                <a:gd name="connsiteX1" fmla="*/ 4389 w 131814"/>
                <a:gd name="connsiteY1" fmla="*/ 118318 h 124522"/>
                <a:gd name="connsiteX2" fmla="*/ 363 w 131814"/>
                <a:gd name="connsiteY2" fmla="*/ 121985 h 124522"/>
                <a:gd name="connsiteX3" fmla="*/ 2814 w 131814"/>
                <a:gd name="connsiteY3" fmla="*/ 124605 h 124522"/>
                <a:gd name="connsiteX4" fmla="*/ 17868 w 131814"/>
                <a:gd name="connsiteY4" fmla="*/ 123906 h 124522"/>
                <a:gd name="connsiteX5" fmla="*/ 35899 w 131814"/>
                <a:gd name="connsiteY5" fmla="*/ 124605 h 124522"/>
                <a:gd name="connsiteX6" fmla="*/ 39400 w 131814"/>
                <a:gd name="connsiteY6" fmla="*/ 120763 h 124522"/>
                <a:gd name="connsiteX7" fmla="*/ 36424 w 131814"/>
                <a:gd name="connsiteY7" fmla="*/ 118318 h 124522"/>
                <a:gd name="connsiteX8" fmla="*/ 28721 w 131814"/>
                <a:gd name="connsiteY8" fmla="*/ 113078 h 124522"/>
                <a:gd name="connsiteX9" fmla="*/ 31347 w 131814"/>
                <a:gd name="connsiteY9" fmla="*/ 106442 h 124522"/>
                <a:gd name="connsiteX10" fmla="*/ 45351 w 131814"/>
                <a:gd name="connsiteY10" fmla="*/ 84786 h 124522"/>
                <a:gd name="connsiteX11" fmla="*/ 95416 w 131814"/>
                <a:gd name="connsiteY11" fmla="*/ 84786 h 124522"/>
                <a:gd name="connsiteX12" fmla="*/ 99618 w 131814"/>
                <a:gd name="connsiteY12" fmla="*/ 113777 h 124522"/>
                <a:gd name="connsiteX13" fmla="*/ 87539 w 131814"/>
                <a:gd name="connsiteY13" fmla="*/ 118318 h 124522"/>
                <a:gd name="connsiteX14" fmla="*/ 82988 w 131814"/>
                <a:gd name="connsiteY14" fmla="*/ 122160 h 124522"/>
                <a:gd name="connsiteX15" fmla="*/ 85788 w 131814"/>
                <a:gd name="connsiteY15" fmla="*/ 124605 h 124522"/>
                <a:gd name="connsiteX16" fmla="*/ 108370 w 131814"/>
                <a:gd name="connsiteY16" fmla="*/ 123906 h 124522"/>
                <a:gd name="connsiteX17" fmla="*/ 118698 w 131814"/>
                <a:gd name="connsiteY17" fmla="*/ 124081 h 124522"/>
                <a:gd name="connsiteX18" fmla="*/ 128676 w 131814"/>
                <a:gd name="connsiteY18" fmla="*/ 124605 h 124522"/>
                <a:gd name="connsiteX19" fmla="*/ 132177 w 131814"/>
                <a:gd name="connsiteY19" fmla="*/ 120937 h 124522"/>
                <a:gd name="connsiteX20" fmla="*/ 127276 w 131814"/>
                <a:gd name="connsiteY20" fmla="*/ 118318 h 124522"/>
                <a:gd name="connsiteX21" fmla="*/ 116248 w 131814"/>
                <a:gd name="connsiteY21" fmla="*/ 112729 h 124522"/>
                <a:gd name="connsiteX22" fmla="*/ 100843 w 131814"/>
                <a:gd name="connsiteY22" fmla="*/ 4973 h 124522"/>
                <a:gd name="connsiteX23" fmla="*/ 96642 w 131814"/>
                <a:gd name="connsiteY23" fmla="*/ 83 h 124522"/>
                <a:gd name="connsiteX24" fmla="*/ 90690 w 131814"/>
                <a:gd name="connsiteY24" fmla="*/ 4100 h 124522"/>
                <a:gd name="connsiteX25" fmla="*/ 26446 w 131814"/>
                <a:gd name="connsiteY25" fmla="*/ 103648 h 124522"/>
                <a:gd name="connsiteX26" fmla="*/ 49553 w 131814"/>
                <a:gd name="connsiteY26" fmla="*/ 78499 h 124522"/>
                <a:gd name="connsiteX27" fmla="*/ 86314 w 131814"/>
                <a:gd name="connsiteY27" fmla="*/ 21389 h 124522"/>
                <a:gd name="connsiteX28" fmla="*/ 94541 w 131814"/>
                <a:gd name="connsiteY28" fmla="*/ 78499 h 124522"/>
                <a:gd name="connsiteX29" fmla="*/ 49553 w 131814"/>
                <a:gd name="connsiteY29" fmla="*/ 78499 h 12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814" h="124522">
                  <a:moveTo>
                    <a:pt x="26446" y="103648"/>
                  </a:moveTo>
                  <a:cubicBezTo>
                    <a:pt x="20319" y="113078"/>
                    <a:pt x="14717" y="117619"/>
                    <a:pt x="4389" y="118318"/>
                  </a:cubicBezTo>
                  <a:cubicBezTo>
                    <a:pt x="2639" y="118492"/>
                    <a:pt x="363" y="118492"/>
                    <a:pt x="363" y="121985"/>
                  </a:cubicBezTo>
                  <a:cubicBezTo>
                    <a:pt x="363" y="123906"/>
                    <a:pt x="1938" y="124605"/>
                    <a:pt x="2814" y="124605"/>
                  </a:cubicBezTo>
                  <a:cubicBezTo>
                    <a:pt x="7365" y="124605"/>
                    <a:pt x="13142" y="123906"/>
                    <a:pt x="17868" y="123906"/>
                  </a:cubicBezTo>
                  <a:cubicBezTo>
                    <a:pt x="23470" y="123906"/>
                    <a:pt x="30647" y="124605"/>
                    <a:pt x="35899" y="124605"/>
                  </a:cubicBezTo>
                  <a:cubicBezTo>
                    <a:pt x="36774" y="124605"/>
                    <a:pt x="39400" y="124605"/>
                    <a:pt x="39400" y="120763"/>
                  </a:cubicBezTo>
                  <a:cubicBezTo>
                    <a:pt x="39400" y="118492"/>
                    <a:pt x="37124" y="118318"/>
                    <a:pt x="36424" y="118318"/>
                  </a:cubicBezTo>
                  <a:cubicBezTo>
                    <a:pt x="35023" y="118143"/>
                    <a:pt x="28721" y="117794"/>
                    <a:pt x="28721" y="113078"/>
                  </a:cubicBezTo>
                  <a:cubicBezTo>
                    <a:pt x="28721" y="110983"/>
                    <a:pt x="30472" y="108014"/>
                    <a:pt x="31347" y="106442"/>
                  </a:cubicBezTo>
                  <a:lnTo>
                    <a:pt x="45351" y="84786"/>
                  </a:lnTo>
                  <a:lnTo>
                    <a:pt x="95416" y="84786"/>
                  </a:lnTo>
                  <a:lnTo>
                    <a:pt x="99618" y="113777"/>
                  </a:lnTo>
                  <a:cubicBezTo>
                    <a:pt x="98917" y="115523"/>
                    <a:pt x="97867" y="118318"/>
                    <a:pt x="87539" y="118318"/>
                  </a:cubicBezTo>
                  <a:cubicBezTo>
                    <a:pt x="85438" y="118318"/>
                    <a:pt x="82988" y="118318"/>
                    <a:pt x="82988" y="122160"/>
                  </a:cubicBezTo>
                  <a:cubicBezTo>
                    <a:pt x="82988" y="122859"/>
                    <a:pt x="83513" y="124605"/>
                    <a:pt x="85788" y="124605"/>
                  </a:cubicBezTo>
                  <a:cubicBezTo>
                    <a:pt x="90865" y="124605"/>
                    <a:pt x="103294" y="123906"/>
                    <a:pt x="108370" y="123906"/>
                  </a:cubicBezTo>
                  <a:cubicBezTo>
                    <a:pt x="111521" y="123906"/>
                    <a:pt x="115547" y="124081"/>
                    <a:pt x="118698" y="124081"/>
                  </a:cubicBezTo>
                  <a:cubicBezTo>
                    <a:pt x="121849" y="124256"/>
                    <a:pt x="125525" y="124605"/>
                    <a:pt x="128676" y="124605"/>
                  </a:cubicBezTo>
                  <a:cubicBezTo>
                    <a:pt x="130952" y="124605"/>
                    <a:pt x="132177" y="123208"/>
                    <a:pt x="132177" y="120937"/>
                  </a:cubicBezTo>
                  <a:cubicBezTo>
                    <a:pt x="132177" y="118318"/>
                    <a:pt x="130077" y="118318"/>
                    <a:pt x="127276" y="118318"/>
                  </a:cubicBezTo>
                  <a:cubicBezTo>
                    <a:pt x="117123" y="118318"/>
                    <a:pt x="116773" y="116921"/>
                    <a:pt x="116248" y="112729"/>
                  </a:cubicBezTo>
                  <a:lnTo>
                    <a:pt x="100843" y="4973"/>
                  </a:lnTo>
                  <a:cubicBezTo>
                    <a:pt x="100318" y="1305"/>
                    <a:pt x="99968" y="83"/>
                    <a:pt x="96642" y="83"/>
                  </a:cubicBezTo>
                  <a:cubicBezTo>
                    <a:pt x="93316" y="83"/>
                    <a:pt x="92265" y="1655"/>
                    <a:pt x="90690" y="4100"/>
                  </a:cubicBezTo>
                  <a:lnTo>
                    <a:pt x="26446" y="103648"/>
                  </a:lnTo>
                  <a:close/>
                  <a:moveTo>
                    <a:pt x="49553" y="78499"/>
                  </a:moveTo>
                  <a:lnTo>
                    <a:pt x="86314" y="21389"/>
                  </a:lnTo>
                  <a:lnTo>
                    <a:pt x="94541" y="78499"/>
                  </a:lnTo>
                  <a:lnTo>
                    <a:pt x="49553" y="7849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15" name="任意多边形: 形状 6414">
              <a:extLst>
                <a:ext uri="{FF2B5EF4-FFF2-40B4-BE49-F238E27FC236}">
                  <a16:creationId xmlns:a16="http://schemas.microsoft.com/office/drawing/2014/main" id="{D30E6741-33CB-EA5E-92C9-DC038090B37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809761" y="5999155"/>
              <a:ext cx="58017" cy="249493"/>
            </a:xfrm>
            <a:custGeom>
              <a:avLst/>
              <a:gdLst>
                <a:gd name="connsiteX0" fmla="*/ 58387 w 58017"/>
                <a:gd name="connsiteY0" fmla="*/ 124828 h 249493"/>
                <a:gd name="connsiteX1" fmla="*/ 41882 w 58017"/>
                <a:gd name="connsiteY1" fmla="*/ 46986 h 249493"/>
                <a:gd name="connsiteX2" fmla="*/ 2870 w 58017"/>
                <a:gd name="connsiteY2" fmla="*/ 81 h 249493"/>
                <a:gd name="connsiteX3" fmla="*/ 369 w 58017"/>
                <a:gd name="connsiteY3" fmla="*/ 2576 h 249493"/>
                <a:gd name="connsiteX4" fmla="*/ 5121 w 58017"/>
                <a:gd name="connsiteY4" fmla="*/ 8314 h 249493"/>
                <a:gd name="connsiteX5" fmla="*/ 43882 w 58017"/>
                <a:gd name="connsiteY5" fmla="*/ 124828 h 249493"/>
                <a:gd name="connsiteX6" fmla="*/ 3620 w 58017"/>
                <a:gd name="connsiteY6" fmla="*/ 242839 h 249493"/>
                <a:gd name="connsiteX7" fmla="*/ 369 w 58017"/>
                <a:gd name="connsiteY7" fmla="*/ 247080 h 249493"/>
                <a:gd name="connsiteX8" fmla="*/ 2870 w 58017"/>
                <a:gd name="connsiteY8" fmla="*/ 249575 h 249493"/>
                <a:gd name="connsiteX9" fmla="*/ 42632 w 58017"/>
                <a:gd name="connsiteY9" fmla="*/ 200924 h 249493"/>
                <a:gd name="connsiteX10" fmla="*/ 58387 w 58017"/>
                <a:gd name="connsiteY10" fmla="*/ 124828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17" h="249493">
                  <a:moveTo>
                    <a:pt x="58387" y="124828"/>
                  </a:moveTo>
                  <a:cubicBezTo>
                    <a:pt x="58387" y="105368"/>
                    <a:pt x="55636" y="75179"/>
                    <a:pt x="41882" y="46986"/>
                  </a:cubicBezTo>
                  <a:cubicBezTo>
                    <a:pt x="26877" y="16298"/>
                    <a:pt x="5371" y="81"/>
                    <a:pt x="2870" y="81"/>
                  </a:cubicBezTo>
                  <a:cubicBezTo>
                    <a:pt x="1370" y="81"/>
                    <a:pt x="369" y="1079"/>
                    <a:pt x="369" y="2576"/>
                  </a:cubicBezTo>
                  <a:cubicBezTo>
                    <a:pt x="369" y="3325"/>
                    <a:pt x="369" y="3824"/>
                    <a:pt x="5121" y="8314"/>
                  </a:cubicBezTo>
                  <a:cubicBezTo>
                    <a:pt x="29628" y="33014"/>
                    <a:pt x="43882" y="72684"/>
                    <a:pt x="43882" y="124828"/>
                  </a:cubicBezTo>
                  <a:cubicBezTo>
                    <a:pt x="43882" y="167491"/>
                    <a:pt x="34630" y="211402"/>
                    <a:pt x="3620" y="242839"/>
                  </a:cubicBezTo>
                  <a:cubicBezTo>
                    <a:pt x="369" y="245833"/>
                    <a:pt x="369" y="246332"/>
                    <a:pt x="369" y="247080"/>
                  </a:cubicBezTo>
                  <a:cubicBezTo>
                    <a:pt x="369" y="248577"/>
                    <a:pt x="1370" y="249575"/>
                    <a:pt x="2870" y="249575"/>
                  </a:cubicBezTo>
                  <a:cubicBezTo>
                    <a:pt x="5371" y="249575"/>
                    <a:pt x="27878" y="232609"/>
                    <a:pt x="42632" y="200924"/>
                  </a:cubicBezTo>
                  <a:cubicBezTo>
                    <a:pt x="55386" y="173479"/>
                    <a:pt x="58387" y="145786"/>
                    <a:pt x="58387" y="12482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16" name="任意多边形: 形状 6415">
              <a:extLst>
                <a:ext uri="{FF2B5EF4-FFF2-40B4-BE49-F238E27FC236}">
                  <a16:creationId xmlns:a16="http://schemas.microsoft.com/office/drawing/2014/main" id="{CF6473A5-1DCF-8116-639A-332E50FF5E1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602765" y="6334723"/>
              <a:ext cx="6289990" cy="9979"/>
            </a:xfrm>
            <a:custGeom>
              <a:avLst/>
              <a:gdLst>
                <a:gd name="connsiteX0" fmla="*/ 0 w 6289990"/>
                <a:gd name="connsiteY0" fmla="*/ 0 h 9979"/>
                <a:gd name="connsiteX1" fmla="*/ 6289991 w 6289990"/>
                <a:gd name="connsiteY1" fmla="*/ 0 h 9979"/>
                <a:gd name="connsiteX2" fmla="*/ 6289991 w 6289990"/>
                <a:gd name="connsiteY2" fmla="*/ 9979 h 9979"/>
                <a:gd name="connsiteX3" fmla="*/ 0 w 6289990"/>
                <a:gd name="connsiteY3" fmla="*/ 9979 h 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9990" h="9979">
                  <a:moveTo>
                    <a:pt x="0" y="0"/>
                  </a:moveTo>
                  <a:lnTo>
                    <a:pt x="6289991" y="0"/>
                  </a:lnTo>
                  <a:lnTo>
                    <a:pt x="6289991" y="9979"/>
                  </a:lnTo>
                  <a:lnTo>
                    <a:pt x="0" y="997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18" name="任意多边形: 形状 6417">
              <a:extLst>
                <a:ext uri="{FF2B5EF4-FFF2-40B4-BE49-F238E27FC236}">
                  <a16:creationId xmlns:a16="http://schemas.microsoft.com/office/drawing/2014/main" id="{03118C20-998A-DB1A-4AAE-E9316884CF9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66730" y="6386105"/>
              <a:ext cx="235820" cy="249493"/>
            </a:xfrm>
            <a:custGeom>
              <a:avLst/>
              <a:gdLst>
                <a:gd name="connsiteX0" fmla="*/ 91466 w 235820"/>
                <a:gd name="connsiteY0" fmla="*/ 133319 h 249493"/>
                <a:gd name="connsiteX1" fmla="*/ 2689 w 235820"/>
                <a:gd name="connsiteY1" fmla="*/ 242847 h 249493"/>
                <a:gd name="connsiteX2" fmla="*/ 439 w 235820"/>
                <a:gd name="connsiteY2" fmla="*/ 246838 h 249493"/>
                <a:gd name="connsiteX3" fmla="*/ 7191 w 235820"/>
                <a:gd name="connsiteY3" fmla="*/ 249583 h 249493"/>
                <a:gd name="connsiteX4" fmla="*/ 214502 w 235820"/>
                <a:gd name="connsiteY4" fmla="*/ 249583 h 249493"/>
                <a:gd name="connsiteX5" fmla="*/ 236009 w 235820"/>
                <a:gd name="connsiteY5" fmla="*/ 187459 h 249493"/>
                <a:gd name="connsiteX6" fmla="*/ 229757 w 235820"/>
                <a:gd name="connsiteY6" fmla="*/ 187459 h 249493"/>
                <a:gd name="connsiteX7" fmla="*/ 185494 w 235820"/>
                <a:gd name="connsiteY7" fmla="*/ 228625 h 249493"/>
                <a:gd name="connsiteX8" fmla="*/ 127476 w 235820"/>
                <a:gd name="connsiteY8" fmla="*/ 235861 h 249493"/>
                <a:gd name="connsiteX9" fmla="*/ 21195 w 235820"/>
                <a:gd name="connsiteY9" fmla="*/ 235861 h 249493"/>
                <a:gd name="connsiteX10" fmla="*/ 107971 w 235820"/>
                <a:gd name="connsiteY10" fmla="*/ 128828 h 249493"/>
                <a:gd name="connsiteX11" fmla="*/ 110221 w 235820"/>
                <a:gd name="connsiteY11" fmla="*/ 124836 h 249493"/>
                <a:gd name="connsiteX12" fmla="*/ 108471 w 235820"/>
                <a:gd name="connsiteY12" fmla="*/ 121343 h 249493"/>
                <a:gd name="connsiteX13" fmla="*/ 27197 w 235820"/>
                <a:gd name="connsiteY13" fmla="*/ 10069 h 249493"/>
                <a:gd name="connsiteX14" fmla="*/ 126226 w 235820"/>
                <a:gd name="connsiteY14" fmla="*/ 10069 h 249493"/>
                <a:gd name="connsiteX15" fmla="*/ 229757 w 235820"/>
                <a:gd name="connsiteY15" fmla="*/ 58471 h 249493"/>
                <a:gd name="connsiteX16" fmla="*/ 236009 w 235820"/>
                <a:gd name="connsiteY16" fmla="*/ 58471 h 249493"/>
                <a:gd name="connsiteX17" fmla="*/ 214502 w 235820"/>
                <a:gd name="connsiteY17" fmla="*/ 89 h 249493"/>
                <a:gd name="connsiteX18" fmla="*/ 7191 w 235820"/>
                <a:gd name="connsiteY18" fmla="*/ 89 h 249493"/>
                <a:gd name="connsiteX19" fmla="*/ 189 w 235820"/>
                <a:gd name="connsiteY19" fmla="*/ 8073 h 249493"/>
                <a:gd name="connsiteX20" fmla="*/ 91466 w 235820"/>
                <a:gd name="connsiteY20" fmla="*/ 133319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820" h="249493">
                  <a:moveTo>
                    <a:pt x="91466" y="133319"/>
                  </a:moveTo>
                  <a:lnTo>
                    <a:pt x="2689" y="242847"/>
                  </a:lnTo>
                  <a:cubicBezTo>
                    <a:pt x="689" y="245342"/>
                    <a:pt x="439" y="245841"/>
                    <a:pt x="439" y="246838"/>
                  </a:cubicBezTo>
                  <a:cubicBezTo>
                    <a:pt x="439" y="249583"/>
                    <a:pt x="2689" y="249583"/>
                    <a:pt x="7191" y="249583"/>
                  </a:cubicBezTo>
                  <a:lnTo>
                    <a:pt x="214502" y="249583"/>
                  </a:lnTo>
                  <a:lnTo>
                    <a:pt x="236009" y="187459"/>
                  </a:lnTo>
                  <a:lnTo>
                    <a:pt x="229757" y="187459"/>
                  </a:lnTo>
                  <a:cubicBezTo>
                    <a:pt x="223505" y="206171"/>
                    <a:pt x="206750" y="221390"/>
                    <a:pt x="185494" y="228625"/>
                  </a:cubicBezTo>
                  <a:cubicBezTo>
                    <a:pt x="181493" y="229873"/>
                    <a:pt x="164237" y="235861"/>
                    <a:pt x="127476" y="235861"/>
                  </a:cubicBezTo>
                  <a:lnTo>
                    <a:pt x="21195" y="235861"/>
                  </a:lnTo>
                  <a:lnTo>
                    <a:pt x="107971" y="128828"/>
                  </a:lnTo>
                  <a:cubicBezTo>
                    <a:pt x="109721" y="126583"/>
                    <a:pt x="110221" y="125834"/>
                    <a:pt x="110221" y="124836"/>
                  </a:cubicBezTo>
                  <a:cubicBezTo>
                    <a:pt x="110221" y="123838"/>
                    <a:pt x="109971" y="123589"/>
                    <a:pt x="108471" y="121343"/>
                  </a:cubicBezTo>
                  <a:lnTo>
                    <a:pt x="27197" y="10069"/>
                  </a:lnTo>
                  <a:lnTo>
                    <a:pt x="126226" y="10069"/>
                  </a:lnTo>
                  <a:cubicBezTo>
                    <a:pt x="154735" y="10069"/>
                    <a:pt x="212252" y="11815"/>
                    <a:pt x="229757" y="58471"/>
                  </a:cubicBezTo>
                  <a:lnTo>
                    <a:pt x="236009" y="58471"/>
                  </a:lnTo>
                  <a:lnTo>
                    <a:pt x="214502" y="89"/>
                  </a:lnTo>
                  <a:lnTo>
                    <a:pt x="7191" y="89"/>
                  </a:lnTo>
                  <a:cubicBezTo>
                    <a:pt x="439" y="89"/>
                    <a:pt x="189" y="339"/>
                    <a:pt x="189" y="8073"/>
                  </a:cubicBezTo>
                  <a:lnTo>
                    <a:pt x="91466" y="13331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19" name="任意多边形: 形状 6418">
              <a:extLst>
                <a:ext uri="{FF2B5EF4-FFF2-40B4-BE49-F238E27FC236}">
                  <a16:creationId xmlns:a16="http://schemas.microsoft.com/office/drawing/2014/main" id="{D607E982-B94E-56CC-A4C6-BB8F46A5F9C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533149" y="6517092"/>
              <a:ext cx="69320" cy="174645"/>
            </a:xfrm>
            <a:custGeom>
              <a:avLst/>
              <a:gdLst>
                <a:gd name="connsiteX0" fmla="*/ 41686 w 69320"/>
                <a:gd name="connsiteY0" fmla="*/ 25249 h 174645"/>
                <a:gd name="connsiteX1" fmla="*/ 47113 w 69320"/>
                <a:gd name="connsiteY1" fmla="*/ 11626 h 174645"/>
                <a:gd name="connsiteX2" fmla="*/ 65844 w 69320"/>
                <a:gd name="connsiteY2" fmla="*/ 4990 h 174645"/>
                <a:gd name="connsiteX3" fmla="*/ 69520 w 69320"/>
                <a:gd name="connsiteY3" fmla="*/ 2545 h 174645"/>
                <a:gd name="connsiteX4" fmla="*/ 65143 w 69320"/>
                <a:gd name="connsiteY4" fmla="*/ 100 h 174645"/>
                <a:gd name="connsiteX5" fmla="*/ 28032 w 69320"/>
                <a:gd name="connsiteY5" fmla="*/ 22105 h 174645"/>
                <a:gd name="connsiteX6" fmla="*/ 28032 w 69320"/>
                <a:gd name="connsiteY6" fmla="*/ 63147 h 174645"/>
                <a:gd name="connsiteX7" fmla="*/ 22256 w 69320"/>
                <a:gd name="connsiteY7" fmla="*/ 78341 h 174645"/>
                <a:gd name="connsiteX8" fmla="*/ 3700 w 69320"/>
                <a:gd name="connsiteY8" fmla="*/ 84977 h 174645"/>
                <a:gd name="connsiteX9" fmla="*/ 199 w 69320"/>
                <a:gd name="connsiteY9" fmla="*/ 87422 h 174645"/>
                <a:gd name="connsiteX10" fmla="*/ 3175 w 69320"/>
                <a:gd name="connsiteY10" fmla="*/ 89867 h 174645"/>
                <a:gd name="connsiteX11" fmla="*/ 28032 w 69320"/>
                <a:gd name="connsiteY11" fmla="*/ 108205 h 174645"/>
                <a:gd name="connsiteX12" fmla="*/ 28032 w 69320"/>
                <a:gd name="connsiteY12" fmla="*/ 149247 h 174645"/>
                <a:gd name="connsiteX13" fmla="*/ 37310 w 69320"/>
                <a:gd name="connsiteY13" fmla="*/ 167759 h 174645"/>
                <a:gd name="connsiteX14" fmla="*/ 65143 w 69320"/>
                <a:gd name="connsiteY14" fmla="*/ 174745 h 174645"/>
                <a:gd name="connsiteX15" fmla="*/ 69520 w 69320"/>
                <a:gd name="connsiteY15" fmla="*/ 172300 h 174645"/>
                <a:gd name="connsiteX16" fmla="*/ 66544 w 69320"/>
                <a:gd name="connsiteY16" fmla="*/ 169855 h 174645"/>
                <a:gd name="connsiteX17" fmla="*/ 42036 w 69320"/>
                <a:gd name="connsiteY17" fmla="*/ 154661 h 174645"/>
                <a:gd name="connsiteX18" fmla="*/ 41686 w 69320"/>
                <a:gd name="connsiteY18" fmla="*/ 149247 h 174645"/>
                <a:gd name="connsiteX19" fmla="*/ 41686 w 69320"/>
                <a:gd name="connsiteY19" fmla="*/ 112571 h 174645"/>
                <a:gd name="connsiteX20" fmla="*/ 37135 w 69320"/>
                <a:gd name="connsiteY20" fmla="*/ 96504 h 174645"/>
                <a:gd name="connsiteX21" fmla="*/ 20855 w 69320"/>
                <a:gd name="connsiteY21" fmla="*/ 87422 h 174645"/>
                <a:gd name="connsiteX22" fmla="*/ 41511 w 69320"/>
                <a:gd name="connsiteY22" fmla="*/ 68910 h 174645"/>
                <a:gd name="connsiteX23" fmla="*/ 41686 w 69320"/>
                <a:gd name="connsiteY23" fmla="*/ 61924 h 174645"/>
                <a:gd name="connsiteX24" fmla="*/ 41686 w 69320"/>
                <a:gd name="connsiteY24" fmla="*/ 25249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320" h="174645">
                  <a:moveTo>
                    <a:pt x="41686" y="25249"/>
                  </a:moveTo>
                  <a:cubicBezTo>
                    <a:pt x="41686" y="21756"/>
                    <a:pt x="41686" y="16516"/>
                    <a:pt x="47113" y="11626"/>
                  </a:cubicBezTo>
                  <a:cubicBezTo>
                    <a:pt x="52365" y="7085"/>
                    <a:pt x="59017" y="5514"/>
                    <a:pt x="65844" y="4990"/>
                  </a:cubicBezTo>
                  <a:cubicBezTo>
                    <a:pt x="68294" y="4815"/>
                    <a:pt x="69520" y="4815"/>
                    <a:pt x="69520" y="2545"/>
                  </a:cubicBezTo>
                  <a:cubicBezTo>
                    <a:pt x="69520" y="100"/>
                    <a:pt x="67769" y="100"/>
                    <a:pt x="65143" y="100"/>
                  </a:cubicBezTo>
                  <a:cubicBezTo>
                    <a:pt x="46413" y="100"/>
                    <a:pt x="28207" y="7959"/>
                    <a:pt x="28032" y="22105"/>
                  </a:cubicBezTo>
                  <a:lnTo>
                    <a:pt x="28032" y="63147"/>
                  </a:lnTo>
                  <a:cubicBezTo>
                    <a:pt x="28032" y="67687"/>
                    <a:pt x="28032" y="73276"/>
                    <a:pt x="22256" y="78341"/>
                  </a:cubicBezTo>
                  <a:cubicBezTo>
                    <a:pt x="18054" y="81659"/>
                    <a:pt x="12453" y="84453"/>
                    <a:pt x="3700" y="84977"/>
                  </a:cubicBezTo>
                  <a:cubicBezTo>
                    <a:pt x="1599" y="85152"/>
                    <a:pt x="199" y="85152"/>
                    <a:pt x="199" y="87422"/>
                  </a:cubicBezTo>
                  <a:cubicBezTo>
                    <a:pt x="199" y="89693"/>
                    <a:pt x="1774" y="89693"/>
                    <a:pt x="3175" y="89867"/>
                  </a:cubicBezTo>
                  <a:cubicBezTo>
                    <a:pt x="24006" y="91265"/>
                    <a:pt x="27857" y="103315"/>
                    <a:pt x="28032" y="108205"/>
                  </a:cubicBezTo>
                  <a:lnTo>
                    <a:pt x="28032" y="149247"/>
                  </a:lnTo>
                  <a:cubicBezTo>
                    <a:pt x="28032" y="153962"/>
                    <a:pt x="28032" y="161821"/>
                    <a:pt x="37310" y="167759"/>
                  </a:cubicBezTo>
                  <a:cubicBezTo>
                    <a:pt x="47113" y="174047"/>
                    <a:pt x="60767" y="174745"/>
                    <a:pt x="65143" y="174745"/>
                  </a:cubicBezTo>
                  <a:cubicBezTo>
                    <a:pt x="67769" y="174745"/>
                    <a:pt x="69520" y="174745"/>
                    <a:pt x="69520" y="172300"/>
                  </a:cubicBezTo>
                  <a:cubicBezTo>
                    <a:pt x="69520" y="170030"/>
                    <a:pt x="67944" y="169855"/>
                    <a:pt x="66544" y="169855"/>
                  </a:cubicBezTo>
                  <a:cubicBezTo>
                    <a:pt x="50089" y="168982"/>
                    <a:pt x="43437" y="161123"/>
                    <a:pt x="42036" y="154661"/>
                  </a:cubicBezTo>
                  <a:cubicBezTo>
                    <a:pt x="41686" y="152915"/>
                    <a:pt x="41686" y="151692"/>
                    <a:pt x="41686" y="149247"/>
                  </a:cubicBezTo>
                  <a:lnTo>
                    <a:pt x="41686" y="112571"/>
                  </a:lnTo>
                  <a:cubicBezTo>
                    <a:pt x="41686" y="107507"/>
                    <a:pt x="41686" y="101219"/>
                    <a:pt x="37135" y="96504"/>
                  </a:cubicBezTo>
                  <a:cubicBezTo>
                    <a:pt x="34684" y="94234"/>
                    <a:pt x="30658" y="90042"/>
                    <a:pt x="20855" y="87422"/>
                  </a:cubicBezTo>
                  <a:cubicBezTo>
                    <a:pt x="27857" y="85501"/>
                    <a:pt x="39586" y="80786"/>
                    <a:pt x="41511" y="68910"/>
                  </a:cubicBezTo>
                  <a:cubicBezTo>
                    <a:pt x="41686" y="67862"/>
                    <a:pt x="41686" y="67513"/>
                    <a:pt x="41686" y="61924"/>
                  </a:cubicBezTo>
                  <a:lnTo>
                    <a:pt x="41686" y="2524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20" name="任意多边形: 形状 6419">
              <a:extLst>
                <a:ext uri="{FF2B5EF4-FFF2-40B4-BE49-F238E27FC236}">
                  <a16:creationId xmlns:a16="http://schemas.microsoft.com/office/drawing/2014/main" id="{193F1782-48D6-3606-DE58-60FB2EA4063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631585" y="6571057"/>
              <a:ext cx="69845" cy="78765"/>
            </a:xfrm>
            <a:custGeom>
              <a:avLst/>
              <a:gdLst>
                <a:gd name="connsiteX0" fmla="*/ 63222 w 69845"/>
                <a:gd name="connsiteY0" fmla="*/ 11452 h 78765"/>
                <a:gd name="connsiteX1" fmla="*/ 55870 w 69845"/>
                <a:gd name="connsiteY1" fmla="*/ 19660 h 78765"/>
                <a:gd name="connsiteX2" fmla="*/ 61646 w 69845"/>
                <a:gd name="connsiteY2" fmla="*/ 25249 h 78765"/>
                <a:gd name="connsiteX3" fmla="*/ 70049 w 69845"/>
                <a:gd name="connsiteY3" fmla="*/ 15294 h 78765"/>
                <a:gd name="connsiteX4" fmla="*/ 46767 w 69845"/>
                <a:gd name="connsiteY4" fmla="*/ 100 h 78765"/>
                <a:gd name="connsiteX5" fmla="*/ 14557 w 69845"/>
                <a:gd name="connsiteY5" fmla="*/ 25598 h 78765"/>
                <a:gd name="connsiteX6" fmla="*/ 20684 w 69845"/>
                <a:gd name="connsiteY6" fmla="*/ 38347 h 78765"/>
                <a:gd name="connsiteX7" fmla="*/ 40465 w 69845"/>
                <a:gd name="connsiteY7" fmla="*/ 44634 h 78765"/>
                <a:gd name="connsiteX8" fmla="*/ 55345 w 69845"/>
                <a:gd name="connsiteY8" fmla="*/ 56161 h 78765"/>
                <a:gd name="connsiteX9" fmla="*/ 46067 w 69845"/>
                <a:gd name="connsiteY9" fmla="*/ 70133 h 78765"/>
                <a:gd name="connsiteX10" fmla="*/ 28562 w 69845"/>
                <a:gd name="connsiteY10" fmla="*/ 73975 h 78765"/>
                <a:gd name="connsiteX11" fmla="*/ 7555 w 69845"/>
                <a:gd name="connsiteY11" fmla="*/ 66640 h 78765"/>
                <a:gd name="connsiteX12" fmla="*/ 17183 w 69845"/>
                <a:gd name="connsiteY12" fmla="*/ 56685 h 78765"/>
                <a:gd name="connsiteX13" fmla="*/ 10356 w 69845"/>
                <a:gd name="connsiteY13" fmla="*/ 50223 h 78765"/>
                <a:gd name="connsiteX14" fmla="*/ 203 w 69845"/>
                <a:gd name="connsiteY14" fmla="*/ 61924 h 78765"/>
                <a:gd name="connsiteX15" fmla="*/ 28387 w 69845"/>
                <a:gd name="connsiteY15" fmla="*/ 78865 h 78765"/>
                <a:gd name="connsiteX16" fmla="*/ 66548 w 69845"/>
                <a:gd name="connsiteY16" fmla="*/ 50048 h 78765"/>
                <a:gd name="connsiteX17" fmla="*/ 42391 w 69845"/>
                <a:gd name="connsiteY17" fmla="*/ 29615 h 78765"/>
                <a:gd name="connsiteX18" fmla="*/ 35389 w 69845"/>
                <a:gd name="connsiteY18" fmla="*/ 28218 h 78765"/>
                <a:gd name="connsiteX19" fmla="*/ 25761 w 69845"/>
                <a:gd name="connsiteY19" fmla="*/ 19485 h 78765"/>
                <a:gd name="connsiteX20" fmla="*/ 32763 w 69845"/>
                <a:gd name="connsiteY20" fmla="*/ 8308 h 78765"/>
                <a:gd name="connsiteX21" fmla="*/ 46592 w 69845"/>
                <a:gd name="connsiteY21" fmla="*/ 4990 h 78765"/>
                <a:gd name="connsiteX22" fmla="*/ 63222 w 69845"/>
                <a:gd name="connsiteY22" fmla="*/ 11452 h 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845" h="78765">
                  <a:moveTo>
                    <a:pt x="63222" y="11452"/>
                  </a:moveTo>
                  <a:cubicBezTo>
                    <a:pt x="58671" y="12499"/>
                    <a:pt x="55870" y="16167"/>
                    <a:pt x="55870" y="19660"/>
                  </a:cubicBezTo>
                  <a:cubicBezTo>
                    <a:pt x="55870" y="23677"/>
                    <a:pt x="59371" y="25249"/>
                    <a:pt x="61646" y="25249"/>
                  </a:cubicBezTo>
                  <a:cubicBezTo>
                    <a:pt x="63397" y="25249"/>
                    <a:pt x="70049" y="24201"/>
                    <a:pt x="70049" y="15294"/>
                  </a:cubicBezTo>
                  <a:cubicBezTo>
                    <a:pt x="70049" y="3942"/>
                    <a:pt x="57445" y="100"/>
                    <a:pt x="46767" y="100"/>
                  </a:cubicBezTo>
                  <a:cubicBezTo>
                    <a:pt x="19459" y="100"/>
                    <a:pt x="14557" y="20184"/>
                    <a:pt x="14557" y="25598"/>
                  </a:cubicBezTo>
                  <a:cubicBezTo>
                    <a:pt x="14557" y="32060"/>
                    <a:pt x="18234" y="36251"/>
                    <a:pt x="20684" y="38347"/>
                  </a:cubicBezTo>
                  <a:cubicBezTo>
                    <a:pt x="25236" y="41840"/>
                    <a:pt x="28387" y="42539"/>
                    <a:pt x="40465" y="44634"/>
                  </a:cubicBezTo>
                  <a:cubicBezTo>
                    <a:pt x="44141" y="45333"/>
                    <a:pt x="55345" y="47429"/>
                    <a:pt x="55345" y="56161"/>
                  </a:cubicBezTo>
                  <a:cubicBezTo>
                    <a:pt x="55345" y="59130"/>
                    <a:pt x="53419" y="65766"/>
                    <a:pt x="46067" y="70133"/>
                  </a:cubicBezTo>
                  <a:cubicBezTo>
                    <a:pt x="39240" y="73975"/>
                    <a:pt x="30662" y="73975"/>
                    <a:pt x="28562" y="73975"/>
                  </a:cubicBezTo>
                  <a:cubicBezTo>
                    <a:pt x="21559" y="73975"/>
                    <a:pt x="11582" y="72403"/>
                    <a:pt x="7555" y="66640"/>
                  </a:cubicBezTo>
                  <a:cubicBezTo>
                    <a:pt x="13332" y="65941"/>
                    <a:pt x="17183" y="61575"/>
                    <a:pt x="17183" y="56685"/>
                  </a:cubicBezTo>
                  <a:cubicBezTo>
                    <a:pt x="17183" y="52319"/>
                    <a:pt x="14032" y="50223"/>
                    <a:pt x="10356" y="50223"/>
                  </a:cubicBezTo>
                  <a:cubicBezTo>
                    <a:pt x="5280" y="50223"/>
                    <a:pt x="203" y="54240"/>
                    <a:pt x="203" y="61924"/>
                  </a:cubicBezTo>
                  <a:cubicBezTo>
                    <a:pt x="203" y="72403"/>
                    <a:pt x="11406" y="78865"/>
                    <a:pt x="28387" y="78865"/>
                  </a:cubicBezTo>
                  <a:cubicBezTo>
                    <a:pt x="60596" y="78865"/>
                    <a:pt x="66548" y="56859"/>
                    <a:pt x="66548" y="50048"/>
                  </a:cubicBezTo>
                  <a:cubicBezTo>
                    <a:pt x="66548" y="33981"/>
                    <a:pt x="48868" y="30837"/>
                    <a:pt x="42391" y="29615"/>
                  </a:cubicBezTo>
                  <a:cubicBezTo>
                    <a:pt x="40815" y="29265"/>
                    <a:pt x="36439" y="28567"/>
                    <a:pt x="35389" y="28218"/>
                  </a:cubicBezTo>
                  <a:cubicBezTo>
                    <a:pt x="28912" y="26995"/>
                    <a:pt x="25761" y="23328"/>
                    <a:pt x="25761" y="19485"/>
                  </a:cubicBezTo>
                  <a:cubicBezTo>
                    <a:pt x="25761" y="15468"/>
                    <a:pt x="28912" y="10753"/>
                    <a:pt x="32763" y="8308"/>
                  </a:cubicBezTo>
                  <a:cubicBezTo>
                    <a:pt x="37489" y="5339"/>
                    <a:pt x="43616" y="4990"/>
                    <a:pt x="46592" y="4990"/>
                  </a:cubicBezTo>
                  <a:cubicBezTo>
                    <a:pt x="50268" y="4990"/>
                    <a:pt x="59371" y="5514"/>
                    <a:pt x="63222" y="11452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21" name="任意多边形: 形状 6420">
              <a:extLst>
                <a:ext uri="{FF2B5EF4-FFF2-40B4-BE49-F238E27FC236}">
                  <a16:creationId xmlns:a16="http://schemas.microsoft.com/office/drawing/2014/main" id="{1B19E3CC-9097-A9F7-5048-786D9F2AB97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729997" y="6517092"/>
              <a:ext cx="69320" cy="174645"/>
            </a:xfrm>
            <a:custGeom>
              <a:avLst/>
              <a:gdLst>
                <a:gd name="connsiteX0" fmla="*/ 41694 w 69320"/>
                <a:gd name="connsiteY0" fmla="*/ 111698 h 174645"/>
                <a:gd name="connsiteX1" fmla="*/ 47471 w 69320"/>
                <a:gd name="connsiteY1" fmla="*/ 96504 h 174645"/>
                <a:gd name="connsiteX2" fmla="*/ 66026 w 69320"/>
                <a:gd name="connsiteY2" fmla="*/ 89867 h 174645"/>
                <a:gd name="connsiteX3" fmla="*/ 69528 w 69320"/>
                <a:gd name="connsiteY3" fmla="*/ 87422 h 174645"/>
                <a:gd name="connsiteX4" fmla="*/ 66552 w 69320"/>
                <a:gd name="connsiteY4" fmla="*/ 84977 h 174645"/>
                <a:gd name="connsiteX5" fmla="*/ 41694 w 69320"/>
                <a:gd name="connsiteY5" fmla="*/ 66640 h 174645"/>
                <a:gd name="connsiteX6" fmla="*/ 41694 w 69320"/>
                <a:gd name="connsiteY6" fmla="*/ 25598 h 174645"/>
                <a:gd name="connsiteX7" fmla="*/ 32416 w 69320"/>
                <a:gd name="connsiteY7" fmla="*/ 7085 h 174645"/>
                <a:gd name="connsiteX8" fmla="*/ 4583 w 69320"/>
                <a:gd name="connsiteY8" fmla="*/ 100 h 174645"/>
                <a:gd name="connsiteX9" fmla="*/ 207 w 69320"/>
                <a:gd name="connsiteY9" fmla="*/ 2545 h 174645"/>
                <a:gd name="connsiteX10" fmla="*/ 3183 w 69320"/>
                <a:gd name="connsiteY10" fmla="*/ 4990 h 174645"/>
                <a:gd name="connsiteX11" fmla="*/ 27690 w 69320"/>
                <a:gd name="connsiteY11" fmla="*/ 20184 h 174645"/>
                <a:gd name="connsiteX12" fmla="*/ 28040 w 69320"/>
                <a:gd name="connsiteY12" fmla="*/ 25598 h 174645"/>
                <a:gd name="connsiteX13" fmla="*/ 28040 w 69320"/>
                <a:gd name="connsiteY13" fmla="*/ 62273 h 174645"/>
                <a:gd name="connsiteX14" fmla="*/ 32592 w 69320"/>
                <a:gd name="connsiteY14" fmla="*/ 78341 h 174645"/>
                <a:gd name="connsiteX15" fmla="*/ 48871 w 69320"/>
                <a:gd name="connsiteY15" fmla="*/ 87422 h 174645"/>
                <a:gd name="connsiteX16" fmla="*/ 28215 w 69320"/>
                <a:gd name="connsiteY16" fmla="*/ 105935 h 174645"/>
                <a:gd name="connsiteX17" fmla="*/ 28040 w 69320"/>
                <a:gd name="connsiteY17" fmla="*/ 112921 h 174645"/>
                <a:gd name="connsiteX18" fmla="*/ 28040 w 69320"/>
                <a:gd name="connsiteY18" fmla="*/ 149596 h 174645"/>
                <a:gd name="connsiteX19" fmla="*/ 22614 w 69320"/>
                <a:gd name="connsiteY19" fmla="*/ 163219 h 174645"/>
                <a:gd name="connsiteX20" fmla="*/ 3883 w 69320"/>
                <a:gd name="connsiteY20" fmla="*/ 169855 h 174645"/>
                <a:gd name="connsiteX21" fmla="*/ 207 w 69320"/>
                <a:gd name="connsiteY21" fmla="*/ 172300 h 174645"/>
                <a:gd name="connsiteX22" fmla="*/ 4583 w 69320"/>
                <a:gd name="connsiteY22" fmla="*/ 174745 h 174645"/>
                <a:gd name="connsiteX23" fmla="*/ 41694 w 69320"/>
                <a:gd name="connsiteY23" fmla="*/ 152740 h 174645"/>
                <a:gd name="connsiteX24" fmla="*/ 41694 w 69320"/>
                <a:gd name="connsiteY24" fmla="*/ 111698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320" h="174645">
                  <a:moveTo>
                    <a:pt x="41694" y="111698"/>
                  </a:moveTo>
                  <a:cubicBezTo>
                    <a:pt x="41694" y="107157"/>
                    <a:pt x="41694" y="101569"/>
                    <a:pt x="47471" y="96504"/>
                  </a:cubicBezTo>
                  <a:cubicBezTo>
                    <a:pt x="51672" y="93186"/>
                    <a:pt x="57274" y="90391"/>
                    <a:pt x="66026" y="89867"/>
                  </a:cubicBezTo>
                  <a:cubicBezTo>
                    <a:pt x="68127" y="89693"/>
                    <a:pt x="69528" y="89693"/>
                    <a:pt x="69528" y="87422"/>
                  </a:cubicBezTo>
                  <a:cubicBezTo>
                    <a:pt x="69528" y="85152"/>
                    <a:pt x="67952" y="85152"/>
                    <a:pt x="66552" y="84977"/>
                  </a:cubicBezTo>
                  <a:cubicBezTo>
                    <a:pt x="45720" y="83580"/>
                    <a:pt x="41869" y="71530"/>
                    <a:pt x="41694" y="66640"/>
                  </a:cubicBezTo>
                  <a:lnTo>
                    <a:pt x="41694" y="25598"/>
                  </a:lnTo>
                  <a:cubicBezTo>
                    <a:pt x="41694" y="20882"/>
                    <a:pt x="41694" y="13023"/>
                    <a:pt x="32416" y="7085"/>
                  </a:cubicBezTo>
                  <a:cubicBezTo>
                    <a:pt x="22614" y="798"/>
                    <a:pt x="8959" y="100"/>
                    <a:pt x="4583" y="100"/>
                  </a:cubicBezTo>
                  <a:cubicBezTo>
                    <a:pt x="2132" y="100"/>
                    <a:pt x="207" y="100"/>
                    <a:pt x="207" y="2545"/>
                  </a:cubicBezTo>
                  <a:cubicBezTo>
                    <a:pt x="207" y="4815"/>
                    <a:pt x="1782" y="4990"/>
                    <a:pt x="3183" y="4990"/>
                  </a:cubicBezTo>
                  <a:cubicBezTo>
                    <a:pt x="19638" y="5863"/>
                    <a:pt x="26290" y="13722"/>
                    <a:pt x="27690" y="20184"/>
                  </a:cubicBezTo>
                  <a:cubicBezTo>
                    <a:pt x="28040" y="21930"/>
                    <a:pt x="28040" y="23153"/>
                    <a:pt x="28040" y="25598"/>
                  </a:cubicBezTo>
                  <a:lnTo>
                    <a:pt x="28040" y="62273"/>
                  </a:lnTo>
                  <a:cubicBezTo>
                    <a:pt x="28040" y="67338"/>
                    <a:pt x="28040" y="73625"/>
                    <a:pt x="32592" y="78341"/>
                  </a:cubicBezTo>
                  <a:cubicBezTo>
                    <a:pt x="35042" y="80611"/>
                    <a:pt x="39068" y="84803"/>
                    <a:pt x="48871" y="87422"/>
                  </a:cubicBezTo>
                  <a:cubicBezTo>
                    <a:pt x="41869" y="89344"/>
                    <a:pt x="30141" y="94059"/>
                    <a:pt x="28215" y="105935"/>
                  </a:cubicBezTo>
                  <a:cubicBezTo>
                    <a:pt x="28040" y="106983"/>
                    <a:pt x="28040" y="107332"/>
                    <a:pt x="28040" y="112921"/>
                  </a:cubicBezTo>
                  <a:lnTo>
                    <a:pt x="28040" y="149596"/>
                  </a:lnTo>
                  <a:cubicBezTo>
                    <a:pt x="28040" y="153089"/>
                    <a:pt x="28040" y="158329"/>
                    <a:pt x="22614" y="163219"/>
                  </a:cubicBezTo>
                  <a:cubicBezTo>
                    <a:pt x="17362" y="167759"/>
                    <a:pt x="10710" y="169331"/>
                    <a:pt x="3883" y="169855"/>
                  </a:cubicBezTo>
                  <a:cubicBezTo>
                    <a:pt x="1432" y="170030"/>
                    <a:pt x="207" y="170030"/>
                    <a:pt x="207" y="172300"/>
                  </a:cubicBezTo>
                  <a:cubicBezTo>
                    <a:pt x="207" y="174745"/>
                    <a:pt x="2132" y="174745"/>
                    <a:pt x="4583" y="174745"/>
                  </a:cubicBezTo>
                  <a:cubicBezTo>
                    <a:pt x="23314" y="174745"/>
                    <a:pt x="41519" y="166886"/>
                    <a:pt x="41694" y="152740"/>
                  </a:cubicBezTo>
                  <a:lnTo>
                    <a:pt x="41694" y="11169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22" name="任意多边形: 形状 6421">
              <a:extLst>
                <a:ext uri="{FF2B5EF4-FFF2-40B4-BE49-F238E27FC236}">
                  <a16:creationId xmlns:a16="http://schemas.microsoft.com/office/drawing/2014/main" id="{AB421AA4-1690-9823-6B4B-6DDFC4241CA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835610" y="6627992"/>
              <a:ext cx="22231" cy="53790"/>
            </a:xfrm>
            <a:custGeom>
              <a:avLst/>
              <a:gdLst>
                <a:gd name="connsiteX0" fmla="*/ 17541 w 22231"/>
                <a:gd name="connsiteY0" fmla="*/ 17390 h 53790"/>
                <a:gd name="connsiteX1" fmla="*/ 3887 w 22231"/>
                <a:gd name="connsiteY1" fmla="*/ 49350 h 53790"/>
                <a:gd name="connsiteX2" fmla="*/ 2662 w 22231"/>
                <a:gd name="connsiteY2" fmla="*/ 51445 h 53790"/>
                <a:gd name="connsiteX3" fmla="*/ 5112 w 22231"/>
                <a:gd name="connsiteY3" fmla="*/ 53891 h 53790"/>
                <a:gd name="connsiteX4" fmla="*/ 22443 w 22231"/>
                <a:gd name="connsiteY4" fmla="*/ 19136 h 53790"/>
                <a:gd name="connsiteX5" fmla="*/ 10189 w 22231"/>
                <a:gd name="connsiteY5" fmla="*/ 100 h 53790"/>
                <a:gd name="connsiteX6" fmla="*/ 211 w 22231"/>
                <a:gd name="connsiteY6" fmla="*/ 10054 h 53790"/>
                <a:gd name="connsiteX7" fmla="*/ 10364 w 22231"/>
                <a:gd name="connsiteY7" fmla="*/ 20184 h 53790"/>
                <a:gd name="connsiteX8" fmla="*/ 17541 w 22231"/>
                <a:gd name="connsiteY8" fmla="*/ 17390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1" h="53790">
                  <a:moveTo>
                    <a:pt x="17541" y="17390"/>
                  </a:moveTo>
                  <a:cubicBezTo>
                    <a:pt x="17541" y="26995"/>
                    <a:pt x="15791" y="38172"/>
                    <a:pt x="3887" y="49350"/>
                  </a:cubicBezTo>
                  <a:cubicBezTo>
                    <a:pt x="3187" y="50048"/>
                    <a:pt x="2662" y="50572"/>
                    <a:pt x="2662" y="51445"/>
                  </a:cubicBezTo>
                  <a:cubicBezTo>
                    <a:pt x="2662" y="52668"/>
                    <a:pt x="4062" y="53891"/>
                    <a:pt x="5112" y="53891"/>
                  </a:cubicBezTo>
                  <a:cubicBezTo>
                    <a:pt x="7563" y="53891"/>
                    <a:pt x="22443" y="39919"/>
                    <a:pt x="22443" y="19136"/>
                  </a:cubicBezTo>
                  <a:cubicBezTo>
                    <a:pt x="22443" y="8308"/>
                    <a:pt x="18241" y="100"/>
                    <a:pt x="10189" y="100"/>
                  </a:cubicBezTo>
                  <a:cubicBezTo>
                    <a:pt x="4412" y="100"/>
                    <a:pt x="211" y="4640"/>
                    <a:pt x="211" y="10054"/>
                  </a:cubicBezTo>
                  <a:cubicBezTo>
                    <a:pt x="211" y="15643"/>
                    <a:pt x="4237" y="20184"/>
                    <a:pt x="10364" y="20184"/>
                  </a:cubicBezTo>
                  <a:cubicBezTo>
                    <a:pt x="14565" y="20184"/>
                    <a:pt x="17366" y="17390"/>
                    <a:pt x="17541" y="1739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23" name="任意多边形: 形状 6422">
              <a:extLst>
                <a:ext uri="{FF2B5EF4-FFF2-40B4-BE49-F238E27FC236}">
                  <a16:creationId xmlns:a16="http://schemas.microsoft.com/office/drawing/2014/main" id="{78C3EF56-DCBD-7D30-CEAD-3F2A3EF3393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891852" y="6517092"/>
              <a:ext cx="69320" cy="174645"/>
            </a:xfrm>
            <a:custGeom>
              <a:avLst/>
              <a:gdLst>
                <a:gd name="connsiteX0" fmla="*/ 41701 w 69320"/>
                <a:gd name="connsiteY0" fmla="*/ 25249 h 174645"/>
                <a:gd name="connsiteX1" fmla="*/ 47127 w 69320"/>
                <a:gd name="connsiteY1" fmla="*/ 11626 h 174645"/>
                <a:gd name="connsiteX2" fmla="*/ 65858 w 69320"/>
                <a:gd name="connsiteY2" fmla="*/ 4990 h 174645"/>
                <a:gd name="connsiteX3" fmla="*/ 69534 w 69320"/>
                <a:gd name="connsiteY3" fmla="*/ 2545 h 174645"/>
                <a:gd name="connsiteX4" fmla="*/ 65158 w 69320"/>
                <a:gd name="connsiteY4" fmla="*/ 100 h 174645"/>
                <a:gd name="connsiteX5" fmla="*/ 28047 w 69320"/>
                <a:gd name="connsiteY5" fmla="*/ 22105 h 174645"/>
                <a:gd name="connsiteX6" fmla="*/ 28047 w 69320"/>
                <a:gd name="connsiteY6" fmla="*/ 63147 h 174645"/>
                <a:gd name="connsiteX7" fmla="*/ 22270 w 69320"/>
                <a:gd name="connsiteY7" fmla="*/ 78341 h 174645"/>
                <a:gd name="connsiteX8" fmla="*/ 3714 w 69320"/>
                <a:gd name="connsiteY8" fmla="*/ 84977 h 174645"/>
                <a:gd name="connsiteX9" fmla="*/ 213 w 69320"/>
                <a:gd name="connsiteY9" fmla="*/ 87422 h 174645"/>
                <a:gd name="connsiteX10" fmla="*/ 3189 w 69320"/>
                <a:gd name="connsiteY10" fmla="*/ 89867 h 174645"/>
                <a:gd name="connsiteX11" fmla="*/ 28047 w 69320"/>
                <a:gd name="connsiteY11" fmla="*/ 108205 h 174645"/>
                <a:gd name="connsiteX12" fmla="*/ 28047 w 69320"/>
                <a:gd name="connsiteY12" fmla="*/ 149247 h 174645"/>
                <a:gd name="connsiteX13" fmla="*/ 37324 w 69320"/>
                <a:gd name="connsiteY13" fmla="*/ 167759 h 174645"/>
                <a:gd name="connsiteX14" fmla="*/ 65158 w 69320"/>
                <a:gd name="connsiteY14" fmla="*/ 174745 h 174645"/>
                <a:gd name="connsiteX15" fmla="*/ 69534 w 69320"/>
                <a:gd name="connsiteY15" fmla="*/ 172300 h 174645"/>
                <a:gd name="connsiteX16" fmla="*/ 66558 w 69320"/>
                <a:gd name="connsiteY16" fmla="*/ 169855 h 174645"/>
                <a:gd name="connsiteX17" fmla="*/ 42051 w 69320"/>
                <a:gd name="connsiteY17" fmla="*/ 154661 h 174645"/>
                <a:gd name="connsiteX18" fmla="*/ 41701 w 69320"/>
                <a:gd name="connsiteY18" fmla="*/ 149247 h 174645"/>
                <a:gd name="connsiteX19" fmla="*/ 41701 w 69320"/>
                <a:gd name="connsiteY19" fmla="*/ 112571 h 174645"/>
                <a:gd name="connsiteX20" fmla="*/ 37149 w 69320"/>
                <a:gd name="connsiteY20" fmla="*/ 96504 h 174645"/>
                <a:gd name="connsiteX21" fmla="*/ 20869 w 69320"/>
                <a:gd name="connsiteY21" fmla="*/ 87422 h 174645"/>
                <a:gd name="connsiteX22" fmla="*/ 41526 w 69320"/>
                <a:gd name="connsiteY22" fmla="*/ 68910 h 174645"/>
                <a:gd name="connsiteX23" fmla="*/ 41701 w 69320"/>
                <a:gd name="connsiteY23" fmla="*/ 61924 h 174645"/>
                <a:gd name="connsiteX24" fmla="*/ 41701 w 69320"/>
                <a:gd name="connsiteY24" fmla="*/ 25249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320" h="174645">
                  <a:moveTo>
                    <a:pt x="41701" y="25249"/>
                  </a:moveTo>
                  <a:cubicBezTo>
                    <a:pt x="41701" y="21756"/>
                    <a:pt x="41701" y="16516"/>
                    <a:pt x="47127" y="11626"/>
                  </a:cubicBezTo>
                  <a:cubicBezTo>
                    <a:pt x="52379" y="7085"/>
                    <a:pt x="59031" y="5514"/>
                    <a:pt x="65858" y="4990"/>
                  </a:cubicBezTo>
                  <a:cubicBezTo>
                    <a:pt x="68309" y="4815"/>
                    <a:pt x="69534" y="4815"/>
                    <a:pt x="69534" y="2545"/>
                  </a:cubicBezTo>
                  <a:cubicBezTo>
                    <a:pt x="69534" y="100"/>
                    <a:pt x="67783" y="100"/>
                    <a:pt x="65158" y="100"/>
                  </a:cubicBezTo>
                  <a:cubicBezTo>
                    <a:pt x="46427" y="100"/>
                    <a:pt x="28222" y="7959"/>
                    <a:pt x="28047" y="22105"/>
                  </a:cubicBezTo>
                  <a:lnTo>
                    <a:pt x="28047" y="63147"/>
                  </a:lnTo>
                  <a:cubicBezTo>
                    <a:pt x="28047" y="67687"/>
                    <a:pt x="28047" y="73276"/>
                    <a:pt x="22270" y="78341"/>
                  </a:cubicBezTo>
                  <a:cubicBezTo>
                    <a:pt x="18069" y="81659"/>
                    <a:pt x="12467" y="84453"/>
                    <a:pt x="3714" y="84977"/>
                  </a:cubicBezTo>
                  <a:cubicBezTo>
                    <a:pt x="1614" y="85152"/>
                    <a:pt x="213" y="85152"/>
                    <a:pt x="213" y="87422"/>
                  </a:cubicBezTo>
                  <a:cubicBezTo>
                    <a:pt x="213" y="89693"/>
                    <a:pt x="1789" y="89693"/>
                    <a:pt x="3189" y="89867"/>
                  </a:cubicBezTo>
                  <a:cubicBezTo>
                    <a:pt x="24020" y="91265"/>
                    <a:pt x="27872" y="103315"/>
                    <a:pt x="28047" y="108205"/>
                  </a:cubicBezTo>
                  <a:lnTo>
                    <a:pt x="28047" y="149247"/>
                  </a:lnTo>
                  <a:cubicBezTo>
                    <a:pt x="28047" y="153962"/>
                    <a:pt x="28047" y="161821"/>
                    <a:pt x="37324" y="167759"/>
                  </a:cubicBezTo>
                  <a:cubicBezTo>
                    <a:pt x="47127" y="174047"/>
                    <a:pt x="60781" y="174745"/>
                    <a:pt x="65158" y="174745"/>
                  </a:cubicBezTo>
                  <a:cubicBezTo>
                    <a:pt x="67783" y="174745"/>
                    <a:pt x="69534" y="174745"/>
                    <a:pt x="69534" y="172300"/>
                  </a:cubicBezTo>
                  <a:cubicBezTo>
                    <a:pt x="69534" y="170030"/>
                    <a:pt x="67958" y="169855"/>
                    <a:pt x="66558" y="169855"/>
                  </a:cubicBezTo>
                  <a:cubicBezTo>
                    <a:pt x="50103" y="168982"/>
                    <a:pt x="43451" y="161123"/>
                    <a:pt x="42051" y="154661"/>
                  </a:cubicBezTo>
                  <a:cubicBezTo>
                    <a:pt x="41701" y="152915"/>
                    <a:pt x="41701" y="151692"/>
                    <a:pt x="41701" y="149247"/>
                  </a:cubicBezTo>
                  <a:lnTo>
                    <a:pt x="41701" y="112571"/>
                  </a:lnTo>
                  <a:cubicBezTo>
                    <a:pt x="41701" y="107507"/>
                    <a:pt x="41701" y="101219"/>
                    <a:pt x="37149" y="96504"/>
                  </a:cubicBezTo>
                  <a:cubicBezTo>
                    <a:pt x="34699" y="94234"/>
                    <a:pt x="30672" y="90042"/>
                    <a:pt x="20869" y="87422"/>
                  </a:cubicBezTo>
                  <a:cubicBezTo>
                    <a:pt x="27872" y="85501"/>
                    <a:pt x="39600" y="80786"/>
                    <a:pt x="41526" y="68910"/>
                  </a:cubicBezTo>
                  <a:cubicBezTo>
                    <a:pt x="41701" y="67862"/>
                    <a:pt x="41701" y="67513"/>
                    <a:pt x="41701" y="61924"/>
                  </a:cubicBezTo>
                  <a:lnTo>
                    <a:pt x="41701" y="2524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24" name="任意多边形: 形状 6423">
              <a:extLst>
                <a:ext uri="{FF2B5EF4-FFF2-40B4-BE49-F238E27FC236}">
                  <a16:creationId xmlns:a16="http://schemas.microsoft.com/office/drawing/2014/main" id="{0F22BC56-AD69-9FC7-2E80-4C64D7CBBFC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985561" y="6569136"/>
              <a:ext cx="128488" cy="80336"/>
            </a:xfrm>
            <a:custGeom>
              <a:avLst/>
              <a:gdLst>
                <a:gd name="connsiteX0" fmla="*/ 18598 w 128488"/>
                <a:gd name="connsiteY0" fmla="*/ 56336 h 80336"/>
                <a:gd name="connsiteX1" fmla="*/ 15097 w 128488"/>
                <a:gd name="connsiteY1" fmla="*/ 71704 h 80336"/>
                <a:gd name="connsiteX2" fmla="*/ 24200 w 128488"/>
                <a:gd name="connsiteY2" fmla="*/ 80437 h 80336"/>
                <a:gd name="connsiteX3" fmla="*/ 37854 w 128488"/>
                <a:gd name="connsiteY3" fmla="*/ 66465 h 80336"/>
                <a:gd name="connsiteX4" fmla="*/ 42930 w 128488"/>
                <a:gd name="connsiteY4" fmla="*/ 46206 h 80336"/>
                <a:gd name="connsiteX5" fmla="*/ 45906 w 128488"/>
                <a:gd name="connsiteY5" fmla="*/ 33981 h 80336"/>
                <a:gd name="connsiteX6" fmla="*/ 59210 w 128488"/>
                <a:gd name="connsiteY6" fmla="*/ 16167 h 80336"/>
                <a:gd name="connsiteX7" fmla="*/ 79166 w 128488"/>
                <a:gd name="connsiteY7" fmla="*/ 8133 h 80336"/>
                <a:gd name="connsiteX8" fmla="*/ 89144 w 128488"/>
                <a:gd name="connsiteY8" fmla="*/ 18437 h 80336"/>
                <a:gd name="connsiteX9" fmla="*/ 78466 w 128488"/>
                <a:gd name="connsiteY9" fmla="*/ 54764 h 80336"/>
                <a:gd name="connsiteX10" fmla="*/ 75665 w 128488"/>
                <a:gd name="connsiteY10" fmla="*/ 64369 h 80336"/>
                <a:gd name="connsiteX11" fmla="*/ 98247 w 128488"/>
                <a:gd name="connsiteY11" fmla="*/ 80437 h 80336"/>
                <a:gd name="connsiteX12" fmla="*/ 128706 w 128488"/>
                <a:gd name="connsiteY12" fmla="*/ 53192 h 80336"/>
                <a:gd name="connsiteX13" fmla="*/ 123104 w 128488"/>
                <a:gd name="connsiteY13" fmla="*/ 50048 h 80336"/>
                <a:gd name="connsiteX14" fmla="*/ 117327 w 128488"/>
                <a:gd name="connsiteY14" fmla="*/ 53890 h 80336"/>
                <a:gd name="connsiteX15" fmla="*/ 99297 w 128488"/>
                <a:gd name="connsiteY15" fmla="*/ 72403 h 80336"/>
                <a:gd name="connsiteX16" fmla="*/ 96321 w 128488"/>
                <a:gd name="connsiteY16" fmla="*/ 68211 h 80336"/>
                <a:gd name="connsiteX17" fmla="*/ 100347 w 128488"/>
                <a:gd name="connsiteY17" fmla="*/ 54938 h 80336"/>
                <a:gd name="connsiteX18" fmla="*/ 110150 w 128488"/>
                <a:gd name="connsiteY18" fmla="*/ 21406 h 80336"/>
                <a:gd name="connsiteX19" fmla="*/ 80741 w 128488"/>
                <a:gd name="connsiteY19" fmla="*/ 100 h 80336"/>
                <a:gd name="connsiteX20" fmla="*/ 49057 w 128488"/>
                <a:gd name="connsiteY20" fmla="*/ 13897 h 80336"/>
                <a:gd name="connsiteX21" fmla="*/ 24725 w 128488"/>
                <a:gd name="connsiteY21" fmla="*/ 100 h 80336"/>
                <a:gd name="connsiteX22" fmla="*/ 217 w 128488"/>
                <a:gd name="connsiteY22" fmla="*/ 27344 h 80336"/>
                <a:gd name="connsiteX23" fmla="*/ 5819 w 128488"/>
                <a:gd name="connsiteY23" fmla="*/ 30488 h 80336"/>
                <a:gd name="connsiteX24" fmla="*/ 11421 w 128488"/>
                <a:gd name="connsiteY24" fmla="*/ 26646 h 80336"/>
                <a:gd name="connsiteX25" fmla="*/ 23674 w 128488"/>
                <a:gd name="connsiteY25" fmla="*/ 8133 h 80336"/>
                <a:gd name="connsiteX26" fmla="*/ 28401 w 128488"/>
                <a:gd name="connsiteY26" fmla="*/ 15119 h 80336"/>
                <a:gd name="connsiteX27" fmla="*/ 26475 w 128488"/>
                <a:gd name="connsiteY27" fmla="*/ 25074 h 80336"/>
                <a:gd name="connsiteX28" fmla="*/ 23149 w 128488"/>
                <a:gd name="connsiteY28" fmla="*/ 38522 h 80336"/>
                <a:gd name="connsiteX29" fmla="*/ 18598 w 128488"/>
                <a:gd name="connsiteY29" fmla="*/ 56336 h 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8488" h="80336">
                  <a:moveTo>
                    <a:pt x="18598" y="56336"/>
                  </a:moveTo>
                  <a:cubicBezTo>
                    <a:pt x="17373" y="61400"/>
                    <a:pt x="15097" y="70307"/>
                    <a:pt x="15097" y="71704"/>
                  </a:cubicBezTo>
                  <a:cubicBezTo>
                    <a:pt x="15097" y="77817"/>
                    <a:pt x="19823" y="80437"/>
                    <a:pt x="24200" y="80437"/>
                  </a:cubicBezTo>
                  <a:cubicBezTo>
                    <a:pt x="34178" y="80437"/>
                    <a:pt x="36453" y="71704"/>
                    <a:pt x="37854" y="66465"/>
                  </a:cubicBezTo>
                  <a:cubicBezTo>
                    <a:pt x="40304" y="56336"/>
                    <a:pt x="40304" y="55986"/>
                    <a:pt x="42930" y="46206"/>
                  </a:cubicBezTo>
                  <a:cubicBezTo>
                    <a:pt x="45381" y="36077"/>
                    <a:pt x="45381" y="35727"/>
                    <a:pt x="45906" y="33981"/>
                  </a:cubicBezTo>
                  <a:cubicBezTo>
                    <a:pt x="47131" y="28916"/>
                    <a:pt x="54484" y="20184"/>
                    <a:pt x="59210" y="16167"/>
                  </a:cubicBezTo>
                  <a:cubicBezTo>
                    <a:pt x="62536" y="13198"/>
                    <a:pt x="69888" y="8133"/>
                    <a:pt x="79166" y="8133"/>
                  </a:cubicBezTo>
                  <a:cubicBezTo>
                    <a:pt x="87568" y="8133"/>
                    <a:pt x="89144" y="12849"/>
                    <a:pt x="89144" y="18437"/>
                  </a:cubicBezTo>
                  <a:cubicBezTo>
                    <a:pt x="89144" y="28218"/>
                    <a:pt x="81267" y="47603"/>
                    <a:pt x="78466" y="54764"/>
                  </a:cubicBezTo>
                  <a:cubicBezTo>
                    <a:pt x="76190" y="60352"/>
                    <a:pt x="75665" y="61750"/>
                    <a:pt x="75665" y="64369"/>
                  </a:cubicBezTo>
                  <a:cubicBezTo>
                    <a:pt x="75665" y="74848"/>
                    <a:pt x="87043" y="80437"/>
                    <a:pt x="98247" y="80437"/>
                  </a:cubicBezTo>
                  <a:cubicBezTo>
                    <a:pt x="118203" y="80437"/>
                    <a:pt x="128706" y="58257"/>
                    <a:pt x="128706" y="53192"/>
                  </a:cubicBezTo>
                  <a:cubicBezTo>
                    <a:pt x="128706" y="50048"/>
                    <a:pt x="125730" y="50048"/>
                    <a:pt x="123104" y="50048"/>
                  </a:cubicBezTo>
                  <a:cubicBezTo>
                    <a:pt x="118728" y="50048"/>
                    <a:pt x="118378" y="50398"/>
                    <a:pt x="117327" y="53890"/>
                  </a:cubicBezTo>
                  <a:cubicBezTo>
                    <a:pt x="114351" y="63845"/>
                    <a:pt x="106824" y="72403"/>
                    <a:pt x="99297" y="72403"/>
                  </a:cubicBezTo>
                  <a:cubicBezTo>
                    <a:pt x="98247" y="72403"/>
                    <a:pt x="96321" y="72403"/>
                    <a:pt x="96321" y="68211"/>
                  </a:cubicBezTo>
                  <a:cubicBezTo>
                    <a:pt x="96321" y="64893"/>
                    <a:pt x="97196" y="62972"/>
                    <a:pt x="100347" y="54938"/>
                  </a:cubicBezTo>
                  <a:cubicBezTo>
                    <a:pt x="101923" y="51096"/>
                    <a:pt x="110150" y="30837"/>
                    <a:pt x="110150" y="21406"/>
                  </a:cubicBezTo>
                  <a:cubicBezTo>
                    <a:pt x="110150" y="100"/>
                    <a:pt x="85993" y="100"/>
                    <a:pt x="80741" y="100"/>
                  </a:cubicBezTo>
                  <a:cubicBezTo>
                    <a:pt x="76365" y="100"/>
                    <a:pt x="63236" y="100"/>
                    <a:pt x="49057" y="13897"/>
                  </a:cubicBezTo>
                  <a:cubicBezTo>
                    <a:pt x="45206" y="100"/>
                    <a:pt x="26300" y="100"/>
                    <a:pt x="24725" y="100"/>
                  </a:cubicBezTo>
                  <a:cubicBezTo>
                    <a:pt x="6344" y="100"/>
                    <a:pt x="217" y="25947"/>
                    <a:pt x="217" y="27344"/>
                  </a:cubicBezTo>
                  <a:cubicBezTo>
                    <a:pt x="217" y="30488"/>
                    <a:pt x="3193" y="30488"/>
                    <a:pt x="5819" y="30488"/>
                  </a:cubicBezTo>
                  <a:cubicBezTo>
                    <a:pt x="10020" y="30488"/>
                    <a:pt x="10545" y="30313"/>
                    <a:pt x="11421" y="26646"/>
                  </a:cubicBezTo>
                  <a:cubicBezTo>
                    <a:pt x="13521" y="19311"/>
                    <a:pt x="16672" y="8133"/>
                    <a:pt x="23674" y="8133"/>
                  </a:cubicBezTo>
                  <a:cubicBezTo>
                    <a:pt x="27876" y="8133"/>
                    <a:pt x="28401" y="12499"/>
                    <a:pt x="28401" y="15119"/>
                  </a:cubicBezTo>
                  <a:cubicBezTo>
                    <a:pt x="28401" y="17390"/>
                    <a:pt x="27876" y="19485"/>
                    <a:pt x="26475" y="25074"/>
                  </a:cubicBezTo>
                  <a:cubicBezTo>
                    <a:pt x="24725" y="31710"/>
                    <a:pt x="24725" y="32060"/>
                    <a:pt x="23149" y="38522"/>
                  </a:cubicBezTo>
                  <a:lnTo>
                    <a:pt x="18598" y="5633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25" name="任意多边形: 形状 6424">
              <a:extLst>
                <a:ext uri="{FF2B5EF4-FFF2-40B4-BE49-F238E27FC236}">
                  <a16:creationId xmlns:a16="http://schemas.microsoft.com/office/drawing/2014/main" id="{E4C78170-25D7-96D0-C5B3-6B290ECC84F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41512" y="6627992"/>
              <a:ext cx="22231" cy="53790"/>
            </a:xfrm>
            <a:custGeom>
              <a:avLst/>
              <a:gdLst>
                <a:gd name="connsiteX0" fmla="*/ 17553 w 22231"/>
                <a:gd name="connsiteY0" fmla="*/ 17390 h 53790"/>
                <a:gd name="connsiteX1" fmla="*/ 3899 w 22231"/>
                <a:gd name="connsiteY1" fmla="*/ 49350 h 53790"/>
                <a:gd name="connsiteX2" fmla="*/ 2674 w 22231"/>
                <a:gd name="connsiteY2" fmla="*/ 51445 h 53790"/>
                <a:gd name="connsiteX3" fmla="*/ 5125 w 22231"/>
                <a:gd name="connsiteY3" fmla="*/ 53891 h 53790"/>
                <a:gd name="connsiteX4" fmla="*/ 22455 w 22231"/>
                <a:gd name="connsiteY4" fmla="*/ 19136 h 53790"/>
                <a:gd name="connsiteX5" fmla="*/ 10201 w 22231"/>
                <a:gd name="connsiteY5" fmla="*/ 100 h 53790"/>
                <a:gd name="connsiteX6" fmla="*/ 223 w 22231"/>
                <a:gd name="connsiteY6" fmla="*/ 10054 h 53790"/>
                <a:gd name="connsiteX7" fmla="*/ 10376 w 22231"/>
                <a:gd name="connsiteY7" fmla="*/ 20184 h 53790"/>
                <a:gd name="connsiteX8" fmla="*/ 17553 w 22231"/>
                <a:gd name="connsiteY8" fmla="*/ 17390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1" h="53790">
                  <a:moveTo>
                    <a:pt x="17553" y="17390"/>
                  </a:moveTo>
                  <a:cubicBezTo>
                    <a:pt x="17553" y="26995"/>
                    <a:pt x="15803" y="38172"/>
                    <a:pt x="3899" y="49350"/>
                  </a:cubicBezTo>
                  <a:cubicBezTo>
                    <a:pt x="3199" y="50048"/>
                    <a:pt x="2674" y="50572"/>
                    <a:pt x="2674" y="51445"/>
                  </a:cubicBezTo>
                  <a:cubicBezTo>
                    <a:pt x="2674" y="52668"/>
                    <a:pt x="4074" y="53891"/>
                    <a:pt x="5125" y="53891"/>
                  </a:cubicBezTo>
                  <a:cubicBezTo>
                    <a:pt x="7575" y="53891"/>
                    <a:pt x="22455" y="39919"/>
                    <a:pt x="22455" y="19136"/>
                  </a:cubicBezTo>
                  <a:cubicBezTo>
                    <a:pt x="22455" y="8308"/>
                    <a:pt x="18254" y="100"/>
                    <a:pt x="10201" y="100"/>
                  </a:cubicBezTo>
                  <a:cubicBezTo>
                    <a:pt x="4424" y="100"/>
                    <a:pt x="223" y="4640"/>
                    <a:pt x="223" y="10054"/>
                  </a:cubicBezTo>
                  <a:cubicBezTo>
                    <a:pt x="223" y="15643"/>
                    <a:pt x="4249" y="20184"/>
                    <a:pt x="10376" y="20184"/>
                  </a:cubicBezTo>
                  <a:cubicBezTo>
                    <a:pt x="14577" y="20184"/>
                    <a:pt x="17378" y="17390"/>
                    <a:pt x="17553" y="1739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26" name="任意多边形: 形状 6425">
              <a:extLst>
                <a:ext uri="{FF2B5EF4-FFF2-40B4-BE49-F238E27FC236}">
                  <a16:creationId xmlns:a16="http://schemas.microsoft.com/office/drawing/2014/main" id="{59B081A0-1890-324B-5C19-94B6431ED46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189527" y="6532286"/>
              <a:ext cx="53040" cy="117536"/>
            </a:xfrm>
            <a:custGeom>
              <a:avLst/>
              <a:gdLst>
                <a:gd name="connsiteX0" fmla="*/ 48715 w 53040"/>
                <a:gd name="connsiteY0" fmla="*/ 6736 h 117536"/>
                <a:gd name="connsiteX1" fmla="*/ 41713 w 53040"/>
                <a:gd name="connsiteY1" fmla="*/ 100 h 117536"/>
                <a:gd name="connsiteX2" fmla="*/ 31910 w 53040"/>
                <a:gd name="connsiteY2" fmla="*/ 9705 h 117536"/>
                <a:gd name="connsiteX3" fmla="*/ 38912 w 53040"/>
                <a:gd name="connsiteY3" fmla="*/ 16342 h 117536"/>
                <a:gd name="connsiteX4" fmla="*/ 48715 w 53040"/>
                <a:gd name="connsiteY4" fmla="*/ 6736 h 117536"/>
                <a:gd name="connsiteX5" fmla="*/ 13004 w 53040"/>
                <a:gd name="connsiteY5" fmla="*/ 95456 h 117536"/>
                <a:gd name="connsiteX6" fmla="*/ 11429 w 53040"/>
                <a:gd name="connsiteY6" fmla="*/ 102791 h 117536"/>
                <a:gd name="connsiteX7" fmla="*/ 28059 w 53040"/>
                <a:gd name="connsiteY7" fmla="*/ 117636 h 117536"/>
                <a:gd name="connsiteX8" fmla="*/ 53266 w 53040"/>
                <a:gd name="connsiteY8" fmla="*/ 90915 h 117536"/>
                <a:gd name="connsiteX9" fmla="*/ 50465 w 53040"/>
                <a:gd name="connsiteY9" fmla="*/ 88645 h 117536"/>
                <a:gd name="connsiteX10" fmla="*/ 47139 w 53040"/>
                <a:gd name="connsiteY10" fmla="*/ 91614 h 117536"/>
                <a:gd name="connsiteX11" fmla="*/ 28584 w 53040"/>
                <a:gd name="connsiteY11" fmla="*/ 112746 h 117536"/>
                <a:gd name="connsiteX12" fmla="*/ 24208 w 53040"/>
                <a:gd name="connsiteY12" fmla="*/ 106633 h 117536"/>
                <a:gd name="connsiteX13" fmla="*/ 27008 w 53040"/>
                <a:gd name="connsiteY13" fmla="*/ 95456 h 117536"/>
                <a:gd name="connsiteX14" fmla="*/ 32610 w 53040"/>
                <a:gd name="connsiteY14" fmla="*/ 81484 h 117536"/>
                <a:gd name="connsiteX15" fmla="*/ 41188 w 53040"/>
                <a:gd name="connsiteY15" fmla="*/ 59304 h 117536"/>
                <a:gd name="connsiteX16" fmla="*/ 42238 w 53040"/>
                <a:gd name="connsiteY16" fmla="*/ 53716 h 117536"/>
                <a:gd name="connsiteX17" fmla="*/ 25608 w 53040"/>
                <a:gd name="connsiteY17" fmla="*/ 38871 h 117536"/>
                <a:gd name="connsiteX18" fmla="*/ 226 w 53040"/>
                <a:gd name="connsiteY18" fmla="*/ 65592 h 117536"/>
                <a:gd name="connsiteX19" fmla="*/ 3201 w 53040"/>
                <a:gd name="connsiteY19" fmla="*/ 67862 h 117536"/>
                <a:gd name="connsiteX20" fmla="*/ 6352 w 53040"/>
                <a:gd name="connsiteY20" fmla="*/ 65068 h 117536"/>
                <a:gd name="connsiteX21" fmla="*/ 25083 w 53040"/>
                <a:gd name="connsiteY21" fmla="*/ 43761 h 117536"/>
                <a:gd name="connsiteX22" fmla="*/ 29459 w 53040"/>
                <a:gd name="connsiteY22" fmla="*/ 49874 h 117536"/>
                <a:gd name="connsiteX23" fmla="*/ 24033 w 53040"/>
                <a:gd name="connsiteY23" fmla="*/ 67338 h 117536"/>
                <a:gd name="connsiteX24" fmla="*/ 13004 w 53040"/>
                <a:gd name="connsiteY24" fmla="*/ 95456 h 11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40" h="117536">
                  <a:moveTo>
                    <a:pt x="48715" y="6736"/>
                  </a:moveTo>
                  <a:cubicBezTo>
                    <a:pt x="48715" y="3942"/>
                    <a:pt x="46614" y="100"/>
                    <a:pt x="41713" y="100"/>
                  </a:cubicBezTo>
                  <a:cubicBezTo>
                    <a:pt x="36986" y="100"/>
                    <a:pt x="31910" y="4640"/>
                    <a:pt x="31910" y="9705"/>
                  </a:cubicBezTo>
                  <a:cubicBezTo>
                    <a:pt x="31910" y="12674"/>
                    <a:pt x="34186" y="16342"/>
                    <a:pt x="38912" y="16342"/>
                  </a:cubicBezTo>
                  <a:cubicBezTo>
                    <a:pt x="43989" y="16342"/>
                    <a:pt x="48715" y="11452"/>
                    <a:pt x="48715" y="6736"/>
                  </a:cubicBezTo>
                  <a:close/>
                  <a:moveTo>
                    <a:pt x="13004" y="95456"/>
                  </a:moveTo>
                  <a:cubicBezTo>
                    <a:pt x="12304" y="97727"/>
                    <a:pt x="11429" y="99822"/>
                    <a:pt x="11429" y="102791"/>
                  </a:cubicBezTo>
                  <a:cubicBezTo>
                    <a:pt x="11429" y="111000"/>
                    <a:pt x="18431" y="117636"/>
                    <a:pt x="28059" y="117636"/>
                  </a:cubicBezTo>
                  <a:cubicBezTo>
                    <a:pt x="45564" y="117636"/>
                    <a:pt x="53266" y="93535"/>
                    <a:pt x="53266" y="90915"/>
                  </a:cubicBezTo>
                  <a:cubicBezTo>
                    <a:pt x="53266" y="88645"/>
                    <a:pt x="50991" y="88645"/>
                    <a:pt x="50465" y="88645"/>
                  </a:cubicBezTo>
                  <a:cubicBezTo>
                    <a:pt x="48015" y="88645"/>
                    <a:pt x="47840" y="89693"/>
                    <a:pt x="47139" y="91614"/>
                  </a:cubicBezTo>
                  <a:cubicBezTo>
                    <a:pt x="43113" y="105586"/>
                    <a:pt x="35411" y="112746"/>
                    <a:pt x="28584" y="112746"/>
                  </a:cubicBezTo>
                  <a:cubicBezTo>
                    <a:pt x="25083" y="112746"/>
                    <a:pt x="24208" y="110476"/>
                    <a:pt x="24208" y="106633"/>
                  </a:cubicBezTo>
                  <a:cubicBezTo>
                    <a:pt x="24208" y="102617"/>
                    <a:pt x="25433" y="99298"/>
                    <a:pt x="27008" y="95456"/>
                  </a:cubicBezTo>
                  <a:cubicBezTo>
                    <a:pt x="28759" y="90741"/>
                    <a:pt x="30685" y="86025"/>
                    <a:pt x="32610" y="81484"/>
                  </a:cubicBezTo>
                  <a:cubicBezTo>
                    <a:pt x="34186" y="77293"/>
                    <a:pt x="40488" y="61400"/>
                    <a:pt x="41188" y="59304"/>
                  </a:cubicBezTo>
                  <a:cubicBezTo>
                    <a:pt x="41713" y="57558"/>
                    <a:pt x="42238" y="55462"/>
                    <a:pt x="42238" y="53716"/>
                  </a:cubicBezTo>
                  <a:cubicBezTo>
                    <a:pt x="42238" y="45507"/>
                    <a:pt x="35236" y="38871"/>
                    <a:pt x="25608" y="38871"/>
                  </a:cubicBezTo>
                  <a:cubicBezTo>
                    <a:pt x="8278" y="38871"/>
                    <a:pt x="226" y="62623"/>
                    <a:pt x="226" y="65592"/>
                  </a:cubicBezTo>
                  <a:cubicBezTo>
                    <a:pt x="226" y="67862"/>
                    <a:pt x="2676" y="67862"/>
                    <a:pt x="3201" y="67862"/>
                  </a:cubicBezTo>
                  <a:cubicBezTo>
                    <a:pt x="5652" y="67862"/>
                    <a:pt x="5827" y="66989"/>
                    <a:pt x="6352" y="65068"/>
                  </a:cubicBezTo>
                  <a:cubicBezTo>
                    <a:pt x="10904" y="50048"/>
                    <a:pt x="18606" y="43761"/>
                    <a:pt x="25083" y="43761"/>
                  </a:cubicBezTo>
                  <a:cubicBezTo>
                    <a:pt x="27884" y="43761"/>
                    <a:pt x="29459" y="45158"/>
                    <a:pt x="29459" y="49874"/>
                  </a:cubicBezTo>
                  <a:cubicBezTo>
                    <a:pt x="29459" y="53890"/>
                    <a:pt x="28409" y="56510"/>
                    <a:pt x="24033" y="67338"/>
                  </a:cubicBezTo>
                  <a:lnTo>
                    <a:pt x="13004" y="9545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27" name="任意多边形: 形状 6426">
              <a:extLst>
                <a:ext uri="{FF2B5EF4-FFF2-40B4-BE49-F238E27FC236}">
                  <a16:creationId xmlns:a16="http://schemas.microsoft.com/office/drawing/2014/main" id="{2A8B6393-4077-EA01-FD0A-731A7759C56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271659" y="6627992"/>
              <a:ext cx="22231" cy="53790"/>
            </a:xfrm>
            <a:custGeom>
              <a:avLst/>
              <a:gdLst>
                <a:gd name="connsiteX0" fmla="*/ 17558 w 22231"/>
                <a:gd name="connsiteY0" fmla="*/ 17390 h 53790"/>
                <a:gd name="connsiteX1" fmla="*/ 3904 w 22231"/>
                <a:gd name="connsiteY1" fmla="*/ 49350 h 53790"/>
                <a:gd name="connsiteX2" fmla="*/ 2679 w 22231"/>
                <a:gd name="connsiteY2" fmla="*/ 51445 h 53790"/>
                <a:gd name="connsiteX3" fmla="*/ 5130 w 22231"/>
                <a:gd name="connsiteY3" fmla="*/ 53891 h 53790"/>
                <a:gd name="connsiteX4" fmla="*/ 22460 w 22231"/>
                <a:gd name="connsiteY4" fmla="*/ 19136 h 53790"/>
                <a:gd name="connsiteX5" fmla="*/ 10206 w 22231"/>
                <a:gd name="connsiteY5" fmla="*/ 100 h 53790"/>
                <a:gd name="connsiteX6" fmla="*/ 228 w 22231"/>
                <a:gd name="connsiteY6" fmla="*/ 10054 h 53790"/>
                <a:gd name="connsiteX7" fmla="*/ 10381 w 22231"/>
                <a:gd name="connsiteY7" fmla="*/ 20184 h 53790"/>
                <a:gd name="connsiteX8" fmla="*/ 17558 w 22231"/>
                <a:gd name="connsiteY8" fmla="*/ 17390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1" h="53790">
                  <a:moveTo>
                    <a:pt x="17558" y="17390"/>
                  </a:moveTo>
                  <a:cubicBezTo>
                    <a:pt x="17558" y="26995"/>
                    <a:pt x="15808" y="38172"/>
                    <a:pt x="3904" y="49350"/>
                  </a:cubicBezTo>
                  <a:cubicBezTo>
                    <a:pt x="3204" y="50048"/>
                    <a:pt x="2679" y="50572"/>
                    <a:pt x="2679" y="51445"/>
                  </a:cubicBezTo>
                  <a:cubicBezTo>
                    <a:pt x="2679" y="52668"/>
                    <a:pt x="4079" y="53891"/>
                    <a:pt x="5130" y="53891"/>
                  </a:cubicBezTo>
                  <a:cubicBezTo>
                    <a:pt x="7581" y="53891"/>
                    <a:pt x="22460" y="39919"/>
                    <a:pt x="22460" y="19136"/>
                  </a:cubicBezTo>
                  <a:cubicBezTo>
                    <a:pt x="22460" y="8308"/>
                    <a:pt x="18259" y="100"/>
                    <a:pt x="10206" y="100"/>
                  </a:cubicBezTo>
                  <a:cubicBezTo>
                    <a:pt x="4430" y="100"/>
                    <a:pt x="228" y="4640"/>
                    <a:pt x="228" y="10054"/>
                  </a:cubicBezTo>
                  <a:cubicBezTo>
                    <a:pt x="228" y="15643"/>
                    <a:pt x="4255" y="20184"/>
                    <a:pt x="10381" y="20184"/>
                  </a:cubicBezTo>
                  <a:cubicBezTo>
                    <a:pt x="14583" y="20184"/>
                    <a:pt x="17383" y="17390"/>
                    <a:pt x="17558" y="1739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28" name="任意多边形: 形状 6427">
              <a:extLst>
                <a:ext uri="{FF2B5EF4-FFF2-40B4-BE49-F238E27FC236}">
                  <a16:creationId xmlns:a16="http://schemas.microsoft.com/office/drawing/2014/main" id="{DF8F7917-95F6-EC7F-2E35-BDC52F282B5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311446" y="6532286"/>
              <a:ext cx="76847" cy="151417"/>
            </a:xfrm>
            <a:custGeom>
              <a:avLst/>
              <a:gdLst>
                <a:gd name="connsiteX0" fmla="*/ 77079 w 76847"/>
                <a:gd name="connsiteY0" fmla="*/ 6736 h 151417"/>
                <a:gd name="connsiteX1" fmla="*/ 70076 w 76847"/>
                <a:gd name="connsiteY1" fmla="*/ 100 h 151417"/>
                <a:gd name="connsiteX2" fmla="*/ 60274 w 76847"/>
                <a:gd name="connsiteY2" fmla="*/ 9705 h 151417"/>
                <a:gd name="connsiteX3" fmla="*/ 67276 w 76847"/>
                <a:gd name="connsiteY3" fmla="*/ 16342 h 151417"/>
                <a:gd name="connsiteX4" fmla="*/ 77079 w 76847"/>
                <a:gd name="connsiteY4" fmla="*/ 6736 h 151417"/>
                <a:gd name="connsiteX5" fmla="*/ 39968 w 76847"/>
                <a:gd name="connsiteY5" fmla="*/ 124447 h 151417"/>
                <a:gd name="connsiteX6" fmla="*/ 17386 w 76847"/>
                <a:gd name="connsiteY6" fmla="*/ 146627 h 151417"/>
                <a:gd name="connsiteX7" fmla="*/ 11084 w 76847"/>
                <a:gd name="connsiteY7" fmla="*/ 145579 h 151417"/>
                <a:gd name="connsiteX8" fmla="*/ 17036 w 76847"/>
                <a:gd name="connsiteY8" fmla="*/ 136673 h 151417"/>
                <a:gd name="connsiteX9" fmla="*/ 10209 w 76847"/>
                <a:gd name="connsiteY9" fmla="*/ 130211 h 151417"/>
                <a:gd name="connsiteX10" fmla="*/ 231 w 76847"/>
                <a:gd name="connsiteY10" fmla="*/ 140515 h 151417"/>
                <a:gd name="connsiteX11" fmla="*/ 17561 w 76847"/>
                <a:gd name="connsiteY11" fmla="*/ 151517 h 151417"/>
                <a:gd name="connsiteX12" fmla="*/ 53972 w 76847"/>
                <a:gd name="connsiteY12" fmla="*/ 123923 h 151417"/>
                <a:gd name="connsiteX13" fmla="*/ 69726 w 76847"/>
                <a:gd name="connsiteY13" fmla="*/ 61400 h 151417"/>
                <a:gd name="connsiteX14" fmla="*/ 70602 w 76847"/>
                <a:gd name="connsiteY14" fmla="*/ 55288 h 151417"/>
                <a:gd name="connsiteX15" fmla="*/ 51871 w 76847"/>
                <a:gd name="connsiteY15" fmla="*/ 38871 h 151417"/>
                <a:gd name="connsiteX16" fmla="*/ 21237 w 76847"/>
                <a:gd name="connsiteY16" fmla="*/ 65592 h 151417"/>
                <a:gd name="connsiteX17" fmla="*/ 24213 w 76847"/>
                <a:gd name="connsiteY17" fmla="*/ 67862 h 151417"/>
                <a:gd name="connsiteX18" fmla="*/ 27714 w 76847"/>
                <a:gd name="connsiteY18" fmla="*/ 64719 h 151417"/>
                <a:gd name="connsiteX19" fmla="*/ 51346 w 76847"/>
                <a:gd name="connsiteY19" fmla="*/ 43761 h 151417"/>
                <a:gd name="connsiteX20" fmla="*/ 57298 w 76847"/>
                <a:gd name="connsiteY20" fmla="*/ 52319 h 151417"/>
                <a:gd name="connsiteX21" fmla="*/ 56773 w 76847"/>
                <a:gd name="connsiteY21" fmla="*/ 57558 h 151417"/>
                <a:gd name="connsiteX22" fmla="*/ 39968 w 76847"/>
                <a:gd name="connsiteY22" fmla="*/ 124447 h 15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847" h="151417">
                  <a:moveTo>
                    <a:pt x="77079" y="6736"/>
                  </a:moveTo>
                  <a:cubicBezTo>
                    <a:pt x="77079" y="3767"/>
                    <a:pt x="74803" y="100"/>
                    <a:pt x="70076" y="100"/>
                  </a:cubicBezTo>
                  <a:cubicBezTo>
                    <a:pt x="65000" y="100"/>
                    <a:pt x="60274" y="4990"/>
                    <a:pt x="60274" y="9705"/>
                  </a:cubicBezTo>
                  <a:cubicBezTo>
                    <a:pt x="60274" y="12499"/>
                    <a:pt x="62374" y="16342"/>
                    <a:pt x="67276" y="16342"/>
                  </a:cubicBezTo>
                  <a:cubicBezTo>
                    <a:pt x="72002" y="16342"/>
                    <a:pt x="77079" y="11801"/>
                    <a:pt x="77079" y="6736"/>
                  </a:cubicBezTo>
                  <a:close/>
                  <a:moveTo>
                    <a:pt x="39968" y="124447"/>
                  </a:moveTo>
                  <a:cubicBezTo>
                    <a:pt x="36992" y="136498"/>
                    <a:pt x="27714" y="146627"/>
                    <a:pt x="17386" y="146627"/>
                  </a:cubicBezTo>
                  <a:cubicBezTo>
                    <a:pt x="15110" y="146627"/>
                    <a:pt x="13010" y="146278"/>
                    <a:pt x="11084" y="145579"/>
                  </a:cubicBezTo>
                  <a:cubicBezTo>
                    <a:pt x="15635" y="143484"/>
                    <a:pt x="17036" y="139292"/>
                    <a:pt x="17036" y="136673"/>
                  </a:cubicBezTo>
                  <a:cubicBezTo>
                    <a:pt x="17036" y="132481"/>
                    <a:pt x="13710" y="130211"/>
                    <a:pt x="10209" y="130211"/>
                  </a:cubicBezTo>
                  <a:cubicBezTo>
                    <a:pt x="4782" y="130211"/>
                    <a:pt x="231" y="134926"/>
                    <a:pt x="231" y="140515"/>
                  </a:cubicBezTo>
                  <a:cubicBezTo>
                    <a:pt x="231" y="147151"/>
                    <a:pt x="7058" y="151517"/>
                    <a:pt x="17561" y="151517"/>
                  </a:cubicBezTo>
                  <a:cubicBezTo>
                    <a:pt x="28064" y="151517"/>
                    <a:pt x="48545" y="145230"/>
                    <a:pt x="53972" y="123923"/>
                  </a:cubicBezTo>
                  <a:lnTo>
                    <a:pt x="69726" y="61400"/>
                  </a:lnTo>
                  <a:cubicBezTo>
                    <a:pt x="70252" y="59479"/>
                    <a:pt x="70602" y="57907"/>
                    <a:pt x="70602" y="55288"/>
                  </a:cubicBezTo>
                  <a:cubicBezTo>
                    <a:pt x="70602" y="45682"/>
                    <a:pt x="62374" y="38871"/>
                    <a:pt x="51871" y="38871"/>
                  </a:cubicBezTo>
                  <a:cubicBezTo>
                    <a:pt x="32440" y="38871"/>
                    <a:pt x="21237" y="63147"/>
                    <a:pt x="21237" y="65592"/>
                  </a:cubicBezTo>
                  <a:cubicBezTo>
                    <a:pt x="21237" y="67862"/>
                    <a:pt x="23688" y="67862"/>
                    <a:pt x="24213" y="67862"/>
                  </a:cubicBezTo>
                  <a:cubicBezTo>
                    <a:pt x="26313" y="67862"/>
                    <a:pt x="26489" y="67338"/>
                    <a:pt x="27714" y="64719"/>
                  </a:cubicBezTo>
                  <a:cubicBezTo>
                    <a:pt x="32090" y="54589"/>
                    <a:pt x="41193" y="43761"/>
                    <a:pt x="51346" y="43761"/>
                  </a:cubicBezTo>
                  <a:cubicBezTo>
                    <a:pt x="55722" y="43761"/>
                    <a:pt x="57298" y="46730"/>
                    <a:pt x="57298" y="52319"/>
                  </a:cubicBezTo>
                  <a:cubicBezTo>
                    <a:pt x="57298" y="54240"/>
                    <a:pt x="56948" y="56685"/>
                    <a:pt x="56773" y="57558"/>
                  </a:cubicBezTo>
                  <a:lnTo>
                    <a:pt x="39968" y="12444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29" name="任意多边形: 形状 6428">
              <a:extLst>
                <a:ext uri="{FF2B5EF4-FFF2-40B4-BE49-F238E27FC236}">
                  <a16:creationId xmlns:a16="http://schemas.microsoft.com/office/drawing/2014/main" id="{19E70A4C-70DF-4E23-0070-FCF0BF7EB26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420768" y="6517092"/>
              <a:ext cx="69320" cy="174645"/>
            </a:xfrm>
            <a:custGeom>
              <a:avLst/>
              <a:gdLst>
                <a:gd name="connsiteX0" fmla="*/ 41722 w 69320"/>
                <a:gd name="connsiteY0" fmla="*/ 111698 h 174645"/>
                <a:gd name="connsiteX1" fmla="*/ 47498 w 69320"/>
                <a:gd name="connsiteY1" fmla="*/ 96504 h 174645"/>
                <a:gd name="connsiteX2" fmla="*/ 66054 w 69320"/>
                <a:gd name="connsiteY2" fmla="*/ 89867 h 174645"/>
                <a:gd name="connsiteX3" fmla="*/ 69555 w 69320"/>
                <a:gd name="connsiteY3" fmla="*/ 87422 h 174645"/>
                <a:gd name="connsiteX4" fmla="*/ 66579 w 69320"/>
                <a:gd name="connsiteY4" fmla="*/ 84977 h 174645"/>
                <a:gd name="connsiteX5" fmla="*/ 41722 w 69320"/>
                <a:gd name="connsiteY5" fmla="*/ 66640 h 174645"/>
                <a:gd name="connsiteX6" fmla="*/ 41722 w 69320"/>
                <a:gd name="connsiteY6" fmla="*/ 25598 h 174645"/>
                <a:gd name="connsiteX7" fmla="*/ 32444 w 69320"/>
                <a:gd name="connsiteY7" fmla="*/ 7085 h 174645"/>
                <a:gd name="connsiteX8" fmla="*/ 4611 w 69320"/>
                <a:gd name="connsiteY8" fmla="*/ 100 h 174645"/>
                <a:gd name="connsiteX9" fmla="*/ 234 w 69320"/>
                <a:gd name="connsiteY9" fmla="*/ 2545 h 174645"/>
                <a:gd name="connsiteX10" fmla="*/ 3210 w 69320"/>
                <a:gd name="connsiteY10" fmla="*/ 4990 h 174645"/>
                <a:gd name="connsiteX11" fmla="*/ 27718 w 69320"/>
                <a:gd name="connsiteY11" fmla="*/ 20184 h 174645"/>
                <a:gd name="connsiteX12" fmla="*/ 28068 w 69320"/>
                <a:gd name="connsiteY12" fmla="*/ 25598 h 174645"/>
                <a:gd name="connsiteX13" fmla="*/ 28068 w 69320"/>
                <a:gd name="connsiteY13" fmla="*/ 62273 h 174645"/>
                <a:gd name="connsiteX14" fmla="*/ 32619 w 69320"/>
                <a:gd name="connsiteY14" fmla="*/ 78341 h 174645"/>
                <a:gd name="connsiteX15" fmla="*/ 48899 w 69320"/>
                <a:gd name="connsiteY15" fmla="*/ 87422 h 174645"/>
                <a:gd name="connsiteX16" fmla="*/ 28243 w 69320"/>
                <a:gd name="connsiteY16" fmla="*/ 105935 h 174645"/>
                <a:gd name="connsiteX17" fmla="*/ 28068 w 69320"/>
                <a:gd name="connsiteY17" fmla="*/ 112921 h 174645"/>
                <a:gd name="connsiteX18" fmla="*/ 28068 w 69320"/>
                <a:gd name="connsiteY18" fmla="*/ 149596 h 174645"/>
                <a:gd name="connsiteX19" fmla="*/ 22641 w 69320"/>
                <a:gd name="connsiteY19" fmla="*/ 163219 h 174645"/>
                <a:gd name="connsiteX20" fmla="*/ 3910 w 69320"/>
                <a:gd name="connsiteY20" fmla="*/ 169855 h 174645"/>
                <a:gd name="connsiteX21" fmla="*/ 234 w 69320"/>
                <a:gd name="connsiteY21" fmla="*/ 172300 h 174645"/>
                <a:gd name="connsiteX22" fmla="*/ 4611 w 69320"/>
                <a:gd name="connsiteY22" fmla="*/ 174745 h 174645"/>
                <a:gd name="connsiteX23" fmla="*/ 41722 w 69320"/>
                <a:gd name="connsiteY23" fmla="*/ 152740 h 174645"/>
                <a:gd name="connsiteX24" fmla="*/ 41722 w 69320"/>
                <a:gd name="connsiteY24" fmla="*/ 111698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320" h="174645">
                  <a:moveTo>
                    <a:pt x="41722" y="111698"/>
                  </a:moveTo>
                  <a:cubicBezTo>
                    <a:pt x="41722" y="107157"/>
                    <a:pt x="41722" y="101569"/>
                    <a:pt x="47498" y="96504"/>
                  </a:cubicBezTo>
                  <a:cubicBezTo>
                    <a:pt x="51700" y="93186"/>
                    <a:pt x="57301" y="90391"/>
                    <a:pt x="66054" y="89867"/>
                  </a:cubicBezTo>
                  <a:cubicBezTo>
                    <a:pt x="68155" y="89693"/>
                    <a:pt x="69555" y="89693"/>
                    <a:pt x="69555" y="87422"/>
                  </a:cubicBezTo>
                  <a:cubicBezTo>
                    <a:pt x="69555" y="85152"/>
                    <a:pt x="67980" y="85152"/>
                    <a:pt x="66579" y="84977"/>
                  </a:cubicBezTo>
                  <a:cubicBezTo>
                    <a:pt x="45748" y="83580"/>
                    <a:pt x="41897" y="71530"/>
                    <a:pt x="41722" y="66640"/>
                  </a:cubicBezTo>
                  <a:lnTo>
                    <a:pt x="41722" y="25598"/>
                  </a:lnTo>
                  <a:cubicBezTo>
                    <a:pt x="41722" y="20882"/>
                    <a:pt x="41722" y="13023"/>
                    <a:pt x="32444" y="7085"/>
                  </a:cubicBezTo>
                  <a:cubicBezTo>
                    <a:pt x="22641" y="798"/>
                    <a:pt x="8987" y="100"/>
                    <a:pt x="4611" y="100"/>
                  </a:cubicBezTo>
                  <a:cubicBezTo>
                    <a:pt x="2160" y="100"/>
                    <a:pt x="234" y="100"/>
                    <a:pt x="234" y="2545"/>
                  </a:cubicBezTo>
                  <a:cubicBezTo>
                    <a:pt x="234" y="4815"/>
                    <a:pt x="1810" y="4990"/>
                    <a:pt x="3210" y="4990"/>
                  </a:cubicBezTo>
                  <a:cubicBezTo>
                    <a:pt x="19665" y="5863"/>
                    <a:pt x="26317" y="13722"/>
                    <a:pt x="27718" y="20184"/>
                  </a:cubicBezTo>
                  <a:cubicBezTo>
                    <a:pt x="28068" y="21930"/>
                    <a:pt x="28068" y="23153"/>
                    <a:pt x="28068" y="25598"/>
                  </a:cubicBezTo>
                  <a:lnTo>
                    <a:pt x="28068" y="62273"/>
                  </a:lnTo>
                  <a:cubicBezTo>
                    <a:pt x="28068" y="67338"/>
                    <a:pt x="28068" y="73625"/>
                    <a:pt x="32619" y="78341"/>
                  </a:cubicBezTo>
                  <a:cubicBezTo>
                    <a:pt x="35070" y="80611"/>
                    <a:pt x="39096" y="84803"/>
                    <a:pt x="48899" y="87422"/>
                  </a:cubicBezTo>
                  <a:cubicBezTo>
                    <a:pt x="41897" y="89344"/>
                    <a:pt x="30168" y="94059"/>
                    <a:pt x="28243" y="105935"/>
                  </a:cubicBezTo>
                  <a:cubicBezTo>
                    <a:pt x="28068" y="106983"/>
                    <a:pt x="28068" y="107332"/>
                    <a:pt x="28068" y="112921"/>
                  </a:cubicBezTo>
                  <a:lnTo>
                    <a:pt x="28068" y="149596"/>
                  </a:lnTo>
                  <a:cubicBezTo>
                    <a:pt x="28068" y="153089"/>
                    <a:pt x="28068" y="158329"/>
                    <a:pt x="22641" y="163219"/>
                  </a:cubicBezTo>
                  <a:cubicBezTo>
                    <a:pt x="17390" y="167759"/>
                    <a:pt x="10738" y="169331"/>
                    <a:pt x="3910" y="169855"/>
                  </a:cubicBezTo>
                  <a:cubicBezTo>
                    <a:pt x="1460" y="170030"/>
                    <a:pt x="234" y="170030"/>
                    <a:pt x="234" y="172300"/>
                  </a:cubicBezTo>
                  <a:cubicBezTo>
                    <a:pt x="234" y="174745"/>
                    <a:pt x="2160" y="174745"/>
                    <a:pt x="4611" y="174745"/>
                  </a:cubicBezTo>
                  <a:cubicBezTo>
                    <a:pt x="23341" y="174745"/>
                    <a:pt x="41547" y="166886"/>
                    <a:pt x="41722" y="152740"/>
                  </a:cubicBezTo>
                  <a:lnTo>
                    <a:pt x="41722" y="11169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30" name="任意多边形: 形状 6429">
              <a:extLst>
                <a:ext uri="{FF2B5EF4-FFF2-40B4-BE49-F238E27FC236}">
                  <a16:creationId xmlns:a16="http://schemas.microsoft.com/office/drawing/2014/main" id="{26579F4E-CDBE-569D-5E69-9050392FB08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546783" y="6386106"/>
              <a:ext cx="55766" cy="249493"/>
            </a:xfrm>
            <a:custGeom>
              <a:avLst/>
              <a:gdLst>
                <a:gd name="connsiteX0" fmla="*/ 54755 w 55766"/>
                <a:gd name="connsiteY0" fmla="*/ 9577 h 249493"/>
                <a:gd name="connsiteX1" fmla="*/ 56006 w 55766"/>
                <a:gd name="connsiteY1" fmla="*/ 5087 h 249493"/>
                <a:gd name="connsiteX2" fmla="*/ 51004 w 55766"/>
                <a:gd name="connsiteY2" fmla="*/ 97 h 249493"/>
                <a:gd name="connsiteX3" fmla="*/ 45252 w 55766"/>
                <a:gd name="connsiteY3" fmla="*/ 5835 h 249493"/>
                <a:gd name="connsiteX4" fmla="*/ 1489 w 55766"/>
                <a:gd name="connsiteY4" fmla="*/ 120353 h 249493"/>
                <a:gd name="connsiteX5" fmla="*/ 239 w 55766"/>
                <a:gd name="connsiteY5" fmla="*/ 124844 h 249493"/>
                <a:gd name="connsiteX6" fmla="*/ 1489 w 55766"/>
                <a:gd name="connsiteY6" fmla="*/ 129085 h 249493"/>
                <a:gd name="connsiteX7" fmla="*/ 45252 w 55766"/>
                <a:gd name="connsiteY7" fmla="*/ 243603 h 249493"/>
                <a:gd name="connsiteX8" fmla="*/ 51004 w 55766"/>
                <a:gd name="connsiteY8" fmla="*/ 249590 h 249493"/>
                <a:gd name="connsiteX9" fmla="*/ 56006 w 55766"/>
                <a:gd name="connsiteY9" fmla="*/ 244601 h 249493"/>
                <a:gd name="connsiteX10" fmla="*/ 54755 w 55766"/>
                <a:gd name="connsiteY10" fmla="*/ 240609 h 249493"/>
                <a:gd name="connsiteX11" fmla="*/ 10492 w 55766"/>
                <a:gd name="connsiteY11" fmla="*/ 124844 h 249493"/>
                <a:gd name="connsiteX12" fmla="*/ 54755 w 55766"/>
                <a:gd name="connsiteY12" fmla="*/ 9577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66" h="249493">
                  <a:moveTo>
                    <a:pt x="54755" y="9577"/>
                  </a:moveTo>
                  <a:cubicBezTo>
                    <a:pt x="56006" y="6833"/>
                    <a:pt x="56006" y="6334"/>
                    <a:pt x="56006" y="5087"/>
                  </a:cubicBezTo>
                  <a:cubicBezTo>
                    <a:pt x="56006" y="2342"/>
                    <a:pt x="53755" y="97"/>
                    <a:pt x="51004" y="97"/>
                  </a:cubicBezTo>
                  <a:cubicBezTo>
                    <a:pt x="48753" y="97"/>
                    <a:pt x="47003" y="1344"/>
                    <a:pt x="45252" y="5835"/>
                  </a:cubicBezTo>
                  <a:lnTo>
                    <a:pt x="1489" y="120353"/>
                  </a:lnTo>
                  <a:cubicBezTo>
                    <a:pt x="989" y="121850"/>
                    <a:pt x="239" y="123347"/>
                    <a:pt x="239" y="124844"/>
                  </a:cubicBezTo>
                  <a:cubicBezTo>
                    <a:pt x="239" y="125592"/>
                    <a:pt x="239" y="126091"/>
                    <a:pt x="1489" y="129085"/>
                  </a:cubicBezTo>
                  <a:lnTo>
                    <a:pt x="45252" y="243603"/>
                  </a:lnTo>
                  <a:cubicBezTo>
                    <a:pt x="46253" y="246347"/>
                    <a:pt x="47503" y="249590"/>
                    <a:pt x="51004" y="249590"/>
                  </a:cubicBezTo>
                  <a:cubicBezTo>
                    <a:pt x="53755" y="249590"/>
                    <a:pt x="56006" y="247345"/>
                    <a:pt x="56006" y="244601"/>
                  </a:cubicBezTo>
                  <a:cubicBezTo>
                    <a:pt x="56006" y="243852"/>
                    <a:pt x="56006" y="243353"/>
                    <a:pt x="54755" y="240609"/>
                  </a:cubicBezTo>
                  <a:lnTo>
                    <a:pt x="10492" y="124844"/>
                  </a:lnTo>
                  <a:lnTo>
                    <a:pt x="54755" y="957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31" name="任意多边形: 形状 6430">
              <a:extLst>
                <a:ext uri="{FF2B5EF4-FFF2-40B4-BE49-F238E27FC236}">
                  <a16:creationId xmlns:a16="http://schemas.microsoft.com/office/drawing/2014/main" id="{F1C01F34-545B-9662-4982-258635482E5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30531" y="6402823"/>
              <a:ext cx="152295" cy="170404"/>
            </a:xfrm>
            <a:custGeom>
              <a:avLst/>
              <a:gdLst>
                <a:gd name="connsiteX0" fmla="*/ 86018 w 152295"/>
                <a:gd name="connsiteY0" fmla="*/ 136819 h 170404"/>
                <a:gd name="connsiteX1" fmla="*/ 152538 w 152295"/>
                <a:gd name="connsiteY1" fmla="*/ 85424 h 170404"/>
                <a:gd name="connsiteX2" fmla="*/ 86018 w 152295"/>
                <a:gd name="connsiteY2" fmla="*/ 33778 h 170404"/>
                <a:gd name="connsiteX3" fmla="*/ 86018 w 152295"/>
                <a:gd name="connsiteY3" fmla="*/ 19807 h 170404"/>
                <a:gd name="connsiteX4" fmla="*/ 109775 w 152295"/>
                <a:gd name="connsiteY4" fmla="*/ 7831 h 170404"/>
                <a:gd name="connsiteX5" fmla="*/ 118028 w 152295"/>
                <a:gd name="connsiteY5" fmla="*/ 7831 h 170404"/>
                <a:gd name="connsiteX6" fmla="*/ 118028 w 152295"/>
                <a:gd name="connsiteY6" fmla="*/ 97 h 170404"/>
                <a:gd name="connsiteX7" fmla="*/ 75765 w 152295"/>
                <a:gd name="connsiteY7" fmla="*/ 845 h 170404"/>
                <a:gd name="connsiteX8" fmla="*/ 33253 w 152295"/>
                <a:gd name="connsiteY8" fmla="*/ 97 h 170404"/>
                <a:gd name="connsiteX9" fmla="*/ 33253 w 152295"/>
                <a:gd name="connsiteY9" fmla="*/ 7831 h 170404"/>
                <a:gd name="connsiteX10" fmla="*/ 41505 w 152295"/>
                <a:gd name="connsiteY10" fmla="*/ 7831 h 170404"/>
                <a:gd name="connsiteX11" fmla="*/ 65262 w 152295"/>
                <a:gd name="connsiteY11" fmla="*/ 19807 h 170404"/>
                <a:gd name="connsiteX12" fmla="*/ 65262 w 152295"/>
                <a:gd name="connsiteY12" fmla="*/ 33778 h 170404"/>
                <a:gd name="connsiteX13" fmla="*/ 243 w 152295"/>
                <a:gd name="connsiteY13" fmla="*/ 85174 h 170404"/>
                <a:gd name="connsiteX14" fmla="*/ 65262 w 152295"/>
                <a:gd name="connsiteY14" fmla="*/ 136819 h 170404"/>
                <a:gd name="connsiteX15" fmla="*/ 65262 w 152295"/>
                <a:gd name="connsiteY15" fmla="*/ 150791 h 170404"/>
                <a:gd name="connsiteX16" fmla="*/ 41505 w 152295"/>
                <a:gd name="connsiteY16" fmla="*/ 162767 h 170404"/>
                <a:gd name="connsiteX17" fmla="*/ 33253 w 152295"/>
                <a:gd name="connsiteY17" fmla="*/ 162767 h 170404"/>
                <a:gd name="connsiteX18" fmla="*/ 33253 w 152295"/>
                <a:gd name="connsiteY18" fmla="*/ 170501 h 170404"/>
                <a:gd name="connsiteX19" fmla="*/ 75515 w 152295"/>
                <a:gd name="connsiteY19" fmla="*/ 169752 h 170404"/>
                <a:gd name="connsiteX20" fmla="*/ 118028 w 152295"/>
                <a:gd name="connsiteY20" fmla="*/ 170501 h 170404"/>
                <a:gd name="connsiteX21" fmla="*/ 118028 w 152295"/>
                <a:gd name="connsiteY21" fmla="*/ 162767 h 170404"/>
                <a:gd name="connsiteX22" fmla="*/ 109775 w 152295"/>
                <a:gd name="connsiteY22" fmla="*/ 162767 h 170404"/>
                <a:gd name="connsiteX23" fmla="*/ 86018 w 152295"/>
                <a:gd name="connsiteY23" fmla="*/ 150791 h 170404"/>
                <a:gd name="connsiteX24" fmla="*/ 86018 w 152295"/>
                <a:gd name="connsiteY24" fmla="*/ 136819 h 170404"/>
                <a:gd name="connsiteX25" fmla="*/ 65262 w 152295"/>
                <a:gd name="connsiteY25" fmla="*/ 131081 h 170404"/>
                <a:gd name="connsiteX26" fmla="*/ 25250 w 152295"/>
                <a:gd name="connsiteY26" fmla="*/ 85424 h 170404"/>
                <a:gd name="connsiteX27" fmla="*/ 65262 w 152295"/>
                <a:gd name="connsiteY27" fmla="*/ 39517 h 170404"/>
                <a:gd name="connsiteX28" fmla="*/ 65262 w 152295"/>
                <a:gd name="connsiteY28" fmla="*/ 131081 h 170404"/>
                <a:gd name="connsiteX29" fmla="*/ 86018 w 152295"/>
                <a:gd name="connsiteY29" fmla="*/ 39267 h 170404"/>
                <a:gd name="connsiteX30" fmla="*/ 127531 w 152295"/>
                <a:gd name="connsiteY30" fmla="*/ 85174 h 170404"/>
                <a:gd name="connsiteX31" fmla="*/ 86018 w 152295"/>
                <a:gd name="connsiteY31" fmla="*/ 131330 h 170404"/>
                <a:gd name="connsiteX32" fmla="*/ 86018 w 152295"/>
                <a:gd name="connsiteY32" fmla="*/ 39267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295" h="170404">
                  <a:moveTo>
                    <a:pt x="86018" y="136819"/>
                  </a:moveTo>
                  <a:cubicBezTo>
                    <a:pt x="124780" y="133825"/>
                    <a:pt x="152538" y="110622"/>
                    <a:pt x="152538" y="85424"/>
                  </a:cubicBezTo>
                  <a:cubicBezTo>
                    <a:pt x="152538" y="59476"/>
                    <a:pt x="124030" y="36772"/>
                    <a:pt x="86018" y="33778"/>
                  </a:cubicBezTo>
                  <a:lnTo>
                    <a:pt x="86018" y="19807"/>
                  </a:lnTo>
                  <a:cubicBezTo>
                    <a:pt x="86018" y="11324"/>
                    <a:pt x="86018" y="7831"/>
                    <a:pt x="109775" y="7831"/>
                  </a:cubicBezTo>
                  <a:lnTo>
                    <a:pt x="118028" y="7831"/>
                  </a:lnTo>
                  <a:lnTo>
                    <a:pt x="118028" y="97"/>
                  </a:lnTo>
                  <a:cubicBezTo>
                    <a:pt x="109025" y="845"/>
                    <a:pt x="86018" y="845"/>
                    <a:pt x="75765" y="845"/>
                  </a:cubicBezTo>
                  <a:cubicBezTo>
                    <a:pt x="65512" y="845"/>
                    <a:pt x="42255" y="845"/>
                    <a:pt x="33253" y="97"/>
                  </a:cubicBezTo>
                  <a:lnTo>
                    <a:pt x="33253" y="7831"/>
                  </a:lnTo>
                  <a:lnTo>
                    <a:pt x="41505" y="7831"/>
                  </a:lnTo>
                  <a:cubicBezTo>
                    <a:pt x="65262" y="7831"/>
                    <a:pt x="65262" y="11074"/>
                    <a:pt x="65262" y="19807"/>
                  </a:cubicBezTo>
                  <a:lnTo>
                    <a:pt x="65262" y="33778"/>
                  </a:lnTo>
                  <a:cubicBezTo>
                    <a:pt x="27001" y="37521"/>
                    <a:pt x="243" y="60474"/>
                    <a:pt x="243" y="85174"/>
                  </a:cubicBezTo>
                  <a:cubicBezTo>
                    <a:pt x="243" y="110872"/>
                    <a:pt x="28001" y="133077"/>
                    <a:pt x="65262" y="136819"/>
                  </a:cubicBezTo>
                  <a:lnTo>
                    <a:pt x="65262" y="150791"/>
                  </a:lnTo>
                  <a:cubicBezTo>
                    <a:pt x="65262" y="159274"/>
                    <a:pt x="65262" y="162767"/>
                    <a:pt x="41505" y="162767"/>
                  </a:cubicBezTo>
                  <a:lnTo>
                    <a:pt x="33253" y="162767"/>
                  </a:lnTo>
                  <a:lnTo>
                    <a:pt x="33253" y="170501"/>
                  </a:lnTo>
                  <a:cubicBezTo>
                    <a:pt x="42255" y="169752"/>
                    <a:pt x="65262" y="169752"/>
                    <a:pt x="75515" y="169752"/>
                  </a:cubicBezTo>
                  <a:cubicBezTo>
                    <a:pt x="85768" y="169752"/>
                    <a:pt x="109025" y="169752"/>
                    <a:pt x="118028" y="170501"/>
                  </a:cubicBezTo>
                  <a:lnTo>
                    <a:pt x="118028" y="162767"/>
                  </a:lnTo>
                  <a:lnTo>
                    <a:pt x="109775" y="162767"/>
                  </a:lnTo>
                  <a:cubicBezTo>
                    <a:pt x="86018" y="162767"/>
                    <a:pt x="86018" y="159523"/>
                    <a:pt x="86018" y="150791"/>
                  </a:cubicBezTo>
                  <a:lnTo>
                    <a:pt x="86018" y="136819"/>
                  </a:lnTo>
                  <a:close/>
                  <a:moveTo>
                    <a:pt x="65262" y="131081"/>
                  </a:moveTo>
                  <a:cubicBezTo>
                    <a:pt x="29752" y="126340"/>
                    <a:pt x="25250" y="100892"/>
                    <a:pt x="25250" y="85424"/>
                  </a:cubicBezTo>
                  <a:cubicBezTo>
                    <a:pt x="25250" y="72450"/>
                    <a:pt x="27751" y="44507"/>
                    <a:pt x="65262" y="39517"/>
                  </a:cubicBezTo>
                  <a:lnTo>
                    <a:pt x="65262" y="131081"/>
                  </a:lnTo>
                  <a:close/>
                  <a:moveTo>
                    <a:pt x="86018" y="39267"/>
                  </a:moveTo>
                  <a:cubicBezTo>
                    <a:pt x="120529" y="43259"/>
                    <a:pt x="127531" y="66212"/>
                    <a:pt x="127531" y="85174"/>
                  </a:cubicBezTo>
                  <a:cubicBezTo>
                    <a:pt x="127531" y="100144"/>
                    <a:pt x="123780" y="126839"/>
                    <a:pt x="86018" y="131330"/>
                  </a:cubicBezTo>
                  <a:lnTo>
                    <a:pt x="86018" y="3926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32" name="任意多边形: 形状 6431">
              <a:extLst>
                <a:ext uri="{FF2B5EF4-FFF2-40B4-BE49-F238E27FC236}">
                  <a16:creationId xmlns:a16="http://schemas.microsoft.com/office/drawing/2014/main" id="{94D04182-3A99-C715-175B-3A6560EEAAE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826645" y="6386106"/>
              <a:ext cx="34260" cy="249493"/>
            </a:xfrm>
            <a:custGeom>
              <a:avLst/>
              <a:gdLst>
                <a:gd name="connsiteX0" fmla="*/ 34510 w 34260"/>
                <a:gd name="connsiteY0" fmla="*/ 249590 h 249493"/>
                <a:gd name="connsiteX1" fmla="*/ 34510 w 34260"/>
                <a:gd name="connsiteY1" fmla="*/ 239611 h 249493"/>
                <a:gd name="connsiteX2" fmla="*/ 10253 w 34260"/>
                <a:gd name="connsiteY2" fmla="*/ 239611 h 249493"/>
                <a:gd name="connsiteX3" fmla="*/ 10253 w 34260"/>
                <a:gd name="connsiteY3" fmla="*/ 10076 h 249493"/>
                <a:gd name="connsiteX4" fmla="*/ 34510 w 34260"/>
                <a:gd name="connsiteY4" fmla="*/ 10076 h 249493"/>
                <a:gd name="connsiteX5" fmla="*/ 34510 w 34260"/>
                <a:gd name="connsiteY5" fmla="*/ 97 h 249493"/>
                <a:gd name="connsiteX6" fmla="*/ 250 w 34260"/>
                <a:gd name="connsiteY6" fmla="*/ 97 h 249493"/>
                <a:gd name="connsiteX7" fmla="*/ 250 w 34260"/>
                <a:gd name="connsiteY7" fmla="*/ 249590 h 249493"/>
                <a:gd name="connsiteX8" fmla="*/ 34510 w 34260"/>
                <a:gd name="connsiteY8" fmla="*/ 249590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0" h="249493">
                  <a:moveTo>
                    <a:pt x="34510" y="249590"/>
                  </a:moveTo>
                  <a:lnTo>
                    <a:pt x="34510" y="239611"/>
                  </a:lnTo>
                  <a:lnTo>
                    <a:pt x="10253" y="239611"/>
                  </a:lnTo>
                  <a:lnTo>
                    <a:pt x="10253" y="10076"/>
                  </a:lnTo>
                  <a:lnTo>
                    <a:pt x="34510" y="10076"/>
                  </a:lnTo>
                  <a:lnTo>
                    <a:pt x="34510" y="97"/>
                  </a:lnTo>
                  <a:lnTo>
                    <a:pt x="250" y="97"/>
                  </a:lnTo>
                  <a:lnTo>
                    <a:pt x="250" y="249590"/>
                  </a:lnTo>
                  <a:lnTo>
                    <a:pt x="34510" y="24959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33" name="任意多边形: 形状 6432">
              <a:extLst>
                <a:ext uri="{FF2B5EF4-FFF2-40B4-BE49-F238E27FC236}">
                  <a16:creationId xmlns:a16="http://schemas.microsoft.com/office/drawing/2014/main" id="{03E3244F-AB0E-F2C8-C2F4-50AD066588C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879605" y="6462950"/>
              <a:ext cx="92027" cy="113020"/>
            </a:xfrm>
            <a:custGeom>
              <a:avLst/>
              <a:gdLst>
                <a:gd name="connsiteX0" fmla="*/ 85028 w 92027"/>
                <a:gd name="connsiteY0" fmla="*/ 17062 h 113020"/>
                <a:gd name="connsiteX1" fmla="*/ 73025 w 92027"/>
                <a:gd name="connsiteY1" fmla="*/ 28289 h 113020"/>
                <a:gd name="connsiteX2" fmla="*/ 80777 w 92027"/>
                <a:gd name="connsiteY2" fmla="*/ 35525 h 113020"/>
                <a:gd name="connsiteX3" fmla="*/ 92280 w 92027"/>
                <a:gd name="connsiteY3" fmla="*/ 21553 h 113020"/>
                <a:gd name="connsiteX4" fmla="*/ 62521 w 92027"/>
                <a:gd name="connsiteY4" fmla="*/ 97 h 113020"/>
                <a:gd name="connsiteX5" fmla="*/ 20259 w 92027"/>
                <a:gd name="connsiteY5" fmla="*/ 36523 h 113020"/>
                <a:gd name="connsiteX6" fmla="*/ 46016 w 92027"/>
                <a:gd name="connsiteY6" fmla="*/ 61223 h 113020"/>
                <a:gd name="connsiteX7" fmla="*/ 72024 w 92027"/>
                <a:gd name="connsiteY7" fmla="*/ 80184 h 113020"/>
                <a:gd name="connsiteX8" fmla="*/ 36264 w 92027"/>
                <a:gd name="connsiteY8" fmla="*/ 107628 h 113020"/>
                <a:gd name="connsiteX9" fmla="*/ 7755 w 92027"/>
                <a:gd name="connsiteY9" fmla="*/ 94405 h 113020"/>
                <a:gd name="connsiteX10" fmla="*/ 23510 w 92027"/>
                <a:gd name="connsiteY10" fmla="*/ 81182 h 113020"/>
                <a:gd name="connsiteX11" fmla="*/ 14257 w 92027"/>
                <a:gd name="connsiteY11" fmla="*/ 72450 h 113020"/>
                <a:gd name="connsiteX12" fmla="*/ 253 w 92027"/>
                <a:gd name="connsiteY12" fmla="*/ 88916 h 113020"/>
                <a:gd name="connsiteX13" fmla="*/ 36013 w 92027"/>
                <a:gd name="connsiteY13" fmla="*/ 113117 h 113020"/>
                <a:gd name="connsiteX14" fmla="*/ 86278 w 92027"/>
                <a:gd name="connsiteY14" fmla="*/ 71701 h 113020"/>
                <a:gd name="connsiteX15" fmla="*/ 78526 w 92027"/>
                <a:gd name="connsiteY15" fmla="*/ 53488 h 113020"/>
                <a:gd name="connsiteX16" fmla="*/ 53519 w 92027"/>
                <a:gd name="connsiteY16" fmla="*/ 43010 h 113020"/>
                <a:gd name="connsiteX17" fmla="*/ 34513 w 92027"/>
                <a:gd name="connsiteY17" fmla="*/ 28040 h 113020"/>
                <a:gd name="connsiteX18" fmla="*/ 62521 w 92027"/>
                <a:gd name="connsiteY18" fmla="*/ 5586 h 113020"/>
                <a:gd name="connsiteX19" fmla="*/ 85028 w 92027"/>
                <a:gd name="connsiteY19" fmla="*/ 17062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027" h="113020">
                  <a:moveTo>
                    <a:pt x="85028" y="17062"/>
                  </a:moveTo>
                  <a:cubicBezTo>
                    <a:pt x="78026" y="17312"/>
                    <a:pt x="73025" y="22801"/>
                    <a:pt x="73025" y="28289"/>
                  </a:cubicBezTo>
                  <a:cubicBezTo>
                    <a:pt x="73025" y="31782"/>
                    <a:pt x="75275" y="35525"/>
                    <a:pt x="80777" y="35525"/>
                  </a:cubicBezTo>
                  <a:cubicBezTo>
                    <a:pt x="86278" y="35525"/>
                    <a:pt x="92280" y="31283"/>
                    <a:pt x="92280" y="21553"/>
                  </a:cubicBezTo>
                  <a:cubicBezTo>
                    <a:pt x="92280" y="10326"/>
                    <a:pt x="81527" y="97"/>
                    <a:pt x="62521" y="97"/>
                  </a:cubicBezTo>
                  <a:cubicBezTo>
                    <a:pt x="29512" y="97"/>
                    <a:pt x="20259" y="25545"/>
                    <a:pt x="20259" y="36523"/>
                  </a:cubicBezTo>
                  <a:cubicBezTo>
                    <a:pt x="20259" y="55983"/>
                    <a:pt x="38764" y="59726"/>
                    <a:pt x="46016" y="61223"/>
                  </a:cubicBezTo>
                  <a:cubicBezTo>
                    <a:pt x="59020" y="63718"/>
                    <a:pt x="72024" y="66462"/>
                    <a:pt x="72024" y="80184"/>
                  </a:cubicBezTo>
                  <a:cubicBezTo>
                    <a:pt x="72024" y="86671"/>
                    <a:pt x="66272" y="107628"/>
                    <a:pt x="36264" y="107628"/>
                  </a:cubicBezTo>
                  <a:cubicBezTo>
                    <a:pt x="32762" y="107628"/>
                    <a:pt x="13507" y="107628"/>
                    <a:pt x="7755" y="94405"/>
                  </a:cubicBezTo>
                  <a:cubicBezTo>
                    <a:pt x="17258" y="95653"/>
                    <a:pt x="23510" y="88168"/>
                    <a:pt x="23510" y="81182"/>
                  </a:cubicBezTo>
                  <a:cubicBezTo>
                    <a:pt x="23510" y="75444"/>
                    <a:pt x="19509" y="72450"/>
                    <a:pt x="14257" y="72450"/>
                  </a:cubicBezTo>
                  <a:cubicBezTo>
                    <a:pt x="7755" y="72450"/>
                    <a:pt x="253" y="77689"/>
                    <a:pt x="253" y="88916"/>
                  </a:cubicBezTo>
                  <a:cubicBezTo>
                    <a:pt x="253" y="103138"/>
                    <a:pt x="14507" y="113117"/>
                    <a:pt x="36013" y="113117"/>
                  </a:cubicBezTo>
                  <a:cubicBezTo>
                    <a:pt x="76526" y="113117"/>
                    <a:pt x="86278" y="82929"/>
                    <a:pt x="86278" y="71701"/>
                  </a:cubicBezTo>
                  <a:cubicBezTo>
                    <a:pt x="86278" y="62720"/>
                    <a:pt x="81527" y="56482"/>
                    <a:pt x="78526" y="53488"/>
                  </a:cubicBezTo>
                  <a:cubicBezTo>
                    <a:pt x="71774" y="46502"/>
                    <a:pt x="64522" y="45255"/>
                    <a:pt x="53519" y="43010"/>
                  </a:cubicBezTo>
                  <a:cubicBezTo>
                    <a:pt x="44516" y="41014"/>
                    <a:pt x="34513" y="39267"/>
                    <a:pt x="34513" y="28040"/>
                  </a:cubicBezTo>
                  <a:cubicBezTo>
                    <a:pt x="34513" y="20805"/>
                    <a:pt x="40515" y="5586"/>
                    <a:pt x="62521" y="5586"/>
                  </a:cubicBezTo>
                  <a:cubicBezTo>
                    <a:pt x="68773" y="5586"/>
                    <a:pt x="81277" y="7332"/>
                    <a:pt x="85028" y="17062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34" name="任意多边形: 形状 6433">
              <a:extLst>
                <a:ext uri="{FF2B5EF4-FFF2-40B4-BE49-F238E27FC236}">
                  <a16:creationId xmlns:a16="http://schemas.microsoft.com/office/drawing/2014/main" id="{137C0954-CAEC-157C-3B53-92E73A66E8C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002905" y="6494686"/>
              <a:ext cx="63718" cy="115964"/>
            </a:xfrm>
            <a:custGeom>
              <a:avLst/>
              <a:gdLst>
                <a:gd name="connsiteX0" fmla="*/ 39819 w 63718"/>
                <a:gd name="connsiteY0" fmla="*/ 4988 h 115964"/>
                <a:gd name="connsiteX1" fmla="*/ 34568 w 63718"/>
                <a:gd name="connsiteY1" fmla="*/ 98 h 115964"/>
                <a:gd name="connsiteX2" fmla="*/ 257 w 63718"/>
                <a:gd name="connsiteY2" fmla="*/ 11275 h 115964"/>
                <a:gd name="connsiteX3" fmla="*/ 257 w 63718"/>
                <a:gd name="connsiteY3" fmla="*/ 17563 h 115964"/>
                <a:gd name="connsiteX4" fmla="*/ 25640 w 63718"/>
                <a:gd name="connsiteY4" fmla="*/ 12673 h 115964"/>
                <a:gd name="connsiteX5" fmla="*/ 25640 w 63718"/>
                <a:gd name="connsiteY5" fmla="*/ 101742 h 115964"/>
                <a:gd name="connsiteX6" fmla="*/ 8135 w 63718"/>
                <a:gd name="connsiteY6" fmla="*/ 109776 h 115964"/>
                <a:gd name="connsiteX7" fmla="*/ 1483 w 63718"/>
                <a:gd name="connsiteY7" fmla="*/ 109776 h 115964"/>
                <a:gd name="connsiteX8" fmla="*/ 1483 w 63718"/>
                <a:gd name="connsiteY8" fmla="*/ 116063 h 115964"/>
                <a:gd name="connsiteX9" fmla="*/ 32642 w 63718"/>
                <a:gd name="connsiteY9" fmla="*/ 115364 h 115964"/>
                <a:gd name="connsiteX10" fmla="*/ 63976 w 63718"/>
                <a:gd name="connsiteY10" fmla="*/ 116063 h 115964"/>
                <a:gd name="connsiteX11" fmla="*/ 63976 w 63718"/>
                <a:gd name="connsiteY11" fmla="*/ 109776 h 115964"/>
                <a:gd name="connsiteX12" fmla="*/ 57324 w 63718"/>
                <a:gd name="connsiteY12" fmla="*/ 109776 h 115964"/>
                <a:gd name="connsiteX13" fmla="*/ 39819 w 63718"/>
                <a:gd name="connsiteY13" fmla="*/ 101742 h 115964"/>
                <a:gd name="connsiteX14" fmla="*/ 39819 w 63718"/>
                <a:gd name="connsiteY14" fmla="*/ 4988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18" h="115964">
                  <a:moveTo>
                    <a:pt x="39819" y="4988"/>
                  </a:moveTo>
                  <a:cubicBezTo>
                    <a:pt x="39819" y="273"/>
                    <a:pt x="39469" y="98"/>
                    <a:pt x="34568" y="98"/>
                  </a:cubicBezTo>
                  <a:cubicBezTo>
                    <a:pt x="23364" y="11101"/>
                    <a:pt x="7435" y="11275"/>
                    <a:pt x="257" y="11275"/>
                  </a:cubicBezTo>
                  <a:lnTo>
                    <a:pt x="257" y="17563"/>
                  </a:lnTo>
                  <a:cubicBezTo>
                    <a:pt x="4459" y="17563"/>
                    <a:pt x="16012" y="17563"/>
                    <a:pt x="25640" y="12673"/>
                  </a:cubicBezTo>
                  <a:lnTo>
                    <a:pt x="25640" y="101742"/>
                  </a:lnTo>
                  <a:cubicBezTo>
                    <a:pt x="25640" y="107505"/>
                    <a:pt x="25640" y="109776"/>
                    <a:pt x="8135" y="109776"/>
                  </a:cubicBezTo>
                  <a:lnTo>
                    <a:pt x="1483" y="109776"/>
                  </a:lnTo>
                  <a:lnTo>
                    <a:pt x="1483" y="116063"/>
                  </a:lnTo>
                  <a:cubicBezTo>
                    <a:pt x="4634" y="115888"/>
                    <a:pt x="26165" y="115364"/>
                    <a:pt x="32642" y="115364"/>
                  </a:cubicBezTo>
                  <a:cubicBezTo>
                    <a:pt x="38069" y="115364"/>
                    <a:pt x="60125" y="115888"/>
                    <a:pt x="63976" y="116063"/>
                  </a:cubicBezTo>
                  <a:lnTo>
                    <a:pt x="63976" y="109776"/>
                  </a:lnTo>
                  <a:lnTo>
                    <a:pt x="57324" y="109776"/>
                  </a:lnTo>
                  <a:cubicBezTo>
                    <a:pt x="39819" y="109776"/>
                    <a:pt x="39819" y="107505"/>
                    <a:pt x="39819" y="101742"/>
                  </a:cubicBezTo>
                  <a:lnTo>
                    <a:pt x="39819" y="498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35" name="任意多边形: 形状 6434">
              <a:extLst>
                <a:ext uri="{FF2B5EF4-FFF2-40B4-BE49-F238E27FC236}">
                  <a16:creationId xmlns:a16="http://schemas.microsoft.com/office/drawing/2014/main" id="{90FC3AAF-2AC3-6522-101F-C3503681331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01512" y="6386106"/>
              <a:ext cx="34260" cy="249493"/>
            </a:xfrm>
            <a:custGeom>
              <a:avLst/>
              <a:gdLst>
                <a:gd name="connsiteX0" fmla="*/ 34522 w 34260"/>
                <a:gd name="connsiteY0" fmla="*/ 97 h 249493"/>
                <a:gd name="connsiteX1" fmla="*/ 262 w 34260"/>
                <a:gd name="connsiteY1" fmla="*/ 97 h 249493"/>
                <a:gd name="connsiteX2" fmla="*/ 262 w 34260"/>
                <a:gd name="connsiteY2" fmla="*/ 10076 h 249493"/>
                <a:gd name="connsiteX3" fmla="*/ 24519 w 34260"/>
                <a:gd name="connsiteY3" fmla="*/ 10076 h 249493"/>
                <a:gd name="connsiteX4" fmla="*/ 24519 w 34260"/>
                <a:gd name="connsiteY4" fmla="*/ 239611 h 249493"/>
                <a:gd name="connsiteX5" fmla="*/ 262 w 34260"/>
                <a:gd name="connsiteY5" fmla="*/ 239611 h 249493"/>
                <a:gd name="connsiteX6" fmla="*/ 262 w 34260"/>
                <a:gd name="connsiteY6" fmla="*/ 249590 h 249493"/>
                <a:gd name="connsiteX7" fmla="*/ 34522 w 34260"/>
                <a:gd name="connsiteY7" fmla="*/ 249590 h 249493"/>
                <a:gd name="connsiteX8" fmla="*/ 34522 w 34260"/>
                <a:gd name="connsiteY8" fmla="*/ 97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0" h="249493">
                  <a:moveTo>
                    <a:pt x="34522" y="97"/>
                  </a:moveTo>
                  <a:lnTo>
                    <a:pt x="262" y="97"/>
                  </a:lnTo>
                  <a:lnTo>
                    <a:pt x="262" y="10076"/>
                  </a:lnTo>
                  <a:lnTo>
                    <a:pt x="24519" y="10076"/>
                  </a:lnTo>
                  <a:lnTo>
                    <a:pt x="24519" y="239611"/>
                  </a:lnTo>
                  <a:lnTo>
                    <a:pt x="262" y="239611"/>
                  </a:lnTo>
                  <a:lnTo>
                    <a:pt x="262" y="249590"/>
                  </a:lnTo>
                  <a:lnTo>
                    <a:pt x="34522" y="249590"/>
                  </a:lnTo>
                  <a:lnTo>
                    <a:pt x="34522" y="9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36" name="任意多边形: 形状 6435">
              <a:extLst>
                <a:ext uri="{FF2B5EF4-FFF2-40B4-BE49-F238E27FC236}">
                  <a16:creationId xmlns:a16="http://schemas.microsoft.com/office/drawing/2014/main" id="{2137C964-E13D-DED4-672E-5F4CADA7BF6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195235" y="6386106"/>
              <a:ext cx="10002" cy="249493"/>
            </a:xfrm>
            <a:custGeom>
              <a:avLst/>
              <a:gdLst>
                <a:gd name="connsiteX0" fmla="*/ 10268 w 10002"/>
                <a:gd name="connsiteY0" fmla="*/ 9078 h 249493"/>
                <a:gd name="connsiteX1" fmla="*/ 5266 w 10002"/>
                <a:gd name="connsiteY1" fmla="*/ 97 h 249493"/>
                <a:gd name="connsiteX2" fmla="*/ 265 w 10002"/>
                <a:gd name="connsiteY2" fmla="*/ 9078 h 249493"/>
                <a:gd name="connsiteX3" fmla="*/ 265 w 10002"/>
                <a:gd name="connsiteY3" fmla="*/ 240609 h 249493"/>
                <a:gd name="connsiteX4" fmla="*/ 5266 w 10002"/>
                <a:gd name="connsiteY4" fmla="*/ 249590 h 249493"/>
                <a:gd name="connsiteX5" fmla="*/ 10268 w 10002"/>
                <a:gd name="connsiteY5" fmla="*/ 240609 h 249493"/>
                <a:gd name="connsiteX6" fmla="*/ 10268 w 10002"/>
                <a:gd name="connsiteY6" fmla="*/ 9078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2" h="249493">
                  <a:moveTo>
                    <a:pt x="10268" y="9078"/>
                  </a:moveTo>
                  <a:cubicBezTo>
                    <a:pt x="10268" y="4588"/>
                    <a:pt x="10268" y="97"/>
                    <a:pt x="5266" y="97"/>
                  </a:cubicBezTo>
                  <a:cubicBezTo>
                    <a:pt x="265" y="97"/>
                    <a:pt x="265" y="4588"/>
                    <a:pt x="265" y="9078"/>
                  </a:cubicBezTo>
                  <a:lnTo>
                    <a:pt x="265" y="240609"/>
                  </a:lnTo>
                  <a:cubicBezTo>
                    <a:pt x="265" y="245100"/>
                    <a:pt x="265" y="249590"/>
                    <a:pt x="5266" y="249590"/>
                  </a:cubicBezTo>
                  <a:cubicBezTo>
                    <a:pt x="10268" y="249590"/>
                    <a:pt x="10268" y="245100"/>
                    <a:pt x="10268" y="240609"/>
                  </a:cubicBezTo>
                  <a:lnTo>
                    <a:pt x="10268" y="907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37" name="任意多边形: 形状 6436">
              <a:extLst>
                <a:ext uri="{FF2B5EF4-FFF2-40B4-BE49-F238E27FC236}">
                  <a16:creationId xmlns:a16="http://schemas.microsoft.com/office/drawing/2014/main" id="{46D1FFBB-481F-03EA-3E0D-494DA79B1CA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242444" y="6462950"/>
              <a:ext cx="118035" cy="164166"/>
            </a:xfrm>
            <a:custGeom>
              <a:avLst/>
              <a:gdLst>
                <a:gd name="connsiteX0" fmla="*/ 1018 w 118035"/>
                <a:gd name="connsiteY0" fmla="*/ 153535 h 164166"/>
                <a:gd name="connsiteX1" fmla="*/ 267 w 118035"/>
                <a:gd name="connsiteY1" fmla="*/ 157527 h 164166"/>
                <a:gd name="connsiteX2" fmla="*/ 7270 w 118035"/>
                <a:gd name="connsiteY2" fmla="*/ 164264 h 164166"/>
                <a:gd name="connsiteX3" fmla="*/ 16022 w 118035"/>
                <a:gd name="connsiteY3" fmla="*/ 159024 h 164166"/>
                <a:gd name="connsiteX4" fmla="*/ 32027 w 118035"/>
                <a:gd name="connsiteY4" fmla="*/ 96401 h 164166"/>
                <a:gd name="connsiteX5" fmla="*/ 56784 w 118035"/>
                <a:gd name="connsiteY5" fmla="*/ 113117 h 164166"/>
                <a:gd name="connsiteX6" fmla="*/ 118303 w 118035"/>
                <a:gd name="connsiteY6" fmla="*/ 40764 h 164166"/>
                <a:gd name="connsiteX7" fmla="*/ 83542 w 118035"/>
                <a:gd name="connsiteY7" fmla="*/ 97 h 164166"/>
                <a:gd name="connsiteX8" fmla="*/ 25525 w 118035"/>
                <a:gd name="connsiteY8" fmla="*/ 55484 h 164166"/>
                <a:gd name="connsiteX9" fmla="*/ 1018 w 118035"/>
                <a:gd name="connsiteY9" fmla="*/ 153535 h 164166"/>
                <a:gd name="connsiteX10" fmla="*/ 56534 w 118035"/>
                <a:gd name="connsiteY10" fmla="*/ 107628 h 164166"/>
                <a:gd name="connsiteX11" fmla="*/ 35028 w 118035"/>
                <a:gd name="connsiteY11" fmla="*/ 85424 h 164166"/>
                <a:gd name="connsiteX12" fmla="*/ 37028 w 118035"/>
                <a:gd name="connsiteY12" fmla="*/ 76192 h 164166"/>
                <a:gd name="connsiteX13" fmla="*/ 52033 w 118035"/>
                <a:gd name="connsiteY13" fmla="*/ 29287 h 164166"/>
                <a:gd name="connsiteX14" fmla="*/ 83042 w 118035"/>
                <a:gd name="connsiteY14" fmla="*/ 5586 h 164166"/>
                <a:gd name="connsiteX15" fmla="*/ 100297 w 118035"/>
                <a:gd name="connsiteY15" fmla="*/ 30036 h 164166"/>
                <a:gd name="connsiteX16" fmla="*/ 86293 w 118035"/>
                <a:gd name="connsiteY16" fmla="*/ 83927 h 164166"/>
                <a:gd name="connsiteX17" fmla="*/ 56534 w 118035"/>
                <a:gd name="connsiteY17" fmla="*/ 107628 h 16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035" h="164166">
                  <a:moveTo>
                    <a:pt x="1018" y="153535"/>
                  </a:moveTo>
                  <a:cubicBezTo>
                    <a:pt x="267" y="156529"/>
                    <a:pt x="267" y="157028"/>
                    <a:pt x="267" y="157527"/>
                  </a:cubicBezTo>
                  <a:cubicBezTo>
                    <a:pt x="267" y="161270"/>
                    <a:pt x="3018" y="164264"/>
                    <a:pt x="7270" y="164264"/>
                  </a:cubicBezTo>
                  <a:cubicBezTo>
                    <a:pt x="12521" y="164264"/>
                    <a:pt x="15522" y="159773"/>
                    <a:pt x="16022" y="159024"/>
                  </a:cubicBezTo>
                  <a:cubicBezTo>
                    <a:pt x="17273" y="156779"/>
                    <a:pt x="25275" y="123347"/>
                    <a:pt x="32027" y="96401"/>
                  </a:cubicBezTo>
                  <a:cubicBezTo>
                    <a:pt x="37028" y="106381"/>
                    <a:pt x="45031" y="113117"/>
                    <a:pt x="56784" y="113117"/>
                  </a:cubicBezTo>
                  <a:cubicBezTo>
                    <a:pt x="86043" y="113117"/>
                    <a:pt x="118303" y="77939"/>
                    <a:pt x="118303" y="40764"/>
                  </a:cubicBezTo>
                  <a:cubicBezTo>
                    <a:pt x="118303" y="14318"/>
                    <a:pt x="101798" y="97"/>
                    <a:pt x="83542" y="97"/>
                  </a:cubicBezTo>
                  <a:cubicBezTo>
                    <a:pt x="59285" y="97"/>
                    <a:pt x="33027" y="25046"/>
                    <a:pt x="25525" y="55484"/>
                  </a:cubicBezTo>
                  <a:lnTo>
                    <a:pt x="1018" y="153535"/>
                  </a:lnTo>
                  <a:close/>
                  <a:moveTo>
                    <a:pt x="56534" y="107628"/>
                  </a:moveTo>
                  <a:cubicBezTo>
                    <a:pt x="39029" y="107628"/>
                    <a:pt x="35028" y="87669"/>
                    <a:pt x="35028" y="85424"/>
                  </a:cubicBezTo>
                  <a:cubicBezTo>
                    <a:pt x="35028" y="84426"/>
                    <a:pt x="36278" y="79436"/>
                    <a:pt x="37028" y="76192"/>
                  </a:cubicBezTo>
                  <a:cubicBezTo>
                    <a:pt x="44031" y="48249"/>
                    <a:pt x="46531" y="39267"/>
                    <a:pt x="52033" y="29287"/>
                  </a:cubicBezTo>
                  <a:cubicBezTo>
                    <a:pt x="62786" y="11074"/>
                    <a:pt x="75290" y="5586"/>
                    <a:pt x="83042" y="5586"/>
                  </a:cubicBezTo>
                  <a:cubicBezTo>
                    <a:pt x="92295" y="5586"/>
                    <a:pt x="100297" y="12821"/>
                    <a:pt x="100297" y="30036"/>
                  </a:cubicBezTo>
                  <a:cubicBezTo>
                    <a:pt x="100297" y="43758"/>
                    <a:pt x="93045" y="71701"/>
                    <a:pt x="86293" y="83927"/>
                  </a:cubicBezTo>
                  <a:cubicBezTo>
                    <a:pt x="78041" y="99645"/>
                    <a:pt x="66037" y="107628"/>
                    <a:pt x="56534" y="107628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38" name="任意多边形: 形状 6437">
              <a:extLst>
                <a:ext uri="{FF2B5EF4-FFF2-40B4-BE49-F238E27FC236}">
                  <a16:creationId xmlns:a16="http://schemas.microsoft.com/office/drawing/2014/main" id="{807BBAB0-3C82-8109-7D08-81D8181F0DC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374212" y="6486128"/>
              <a:ext cx="131814" cy="124522"/>
            </a:xfrm>
            <a:custGeom>
              <a:avLst/>
              <a:gdLst>
                <a:gd name="connsiteX0" fmla="*/ 26355 w 131814"/>
                <a:gd name="connsiteY0" fmla="*/ 103663 h 124522"/>
                <a:gd name="connsiteX1" fmla="*/ 4299 w 131814"/>
                <a:gd name="connsiteY1" fmla="*/ 118333 h 124522"/>
                <a:gd name="connsiteX2" fmla="*/ 273 w 131814"/>
                <a:gd name="connsiteY2" fmla="*/ 122001 h 124522"/>
                <a:gd name="connsiteX3" fmla="*/ 2723 w 131814"/>
                <a:gd name="connsiteY3" fmla="*/ 124620 h 124522"/>
                <a:gd name="connsiteX4" fmla="*/ 17778 w 131814"/>
                <a:gd name="connsiteY4" fmla="*/ 123922 h 124522"/>
                <a:gd name="connsiteX5" fmla="*/ 35808 w 131814"/>
                <a:gd name="connsiteY5" fmla="*/ 124620 h 124522"/>
                <a:gd name="connsiteX6" fmla="*/ 39309 w 131814"/>
                <a:gd name="connsiteY6" fmla="*/ 120778 h 124522"/>
                <a:gd name="connsiteX7" fmla="*/ 36333 w 131814"/>
                <a:gd name="connsiteY7" fmla="*/ 118333 h 124522"/>
                <a:gd name="connsiteX8" fmla="*/ 28631 w 131814"/>
                <a:gd name="connsiteY8" fmla="*/ 113094 h 124522"/>
                <a:gd name="connsiteX9" fmla="*/ 31257 w 131814"/>
                <a:gd name="connsiteY9" fmla="*/ 106457 h 124522"/>
                <a:gd name="connsiteX10" fmla="*/ 45261 w 131814"/>
                <a:gd name="connsiteY10" fmla="*/ 84801 h 124522"/>
                <a:gd name="connsiteX11" fmla="*/ 95326 w 131814"/>
                <a:gd name="connsiteY11" fmla="*/ 84801 h 124522"/>
                <a:gd name="connsiteX12" fmla="*/ 99527 w 131814"/>
                <a:gd name="connsiteY12" fmla="*/ 113792 h 124522"/>
                <a:gd name="connsiteX13" fmla="*/ 87449 w 131814"/>
                <a:gd name="connsiteY13" fmla="*/ 118333 h 124522"/>
                <a:gd name="connsiteX14" fmla="*/ 82897 w 131814"/>
                <a:gd name="connsiteY14" fmla="*/ 122175 h 124522"/>
                <a:gd name="connsiteX15" fmla="*/ 85698 w 131814"/>
                <a:gd name="connsiteY15" fmla="*/ 124620 h 124522"/>
                <a:gd name="connsiteX16" fmla="*/ 108280 w 131814"/>
                <a:gd name="connsiteY16" fmla="*/ 123922 h 124522"/>
                <a:gd name="connsiteX17" fmla="*/ 118608 w 131814"/>
                <a:gd name="connsiteY17" fmla="*/ 124097 h 124522"/>
                <a:gd name="connsiteX18" fmla="*/ 128586 w 131814"/>
                <a:gd name="connsiteY18" fmla="*/ 124620 h 124522"/>
                <a:gd name="connsiteX19" fmla="*/ 132087 w 131814"/>
                <a:gd name="connsiteY19" fmla="*/ 120953 h 124522"/>
                <a:gd name="connsiteX20" fmla="*/ 127185 w 131814"/>
                <a:gd name="connsiteY20" fmla="*/ 118333 h 124522"/>
                <a:gd name="connsiteX21" fmla="*/ 116157 w 131814"/>
                <a:gd name="connsiteY21" fmla="*/ 112745 h 124522"/>
                <a:gd name="connsiteX22" fmla="*/ 100753 w 131814"/>
                <a:gd name="connsiteY22" fmla="*/ 4988 h 124522"/>
                <a:gd name="connsiteX23" fmla="*/ 96551 w 131814"/>
                <a:gd name="connsiteY23" fmla="*/ 98 h 124522"/>
                <a:gd name="connsiteX24" fmla="*/ 90600 w 131814"/>
                <a:gd name="connsiteY24" fmla="*/ 4115 h 124522"/>
                <a:gd name="connsiteX25" fmla="*/ 26355 w 131814"/>
                <a:gd name="connsiteY25" fmla="*/ 103663 h 124522"/>
                <a:gd name="connsiteX26" fmla="*/ 49462 w 131814"/>
                <a:gd name="connsiteY26" fmla="*/ 78514 h 124522"/>
                <a:gd name="connsiteX27" fmla="*/ 86223 w 131814"/>
                <a:gd name="connsiteY27" fmla="*/ 21405 h 124522"/>
                <a:gd name="connsiteX28" fmla="*/ 94451 w 131814"/>
                <a:gd name="connsiteY28" fmla="*/ 78514 h 124522"/>
                <a:gd name="connsiteX29" fmla="*/ 49462 w 131814"/>
                <a:gd name="connsiteY29" fmla="*/ 78514 h 12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814" h="124522">
                  <a:moveTo>
                    <a:pt x="26355" y="103663"/>
                  </a:moveTo>
                  <a:cubicBezTo>
                    <a:pt x="20229" y="113094"/>
                    <a:pt x="14627" y="117635"/>
                    <a:pt x="4299" y="118333"/>
                  </a:cubicBezTo>
                  <a:cubicBezTo>
                    <a:pt x="2548" y="118508"/>
                    <a:pt x="273" y="118508"/>
                    <a:pt x="273" y="122001"/>
                  </a:cubicBezTo>
                  <a:cubicBezTo>
                    <a:pt x="273" y="123922"/>
                    <a:pt x="1848" y="124620"/>
                    <a:pt x="2723" y="124620"/>
                  </a:cubicBezTo>
                  <a:cubicBezTo>
                    <a:pt x="7275" y="124620"/>
                    <a:pt x="13051" y="123922"/>
                    <a:pt x="17778" y="123922"/>
                  </a:cubicBezTo>
                  <a:cubicBezTo>
                    <a:pt x="23380" y="123922"/>
                    <a:pt x="30557" y="124620"/>
                    <a:pt x="35808" y="124620"/>
                  </a:cubicBezTo>
                  <a:cubicBezTo>
                    <a:pt x="36683" y="124620"/>
                    <a:pt x="39309" y="124620"/>
                    <a:pt x="39309" y="120778"/>
                  </a:cubicBezTo>
                  <a:cubicBezTo>
                    <a:pt x="39309" y="118508"/>
                    <a:pt x="37034" y="118333"/>
                    <a:pt x="36333" y="118333"/>
                  </a:cubicBezTo>
                  <a:cubicBezTo>
                    <a:pt x="34933" y="118159"/>
                    <a:pt x="28631" y="117809"/>
                    <a:pt x="28631" y="113094"/>
                  </a:cubicBezTo>
                  <a:cubicBezTo>
                    <a:pt x="28631" y="110998"/>
                    <a:pt x="30382" y="108029"/>
                    <a:pt x="31257" y="106457"/>
                  </a:cubicBezTo>
                  <a:lnTo>
                    <a:pt x="45261" y="84801"/>
                  </a:lnTo>
                  <a:lnTo>
                    <a:pt x="95326" y="84801"/>
                  </a:lnTo>
                  <a:lnTo>
                    <a:pt x="99527" y="113792"/>
                  </a:lnTo>
                  <a:cubicBezTo>
                    <a:pt x="98827" y="115539"/>
                    <a:pt x="97777" y="118333"/>
                    <a:pt x="87449" y="118333"/>
                  </a:cubicBezTo>
                  <a:cubicBezTo>
                    <a:pt x="85348" y="118333"/>
                    <a:pt x="82897" y="118333"/>
                    <a:pt x="82897" y="122175"/>
                  </a:cubicBezTo>
                  <a:cubicBezTo>
                    <a:pt x="82897" y="122874"/>
                    <a:pt x="83422" y="124620"/>
                    <a:pt x="85698" y="124620"/>
                  </a:cubicBezTo>
                  <a:cubicBezTo>
                    <a:pt x="90775" y="124620"/>
                    <a:pt x="103203" y="123922"/>
                    <a:pt x="108280" y="123922"/>
                  </a:cubicBezTo>
                  <a:cubicBezTo>
                    <a:pt x="111431" y="123922"/>
                    <a:pt x="115457" y="124097"/>
                    <a:pt x="118608" y="124097"/>
                  </a:cubicBezTo>
                  <a:cubicBezTo>
                    <a:pt x="121759" y="124271"/>
                    <a:pt x="125435" y="124620"/>
                    <a:pt x="128586" y="124620"/>
                  </a:cubicBezTo>
                  <a:cubicBezTo>
                    <a:pt x="130862" y="124620"/>
                    <a:pt x="132087" y="123223"/>
                    <a:pt x="132087" y="120953"/>
                  </a:cubicBezTo>
                  <a:cubicBezTo>
                    <a:pt x="132087" y="118333"/>
                    <a:pt x="129986" y="118333"/>
                    <a:pt x="127185" y="118333"/>
                  </a:cubicBezTo>
                  <a:cubicBezTo>
                    <a:pt x="117032" y="118333"/>
                    <a:pt x="116682" y="116936"/>
                    <a:pt x="116157" y="112745"/>
                  </a:cubicBezTo>
                  <a:lnTo>
                    <a:pt x="100753" y="4988"/>
                  </a:lnTo>
                  <a:cubicBezTo>
                    <a:pt x="100227" y="1321"/>
                    <a:pt x="99877" y="98"/>
                    <a:pt x="96551" y="98"/>
                  </a:cubicBezTo>
                  <a:cubicBezTo>
                    <a:pt x="93225" y="98"/>
                    <a:pt x="92175" y="1670"/>
                    <a:pt x="90600" y="4115"/>
                  </a:cubicBezTo>
                  <a:lnTo>
                    <a:pt x="26355" y="103663"/>
                  </a:lnTo>
                  <a:close/>
                  <a:moveTo>
                    <a:pt x="49462" y="78514"/>
                  </a:moveTo>
                  <a:lnTo>
                    <a:pt x="86223" y="21405"/>
                  </a:lnTo>
                  <a:lnTo>
                    <a:pt x="94451" y="78514"/>
                  </a:lnTo>
                  <a:lnTo>
                    <a:pt x="49462" y="7851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39" name="任意多边形: 形状 6438">
              <a:extLst>
                <a:ext uri="{FF2B5EF4-FFF2-40B4-BE49-F238E27FC236}">
                  <a16:creationId xmlns:a16="http://schemas.microsoft.com/office/drawing/2014/main" id="{3AA047E9-279C-ED4C-DF2A-A26637631D6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556889" y="6386106"/>
              <a:ext cx="10002" cy="249493"/>
            </a:xfrm>
            <a:custGeom>
              <a:avLst/>
              <a:gdLst>
                <a:gd name="connsiteX0" fmla="*/ 10282 w 10002"/>
                <a:gd name="connsiteY0" fmla="*/ 9078 h 249493"/>
                <a:gd name="connsiteX1" fmla="*/ 5281 w 10002"/>
                <a:gd name="connsiteY1" fmla="*/ 97 h 249493"/>
                <a:gd name="connsiteX2" fmla="*/ 279 w 10002"/>
                <a:gd name="connsiteY2" fmla="*/ 9078 h 249493"/>
                <a:gd name="connsiteX3" fmla="*/ 279 w 10002"/>
                <a:gd name="connsiteY3" fmla="*/ 240609 h 249493"/>
                <a:gd name="connsiteX4" fmla="*/ 5281 w 10002"/>
                <a:gd name="connsiteY4" fmla="*/ 249590 h 249493"/>
                <a:gd name="connsiteX5" fmla="*/ 10282 w 10002"/>
                <a:gd name="connsiteY5" fmla="*/ 240609 h 249493"/>
                <a:gd name="connsiteX6" fmla="*/ 10282 w 10002"/>
                <a:gd name="connsiteY6" fmla="*/ 9078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2" h="249493">
                  <a:moveTo>
                    <a:pt x="10282" y="9078"/>
                  </a:moveTo>
                  <a:cubicBezTo>
                    <a:pt x="10282" y="4588"/>
                    <a:pt x="10282" y="97"/>
                    <a:pt x="5281" y="97"/>
                  </a:cubicBezTo>
                  <a:cubicBezTo>
                    <a:pt x="279" y="97"/>
                    <a:pt x="279" y="4588"/>
                    <a:pt x="279" y="9078"/>
                  </a:cubicBezTo>
                  <a:lnTo>
                    <a:pt x="279" y="240609"/>
                  </a:lnTo>
                  <a:cubicBezTo>
                    <a:pt x="279" y="245100"/>
                    <a:pt x="279" y="249590"/>
                    <a:pt x="5281" y="249590"/>
                  </a:cubicBezTo>
                  <a:cubicBezTo>
                    <a:pt x="10282" y="249590"/>
                    <a:pt x="10282" y="245100"/>
                    <a:pt x="10282" y="240609"/>
                  </a:cubicBezTo>
                  <a:lnTo>
                    <a:pt x="10282" y="907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40" name="任意多边形: 形状 6439">
              <a:extLst>
                <a:ext uri="{FF2B5EF4-FFF2-40B4-BE49-F238E27FC236}">
                  <a16:creationId xmlns:a16="http://schemas.microsoft.com/office/drawing/2014/main" id="{4D9B145C-D3BB-3FF1-238A-E336DB943B5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610600" y="6402823"/>
              <a:ext cx="152295" cy="170404"/>
            </a:xfrm>
            <a:custGeom>
              <a:avLst/>
              <a:gdLst>
                <a:gd name="connsiteX0" fmla="*/ 86057 w 152295"/>
                <a:gd name="connsiteY0" fmla="*/ 136819 h 170404"/>
                <a:gd name="connsiteX1" fmla="*/ 152577 w 152295"/>
                <a:gd name="connsiteY1" fmla="*/ 85424 h 170404"/>
                <a:gd name="connsiteX2" fmla="*/ 86057 w 152295"/>
                <a:gd name="connsiteY2" fmla="*/ 33778 h 170404"/>
                <a:gd name="connsiteX3" fmla="*/ 86057 w 152295"/>
                <a:gd name="connsiteY3" fmla="*/ 19807 h 170404"/>
                <a:gd name="connsiteX4" fmla="*/ 109815 w 152295"/>
                <a:gd name="connsiteY4" fmla="*/ 7831 h 170404"/>
                <a:gd name="connsiteX5" fmla="*/ 118067 w 152295"/>
                <a:gd name="connsiteY5" fmla="*/ 7831 h 170404"/>
                <a:gd name="connsiteX6" fmla="*/ 118067 w 152295"/>
                <a:gd name="connsiteY6" fmla="*/ 97 h 170404"/>
                <a:gd name="connsiteX7" fmla="*/ 75804 w 152295"/>
                <a:gd name="connsiteY7" fmla="*/ 845 h 170404"/>
                <a:gd name="connsiteX8" fmla="*/ 33292 w 152295"/>
                <a:gd name="connsiteY8" fmla="*/ 97 h 170404"/>
                <a:gd name="connsiteX9" fmla="*/ 33292 w 152295"/>
                <a:gd name="connsiteY9" fmla="*/ 7831 h 170404"/>
                <a:gd name="connsiteX10" fmla="*/ 41544 w 152295"/>
                <a:gd name="connsiteY10" fmla="*/ 7831 h 170404"/>
                <a:gd name="connsiteX11" fmla="*/ 65301 w 152295"/>
                <a:gd name="connsiteY11" fmla="*/ 19807 h 170404"/>
                <a:gd name="connsiteX12" fmla="*/ 65301 w 152295"/>
                <a:gd name="connsiteY12" fmla="*/ 33778 h 170404"/>
                <a:gd name="connsiteX13" fmla="*/ 282 w 152295"/>
                <a:gd name="connsiteY13" fmla="*/ 85174 h 170404"/>
                <a:gd name="connsiteX14" fmla="*/ 65301 w 152295"/>
                <a:gd name="connsiteY14" fmla="*/ 136819 h 170404"/>
                <a:gd name="connsiteX15" fmla="*/ 65301 w 152295"/>
                <a:gd name="connsiteY15" fmla="*/ 150791 h 170404"/>
                <a:gd name="connsiteX16" fmla="*/ 41544 w 152295"/>
                <a:gd name="connsiteY16" fmla="*/ 162767 h 170404"/>
                <a:gd name="connsiteX17" fmla="*/ 33292 w 152295"/>
                <a:gd name="connsiteY17" fmla="*/ 162767 h 170404"/>
                <a:gd name="connsiteX18" fmla="*/ 33292 w 152295"/>
                <a:gd name="connsiteY18" fmla="*/ 170501 h 170404"/>
                <a:gd name="connsiteX19" fmla="*/ 75554 w 152295"/>
                <a:gd name="connsiteY19" fmla="*/ 169752 h 170404"/>
                <a:gd name="connsiteX20" fmla="*/ 118067 w 152295"/>
                <a:gd name="connsiteY20" fmla="*/ 170501 h 170404"/>
                <a:gd name="connsiteX21" fmla="*/ 118067 w 152295"/>
                <a:gd name="connsiteY21" fmla="*/ 162767 h 170404"/>
                <a:gd name="connsiteX22" fmla="*/ 109815 w 152295"/>
                <a:gd name="connsiteY22" fmla="*/ 162767 h 170404"/>
                <a:gd name="connsiteX23" fmla="*/ 86057 w 152295"/>
                <a:gd name="connsiteY23" fmla="*/ 150791 h 170404"/>
                <a:gd name="connsiteX24" fmla="*/ 86057 w 152295"/>
                <a:gd name="connsiteY24" fmla="*/ 136819 h 170404"/>
                <a:gd name="connsiteX25" fmla="*/ 65301 w 152295"/>
                <a:gd name="connsiteY25" fmla="*/ 131081 h 170404"/>
                <a:gd name="connsiteX26" fmla="*/ 25289 w 152295"/>
                <a:gd name="connsiteY26" fmla="*/ 85424 h 170404"/>
                <a:gd name="connsiteX27" fmla="*/ 65301 w 152295"/>
                <a:gd name="connsiteY27" fmla="*/ 39517 h 170404"/>
                <a:gd name="connsiteX28" fmla="*/ 65301 w 152295"/>
                <a:gd name="connsiteY28" fmla="*/ 131081 h 170404"/>
                <a:gd name="connsiteX29" fmla="*/ 86057 w 152295"/>
                <a:gd name="connsiteY29" fmla="*/ 39267 h 170404"/>
                <a:gd name="connsiteX30" fmla="*/ 127570 w 152295"/>
                <a:gd name="connsiteY30" fmla="*/ 85174 h 170404"/>
                <a:gd name="connsiteX31" fmla="*/ 86057 w 152295"/>
                <a:gd name="connsiteY31" fmla="*/ 131330 h 170404"/>
                <a:gd name="connsiteX32" fmla="*/ 86057 w 152295"/>
                <a:gd name="connsiteY32" fmla="*/ 39267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295" h="170404">
                  <a:moveTo>
                    <a:pt x="86057" y="136819"/>
                  </a:moveTo>
                  <a:cubicBezTo>
                    <a:pt x="124819" y="133825"/>
                    <a:pt x="152577" y="110622"/>
                    <a:pt x="152577" y="85424"/>
                  </a:cubicBezTo>
                  <a:cubicBezTo>
                    <a:pt x="152577" y="59476"/>
                    <a:pt x="124069" y="36772"/>
                    <a:pt x="86057" y="33778"/>
                  </a:cubicBezTo>
                  <a:lnTo>
                    <a:pt x="86057" y="19807"/>
                  </a:lnTo>
                  <a:cubicBezTo>
                    <a:pt x="86057" y="11324"/>
                    <a:pt x="86057" y="7831"/>
                    <a:pt x="109815" y="7831"/>
                  </a:cubicBezTo>
                  <a:lnTo>
                    <a:pt x="118067" y="7831"/>
                  </a:lnTo>
                  <a:lnTo>
                    <a:pt x="118067" y="97"/>
                  </a:lnTo>
                  <a:cubicBezTo>
                    <a:pt x="109064" y="845"/>
                    <a:pt x="86057" y="845"/>
                    <a:pt x="75804" y="845"/>
                  </a:cubicBezTo>
                  <a:cubicBezTo>
                    <a:pt x="65551" y="845"/>
                    <a:pt x="42294" y="845"/>
                    <a:pt x="33292" y="97"/>
                  </a:cubicBezTo>
                  <a:lnTo>
                    <a:pt x="33292" y="7831"/>
                  </a:lnTo>
                  <a:lnTo>
                    <a:pt x="41544" y="7831"/>
                  </a:lnTo>
                  <a:cubicBezTo>
                    <a:pt x="65301" y="7831"/>
                    <a:pt x="65301" y="11074"/>
                    <a:pt x="65301" y="19807"/>
                  </a:cubicBezTo>
                  <a:lnTo>
                    <a:pt x="65301" y="33778"/>
                  </a:lnTo>
                  <a:cubicBezTo>
                    <a:pt x="27040" y="37521"/>
                    <a:pt x="282" y="60474"/>
                    <a:pt x="282" y="85174"/>
                  </a:cubicBezTo>
                  <a:cubicBezTo>
                    <a:pt x="282" y="110872"/>
                    <a:pt x="28040" y="133077"/>
                    <a:pt x="65301" y="136819"/>
                  </a:cubicBezTo>
                  <a:lnTo>
                    <a:pt x="65301" y="150791"/>
                  </a:lnTo>
                  <a:cubicBezTo>
                    <a:pt x="65301" y="159274"/>
                    <a:pt x="65301" y="162767"/>
                    <a:pt x="41544" y="162767"/>
                  </a:cubicBezTo>
                  <a:lnTo>
                    <a:pt x="33292" y="162767"/>
                  </a:lnTo>
                  <a:lnTo>
                    <a:pt x="33292" y="170501"/>
                  </a:lnTo>
                  <a:cubicBezTo>
                    <a:pt x="42294" y="169752"/>
                    <a:pt x="65301" y="169752"/>
                    <a:pt x="75554" y="169752"/>
                  </a:cubicBezTo>
                  <a:cubicBezTo>
                    <a:pt x="85807" y="169752"/>
                    <a:pt x="109064" y="169752"/>
                    <a:pt x="118067" y="170501"/>
                  </a:cubicBezTo>
                  <a:lnTo>
                    <a:pt x="118067" y="162767"/>
                  </a:lnTo>
                  <a:lnTo>
                    <a:pt x="109815" y="162767"/>
                  </a:lnTo>
                  <a:cubicBezTo>
                    <a:pt x="86057" y="162767"/>
                    <a:pt x="86057" y="159523"/>
                    <a:pt x="86057" y="150791"/>
                  </a:cubicBezTo>
                  <a:lnTo>
                    <a:pt x="86057" y="136819"/>
                  </a:lnTo>
                  <a:close/>
                  <a:moveTo>
                    <a:pt x="65301" y="131081"/>
                  </a:moveTo>
                  <a:cubicBezTo>
                    <a:pt x="29791" y="126340"/>
                    <a:pt x="25289" y="100892"/>
                    <a:pt x="25289" y="85424"/>
                  </a:cubicBezTo>
                  <a:cubicBezTo>
                    <a:pt x="25289" y="72450"/>
                    <a:pt x="27790" y="44507"/>
                    <a:pt x="65301" y="39517"/>
                  </a:cubicBezTo>
                  <a:lnTo>
                    <a:pt x="65301" y="131081"/>
                  </a:lnTo>
                  <a:close/>
                  <a:moveTo>
                    <a:pt x="86057" y="39267"/>
                  </a:moveTo>
                  <a:cubicBezTo>
                    <a:pt x="120568" y="43259"/>
                    <a:pt x="127570" y="66212"/>
                    <a:pt x="127570" y="85174"/>
                  </a:cubicBezTo>
                  <a:cubicBezTo>
                    <a:pt x="127570" y="100144"/>
                    <a:pt x="123819" y="126839"/>
                    <a:pt x="86057" y="131330"/>
                  </a:cubicBezTo>
                  <a:lnTo>
                    <a:pt x="86057" y="3926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41" name="任意多边形: 形状 6440">
              <a:extLst>
                <a:ext uri="{FF2B5EF4-FFF2-40B4-BE49-F238E27FC236}">
                  <a16:creationId xmlns:a16="http://schemas.microsoft.com/office/drawing/2014/main" id="{B84138FD-CA18-6894-3BA4-D09227AE551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806714" y="6386106"/>
              <a:ext cx="34260" cy="249493"/>
            </a:xfrm>
            <a:custGeom>
              <a:avLst/>
              <a:gdLst>
                <a:gd name="connsiteX0" fmla="*/ 34549 w 34260"/>
                <a:gd name="connsiteY0" fmla="*/ 249590 h 249493"/>
                <a:gd name="connsiteX1" fmla="*/ 34549 w 34260"/>
                <a:gd name="connsiteY1" fmla="*/ 239611 h 249493"/>
                <a:gd name="connsiteX2" fmla="*/ 10292 w 34260"/>
                <a:gd name="connsiteY2" fmla="*/ 239611 h 249493"/>
                <a:gd name="connsiteX3" fmla="*/ 10292 w 34260"/>
                <a:gd name="connsiteY3" fmla="*/ 10076 h 249493"/>
                <a:gd name="connsiteX4" fmla="*/ 34549 w 34260"/>
                <a:gd name="connsiteY4" fmla="*/ 10076 h 249493"/>
                <a:gd name="connsiteX5" fmla="*/ 34549 w 34260"/>
                <a:gd name="connsiteY5" fmla="*/ 97 h 249493"/>
                <a:gd name="connsiteX6" fmla="*/ 289 w 34260"/>
                <a:gd name="connsiteY6" fmla="*/ 97 h 249493"/>
                <a:gd name="connsiteX7" fmla="*/ 289 w 34260"/>
                <a:gd name="connsiteY7" fmla="*/ 249590 h 249493"/>
                <a:gd name="connsiteX8" fmla="*/ 34549 w 34260"/>
                <a:gd name="connsiteY8" fmla="*/ 249590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0" h="249493">
                  <a:moveTo>
                    <a:pt x="34549" y="249590"/>
                  </a:moveTo>
                  <a:lnTo>
                    <a:pt x="34549" y="239611"/>
                  </a:lnTo>
                  <a:lnTo>
                    <a:pt x="10292" y="239611"/>
                  </a:lnTo>
                  <a:lnTo>
                    <a:pt x="10292" y="10076"/>
                  </a:lnTo>
                  <a:lnTo>
                    <a:pt x="34549" y="10076"/>
                  </a:lnTo>
                  <a:lnTo>
                    <a:pt x="34549" y="97"/>
                  </a:lnTo>
                  <a:lnTo>
                    <a:pt x="289" y="97"/>
                  </a:lnTo>
                  <a:lnTo>
                    <a:pt x="289" y="249590"/>
                  </a:lnTo>
                  <a:lnTo>
                    <a:pt x="34549" y="24959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42" name="任意多边形: 形状 6441">
              <a:extLst>
                <a:ext uri="{FF2B5EF4-FFF2-40B4-BE49-F238E27FC236}">
                  <a16:creationId xmlns:a16="http://schemas.microsoft.com/office/drawing/2014/main" id="{E9DC5217-39C2-005F-FD89-22D5590617E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859674" y="6462950"/>
              <a:ext cx="92027" cy="113020"/>
            </a:xfrm>
            <a:custGeom>
              <a:avLst/>
              <a:gdLst>
                <a:gd name="connsiteX0" fmla="*/ 85067 w 92027"/>
                <a:gd name="connsiteY0" fmla="*/ 17062 h 113020"/>
                <a:gd name="connsiteX1" fmla="*/ 73064 w 92027"/>
                <a:gd name="connsiteY1" fmla="*/ 28289 h 113020"/>
                <a:gd name="connsiteX2" fmla="*/ 80816 w 92027"/>
                <a:gd name="connsiteY2" fmla="*/ 35525 h 113020"/>
                <a:gd name="connsiteX3" fmla="*/ 92319 w 92027"/>
                <a:gd name="connsiteY3" fmla="*/ 21553 h 113020"/>
                <a:gd name="connsiteX4" fmla="*/ 62560 w 92027"/>
                <a:gd name="connsiteY4" fmla="*/ 97 h 113020"/>
                <a:gd name="connsiteX5" fmla="*/ 20298 w 92027"/>
                <a:gd name="connsiteY5" fmla="*/ 36523 h 113020"/>
                <a:gd name="connsiteX6" fmla="*/ 46055 w 92027"/>
                <a:gd name="connsiteY6" fmla="*/ 61223 h 113020"/>
                <a:gd name="connsiteX7" fmla="*/ 72063 w 92027"/>
                <a:gd name="connsiteY7" fmla="*/ 80184 h 113020"/>
                <a:gd name="connsiteX8" fmla="*/ 36303 w 92027"/>
                <a:gd name="connsiteY8" fmla="*/ 107628 h 113020"/>
                <a:gd name="connsiteX9" fmla="*/ 7794 w 92027"/>
                <a:gd name="connsiteY9" fmla="*/ 94405 h 113020"/>
                <a:gd name="connsiteX10" fmla="*/ 23549 w 92027"/>
                <a:gd name="connsiteY10" fmla="*/ 81182 h 113020"/>
                <a:gd name="connsiteX11" fmla="*/ 14296 w 92027"/>
                <a:gd name="connsiteY11" fmla="*/ 72450 h 113020"/>
                <a:gd name="connsiteX12" fmla="*/ 292 w 92027"/>
                <a:gd name="connsiteY12" fmla="*/ 88916 h 113020"/>
                <a:gd name="connsiteX13" fmla="*/ 36053 w 92027"/>
                <a:gd name="connsiteY13" fmla="*/ 113117 h 113020"/>
                <a:gd name="connsiteX14" fmla="*/ 86317 w 92027"/>
                <a:gd name="connsiteY14" fmla="*/ 71701 h 113020"/>
                <a:gd name="connsiteX15" fmla="*/ 78565 w 92027"/>
                <a:gd name="connsiteY15" fmla="*/ 53488 h 113020"/>
                <a:gd name="connsiteX16" fmla="*/ 53558 w 92027"/>
                <a:gd name="connsiteY16" fmla="*/ 43010 h 113020"/>
                <a:gd name="connsiteX17" fmla="*/ 34552 w 92027"/>
                <a:gd name="connsiteY17" fmla="*/ 28040 h 113020"/>
                <a:gd name="connsiteX18" fmla="*/ 62560 w 92027"/>
                <a:gd name="connsiteY18" fmla="*/ 5586 h 113020"/>
                <a:gd name="connsiteX19" fmla="*/ 85067 w 92027"/>
                <a:gd name="connsiteY19" fmla="*/ 17062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027" h="113020">
                  <a:moveTo>
                    <a:pt x="85067" y="17062"/>
                  </a:moveTo>
                  <a:cubicBezTo>
                    <a:pt x="78065" y="17312"/>
                    <a:pt x="73064" y="22801"/>
                    <a:pt x="73064" y="28289"/>
                  </a:cubicBezTo>
                  <a:cubicBezTo>
                    <a:pt x="73064" y="31782"/>
                    <a:pt x="75314" y="35525"/>
                    <a:pt x="80816" y="35525"/>
                  </a:cubicBezTo>
                  <a:cubicBezTo>
                    <a:pt x="86317" y="35525"/>
                    <a:pt x="92319" y="31283"/>
                    <a:pt x="92319" y="21553"/>
                  </a:cubicBezTo>
                  <a:cubicBezTo>
                    <a:pt x="92319" y="10326"/>
                    <a:pt x="81566" y="97"/>
                    <a:pt x="62560" y="97"/>
                  </a:cubicBezTo>
                  <a:cubicBezTo>
                    <a:pt x="29551" y="97"/>
                    <a:pt x="20298" y="25545"/>
                    <a:pt x="20298" y="36523"/>
                  </a:cubicBezTo>
                  <a:cubicBezTo>
                    <a:pt x="20298" y="55983"/>
                    <a:pt x="38803" y="59726"/>
                    <a:pt x="46055" y="61223"/>
                  </a:cubicBezTo>
                  <a:cubicBezTo>
                    <a:pt x="59059" y="63718"/>
                    <a:pt x="72063" y="66462"/>
                    <a:pt x="72063" y="80184"/>
                  </a:cubicBezTo>
                  <a:cubicBezTo>
                    <a:pt x="72063" y="86671"/>
                    <a:pt x="66312" y="107628"/>
                    <a:pt x="36303" y="107628"/>
                  </a:cubicBezTo>
                  <a:cubicBezTo>
                    <a:pt x="32802" y="107628"/>
                    <a:pt x="13546" y="107628"/>
                    <a:pt x="7794" y="94405"/>
                  </a:cubicBezTo>
                  <a:cubicBezTo>
                    <a:pt x="17297" y="95653"/>
                    <a:pt x="23549" y="88168"/>
                    <a:pt x="23549" y="81182"/>
                  </a:cubicBezTo>
                  <a:cubicBezTo>
                    <a:pt x="23549" y="75444"/>
                    <a:pt x="19548" y="72450"/>
                    <a:pt x="14296" y="72450"/>
                  </a:cubicBezTo>
                  <a:cubicBezTo>
                    <a:pt x="7794" y="72450"/>
                    <a:pt x="292" y="77689"/>
                    <a:pt x="292" y="88916"/>
                  </a:cubicBezTo>
                  <a:cubicBezTo>
                    <a:pt x="292" y="103138"/>
                    <a:pt x="14546" y="113117"/>
                    <a:pt x="36053" y="113117"/>
                  </a:cubicBezTo>
                  <a:cubicBezTo>
                    <a:pt x="76565" y="113117"/>
                    <a:pt x="86317" y="82929"/>
                    <a:pt x="86317" y="71701"/>
                  </a:cubicBezTo>
                  <a:cubicBezTo>
                    <a:pt x="86317" y="62720"/>
                    <a:pt x="81566" y="56482"/>
                    <a:pt x="78565" y="53488"/>
                  </a:cubicBezTo>
                  <a:cubicBezTo>
                    <a:pt x="71813" y="46502"/>
                    <a:pt x="64561" y="45255"/>
                    <a:pt x="53558" y="43010"/>
                  </a:cubicBezTo>
                  <a:cubicBezTo>
                    <a:pt x="44555" y="41014"/>
                    <a:pt x="34552" y="39267"/>
                    <a:pt x="34552" y="28040"/>
                  </a:cubicBezTo>
                  <a:cubicBezTo>
                    <a:pt x="34552" y="20805"/>
                    <a:pt x="40554" y="5586"/>
                    <a:pt x="62560" y="5586"/>
                  </a:cubicBezTo>
                  <a:cubicBezTo>
                    <a:pt x="68812" y="5586"/>
                    <a:pt x="81316" y="7332"/>
                    <a:pt x="85067" y="17062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43" name="任意多边形: 形状 6442">
              <a:extLst>
                <a:ext uri="{FF2B5EF4-FFF2-40B4-BE49-F238E27FC236}">
                  <a16:creationId xmlns:a16="http://schemas.microsoft.com/office/drawing/2014/main" id="{C52F45B0-69AB-FEB7-EB21-2025C821FC6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974921" y="6494686"/>
              <a:ext cx="77373" cy="115964"/>
            </a:xfrm>
            <a:custGeom>
              <a:avLst/>
              <a:gdLst>
                <a:gd name="connsiteX0" fmla="*/ 77670 w 77373"/>
                <a:gd name="connsiteY0" fmla="*/ 84277 h 115964"/>
                <a:gd name="connsiteX1" fmla="*/ 71718 w 77373"/>
                <a:gd name="connsiteY1" fmla="*/ 84277 h 115964"/>
                <a:gd name="connsiteX2" fmla="*/ 67166 w 77373"/>
                <a:gd name="connsiteY2" fmla="*/ 100170 h 115964"/>
                <a:gd name="connsiteX3" fmla="*/ 49836 w 77373"/>
                <a:gd name="connsiteY3" fmla="*/ 101218 h 115964"/>
                <a:gd name="connsiteX4" fmla="*/ 17627 w 77373"/>
                <a:gd name="connsiteY4" fmla="*/ 101218 h 115964"/>
                <a:gd name="connsiteX5" fmla="*/ 52637 w 77373"/>
                <a:gd name="connsiteY5" fmla="*/ 71877 h 115964"/>
                <a:gd name="connsiteX6" fmla="*/ 77670 w 77373"/>
                <a:gd name="connsiteY6" fmla="*/ 34154 h 115964"/>
                <a:gd name="connsiteX7" fmla="*/ 36707 w 77373"/>
                <a:gd name="connsiteY7" fmla="*/ 98 h 115964"/>
                <a:gd name="connsiteX8" fmla="*/ 297 w 77373"/>
                <a:gd name="connsiteY8" fmla="*/ 31360 h 115964"/>
                <a:gd name="connsiteX9" fmla="*/ 9574 w 77373"/>
                <a:gd name="connsiteY9" fmla="*/ 41140 h 115964"/>
                <a:gd name="connsiteX10" fmla="*/ 18852 w 77373"/>
                <a:gd name="connsiteY10" fmla="*/ 31884 h 115964"/>
                <a:gd name="connsiteX11" fmla="*/ 8524 w 77373"/>
                <a:gd name="connsiteY11" fmla="*/ 22627 h 115964"/>
                <a:gd name="connsiteX12" fmla="*/ 34082 w 77373"/>
                <a:gd name="connsiteY12" fmla="*/ 6385 h 115964"/>
                <a:gd name="connsiteX13" fmla="*/ 60690 w 77373"/>
                <a:gd name="connsiteY13" fmla="*/ 34154 h 115964"/>
                <a:gd name="connsiteX14" fmla="*/ 44235 w 77373"/>
                <a:gd name="connsiteY14" fmla="*/ 67686 h 115964"/>
                <a:gd name="connsiteX15" fmla="*/ 2047 w 77373"/>
                <a:gd name="connsiteY15" fmla="*/ 109252 h 115964"/>
                <a:gd name="connsiteX16" fmla="*/ 297 w 77373"/>
                <a:gd name="connsiteY16" fmla="*/ 116063 h 115964"/>
                <a:gd name="connsiteX17" fmla="*/ 72418 w 77373"/>
                <a:gd name="connsiteY17" fmla="*/ 116063 h 115964"/>
                <a:gd name="connsiteX18" fmla="*/ 77670 w 77373"/>
                <a:gd name="connsiteY18" fmla="*/ 84277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373" h="115964">
                  <a:moveTo>
                    <a:pt x="77670" y="84277"/>
                  </a:moveTo>
                  <a:lnTo>
                    <a:pt x="71718" y="84277"/>
                  </a:lnTo>
                  <a:cubicBezTo>
                    <a:pt x="71193" y="88120"/>
                    <a:pt x="69442" y="98424"/>
                    <a:pt x="67166" y="100170"/>
                  </a:cubicBezTo>
                  <a:cubicBezTo>
                    <a:pt x="65766" y="101218"/>
                    <a:pt x="52287" y="101218"/>
                    <a:pt x="49836" y="101218"/>
                  </a:cubicBezTo>
                  <a:lnTo>
                    <a:pt x="17627" y="101218"/>
                  </a:lnTo>
                  <a:cubicBezTo>
                    <a:pt x="36007" y="84976"/>
                    <a:pt x="42134" y="80086"/>
                    <a:pt x="52637" y="71877"/>
                  </a:cubicBezTo>
                  <a:cubicBezTo>
                    <a:pt x="65591" y="61573"/>
                    <a:pt x="77670" y="50745"/>
                    <a:pt x="77670" y="34154"/>
                  </a:cubicBezTo>
                  <a:cubicBezTo>
                    <a:pt x="77670" y="13022"/>
                    <a:pt x="59114" y="98"/>
                    <a:pt x="36707" y="98"/>
                  </a:cubicBezTo>
                  <a:cubicBezTo>
                    <a:pt x="15001" y="98"/>
                    <a:pt x="297" y="15292"/>
                    <a:pt x="297" y="31360"/>
                  </a:cubicBezTo>
                  <a:cubicBezTo>
                    <a:pt x="297" y="40267"/>
                    <a:pt x="7824" y="41140"/>
                    <a:pt x="9574" y="41140"/>
                  </a:cubicBezTo>
                  <a:cubicBezTo>
                    <a:pt x="13776" y="41140"/>
                    <a:pt x="18852" y="38171"/>
                    <a:pt x="18852" y="31884"/>
                  </a:cubicBezTo>
                  <a:cubicBezTo>
                    <a:pt x="18852" y="28740"/>
                    <a:pt x="17627" y="22627"/>
                    <a:pt x="8524" y="22627"/>
                  </a:cubicBezTo>
                  <a:cubicBezTo>
                    <a:pt x="13951" y="10228"/>
                    <a:pt x="25854" y="6385"/>
                    <a:pt x="34082" y="6385"/>
                  </a:cubicBezTo>
                  <a:cubicBezTo>
                    <a:pt x="51587" y="6385"/>
                    <a:pt x="60690" y="20008"/>
                    <a:pt x="60690" y="34154"/>
                  </a:cubicBezTo>
                  <a:cubicBezTo>
                    <a:pt x="60690" y="49348"/>
                    <a:pt x="49836" y="61399"/>
                    <a:pt x="44235" y="67686"/>
                  </a:cubicBezTo>
                  <a:lnTo>
                    <a:pt x="2047" y="109252"/>
                  </a:lnTo>
                  <a:cubicBezTo>
                    <a:pt x="297" y="110823"/>
                    <a:pt x="297" y="111173"/>
                    <a:pt x="297" y="116063"/>
                  </a:cubicBezTo>
                  <a:lnTo>
                    <a:pt x="72418" y="116063"/>
                  </a:lnTo>
                  <a:lnTo>
                    <a:pt x="77670" y="8427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44" name="任意多边形: 形状 6443">
              <a:extLst>
                <a:ext uri="{FF2B5EF4-FFF2-40B4-BE49-F238E27FC236}">
                  <a16:creationId xmlns:a16="http://schemas.microsoft.com/office/drawing/2014/main" id="{8C649664-0262-BACB-3E71-A8E8CD3636B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081581" y="6386106"/>
              <a:ext cx="34260" cy="249493"/>
            </a:xfrm>
            <a:custGeom>
              <a:avLst/>
              <a:gdLst>
                <a:gd name="connsiteX0" fmla="*/ 34561 w 34260"/>
                <a:gd name="connsiteY0" fmla="*/ 97 h 249493"/>
                <a:gd name="connsiteX1" fmla="*/ 301 w 34260"/>
                <a:gd name="connsiteY1" fmla="*/ 97 h 249493"/>
                <a:gd name="connsiteX2" fmla="*/ 301 w 34260"/>
                <a:gd name="connsiteY2" fmla="*/ 10076 h 249493"/>
                <a:gd name="connsiteX3" fmla="*/ 24558 w 34260"/>
                <a:gd name="connsiteY3" fmla="*/ 10076 h 249493"/>
                <a:gd name="connsiteX4" fmla="*/ 24558 w 34260"/>
                <a:gd name="connsiteY4" fmla="*/ 239611 h 249493"/>
                <a:gd name="connsiteX5" fmla="*/ 301 w 34260"/>
                <a:gd name="connsiteY5" fmla="*/ 239611 h 249493"/>
                <a:gd name="connsiteX6" fmla="*/ 301 w 34260"/>
                <a:gd name="connsiteY6" fmla="*/ 249590 h 249493"/>
                <a:gd name="connsiteX7" fmla="*/ 34561 w 34260"/>
                <a:gd name="connsiteY7" fmla="*/ 249590 h 249493"/>
                <a:gd name="connsiteX8" fmla="*/ 34561 w 34260"/>
                <a:gd name="connsiteY8" fmla="*/ 97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0" h="249493">
                  <a:moveTo>
                    <a:pt x="34561" y="97"/>
                  </a:moveTo>
                  <a:lnTo>
                    <a:pt x="301" y="97"/>
                  </a:lnTo>
                  <a:lnTo>
                    <a:pt x="301" y="10076"/>
                  </a:lnTo>
                  <a:lnTo>
                    <a:pt x="24558" y="10076"/>
                  </a:lnTo>
                  <a:lnTo>
                    <a:pt x="24558" y="239611"/>
                  </a:lnTo>
                  <a:lnTo>
                    <a:pt x="301" y="239611"/>
                  </a:lnTo>
                  <a:lnTo>
                    <a:pt x="301" y="249590"/>
                  </a:lnTo>
                  <a:lnTo>
                    <a:pt x="34561" y="249590"/>
                  </a:lnTo>
                  <a:lnTo>
                    <a:pt x="34561" y="9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45" name="任意多边形: 形状 6444">
              <a:extLst>
                <a:ext uri="{FF2B5EF4-FFF2-40B4-BE49-F238E27FC236}">
                  <a16:creationId xmlns:a16="http://schemas.microsoft.com/office/drawing/2014/main" id="{9331F81D-5639-D2A2-884D-75ABA891A7A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159299" y="6386106"/>
              <a:ext cx="55766" cy="249493"/>
            </a:xfrm>
            <a:custGeom>
              <a:avLst/>
              <a:gdLst>
                <a:gd name="connsiteX0" fmla="*/ 54820 w 55766"/>
                <a:gd name="connsiteY0" fmla="*/ 129085 h 249493"/>
                <a:gd name="connsiteX1" fmla="*/ 56070 w 55766"/>
                <a:gd name="connsiteY1" fmla="*/ 124844 h 249493"/>
                <a:gd name="connsiteX2" fmla="*/ 54820 w 55766"/>
                <a:gd name="connsiteY2" fmla="*/ 120602 h 249493"/>
                <a:gd name="connsiteX3" fmla="*/ 11057 w 55766"/>
                <a:gd name="connsiteY3" fmla="*/ 5835 h 249493"/>
                <a:gd name="connsiteX4" fmla="*/ 5305 w 55766"/>
                <a:gd name="connsiteY4" fmla="*/ 97 h 249493"/>
                <a:gd name="connsiteX5" fmla="*/ 304 w 55766"/>
                <a:gd name="connsiteY5" fmla="*/ 5087 h 249493"/>
                <a:gd name="connsiteX6" fmla="*/ 1554 w 55766"/>
                <a:gd name="connsiteY6" fmla="*/ 9078 h 249493"/>
                <a:gd name="connsiteX7" fmla="*/ 45817 w 55766"/>
                <a:gd name="connsiteY7" fmla="*/ 124844 h 249493"/>
                <a:gd name="connsiteX8" fmla="*/ 1554 w 55766"/>
                <a:gd name="connsiteY8" fmla="*/ 240110 h 249493"/>
                <a:gd name="connsiteX9" fmla="*/ 304 w 55766"/>
                <a:gd name="connsiteY9" fmla="*/ 244601 h 249493"/>
                <a:gd name="connsiteX10" fmla="*/ 5305 w 55766"/>
                <a:gd name="connsiteY10" fmla="*/ 249590 h 249493"/>
                <a:gd name="connsiteX11" fmla="*/ 10557 w 55766"/>
                <a:gd name="connsiteY11" fmla="*/ 244601 h 249493"/>
                <a:gd name="connsiteX12" fmla="*/ 54820 w 55766"/>
                <a:gd name="connsiteY12" fmla="*/ 129085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66" h="249493">
                  <a:moveTo>
                    <a:pt x="54820" y="129085"/>
                  </a:moveTo>
                  <a:cubicBezTo>
                    <a:pt x="56070" y="126091"/>
                    <a:pt x="56070" y="125592"/>
                    <a:pt x="56070" y="124844"/>
                  </a:cubicBezTo>
                  <a:cubicBezTo>
                    <a:pt x="56070" y="124095"/>
                    <a:pt x="56070" y="123596"/>
                    <a:pt x="54820" y="120602"/>
                  </a:cubicBezTo>
                  <a:lnTo>
                    <a:pt x="11057" y="5835"/>
                  </a:lnTo>
                  <a:cubicBezTo>
                    <a:pt x="9557" y="1594"/>
                    <a:pt x="8056" y="97"/>
                    <a:pt x="5305" y="97"/>
                  </a:cubicBezTo>
                  <a:cubicBezTo>
                    <a:pt x="2554" y="97"/>
                    <a:pt x="304" y="2342"/>
                    <a:pt x="304" y="5087"/>
                  </a:cubicBezTo>
                  <a:cubicBezTo>
                    <a:pt x="304" y="5835"/>
                    <a:pt x="304" y="6334"/>
                    <a:pt x="1554" y="9078"/>
                  </a:cubicBezTo>
                  <a:lnTo>
                    <a:pt x="45817" y="124844"/>
                  </a:lnTo>
                  <a:lnTo>
                    <a:pt x="1554" y="240110"/>
                  </a:lnTo>
                  <a:cubicBezTo>
                    <a:pt x="304" y="242854"/>
                    <a:pt x="304" y="243353"/>
                    <a:pt x="304" y="244601"/>
                  </a:cubicBezTo>
                  <a:cubicBezTo>
                    <a:pt x="304" y="247345"/>
                    <a:pt x="2554" y="249590"/>
                    <a:pt x="5305" y="249590"/>
                  </a:cubicBezTo>
                  <a:cubicBezTo>
                    <a:pt x="8556" y="249590"/>
                    <a:pt x="9557" y="247095"/>
                    <a:pt x="10557" y="244601"/>
                  </a:cubicBezTo>
                  <a:lnTo>
                    <a:pt x="54820" y="12908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46" name="任意多边形: 形状 6445">
              <a:extLst>
                <a:ext uri="{FF2B5EF4-FFF2-40B4-BE49-F238E27FC236}">
                  <a16:creationId xmlns:a16="http://schemas.microsoft.com/office/drawing/2014/main" id="{D579E423-CAA9-49DC-440C-5DE234F2F3A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322794" y="7137306"/>
              <a:ext cx="166299" cy="58381"/>
            </a:xfrm>
            <a:custGeom>
              <a:avLst/>
              <a:gdLst>
                <a:gd name="connsiteX0" fmla="*/ 157908 w 166299"/>
                <a:gd name="connsiteY0" fmla="*/ 10103 h 58381"/>
                <a:gd name="connsiteX1" fmla="*/ 166411 w 166299"/>
                <a:gd name="connsiteY1" fmla="*/ 5113 h 58381"/>
                <a:gd name="connsiteX2" fmla="*/ 158158 w 166299"/>
                <a:gd name="connsiteY2" fmla="*/ 123 h 58381"/>
                <a:gd name="connsiteX3" fmla="*/ 8364 w 166299"/>
                <a:gd name="connsiteY3" fmla="*/ 123 h 58381"/>
                <a:gd name="connsiteX4" fmla="*/ 111 w 166299"/>
                <a:gd name="connsiteY4" fmla="*/ 5113 h 58381"/>
                <a:gd name="connsiteX5" fmla="*/ 8614 w 166299"/>
                <a:gd name="connsiteY5" fmla="*/ 10103 h 58381"/>
                <a:gd name="connsiteX6" fmla="*/ 157908 w 166299"/>
                <a:gd name="connsiteY6" fmla="*/ 10103 h 58381"/>
                <a:gd name="connsiteX7" fmla="*/ 158158 w 166299"/>
                <a:gd name="connsiteY7" fmla="*/ 58504 h 58381"/>
                <a:gd name="connsiteX8" fmla="*/ 166411 w 166299"/>
                <a:gd name="connsiteY8" fmla="*/ 53514 h 58381"/>
                <a:gd name="connsiteX9" fmla="*/ 157908 w 166299"/>
                <a:gd name="connsiteY9" fmla="*/ 48525 h 58381"/>
                <a:gd name="connsiteX10" fmla="*/ 8614 w 166299"/>
                <a:gd name="connsiteY10" fmla="*/ 48525 h 58381"/>
                <a:gd name="connsiteX11" fmla="*/ 111 w 166299"/>
                <a:gd name="connsiteY11" fmla="*/ 53514 h 58381"/>
                <a:gd name="connsiteX12" fmla="*/ 8364 w 166299"/>
                <a:gd name="connsiteY12" fmla="*/ 58504 h 58381"/>
                <a:gd name="connsiteX13" fmla="*/ 158158 w 166299"/>
                <a:gd name="connsiteY13" fmla="*/ 58504 h 5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299" h="58381">
                  <a:moveTo>
                    <a:pt x="157908" y="10103"/>
                  </a:moveTo>
                  <a:cubicBezTo>
                    <a:pt x="161659" y="10103"/>
                    <a:pt x="166411" y="10103"/>
                    <a:pt x="166411" y="5113"/>
                  </a:cubicBezTo>
                  <a:cubicBezTo>
                    <a:pt x="166411" y="123"/>
                    <a:pt x="161659" y="123"/>
                    <a:pt x="158158" y="123"/>
                  </a:cubicBezTo>
                  <a:lnTo>
                    <a:pt x="8364" y="123"/>
                  </a:lnTo>
                  <a:cubicBezTo>
                    <a:pt x="4862" y="123"/>
                    <a:pt x="111" y="123"/>
                    <a:pt x="111" y="5113"/>
                  </a:cubicBezTo>
                  <a:cubicBezTo>
                    <a:pt x="111" y="10103"/>
                    <a:pt x="4862" y="10103"/>
                    <a:pt x="8614" y="10103"/>
                  </a:cubicBezTo>
                  <a:lnTo>
                    <a:pt x="157908" y="10103"/>
                  </a:lnTo>
                  <a:close/>
                  <a:moveTo>
                    <a:pt x="158158" y="58504"/>
                  </a:moveTo>
                  <a:cubicBezTo>
                    <a:pt x="161659" y="58504"/>
                    <a:pt x="166411" y="58504"/>
                    <a:pt x="166411" y="53514"/>
                  </a:cubicBezTo>
                  <a:cubicBezTo>
                    <a:pt x="166411" y="48525"/>
                    <a:pt x="161659" y="48525"/>
                    <a:pt x="157908" y="48525"/>
                  </a:cubicBezTo>
                  <a:lnTo>
                    <a:pt x="8614" y="48525"/>
                  </a:lnTo>
                  <a:cubicBezTo>
                    <a:pt x="4862" y="48525"/>
                    <a:pt x="111" y="48525"/>
                    <a:pt x="111" y="53514"/>
                  </a:cubicBezTo>
                  <a:cubicBezTo>
                    <a:pt x="111" y="58504"/>
                    <a:pt x="4862" y="58504"/>
                    <a:pt x="8364" y="58504"/>
                  </a:cubicBezTo>
                  <a:lnTo>
                    <a:pt x="158158" y="5850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47" name="任意多边形: 形状 6446">
              <a:extLst>
                <a:ext uri="{FF2B5EF4-FFF2-40B4-BE49-F238E27FC236}">
                  <a16:creationId xmlns:a16="http://schemas.microsoft.com/office/drawing/2014/main" id="{2E298FA5-F751-A763-487D-93BC176D6E3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616770" y="6825937"/>
              <a:ext cx="235820" cy="249493"/>
            </a:xfrm>
            <a:custGeom>
              <a:avLst/>
              <a:gdLst>
                <a:gd name="connsiteX0" fmla="*/ 91400 w 235820"/>
                <a:gd name="connsiteY0" fmla="*/ 133336 h 249493"/>
                <a:gd name="connsiteX1" fmla="*/ 2624 w 235820"/>
                <a:gd name="connsiteY1" fmla="*/ 242864 h 249493"/>
                <a:gd name="connsiteX2" fmla="*/ 373 w 235820"/>
                <a:gd name="connsiteY2" fmla="*/ 246856 h 249493"/>
                <a:gd name="connsiteX3" fmla="*/ 7125 w 235820"/>
                <a:gd name="connsiteY3" fmla="*/ 249600 h 249493"/>
                <a:gd name="connsiteX4" fmla="*/ 214437 w 235820"/>
                <a:gd name="connsiteY4" fmla="*/ 249600 h 249493"/>
                <a:gd name="connsiteX5" fmla="*/ 235943 w 235820"/>
                <a:gd name="connsiteY5" fmla="*/ 187477 h 249493"/>
                <a:gd name="connsiteX6" fmla="*/ 229691 w 235820"/>
                <a:gd name="connsiteY6" fmla="*/ 187477 h 249493"/>
                <a:gd name="connsiteX7" fmla="*/ 185428 w 235820"/>
                <a:gd name="connsiteY7" fmla="*/ 228643 h 249493"/>
                <a:gd name="connsiteX8" fmla="*/ 127411 w 235820"/>
                <a:gd name="connsiteY8" fmla="*/ 235878 h 249493"/>
                <a:gd name="connsiteX9" fmla="*/ 21129 w 235820"/>
                <a:gd name="connsiteY9" fmla="*/ 235878 h 249493"/>
                <a:gd name="connsiteX10" fmla="*/ 107905 w 235820"/>
                <a:gd name="connsiteY10" fmla="*/ 128846 h 249493"/>
                <a:gd name="connsiteX11" fmla="*/ 110156 w 235820"/>
                <a:gd name="connsiteY11" fmla="*/ 124854 h 249493"/>
                <a:gd name="connsiteX12" fmla="*/ 108405 w 235820"/>
                <a:gd name="connsiteY12" fmla="*/ 121361 h 249493"/>
                <a:gd name="connsiteX13" fmla="*/ 27131 w 235820"/>
                <a:gd name="connsiteY13" fmla="*/ 10086 h 249493"/>
                <a:gd name="connsiteX14" fmla="*/ 126160 w 235820"/>
                <a:gd name="connsiteY14" fmla="*/ 10086 h 249493"/>
                <a:gd name="connsiteX15" fmla="*/ 229691 w 235820"/>
                <a:gd name="connsiteY15" fmla="*/ 58488 h 249493"/>
                <a:gd name="connsiteX16" fmla="*/ 235943 w 235820"/>
                <a:gd name="connsiteY16" fmla="*/ 58488 h 249493"/>
                <a:gd name="connsiteX17" fmla="*/ 214437 w 235820"/>
                <a:gd name="connsiteY17" fmla="*/ 107 h 249493"/>
                <a:gd name="connsiteX18" fmla="*/ 7125 w 235820"/>
                <a:gd name="connsiteY18" fmla="*/ 107 h 249493"/>
                <a:gd name="connsiteX19" fmla="*/ 123 w 235820"/>
                <a:gd name="connsiteY19" fmla="*/ 8091 h 249493"/>
                <a:gd name="connsiteX20" fmla="*/ 91400 w 235820"/>
                <a:gd name="connsiteY20" fmla="*/ 133336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820" h="249493">
                  <a:moveTo>
                    <a:pt x="91400" y="133336"/>
                  </a:moveTo>
                  <a:lnTo>
                    <a:pt x="2624" y="242864"/>
                  </a:lnTo>
                  <a:cubicBezTo>
                    <a:pt x="623" y="245359"/>
                    <a:pt x="373" y="245858"/>
                    <a:pt x="373" y="246856"/>
                  </a:cubicBezTo>
                  <a:cubicBezTo>
                    <a:pt x="373" y="249600"/>
                    <a:pt x="2624" y="249600"/>
                    <a:pt x="7125" y="249600"/>
                  </a:cubicBezTo>
                  <a:lnTo>
                    <a:pt x="214437" y="249600"/>
                  </a:lnTo>
                  <a:lnTo>
                    <a:pt x="235943" y="187477"/>
                  </a:lnTo>
                  <a:lnTo>
                    <a:pt x="229691" y="187477"/>
                  </a:lnTo>
                  <a:cubicBezTo>
                    <a:pt x="223439" y="206189"/>
                    <a:pt x="206684" y="221408"/>
                    <a:pt x="185428" y="228643"/>
                  </a:cubicBezTo>
                  <a:cubicBezTo>
                    <a:pt x="181427" y="229891"/>
                    <a:pt x="164172" y="235878"/>
                    <a:pt x="127411" y="235878"/>
                  </a:cubicBezTo>
                  <a:lnTo>
                    <a:pt x="21129" y="235878"/>
                  </a:lnTo>
                  <a:lnTo>
                    <a:pt x="107905" y="128846"/>
                  </a:lnTo>
                  <a:cubicBezTo>
                    <a:pt x="109655" y="126600"/>
                    <a:pt x="110156" y="125852"/>
                    <a:pt x="110156" y="124854"/>
                  </a:cubicBezTo>
                  <a:cubicBezTo>
                    <a:pt x="110156" y="123856"/>
                    <a:pt x="109905" y="123606"/>
                    <a:pt x="108405" y="121361"/>
                  </a:cubicBezTo>
                  <a:lnTo>
                    <a:pt x="27131" y="10086"/>
                  </a:lnTo>
                  <a:lnTo>
                    <a:pt x="126160" y="10086"/>
                  </a:lnTo>
                  <a:cubicBezTo>
                    <a:pt x="154669" y="10086"/>
                    <a:pt x="212186" y="11833"/>
                    <a:pt x="229691" y="58488"/>
                  </a:cubicBezTo>
                  <a:lnTo>
                    <a:pt x="235943" y="58488"/>
                  </a:lnTo>
                  <a:lnTo>
                    <a:pt x="214437" y="107"/>
                  </a:lnTo>
                  <a:lnTo>
                    <a:pt x="7125" y="107"/>
                  </a:lnTo>
                  <a:cubicBezTo>
                    <a:pt x="373" y="107"/>
                    <a:pt x="123" y="356"/>
                    <a:pt x="123" y="8091"/>
                  </a:cubicBezTo>
                  <a:lnTo>
                    <a:pt x="91400" y="13333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48" name="任意多边形: 形状 6447">
              <a:extLst>
                <a:ext uri="{FF2B5EF4-FFF2-40B4-BE49-F238E27FC236}">
                  <a16:creationId xmlns:a16="http://schemas.microsoft.com/office/drawing/2014/main" id="{AD65A4A5-7236-EC96-E95C-889FBEB9C7D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883189" y="6956924"/>
              <a:ext cx="69320" cy="174645"/>
            </a:xfrm>
            <a:custGeom>
              <a:avLst/>
              <a:gdLst>
                <a:gd name="connsiteX0" fmla="*/ 41621 w 69320"/>
                <a:gd name="connsiteY0" fmla="*/ 25266 h 174645"/>
                <a:gd name="connsiteX1" fmla="*/ 47047 w 69320"/>
                <a:gd name="connsiteY1" fmla="*/ 11644 h 174645"/>
                <a:gd name="connsiteX2" fmla="*/ 65778 w 69320"/>
                <a:gd name="connsiteY2" fmla="*/ 5007 h 174645"/>
                <a:gd name="connsiteX3" fmla="*/ 69454 w 69320"/>
                <a:gd name="connsiteY3" fmla="*/ 2562 h 174645"/>
                <a:gd name="connsiteX4" fmla="*/ 65078 w 69320"/>
                <a:gd name="connsiteY4" fmla="*/ 117 h 174645"/>
                <a:gd name="connsiteX5" fmla="*/ 27967 w 69320"/>
                <a:gd name="connsiteY5" fmla="*/ 22123 h 174645"/>
                <a:gd name="connsiteX6" fmla="*/ 27967 w 69320"/>
                <a:gd name="connsiteY6" fmla="*/ 63164 h 174645"/>
                <a:gd name="connsiteX7" fmla="*/ 22190 w 69320"/>
                <a:gd name="connsiteY7" fmla="*/ 78358 h 174645"/>
                <a:gd name="connsiteX8" fmla="*/ 3634 w 69320"/>
                <a:gd name="connsiteY8" fmla="*/ 84995 h 174645"/>
                <a:gd name="connsiteX9" fmla="*/ 133 w 69320"/>
                <a:gd name="connsiteY9" fmla="*/ 87440 h 174645"/>
                <a:gd name="connsiteX10" fmla="*/ 3109 w 69320"/>
                <a:gd name="connsiteY10" fmla="*/ 89885 h 174645"/>
                <a:gd name="connsiteX11" fmla="*/ 27967 w 69320"/>
                <a:gd name="connsiteY11" fmla="*/ 108223 h 174645"/>
                <a:gd name="connsiteX12" fmla="*/ 27967 w 69320"/>
                <a:gd name="connsiteY12" fmla="*/ 149265 h 174645"/>
                <a:gd name="connsiteX13" fmla="*/ 37244 w 69320"/>
                <a:gd name="connsiteY13" fmla="*/ 167777 h 174645"/>
                <a:gd name="connsiteX14" fmla="*/ 65078 w 69320"/>
                <a:gd name="connsiteY14" fmla="*/ 174763 h 174645"/>
                <a:gd name="connsiteX15" fmla="*/ 69454 w 69320"/>
                <a:gd name="connsiteY15" fmla="*/ 172318 h 174645"/>
                <a:gd name="connsiteX16" fmla="*/ 66478 w 69320"/>
                <a:gd name="connsiteY16" fmla="*/ 169873 h 174645"/>
                <a:gd name="connsiteX17" fmla="*/ 41971 w 69320"/>
                <a:gd name="connsiteY17" fmla="*/ 154679 h 174645"/>
                <a:gd name="connsiteX18" fmla="*/ 41621 w 69320"/>
                <a:gd name="connsiteY18" fmla="*/ 149265 h 174645"/>
                <a:gd name="connsiteX19" fmla="*/ 41621 w 69320"/>
                <a:gd name="connsiteY19" fmla="*/ 112589 h 174645"/>
                <a:gd name="connsiteX20" fmla="*/ 37069 w 69320"/>
                <a:gd name="connsiteY20" fmla="*/ 96522 h 174645"/>
                <a:gd name="connsiteX21" fmla="*/ 20789 w 69320"/>
                <a:gd name="connsiteY21" fmla="*/ 87440 h 174645"/>
                <a:gd name="connsiteX22" fmla="*/ 41446 w 69320"/>
                <a:gd name="connsiteY22" fmla="*/ 68928 h 174645"/>
                <a:gd name="connsiteX23" fmla="*/ 41621 w 69320"/>
                <a:gd name="connsiteY23" fmla="*/ 61942 h 174645"/>
                <a:gd name="connsiteX24" fmla="*/ 41621 w 69320"/>
                <a:gd name="connsiteY24" fmla="*/ 25266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320" h="174645">
                  <a:moveTo>
                    <a:pt x="41621" y="25266"/>
                  </a:moveTo>
                  <a:cubicBezTo>
                    <a:pt x="41621" y="21773"/>
                    <a:pt x="41621" y="16534"/>
                    <a:pt x="47047" y="11644"/>
                  </a:cubicBezTo>
                  <a:cubicBezTo>
                    <a:pt x="52299" y="7103"/>
                    <a:pt x="58951" y="5531"/>
                    <a:pt x="65778" y="5007"/>
                  </a:cubicBezTo>
                  <a:cubicBezTo>
                    <a:pt x="68229" y="4833"/>
                    <a:pt x="69454" y="4833"/>
                    <a:pt x="69454" y="2562"/>
                  </a:cubicBezTo>
                  <a:cubicBezTo>
                    <a:pt x="69454" y="117"/>
                    <a:pt x="67703" y="117"/>
                    <a:pt x="65078" y="117"/>
                  </a:cubicBezTo>
                  <a:cubicBezTo>
                    <a:pt x="46347" y="117"/>
                    <a:pt x="28142" y="7976"/>
                    <a:pt x="27967" y="22123"/>
                  </a:cubicBezTo>
                  <a:lnTo>
                    <a:pt x="27967" y="63164"/>
                  </a:lnTo>
                  <a:cubicBezTo>
                    <a:pt x="27967" y="67705"/>
                    <a:pt x="27967" y="73294"/>
                    <a:pt x="22190" y="78358"/>
                  </a:cubicBezTo>
                  <a:cubicBezTo>
                    <a:pt x="17989" y="81677"/>
                    <a:pt x="12387" y="84471"/>
                    <a:pt x="3634" y="84995"/>
                  </a:cubicBezTo>
                  <a:cubicBezTo>
                    <a:pt x="1534" y="85170"/>
                    <a:pt x="133" y="85170"/>
                    <a:pt x="133" y="87440"/>
                  </a:cubicBezTo>
                  <a:cubicBezTo>
                    <a:pt x="133" y="89710"/>
                    <a:pt x="1709" y="89710"/>
                    <a:pt x="3109" y="89885"/>
                  </a:cubicBezTo>
                  <a:cubicBezTo>
                    <a:pt x="23940" y="91282"/>
                    <a:pt x="27792" y="103333"/>
                    <a:pt x="27967" y="108223"/>
                  </a:cubicBezTo>
                  <a:lnTo>
                    <a:pt x="27967" y="149265"/>
                  </a:lnTo>
                  <a:cubicBezTo>
                    <a:pt x="27967" y="153980"/>
                    <a:pt x="27967" y="161839"/>
                    <a:pt x="37244" y="167777"/>
                  </a:cubicBezTo>
                  <a:cubicBezTo>
                    <a:pt x="47047" y="174064"/>
                    <a:pt x="60701" y="174763"/>
                    <a:pt x="65078" y="174763"/>
                  </a:cubicBezTo>
                  <a:cubicBezTo>
                    <a:pt x="67703" y="174763"/>
                    <a:pt x="69454" y="174763"/>
                    <a:pt x="69454" y="172318"/>
                  </a:cubicBezTo>
                  <a:cubicBezTo>
                    <a:pt x="69454" y="170047"/>
                    <a:pt x="67878" y="169873"/>
                    <a:pt x="66478" y="169873"/>
                  </a:cubicBezTo>
                  <a:cubicBezTo>
                    <a:pt x="50023" y="169000"/>
                    <a:pt x="43371" y="161140"/>
                    <a:pt x="41971" y="154679"/>
                  </a:cubicBezTo>
                  <a:cubicBezTo>
                    <a:pt x="41621" y="152932"/>
                    <a:pt x="41621" y="151710"/>
                    <a:pt x="41621" y="149265"/>
                  </a:cubicBezTo>
                  <a:lnTo>
                    <a:pt x="41621" y="112589"/>
                  </a:lnTo>
                  <a:cubicBezTo>
                    <a:pt x="41621" y="107524"/>
                    <a:pt x="41621" y="101237"/>
                    <a:pt x="37069" y="96522"/>
                  </a:cubicBezTo>
                  <a:cubicBezTo>
                    <a:pt x="34619" y="94251"/>
                    <a:pt x="30592" y="90060"/>
                    <a:pt x="20789" y="87440"/>
                  </a:cubicBezTo>
                  <a:cubicBezTo>
                    <a:pt x="27792" y="85519"/>
                    <a:pt x="39520" y="80803"/>
                    <a:pt x="41446" y="68928"/>
                  </a:cubicBezTo>
                  <a:cubicBezTo>
                    <a:pt x="41621" y="67880"/>
                    <a:pt x="41621" y="67530"/>
                    <a:pt x="41621" y="61942"/>
                  </a:cubicBezTo>
                  <a:lnTo>
                    <a:pt x="41621" y="2526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49" name="任意多边形: 形状 6448">
              <a:extLst>
                <a:ext uri="{FF2B5EF4-FFF2-40B4-BE49-F238E27FC236}">
                  <a16:creationId xmlns:a16="http://schemas.microsoft.com/office/drawing/2014/main" id="{65698342-887A-4712-ACBB-0813D72EE6A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994820" y="6970372"/>
              <a:ext cx="64419" cy="17464"/>
            </a:xfrm>
            <a:custGeom>
              <a:avLst/>
              <a:gdLst>
                <a:gd name="connsiteX0" fmla="*/ 61056 w 64419"/>
                <a:gd name="connsiteY0" fmla="*/ 117 h 17464"/>
                <a:gd name="connsiteX1" fmla="*/ 46001 w 64419"/>
                <a:gd name="connsiteY1" fmla="*/ 8151 h 17464"/>
                <a:gd name="connsiteX2" fmla="*/ 34798 w 64419"/>
                <a:gd name="connsiteY2" fmla="*/ 4658 h 17464"/>
                <a:gd name="connsiteX3" fmla="*/ 20969 w 64419"/>
                <a:gd name="connsiteY3" fmla="*/ 117 h 17464"/>
                <a:gd name="connsiteX4" fmla="*/ 138 w 64419"/>
                <a:gd name="connsiteY4" fmla="*/ 14089 h 17464"/>
                <a:gd name="connsiteX5" fmla="*/ 3639 w 64419"/>
                <a:gd name="connsiteY5" fmla="*/ 17582 h 17464"/>
                <a:gd name="connsiteX6" fmla="*/ 18693 w 64419"/>
                <a:gd name="connsiteY6" fmla="*/ 9548 h 17464"/>
                <a:gd name="connsiteX7" fmla="*/ 29897 w 64419"/>
                <a:gd name="connsiteY7" fmla="*/ 13041 h 17464"/>
                <a:gd name="connsiteX8" fmla="*/ 43726 w 64419"/>
                <a:gd name="connsiteY8" fmla="*/ 17582 h 17464"/>
                <a:gd name="connsiteX9" fmla="*/ 64557 w 64419"/>
                <a:gd name="connsiteY9" fmla="*/ 3610 h 17464"/>
                <a:gd name="connsiteX10" fmla="*/ 61056 w 64419"/>
                <a:gd name="connsiteY10" fmla="*/ 117 h 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419" h="17464">
                  <a:moveTo>
                    <a:pt x="61056" y="117"/>
                  </a:moveTo>
                  <a:cubicBezTo>
                    <a:pt x="55979" y="5531"/>
                    <a:pt x="50903" y="8151"/>
                    <a:pt x="46001" y="8151"/>
                  </a:cubicBezTo>
                  <a:cubicBezTo>
                    <a:pt x="41450" y="8151"/>
                    <a:pt x="36198" y="5531"/>
                    <a:pt x="34798" y="4658"/>
                  </a:cubicBezTo>
                  <a:cubicBezTo>
                    <a:pt x="28496" y="1689"/>
                    <a:pt x="24820" y="117"/>
                    <a:pt x="20969" y="117"/>
                  </a:cubicBezTo>
                  <a:cubicBezTo>
                    <a:pt x="13792" y="117"/>
                    <a:pt x="11166" y="2912"/>
                    <a:pt x="138" y="14089"/>
                  </a:cubicBezTo>
                  <a:lnTo>
                    <a:pt x="3639" y="17582"/>
                  </a:lnTo>
                  <a:cubicBezTo>
                    <a:pt x="8715" y="12168"/>
                    <a:pt x="13792" y="9548"/>
                    <a:pt x="18693" y="9548"/>
                  </a:cubicBezTo>
                  <a:cubicBezTo>
                    <a:pt x="23245" y="9548"/>
                    <a:pt x="28496" y="12168"/>
                    <a:pt x="29897" y="13041"/>
                  </a:cubicBezTo>
                  <a:cubicBezTo>
                    <a:pt x="36198" y="16010"/>
                    <a:pt x="39875" y="17582"/>
                    <a:pt x="43726" y="17582"/>
                  </a:cubicBezTo>
                  <a:cubicBezTo>
                    <a:pt x="50903" y="17582"/>
                    <a:pt x="53529" y="14787"/>
                    <a:pt x="64557" y="3610"/>
                  </a:cubicBezTo>
                  <a:lnTo>
                    <a:pt x="61056" y="11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50" name="任意多边形: 形状 6449">
              <a:extLst>
                <a:ext uri="{FF2B5EF4-FFF2-40B4-BE49-F238E27FC236}">
                  <a16:creationId xmlns:a16="http://schemas.microsoft.com/office/drawing/2014/main" id="{705D395B-3585-8675-338A-2E15A64DEBA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981624" y="7010889"/>
              <a:ext cx="69845" cy="78765"/>
            </a:xfrm>
            <a:custGeom>
              <a:avLst/>
              <a:gdLst>
                <a:gd name="connsiteX0" fmla="*/ 63156 w 69845"/>
                <a:gd name="connsiteY0" fmla="*/ 11469 h 78765"/>
                <a:gd name="connsiteX1" fmla="*/ 55804 w 69845"/>
                <a:gd name="connsiteY1" fmla="*/ 19678 h 78765"/>
                <a:gd name="connsiteX2" fmla="*/ 61581 w 69845"/>
                <a:gd name="connsiteY2" fmla="*/ 25266 h 78765"/>
                <a:gd name="connsiteX3" fmla="*/ 69983 w 69845"/>
                <a:gd name="connsiteY3" fmla="*/ 15311 h 78765"/>
                <a:gd name="connsiteX4" fmla="*/ 46701 w 69845"/>
                <a:gd name="connsiteY4" fmla="*/ 117 h 78765"/>
                <a:gd name="connsiteX5" fmla="*/ 14492 w 69845"/>
                <a:gd name="connsiteY5" fmla="*/ 25615 h 78765"/>
                <a:gd name="connsiteX6" fmla="*/ 20618 w 69845"/>
                <a:gd name="connsiteY6" fmla="*/ 38365 h 78765"/>
                <a:gd name="connsiteX7" fmla="*/ 40399 w 69845"/>
                <a:gd name="connsiteY7" fmla="*/ 44652 h 78765"/>
                <a:gd name="connsiteX8" fmla="*/ 55279 w 69845"/>
                <a:gd name="connsiteY8" fmla="*/ 56178 h 78765"/>
                <a:gd name="connsiteX9" fmla="*/ 46001 w 69845"/>
                <a:gd name="connsiteY9" fmla="*/ 70150 h 78765"/>
                <a:gd name="connsiteX10" fmla="*/ 28496 w 69845"/>
                <a:gd name="connsiteY10" fmla="*/ 73992 h 78765"/>
                <a:gd name="connsiteX11" fmla="*/ 7490 w 69845"/>
                <a:gd name="connsiteY11" fmla="*/ 66657 h 78765"/>
                <a:gd name="connsiteX12" fmla="*/ 17117 w 69845"/>
                <a:gd name="connsiteY12" fmla="*/ 56702 h 78765"/>
                <a:gd name="connsiteX13" fmla="*/ 10290 w 69845"/>
                <a:gd name="connsiteY13" fmla="*/ 50240 h 78765"/>
                <a:gd name="connsiteX14" fmla="*/ 137 w 69845"/>
                <a:gd name="connsiteY14" fmla="*/ 61942 h 78765"/>
                <a:gd name="connsiteX15" fmla="*/ 28321 w 69845"/>
                <a:gd name="connsiteY15" fmla="*/ 78882 h 78765"/>
                <a:gd name="connsiteX16" fmla="*/ 66482 w 69845"/>
                <a:gd name="connsiteY16" fmla="*/ 50066 h 78765"/>
                <a:gd name="connsiteX17" fmla="*/ 42325 w 69845"/>
                <a:gd name="connsiteY17" fmla="*/ 29632 h 78765"/>
                <a:gd name="connsiteX18" fmla="*/ 35323 w 69845"/>
                <a:gd name="connsiteY18" fmla="*/ 28235 h 78765"/>
                <a:gd name="connsiteX19" fmla="*/ 25695 w 69845"/>
                <a:gd name="connsiteY19" fmla="*/ 19503 h 78765"/>
                <a:gd name="connsiteX20" fmla="*/ 32697 w 69845"/>
                <a:gd name="connsiteY20" fmla="*/ 8326 h 78765"/>
                <a:gd name="connsiteX21" fmla="*/ 46526 w 69845"/>
                <a:gd name="connsiteY21" fmla="*/ 5007 h 78765"/>
                <a:gd name="connsiteX22" fmla="*/ 63156 w 69845"/>
                <a:gd name="connsiteY22" fmla="*/ 11469 h 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845" h="78765">
                  <a:moveTo>
                    <a:pt x="63156" y="11469"/>
                  </a:moveTo>
                  <a:cubicBezTo>
                    <a:pt x="58605" y="12517"/>
                    <a:pt x="55804" y="16185"/>
                    <a:pt x="55804" y="19678"/>
                  </a:cubicBezTo>
                  <a:cubicBezTo>
                    <a:pt x="55804" y="23694"/>
                    <a:pt x="59305" y="25266"/>
                    <a:pt x="61581" y="25266"/>
                  </a:cubicBezTo>
                  <a:cubicBezTo>
                    <a:pt x="63331" y="25266"/>
                    <a:pt x="69983" y="24218"/>
                    <a:pt x="69983" y="15311"/>
                  </a:cubicBezTo>
                  <a:cubicBezTo>
                    <a:pt x="69983" y="3959"/>
                    <a:pt x="57379" y="117"/>
                    <a:pt x="46701" y="117"/>
                  </a:cubicBezTo>
                  <a:cubicBezTo>
                    <a:pt x="19393" y="117"/>
                    <a:pt x="14492" y="20201"/>
                    <a:pt x="14492" y="25615"/>
                  </a:cubicBezTo>
                  <a:cubicBezTo>
                    <a:pt x="14492" y="32077"/>
                    <a:pt x="18168" y="36269"/>
                    <a:pt x="20618" y="38365"/>
                  </a:cubicBezTo>
                  <a:cubicBezTo>
                    <a:pt x="25170" y="41858"/>
                    <a:pt x="28321" y="42556"/>
                    <a:pt x="40399" y="44652"/>
                  </a:cubicBezTo>
                  <a:cubicBezTo>
                    <a:pt x="44075" y="45350"/>
                    <a:pt x="55279" y="47446"/>
                    <a:pt x="55279" y="56178"/>
                  </a:cubicBezTo>
                  <a:cubicBezTo>
                    <a:pt x="55279" y="59147"/>
                    <a:pt x="53353" y="65784"/>
                    <a:pt x="46001" y="70150"/>
                  </a:cubicBezTo>
                  <a:cubicBezTo>
                    <a:pt x="39174" y="73992"/>
                    <a:pt x="30596" y="73992"/>
                    <a:pt x="28496" y="73992"/>
                  </a:cubicBezTo>
                  <a:cubicBezTo>
                    <a:pt x="21494" y="73992"/>
                    <a:pt x="11516" y="72420"/>
                    <a:pt x="7490" y="66657"/>
                  </a:cubicBezTo>
                  <a:cubicBezTo>
                    <a:pt x="13266" y="65959"/>
                    <a:pt x="17117" y="61592"/>
                    <a:pt x="17117" y="56702"/>
                  </a:cubicBezTo>
                  <a:cubicBezTo>
                    <a:pt x="17117" y="52336"/>
                    <a:pt x="13967" y="50240"/>
                    <a:pt x="10290" y="50240"/>
                  </a:cubicBezTo>
                  <a:cubicBezTo>
                    <a:pt x="5214" y="50240"/>
                    <a:pt x="137" y="54257"/>
                    <a:pt x="137" y="61942"/>
                  </a:cubicBezTo>
                  <a:cubicBezTo>
                    <a:pt x="137" y="72420"/>
                    <a:pt x="11341" y="78882"/>
                    <a:pt x="28321" y="78882"/>
                  </a:cubicBezTo>
                  <a:cubicBezTo>
                    <a:pt x="60530" y="78882"/>
                    <a:pt x="66482" y="56877"/>
                    <a:pt x="66482" y="50066"/>
                  </a:cubicBezTo>
                  <a:cubicBezTo>
                    <a:pt x="66482" y="33998"/>
                    <a:pt x="48802" y="30855"/>
                    <a:pt x="42325" y="29632"/>
                  </a:cubicBezTo>
                  <a:cubicBezTo>
                    <a:pt x="40749" y="29283"/>
                    <a:pt x="36373" y="28584"/>
                    <a:pt x="35323" y="28235"/>
                  </a:cubicBezTo>
                  <a:cubicBezTo>
                    <a:pt x="28846" y="27013"/>
                    <a:pt x="25695" y="23345"/>
                    <a:pt x="25695" y="19503"/>
                  </a:cubicBezTo>
                  <a:cubicBezTo>
                    <a:pt x="25695" y="15486"/>
                    <a:pt x="28846" y="10771"/>
                    <a:pt x="32697" y="8326"/>
                  </a:cubicBezTo>
                  <a:cubicBezTo>
                    <a:pt x="37423" y="5357"/>
                    <a:pt x="43550" y="5007"/>
                    <a:pt x="46526" y="5007"/>
                  </a:cubicBezTo>
                  <a:cubicBezTo>
                    <a:pt x="50202" y="5007"/>
                    <a:pt x="59305" y="5531"/>
                    <a:pt x="63156" y="11469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51" name="任意多边形: 形状 6450">
              <a:extLst>
                <a:ext uri="{FF2B5EF4-FFF2-40B4-BE49-F238E27FC236}">
                  <a16:creationId xmlns:a16="http://schemas.microsoft.com/office/drawing/2014/main" id="{F0FBA0FF-6E94-CD4D-1F00-80D9818549E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080036" y="6956924"/>
              <a:ext cx="69320" cy="174645"/>
            </a:xfrm>
            <a:custGeom>
              <a:avLst/>
              <a:gdLst>
                <a:gd name="connsiteX0" fmla="*/ 41628 w 69320"/>
                <a:gd name="connsiteY0" fmla="*/ 111716 h 174645"/>
                <a:gd name="connsiteX1" fmla="*/ 47405 w 69320"/>
                <a:gd name="connsiteY1" fmla="*/ 96522 h 174645"/>
                <a:gd name="connsiteX2" fmla="*/ 65961 w 69320"/>
                <a:gd name="connsiteY2" fmla="*/ 89885 h 174645"/>
                <a:gd name="connsiteX3" fmla="*/ 69462 w 69320"/>
                <a:gd name="connsiteY3" fmla="*/ 87440 h 174645"/>
                <a:gd name="connsiteX4" fmla="*/ 66486 w 69320"/>
                <a:gd name="connsiteY4" fmla="*/ 84995 h 174645"/>
                <a:gd name="connsiteX5" fmla="*/ 41628 w 69320"/>
                <a:gd name="connsiteY5" fmla="*/ 66657 h 174645"/>
                <a:gd name="connsiteX6" fmla="*/ 41628 w 69320"/>
                <a:gd name="connsiteY6" fmla="*/ 25615 h 174645"/>
                <a:gd name="connsiteX7" fmla="*/ 32351 w 69320"/>
                <a:gd name="connsiteY7" fmla="*/ 7103 h 174645"/>
                <a:gd name="connsiteX8" fmla="*/ 4517 w 69320"/>
                <a:gd name="connsiteY8" fmla="*/ 117 h 174645"/>
                <a:gd name="connsiteX9" fmla="*/ 141 w 69320"/>
                <a:gd name="connsiteY9" fmla="*/ 2562 h 174645"/>
                <a:gd name="connsiteX10" fmla="*/ 3117 w 69320"/>
                <a:gd name="connsiteY10" fmla="*/ 5007 h 174645"/>
                <a:gd name="connsiteX11" fmla="*/ 27624 w 69320"/>
                <a:gd name="connsiteY11" fmla="*/ 20201 h 174645"/>
                <a:gd name="connsiteX12" fmla="*/ 27974 w 69320"/>
                <a:gd name="connsiteY12" fmla="*/ 25615 h 174645"/>
                <a:gd name="connsiteX13" fmla="*/ 27974 w 69320"/>
                <a:gd name="connsiteY13" fmla="*/ 62291 h 174645"/>
                <a:gd name="connsiteX14" fmla="*/ 32526 w 69320"/>
                <a:gd name="connsiteY14" fmla="*/ 78358 h 174645"/>
                <a:gd name="connsiteX15" fmla="*/ 48806 w 69320"/>
                <a:gd name="connsiteY15" fmla="*/ 87440 h 174645"/>
                <a:gd name="connsiteX16" fmla="*/ 28149 w 69320"/>
                <a:gd name="connsiteY16" fmla="*/ 105952 h 174645"/>
                <a:gd name="connsiteX17" fmla="*/ 27974 w 69320"/>
                <a:gd name="connsiteY17" fmla="*/ 112938 h 174645"/>
                <a:gd name="connsiteX18" fmla="*/ 27974 w 69320"/>
                <a:gd name="connsiteY18" fmla="*/ 149614 h 174645"/>
                <a:gd name="connsiteX19" fmla="*/ 22548 w 69320"/>
                <a:gd name="connsiteY19" fmla="*/ 163236 h 174645"/>
                <a:gd name="connsiteX20" fmla="*/ 3817 w 69320"/>
                <a:gd name="connsiteY20" fmla="*/ 169873 h 174645"/>
                <a:gd name="connsiteX21" fmla="*/ 141 w 69320"/>
                <a:gd name="connsiteY21" fmla="*/ 172318 h 174645"/>
                <a:gd name="connsiteX22" fmla="*/ 4517 w 69320"/>
                <a:gd name="connsiteY22" fmla="*/ 174763 h 174645"/>
                <a:gd name="connsiteX23" fmla="*/ 41628 w 69320"/>
                <a:gd name="connsiteY23" fmla="*/ 152757 h 174645"/>
                <a:gd name="connsiteX24" fmla="*/ 41628 w 69320"/>
                <a:gd name="connsiteY24" fmla="*/ 111716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320" h="174645">
                  <a:moveTo>
                    <a:pt x="41628" y="111716"/>
                  </a:moveTo>
                  <a:cubicBezTo>
                    <a:pt x="41628" y="107175"/>
                    <a:pt x="41628" y="101586"/>
                    <a:pt x="47405" y="96522"/>
                  </a:cubicBezTo>
                  <a:cubicBezTo>
                    <a:pt x="51606" y="93203"/>
                    <a:pt x="57208" y="90409"/>
                    <a:pt x="65961" y="89885"/>
                  </a:cubicBezTo>
                  <a:cubicBezTo>
                    <a:pt x="68061" y="89710"/>
                    <a:pt x="69462" y="89710"/>
                    <a:pt x="69462" y="87440"/>
                  </a:cubicBezTo>
                  <a:cubicBezTo>
                    <a:pt x="69462" y="85170"/>
                    <a:pt x="67886" y="85170"/>
                    <a:pt x="66486" y="84995"/>
                  </a:cubicBezTo>
                  <a:cubicBezTo>
                    <a:pt x="45655" y="83598"/>
                    <a:pt x="41804" y="71547"/>
                    <a:pt x="41628" y="66657"/>
                  </a:cubicBezTo>
                  <a:lnTo>
                    <a:pt x="41628" y="25615"/>
                  </a:lnTo>
                  <a:cubicBezTo>
                    <a:pt x="41628" y="20900"/>
                    <a:pt x="41628" y="13041"/>
                    <a:pt x="32351" y="7103"/>
                  </a:cubicBezTo>
                  <a:cubicBezTo>
                    <a:pt x="22548" y="816"/>
                    <a:pt x="8894" y="117"/>
                    <a:pt x="4517" y="117"/>
                  </a:cubicBezTo>
                  <a:cubicBezTo>
                    <a:pt x="2067" y="117"/>
                    <a:pt x="141" y="117"/>
                    <a:pt x="141" y="2562"/>
                  </a:cubicBezTo>
                  <a:cubicBezTo>
                    <a:pt x="141" y="4833"/>
                    <a:pt x="1717" y="5007"/>
                    <a:pt x="3117" y="5007"/>
                  </a:cubicBezTo>
                  <a:cubicBezTo>
                    <a:pt x="19572" y="5881"/>
                    <a:pt x="26224" y="13740"/>
                    <a:pt x="27624" y="20201"/>
                  </a:cubicBezTo>
                  <a:cubicBezTo>
                    <a:pt x="27974" y="21948"/>
                    <a:pt x="27974" y="23170"/>
                    <a:pt x="27974" y="25615"/>
                  </a:cubicBezTo>
                  <a:lnTo>
                    <a:pt x="27974" y="62291"/>
                  </a:lnTo>
                  <a:cubicBezTo>
                    <a:pt x="27974" y="67356"/>
                    <a:pt x="27974" y="73643"/>
                    <a:pt x="32526" y="78358"/>
                  </a:cubicBezTo>
                  <a:cubicBezTo>
                    <a:pt x="34977" y="80629"/>
                    <a:pt x="39003" y="84820"/>
                    <a:pt x="48806" y="87440"/>
                  </a:cubicBezTo>
                  <a:cubicBezTo>
                    <a:pt x="41804" y="89361"/>
                    <a:pt x="30075" y="94077"/>
                    <a:pt x="28149" y="105952"/>
                  </a:cubicBezTo>
                  <a:cubicBezTo>
                    <a:pt x="27974" y="107000"/>
                    <a:pt x="27974" y="107350"/>
                    <a:pt x="27974" y="112938"/>
                  </a:cubicBezTo>
                  <a:lnTo>
                    <a:pt x="27974" y="149614"/>
                  </a:lnTo>
                  <a:cubicBezTo>
                    <a:pt x="27974" y="153107"/>
                    <a:pt x="27974" y="158346"/>
                    <a:pt x="22548" y="163236"/>
                  </a:cubicBezTo>
                  <a:cubicBezTo>
                    <a:pt x="17296" y="167777"/>
                    <a:pt x="10644" y="169349"/>
                    <a:pt x="3817" y="169873"/>
                  </a:cubicBezTo>
                  <a:cubicBezTo>
                    <a:pt x="1367" y="170047"/>
                    <a:pt x="141" y="170047"/>
                    <a:pt x="141" y="172318"/>
                  </a:cubicBezTo>
                  <a:cubicBezTo>
                    <a:pt x="141" y="174763"/>
                    <a:pt x="2067" y="174763"/>
                    <a:pt x="4517" y="174763"/>
                  </a:cubicBezTo>
                  <a:cubicBezTo>
                    <a:pt x="23248" y="174763"/>
                    <a:pt x="41453" y="166904"/>
                    <a:pt x="41628" y="152757"/>
                  </a:cubicBezTo>
                  <a:lnTo>
                    <a:pt x="41628" y="11171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52" name="任意多边形: 形状 6451">
              <a:extLst>
                <a:ext uri="{FF2B5EF4-FFF2-40B4-BE49-F238E27FC236}">
                  <a16:creationId xmlns:a16="http://schemas.microsoft.com/office/drawing/2014/main" id="{809E1F08-3BF6-40F5-5264-C570CEF83DF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231728" y="6902783"/>
              <a:ext cx="96028" cy="113020"/>
            </a:xfrm>
            <a:custGeom>
              <a:avLst/>
              <a:gdLst>
                <a:gd name="connsiteX0" fmla="*/ 35408 w 96028"/>
                <a:gd name="connsiteY0" fmla="*/ 52757 h 113020"/>
                <a:gd name="connsiteX1" fmla="*/ 73669 w 96028"/>
                <a:gd name="connsiteY1" fmla="*/ 47019 h 113020"/>
                <a:gd name="connsiteX2" fmla="*/ 92425 w 96028"/>
                <a:gd name="connsiteY2" fmla="*/ 21321 h 113020"/>
                <a:gd name="connsiteX3" fmla="*/ 65667 w 96028"/>
                <a:gd name="connsiteY3" fmla="*/ 114 h 113020"/>
                <a:gd name="connsiteX4" fmla="*/ 147 w 96028"/>
                <a:gd name="connsiteY4" fmla="*/ 67977 h 113020"/>
                <a:gd name="connsiteX5" fmla="*/ 39409 w 96028"/>
                <a:gd name="connsiteY5" fmla="*/ 113135 h 113020"/>
                <a:gd name="connsiteX6" fmla="*/ 96176 w 96028"/>
                <a:gd name="connsiteY6" fmla="*/ 83695 h 113020"/>
                <a:gd name="connsiteX7" fmla="*/ 93175 w 96028"/>
                <a:gd name="connsiteY7" fmla="*/ 80451 h 113020"/>
                <a:gd name="connsiteX8" fmla="*/ 89924 w 96028"/>
                <a:gd name="connsiteY8" fmla="*/ 82946 h 113020"/>
                <a:gd name="connsiteX9" fmla="*/ 39909 w 96028"/>
                <a:gd name="connsiteY9" fmla="*/ 107646 h 113020"/>
                <a:gd name="connsiteX10" fmla="*/ 18153 w 96028"/>
                <a:gd name="connsiteY10" fmla="*/ 78705 h 113020"/>
                <a:gd name="connsiteX11" fmla="*/ 22154 w 96028"/>
                <a:gd name="connsiteY11" fmla="*/ 52757 h 113020"/>
                <a:gd name="connsiteX12" fmla="*/ 35408 w 96028"/>
                <a:gd name="connsiteY12" fmla="*/ 52757 h 113020"/>
                <a:gd name="connsiteX13" fmla="*/ 23654 w 96028"/>
                <a:gd name="connsiteY13" fmla="*/ 47269 h 113020"/>
                <a:gd name="connsiteX14" fmla="*/ 65667 w 96028"/>
                <a:gd name="connsiteY14" fmla="*/ 5603 h 113020"/>
                <a:gd name="connsiteX15" fmla="*/ 84172 w 96028"/>
                <a:gd name="connsiteY15" fmla="*/ 21321 h 113020"/>
                <a:gd name="connsiteX16" fmla="*/ 33907 w 96028"/>
                <a:gd name="connsiteY16" fmla="*/ 47269 h 113020"/>
                <a:gd name="connsiteX17" fmla="*/ 23654 w 96028"/>
                <a:gd name="connsiteY17" fmla="*/ 47269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028" h="113020">
                  <a:moveTo>
                    <a:pt x="35408" y="52757"/>
                  </a:moveTo>
                  <a:cubicBezTo>
                    <a:pt x="42660" y="52757"/>
                    <a:pt x="61166" y="52258"/>
                    <a:pt x="73669" y="47019"/>
                  </a:cubicBezTo>
                  <a:cubicBezTo>
                    <a:pt x="91174" y="39534"/>
                    <a:pt x="92425" y="24814"/>
                    <a:pt x="92425" y="21321"/>
                  </a:cubicBezTo>
                  <a:cubicBezTo>
                    <a:pt x="92425" y="10343"/>
                    <a:pt x="82922" y="114"/>
                    <a:pt x="65667" y="114"/>
                  </a:cubicBezTo>
                  <a:cubicBezTo>
                    <a:pt x="37909" y="114"/>
                    <a:pt x="147" y="24315"/>
                    <a:pt x="147" y="67977"/>
                  </a:cubicBezTo>
                  <a:cubicBezTo>
                    <a:pt x="147" y="93425"/>
                    <a:pt x="14902" y="113135"/>
                    <a:pt x="39409" y="113135"/>
                  </a:cubicBezTo>
                  <a:cubicBezTo>
                    <a:pt x="75170" y="113135"/>
                    <a:pt x="96176" y="86689"/>
                    <a:pt x="96176" y="83695"/>
                  </a:cubicBezTo>
                  <a:cubicBezTo>
                    <a:pt x="96176" y="82198"/>
                    <a:pt x="94676" y="80451"/>
                    <a:pt x="93175" y="80451"/>
                  </a:cubicBezTo>
                  <a:cubicBezTo>
                    <a:pt x="91925" y="80451"/>
                    <a:pt x="91425" y="80950"/>
                    <a:pt x="89924" y="82946"/>
                  </a:cubicBezTo>
                  <a:cubicBezTo>
                    <a:pt x="70168" y="107646"/>
                    <a:pt x="42910" y="107646"/>
                    <a:pt x="39909" y="107646"/>
                  </a:cubicBezTo>
                  <a:cubicBezTo>
                    <a:pt x="20403" y="107646"/>
                    <a:pt x="18153" y="86689"/>
                    <a:pt x="18153" y="78705"/>
                  </a:cubicBezTo>
                  <a:cubicBezTo>
                    <a:pt x="18153" y="75711"/>
                    <a:pt x="18403" y="67977"/>
                    <a:pt x="22154" y="52757"/>
                  </a:cubicBezTo>
                  <a:lnTo>
                    <a:pt x="35408" y="52757"/>
                  </a:lnTo>
                  <a:close/>
                  <a:moveTo>
                    <a:pt x="23654" y="47269"/>
                  </a:moveTo>
                  <a:cubicBezTo>
                    <a:pt x="33407" y="9345"/>
                    <a:pt x="59165" y="5603"/>
                    <a:pt x="65667" y="5603"/>
                  </a:cubicBezTo>
                  <a:cubicBezTo>
                    <a:pt x="77420" y="5603"/>
                    <a:pt x="84172" y="12838"/>
                    <a:pt x="84172" y="21321"/>
                  </a:cubicBezTo>
                  <a:cubicBezTo>
                    <a:pt x="84172" y="47269"/>
                    <a:pt x="44160" y="47269"/>
                    <a:pt x="33907" y="47269"/>
                  </a:cubicBezTo>
                  <a:lnTo>
                    <a:pt x="23654" y="4726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53" name="任意多边形: 形状 6452">
              <a:extLst>
                <a:ext uri="{FF2B5EF4-FFF2-40B4-BE49-F238E27FC236}">
                  <a16:creationId xmlns:a16="http://schemas.microsoft.com/office/drawing/2014/main" id="{9A1714AA-75C4-358F-50DB-16F248C886E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344893" y="6806729"/>
              <a:ext cx="53040" cy="117536"/>
            </a:xfrm>
            <a:custGeom>
              <a:avLst/>
              <a:gdLst>
                <a:gd name="connsiteX0" fmla="*/ 48641 w 53040"/>
                <a:gd name="connsiteY0" fmla="*/ 6747 h 117536"/>
                <a:gd name="connsiteX1" fmla="*/ 41639 w 53040"/>
                <a:gd name="connsiteY1" fmla="*/ 111 h 117536"/>
                <a:gd name="connsiteX2" fmla="*/ 31836 w 53040"/>
                <a:gd name="connsiteY2" fmla="*/ 9716 h 117536"/>
                <a:gd name="connsiteX3" fmla="*/ 38839 w 53040"/>
                <a:gd name="connsiteY3" fmla="*/ 16353 h 117536"/>
                <a:gd name="connsiteX4" fmla="*/ 48641 w 53040"/>
                <a:gd name="connsiteY4" fmla="*/ 6747 h 117536"/>
                <a:gd name="connsiteX5" fmla="*/ 12931 w 53040"/>
                <a:gd name="connsiteY5" fmla="*/ 95467 h 117536"/>
                <a:gd name="connsiteX6" fmla="*/ 11355 w 53040"/>
                <a:gd name="connsiteY6" fmla="*/ 102802 h 117536"/>
                <a:gd name="connsiteX7" fmla="*/ 27985 w 53040"/>
                <a:gd name="connsiteY7" fmla="*/ 117647 h 117536"/>
                <a:gd name="connsiteX8" fmla="*/ 53193 w 53040"/>
                <a:gd name="connsiteY8" fmla="*/ 90926 h 117536"/>
                <a:gd name="connsiteX9" fmla="*/ 50392 w 53040"/>
                <a:gd name="connsiteY9" fmla="*/ 88656 h 117536"/>
                <a:gd name="connsiteX10" fmla="*/ 47066 w 53040"/>
                <a:gd name="connsiteY10" fmla="*/ 91625 h 117536"/>
                <a:gd name="connsiteX11" fmla="*/ 28510 w 53040"/>
                <a:gd name="connsiteY11" fmla="*/ 112757 h 117536"/>
                <a:gd name="connsiteX12" fmla="*/ 24134 w 53040"/>
                <a:gd name="connsiteY12" fmla="*/ 106644 h 117536"/>
                <a:gd name="connsiteX13" fmla="*/ 26935 w 53040"/>
                <a:gd name="connsiteY13" fmla="*/ 95467 h 117536"/>
                <a:gd name="connsiteX14" fmla="*/ 32537 w 53040"/>
                <a:gd name="connsiteY14" fmla="*/ 81495 h 117536"/>
                <a:gd name="connsiteX15" fmla="*/ 41114 w 53040"/>
                <a:gd name="connsiteY15" fmla="*/ 59315 h 117536"/>
                <a:gd name="connsiteX16" fmla="*/ 42165 w 53040"/>
                <a:gd name="connsiteY16" fmla="*/ 53727 h 117536"/>
                <a:gd name="connsiteX17" fmla="*/ 25535 w 53040"/>
                <a:gd name="connsiteY17" fmla="*/ 38882 h 117536"/>
                <a:gd name="connsiteX18" fmla="*/ 152 w 53040"/>
                <a:gd name="connsiteY18" fmla="*/ 65603 h 117536"/>
                <a:gd name="connsiteX19" fmla="*/ 3128 w 53040"/>
                <a:gd name="connsiteY19" fmla="*/ 67873 h 117536"/>
                <a:gd name="connsiteX20" fmla="*/ 6279 w 53040"/>
                <a:gd name="connsiteY20" fmla="*/ 65079 h 117536"/>
                <a:gd name="connsiteX21" fmla="*/ 25009 w 53040"/>
                <a:gd name="connsiteY21" fmla="*/ 43772 h 117536"/>
                <a:gd name="connsiteX22" fmla="*/ 29386 w 53040"/>
                <a:gd name="connsiteY22" fmla="*/ 49885 h 117536"/>
                <a:gd name="connsiteX23" fmla="*/ 23959 w 53040"/>
                <a:gd name="connsiteY23" fmla="*/ 67349 h 117536"/>
                <a:gd name="connsiteX24" fmla="*/ 12931 w 53040"/>
                <a:gd name="connsiteY24" fmla="*/ 95467 h 11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40" h="117536">
                  <a:moveTo>
                    <a:pt x="48641" y="6747"/>
                  </a:moveTo>
                  <a:cubicBezTo>
                    <a:pt x="48641" y="3953"/>
                    <a:pt x="46541" y="111"/>
                    <a:pt x="41639" y="111"/>
                  </a:cubicBezTo>
                  <a:cubicBezTo>
                    <a:pt x="36913" y="111"/>
                    <a:pt x="31836" y="4651"/>
                    <a:pt x="31836" y="9716"/>
                  </a:cubicBezTo>
                  <a:cubicBezTo>
                    <a:pt x="31836" y="12685"/>
                    <a:pt x="34112" y="16353"/>
                    <a:pt x="38839" y="16353"/>
                  </a:cubicBezTo>
                  <a:cubicBezTo>
                    <a:pt x="43915" y="16353"/>
                    <a:pt x="48641" y="11463"/>
                    <a:pt x="48641" y="6747"/>
                  </a:cubicBezTo>
                  <a:close/>
                  <a:moveTo>
                    <a:pt x="12931" y="95467"/>
                  </a:moveTo>
                  <a:cubicBezTo>
                    <a:pt x="12231" y="97737"/>
                    <a:pt x="11355" y="99833"/>
                    <a:pt x="11355" y="102802"/>
                  </a:cubicBezTo>
                  <a:cubicBezTo>
                    <a:pt x="11355" y="111011"/>
                    <a:pt x="18357" y="117647"/>
                    <a:pt x="27985" y="117647"/>
                  </a:cubicBezTo>
                  <a:cubicBezTo>
                    <a:pt x="45491" y="117647"/>
                    <a:pt x="53193" y="93546"/>
                    <a:pt x="53193" y="90926"/>
                  </a:cubicBezTo>
                  <a:cubicBezTo>
                    <a:pt x="53193" y="88656"/>
                    <a:pt x="50917" y="88656"/>
                    <a:pt x="50392" y="88656"/>
                  </a:cubicBezTo>
                  <a:cubicBezTo>
                    <a:pt x="47941" y="88656"/>
                    <a:pt x="47766" y="89704"/>
                    <a:pt x="47066" y="91625"/>
                  </a:cubicBezTo>
                  <a:cubicBezTo>
                    <a:pt x="43040" y="105597"/>
                    <a:pt x="35337" y="112757"/>
                    <a:pt x="28510" y="112757"/>
                  </a:cubicBezTo>
                  <a:cubicBezTo>
                    <a:pt x="25009" y="112757"/>
                    <a:pt x="24134" y="110487"/>
                    <a:pt x="24134" y="106644"/>
                  </a:cubicBezTo>
                  <a:cubicBezTo>
                    <a:pt x="24134" y="102628"/>
                    <a:pt x="25360" y="99309"/>
                    <a:pt x="26935" y="95467"/>
                  </a:cubicBezTo>
                  <a:cubicBezTo>
                    <a:pt x="28686" y="90752"/>
                    <a:pt x="30611" y="86036"/>
                    <a:pt x="32537" y="81495"/>
                  </a:cubicBezTo>
                  <a:cubicBezTo>
                    <a:pt x="34112" y="77304"/>
                    <a:pt x="40414" y="61411"/>
                    <a:pt x="41114" y="59315"/>
                  </a:cubicBezTo>
                  <a:cubicBezTo>
                    <a:pt x="41639" y="57569"/>
                    <a:pt x="42165" y="55473"/>
                    <a:pt x="42165" y="53727"/>
                  </a:cubicBezTo>
                  <a:cubicBezTo>
                    <a:pt x="42165" y="45518"/>
                    <a:pt x="35162" y="38882"/>
                    <a:pt x="25535" y="38882"/>
                  </a:cubicBezTo>
                  <a:cubicBezTo>
                    <a:pt x="8204" y="38882"/>
                    <a:pt x="152" y="62634"/>
                    <a:pt x="152" y="65603"/>
                  </a:cubicBezTo>
                  <a:cubicBezTo>
                    <a:pt x="152" y="67873"/>
                    <a:pt x="2603" y="67873"/>
                    <a:pt x="3128" y="67873"/>
                  </a:cubicBezTo>
                  <a:cubicBezTo>
                    <a:pt x="5579" y="67873"/>
                    <a:pt x="5754" y="67000"/>
                    <a:pt x="6279" y="65079"/>
                  </a:cubicBezTo>
                  <a:cubicBezTo>
                    <a:pt x="10830" y="50059"/>
                    <a:pt x="18532" y="43772"/>
                    <a:pt x="25009" y="43772"/>
                  </a:cubicBezTo>
                  <a:cubicBezTo>
                    <a:pt x="27810" y="43772"/>
                    <a:pt x="29386" y="45169"/>
                    <a:pt x="29386" y="49885"/>
                  </a:cubicBezTo>
                  <a:cubicBezTo>
                    <a:pt x="29386" y="53901"/>
                    <a:pt x="28335" y="56521"/>
                    <a:pt x="23959" y="67349"/>
                  </a:cubicBezTo>
                  <a:lnTo>
                    <a:pt x="12931" y="9546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54" name="任意多边形: 形状 6453">
              <a:extLst>
                <a:ext uri="{FF2B5EF4-FFF2-40B4-BE49-F238E27FC236}">
                  <a16:creationId xmlns:a16="http://schemas.microsoft.com/office/drawing/2014/main" id="{A4F16B18-D0AA-B03F-901F-4D7C8731DF8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418447" y="6799569"/>
              <a:ext cx="78423" cy="124696"/>
            </a:xfrm>
            <a:custGeom>
              <a:avLst/>
              <a:gdLst>
                <a:gd name="connsiteX0" fmla="*/ 78578 w 78423"/>
                <a:gd name="connsiteY0" fmla="*/ 38009 h 124696"/>
                <a:gd name="connsiteX1" fmla="*/ 54421 w 78423"/>
                <a:gd name="connsiteY1" fmla="*/ 111 h 124696"/>
                <a:gd name="connsiteX2" fmla="*/ 155 w 78423"/>
                <a:gd name="connsiteY2" fmla="*/ 86909 h 124696"/>
                <a:gd name="connsiteX3" fmla="*/ 24312 w 78423"/>
                <a:gd name="connsiteY3" fmla="*/ 124808 h 124696"/>
                <a:gd name="connsiteX4" fmla="*/ 78578 w 78423"/>
                <a:gd name="connsiteY4" fmla="*/ 38009 h 124696"/>
                <a:gd name="connsiteX5" fmla="*/ 19936 w 78423"/>
                <a:gd name="connsiteY5" fmla="*/ 59315 h 124696"/>
                <a:gd name="connsiteX6" fmla="*/ 54246 w 78423"/>
                <a:gd name="connsiteY6" fmla="*/ 5001 h 124696"/>
                <a:gd name="connsiteX7" fmla="*/ 65449 w 78423"/>
                <a:gd name="connsiteY7" fmla="*/ 27705 h 124696"/>
                <a:gd name="connsiteX8" fmla="*/ 60373 w 78423"/>
                <a:gd name="connsiteY8" fmla="*/ 59315 h 124696"/>
                <a:gd name="connsiteX9" fmla="*/ 19936 w 78423"/>
                <a:gd name="connsiteY9" fmla="*/ 59315 h 124696"/>
                <a:gd name="connsiteX10" fmla="*/ 58797 w 78423"/>
                <a:gd name="connsiteY10" fmla="*/ 65603 h 124696"/>
                <a:gd name="connsiteX11" fmla="*/ 44618 w 78423"/>
                <a:gd name="connsiteY11" fmla="*/ 102628 h 124696"/>
                <a:gd name="connsiteX12" fmla="*/ 24487 w 78423"/>
                <a:gd name="connsiteY12" fmla="*/ 119917 h 124696"/>
                <a:gd name="connsiteX13" fmla="*/ 13284 w 78423"/>
                <a:gd name="connsiteY13" fmla="*/ 97214 h 124696"/>
                <a:gd name="connsiteX14" fmla="*/ 18360 w 78423"/>
                <a:gd name="connsiteY14" fmla="*/ 65603 h 124696"/>
                <a:gd name="connsiteX15" fmla="*/ 58797 w 78423"/>
                <a:gd name="connsiteY15" fmla="*/ 65603 h 12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423" h="124696">
                  <a:moveTo>
                    <a:pt x="78578" y="38009"/>
                  </a:moveTo>
                  <a:cubicBezTo>
                    <a:pt x="78578" y="19671"/>
                    <a:pt x="71576" y="111"/>
                    <a:pt x="54421" y="111"/>
                  </a:cubicBezTo>
                  <a:cubicBezTo>
                    <a:pt x="28163" y="111"/>
                    <a:pt x="155" y="46916"/>
                    <a:pt x="155" y="86909"/>
                  </a:cubicBezTo>
                  <a:cubicBezTo>
                    <a:pt x="155" y="107692"/>
                    <a:pt x="8207" y="124808"/>
                    <a:pt x="24312" y="124808"/>
                  </a:cubicBezTo>
                  <a:cubicBezTo>
                    <a:pt x="50920" y="124808"/>
                    <a:pt x="78578" y="77129"/>
                    <a:pt x="78578" y="38009"/>
                  </a:cubicBezTo>
                  <a:close/>
                  <a:moveTo>
                    <a:pt x="19936" y="59315"/>
                  </a:moveTo>
                  <a:cubicBezTo>
                    <a:pt x="28863" y="21592"/>
                    <a:pt x="43918" y="5001"/>
                    <a:pt x="54246" y="5001"/>
                  </a:cubicBezTo>
                  <a:cubicBezTo>
                    <a:pt x="65449" y="5001"/>
                    <a:pt x="65449" y="24386"/>
                    <a:pt x="65449" y="27705"/>
                  </a:cubicBezTo>
                  <a:cubicBezTo>
                    <a:pt x="65449" y="34516"/>
                    <a:pt x="64049" y="44645"/>
                    <a:pt x="60373" y="59315"/>
                  </a:cubicBezTo>
                  <a:lnTo>
                    <a:pt x="19936" y="59315"/>
                  </a:lnTo>
                  <a:close/>
                  <a:moveTo>
                    <a:pt x="58797" y="65603"/>
                  </a:moveTo>
                  <a:cubicBezTo>
                    <a:pt x="53896" y="84639"/>
                    <a:pt x="49870" y="94070"/>
                    <a:pt x="44618" y="102628"/>
                  </a:cubicBezTo>
                  <a:cubicBezTo>
                    <a:pt x="39191" y="111709"/>
                    <a:pt x="32189" y="119917"/>
                    <a:pt x="24487" y="119917"/>
                  </a:cubicBezTo>
                  <a:cubicBezTo>
                    <a:pt x="14859" y="119917"/>
                    <a:pt x="13284" y="106644"/>
                    <a:pt x="13284" y="97214"/>
                  </a:cubicBezTo>
                  <a:cubicBezTo>
                    <a:pt x="13284" y="85687"/>
                    <a:pt x="16610" y="72065"/>
                    <a:pt x="18360" y="65603"/>
                  </a:cubicBezTo>
                  <a:lnTo>
                    <a:pt x="58797" y="6560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55" name="任意多边形: 形状 6454">
              <a:extLst>
                <a:ext uri="{FF2B5EF4-FFF2-40B4-BE49-F238E27FC236}">
                  <a16:creationId xmlns:a16="http://schemas.microsoft.com/office/drawing/2014/main" id="{A550731D-4076-9CA6-F72D-C082DB9D63B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531863" y="6791535"/>
              <a:ext cx="26958" cy="174645"/>
            </a:xfrm>
            <a:custGeom>
              <a:avLst/>
              <a:gdLst>
                <a:gd name="connsiteX0" fmla="*/ 27117 w 26958"/>
                <a:gd name="connsiteY0" fmla="*/ 174756 h 174645"/>
                <a:gd name="connsiteX1" fmla="*/ 27117 w 26958"/>
                <a:gd name="connsiteY1" fmla="*/ 166199 h 174645"/>
                <a:gd name="connsiteX2" fmla="*/ 8736 w 26958"/>
                <a:gd name="connsiteY2" fmla="*/ 166199 h 174645"/>
                <a:gd name="connsiteX3" fmla="*/ 8736 w 26958"/>
                <a:gd name="connsiteY3" fmla="*/ 8668 h 174645"/>
                <a:gd name="connsiteX4" fmla="*/ 27117 w 26958"/>
                <a:gd name="connsiteY4" fmla="*/ 8668 h 174645"/>
                <a:gd name="connsiteX5" fmla="*/ 27117 w 26958"/>
                <a:gd name="connsiteY5" fmla="*/ 111 h 174645"/>
                <a:gd name="connsiteX6" fmla="*/ 159 w 26958"/>
                <a:gd name="connsiteY6" fmla="*/ 111 h 174645"/>
                <a:gd name="connsiteX7" fmla="*/ 159 w 26958"/>
                <a:gd name="connsiteY7" fmla="*/ 174756 h 174645"/>
                <a:gd name="connsiteX8" fmla="*/ 27117 w 26958"/>
                <a:gd name="connsiteY8" fmla="*/ 174756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8" h="174645">
                  <a:moveTo>
                    <a:pt x="27117" y="174756"/>
                  </a:moveTo>
                  <a:lnTo>
                    <a:pt x="27117" y="166199"/>
                  </a:lnTo>
                  <a:lnTo>
                    <a:pt x="8736" y="166199"/>
                  </a:lnTo>
                  <a:lnTo>
                    <a:pt x="8736" y="8668"/>
                  </a:lnTo>
                  <a:lnTo>
                    <a:pt x="27117" y="8668"/>
                  </a:lnTo>
                  <a:lnTo>
                    <a:pt x="27117" y="111"/>
                  </a:lnTo>
                  <a:lnTo>
                    <a:pt x="159" y="111"/>
                  </a:lnTo>
                  <a:lnTo>
                    <a:pt x="159" y="174756"/>
                  </a:lnTo>
                  <a:lnTo>
                    <a:pt x="27117" y="17475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56" name="任意多边形: 形状 6455">
              <a:extLst>
                <a:ext uri="{FF2B5EF4-FFF2-40B4-BE49-F238E27FC236}">
                  <a16:creationId xmlns:a16="http://schemas.microsoft.com/office/drawing/2014/main" id="{40A9E771-654B-2F87-E218-B5EB630FBD4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590295" y="6804983"/>
              <a:ext cx="64419" cy="17464"/>
            </a:xfrm>
            <a:custGeom>
              <a:avLst/>
              <a:gdLst>
                <a:gd name="connsiteX0" fmla="*/ 61080 w 64419"/>
                <a:gd name="connsiteY0" fmla="*/ 111 h 17464"/>
                <a:gd name="connsiteX1" fmla="*/ 46025 w 64419"/>
                <a:gd name="connsiteY1" fmla="*/ 8144 h 17464"/>
                <a:gd name="connsiteX2" fmla="*/ 34822 w 64419"/>
                <a:gd name="connsiteY2" fmla="*/ 4651 h 17464"/>
                <a:gd name="connsiteX3" fmla="*/ 20993 w 64419"/>
                <a:gd name="connsiteY3" fmla="*/ 111 h 17464"/>
                <a:gd name="connsiteX4" fmla="*/ 161 w 64419"/>
                <a:gd name="connsiteY4" fmla="*/ 14082 h 17464"/>
                <a:gd name="connsiteX5" fmla="*/ 3662 w 64419"/>
                <a:gd name="connsiteY5" fmla="*/ 17575 h 17464"/>
                <a:gd name="connsiteX6" fmla="*/ 18717 w 64419"/>
                <a:gd name="connsiteY6" fmla="*/ 9541 h 17464"/>
                <a:gd name="connsiteX7" fmla="*/ 29920 w 64419"/>
                <a:gd name="connsiteY7" fmla="*/ 13034 h 17464"/>
                <a:gd name="connsiteX8" fmla="*/ 43749 w 64419"/>
                <a:gd name="connsiteY8" fmla="*/ 17575 h 17464"/>
                <a:gd name="connsiteX9" fmla="*/ 64581 w 64419"/>
                <a:gd name="connsiteY9" fmla="*/ 3604 h 17464"/>
                <a:gd name="connsiteX10" fmla="*/ 61080 w 64419"/>
                <a:gd name="connsiteY10" fmla="*/ 111 h 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419" h="17464">
                  <a:moveTo>
                    <a:pt x="61080" y="111"/>
                  </a:moveTo>
                  <a:cubicBezTo>
                    <a:pt x="56003" y="5525"/>
                    <a:pt x="50927" y="8144"/>
                    <a:pt x="46025" y="8144"/>
                  </a:cubicBezTo>
                  <a:cubicBezTo>
                    <a:pt x="41474" y="8144"/>
                    <a:pt x="36222" y="5525"/>
                    <a:pt x="34822" y="4651"/>
                  </a:cubicBezTo>
                  <a:cubicBezTo>
                    <a:pt x="28520" y="1682"/>
                    <a:pt x="24844" y="111"/>
                    <a:pt x="20993" y="111"/>
                  </a:cubicBezTo>
                  <a:cubicBezTo>
                    <a:pt x="13815" y="111"/>
                    <a:pt x="11190" y="2905"/>
                    <a:pt x="161" y="14082"/>
                  </a:cubicBezTo>
                  <a:lnTo>
                    <a:pt x="3662" y="17575"/>
                  </a:lnTo>
                  <a:cubicBezTo>
                    <a:pt x="8739" y="12161"/>
                    <a:pt x="13815" y="9541"/>
                    <a:pt x="18717" y="9541"/>
                  </a:cubicBezTo>
                  <a:cubicBezTo>
                    <a:pt x="23268" y="9541"/>
                    <a:pt x="28520" y="12161"/>
                    <a:pt x="29920" y="13034"/>
                  </a:cubicBezTo>
                  <a:cubicBezTo>
                    <a:pt x="36222" y="16003"/>
                    <a:pt x="39898" y="17575"/>
                    <a:pt x="43749" y="17575"/>
                  </a:cubicBezTo>
                  <a:cubicBezTo>
                    <a:pt x="50927" y="17575"/>
                    <a:pt x="53552" y="14781"/>
                    <a:pt x="64581" y="3604"/>
                  </a:cubicBezTo>
                  <a:lnTo>
                    <a:pt x="61080" y="11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57" name="任意多边形: 形状 6456">
              <a:extLst>
                <a:ext uri="{FF2B5EF4-FFF2-40B4-BE49-F238E27FC236}">
                  <a16:creationId xmlns:a16="http://schemas.microsoft.com/office/drawing/2014/main" id="{F1D581C1-2B47-EABF-B697-EC78A514CFC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577099" y="6845501"/>
              <a:ext cx="69845" cy="78765"/>
            </a:xfrm>
            <a:custGeom>
              <a:avLst/>
              <a:gdLst>
                <a:gd name="connsiteX0" fmla="*/ 63180 w 69845"/>
                <a:gd name="connsiteY0" fmla="*/ 11463 h 78765"/>
                <a:gd name="connsiteX1" fmla="*/ 55828 w 69845"/>
                <a:gd name="connsiteY1" fmla="*/ 19671 h 78765"/>
                <a:gd name="connsiteX2" fmla="*/ 61604 w 69845"/>
                <a:gd name="connsiteY2" fmla="*/ 25260 h 78765"/>
                <a:gd name="connsiteX3" fmla="*/ 70007 w 69845"/>
                <a:gd name="connsiteY3" fmla="*/ 15305 h 78765"/>
                <a:gd name="connsiteX4" fmla="*/ 46725 w 69845"/>
                <a:gd name="connsiteY4" fmla="*/ 111 h 78765"/>
                <a:gd name="connsiteX5" fmla="*/ 14515 w 69845"/>
                <a:gd name="connsiteY5" fmla="*/ 25609 h 78765"/>
                <a:gd name="connsiteX6" fmla="*/ 20642 w 69845"/>
                <a:gd name="connsiteY6" fmla="*/ 38358 h 78765"/>
                <a:gd name="connsiteX7" fmla="*/ 40423 w 69845"/>
                <a:gd name="connsiteY7" fmla="*/ 44645 h 78765"/>
                <a:gd name="connsiteX8" fmla="*/ 55303 w 69845"/>
                <a:gd name="connsiteY8" fmla="*/ 56172 h 78765"/>
                <a:gd name="connsiteX9" fmla="*/ 46025 w 69845"/>
                <a:gd name="connsiteY9" fmla="*/ 70143 h 78765"/>
                <a:gd name="connsiteX10" fmla="*/ 28520 w 69845"/>
                <a:gd name="connsiteY10" fmla="*/ 73986 h 78765"/>
                <a:gd name="connsiteX11" fmla="*/ 7513 w 69845"/>
                <a:gd name="connsiteY11" fmla="*/ 66651 h 78765"/>
                <a:gd name="connsiteX12" fmla="*/ 17141 w 69845"/>
                <a:gd name="connsiteY12" fmla="*/ 56696 h 78765"/>
                <a:gd name="connsiteX13" fmla="*/ 10314 w 69845"/>
                <a:gd name="connsiteY13" fmla="*/ 50234 h 78765"/>
                <a:gd name="connsiteX14" fmla="*/ 161 w 69845"/>
                <a:gd name="connsiteY14" fmla="*/ 61935 h 78765"/>
                <a:gd name="connsiteX15" fmla="*/ 28345 w 69845"/>
                <a:gd name="connsiteY15" fmla="*/ 78876 h 78765"/>
                <a:gd name="connsiteX16" fmla="*/ 66506 w 69845"/>
                <a:gd name="connsiteY16" fmla="*/ 50059 h 78765"/>
                <a:gd name="connsiteX17" fmla="*/ 42349 w 69845"/>
                <a:gd name="connsiteY17" fmla="*/ 29626 h 78765"/>
                <a:gd name="connsiteX18" fmla="*/ 35347 w 69845"/>
                <a:gd name="connsiteY18" fmla="*/ 28229 h 78765"/>
                <a:gd name="connsiteX19" fmla="*/ 25719 w 69845"/>
                <a:gd name="connsiteY19" fmla="*/ 19496 h 78765"/>
                <a:gd name="connsiteX20" fmla="*/ 32721 w 69845"/>
                <a:gd name="connsiteY20" fmla="*/ 8319 h 78765"/>
                <a:gd name="connsiteX21" fmla="*/ 46550 w 69845"/>
                <a:gd name="connsiteY21" fmla="*/ 5001 h 78765"/>
                <a:gd name="connsiteX22" fmla="*/ 63180 w 69845"/>
                <a:gd name="connsiteY22" fmla="*/ 11463 h 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845" h="78765">
                  <a:moveTo>
                    <a:pt x="63180" y="11463"/>
                  </a:moveTo>
                  <a:cubicBezTo>
                    <a:pt x="58629" y="12510"/>
                    <a:pt x="55828" y="16178"/>
                    <a:pt x="55828" y="19671"/>
                  </a:cubicBezTo>
                  <a:cubicBezTo>
                    <a:pt x="55828" y="23688"/>
                    <a:pt x="59329" y="25260"/>
                    <a:pt x="61604" y="25260"/>
                  </a:cubicBezTo>
                  <a:cubicBezTo>
                    <a:pt x="63355" y="25260"/>
                    <a:pt x="70007" y="24212"/>
                    <a:pt x="70007" y="15305"/>
                  </a:cubicBezTo>
                  <a:cubicBezTo>
                    <a:pt x="70007" y="3953"/>
                    <a:pt x="57403" y="111"/>
                    <a:pt x="46725" y="111"/>
                  </a:cubicBezTo>
                  <a:cubicBezTo>
                    <a:pt x="19417" y="111"/>
                    <a:pt x="14515" y="20195"/>
                    <a:pt x="14515" y="25609"/>
                  </a:cubicBezTo>
                  <a:cubicBezTo>
                    <a:pt x="14515" y="32071"/>
                    <a:pt x="18191" y="36262"/>
                    <a:pt x="20642" y="38358"/>
                  </a:cubicBezTo>
                  <a:cubicBezTo>
                    <a:pt x="25194" y="41851"/>
                    <a:pt x="28345" y="42549"/>
                    <a:pt x="40423" y="44645"/>
                  </a:cubicBezTo>
                  <a:cubicBezTo>
                    <a:pt x="44099" y="45344"/>
                    <a:pt x="55303" y="47440"/>
                    <a:pt x="55303" y="56172"/>
                  </a:cubicBezTo>
                  <a:cubicBezTo>
                    <a:pt x="55303" y="59141"/>
                    <a:pt x="53377" y="65777"/>
                    <a:pt x="46025" y="70143"/>
                  </a:cubicBezTo>
                  <a:cubicBezTo>
                    <a:pt x="39198" y="73986"/>
                    <a:pt x="30620" y="73986"/>
                    <a:pt x="28520" y="73986"/>
                  </a:cubicBezTo>
                  <a:cubicBezTo>
                    <a:pt x="21517" y="73986"/>
                    <a:pt x="11539" y="72414"/>
                    <a:pt x="7513" y="66651"/>
                  </a:cubicBezTo>
                  <a:cubicBezTo>
                    <a:pt x="13290" y="65952"/>
                    <a:pt x="17141" y="61586"/>
                    <a:pt x="17141" y="56696"/>
                  </a:cubicBezTo>
                  <a:cubicBezTo>
                    <a:pt x="17141" y="52330"/>
                    <a:pt x="13990" y="50234"/>
                    <a:pt x="10314" y="50234"/>
                  </a:cubicBezTo>
                  <a:cubicBezTo>
                    <a:pt x="5238" y="50234"/>
                    <a:pt x="161" y="54251"/>
                    <a:pt x="161" y="61935"/>
                  </a:cubicBezTo>
                  <a:cubicBezTo>
                    <a:pt x="161" y="72414"/>
                    <a:pt x="11364" y="78876"/>
                    <a:pt x="28345" y="78876"/>
                  </a:cubicBezTo>
                  <a:cubicBezTo>
                    <a:pt x="60554" y="78876"/>
                    <a:pt x="66506" y="56870"/>
                    <a:pt x="66506" y="50059"/>
                  </a:cubicBezTo>
                  <a:cubicBezTo>
                    <a:pt x="66506" y="33992"/>
                    <a:pt x="48826" y="30848"/>
                    <a:pt x="42349" y="29626"/>
                  </a:cubicBezTo>
                  <a:cubicBezTo>
                    <a:pt x="40773" y="29276"/>
                    <a:pt x="36397" y="28578"/>
                    <a:pt x="35347" y="28229"/>
                  </a:cubicBezTo>
                  <a:cubicBezTo>
                    <a:pt x="28870" y="27006"/>
                    <a:pt x="25719" y="23338"/>
                    <a:pt x="25719" y="19496"/>
                  </a:cubicBezTo>
                  <a:cubicBezTo>
                    <a:pt x="25719" y="15479"/>
                    <a:pt x="28870" y="10764"/>
                    <a:pt x="32721" y="8319"/>
                  </a:cubicBezTo>
                  <a:cubicBezTo>
                    <a:pt x="37447" y="5350"/>
                    <a:pt x="43574" y="5001"/>
                    <a:pt x="46550" y="5001"/>
                  </a:cubicBezTo>
                  <a:cubicBezTo>
                    <a:pt x="50226" y="5001"/>
                    <a:pt x="59329" y="5525"/>
                    <a:pt x="63180" y="1146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58" name="任意多边形: 形状 6457">
              <a:extLst>
                <a:ext uri="{FF2B5EF4-FFF2-40B4-BE49-F238E27FC236}">
                  <a16:creationId xmlns:a16="http://schemas.microsoft.com/office/drawing/2014/main" id="{1DC73B16-237C-9AEF-FEA1-BE64ED5BBC4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664659" y="6791535"/>
              <a:ext cx="26958" cy="174645"/>
            </a:xfrm>
            <a:custGeom>
              <a:avLst/>
              <a:gdLst>
                <a:gd name="connsiteX0" fmla="*/ 27123 w 26958"/>
                <a:gd name="connsiteY0" fmla="*/ 111 h 174645"/>
                <a:gd name="connsiteX1" fmla="*/ 165 w 26958"/>
                <a:gd name="connsiteY1" fmla="*/ 111 h 174645"/>
                <a:gd name="connsiteX2" fmla="*/ 165 w 26958"/>
                <a:gd name="connsiteY2" fmla="*/ 8668 h 174645"/>
                <a:gd name="connsiteX3" fmla="*/ 18545 w 26958"/>
                <a:gd name="connsiteY3" fmla="*/ 8668 h 174645"/>
                <a:gd name="connsiteX4" fmla="*/ 18545 w 26958"/>
                <a:gd name="connsiteY4" fmla="*/ 166199 h 174645"/>
                <a:gd name="connsiteX5" fmla="*/ 165 w 26958"/>
                <a:gd name="connsiteY5" fmla="*/ 166199 h 174645"/>
                <a:gd name="connsiteX6" fmla="*/ 165 w 26958"/>
                <a:gd name="connsiteY6" fmla="*/ 174756 h 174645"/>
                <a:gd name="connsiteX7" fmla="*/ 27123 w 26958"/>
                <a:gd name="connsiteY7" fmla="*/ 174756 h 174645"/>
                <a:gd name="connsiteX8" fmla="*/ 27123 w 26958"/>
                <a:gd name="connsiteY8" fmla="*/ 111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8" h="174645">
                  <a:moveTo>
                    <a:pt x="27123" y="111"/>
                  </a:moveTo>
                  <a:lnTo>
                    <a:pt x="165" y="111"/>
                  </a:lnTo>
                  <a:lnTo>
                    <a:pt x="165" y="8668"/>
                  </a:lnTo>
                  <a:lnTo>
                    <a:pt x="18545" y="8668"/>
                  </a:lnTo>
                  <a:lnTo>
                    <a:pt x="18545" y="166199"/>
                  </a:lnTo>
                  <a:lnTo>
                    <a:pt x="165" y="166199"/>
                  </a:lnTo>
                  <a:lnTo>
                    <a:pt x="165" y="174756"/>
                  </a:lnTo>
                  <a:lnTo>
                    <a:pt x="27123" y="174756"/>
                  </a:lnTo>
                  <a:lnTo>
                    <a:pt x="27123" y="11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59" name="任意多边形: 形状 6458">
              <a:extLst>
                <a:ext uri="{FF2B5EF4-FFF2-40B4-BE49-F238E27FC236}">
                  <a16:creationId xmlns:a16="http://schemas.microsoft.com/office/drawing/2014/main" id="{7BAE37AC-EE94-E6B5-13B2-BBBD58FB90F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738177" y="6842655"/>
              <a:ext cx="178553" cy="170404"/>
            </a:xfrm>
            <a:custGeom>
              <a:avLst/>
              <a:gdLst>
                <a:gd name="connsiteX0" fmla="*/ 65937 w 178553"/>
                <a:gd name="connsiteY0" fmla="*/ 91678 h 170404"/>
                <a:gd name="connsiteX1" fmla="*/ 108450 w 178553"/>
                <a:gd name="connsiteY1" fmla="*/ 91678 h 170404"/>
                <a:gd name="connsiteX2" fmla="*/ 178721 w 178553"/>
                <a:gd name="connsiteY2" fmla="*/ 37788 h 170404"/>
                <a:gd name="connsiteX3" fmla="*/ 129456 w 178553"/>
                <a:gd name="connsiteY3" fmla="*/ 114 h 170404"/>
                <a:gd name="connsiteX4" fmla="*/ 48432 w 178553"/>
                <a:gd name="connsiteY4" fmla="*/ 114 h 170404"/>
                <a:gd name="connsiteX5" fmla="*/ 40930 w 178553"/>
                <a:gd name="connsiteY5" fmla="*/ 4855 h 170404"/>
                <a:gd name="connsiteX6" fmla="*/ 48182 w 178553"/>
                <a:gd name="connsiteY6" fmla="*/ 7849 h 170404"/>
                <a:gd name="connsiteX7" fmla="*/ 58935 w 178553"/>
                <a:gd name="connsiteY7" fmla="*/ 8347 h 170404"/>
                <a:gd name="connsiteX8" fmla="*/ 64437 w 178553"/>
                <a:gd name="connsiteY8" fmla="*/ 12339 h 170404"/>
                <a:gd name="connsiteX9" fmla="*/ 63436 w 178553"/>
                <a:gd name="connsiteY9" fmla="*/ 17080 h 170404"/>
                <a:gd name="connsiteX10" fmla="*/ 29926 w 178553"/>
                <a:gd name="connsiteY10" fmla="*/ 151058 h 170404"/>
                <a:gd name="connsiteX11" fmla="*/ 7170 w 178553"/>
                <a:gd name="connsiteY11" fmla="*/ 162784 h 170404"/>
                <a:gd name="connsiteX12" fmla="*/ 168 w 178553"/>
                <a:gd name="connsiteY12" fmla="*/ 167525 h 170404"/>
                <a:gd name="connsiteX13" fmla="*/ 3919 w 178553"/>
                <a:gd name="connsiteY13" fmla="*/ 170518 h 170404"/>
                <a:gd name="connsiteX14" fmla="*/ 35678 w 178553"/>
                <a:gd name="connsiteY14" fmla="*/ 169770 h 170404"/>
                <a:gd name="connsiteX15" fmla="*/ 51683 w 178553"/>
                <a:gd name="connsiteY15" fmla="*/ 170019 h 170404"/>
                <a:gd name="connsiteX16" fmla="*/ 67938 w 178553"/>
                <a:gd name="connsiteY16" fmla="*/ 170518 h 170404"/>
                <a:gd name="connsiteX17" fmla="*/ 72939 w 178553"/>
                <a:gd name="connsiteY17" fmla="*/ 165529 h 170404"/>
                <a:gd name="connsiteX18" fmla="*/ 65937 w 178553"/>
                <a:gd name="connsiteY18" fmla="*/ 162784 h 170404"/>
                <a:gd name="connsiteX19" fmla="*/ 49682 w 178553"/>
                <a:gd name="connsiteY19" fmla="*/ 158293 h 170404"/>
                <a:gd name="connsiteX20" fmla="*/ 50433 w 178553"/>
                <a:gd name="connsiteY20" fmla="*/ 154052 h 170404"/>
                <a:gd name="connsiteX21" fmla="*/ 65937 w 178553"/>
                <a:gd name="connsiteY21" fmla="*/ 91678 h 170404"/>
                <a:gd name="connsiteX22" fmla="*/ 83943 w 178553"/>
                <a:gd name="connsiteY22" fmla="*/ 17329 h 170404"/>
                <a:gd name="connsiteX23" fmla="*/ 97447 w 178553"/>
                <a:gd name="connsiteY23" fmla="*/ 7849 h 170404"/>
                <a:gd name="connsiteX24" fmla="*/ 121454 w 178553"/>
                <a:gd name="connsiteY24" fmla="*/ 7849 h 170404"/>
                <a:gd name="connsiteX25" fmla="*/ 155464 w 178553"/>
                <a:gd name="connsiteY25" fmla="*/ 31800 h 170404"/>
                <a:gd name="connsiteX26" fmla="*/ 140709 w 178553"/>
                <a:gd name="connsiteY26" fmla="*/ 71968 h 170404"/>
                <a:gd name="connsiteX27" fmla="*/ 102198 w 178553"/>
                <a:gd name="connsiteY27" fmla="*/ 85192 h 170404"/>
                <a:gd name="connsiteX28" fmla="*/ 66938 w 178553"/>
                <a:gd name="connsiteY28" fmla="*/ 85192 h 170404"/>
                <a:gd name="connsiteX29" fmla="*/ 83943 w 178553"/>
                <a:gd name="connsiteY29" fmla="*/ 17329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53" h="170404">
                  <a:moveTo>
                    <a:pt x="65937" y="91678"/>
                  </a:moveTo>
                  <a:lnTo>
                    <a:pt x="108450" y="91678"/>
                  </a:lnTo>
                  <a:cubicBezTo>
                    <a:pt x="143960" y="91678"/>
                    <a:pt x="178721" y="65731"/>
                    <a:pt x="178721" y="37788"/>
                  </a:cubicBezTo>
                  <a:cubicBezTo>
                    <a:pt x="178721" y="18577"/>
                    <a:pt x="162216" y="114"/>
                    <a:pt x="129456" y="114"/>
                  </a:cubicBezTo>
                  <a:lnTo>
                    <a:pt x="48432" y="114"/>
                  </a:lnTo>
                  <a:cubicBezTo>
                    <a:pt x="43681" y="114"/>
                    <a:pt x="40930" y="114"/>
                    <a:pt x="40930" y="4855"/>
                  </a:cubicBezTo>
                  <a:cubicBezTo>
                    <a:pt x="40930" y="7849"/>
                    <a:pt x="43180" y="7849"/>
                    <a:pt x="48182" y="7849"/>
                  </a:cubicBezTo>
                  <a:cubicBezTo>
                    <a:pt x="51433" y="7849"/>
                    <a:pt x="55934" y="8098"/>
                    <a:pt x="58935" y="8347"/>
                  </a:cubicBezTo>
                  <a:cubicBezTo>
                    <a:pt x="62936" y="8846"/>
                    <a:pt x="64437" y="9595"/>
                    <a:pt x="64437" y="12339"/>
                  </a:cubicBezTo>
                  <a:cubicBezTo>
                    <a:pt x="64437" y="13337"/>
                    <a:pt x="64187" y="14086"/>
                    <a:pt x="63436" y="17080"/>
                  </a:cubicBezTo>
                  <a:lnTo>
                    <a:pt x="29926" y="151058"/>
                  </a:lnTo>
                  <a:cubicBezTo>
                    <a:pt x="27426" y="160788"/>
                    <a:pt x="26926" y="162784"/>
                    <a:pt x="7170" y="162784"/>
                  </a:cubicBezTo>
                  <a:cubicBezTo>
                    <a:pt x="2918" y="162784"/>
                    <a:pt x="168" y="162784"/>
                    <a:pt x="168" y="167525"/>
                  </a:cubicBezTo>
                  <a:cubicBezTo>
                    <a:pt x="168" y="170518"/>
                    <a:pt x="3168" y="170518"/>
                    <a:pt x="3919" y="170518"/>
                  </a:cubicBezTo>
                  <a:cubicBezTo>
                    <a:pt x="10921" y="170518"/>
                    <a:pt x="28676" y="169770"/>
                    <a:pt x="35678" y="169770"/>
                  </a:cubicBezTo>
                  <a:cubicBezTo>
                    <a:pt x="40930" y="169770"/>
                    <a:pt x="46431" y="170019"/>
                    <a:pt x="51683" y="170019"/>
                  </a:cubicBezTo>
                  <a:cubicBezTo>
                    <a:pt x="57185" y="170019"/>
                    <a:pt x="62686" y="170518"/>
                    <a:pt x="67938" y="170518"/>
                  </a:cubicBezTo>
                  <a:cubicBezTo>
                    <a:pt x="69688" y="170518"/>
                    <a:pt x="72939" y="170518"/>
                    <a:pt x="72939" y="165529"/>
                  </a:cubicBezTo>
                  <a:cubicBezTo>
                    <a:pt x="72939" y="162784"/>
                    <a:pt x="70689" y="162784"/>
                    <a:pt x="65937" y="162784"/>
                  </a:cubicBezTo>
                  <a:cubicBezTo>
                    <a:pt x="56684" y="162784"/>
                    <a:pt x="49682" y="162784"/>
                    <a:pt x="49682" y="158293"/>
                  </a:cubicBezTo>
                  <a:cubicBezTo>
                    <a:pt x="49682" y="156796"/>
                    <a:pt x="50183" y="155549"/>
                    <a:pt x="50433" y="154052"/>
                  </a:cubicBezTo>
                  <a:lnTo>
                    <a:pt x="65937" y="91678"/>
                  </a:lnTo>
                  <a:close/>
                  <a:moveTo>
                    <a:pt x="83943" y="17329"/>
                  </a:moveTo>
                  <a:cubicBezTo>
                    <a:pt x="86193" y="8597"/>
                    <a:pt x="86693" y="7849"/>
                    <a:pt x="97447" y="7849"/>
                  </a:cubicBezTo>
                  <a:lnTo>
                    <a:pt x="121454" y="7849"/>
                  </a:lnTo>
                  <a:cubicBezTo>
                    <a:pt x="142210" y="7849"/>
                    <a:pt x="155464" y="14585"/>
                    <a:pt x="155464" y="31800"/>
                  </a:cubicBezTo>
                  <a:cubicBezTo>
                    <a:pt x="155464" y="41530"/>
                    <a:pt x="150462" y="62987"/>
                    <a:pt x="140709" y="71968"/>
                  </a:cubicBezTo>
                  <a:cubicBezTo>
                    <a:pt x="128206" y="83196"/>
                    <a:pt x="113201" y="85192"/>
                    <a:pt x="102198" y="85192"/>
                  </a:cubicBezTo>
                  <a:lnTo>
                    <a:pt x="66938" y="85192"/>
                  </a:lnTo>
                  <a:lnTo>
                    <a:pt x="83943" y="1732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60" name="任意多边形: 形状 6459">
              <a:extLst>
                <a:ext uri="{FF2B5EF4-FFF2-40B4-BE49-F238E27FC236}">
                  <a16:creationId xmlns:a16="http://schemas.microsoft.com/office/drawing/2014/main" id="{BC7FDDB0-7906-01CC-8B30-219ACE99BC7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952967" y="6825939"/>
              <a:ext cx="34260" cy="249493"/>
            </a:xfrm>
            <a:custGeom>
              <a:avLst/>
              <a:gdLst>
                <a:gd name="connsiteX0" fmla="*/ 34436 w 34260"/>
                <a:gd name="connsiteY0" fmla="*/ 249608 h 249493"/>
                <a:gd name="connsiteX1" fmla="*/ 34436 w 34260"/>
                <a:gd name="connsiteY1" fmla="*/ 239628 h 249493"/>
                <a:gd name="connsiteX2" fmla="*/ 10178 w 34260"/>
                <a:gd name="connsiteY2" fmla="*/ 239628 h 249493"/>
                <a:gd name="connsiteX3" fmla="*/ 10178 w 34260"/>
                <a:gd name="connsiteY3" fmla="*/ 10094 h 249493"/>
                <a:gd name="connsiteX4" fmla="*/ 34436 w 34260"/>
                <a:gd name="connsiteY4" fmla="*/ 10094 h 249493"/>
                <a:gd name="connsiteX5" fmla="*/ 34436 w 34260"/>
                <a:gd name="connsiteY5" fmla="*/ 114 h 249493"/>
                <a:gd name="connsiteX6" fmla="*/ 175 w 34260"/>
                <a:gd name="connsiteY6" fmla="*/ 114 h 249493"/>
                <a:gd name="connsiteX7" fmla="*/ 175 w 34260"/>
                <a:gd name="connsiteY7" fmla="*/ 249608 h 249493"/>
                <a:gd name="connsiteX8" fmla="*/ 34436 w 34260"/>
                <a:gd name="connsiteY8" fmla="*/ 249608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0" h="249493">
                  <a:moveTo>
                    <a:pt x="34436" y="249608"/>
                  </a:moveTo>
                  <a:lnTo>
                    <a:pt x="34436" y="239628"/>
                  </a:lnTo>
                  <a:lnTo>
                    <a:pt x="10178" y="239628"/>
                  </a:lnTo>
                  <a:lnTo>
                    <a:pt x="10178" y="10094"/>
                  </a:lnTo>
                  <a:lnTo>
                    <a:pt x="34436" y="10094"/>
                  </a:lnTo>
                  <a:lnTo>
                    <a:pt x="34436" y="114"/>
                  </a:lnTo>
                  <a:lnTo>
                    <a:pt x="175" y="114"/>
                  </a:lnTo>
                  <a:lnTo>
                    <a:pt x="175" y="249608"/>
                  </a:lnTo>
                  <a:lnTo>
                    <a:pt x="34436" y="249608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61" name="任意多边形: 形状 6460">
              <a:extLst>
                <a:ext uri="{FF2B5EF4-FFF2-40B4-BE49-F238E27FC236}">
                  <a16:creationId xmlns:a16="http://schemas.microsoft.com/office/drawing/2014/main" id="{ED384963-C1A3-B68B-18E4-BB42D09A7E7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023666" y="6846397"/>
              <a:ext cx="83274" cy="23202"/>
            </a:xfrm>
            <a:custGeom>
              <a:avLst/>
              <a:gdLst>
                <a:gd name="connsiteX0" fmla="*/ 83453 w 83274"/>
                <a:gd name="connsiteY0" fmla="*/ 3857 h 23202"/>
                <a:gd name="connsiteX1" fmla="*/ 79452 w 83274"/>
                <a:gd name="connsiteY1" fmla="*/ 114 h 23202"/>
                <a:gd name="connsiteX2" fmla="*/ 58946 w 83274"/>
                <a:gd name="connsiteY2" fmla="*/ 12090 h 23202"/>
                <a:gd name="connsiteX3" fmla="*/ 42691 w 83274"/>
                <a:gd name="connsiteY3" fmla="*/ 5853 h 23202"/>
                <a:gd name="connsiteX4" fmla="*/ 27187 w 83274"/>
                <a:gd name="connsiteY4" fmla="*/ 114 h 23202"/>
                <a:gd name="connsiteX5" fmla="*/ 179 w 83274"/>
                <a:gd name="connsiteY5" fmla="*/ 19575 h 23202"/>
                <a:gd name="connsiteX6" fmla="*/ 4180 w 83274"/>
                <a:gd name="connsiteY6" fmla="*/ 23317 h 23202"/>
                <a:gd name="connsiteX7" fmla="*/ 24686 w 83274"/>
                <a:gd name="connsiteY7" fmla="*/ 11341 h 23202"/>
                <a:gd name="connsiteX8" fmla="*/ 40941 w 83274"/>
                <a:gd name="connsiteY8" fmla="*/ 17579 h 23202"/>
                <a:gd name="connsiteX9" fmla="*/ 56445 w 83274"/>
                <a:gd name="connsiteY9" fmla="*/ 23317 h 23202"/>
                <a:gd name="connsiteX10" fmla="*/ 83453 w 83274"/>
                <a:gd name="connsiteY10" fmla="*/ 3857 h 2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274" h="23202">
                  <a:moveTo>
                    <a:pt x="83453" y="3857"/>
                  </a:moveTo>
                  <a:lnTo>
                    <a:pt x="79452" y="114"/>
                  </a:lnTo>
                  <a:cubicBezTo>
                    <a:pt x="79452" y="364"/>
                    <a:pt x="69949" y="12090"/>
                    <a:pt x="58946" y="12090"/>
                  </a:cubicBezTo>
                  <a:cubicBezTo>
                    <a:pt x="53194" y="12090"/>
                    <a:pt x="46943" y="8348"/>
                    <a:pt x="42691" y="5853"/>
                  </a:cubicBezTo>
                  <a:cubicBezTo>
                    <a:pt x="35939" y="1861"/>
                    <a:pt x="31438" y="114"/>
                    <a:pt x="27187" y="114"/>
                  </a:cubicBezTo>
                  <a:cubicBezTo>
                    <a:pt x="17684" y="114"/>
                    <a:pt x="12932" y="5603"/>
                    <a:pt x="179" y="19575"/>
                  </a:cubicBezTo>
                  <a:lnTo>
                    <a:pt x="4180" y="23317"/>
                  </a:lnTo>
                  <a:cubicBezTo>
                    <a:pt x="4180" y="23068"/>
                    <a:pt x="13683" y="11341"/>
                    <a:pt x="24686" y="11341"/>
                  </a:cubicBezTo>
                  <a:cubicBezTo>
                    <a:pt x="30438" y="11341"/>
                    <a:pt x="36689" y="15084"/>
                    <a:pt x="40941" y="17579"/>
                  </a:cubicBezTo>
                  <a:cubicBezTo>
                    <a:pt x="47693" y="21571"/>
                    <a:pt x="52194" y="23317"/>
                    <a:pt x="56445" y="23317"/>
                  </a:cubicBezTo>
                  <a:cubicBezTo>
                    <a:pt x="65948" y="23317"/>
                    <a:pt x="70700" y="17828"/>
                    <a:pt x="83453" y="385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62" name="任意多边形: 形状 6461">
              <a:extLst>
                <a:ext uri="{FF2B5EF4-FFF2-40B4-BE49-F238E27FC236}">
                  <a16:creationId xmlns:a16="http://schemas.microsoft.com/office/drawing/2014/main" id="{18356051-DA19-0E69-5045-5B624A1948B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005928" y="6902783"/>
              <a:ext cx="92027" cy="113020"/>
            </a:xfrm>
            <a:custGeom>
              <a:avLst/>
              <a:gdLst>
                <a:gd name="connsiteX0" fmla="*/ 84953 w 92027"/>
                <a:gd name="connsiteY0" fmla="*/ 17080 h 113020"/>
                <a:gd name="connsiteX1" fmla="*/ 72950 w 92027"/>
                <a:gd name="connsiteY1" fmla="*/ 28307 h 113020"/>
                <a:gd name="connsiteX2" fmla="*/ 80702 w 92027"/>
                <a:gd name="connsiteY2" fmla="*/ 35542 h 113020"/>
                <a:gd name="connsiteX3" fmla="*/ 92206 w 92027"/>
                <a:gd name="connsiteY3" fmla="*/ 21571 h 113020"/>
                <a:gd name="connsiteX4" fmla="*/ 62447 w 92027"/>
                <a:gd name="connsiteY4" fmla="*/ 114 h 113020"/>
                <a:gd name="connsiteX5" fmla="*/ 20184 w 92027"/>
                <a:gd name="connsiteY5" fmla="*/ 36540 h 113020"/>
                <a:gd name="connsiteX6" fmla="*/ 45942 w 92027"/>
                <a:gd name="connsiteY6" fmla="*/ 61240 h 113020"/>
                <a:gd name="connsiteX7" fmla="*/ 71950 w 92027"/>
                <a:gd name="connsiteY7" fmla="*/ 80202 h 113020"/>
                <a:gd name="connsiteX8" fmla="*/ 36189 w 92027"/>
                <a:gd name="connsiteY8" fmla="*/ 107646 h 113020"/>
                <a:gd name="connsiteX9" fmla="*/ 7680 w 92027"/>
                <a:gd name="connsiteY9" fmla="*/ 94423 h 113020"/>
                <a:gd name="connsiteX10" fmla="*/ 23435 w 92027"/>
                <a:gd name="connsiteY10" fmla="*/ 81200 h 113020"/>
                <a:gd name="connsiteX11" fmla="*/ 14182 w 92027"/>
                <a:gd name="connsiteY11" fmla="*/ 72467 h 113020"/>
                <a:gd name="connsiteX12" fmla="*/ 178 w 92027"/>
                <a:gd name="connsiteY12" fmla="*/ 88934 h 113020"/>
                <a:gd name="connsiteX13" fmla="*/ 35939 w 92027"/>
                <a:gd name="connsiteY13" fmla="*/ 113135 h 113020"/>
                <a:gd name="connsiteX14" fmla="*/ 86204 w 92027"/>
                <a:gd name="connsiteY14" fmla="*/ 71719 h 113020"/>
                <a:gd name="connsiteX15" fmla="*/ 78451 w 92027"/>
                <a:gd name="connsiteY15" fmla="*/ 53506 h 113020"/>
                <a:gd name="connsiteX16" fmla="*/ 53444 w 92027"/>
                <a:gd name="connsiteY16" fmla="*/ 43027 h 113020"/>
                <a:gd name="connsiteX17" fmla="*/ 34438 w 92027"/>
                <a:gd name="connsiteY17" fmla="*/ 28058 h 113020"/>
                <a:gd name="connsiteX18" fmla="*/ 62447 w 92027"/>
                <a:gd name="connsiteY18" fmla="*/ 5603 h 113020"/>
                <a:gd name="connsiteX19" fmla="*/ 84953 w 92027"/>
                <a:gd name="connsiteY19" fmla="*/ 17080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027" h="113020">
                  <a:moveTo>
                    <a:pt x="84953" y="17080"/>
                  </a:moveTo>
                  <a:cubicBezTo>
                    <a:pt x="77951" y="17329"/>
                    <a:pt x="72950" y="22818"/>
                    <a:pt x="72950" y="28307"/>
                  </a:cubicBezTo>
                  <a:cubicBezTo>
                    <a:pt x="72950" y="31800"/>
                    <a:pt x="75201" y="35542"/>
                    <a:pt x="80702" y="35542"/>
                  </a:cubicBezTo>
                  <a:cubicBezTo>
                    <a:pt x="86204" y="35542"/>
                    <a:pt x="92206" y="31301"/>
                    <a:pt x="92206" y="21571"/>
                  </a:cubicBezTo>
                  <a:cubicBezTo>
                    <a:pt x="92206" y="10343"/>
                    <a:pt x="81452" y="114"/>
                    <a:pt x="62447" y="114"/>
                  </a:cubicBezTo>
                  <a:cubicBezTo>
                    <a:pt x="29437" y="114"/>
                    <a:pt x="20184" y="25563"/>
                    <a:pt x="20184" y="36540"/>
                  </a:cubicBezTo>
                  <a:cubicBezTo>
                    <a:pt x="20184" y="56001"/>
                    <a:pt x="38690" y="59743"/>
                    <a:pt x="45942" y="61240"/>
                  </a:cubicBezTo>
                  <a:cubicBezTo>
                    <a:pt x="58946" y="63735"/>
                    <a:pt x="71950" y="66480"/>
                    <a:pt x="71950" y="80202"/>
                  </a:cubicBezTo>
                  <a:cubicBezTo>
                    <a:pt x="71950" y="86689"/>
                    <a:pt x="66198" y="107646"/>
                    <a:pt x="36189" y="107646"/>
                  </a:cubicBezTo>
                  <a:cubicBezTo>
                    <a:pt x="32688" y="107646"/>
                    <a:pt x="13432" y="107646"/>
                    <a:pt x="7680" y="94423"/>
                  </a:cubicBezTo>
                  <a:cubicBezTo>
                    <a:pt x="17183" y="95670"/>
                    <a:pt x="23435" y="88186"/>
                    <a:pt x="23435" y="81200"/>
                  </a:cubicBezTo>
                  <a:cubicBezTo>
                    <a:pt x="23435" y="75461"/>
                    <a:pt x="19434" y="72467"/>
                    <a:pt x="14182" y="72467"/>
                  </a:cubicBezTo>
                  <a:cubicBezTo>
                    <a:pt x="7680" y="72467"/>
                    <a:pt x="178" y="77707"/>
                    <a:pt x="178" y="88934"/>
                  </a:cubicBezTo>
                  <a:cubicBezTo>
                    <a:pt x="178" y="103155"/>
                    <a:pt x="14432" y="113135"/>
                    <a:pt x="35939" y="113135"/>
                  </a:cubicBezTo>
                  <a:cubicBezTo>
                    <a:pt x="76451" y="113135"/>
                    <a:pt x="86204" y="82946"/>
                    <a:pt x="86204" y="71719"/>
                  </a:cubicBezTo>
                  <a:cubicBezTo>
                    <a:pt x="86204" y="62737"/>
                    <a:pt x="81452" y="56500"/>
                    <a:pt x="78451" y="53506"/>
                  </a:cubicBezTo>
                  <a:cubicBezTo>
                    <a:pt x="71699" y="46520"/>
                    <a:pt x="64447" y="45273"/>
                    <a:pt x="53444" y="43027"/>
                  </a:cubicBezTo>
                  <a:cubicBezTo>
                    <a:pt x="44441" y="41031"/>
                    <a:pt x="34438" y="39285"/>
                    <a:pt x="34438" y="28058"/>
                  </a:cubicBezTo>
                  <a:cubicBezTo>
                    <a:pt x="34438" y="20822"/>
                    <a:pt x="40440" y="5603"/>
                    <a:pt x="62447" y="5603"/>
                  </a:cubicBezTo>
                  <a:cubicBezTo>
                    <a:pt x="68699" y="5603"/>
                    <a:pt x="81202" y="7350"/>
                    <a:pt x="84953" y="17080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63" name="任意多边形: 形状 6462">
              <a:extLst>
                <a:ext uri="{FF2B5EF4-FFF2-40B4-BE49-F238E27FC236}">
                  <a16:creationId xmlns:a16="http://schemas.microsoft.com/office/drawing/2014/main" id="{7439E9DC-3FC9-1273-189B-53593D2E4A5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115648" y="6825939"/>
              <a:ext cx="34260" cy="249493"/>
            </a:xfrm>
            <a:custGeom>
              <a:avLst/>
              <a:gdLst>
                <a:gd name="connsiteX0" fmla="*/ 34443 w 34260"/>
                <a:gd name="connsiteY0" fmla="*/ 114 h 249493"/>
                <a:gd name="connsiteX1" fmla="*/ 183 w 34260"/>
                <a:gd name="connsiteY1" fmla="*/ 114 h 249493"/>
                <a:gd name="connsiteX2" fmla="*/ 183 w 34260"/>
                <a:gd name="connsiteY2" fmla="*/ 10094 h 249493"/>
                <a:gd name="connsiteX3" fmla="*/ 24440 w 34260"/>
                <a:gd name="connsiteY3" fmla="*/ 10094 h 249493"/>
                <a:gd name="connsiteX4" fmla="*/ 24440 w 34260"/>
                <a:gd name="connsiteY4" fmla="*/ 239628 h 249493"/>
                <a:gd name="connsiteX5" fmla="*/ 183 w 34260"/>
                <a:gd name="connsiteY5" fmla="*/ 239628 h 249493"/>
                <a:gd name="connsiteX6" fmla="*/ 183 w 34260"/>
                <a:gd name="connsiteY6" fmla="*/ 249608 h 249493"/>
                <a:gd name="connsiteX7" fmla="*/ 34443 w 34260"/>
                <a:gd name="connsiteY7" fmla="*/ 249608 h 249493"/>
                <a:gd name="connsiteX8" fmla="*/ 34443 w 34260"/>
                <a:gd name="connsiteY8" fmla="*/ 114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0" h="249493">
                  <a:moveTo>
                    <a:pt x="34443" y="114"/>
                  </a:moveTo>
                  <a:lnTo>
                    <a:pt x="183" y="114"/>
                  </a:lnTo>
                  <a:lnTo>
                    <a:pt x="183" y="10094"/>
                  </a:lnTo>
                  <a:lnTo>
                    <a:pt x="24440" y="10094"/>
                  </a:lnTo>
                  <a:lnTo>
                    <a:pt x="24440" y="239628"/>
                  </a:lnTo>
                  <a:lnTo>
                    <a:pt x="183" y="239628"/>
                  </a:lnTo>
                  <a:lnTo>
                    <a:pt x="183" y="249608"/>
                  </a:lnTo>
                  <a:lnTo>
                    <a:pt x="34443" y="249608"/>
                  </a:lnTo>
                  <a:lnTo>
                    <a:pt x="34443" y="11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64" name="任意多边形: 形状 6463">
              <a:extLst>
                <a:ext uri="{FF2B5EF4-FFF2-40B4-BE49-F238E27FC236}">
                  <a16:creationId xmlns:a16="http://schemas.microsoft.com/office/drawing/2014/main" id="{142CC2A8-113B-E6DF-B6CF-9ABE32AECC0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271943" y="6890557"/>
              <a:ext cx="120785" cy="120255"/>
            </a:xfrm>
            <a:custGeom>
              <a:avLst/>
              <a:gdLst>
                <a:gd name="connsiteX0" fmla="*/ 60706 w 120785"/>
                <a:gd name="connsiteY0" fmla="*/ 53256 h 120255"/>
                <a:gd name="connsiteX1" fmla="*/ 10691 w 120785"/>
                <a:gd name="connsiteY1" fmla="*/ 3607 h 120255"/>
                <a:gd name="connsiteX2" fmla="*/ 5189 w 120785"/>
                <a:gd name="connsiteY2" fmla="*/ 114 h 120255"/>
                <a:gd name="connsiteX3" fmla="*/ 188 w 120785"/>
                <a:gd name="connsiteY3" fmla="*/ 5104 h 120255"/>
                <a:gd name="connsiteX4" fmla="*/ 3439 w 120785"/>
                <a:gd name="connsiteY4" fmla="*/ 10094 h 120255"/>
                <a:gd name="connsiteX5" fmla="*/ 53454 w 120785"/>
                <a:gd name="connsiteY5" fmla="*/ 60242 h 120255"/>
                <a:gd name="connsiteX6" fmla="*/ 3439 w 120785"/>
                <a:gd name="connsiteY6" fmla="*/ 110390 h 120255"/>
                <a:gd name="connsiteX7" fmla="*/ 188 w 120785"/>
                <a:gd name="connsiteY7" fmla="*/ 115380 h 120255"/>
                <a:gd name="connsiteX8" fmla="*/ 5189 w 120785"/>
                <a:gd name="connsiteY8" fmla="*/ 120370 h 120255"/>
                <a:gd name="connsiteX9" fmla="*/ 10691 w 120785"/>
                <a:gd name="connsiteY9" fmla="*/ 116877 h 120255"/>
                <a:gd name="connsiteX10" fmla="*/ 60456 w 120785"/>
                <a:gd name="connsiteY10" fmla="*/ 67228 h 120255"/>
                <a:gd name="connsiteX11" fmla="*/ 112221 w 120785"/>
                <a:gd name="connsiteY11" fmla="*/ 118873 h 120255"/>
                <a:gd name="connsiteX12" fmla="*/ 115972 w 120785"/>
                <a:gd name="connsiteY12" fmla="*/ 120370 h 120255"/>
                <a:gd name="connsiteX13" fmla="*/ 120974 w 120785"/>
                <a:gd name="connsiteY13" fmla="*/ 115380 h 120255"/>
                <a:gd name="connsiteX14" fmla="*/ 120224 w 120785"/>
                <a:gd name="connsiteY14" fmla="*/ 112636 h 120255"/>
                <a:gd name="connsiteX15" fmla="*/ 67708 w 120785"/>
                <a:gd name="connsiteY15" fmla="*/ 60242 h 120255"/>
                <a:gd name="connsiteX16" fmla="*/ 113472 w 120785"/>
                <a:gd name="connsiteY16" fmla="*/ 14585 h 120255"/>
                <a:gd name="connsiteX17" fmla="*/ 119723 w 120785"/>
                <a:gd name="connsiteY17" fmla="*/ 8347 h 120255"/>
                <a:gd name="connsiteX18" fmla="*/ 120974 w 120785"/>
                <a:gd name="connsiteY18" fmla="*/ 5104 h 120255"/>
                <a:gd name="connsiteX19" fmla="*/ 115972 w 120785"/>
                <a:gd name="connsiteY19" fmla="*/ 114 h 120255"/>
                <a:gd name="connsiteX20" fmla="*/ 110221 w 120785"/>
                <a:gd name="connsiteY20" fmla="*/ 3857 h 120255"/>
                <a:gd name="connsiteX21" fmla="*/ 60706 w 120785"/>
                <a:gd name="connsiteY21" fmla="*/ 53256 h 12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785" h="120255">
                  <a:moveTo>
                    <a:pt x="60706" y="53256"/>
                  </a:moveTo>
                  <a:lnTo>
                    <a:pt x="10691" y="3607"/>
                  </a:lnTo>
                  <a:cubicBezTo>
                    <a:pt x="7690" y="613"/>
                    <a:pt x="7190" y="114"/>
                    <a:pt x="5189" y="114"/>
                  </a:cubicBezTo>
                  <a:cubicBezTo>
                    <a:pt x="2689" y="114"/>
                    <a:pt x="188" y="2360"/>
                    <a:pt x="188" y="5104"/>
                  </a:cubicBezTo>
                  <a:cubicBezTo>
                    <a:pt x="188" y="6851"/>
                    <a:pt x="688" y="7350"/>
                    <a:pt x="3439" y="10094"/>
                  </a:cubicBezTo>
                  <a:lnTo>
                    <a:pt x="53454" y="60242"/>
                  </a:lnTo>
                  <a:lnTo>
                    <a:pt x="3439" y="110390"/>
                  </a:lnTo>
                  <a:cubicBezTo>
                    <a:pt x="688" y="113135"/>
                    <a:pt x="188" y="113634"/>
                    <a:pt x="188" y="115380"/>
                  </a:cubicBezTo>
                  <a:cubicBezTo>
                    <a:pt x="188" y="118125"/>
                    <a:pt x="2689" y="120370"/>
                    <a:pt x="5189" y="120370"/>
                  </a:cubicBezTo>
                  <a:cubicBezTo>
                    <a:pt x="7190" y="120370"/>
                    <a:pt x="7690" y="119871"/>
                    <a:pt x="10691" y="116877"/>
                  </a:cubicBezTo>
                  <a:lnTo>
                    <a:pt x="60456" y="67228"/>
                  </a:lnTo>
                  <a:lnTo>
                    <a:pt x="112221" y="118873"/>
                  </a:lnTo>
                  <a:cubicBezTo>
                    <a:pt x="112721" y="119123"/>
                    <a:pt x="114472" y="120370"/>
                    <a:pt x="115972" y="120370"/>
                  </a:cubicBezTo>
                  <a:cubicBezTo>
                    <a:pt x="118973" y="120370"/>
                    <a:pt x="120974" y="118125"/>
                    <a:pt x="120974" y="115380"/>
                  </a:cubicBezTo>
                  <a:cubicBezTo>
                    <a:pt x="120974" y="114881"/>
                    <a:pt x="120974" y="113883"/>
                    <a:pt x="120224" y="112636"/>
                  </a:cubicBezTo>
                  <a:cubicBezTo>
                    <a:pt x="119973" y="112137"/>
                    <a:pt x="80212" y="72966"/>
                    <a:pt x="67708" y="60242"/>
                  </a:cubicBezTo>
                  <a:lnTo>
                    <a:pt x="113472" y="14585"/>
                  </a:lnTo>
                  <a:cubicBezTo>
                    <a:pt x="114722" y="13088"/>
                    <a:pt x="118473" y="9844"/>
                    <a:pt x="119723" y="8347"/>
                  </a:cubicBezTo>
                  <a:cubicBezTo>
                    <a:pt x="119973" y="7849"/>
                    <a:pt x="120974" y="6851"/>
                    <a:pt x="120974" y="5104"/>
                  </a:cubicBezTo>
                  <a:cubicBezTo>
                    <a:pt x="120974" y="2360"/>
                    <a:pt x="118973" y="114"/>
                    <a:pt x="115972" y="114"/>
                  </a:cubicBezTo>
                  <a:cubicBezTo>
                    <a:pt x="113972" y="114"/>
                    <a:pt x="112971" y="1112"/>
                    <a:pt x="110221" y="3857"/>
                  </a:cubicBezTo>
                  <a:lnTo>
                    <a:pt x="60706" y="5325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65" name="任意多边形: 形状 6464">
              <a:extLst>
                <a:ext uri="{FF2B5EF4-FFF2-40B4-BE49-F238E27FC236}">
                  <a16:creationId xmlns:a16="http://schemas.microsoft.com/office/drawing/2014/main" id="{2E37641D-DECA-5AFC-322E-9FB54E2C93E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497510" y="6837166"/>
              <a:ext cx="172801" cy="181381"/>
            </a:xfrm>
            <a:custGeom>
              <a:avLst/>
              <a:gdLst>
                <a:gd name="connsiteX0" fmla="*/ 172999 w 172801"/>
                <a:gd name="connsiteY0" fmla="*/ 67228 h 181381"/>
                <a:gd name="connsiteX1" fmla="*/ 109230 w 172801"/>
                <a:gd name="connsiteY1" fmla="*/ 114 h 181381"/>
                <a:gd name="connsiteX2" fmla="*/ 198 w 172801"/>
                <a:gd name="connsiteY2" fmla="*/ 114881 h 181381"/>
                <a:gd name="connsiteX3" fmla="*/ 64217 w 172801"/>
                <a:gd name="connsiteY3" fmla="*/ 181496 h 181381"/>
                <a:gd name="connsiteX4" fmla="*/ 172999 w 172801"/>
                <a:gd name="connsiteY4" fmla="*/ 67228 h 181381"/>
                <a:gd name="connsiteX5" fmla="*/ 65717 w 172801"/>
                <a:gd name="connsiteY5" fmla="*/ 175009 h 181381"/>
                <a:gd name="connsiteX6" fmla="*/ 23455 w 172801"/>
                <a:gd name="connsiteY6" fmla="*/ 121867 h 181381"/>
                <a:gd name="connsiteX7" fmla="*/ 46211 w 172801"/>
                <a:gd name="connsiteY7" fmla="*/ 45273 h 181381"/>
                <a:gd name="connsiteX8" fmla="*/ 107730 w 172801"/>
                <a:gd name="connsiteY8" fmla="*/ 6352 h 181381"/>
                <a:gd name="connsiteX9" fmla="*/ 150743 w 172801"/>
                <a:gd name="connsiteY9" fmla="*/ 57498 h 181381"/>
                <a:gd name="connsiteX10" fmla="*/ 119233 w 172801"/>
                <a:gd name="connsiteY10" fmla="*/ 145070 h 181381"/>
                <a:gd name="connsiteX11" fmla="*/ 65717 w 172801"/>
                <a:gd name="connsiteY11" fmla="*/ 175009 h 18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801" h="181381">
                  <a:moveTo>
                    <a:pt x="172999" y="67228"/>
                  </a:moveTo>
                  <a:cubicBezTo>
                    <a:pt x="172999" y="27060"/>
                    <a:pt x="146491" y="114"/>
                    <a:pt x="109230" y="114"/>
                  </a:cubicBezTo>
                  <a:cubicBezTo>
                    <a:pt x="55214" y="114"/>
                    <a:pt x="198" y="56749"/>
                    <a:pt x="198" y="114881"/>
                  </a:cubicBezTo>
                  <a:cubicBezTo>
                    <a:pt x="198" y="156297"/>
                    <a:pt x="28206" y="181496"/>
                    <a:pt x="64217" y="181496"/>
                  </a:cubicBezTo>
                  <a:cubicBezTo>
                    <a:pt x="117233" y="181496"/>
                    <a:pt x="172999" y="126857"/>
                    <a:pt x="172999" y="67228"/>
                  </a:cubicBezTo>
                  <a:close/>
                  <a:moveTo>
                    <a:pt x="65717" y="175009"/>
                  </a:moveTo>
                  <a:cubicBezTo>
                    <a:pt x="40960" y="175009"/>
                    <a:pt x="23455" y="154800"/>
                    <a:pt x="23455" y="121867"/>
                  </a:cubicBezTo>
                  <a:cubicBezTo>
                    <a:pt x="23455" y="110889"/>
                    <a:pt x="26956" y="74463"/>
                    <a:pt x="46211" y="45273"/>
                  </a:cubicBezTo>
                  <a:cubicBezTo>
                    <a:pt x="63467" y="19325"/>
                    <a:pt x="87974" y="6352"/>
                    <a:pt x="107730" y="6352"/>
                  </a:cubicBezTo>
                  <a:cubicBezTo>
                    <a:pt x="128236" y="6352"/>
                    <a:pt x="150743" y="20323"/>
                    <a:pt x="150743" y="57498"/>
                  </a:cubicBezTo>
                  <a:cubicBezTo>
                    <a:pt x="150743" y="75461"/>
                    <a:pt x="143991" y="114382"/>
                    <a:pt x="119233" y="145070"/>
                  </a:cubicBezTo>
                  <a:cubicBezTo>
                    <a:pt x="107230" y="160289"/>
                    <a:pt x="86724" y="175009"/>
                    <a:pt x="65717" y="175009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66" name="任意多边形: 形状 6465">
              <a:extLst>
                <a:ext uri="{FF2B5EF4-FFF2-40B4-BE49-F238E27FC236}">
                  <a16:creationId xmlns:a16="http://schemas.microsoft.com/office/drawing/2014/main" id="{8F1EEBD1-7332-0543-FC8B-E10B9BAEA63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707711" y="6825939"/>
              <a:ext cx="58017" cy="249493"/>
            </a:xfrm>
            <a:custGeom>
              <a:avLst/>
              <a:gdLst>
                <a:gd name="connsiteX0" fmla="*/ 58223 w 58017"/>
                <a:gd name="connsiteY0" fmla="*/ 247113 h 249493"/>
                <a:gd name="connsiteX1" fmla="*/ 53972 w 58017"/>
                <a:gd name="connsiteY1" fmla="*/ 241624 h 249493"/>
                <a:gd name="connsiteX2" fmla="*/ 14710 w 58017"/>
                <a:gd name="connsiteY2" fmla="*/ 124861 h 249493"/>
                <a:gd name="connsiteX3" fmla="*/ 54972 w 58017"/>
                <a:gd name="connsiteY3" fmla="*/ 6851 h 249493"/>
                <a:gd name="connsiteX4" fmla="*/ 58223 w 58017"/>
                <a:gd name="connsiteY4" fmla="*/ 2609 h 249493"/>
                <a:gd name="connsiteX5" fmla="*/ 55722 w 58017"/>
                <a:gd name="connsiteY5" fmla="*/ 114 h 249493"/>
                <a:gd name="connsiteX6" fmla="*/ 15960 w 58017"/>
                <a:gd name="connsiteY6" fmla="*/ 48766 h 249493"/>
                <a:gd name="connsiteX7" fmla="*/ 206 w 58017"/>
                <a:gd name="connsiteY7" fmla="*/ 124861 h 249493"/>
                <a:gd name="connsiteX8" fmla="*/ 16711 w 58017"/>
                <a:gd name="connsiteY8" fmla="*/ 202703 h 249493"/>
                <a:gd name="connsiteX9" fmla="*/ 55722 w 58017"/>
                <a:gd name="connsiteY9" fmla="*/ 249608 h 249493"/>
                <a:gd name="connsiteX10" fmla="*/ 58223 w 58017"/>
                <a:gd name="connsiteY10" fmla="*/ 247113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17" h="249493">
                  <a:moveTo>
                    <a:pt x="58223" y="247113"/>
                  </a:moveTo>
                  <a:cubicBezTo>
                    <a:pt x="58223" y="246365"/>
                    <a:pt x="58223" y="245866"/>
                    <a:pt x="53972" y="241624"/>
                  </a:cubicBezTo>
                  <a:cubicBezTo>
                    <a:pt x="22712" y="210188"/>
                    <a:pt x="14710" y="163034"/>
                    <a:pt x="14710" y="124861"/>
                  </a:cubicBezTo>
                  <a:cubicBezTo>
                    <a:pt x="14710" y="81449"/>
                    <a:pt x="24213" y="38037"/>
                    <a:pt x="54972" y="6851"/>
                  </a:cubicBezTo>
                  <a:cubicBezTo>
                    <a:pt x="58223" y="3857"/>
                    <a:pt x="58223" y="3358"/>
                    <a:pt x="58223" y="2609"/>
                  </a:cubicBezTo>
                  <a:cubicBezTo>
                    <a:pt x="58223" y="863"/>
                    <a:pt x="57223" y="114"/>
                    <a:pt x="55722" y="114"/>
                  </a:cubicBezTo>
                  <a:cubicBezTo>
                    <a:pt x="53221" y="114"/>
                    <a:pt x="30715" y="17080"/>
                    <a:pt x="15960" y="48766"/>
                  </a:cubicBezTo>
                  <a:cubicBezTo>
                    <a:pt x="3207" y="76210"/>
                    <a:pt x="206" y="103904"/>
                    <a:pt x="206" y="124861"/>
                  </a:cubicBezTo>
                  <a:cubicBezTo>
                    <a:pt x="206" y="144322"/>
                    <a:pt x="2956" y="174510"/>
                    <a:pt x="16711" y="202703"/>
                  </a:cubicBezTo>
                  <a:cubicBezTo>
                    <a:pt x="31715" y="233391"/>
                    <a:pt x="53221" y="249608"/>
                    <a:pt x="55722" y="249608"/>
                  </a:cubicBezTo>
                  <a:cubicBezTo>
                    <a:pt x="57223" y="249608"/>
                    <a:pt x="58223" y="248859"/>
                    <a:pt x="58223" y="247113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67" name="任意多边形: 形状 6466">
              <a:extLst>
                <a:ext uri="{FF2B5EF4-FFF2-40B4-BE49-F238E27FC236}">
                  <a16:creationId xmlns:a16="http://schemas.microsoft.com/office/drawing/2014/main" id="{3B35609A-1256-9695-2DF2-D02967779C3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788207" y="6900288"/>
              <a:ext cx="161798" cy="114767"/>
            </a:xfrm>
            <a:custGeom>
              <a:avLst/>
              <a:gdLst>
                <a:gd name="connsiteX0" fmla="*/ 62228 w 161798"/>
                <a:gd name="connsiteY0" fmla="*/ 19076 h 114767"/>
                <a:gd name="connsiteX1" fmla="*/ 31469 w 161798"/>
                <a:gd name="connsiteY1" fmla="*/ 114 h 114767"/>
                <a:gd name="connsiteX2" fmla="*/ 9712 w 161798"/>
                <a:gd name="connsiteY2" fmla="*/ 14335 h 114767"/>
                <a:gd name="connsiteX3" fmla="*/ 210 w 161798"/>
                <a:gd name="connsiteY3" fmla="*/ 39035 h 114767"/>
                <a:gd name="connsiteX4" fmla="*/ 6211 w 161798"/>
                <a:gd name="connsiteY4" fmla="*/ 42528 h 114767"/>
                <a:gd name="connsiteX5" fmla="*/ 11213 w 161798"/>
                <a:gd name="connsiteY5" fmla="*/ 41281 h 114767"/>
                <a:gd name="connsiteX6" fmla="*/ 13213 w 161798"/>
                <a:gd name="connsiteY6" fmla="*/ 34045 h 114767"/>
                <a:gd name="connsiteX7" fmla="*/ 30218 w 161798"/>
                <a:gd name="connsiteY7" fmla="*/ 9096 h 114767"/>
                <a:gd name="connsiteX8" fmla="*/ 35970 w 161798"/>
                <a:gd name="connsiteY8" fmla="*/ 18327 h 114767"/>
                <a:gd name="connsiteX9" fmla="*/ 32469 w 161798"/>
                <a:gd name="connsiteY9" fmla="*/ 36540 h 114767"/>
                <a:gd name="connsiteX10" fmla="*/ 26968 w 161798"/>
                <a:gd name="connsiteY10" fmla="*/ 58995 h 114767"/>
                <a:gd name="connsiteX11" fmla="*/ 17965 w 161798"/>
                <a:gd name="connsiteY11" fmla="*/ 93924 h 114767"/>
                <a:gd name="connsiteX12" fmla="*/ 15964 w 161798"/>
                <a:gd name="connsiteY12" fmla="*/ 103904 h 114767"/>
                <a:gd name="connsiteX13" fmla="*/ 27718 w 161798"/>
                <a:gd name="connsiteY13" fmla="*/ 114881 h 114767"/>
                <a:gd name="connsiteX14" fmla="*/ 45473 w 161798"/>
                <a:gd name="connsiteY14" fmla="*/ 95920 h 114767"/>
                <a:gd name="connsiteX15" fmla="*/ 52475 w 161798"/>
                <a:gd name="connsiteY15" fmla="*/ 67977 h 114767"/>
                <a:gd name="connsiteX16" fmla="*/ 60227 w 161798"/>
                <a:gd name="connsiteY16" fmla="*/ 38287 h 114767"/>
                <a:gd name="connsiteX17" fmla="*/ 75732 w 161798"/>
                <a:gd name="connsiteY17" fmla="*/ 18826 h 114767"/>
                <a:gd name="connsiteX18" fmla="*/ 101490 w 161798"/>
                <a:gd name="connsiteY18" fmla="*/ 9096 h 114767"/>
                <a:gd name="connsiteX19" fmla="*/ 113993 w 161798"/>
                <a:gd name="connsiteY19" fmla="*/ 23816 h 114767"/>
                <a:gd name="connsiteX20" fmla="*/ 98239 w 161798"/>
                <a:gd name="connsiteY20" fmla="*/ 79703 h 114767"/>
                <a:gd name="connsiteX21" fmla="*/ 94738 w 161798"/>
                <a:gd name="connsiteY21" fmla="*/ 92427 h 114767"/>
                <a:gd name="connsiteX22" fmla="*/ 122996 w 161798"/>
                <a:gd name="connsiteY22" fmla="*/ 114881 h 114767"/>
                <a:gd name="connsiteX23" fmla="*/ 162008 w 161798"/>
                <a:gd name="connsiteY23" fmla="*/ 75960 h 114767"/>
                <a:gd name="connsiteX24" fmla="*/ 156006 w 161798"/>
                <a:gd name="connsiteY24" fmla="*/ 72467 h 114767"/>
                <a:gd name="connsiteX25" fmla="*/ 150254 w 161798"/>
                <a:gd name="connsiteY25" fmla="*/ 75711 h 114767"/>
                <a:gd name="connsiteX26" fmla="*/ 124497 w 161798"/>
                <a:gd name="connsiteY26" fmla="*/ 105900 h 114767"/>
                <a:gd name="connsiteX27" fmla="*/ 120245 w 161798"/>
                <a:gd name="connsiteY27" fmla="*/ 100660 h 114767"/>
                <a:gd name="connsiteX28" fmla="*/ 125247 w 161798"/>
                <a:gd name="connsiteY28" fmla="*/ 82447 h 114767"/>
                <a:gd name="connsiteX29" fmla="*/ 140751 w 161798"/>
                <a:gd name="connsiteY29" fmla="*/ 29055 h 114767"/>
                <a:gd name="connsiteX30" fmla="*/ 103490 w 161798"/>
                <a:gd name="connsiteY30" fmla="*/ 114 h 114767"/>
                <a:gd name="connsiteX31" fmla="*/ 62228 w 161798"/>
                <a:gd name="connsiteY31" fmla="*/ 19076 h 11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1798" h="114767">
                  <a:moveTo>
                    <a:pt x="62228" y="19076"/>
                  </a:moveTo>
                  <a:cubicBezTo>
                    <a:pt x="58727" y="6601"/>
                    <a:pt x="44973" y="114"/>
                    <a:pt x="31469" y="114"/>
                  </a:cubicBezTo>
                  <a:cubicBezTo>
                    <a:pt x="22216" y="114"/>
                    <a:pt x="15214" y="5354"/>
                    <a:pt x="9712" y="14335"/>
                  </a:cubicBezTo>
                  <a:cubicBezTo>
                    <a:pt x="3461" y="24315"/>
                    <a:pt x="210" y="37788"/>
                    <a:pt x="210" y="39035"/>
                  </a:cubicBezTo>
                  <a:cubicBezTo>
                    <a:pt x="210" y="42528"/>
                    <a:pt x="3961" y="42528"/>
                    <a:pt x="6211" y="42528"/>
                  </a:cubicBezTo>
                  <a:cubicBezTo>
                    <a:pt x="8962" y="42528"/>
                    <a:pt x="9962" y="42528"/>
                    <a:pt x="11213" y="41281"/>
                  </a:cubicBezTo>
                  <a:cubicBezTo>
                    <a:pt x="11713" y="40782"/>
                    <a:pt x="11713" y="40283"/>
                    <a:pt x="13213" y="34045"/>
                  </a:cubicBezTo>
                  <a:cubicBezTo>
                    <a:pt x="18215" y="14585"/>
                    <a:pt x="23717" y="9096"/>
                    <a:pt x="30218" y="9096"/>
                  </a:cubicBezTo>
                  <a:cubicBezTo>
                    <a:pt x="33970" y="9096"/>
                    <a:pt x="35970" y="11591"/>
                    <a:pt x="35970" y="18327"/>
                  </a:cubicBezTo>
                  <a:cubicBezTo>
                    <a:pt x="35970" y="22569"/>
                    <a:pt x="34970" y="26561"/>
                    <a:pt x="32469" y="36540"/>
                  </a:cubicBezTo>
                  <a:cubicBezTo>
                    <a:pt x="30719" y="43526"/>
                    <a:pt x="28218" y="53506"/>
                    <a:pt x="26968" y="58995"/>
                  </a:cubicBezTo>
                  <a:lnTo>
                    <a:pt x="17965" y="93924"/>
                  </a:lnTo>
                  <a:cubicBezTo>
                    <a:pt x="17215" y="97417"/>
                    <a:pt x="15964" y="102157"/>
                    <a:pt x="15964" y="103904"/>
                  </a:cubicBezTo>
                  <a:cubicBezTo>
                    <a:pt x="15964" y="109143"/>
                    <a:pt x="19965" y="114881"/>
                    <a:pt x="27718" y="114881"/>
                  </a:cubicBezTo>
                  <a:cubicBezTo>
                    <a:pt x="40722" y="114881"/>
                    <a:pt x="43723" y="103405"/>
                    <a:pt x="45473" y="95920"/>
                  </a:cubicBezTo>
                  <a:cubicBezTo>
                    <a:pt x="47974" y="86689"/>
                    <a:pt x="49974" y="78705"/>
                    <a:pt x="52475" y="67977"/>
                  </a:cubicBezTo>
                  <a:cubicBezTo>
                    <a:pt x="53475" y="64733"/>
                    <a:pt x="59727" y="39035"/>
                    <a:pt x="60227" y="38287"/>
                  </a:cubicBezTo>
                  <a:cubicBezTo>
                    <a:pt x="60477" y="36790"/>
                    <a:pt x="67480" y="25563"/>
                    <a:pt x="75732" y="18826"/>
                  </a:cubicBezTo>
                  <a:cubicBezTo>
                    <a:pt x="82734" y="13337"/>
                    <a:pt x="90987" y="9096"/>
                    <a:pt x="101490" y="9096"/>
                  </a:cubicBezTo>
                  <a:cubicBezTo>
                    <a:pt x="107992" y="9096"/>
                    <a:pt x="113993" y="11591"/>
                    <a:pt x="113993" y="23816"/>
                  </a:cubicBezTo>
                  <a:cubicBezTo>
                    <a:pt x="113993" y="38037"/>
                    <a:pt x="102990" y="67228"/>
                    <a:pt x="98239" y="79703"/>
                  </a:cubicBezTo>
                  <a:cubicBezTo>
                    <a:pt x="95488" y="86439"/>
                    <a:pt x="94738" y="88186"/>
                    <a:pt x="94738" y="92427"/>
                  </a:cubicBezTo>
                  <a:cubicBezTo>
                    <a:pt x="94738" y="106898"/>
                    <a:pt x="109242" y="114881"/>
                    <a:pt x="122996" y="114881"/>
                  </a:cubicBezTo>
                  <a:cubicBezTo>
                    <a:pt x="149504" y="114881"/>
                    <a:pt x="162008" y="80950"/>
                    <a:pt x="162008" y="75960"/>
                  </a:cubicBezTo>
                  <a:cubicBezTo>
                    <a:pt x="162008" y="72467"/>
                    <a:pt x="158257" y="72467"/>
                    <a:pt x="156006" y="72467"/>
                  </a:cubicBezTo>
                  <a:cubicBezTo>
                    <a:pt x="153005" y="72467"/>
                    <a:pt x="151255" y="72467"/>
                    <a:pt x="150254" y="75711"/>
                  </a:cubicBezTo>
                  <a:cubicBezTo>
                    <a:pt x="142002" y="103405"/>
                    <a:pt x="128498" y="105900"/>
                    <a:pt x="124497" y="105900"/>
                  </a:cubicBezTo>
                  <a:cubicBezTo>
                    <a:pt x="122746" y="105900"/>
                    <a:pt x="120245" y="105900"/>
                    <a:pt x="120245" y="100660"/>
                  </a:cubicBezTo>
                  <a:cubicBezTo>
                    <a:pt x="120245" y="94922"/>
                    <a:pt x="122746" y="88684"/>
                    <a:pt x="125247" y="82447"/>
                  </a:cubicBezTo>
                  <a:cubicBezTo>
                    <a:pt x="129248" y="72218"/>
                    <a:pt x="140751" y="43027"/>
                    <a:pt x="140751" y="29055"/>
                  </a:cubicBezTo>
                  <a:cubicBezTo>
                    <a:pt x="140751" y="6102"/>
                    <a:pt x="121496" y="114"/>
                    <a:pt x="103490" y="114"/>
                  </a:cubicBezTo>
                  <a:cubicBezTo>
                    <a:pt x="98239" y="114"/>
                    <a:pt x="79983" y="114"/>
                    <a:pt x="62228" y="19076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68" name="任意多边形: 形状 6467">
              <a:extLst>
                <a:ext uri="{FF2B5EF4-FFF2-40B4-BE49-F238E27FC236}">
                  <a16:creationId xmlns:a16="http://schemas.microsoft.com/office/drawing/2014/main" id="{FA85CAB7-947A-CD6B-6E7A-DF58F2E79CB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977579" y="6934518"/>
              <a:ext cx="63718" cy="115964"/>
            </a:xfrm>
            <a:custGeom>
              <a:avLst/>
              <a:gdLst>
                <a:gd name="connsiteX0" fmla="*/ 39778 w 63718"/>
                <a:gd name="connsiteY0" fmla="*/ 5006 h 115964"/>
                <a:gd name="connsiteX1" fmla="*/ 34527 w 63718"/>
                <a:gd name="connsiteY1" fmla="*/ 116 h 115964"/>
                <a:gd name="connsiteX2" fmla="*/ 217 w 63718"/>
                <a:gd name="connsiteY2" fmla="*/ 11293 h 115964"/>
                <a:gd name="connsiteX3" fmla="*/ 217 w 63718"/>
                <a:gd name="connsiteY3" fmla="*/ 17580 h 115964"/>
                <a:gd name="connsiteX4" fmla="*/ 25599 w 63718"/>
                <a:gd name="connsiteY4" fmla="*/ 12690 h 115964"/>
                <a:gd name="connsiteX5" fmla="*/ 25599 w 63718"/>
                <a:gd name="connsiteY5" fmla="*/ 101759 h 115964"/>
                <a:gd name="connsiteX6" fmla="*/ 8094 w 63718"/>
                <a:gd name="connsiteY6" fmla="*/ 109793 h 115964"/>
                <a:gd name="connsiteX7" fmla="*/ 1442 w 63718"/>
                <a:gd name="connsiteY7" fmla="*/ 109793 h 115964"/>
                <a:gd name="connsiteX8" fmla="*/ 1442 w 63718"/>
                <a:gd name="connsiteY8" fmla="*/ 116080 h 115964"/>
                <a:gd name="connsiteX9" fmla="*/ 32601 w 63718"/>
                <a:gd name="connsiteY9" fmla="*/ 115382 h 115964"/>
                <a:gd name="connsiteX10" fmla="*/ 63936 w 63718"/>
                <a:gd name="connsiteY10" fmla="*/ 116080 h 115964"/>
                <a:gd name="connsiteX11" fmla="*/ 63936 w 63718"/>
                <a:gd name="connsiteY11" fmla="*/ 109793 h 115964"/>
                <a:gd name="connsiteX12" fmla="*/ 57284 w 63718"/>
                <a:gd name="connsiteY12" fmla="*/ 109793 h 115964"/>
                <a:gd name="connsiteX13" fmla="*/ 39778 w 63718"/>
                <a:gd name="connsiteY13" fmla="*/ 101759 h 115964"/>
                <a:gd name="connsiteX14" fmla="*/ 39778 w 63718"/>
                <a:gd name="connsiteY14" fmla="*/ 5006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18" h="115964">
                  <a:moveTo>
                    <a:pt x="39778" y="5006"/>
                  </a:moveTo>
                  <a:cubicBezTo>
                    <a:pt x="39778" y="290"/>
                    <a:pt x="39428" y="116"/>
                    <a:pt x="34527" y="116"/>
                  </a:cubicBezTo>
                  <a:cubicBezTo>
                    <a:pt x="23324" y="11118"/>
                    <a:pt x="7394" y="11293"/>
                    <a:pt x="217" y="11293"/>
                  </a:cubicBezTo>
                  <a:lnTo>
                    <a:pt x="217" y="17580"/>
                  </a:lnTo>
                  <a:cubicBezTo>
                    <a:pt x="4418" y="17580"/>
                    <a:pt x="15971" y="17580"/>
                    <a:pt x="25599" y="12690"/>
                  </a:cubicBezTo>
                  <a:lnTo>
                    <a:pt x="25599" y="101759"/>
                  </a:lnTo>
                  <a:cubicBezTo>
                    <a:pt x="25599" y="107523"/>
                    <a:pt x="25599" y="109793"/>
                    <a:pt x="8094" y="109793"/>
                  </a:cubicBezTo>
                  <a:lnTo>
                    <a:pt x="1442" y="109793"/>
                  </a:lnTo>
                  <a:lnTo>
                    <a:pt x="1442" y="116080"/>
                  </a:lnTo>
                  <a:cubicBezTo>
                    <a:pt x="4593" y="115906"/>
                    <a:pt x="26124" y="115382"/>
                    <a:pt x="32601" y="115382"/>
                  </a:cubicBezTo>
                  <a:cubicBezTo>
                    <a:pt x="38028" y="115382"/>
                    <a:pt x="60084" y="115906"/>
                    <a:pt x="63936" y="116080"/>
                  </a:cubicBezTo>
                  <a:lnTo>
                    <a:pt x="63936" y="109793"/>
                  </a:lnTo>
                  <a:lnTo>
                    <a:pt x="57284" y="109793"/>
                  </a:lnTo>
                  <a:cubicBezTo>
                    <a:pt x="39778" y="109793"/>
                    <a:pt x="39778" y="107523"/>
                    <a:pt x="39778" y="101759"/>
                  </a:cubicBezTo>
                  <a:lnTo>
                    <a:pt x="39778" y="50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69" name="任意多边形: 形状 6468">
              <a:extLst>
                <a:ext uri="{FF2B5EF4-FFF2-40B4-BE49-F238E27FC236}">
                  <a16:creationId xmlns:a16="http://schemas.microsoft.com/office/drawing/2014/main" id="{9D61146A-A78D-5900-1B15-5E9685066AD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092191" y="6986612"/>
              <a:ext cx="29258" cy="74598"/>
            </a:xfrm>
            <a:custGeom>
              <a:avLst/>
              <a:gdLst>
                <a:gd name="connsiteX0" fmla="*/ 29480 w 29258"/>
                <a:gd name="connsiteY0" fmla="*/ 26311 h 74598"/>
                <a:gd name="connsiteX1" fmla="*/ 13475 w 29258"/>
                <a:gd name="connsiteY1" fmla="*/ 114 h 74598"/>
                <a:gd name="connsiteX2" fmla="*/ 221 w 29258"/>
                <a:gd name="connsiteY2" fmla="*/ 13337 h 74598"/>
                <a:gd name="connsiteX3" fmla="*/ 13475 w 29258"/>
                <a:gd name="connsiteY3" fmla="*/ 26561 h 74598"/>
                <a:gd name="connsiteX4" fmla="*/ 22228 w 29258"/>
                <a:gd name="connsiteY4" fmla="*/ 23317 h 74598"/>
                <a:gd name="connsiteX5" fmla="*/ 23478 w 29258"/>
                <a:gd name="connsiteY5" fmla="*/ 22569 h 74598"/>
                <a:gd name="connsiteX6" fmla="*/ 23978 w 29258"/>
                <a:gd name="connsiteY6" fmla="*/ 26311 h 74598"/>
                <a:gd name="connsiteX7" fmla="*/ 6973 w 29258"/>
                <a:gd name="connsiteY7" fmla="*/ 67977 h 74598"/>
                <a:gd name="connsiteX8" fmla="*/ 4222 w 29258"/>
                <a:gd name="connsiteY8" fmla="*/ 71968 h 74598"/>
                <a:gd name="connsiteX9" fmla="*/ 6723 w 29258"/>
                <a:gd name="connsiteY9" fmla="*/ 74713 h 74598"/>
                <a:gd name="connsiteX10" fmla="*/ 29480 w 29258"/>
                <a:gd name="connsiteY10" fmla="*/ 26311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58" h="74598">
                  <a:moveTo>
                    <a:pt x="29480" y="26311"/>
                  </a:moveTo>
                  <a:cubicBezTo>
                    <a:pt x="29480" y="9844"/>
                    <a:pt x="23228" y="114"/>
                    <a:pt x="13475" y="114"/>
                  </a:cubicBezTo>
                  <a:cubicBezTo>
                    <a:pt x="5223" y="114"/>
                    <a:pt x="221" y="6352"/>
                    <a:pt x="221" y="13337"/>
                  </a:cubicBezTo>
                  <a:cubicBezTo>
                    <a:pt x="221" y="20074"/>
                    <a:pt x="5223" y="26561"/>
                    <a:pt x="13475" y="26561"/>
                  </a:cubicBezTo>
                  <a:cubicBezTo>
                    <a:pt x="16476" y="26561"/>
                    <a:pt x="19727" y="25563"/>
                    <a:pt x="22228" y="23317"/>
                  </a:cubicBezTo>
                  <a:cubicBezTo>
                    <a:pt x="22978" y="22818"/>
                    <a:pt x="23228" y="22569"/>
                    <a:pt x="23478" y="22569"/>
                  </a:cubicBezTo>
                  <a:cubicBezTo>
                    <a:pt x="23728" y="22569"/>
                    <a:pt x="23978" y="22818"/>
                    <a:pt x="23978" y="26311"/>
                  </a:cubicBezTo>
                  <a:cubicBezTo>
                    <a:pt x="23978" y="44774"/>
                    <a:pt x="15226" y="59743"/>
                    <a:pt x="6973" y="67977"/>
                  </a:cubicBezTo>
                  <a:cubicBezTo>
                    <a:pt x="4222" y="70721"/>
                    <a:pt x="4222" y="71220"/>
                    <a:pt x="4222" y="71968"/>
                  </a:cubicBezTo>
                  <a:cubicBezTo>
                    <a:pt x="4222" y="73715"/>
                    <a:pt x="5473" y="74713"/>
                    <a:pt x="6723" y="74713"/>
                  </a:cubicBezTo>
                  <a:cubicBezTo>
                    <a:pt x="9474" y="74713"/>
                    <a:pt x="29480" y="55502"/>
                    <a:pt x="29480" y="263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70" name="任意多边形: 形状 6469">
              <a:extLst>
                <a:ext uri="{FF2B5EF4-FFF2-40B4-BE49-F238E27FC236}">
                  <a16:creationId xmlns:a16="http://schemas.microsoft.com/office/drawing/2014/main" id="{67BB734B-556C-24C1-0938-54E87486994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189081" y="6848143"/>
              <a:ext cx="66019" cy="167659"/>
            </a:xfrm>
            <a:custGeom>
              <a:avLst/>
              <a:gdLst>
                <a:gd name="connsiteX0" fmla="*/ 63995 w 66019"/>
                <a:gd name="connsiteY0" fmla="*/ 9096 h 167659"/>
                <a:gd name="connsiteX1" fmla="*/ 54742 w 66019"/>
                <a:gd name="connsiteY1" fmla="*/ 114 h 167659"/>
                <a:gd name="connsiteX2" fmla="*/ 41238 w 66019"/>
                <a:gd name="connsiteY2" fmla="*/ 13337 h 167659"/>
                <a:gd name="connsiteX3" fmla="*/ 50741 w 66019"/>
                <a:gd name="connsiteY3" fmla="*/ 22319 h 167659"/>
                <a:gd name="connsiteX4" fmla="*/ 63995 w 66019"/>
                <a:gd name="connsiteY4" fmla="*/ 9096 h 167659"/>
                <a:gd name="connsiteX5" fmla="*/ 44989 w 66019"/>
                <a:gd name="connsiteY5" fmla="*/ 102906 h 167659"/>
                <a:gd name="connsiteX6" fmla="*/ 50490 w 66019"/>
                <a:gd name="connsiteY6" fmla="*/ 88435 h 167659"/>
                <a:gd name="connsiteX7" fmla="*/ 53741 w 66019"/>
                <a:gd name="connsiteY7" fmla="*/ 75212 h 167659"/>
                <a:gd name="connsiteX8" fmla="*/ 33235 w 66019"/>
                <a:gd name="connsiteY8" fmla="*/ 54753 h 167659"/>
                <a:gd name="connsiteX9" fmla="*/ 226 w 66019"/>
                <a:gd name="connsiteY9" fmla="*/ 93175 h 167659"/>
                <a:gd name="connsiteX10" fmla="*/ 3226 w 66019"/>
                <a:gd name="connsiteY10" fmla="*/ 95670 h 167659"/>
                <a:gd name="connsiteX11" fmla="*/ 7228 w 66019"/>
                <a:gd name="connsiteY11" fmla="*/ 91179 h 167659"/>
                <a:gd name="connsiteX12" fmla="*/ 32485 w 66019"/>
                <a:gd name="connsiteY12" fmla="*/ 60242 h 167659"/>
                <a:gd name="connsiteX13" fmla="*/ 38737 w 66019"/>
                <a:gd name="connsiteY13" fmla="*/ 68226 h 167659"/>
                <a:gd name="connsiteX14" fmla="*/ 35986 w 66019"/>
                <a:gd name="connsiteY14" fmla="*/ 81200 h 167659"/>
                <a:gd name="connsiteX15" fmla="*/ 18731 w 66019"/>
                <a:gd name="connsiteY15" fmla="*/ 127356 h 167659"/>
                <a:gd name="connsiteX16" fmla="*/ 12979 w 66019"/>
                <a:gd name="connsiteY16" fmla="*/ 147316 h 167659"/>
                <a:gd name="connsiteX17" fmla="*/ 33485 w 66019"/>
                <a:gd name="connsiteY17" fmla="*/ 167774 h 167659"/>
                <a:gd name="connsiteX18" fmla="*/ 66245 w 66019"/>
                <a:gd name="connsiteY18" fmla="*/ 129352 h 167659"/>
                <a:gd name="connsiteX19" fmla="*/ 63244 w 66019"/>
                <a:gd name="connsiteY19" fmla="*/ 126857 h 167659"/>
                <a:gd name="connsiteX20" fmla="*/ 59493 w 66019"/>
                <a:gd name="connsiteY20" fmla="*/ 131348 h 167659"/>
                <a:gd name="connsiteX21" fmla="*/ 33986 w 66019"/>
                <a:gd name="connsiteY21" fmla="*/ 162285 h 167659"/>
                <a:gd name="connsiteX22" fmla="*/ 27984 w 66019"/>
                <a:gd name="connsiteY22" fmla="*/ 154052 h 167659"/>
                <a:gd name="connsiteX23" fmla="*/ 35236 w 66019"/>
                <a:gd name="connsiteY23" fmla="*/ 129102 h 167659"/>
                <a:gd name="connsiteX24" fmla="*/ 44989 w 66019"/>
                <a:gd name="connsiteY24" fmla="*/ 102906 h 16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019" h="167659">
                  <a:moveTo>
                    <a:pt x="63995" y="9096"/>
                  </a:moveTo>
                  <a:cubicBezTo>
                    <a:pt x="63995" y="4106"/>
                    <a:pt x="60493" y="114"/>
                    <a:pt x="54742" y="114"/>
                  </a:cubicBezTo>
                  <a:cubicBezTo>
                    <a:pt x="47990" y="114"/>
                    <a:pt x="41238" y="6601"/>
                    <a:pt x="41238" y="13337"/>
                  </a:cubicBezTo>
                  <a:cubicBezTo>
                    <a:pt x="41238" y="18078"/>
                    <a:pt x="44739" y="22319"/>
                    <a:pt x="50741" y="22319"/>
                  </a:cubicBezTo>
                  <a:cubicBezTo>
                    <a:pt x="56492" y="22319"/>
                    <a:pt x="63995" y="16581"/>
                    <a:pt x="63995" y="9096"/>
                  </a:cubicBezTo>
                  <a:close/>
                  <a:moveTo>
                    <a:pt x="44989" y="102906"/>
                  </a:moveTo>
                  <a:cubicBezTo>
                    <a:pt x="47990" y="95670"/>
                    <a:pt x="47990" y="95171"/>
                    <a:pt x="50490" y="88435"/>
                  </a:cubicBezTo>
                  <a:cubicBezTo>
                    <a:pt x="52491" y="83445"/>
                    <a:pt x="53741" y="79952"/>
                    <a:pt x="53741" y="75212"/>
                  </a:cubicBezTo>
                  <a:cubicBezTo>
                    <a:pt x="53741" y="63985"/>
                    <a:pt x="45739" y="54753"/>
                    <a:pt x="33235" y="54753"/>
                  </a:cubicBezTo>
                  <a:cubicBezTo>
                    <a:pt x="9728" y="54753"/>
                    <a:pt x="226" y="90930"/>
                    <a:pt x="226" y="93175"/>
                  </a:cubicBezTo>
                  <a:cubicBezTo>
                    <a:pt x="226" y="95670"/>
                    <a:pt x="2726" y="95670"/>
                    <a:pt x="3226" y="95670"/>
                  </a:cubicBezTo>
                  <a:cubicBezTo>
                    <a:pt x="5727" y="95670"/>
                    <a:pt x="5977" y="95171"/>
                    <a:pt x="7228" y="91179"/>
                  </a:cubicBezTo>
                  <a:cubicBezTo>
                    <a:pt x="13980" y="67727"/>
                    <a:pt x="23983" y="60242"/>
                    <a:pt x="32485" y="60242"/>
                  </a:cubicBezTo>
                  <a:cubicBezTo>
                    <a:pt x="34486" y="60242"/>
                    <a:pt x="38737" y="60242"/>
                    <a:pt x="38737" y="68226"/>
                  </a:cubicBezTo>
                  <a:cubicBezTo>
                    <a:pt x="38737" y="73465"/>
                    <a:pt x="36986" y="78705"/>
                    <a:pt x="35986" y="81200"/>
                  </a:cubicBezTo>
                  <a:cubicBezTo>
                    <a:pt x="33986" y="87687"/>
                    <a:pt x="22732" y="116628"/>
                    <a:pt x="18731" y="127356"/>
                  </a:cubicBezTo>
                  <a:cubicBezTo>
                    <a:pt x="16230" y="133843"/>
                    <a:pt x="12979" y="142076"/>
                    <a:pt x="12979" y="147316"/>
                  </a:cubicBezTo>
                  <a:cubicBezTo>
                    <a:pt x="12979" y="159042"/>
                    <a:pt x="21482" y="167774"/>
                    <a:pt x="33485" y="167774"/>
                  </a:cubicBezTo>
                  <a:cubicBezTo>
                    <a:pt x="56992" y="167774"/>
                    <a:pt x="66245" y="131597"/>
                    <a:pt x="66245" y="129352"/>
                  </a:cubicBezTo>
                  <a:cubicBezTo>
                    <a:pt x="66245" y="126857"/>
                    <a:pt x="63995" y="126857"/>
                    <a:pt x="63244" y="126857"/>
                  </a:cubicBezTo>
                  <a:cubicBezTo>
                    <a:pt x="60744" y="126857"/>
                    <a:pt x="60744" y="127606"/>
                    <a:pt x="59493" y="131348"/>
                  </a:cubicBezTo>
                  <a:cubicBezTo>
                    <a:pt x="54992" y="147066"/>
                    <a:pt x="46739" y="162285"/>
                    <a:pt x="33986" y="162285"/>
                  </a:cubicBezTo>
                  <a:cubicBezTo>
                    <a:pt x="29734" y="162285"/>
                    <a:pt x="27984" y="159790"/>
                    <a:pt x="27984" y="154052"/>
                  </a:cubicBezTo>
                  <a:cubicBezTo>
                    <a:pt x="27984" y="147815"/>
                    <a:pt x="29484" y="144322"/>
                    <a:pt x="35236" y="129102"/>
                  </a:cubicBezTo>
                  <a:lnTo>
                    <a:pt x="44989" y="1029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71" name="任意多边形: 形状 6470">
              <a:extLst>
                <a:ext uri="{FF2B5EF4-FFF2-40B4-BE49-F238E27FC236}">
                  <a16:creationId xmlns:a16="http://schemas.microsoft.com/office/drawing/2014/main" id="{47F1AB1A-B3B7-C9F7-06ED-3A53F9945D7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287063" y="6934518"/>
              <a:ext cx="63718" cy="115964"/>
            </a:xfrm>
            <a:custGeom>
              <a:avLst/>
              <a:gdLst>
                <a:gd name="connsiteX0" fmla="*/ 39791 w 63718"/>
                <a:gd name="connsiteY0" fmla="*/ 5006 h 115964"/>
                <a:gd name="connsiteX1" fmla="*/ 34539 w 63718"/>
                <a:gd name="connsiteY1" fmla="*/ 116 h 115964"/>
                <a:gd name="connsiteX2" fmla="*/ 229 w 63718"/>
                <a:gd name="connsiteY2" fmla="*/ 11293 h 115964"/>
                <a:gd name="connsiteX3" fmla="*/ 229 w 63718"/>
                <a:gd name="connsiteY3" fmla="*/ 17580 h 115964"/>
                <a:gd name="connsiteX4" fmla="*/ 25612 w 63718"/>
                <a:gd name="connsiteY4" fmla="*/ 12690 h 115964"/>
                <a:gd name="connsiteX5" fmla="*/ 25612 w 63718"/>
                <a:gd name="connsiteY5" fmla="*/ 101759 h 115964"/>
                <a:gd name="connsiteX6" fmla="*/ 8106 w 63718"/>
                <a:gd name="connsiteY6" fmla="*/ 109793 h 115964"/>
                <a:gd name="connsiteX7" fmla="*/ 1454 w 63718"/>
                <a:gd name="connsiteY7" fmla="*/ 109793 h 115964"/>
                <a:gd name="connsiteX8" fmla="*/ 1454 w 63718"/>
                <a:gd name="connsiteY8" fmla="*/ 116080 h 115964"/>
                <a:gd name="connsiteX9" fmla="*/ 32614 w 63718"/>
                <a:gd name="connsiteY9" fmla="*/ 115382 h 115964"/>
                <a:gd name="connsiteX10" fmla="*/ 63948 w 63718"/>
                <a:gd name="connsiteY10" fmla="*/ 116080 h 115964"/>
                <a:gd name="connsiteX11" fmla="*/ 63948 w 63718"/>
                <a:gd name="connsiteY11" fmla="*/ 109793 h 115964"/>
                <a:gd name="connsiteX12" fmla="*/ 57296 w 63718"/>
                <a:gd name="connsiteY12" fmla="*/ 109793 h 115964"/>
                <a:gd name="connsiteX13" fmla="*/ 39791 w 63718"/>
                <a:gd name="connsiteY13" fmla="*/ 101759 h 115964"/>
                <a:gd name="connsiteX14" fmla="*/ 39791 w 63718"/>
                <a:gd name="connsiteY14" fmla="*/ 5006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18" h="115964">
                  <a:moveTo>
                    <a:pt x="39791" y="5006"/>
                  </a:moveTo>
                  <a:cubicBezTo>
                    <a:pt x="39791" y="290"/>
                    <a:pt x="39441" y="116"/>
                    <a:pt x="34539" y="116"/>
                  </a:cubicBezTo>
                  <a:cubicBezTo>
                    <a:pt x="23336" y="11118"/>
                    <a:pt x="7406" y="11293"/>
                    <a:pt x="229" y="11293"/>
                  </a:cubicBezTo>
                  <a:lnTo>
                    <a:pt x="229" y="17580"/>
                  </a:lnTo>
                  <a:cubicBezTo>
                    <a:pt x="4430" y="17580"/>
                    <a:pt x="15984" y="17580"/>
                    <a:pt x="25612" y="12690"/>
                  </a:cubicBezTo>
                  <a:lnTo>
                    <a:pt x="25612" y="101759"/>
                  </a:lnTo>
                  <a:cubicBezTo>
                    <a:pt x="25612" y="107523"/>
                    <a:pt x="25612" y="109793"/>
                    <a:pt x="8106" y="109793"/>
                  </a:cubicBezTo>
                  <a:lnTo>
                    <a:pt x="1454" y="109793"/>
                  </a:lnTo>
                  <a:lnTo>
                    <a:pt x="1454" y="116080"/>
                  </a:lnTo>
                  <a:cubicBezTo>
                    <a:pt x="4605" y="115906"/>
                    <a:pt x="26137" y="115382"/>
                    <a:pt x="32614" y="115382"/>
                  </a:cubicBezTo>
                  <a:cubicBezTo>
                    <a:pt x="38040" y="115382"/>
                    <a:pt x="60097" y="115906"/>
                    <a:pt x="63948" y="116080"/>
                  </a:cubicBezTo>
                  <a:lnTo>
                    <a:pt x="63948" y="109793"/>
                  </a:lnTo>
                  <a:lnTo>
                    <a:pt x="57296" y="109793"/>
                  </a:lnTo>
                  <a:cubicBezTo>
                    <a:pt x="39791" y="109793"/>
                    <a:pt x="39791" y="107523"/>
                    <a:pt x="39791" y="101759"/>
                  </a:cubicBezTo>
                  <a:lnTo>
                    <a:pt x="39791" y="50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72" name="任意多边形: 形状 6471">
              <a:extLst>
                <a:ext uri="{FF2B5EF4-FFF2-40B4-BE49-F238E27FC236}">
                  <a16:creationId xmlns:a16="http://schemas.microsoft.com/office/drawing/2014/main" id="{3287CD8A-946C-F272-F3CD-0297128582B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401675" y="6986612"/>
              <a:ext cx="29258" cy="74598"/>
            </a:xfrm>
            <a:custGeom>
              <a:avLst/>
              <a:gdLst>
                <a:gd name="connsiteX0" fmla="*/ 29492 w 29258"/>
                <a:gd name="connsiteY0" fmla="*/ 26311 h 74598"/>
                <a:gd name="connsiteX1" fmla="*/ 13487 w 29258"/>
                <a:gd name="connsiteY1" fmla="*/ 114 h 74598"/>
                <a:gd name="connsiteX2" fmla="*/ 233 w 29258"/>
                <a:gd name="connsiteY2" fmla="*/ 13337 h 74598"/>
                <a:gd name="connsiteX3" fmla="*/ 13487 w 29258"/>
                <a:gd name="connsiteY3" fmla="*/ 26561 h 74598"/>
                <a:gd name="connsiteX4" fmla="*/ 22240 w 29258"/>
                <a:gd name="connsiteY4" fmla="*/ 23317 h 74598"/>
                <a:gd name="connsiteX5" fmla="*/ 23490 w 29258"/>
                <a:gd name="connsiteY5" fmla="*/ 22569 h 74598"/>
                <a:gd name="connsiteX6" fmla="*/ 23991 w 29258"/>
                <a:gd name="connsiteY6" fmla="*/ 26311 h 74598"/>
                <a:gd name="connsiteX7" fmla="*/ 6985 w 29258"/>
                <a:gd name="connsiteY7" fmla="*/ 67977 h 74598"/>
                <a:gd name="connsiteX8" fmla="*/ 4235 w 29258"/>
                <a:gd name="connsiteY8" fmla="*/ 71968 h 74598"/>
                <a:gd name="connsiteX9" fmla="*/ 6735 w 29258"/>
                <a:gd name="connsiteY9" fmla="*/ 74713 h 74598"/>
                <a:gd name="connsiteX10" fmla="*/ 29492 w 29258"/>
                <a:gd name="connsiteY10" fmla="*/ 26311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58" h="74598">
                  <a:moveTo>
                    <a:pt x="29492" y="26311"/>
                  </a:moveTo>
                  <a:cubicBezTo>
                    <a:pt x="29492" y="9844"/>
                    <a:pt x="23240" y="114"/>
                    <a:pt x="13487" y="114"/>
                  </a:cubicBezTo>
                  <a:cubicBezTo>
                    <a:pt x="5235" y="114"/>
                    <a:pt x="233" y="6352"/>
                    <a:pt x="233" y="13337"/>
                  </a:cubicBezTo>
                  <a:cubicBezTo>
                    <a:pt x="233" y="20074"/>
                    <a:pt x="5235" y="26561"/>
                    <a:pt x="13487" y="26561"/>
                  </a:cubicBezTo>
                  <a:cubicBezTo>
                    <a:pt x="16488" y="26561"/>
                    <a:pt x="19739" y="25563"/>
                    <a:pt x="22240" y="23317"/>
                  </a:cubicBezTo>
                  <a:cubicBezTo>
                    <a:pt x="22990" y="22818"/>
                    <a:pt x="23240" y="22569"/>
                    <a:pt x="23490" y="22569"/>
                  </a:cubicBezTo>
                  <a:cubicBezTo>
                    <a:pt x="23740" y="22569"/>
                    <a:pt x="23991" y="22818"/>
                    <a:pt x="23991" y="26311"/>
                  </a:cubicBezTo>
                  <a:cubicBezTo>
                    <a:pt x="23991" y="44774"/>
                    <a:pt x="15238" y="59743"/>
                    <a:pt x="6985" y="67977"/>
                  </a:cubicBezTo>
                  <a:cubicBezTo>
                    <a:pt x="4235" y="70721"/>
                    <a:pt x="4235" y="71220"/>
                    <a:pt x="4235" y="71968"/>
                  </a:cubicBezTo>
                  <a:cubicBezTo>
                    <a:pt x="4235" y="73715"/>
                    <a:pt x="5485" y="74713"/>
                    <a:pt x="6735" y="74713"/>
                  </a:cubicBezTo>
                  <a:cubicBezTo>
                    <a:pt x="9486" y="74713"/>
                    <a:pt x="29492" y="55502"/>
                    <a:pt x="29492" y="263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73" name="任意多边形: 形状 6472">
              <a:extLst>
                <a:ext uri="{FF2B5EF4-FFF2-40B4-BE49-F238E27FC236}">
                  <a16:creationId xmlns:a16="http://schemas.microsoft.com/office/drawing/2014/main" id="{5058366A-FCB6-07EE-FB6C-42C4624861A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488061" y="6848143"/>
              <a:ext cx="102530" cy="216061"/>
            </a:xfrm>
            <a:custGeom>
              <a:avLst/>
              <a:gdLst>
                <a:gd name="connsiteX0" fmla="*/ 102768 w 102530"/>
                <a:gd name="connsiteY0" fmla="*/ 9096 h 216061"/>
                <a:gd name="connsiteX1" fmla="*/ 93266 w 102530"/>
                <a:gd name="connsiteY1" fmla="*/ 114 h 216061"/>
                <a:gd name="connsiteX2" fmla="*/ 80012 w 102530"/>
                <a:gd name="connsiteY2" fmla="*/ 13337 h 216061"/>
                <a:gd name="connsiteX3" fmla="*/ 89264 w 102530"/>
                <a:gd name="connsiteY3" fmla="*/ 22319 h 216061"/>
                <a:gd name="connsiteX4" fmla="*/ 102768 w 102530"/>
                <a:gd name="connsiteY4" fmla="*/ 9096 h 216061"/>
                <a:gd name="connsiteX5" fmla="*/ 52503 w 102530"/>
                <a:gd name="connsiteY5" fmla="*/ 177504 h 216061"/>
                <a:gd name="connsiteX6" fmla="*/ 21744 w 102530"/>
                <a:gd name="connsiteY6" fmla="*/ 210687 h 216061"/>
                <a:gd name="connsiteX7" fmla="*/ 11991 w 102530"/>
                <a:gd name="connsiteY7" fmla="*/ 208441 h 216061"/>
                <a:gd name="connsiteX8" fmla="*/ 23245 w 102530"/>
                <a:gd name="connsiteY8" fmla="*/ 195218 h 216061"/>
                <a:gd name="connsiteX9" fmla="*/ 13742 w 102530"/>
                <a:gd name="connsiteY9" fmla="*/ 186486 h 216061"/>
                <a:gd name="connsiteX10" fmla="*/ 238 w 102530"/>
                <a:gd name="connsiteY10" fmla="*/ 200707 h 216061"/>
                <a:gd name="connsiteX11" fmla="*/ 22244 w 102530"/>
                <a:gd name="connsiteY11" fmla="*/ 216176 h 216061"/>
                <a:gd name="connsiteX12" fmla="*/ 69258 w 102530"/>
                <a:gd name="connsiteY12" fmla="*/ 178253 h 216061"/>
                <a:gd name="connsiteX13" fmla="*/ 92265 w 102530"/>
                <a:gd name="connsiteY13" fmla="*/ 86938 h 216061"/>
                <a:gd name="connsiteX14" fmla="*/ 93516 w 102530"/>
                <a:gd name="connsiteY14" fmla="*/ 77707 h 216061"/>
                <a:gd name="connsiteX15" fmla="*/ 70509 w 102530"/>
                <a:gd name="connsiteY15" fmla="*/ 54753 h 216061"/>
                <a:gd name="connsiteX16" fmla="*/ 30747 w 102530"/>
                <a:gd name="connsiteY16" fmla="*/ 93175 h 216061"/>
                <a:gd name="connsiteX17" fmla="*/ 33748 w 102530"/>
                <a:gd name="connsiteY17" fmla="*/ 95670 h 216061"/>
                <a:gd name="connsiteX18" fmla="*/ 38249 w 102530"/>
                <a:gd name="connsiteY18" fmla="*/ 90680 h 216061"/>
                <a:gd name="connsiteX19" fmla="*/ 69759 w 102530"/>
                <a:gd name="connsiteY19" fmla="*/ 60242 h 216061"/>
                <a:gd name="connsiteX20" fmla="*/ 77761 w 102530"/>
                <a:gd name="connsiteY20" fmla="*/ 71719 h 216061"/>
                <a:gd name="connsiteX21" fmla="*/ 76010 w 102530"/>
                <a:gd name="connsiteY21" fmla="*/ 84443 h 216061"/>
                <a:gd name="connsiteX22" fmla="*/ 52503 w 102530"/>
                <a:gd name="connsiteY22" fmla="*/ 177504 h 21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530" h="216061">
                  <a:moveTo>
                    <a:pt x="102768" y="9096"/>
                  </a:moveTo>
                  <a:cubicBezTo>
                    <a:pt x="102768" y="4356"/>
                    <a:pt x="99267" y="114"/>
                    <a:pt x="93266" y="114"/>
                  </a:cubicBezTo>
                  <a:cubicBezTo>
                    <a:pt x="87514" y="114"/>
                    <a:pt x="80012" y="5853"/>
                    <a:pt x="80012" y="13337"/>
                  </a:cubicBezTo>
                  <a:cubicBezTo>
                    <a:pt x="80012" y="18327"/>
                    <a:pt x="83513" y="22319"/>
                    <a:pt x="89264" y="22319"/>
                  </a:cubicBezTo>
                  <a:cubicBezTo>
                    <a:pt x="96016" y="22319"/>
                    <a:pt x="102768" y="15832"/>
                    <a:pt x="102768" y="9096"/>
                  </a:cubicBezTo>
                  <a:close/>
                  <a:moveTo>
                    <a:pt x="52503" y="177504"/>
                  </a:moveTo>
                  <a:cubicBezTo>
                    <a:pt x="47752" y="196466"/>
                    <a:pt x="35748" y="210687"/>
                    <a:pt x="21744" y="210687"/>
                  </a:cubicBezTo>
                  <a:cubicBezTo>
                    <a:pt x="20244" y="210687"/>
                    <a:pt x="16493" y="210687"/>
                    <a:pt x="11991" y="208441"/>
                  </a:cubicBezTo>
                  <a:cubicBezTo>
                    <a:pt x="19494" y="206695"/>
                    <a:pt x="23245" y="200208"/>
                    <a:pt x="23245" y="195218"/>
                  </a:cubicBezTo>
                  <a:cubicBezTo>
                    <a:pt x="23245" y="191226"/>
                    <a:pt x="20494" y="186486"/>
                    <a:pt x="13742" y="186486"/>
                  </a:cubicBezTo>
                  <a:cubicBezTo>
                    <a:pt x="7490" y="186486"/>
                    <a:pt x="238" y="191725"/>
                    <a:pt x="238" y="200707"/>
                  </a:cubicBezTo>
                  <a:cubicBezTo>
                    <a:pt x="238" y="210687"/>
                    <a:pt x="10241" y="216176"/>
                    <a:pt x="22244" y="216176"/>
                  </a:cubicBezTo>
                  <a:cubicBezTo>
                    <a:pt x="39750" y="216176"/>
                    <a:pt x="63007" y="202953"/>
                    <a:pt x="69258" y="178253"/>
                  </a:cubicBezTo>
                  <a:lnTo>
                    <a:pt x="92265" y="86938"/>
                  </a:lnTo>
                  <a:cubicBezTo>
                    <a:pt x="93516" y="81948"/>
                    <a:pt x="93516" y="78455"/>
                    <a:pt x="93516" y="77707"/>
                  </a:cubicBezTo>
                  <a:cubicBezTo>
                    <a:pt x="93516" y="63486"/>
                    <a:pt x="83013" y="54753"/>
                    <a:pt x="70509" y="54753"/>
                  </a:cubicBezTo>
                  <a:cubicBezTo>
                    <a:pt x="45001" y="54753"/>
                    <a:pt x="30747" y="90930"/>
                    <a:pt x="30747" y="93175"/>
                  </a:cubicBezTo>
                  <a:cubicBezTo>
                    <a:pt x="30747" y="95670"/>
                    <a:pt x="33248" y="95670"/>
                    <a:pt x="33748" y="95670"/>
                  </a:cubicBezTo>
                  <a:cubicBezTo>
                    <a:pt x="35998" y="95670"/>
                    <a:pt x="36249" y="95421"/>
                    <a:pt x="38249" y="90680"/>
                  </a:cubicBezTo>
                  <a:cubicBezTo>
                    <a:pt x="44501" y="75461"/>
                    <a:pt x="56004" y="60242"/>
                    <a:pt x="69759" y="60242"/>
                  </a:cubicBezTo>
                  <a:cubicBezTo>
                    <a:pt x="73260" y="60242"/>
                    <a:pt x="77761" y="61240"/>
                    <a:pt x="77761" y="71719"/>
                  </a:cubicBezTo>
                  <a:cubicBezTo>
                    <a:pt x="77761" y="77457"/>
                    <a:pt x="77011" y="80202"/>
                    <a:pt x="76010" y="84443"/>
                  </a:cubicBezTo>
                  <a:lnTo>
                    <a:pt x="52503" y="17750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74" name="任意多边形: 形状 6473">
              <a:extLst>
                <a:ext uri="{FF2B5EF4-FFF2-40B4-BE49-F238E27FC236}">
                  <a16:creationId xmlns:a16="http://schemas.microsoft.com/office/drawing/2014/main" id="{FB4C8E5A-A838-7CF1-8CE0-A9607B3CDE1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613376" y="6934518"/>
              <a:ext cx="63718" cy="115964"/>
            </a:xfrm>
            <a:custGeom>
              <a:avLst/>
              <a:gdLst>
                <a:gd name="connsiteX0" fmla="*/ 39804 w 63718"/>
                <a:gd name="connsiteY0" fmla="*/ 5006 h 115964"/>
                <a:gd name="connsiteX1" fmla="*/ 34552 w 63718"/>
                <a:gd name="connsiteY1" fmla="*/ 116 h 115964"/>
                <a:gd name="connsiteX2" fmla="*/ 242 w 63718"/>
                <a:gd name="connsiteY2" fmla="*/ 11293 h 115964"/>
                <a:gd name="connsiteX3" fmla="*/ 242 w 63718"/>
                <a:gd name="connsiteY3" fmla="*/ 17580 h 115964"/>
                <a:gd name="connsiteX4" fmla="*/ 25625 w 63718"/>
                <a:gd name="connsiteY4" fmla="*/ 12690 h 115964"/>
                <a:gd name="connsiteX5" fmla="*/ 25625 w 63718"/>
                <a:gd name="connsiteY5" fmla="*/ 101759 h 115964"/>
                <a:gd name="connsiteX6" fmla="*/ 8119 w 63718"/>
                <a:gd name="connsiteY6" fmla="*/ 109793 h 115964"/>
                <a:gd name="connsiteX7" fmla="*/ 1467 w 63718"/>
                <a:gd name="connsiteY7" fmla="*/ 109793 h 115964"/>
                <a:gd name="connsiteX8" fmla="*/ 1467 w 63718"/>
                <a:gd name="connsiteY8" fmla="*/ 116080 h 115964"/>
                <a:gd name="connsiteX9" fmla="*/ 32627 w 63718"/>
                <a:gd name="connsiteY9" fmla="*/ 115382 h 115964"/>
                <a:gd name="connsiteX10" fmla="*/ 63961 w 63718"/>
                <a:gd name="connsiteY10" fmla="*/ 116080 h 115964"/>
                <a:gd name="connsiteX11" fmla="*/ 63961 w 63718"/>
                <a:gd name="connsiteY11" fmla="*/ 109793 h 115964"/>
                <a:gd name="connsiteX12" fmla="*/ 57309 w 63718"/>
                <a:gd name="connsiteY12" fmla="*/ 109793 h 115964"/>
                <a:gd name="connsiteX13" fmla="*/ 39804 w 63718"/>
                <a:gd name="connsiteY13" fmla="*/ 101759 h 115964"/>
                <a:gd name="connsiteX14" fmla="*/ 39804 w 63718"/>
                <a:gd name="connsiteY14" fmla="*/ 5006 h 1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18" h="115964">
                  <a:moveTo>
                    <a:pt x="39804" y="5006"/>
                  </a:moveTo>
                  <a:cubicBezTo>
                    <a:pt x="39804" y="290"/>
                    <a:pt x="39454" y="116"/>
                    <a:pt x="34552" y="116"/>
                  </a:cubicBezTo>
                  <a:cubicBezTo>
                    <a:pt x="23349" y="11118"/>
                    <a:pt x="7419" y="11293"/>
                    <a:pt x="242" y="11293"/>
                  </a:cubicBezTo>
                  <a:lnTo>
                    <a:pt x="242" y="17580"/>
                  </a:lnTo>
                  <a:cubicBezTo>
                    <a:pt x="4443" y="17580"/>
                    <a:pt x="15997" y="17580"/>
                    <a:pt x="25625" y="12690"/>
                  </a:cubicBezTo>
                  <a:lnTo>
                    <a:pt x="25625" y="101759"/>
                  </a:lnTo>
                  <a:cubicBezTo>
                    <a:pt x="25625" y="107523"/>
                    <a:pt x="25625" y="109793"/>
                    <a:pt x="8119" y="109793"/>
                  </a:cubicBezTo>
                  <a:lnTo>
                    <a:pt x="1467" y="109793"/>
                  </a:lnTo>
                  <a:lnTo>
                    <a:pt x="1467" y="116080"/>
                  </a:lnTo>
                  <a:cubicBezTo>
                    <a:pt x="4618" y="115906"/>
                    <a:pt x="26150" y="115382"/>
                    <a:pt x="32627" y="115382"/>
                  </a:cubicBezTo>
                  <a:cubicBezTo>
                    <a:pt x="38053" y="115382"/>
                    <a:pt x="60110" y="115906"/>
                    <a:pt x="63961" y="116080"/>
                  </a:cubicBezTo>
                  <a:lnTo>
                    <a:pt x="63961" y="109793"/>
                  </a:lnTo>
                  <a:lnTo>
                    <a:pt x="57309" y="109793"/>
                  </a:lnTo>
                  <a:cubicBezTo>
                    <a:pt x="39804" y="109793"/>
                    <a:pt x="39804" y="107523"/>
                    <a:pt x="39804" y="101759"/>
                  </a:cubicBezTo>
                  <a:lnTo>
                    <a:pt x="39804" y="50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75" name="任意多边形: 形状 6474">
              <a:extLst>
                <a:ext uri="{FF2B5EF4-FFF2-40B4-BE49-F238E27FC236}">
                  <a16:creationId xmlns:a16="http://schemas.microsoft.com/office/drawing/2014/main" id="{89AFF3AA-6217-901C-4154-1A2EFE44596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727988" y="6986612"/>
              <a:ext cx="29258" cy="74598"/>
            </a:xfrm>
            <a:custGeom>
              <a:avLst/>
              <a:gdLst>
                <a:gd name="connsiteX0" fmla="*/ 29505 w 29258"/>
                <a:gd name="connsiteY0" fmla="*/ 26311 h 74598"/>
                <a:gd name="connsiteX1" fmla="*/ 13500 w 29258"/>
                <a:gd name="connsiteY1" fmla="*/ 114 h 74598"/>
                <a:gd name="connsiteX2" fmla="*/ 246 w 29258"/>
                <a:gd name="connsiteY2" fmla="*/ 13337 h 74598"/>
                <a:gd name="connsiteX3" fmla="*/ 13500 w 29258"/>
                <a:gd name="connsiteY3" fmla="*/ 26561 h 74598"/>
                <a:gd name="connsiteX4" fmla="*/ 22253 w 29258"/>
                <a:gd name="connsiteY4" fmla="*/ 23317 h 74598"/>
                <a:gd name="connsiteX5" fmla="*/ 23503 w 29258"/>
                <a:gd name="connsiteY5" fmla="*/ 22569 h 74598"/>
                <a:gd name="connsiteX6" fmla="*/ 24004 w 29258"/>
                <a:gd name="connsiteY6" fmla="*/ 26311 h 74598"/>
                <a:gd name="connsiteX7" fmla="*/ 6998 w 29258"/>
                <a:gd name="connsiteY7" fmla="*/ 67977 h 74598"/>
                <a:gd name="connsiteX8" fmla="*/ 4248 w 29258"/>
                <a:gd name="connsiteY8" fmla="*/ 71968 h 74598"/>
                <a:gd name="connsiteX9" fmla="*/ 6748 w 29258"/>
                <a:gd name="connsiteY9" fmla="*/ 74713 h 74598"/>
                <a:gd name="connsiteX10" fmla="*/ 29505 w 29258"/>
                <a:gd name="connsiteY10" fmla="*/ 26311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58" h="74598">
                  <a:moveTo>
                    <a:pt x="29505" y="26311"/>
                  </a:moveTo>
                  <a:cubicBezTo>
                    <a:pt x="29505" y="9844"/>
                    <a:pt x="23253" y="114"/>
                    <a:pt x="13500" y="114"/>
                  </a:cubicBezTo>
                  <a:cubicBezTo>
                    <a:pt x="5248" y="114"/>
                    <a:pt x="246" y="6352"/>
                    <a:pt x="246" y="13337"/>
                  </a:cubicBezTo>
                  <a:cubicBezTo>
                    <a:pt x="246" y="20074"/>
                    <a:pt x="5248" y="26561"/>
                    <a:pt x="13500" y="26561"/>
                  </a:cubicBezTo>
                  <a:cubicBezTo>
                    <a:pt x="16501" y="26561"/>
                    <a:pt x="19752" y="25563"/>
                    <a:pt x="22253" y="23317"/>
                  </a:cubicBezTo>
                  <a:cubicBezTo>
                    <a:pt x="23003" y="22818"/>
                    <a:pt x="23253" y="22569"/>
                    <a:pt x="23503" y="22569"/>
                  </a:cubicBezTo>
                  <a:cubicBezTo>
                    <a:pt x="23753" y="22569"/>
                    <a:pt x="24004" y="22818"/>
                    <a:pt x="24004" y="26311"/>
                  </a:cubicBezTo>
                  <a:cubicBezTo>
                    <a:pt x="24004" y="44774"/>
                    <a:pt x="15251" y="59743"/>
                    <a:pt x="6998" y="67977"/>
                  </a:cubicBezTo>
                  <a:cubicBezTo>
                    <a:pt x="4248" y="70721"/>
                    <a:pt x="4248" y="71220"/>
                    <a:pt x="4248" y="71968"/>
                  </a:cubicBezTo>
                  <a:cubicBezTo>
                    <a:pt x="4248" y="73715"/>
                    <a:pt x="5498" y="74713"/>
                    <a:pt x="6748" y="74713"/>
                  </a:cubicBezTo>
                  <a:cubicBezTo>
                    <a:pt x="9499" y="74713"/>
                    <a:pt x="29505" y="55502"/>
                    <a:pt x="29505" y="263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76" name="任意多边形: 形状 6475">
              <a:extLst>
                <a:ext uri="{FF2B5EF4-FFF2-40B4-BE49-F238E27FC236}">
                  <a16:creationId xmlns:a16="http://schemas.microsoft.com/office/drawing/2014/main" id="{C822C95F-C2F4-6D43-ADC5-789482937F7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839131" y="6937462"/>
              <a:ext cx="26507" cy="26446"/>
            </a:xfrm>
            <a:custGeom>
              <a:avLst/>
              <a:gdLst>
                <a:gd name="connsiteX0" fmla="*/ 26759 w 26507"/>
                <a:gd name="connsiteY0" fmla="*/ 13337 h 26446"/>
                <a:gd name="connsiteX1" fmla="*/ 13505 w 26507"/>
                <a:gd name="connsiteY1" fmla="*/ 114 h 26446"/>
                <a:gd name="connsiteX2" fmla="*/ 251 w 26507"/>
                <a:gd name="connsiteY2" fmla="*/ 13337 h 26446"/>
                <a:gd name="connsiteX3" fmla="*/ 13505 w 26507"/>
                <a:gd name="connsiteY3" fmla="*/ 26561 h 26446"/>
                <a:gd name="connsiteX4" fmla="*/ 26759 w 26507"/>
                <a:gd name="connsiteY4" fmla="*/ 13337 h 2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07" h="26446">
                  <a:moveTo>
                    <a:pt x="26759" y="13337"/>
                  </a:moveTo>
                  <a:cubicBezTo>
                    <a:pt x="26759" y="6102"/>
                    <a:pt x="20757" y="114"/>
                    <a:pt x="13505" y="114"/>
                  </a:cubicBezTo>
                  <a:cubicBezTo>
                    <a:pt x="6253" y="114"/>
                    <a:pt x="251" y="6102"/>
                    <a:pt x="251" y="13337"/>
                  </a:cubicBezTo>
                  <a:cubicBezTo>
                    <a:pt x="251" y="20573"/>
                    <a:pt x="6253" y="26561"/>
                    <a:pt x="13505" y="26561"/>
                  </a:cubicBezTo>
                  <a:cubicBezTo>
                    <a:pt x="20757" y="26561"/>
                    <a:pt x="26759" y="20573"/>
                    <a:pt x="26759" y="1333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77" name="任意多边形: 形状 6476">
              <a:extLst>
                <a:ext uri="{FF2B5EF4-FFF2-40B4-BE49-F238E27FC236}">
                  <a16:creationId xmlns:a16="http://schemas.microsoft.com/office/drawing/2014/main" id="{006AC5FB-D18A-F13B-419B-136B79E7125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950275" y="6937462"/>
              <a:ext cx="26507" cy="26446"/>
            </a:xfrm>
            <a:custGeom>
              <a:avLst/>
              <a:gdLst>
                <a:gd name="connsiteX0" fmla="*/ 26763 w 26507"/>
                <a:gd name="connsiteY0" fmla="*/ 13337 h 26446"/>
                <a:gd name="connsiteX1" fmla="*/ 13509 w 26507"/>
                <a:gd name="connsiteY1" fmla="*/ 114 h 26446"/>
                <a:gd name="connsiteX2" fmla="*/ 255 w 26507"/>
                <a:gd name="connsiteY2" fmla="*/ 13337 h 26446"/>
                <a:gd name="connsiteX3" fmla="*/ 13509 w 26507"/>
                <a:gd name="connsiteY3" fmla="*/ 26561 h 26446"/>
                <a:gd name="connsiteX4" fmla="*/ 26763 w 26507"/>
                <a:gd name="connsiteY4" fmla="*/ 13337 h 2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07" h="26446">
                  <a:moveTo>
                    <a:pt x="26763" y="13337"/>
                  </a:moveTo>
                  <a:cubicBezTo>
                    <a:pt x="26763" y="6102"/>
                    <a:pt x="20761" y="114"/>
                    <a:pt x="13509" y="114"/>
                  </a:cubicBezTo>
                  <a:cubicBezTo>
                    <a:pt x="6257" y="114"/>
                    <a:pt x="255" y="6102"/>
                    <a:pt x="255" y="13337"/>
                  </a:cubicBezTo>
                  <a:cubicBezTo>
                    <a:pt x="255" y="20573"/>
                    <a:pt x="6257" y="26561"/>
                    <a:pt x="13509" y="26561"/>
                  </a:cubicBezTo>
                  <a:cubicBezTo>
                    <a:pt x="20761" y="26561"/>
                    <a:pt x="26763" y="20573"/>
                    <a:pt x="26763" y="1333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78" name="任意多边形: 形状 6477">
              <a:extLst>
                <a:ext uri="{FF2B5EF4-FFF2-40B4-BE49-F238E27FC236}">
                  <a16:creationId xmlns:a16="http://schemas.microsoft.com/office/drawing/2014/main" id="{2657840A-B8A7-1610-9C01-C27083963C4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061418" y="6937462"/>
              <a:ext cx="26507" cy="26446"/>
            </a:xfrm>
            <a:custGeom>
              <a:avLst/>
              <a:gdLst>
                <a:gd name="connsiteX0" fmla="*/ 26768 w 26507"/>
                <a:gd name="connsiteY0" fmla="*/ 13337 h 26446"/>
                <a:gd name="connsiteX1" fmla="*/ 13514 w 26507"/>
                <a:gd name="connsiteY1" fmla="*/ 114 h 26446"/>
                <a:gd name="connsiteX2" fmla="*/ 260 w 26507"/>
                <a:gd name="connsiteY2" fmla="*/ 13337 h 26446"/>
                <a:gd name="connsiteX3" fmla="*/ 13514 w 26507"/>
                <a:gd name="connsiteY3" fmla="*/ 26561 h 26446"/>
                <a:gd name="connsiteX4" fmla="*/ 26768 w 26507"/>
                <a:gd name="connsiteY4" fmla="*/ 13337 h 2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07" h="26446">
                  <a:moveTo>
                    <a:pt x="26768" y="13337"/>
                  </a:moveTo>
                  <a:cubicBezTo>
                    <a:pt x="26768" y="6102"/>
                    <a:pt x="20766" y="114"/>
                    <a:pt x="13514" y="114"/>
                  </a:cubicBezTo>
                  <a:cubicBezTo>
                    <a:pt x="6261" y="114"/>
                    <a:pt x="260" y="6102"/>
                    <a:pt x="260" y="13337"/>
                  </a:cubicBezTo>
                  <a:cubicBezTo>
                    <a:pt x="260" y="20573"/>
                    <a:pt x="6261" y="26561"/>
                    <a:pt x="13514" y="26561"/>
                  </a:cubicBezTo>
                  <a:cubicBezTo>
                    <a:pt x="20766" y="26561"/>
                    <a:pt x="26768" y="20573"/>
                    <a:pt x="26768" y="13337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79" name="任意多边形: 形状 6478">
              <a:extLst>
                <a:ext uri="{FF2B5EF4-FFF2-40B4-BE49-F238E27FC236}">
                  <a16:creationId xmlns:a16="http://schemas.microsoft.com/office/drawing/2014/main" id="{7922C6F3-6969-166C-2FB0-60E27FAC4B8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214240" y="6986612"/>
              <a:ext cx="29258" cy="74598"/>
            </a:xfrm>
            <a:custGeom>
              <a:avLst/>
              <a:gdLst>
                <a:gd name="connsiteX0" fmla="*/ 29525 w 29258"/>
                <a:gd name="connsiteY0" fmla="*/ 26311 h 74598"/>
                <a:gd name="connsiteX1" fmla="*/ 13520 w 29258"/>
                <a:gd name="connsiteY1" fmla="*/ 114 h 74598"/>
                <a:gd name="connsiteX2" fmla="*/ 266 w 29258"/>
                <a:gd name="connsiteY2" fmla="*/ 13337 h 74598"/>
                <a:gd name="connsiteX3" fmla="*/ 13520 w 29258"/>
                <a:gd name="connsiteY3" fmla="*/ 26561 h 74598"/>
                <a:gd name="connsiteX4" fmla="*/ 22272 w 29258"/>
                <a:gd name="connsiteY4" fmla="*/ 23317 h 74598"/>
                <a:gd name="connsiteX5" fmla="*/ 23523 w 29258"/>
                <a:gd name="connsiteY5" fmla="*/ 22569 h 74598"/>
                <a:gd name="connsiteX6" fmla="*/ 24023 w 29258"/>
                <a:gd name="connsiteY6" fmla="*/ 26311 h 74598"/>
                <a:gd name="connsiteX7" fmla="*/ 7018 w 29258"/>
                <a:gd name="connsiteY7" fmla="*/ 67977 h 74598"/>
                <a:gd name="connsiteX8" fmla="*/ 4267 w 29258"/>
                <a:gd name="connsiteY8" fmla="*/ 71968 h 74598"/>
                <a:gd name="connsiteX9" fmla="*/ 6768 w 29258"/>
                <a:gd name="connsiteY9" fmla="*/ 74713 h 74598"/>
                <a:gd name="connsiteX10" fmla="*/ 29525 w 29258"/>
                <a:gd name="connsiteY10" fmla="*/ 26311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58" h="74598">
                  <a:moveTo>
                    <a:pt x="29525" y="26311"/>
                  </a:moveTo>
                  <a:cubicBezTo>
                    <a:pt x="29525" y="9844"/>
                    <a:pt x="23273" y="114"/>
                    <a:pt x="13520" y="114"/>
                  </a:cubicBezTo>
                  <a:cubicBezTo>
                    <a:pt x="5267" y="114"/>
                    <a:pt x="266" y="6352"/>
                    <a:pt x="266" y="13337"/>
                  </a:cubicBezTo>
                  <a:cubicBezTo>
                    <a:pt x="266" y="20074"/>
                    <a:pt x="5267" y="26561"/>
                    <a:pt x="13520" y="26561"/>
                  </a:cubicBezTo>
                  <a:cubicBezTo>
                    <a:pt x="16521" y="26561"/>
                    <a:pt x="19772" y="25563"/>
                    <a:pt x="22272" y="23317"/>
                  </a:cubicBezTo>
                  <a:cubicBezTo>
                    <a:pt x="23023" y="22818"/>
                    <a:pt x="23273" y="22569"/>
                    <a:pt x="23523" y="22569"/>
                  </a:cubicBezTo>
                  <a:cubicBezTo>
                    <a:pt x="23773" y="22569"/>
                    <a:pt x="24023" y="22818"/>
                    <a:pt x="24023" y="26311"/>
                  </a:cubicBezTo>
                  <a:cubicBezTo>
                    <a:pt x="24023" y="44774"/>
                    <a:pt x="15270" y="59743"/>
                    <a:pt x="7018" y="67977"/>
                  </a:cubicBezTo>
                  <a:cubicBezTo>
                    <a:pt x="4267" y="70721"/>
                    <a:pt x="4267" y="71220"/>
                    <a:pt x="4267" y="71968"/>
                  </a:cubicBezTo>
                  <a:cubicBezTo>
                    <a:pt x="4267" y="73715"/>
                    <a:pt x="5517" y="74713"/>
                    <a:pt x="6768" y="74713"/>
                  </a:cubicBezTo>
                  <a:cubicBezTo>
                    <a:pt x="9519" y="74713"/>
                    <a:pt x="29525" y="55502"/>
                    <a:pt x="29525" y="263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80" name="任意多边形: 形状 6479">
              <a:extLst>
                <a:ext uri="{FF2B5EF4-FFF2-40B4-BE49-F238E27FC236}">
                  <a16:creationId xmlns:a16="http://schemas.microsoft.com/office/drawing/2014/main" id="{61092098-F094-7F08-DD81-52FC11C0747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311879" y="6900288"/>
              <a:ext cx="161798" cy="114767"/>
            </a:xfrm>
            <a:custGeom>
              <a:avLst/>
              <a:gdLst>
                <a:gd name="connsiteX0" fmla="*/ 62289 w 161798"/>
                <a:gd name="connsiteY0" fmla="*/ 19076 h 114767"/>
                <a:gd name="connsiteX1" fmla="*/ 31530 w 161798"/>
                <a:gd name="connsiteY1" fmla="*/ 114 h 114767"/>
                <a:gd name="connsiteX2" fmla="*/ 9773 w 161798"/>
                <a:gd name="connsiteY2" fmla="*/ 14335 h 114767"/>
                <a:gd name="connsiteX3" fmla="*/ 270 w 161798"/>
                <a:gd name="connsiteY3" fmla="*/ 39035 h 114767"/>
                <a:gd name="connsiteX4" fmla="*/ 6272 w 161798"/>
                <a:gd name="connsiteY4" fmla="*/ 42528 h 114767"/>
                <a:gd name="connsiteX5" fmla="*/ 11274 w 161798"/>
                <a:gd name="connsiteY5" fmla="*/ 41281 h 114767"/>
                <a:gd name="connsiteX6" fmla="*/ 13274 w 161798"/>
                <a:gd name="connsiteY6" fmla="*/ 34045 h 114767"/>
                <a:gd name="connsiteX7" fmla="*/ 30279 w 161798"/>
                <a:gd name="connsiteY7" fmla="*/ 9096 h 114767"/>
                <a:gd name="connsiteX8" fmla="*/ 36031 w 161798"/>
                <a:gd name="connsiteY8" fmla="*/ 18327 h 114767"/>
                <a:gd name="connsiteX9" fmla="*/ 32530 w 161798"/>
                <a:gd name="connsiteY9" fmla="*/ 36540 h 114767"/>
                <a:gd name="connsiteX10" fmla="*/ 27028 w 161798"/>
                <a:gd name="connsiteY10" fmla="*/ 58995 h 114767"/>
                <a:gd name="connsiteX11" fmla="*/ 18026 w 161798"/>
                <a:gd name="connsiteY11" fmla="*/ 93924 h 114767"/>
                <a:gd name="connsiteX12" fmla="*/ 16025 w 161798"/>
                <a:gd name="connsiteY12" fmla="*/ 103904 h 114767"/>
                <a:gd name="connsiteX13" fmla="*/ 27778 w 161798"/>
                <a:gd name="connsiteY13" fmla="*/ 114881 h 114767"/>
                <a:gd name="connsiteX14" fmla="*/ 45534 w 161798"/>
                <a:gd name="connsiteY14" fmla="*/ 95920 h 114767"/>
                <a:gd name="connsiteX15" fmla="*/ 52536 w 161798"/>
                <a:gd name="connsiteY15" fmla="*/ 67977 h 114767"/>
                <a:gd name="connsiteX16" fmla="*/ 60288 w 161798"/>
                <a:gd name="connsiteY16" fmla="*/ 38287 h 114767"/>
                <a:gd name="connsiteX17" fmla="*/ 75793 w 161798"/>
                <a:gd name="connsiteY17" fmla="*/ 18826 h 114767"/>
                <a:gd name="connsiteX18" fmla="*/ 101550 w 161798"/>
                <a:gd name="connsiteY18" fmla="*/ 9096 h 114767"/>
                <a:gd name="connsiteX19" fmla="*/ 114054 w 161798"/>
                <a:gd name="connsiteY19" fmla="*/ 23816 h 114767"/>
                <a:gd name="connsiteX20" fmla="*/ 98299 w 161798"/>
                <a:gd name="connsiteY20" fmla="*/ 79703 h 114767"/>
                <a:gd name="connsiteX21" fmla="*/ 94798 w 161798"/>
                <a:gd name="connsiteY21" fmla="*/ 92427 h 114767"/>
                <a:gd name="connsiteX22" fmla="*/ 123057 w 161798"/>
                <a:gd name="connsiteY22" fmla="*/ 114881 h 114767"/>
                <a:gd name="connsiteX23" fmla="*/ 162068 w 161798"/>
                <a:gd name="connsiteY23" fmla="*/ 75960 h 114767"/>
                <a:gd name="connsiteX24" fmla="*/ 156067 w 161798"/>
                <a:gd name="connsiteY24" fmla="*/ 72467 h 114767"/>
                <a:gd name="connsiteX25" fmla="*/ 150315 w 161798"/>
                <a:gd name="connsiteY25" fmla="*/ 75711 h 114767"/>
                <a:gd name="connsiteX26" fmla="*/ 124557 w 161798"/>
                <a:gd name="connsiteY26" fmla="*/ 105900 h 114767"/>
                <a:gd name="connsiteX27" fmla="*/ 120306 w 161798"/>
                <a:gd name="connsiteY27" fmla="*/ 100660 h 114767"/>
                <a:gd name="connsiteX28" fmla="*/ 125307 w 161798"/>
                <a:gd name="connsiteY28" fmla="*/ 82447 h 114767"/>
                <a:gd name="connsiteX29" fmla="*/ 140812 w 161798"/>
                <a:gd name="connsiteY29" fmla="*/ 29055 h 114767"/>
                <a:gd name="connsiteX30" fmla="*/ 103551 w 161798"/>
                <a:gd name="connsiteY30" fmla="*/ 114 h 114767"/>
                <a:gd name="connsiteX31" fmla="*/ 62289 w 161798"/>
                <a:gd name="connsiteY31" fmla="*/ 19076 h 11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1798" h="114767">
                  <a:moveTo>
                    <a:pt x="62289" y="19076"/>
                  </a:moveTo>
                  <a:cubicBezTo>
                    <a:pt x="58788" y="6601"/>
                    <a:pt x="45034" y="114"/>
                    <a:pt x="31530" y="114"/>
                  </a:cubicBezTo>
                  <a:cubicBezTo>
                    <a:pt x="22277" y="114"/>
                    <a:pt x="15275" y="5354"/>
                    <a:pt x="9773" y="14335"/>
                  </a:cubicBezTo>
                  <a:cubicBezTo>
                    <a:pt x="3521" y="24315"/>
                    <a:pt x="270" y="37788"/>
                    <a:pt x="270" y="39035"/>
                  </a:cubicBezTo>
                  <a:cubicBezTo>
                    <a:pt x="270" y="42528"/>
                    <a:pt x="4021" y="42528"/>
                    <a:pt x="6272" y="42528"/>
                  </a:cubicBezTo>
                  <a:cubicBezTo>
                    <a:pt x="9023" y="42528"/>
                    <a:pt x="10023" y="42528"/>
                    <a:pt x="11274" y="41281"/>
                  </a:cubicBezTo>
                  <a:cubicBezTo>
                    <a:pt x="11774" y="40782"/>
                    <a:pt x="11774" y="40283"/>
                    <a:pt x="13274" y="34045"/>
                  </a:cubicBezTo>
                  <a:cubicBezTo>
                    <a:pt x="18276" y="14585"/>
                    <a:pt x="23777" y="9096"/>
                    <a:pt x="30279" y="9096"/>
                  </a:cubicBezTo>
                  <a:cubicBezTo>
                    <a:pt x="34030" y="9096"/>
                    <a:pt x="36031" y="11591"/>
                    <a:pt x="36031" y="18327"/>
                  </a:cubicBezTo>
                  <a:cubicBezTo>
                    <a:pt x="36031" y="22569"/>
                    <a:pt x="35031" y="26561"/>
                    <a:pt x="32530" y="36540"/>
                  </a:cubicBezTo>
                  <a:cubicBezTo>
                    <a:pt x="30779" y="43526"/>
                    <a:pt x="28279" y="53506"/>
                    <a:pt x="27028" y="58995"/>
                  </a:cubicBezTo>
                  <a:lnTo>
                    <a:pt x="18026" y="93924"/>
                  </a:lnTo>
                  <a:cubicBezTo>
                    <a:pt x="17275" y="97417"/>
                    <a:pt x="16025" y="102157"/>
                    <a:pt x="16025" y="103904"/>
                  </a:cubicBezTo>
                  <a:cubicBezTo>
                    <a:pt x="16025" y="109143"/>
                    <a:pt x="20026" y="114881"/>
                    <a:pt x="27778" y="114881"/>
                  </a:cubicBezTo>
                  <a:cubicBezTo>
                    <a:pt x="40782" y="114881"/>
                    <a:pt x="43783" y="103405"/>
                    <a:pt x="45534" y="95920"/>
                  </a:cubicBezTo>
                  <a:cubicBezTo>
                    <a:pt x="48034" y="86689"/>
                    <a:pt x="50035" y="78705"/>
                    <a:pt x="52536" y="67977"/>
                  </a:cubicBezTo>
                  <a:cubicBezTo>
                    <a:pt x="53536" y="64733"/>
                    <a:pt x="59788" y="39035"/>
                    <a:pt x="60288" y="38287"/>
                  </a:cubicBezTo>
                  <a:cubicBezTo>
                    <a:pt x="60538" y="36790"/>
                    <a:pt x="67540" y="25563"/>
                    <a:pt x="75793" y="18826"/>
                  </a:cubicBezTo>
                  <a:cubicBezTo>
                    <a:pt x="82795" y="13337"/>
                    <a:pt x="91047" y="9096"/>
                    <a:pt x="101550" y="9096"/>
                  </a:cubicBezTo>
                  <a:cubicBezTo>
                    <a:pt x="108052" y="9096"/>
                    <a:pt x="114054" y="11591"/>
                    <a:pt x="114054" y="23816"/>
                  </a:cubicBezTo>
                  <a:cubicBezTo>
                    <a:pt x="114054" y="38037"/>
                    <a:pt x="103051" y="67228"/>
                    <a:pt x="98299" y="79703"/>
                  </a:cubicBezTo>
                  <a:cubicBezTo>
                    <a:pt x="95549" y="86439"/>
                    <a:pt x="94798" y="88186"/>
                    <a:pt x="94798" y="92427"/>
                  </a:cubicBezTo>
                  <a:cubicBezTo>
                    <a:pt x="94798" y="106898"/>
                    <a:pt x="109303" y="114881"/>
                    <a:pt x="123057" y="114881"/>
                  </a:cubicBezTo>
                  <a:cubicBezTo>
                    <a:pt x="149565" y="114881"/>
                    <a:pt x="162068" y="80950"/>
                    <a:pt x="162068" y="75960"/>
                  </a:cubicBezTo>
                  <a:cubicBezTo>
                    <a:pt x="162068" y="72467"/>
                    <a:pt x="158317" y="72467"/>
                    <a:pt x="156067" y="72467"/>
                  </a:cubicBezTo>
                  <a:cubicBezTo>
                    <a:pt x="153066" y="72467"/>
                    <a:pt x="151315" y="72467"/>
                    <a:pt x="150315" y="75711"/>
                  </a:cubicBezTo>
                  <a:cubicBezTo>
                    <a:pt x="142062" y="103405"/>
                    <a:pt x="128558" y="105900"/>
                    <a:pt x="124557" y="105900"/>
                  </a:cubicBezTo>
                  <a:cubicBezTo>
                    <a:pt x="122807" y="105900"/>
                    <a:pt x="120306" y="105900"/>
                    <a:pt x="120306" y="100660"/>
                  </a:cubicBezTo>
                  <a:cubicBezTo>
                    <a:pt x="120306" y="94922"/>
                    <a:pt x="122807" y="88684"/>
                    <a:pt x="125307" y="82447"/>
                  </a:cubicBezTo>
                  <a:cubicBezTo>
                    <a:pt x="129309" y="72218"/>
                    <a:pt x="140812" y="43027"/>
                    <a:pt x="140812" y="29055"/>
                  </a:cubicBezTo>
                  <a:cubicBezTo>
                    <a:pt x="140812" y="6102"/>
                    <a:pt x="121556" y="114"/>
                    <a:pt x="103551" y="114"/>
                  </a:cubicBezTo>
                  <a:cubicBezTo>
                    <a:pt x="98299" y="114"/>
                    <a:pt x="80044" y="114"/>
                    <a:pt x="62289" y="19076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81" name="任意多边形: 形状 6480">
              <a:extLst>
                <a:ext uri="{FF2B5EF4-FFF2-40B4-BE49-F238E27FC236}">
                  <a16:creationId xmlns:a16="http://schemas.microsoft.com/office/drawing/2014/main" id="{5447FEEF-BA95-090B-ABAC-E32BFD8612B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492148" y="6925960"/>
              <a:ext cx="131814" cy="124522"/>
            </a:xfrm>
            <a:custGeom>
              <a:avLst/>
              <a:gdLst>
                <a:gd name="connsiteX0" fmla="*/ 26360 w 131814"/>
                <a:gd name="connsiteY0" fmla="*/ 103681 h 124522"/>
                <a:gd name="connsiteX1" fmla="*/ 4304 w 131814"/>
                <a:gd name="connsiteY1" fmla="*/ 118351 h 124522"/>
                <a:gd name="connsiteX2" fmla="*/ 277 w 131814"/>
                <a:gd name="connsiteY2" fmla="*/ 122018 h 124522"/>
                <a:gd name="connsiteX3" fmla="*/ 2728 w 131814"/>
                <a:gd name="connsiteY3" fmla="*/ 124638 h 124522"/>
                <a:gd name="connsiteX4" fmla="*/ 17783 w 131814"/>
                <a:gd name="connsiteY4" fmla="*/ 123939 h 124522"/>
                <a:gd name="connsiteX5" fmla="*/ 35813 w 131814"/>
                <a:gd name="connsiteY5" fmla="*/ 124638 h 124522"/>
                <a:gd name="connsiteX6" fmla="*/ 39314 w 131814"/>
                <a:gd name="connsiteY6" fmla="*/ 120796 h 124522"/>
                <a:gd name="connsiteX7" fmla="*/ 36338 w 131814"/>
                <a:gd name="connsiteY7" fmla="*/ 118351 h 124522"/>
                <a:gd name="connsiteX8" fmla="*/ 28636 w 131814"/>
                <a:gd name="connsiteY8" fmla="*/ 113111 h 124522"/>
                <a:gd name="connsiteX9" fmla="*/ 31262 w 131814"/>
                <a:gd name="connsiteY9" fmla="*/ 106475 h 124522"/>
                <a:gd name="connsiteX10" fmla="*/ 45266 w 131814"/>
                <a:gd name="connsiteY10" fmla="*/ 84819 h 124522"/>
                <a:gd name="connsiteX11" fmla="*/ 95331 w 131814"/>
                <a:gd name="connsiteY11" fmla="*/ 84819 h 124522"/>
                <a:gd name="connsiteX12" fmla="*/ 99532 w 131814"/>
                <a:gd name="connsiteY12" fmla="*/ 113810 h 124522"/>
                <a:gd name="connsiteX13" fmla="*/ 87453 w 131814"/>
                <a:gd name="connsiteY13" fmla="*/ 118351 h 124522"/>
                <a:gd name="connsiteX14" fmla="*/ 82902 w 131814"/>
                <a:gd name="connsiteY14" fmla="*/ 122193 h 124522"/>
                <a:gd name="connsiteX15" fmla="*/ 85703 w 131814"/>
                <a:gd name="connsiteY15" fmla="*/ 124638 h 124522"/>
                <a:gd name="connsiteX16" fmla="*/ 108285 w 131814"/>
                <a:gd name="connsiteY16" fmla="*/ 123939 h 124522"/>
                <a:gd name="connsiteX17" fmla="*/ 118613 w 131814"/>
                <a:gd name="connsiteY17" fmla="*/ 124114 h 124522"/>
                <a:gd name="connsiteX18" fmla="*/ 128591 w 131814"/>
                <a:gd name="connsiteY18" fmla="*/ 124638 h 124522"/>
                <a:gd name="connsiteX19" fmla="*/ 132092 w 131814"/>
                <a:gd name="connsiteY19" fmla="*/ 120970 h 124522"/>
                <a:gd name="connsiteX20" fmla="*/ 127190 w 131814"/>
                <a:gd name="connsiteY20" fmla="*/ 118351 h 124522"/>
                <a:gd name="connsiteX21" fmla="*/ 116162 w 131814"/>
                <a:gd name="connsiteY21" fmla="*/ 112762 h 124522"/>
                <a:gd name="connsiteX22" fmla="*/ 100757 w 131814"/>
                <a:gd name="connsiteY22" fmla="*/ 5006 h 124522"/>
                <a:gd name="connsiteX23" fmla="*/ 96556 w 131814"/>
                <a:gd name="connsiteY23" fmla="*/ 116 h 124522"/>
                <a:gd name="connsiteX24" fmla="*/ 90604 w 131814"/>
                <a:gd name="connsiteY24" fmla="*/ 4133 h 124522"/>
                <a:gd name="connsiteX25" fmla="*/ 26360 w 131814"/>
                <a:gd name="connsiteY25" fmla="*/ 103681 h 124522"/>
                <a:gd name="connsiteX26" fmla="*/ 49467 w 131814"/>
                <a:gd name="connsiteY26" fmla="*/ 78532 h 124522"/>
                <a:gd name="connsiteX27" fmla="*/ 86228 w 131814"/>
                <a:gd name="connsiteY27" fmla="*/ 21422 h 124522"/>
                <a:gd name="connsiteX28" fmla="*/ 94455 w 131814"/>
                <a:gd name="connsiteY28" fmla="*/ 78532 h 124522"/>
                <a:gd name="connsiteX29" fmla="*/ 49467 w 131814"/>
                <a:gd name="connsiteY29" fmla="*/ 78532 h 12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814" h="124522">
                  <a:moveTo>
                    <a:pt x="26360" y="103681"/>
                  </a:moveTo>
                  <a:cubicBezTo>
                    <a:pt x="20233" y="113111"/>
                    <a:pt x="14632" y="117652"/>
                    <a:pt x="4304" y="118351"/>
                  </a:cubicBezTo>
                  <a:cubicBezTo>
                    <a:pt x="2553" y="118525"/>
                    <a:pt x="277" y="118525"/>
                    <a:pt x="277" y="122018"/>
                  </a:cubicBezTo>
                  <a:cubicBezTo>
                    <a:pt x="277" y="123939"/>
                    <a:pt x="1853" y="124638"/>
                    <a:pt x="2728" y="124638"/>
                  </a:cubicBezTo>
                  <a:cubicBezTo>
                    <a:pt x="7279" y="124638"/>
                    <a:pt x="13056" y="123939"/>
                    <a:pt x="17783" y="123939"/>
                  </a:cubicBezTo>
                  <a:cubicBezTo>
                    <a:pt x="23384" y="123939"/>
                    <a:pt x="30561" y="124638"/>
                    <a:pt x="35813" y="124638"/>
                  </a:cubicBezTo>
                  <a:cubicBezTo>
                    <a:pt x="36688" y="124638"/>
                    <a:pt x="39314" y="124638"/>
                    <a:pt x="39314" y="120796"/>
                  </a:cubicBezTo>
                  <a:cubicBezTo>
                    <a:pt x="39314" y="118525"/>
                    <a:pt x="37038" y="118351"/>
                    <a:pt x="36338" y="118351"/>
                  </a:cubicBezTo>
                  <a:cubicBezTo>
                    <a:pt x="34938" y="118176"/>
                    <a:pt x="28636" y="117827"/>
                    <a:pt x="28636" y="113111"/>
                  </a:cubicBezTo>
                  <a:cubicBezTo>
                    <a:pt x="28636" y="111016"/>
                    <a:pt x="30386" y="108047"/>
                    <a:pt x="31262" y="106475"/>
                  </a:cubicBezTo>
                  <a:lnTo>
                    <a:pt x="45266" y="84819"/>
                  </a:lnTo>
                  <a:lnTo>
                    <a:pt x="95331" y="84819"/>
                  </a:lnTo>
                  <a:lnTo>
                    <a:pt x="99532" y="113810"/>
                  </a:lnTo>
                  <a:cubicBezTo>
                    <a:pt x="98832" y="115556"/>
                    <a:pt x="97781" y="118351"/>
                    <a:pt x="87453" y="118351"/>
                  </a:cubicBezTo>
                  <a:cubicBezTo>
                    <a:pt x="85353" y="118351"/>
                    <a:pt x="82902" y="118351"/>
                    <a:pt x="82902" y="122193"/>
                  </a:cubicBezTo>
                  <a:cubicBezTo>
                    <a:pt x="82902" y="122892"/>
                    <a:pt x="83427" y="124638"/>
                    <a:pt x="85703" y="124638"/>
                  </a:cubicBezTo>
                  <a:cubicBezTo>
                    <a:pt x="90779" y="124638"/>
                    <a:pt x="103208" y="123939"/>
                    <a:pt x="108285" y="123939"/>
                  </a:cubicBezTo>
                  <a:cubicBezTo>
                    <a:pt x="111435" y="123939"/>
                    <a:pt x="115462" y="124114"/>
                    <a:pt x="118613" y="124114"/>
                  </a:cubicBezTo>
                  <a:cubicBezTo>
                    <a:pt x="121764" y="124289"/>
                    <a:pt x="125440" y="124638"/>
                    <a:pt x="128591" y="124638"/>
                  </a:cubicBezTo>
                  <a:cubicBezTo>
                    <a:pt x="130866" y="124638"/>
                    <a:pt x="132092" y="123241"/>
                    <a:pt x="132092" y="120970"/>
                  </a:cubicBezTo>
                  <a:cubicBezTo>
                    <a:pt x="132092" y="118351"/>
                    <a:pt x="129991" y="118351"/>
                    <a:pt x="127190" y="118351"/>
                  </a:cubicBezTo>
                  <a:cubicBezTo>
                    <a:pt x="117037" y="118351"/>
                    <a:pt x="116687" y="116954"/>
                    <a:pt x="116162" y="112762"/>
                  </a:cubicBezTo>
                  <a:lnTo>
                    <a:pt x="100757" y="5006"/>
                  </a:lnTo>
                  <a:cubicBezTo>
                    <a:pt x="100232" y="1338"/>
                    <a:pt x="99882" y="116"/>
                    <a:pt x="96556" y="116"/>
                  </a:cubicBezTo>
                  <a:cubicBezTo>
                    <a:pt x="93230" y="116"/>
                    <a:pt x="92180" y="1688"/>
                    <a:pt x="90604" y="4133"/>
                  </a:cubicBezTo>
                  <a:lnTo>
                    <a:pt x="26360" y="103681"/>
                  </a:lnTo>
                  <a:close/>
                  <a:moveTo>
                    <a:pt x="49467" y="78532"/>
                  </a:moveTo>
                  <a:lnTo>
                    <a:pt x="86228" y="21422"/>
                  </a:lnTo>
                  <a:lnTo>
                    <a:pt x="94455" y="78532"/>
                  </a:lnTo>
                  <a:lnTo>
                    <a:pt x="49467" y="7853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82" name="任意多边形: 形状 6481">
              <a:extLst>
                <a:ext uri="{FF2B5EF4-FFF2-40B4-BE49-F238E27FC236}">
                  <a16:creationId xmlns:a16="http://schemas.microsoft.com/office/drawing/2014/main" id="{3A583FED-2D7B-0581-D6FF-D65C17914FA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666573" y="6986612"/>
              <a:ext cx="29258" cy="74598"/>
            </a:xfrm>
            <a:custGeom>
              <a:avLst/>
              <a:gdLst>
                <a:gd name="connsiteX0" fmla="*/ 29543 w 29258"/>
                <a:gd name="connsiteY0" fmla="*/ 26311 h 74598"/>
                <a:gd name="connsiteX1" fmla="*/ 13538 w 29258"/>
                <a:gd name="connsiteY1" fmla="*/ 114 h 74598"/>
                <a:gd name="connsiteX2" fmla="*/ 284 w 29258"/>
                <a:gd name="connsiteY2" fmla="*/ 13337 h 74598"/>
                <a:gd name="connsiteX3" fmla="*/ 13538 w 29258"/>
                <a:gd name="connsiteY3" fmla="*/ 26561 h 74598"/>
                <a:gd name="connsiteX4" fmla="*/ 22290 w 29258"/>
                <a:gd name="connsiteY4" fmla="*/ 23317 h 74598"/>
                <a:gd name="connsiteX5" fmla="*/ 23541 w 29258"/>
                <a:gd name="connsiteY5" fmla="*/ 22569 h 74598"/>
                <a:gd name="connsiteX6" fmla="*/ 24041 w 29258"/>
                <a:gd name="connsiteY6" fmla="*/ 26311 h 74598"/>
                <a:gd name="connsiteX7" fmla="*/ 7036 w 29258"/>
                <a:gd name="connsiteY7" fmla="*/ 67977 h 74598"/>
                <a:gd name="connsiteX8" fmla="*/ 4285 w 29258"/>
                <a:gd name="connsiteY8" fmla="*/ 71968 h 74598"/>
                <a:gd name="connsiteX9" fmla="*/ 6786 w 29258"/>
                <a:gd name="connsiteY9" fmla="*/ 74713 h 74598"/>
                <a:gd name="connsiteX10" fmla="*/ 29543 w 29258"/>
                <a:gd name="connsiteY10" fmla="*/ 26311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58" h="74598">
                  <a:moveTo>
                    <a:pt x="29543" y="26311"/>
                  </a:moveTo>
                  <a:cubicBezTo>
                    <a:pt x="29543" y="9844"/>
                    <a:pt x="23291" y="114"/>
                    <a:pt x="13538" y="114"/>
                  </a:cubicBezTo>
                  <a:cubicBezTo>
                    <a:pt x="5285" y="114"/>
                    <a:pt x="284" y="6352"/>
                    <a:pt x="284" y="13337"/>
                  </a:cubicBezTo>
                  <a:cubicBezTo>
                    <a:pt x="284" y="20074"/>
                    <a:pt x="5285" y="26561"/>
                    <a:pt x="13538" y="26561"/>
                  </a:cubicBezTo>
                  <a:cubicBezTo>
                    <a:pt x="16539" y="26561"/>
                    <a:pt x="19790" y="25563"/>
                    <a:pt x="22290" y="23317"/>
                  </a:cubicBezTo>
                  <a:cubicBezTo>
                    <a:pt x="23041" y="22818"/>
                    <a:pt x="23291" y="22569"/>
                    <a:pt x="23541" y="22569"/>
                  </a:cubicBezTo>
                  <a:cubicBezTo>
                    <a:pt x="23791" y="22569"/>
                    <a:pt x="24041" y="22818"/>
                    <a:pt x="24041" y="26311"/>
                  </a:cubicBezTo>
                  <a:cubicBezTo>
                    <a:pt x="24041" y="44774"/>
                    <a:pt x="15288" y="59743"/>
                    <a:pt x="7036" y="67977"/>
                  </a:cubicBezTo>
                  <a:cubicBezTo>
                    <a:pt x="4285" y="70721"/>
                    <a:pt x="4285" y="71220"/>
                    <a:pt x="4285" y="71968"/>
                  </a:cubicBezTo>
                  <a:cubicBezTo>
                    <a:pt x="4285" y="73715"/>
                    <a:pt x="5535" y="74713"/>
                    <a:pt x="6786" y="74713"/>
                  </a:cubicBezTo>
                  <a:cubicBezTo>
                    <a:pt x="9537" y="74713"/>
                    <a:pt x="29543" y="55502"/>
                    <a:pt x="29543" y="263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83" name="任意多边形: 形状 6482">
              <a:extLst>
                <a:ext uri="{FF2B5EF4-FFF2-40B4-BE49-F238E27FC236}">
                  <a16:creationId xmlns:a16="http://schemas.microsoft.com/office/drawing/2014/main" id="{E5630757-6233-7DF5-CB94-650ADB1E571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763462" y="6848143"/>
              <a:ext cx="66019" cy="167659"/>
            </a:xfrm>
            <a:custGeom>
              <a:avLst/>
              <a:gdLst>
                <a:gd name="connsiteX0" fmla="*/ 64057 w 66019"/>
                <a:gd name="connsiteY0" fmla="*/ 9096 h 167659"/>
                <a:gd name="connsiteX1" fmla="*/ 54804 w 66019"/>
                <a:gd name="connsiteY1" fmla="*/ 114 h 167659"/>
                <a:gd name="connsiteX2" fmla="*/ 41300 w 66019"/>
                <a:gd name="connsiteY2" fmla="*/ 13337 h 167659"/>
                <a:gd name="connsiteX3" fmla="*/ 50803 w 66019"/>
                <a:gd name="connsiteY3" fmla="*/ 22319 h 167659"/>
                <a:gd name="connsiteX4" fmla="*/ 64057 w 66019"/>
                <a:gd name="connsiteY4" fmla="*/ 9096 h 167659"/>
                <a:gd name="connsiteX5" fmla="*/ 45052 w 66019"/>
                <a:gd name="connsiteY5" fmla="*/ 102906 h 167659"/>
                <a:gd name="connsiteX6" fmla="*/ 50553 w 66019"/>
                <a:gd name="connsiteY6" fmla="*/ 88435 h 167659"/>
                <a:gd name="connsiteX7" fmla="*/ 53804 w 66019"/>
                <a:gd name="connsiteY7" fmla="*/ 75212 h 167659"/>
                <a:gd name="connsiteX8" fmla="*/ 33298 w 66019"/>
                <a:gd name="connsiteY8" fmla="*/ 54753 h 167659"/>
                <a:gd name="connsiteX9" fmla="*/ 288 w 66019"/>
                <a:gd name="connsiteY9" fmla="*/ 93175 h 167659"/>
                <a:gd name="connsiteX10" fmla="*/ 3289 w 66019"/>
                <a:gd name="connsiteY10" fmla="*/ 95670 h 167659"/>
                <a:gd name="connsiteX11" fmla="*/ 7290 w 66019"/>
                <a:gd name="connsiteY11" fmla="*/ 91179 h 167659"/>
                <a:gd name="connsiteX12" fmla="*/ 32548 w 66019"/>
                <a:gd name="connsiteY12" fmla="*/ 60242 h 167659"/>
                <a:gd name="connsiteX13" fmla="*/ 38800 w 66019"/>
                <a:gd name="connsiteY13" fmla="*/ 68226 h 167659"/>
                <a:gd name="connsiteX14" fmla="*/ 36049 w 66019"/>
                <a:gd name="connsiteY14" fmla="*/ 81200 h 167659"/>
                <a:gd name="connsiteX15" fmla="*/ 18794 w 66019"/>
                <a:gd name="connsiteY15" fmla="*/ 127356 h 167659"/>
                <a:gd name="connsiteX16" fmla="*/ 13042 w 66019"/>
                <a:gd name="connsiteY16" fmla="*/ 147316 h 167659"/>
                <a:gd name="connsiteX17" fmla="*/ 33548 w 66019"/>
                <a:gd name="connsiteY17" fmla="*/ 167774 h 167659"/>
                <a:gd name="connsiteX18" fmla="*/ 66308 w 66019"/>
                <a:gd name="connsiteY18" fmla="*/ 129352 h 167659"/>
                <a:gd name="connsiteX19" fmla="*/ 63307 w 66019"/>
                <a:gd name="connsiteY19" fmla="*/ 126857 h 167659"/>
                <a:gd name="connsiteX20" fmla="*/ 59556 w 66019"/>
                <a:gd name="connsiteY20" fmla="*/ 131348 h 167659"/>
                <a:gd name="connsiteX21" fmla="*/ 34048 w 66019"/>
                <a:gd name="connsiteY21" fmla="*/ 162285 h 167659"/>
                <a:gd name="connsiteX22" fmla="*/ 28047 w 66019"/>
                <a:gd name="connsiteY22" fmla="*/ 154052 h 167659"/>
                <a:gd name="connsiteX23" fmla="*/ 35299 w 66019"/>
                <a:gd name="connsiteY23" fmla="*/ 129102 h 167659"/>
                <a:gd name="connsiteX24" fmla="*/ 45052 w 66019"/>
                <a:gd name="connsiteY24" fmla="*/ 102906 h 16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019" h="167659">
                  <a:moveTo>
                    <a:pt x="64057" y="9096"/>
                  </a:moveTo>
                  <a:cubicBezTo>
                    <a:pt x="64057" y="4106"/>
                    <a:pt x="60556" y="114"/>
                    <a:pt x="54804" y="114"/>
                  </a:cubicBezTo>
                  <a:cubicBezTo>
                    <a:pt x="48052" y="114"/>
                    <a:pt x="41300" y="6601"/>
                    <a:pt x="41300" y="13337"/>
                  </a:cubicBezTo>
                  <a:cubicBezTo>
                    <a:pt x="41300" y="18078"/>
                    <a:pt x="44802" y="22319"/>
                    <a:pt x="50803" y="22319"/>
                  </a:cubicBezTo>
                  <a:cubicBezTo>
                    <a:pt x="56555" y="22319"/>
                    <a:pt x="64057" y="16581"/>
                    <a:pt x="64057" y="9096"/>
                  </a:cubicBezTo>
                  <a:close/>
                  <a:moveTo>
                    <a:pt x="45052" y="102906"/>
                  </a:moveTo>
                  <a:cubicBezTo>
                    <a:pt x="48052" y="95670"/>
                    <a:pt x="48052" y="95171"/>
                    <a:pt x="50553" y="88435"/>
                  </a:cubicBezTo>
                  <a:cubicBezTo>
                    <a:pt x="52554" y="83445"/>
                    <a:pt x="53804" y="79952"/>
                    <a:pt x="53804" y="75212"/>
                  </a:cubicBezTo>
                  <a:cubicBezTo>
                    <a:pt x="53804" y="63985"/>
                    <a:pt x="45802" y="54753"/>
                    <a:pt x="33298" y="54753"/>
                  </a:cubicBezTo>
                  <a:cubicBezTo>
                    <a:pt x="9791" y="54753"/>
                    <a:pt x="288" y="90930"/>
                    <a:pt x="288" y="93175"/>
                  </a:cubicBezTo>
                  <a:cubicBezTo>
                    <a:pt x="288" y="95670"/>
                    <a:pt x="2789" y="95670"/>
                    <a:pt x="3289" y="95670"/>
                  </a:cubicBezTo>
                  <a:cubicBezTo>
                    <a:pt x="5790" y="95670"/>
                    <a:pt x="6040" y="95171"/>
                    <a:pt x="7290" y="91179"/>
                  </a:cubicBezTo>
                  <a:cubicBezTo>
                    <a:pt x="14042" y="67727"/>
                    <a:pt x="24045" y="60242"/>
                    <a:pt x="32548" y="60242"/>
                  </a:cubicBezTo>
                  <a:cubicBezTo>
                    <a:pt x="34548" y="60242"/>
                    <a:pt x="38800" y="60242"/>
                    <a:pt x="38800" y="68226"/>
                  </a:cubicBezTo>
                  <a:cubicBezTo>
                    <a:pt x="38800" y="73465"/>
                    <a:pt x="37049" y="78705"/>
                    <a:pt x="36049" y="81200"/>
                  </a:cubicBezTo>
                  <a:cubicBezTo>
                    <a:pt x="34048" y="87687"/>
                    <a:pt x="22795" y="116628"/>
                    <a:pt x="18794" y="127356"/>
                  </a:cubicBezTo>
                  <a:cubicBezTo>
                    <a:pt x="16293" y="133843"/>
                    <a:pt x="13042" y="142076"/>
                    <a:pt x="13042" y="147316"/>
                  </a:cubicBezTo>
                  <a:cubicBezTo>
                    <a:pt x="13042" y="159042"/>
                    <a:pt x="21545" y="167774"/>
                    <a:pt x="33548" y="167774"/>
                  </a:cubicBezTo>
                  <a:cubicBezTo>
                    <a:pt x="57055" y="167774"/>
                    <a:pt x="66308" y="131597"/>
                    <a:pt x="66308" y="129352"/>
                  </a:cubicBezTo>
                  <a:cubicBezTo>
                    <a:pt x="66308" y="126857"/>
                    <a:pt x="64057" y="126857"/>
                    <a:pt x="63307" y="126857"/>
                  </a:cubicBezTo>
                  <a:cubicBezTo>
                    <a:pt x="60806" y="126857"/>
                    <a:pt x="60806" y="127606"/>
                    <a:pt x="59556" y="131348"/>
                  </a:cubicBezTo>
                  <a:cubicBezTo>
                    <a:pt x="55055" y="147066"/>
                    <a:pt x="46802" y="162285"/>
                    <a:pt x="34048" y="162285"/>
                  </a:cubicBezTo>
                  <a:cubicBezTo>
                    <a:pt x="29797" y="162285"/>
                    <a:pt x="28047" y="159790"/>
                    <a:pt x="28047" y="154052"/>
                  </a:cubicBezTo>
                  <a:cubicBezTo>
                    <a:pt x="28047" y="147815"/>
                    <a:pt x="29547" y="144322"/>
                    <a:pt x="35299" y="129102"/>
                  </a:cubicBezTo>
                  <a:lnTo>
                    <a:pt x="45052" y="102906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84" name="任意多边形: 形状 6483">
              <a:extLst>
                <a:ext uri="{FF2B5EF4-FFF2-40B4-BE49-F238E27FC236}">
                  <a16:creationId xmlns:a16="http://schemas.microsoft.com/office/drawing/2014/main" id="{135FDA91-D4EC-58C6-EE25-FAE1AA7479E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852342" y="6925960"/>
              <a:ext cx="131814" cy="124522"/>
            </a:xfrm>
            <a:custGeom>
              <a:avLst/>
              <a:gdLst>
                <a:gd name="connsiteX0" fmla="*/ 26374 w 131814"/>
                <a:gd name="connsiteY0" fmla="*/ 103681 h 124522"/>
                <a:gd name="connsiteX1" fmla="*/ 4318 w 131814"/>
                <a:gd name="connsiteY1" fmla="*/ 118351 h 124522"/>
                <a:gd name="connsiteX2" fmla="*/ 292 w 131814"/>
                <a:gd name="connsiteY2" fmla="*/ 122018 h 124522"/>
                <a:gd name="connsiteX3" fmla="*/ 2742 w 131814"/>
                <a:gd name="connsiteY3" fmla="*/ 124638 h 124522"/>
                <a:gd name="connsiteX4" fmla="*/ 17797 w 131814"/>
                <a:gd name="connsiteY4" fmla="*/ 123939 h 124522"/>
                <a:gd name="connsiteX5" fmla="*/ 35827 w 131814"/>
                <a:gd name="connsiteY5" fmla="*/ 124638 h 124522"/>
                <a:gd name="connsiteX6" fmla="*/ 39328 w 131814"/>
                <a:gd name="connsiteY6" fmla="*/ 120796 h 124522"/>
                <a:gd name="connsiteX7" fmla="*/ 36352 w 131814"/>
                <a:gd name="connsiteY7" fmla="*/ 118351 h 124522"/>
                <a:gd name="connsiteX8" fmla="*/ 28650 w 131814"/>
                <a:gd name="connsiteY8" fmla="*/ 113111 h 124522"/>
                <a:gd name="connsiteX9" fmla="*/ 31276 w 131814"/>
                <a:gd name="connsiteY9" fmla="*/ 106475 h 124522"/>
                <a:gd name="connsiteX10" fmla="*/ 45280 w 131814"/>
                <a:gd name="connsiteY10" fmla="*/ 84819 h 124522"/>
                <a:gd name="connsiteX11" fmla="*/ 95345 w 131814"/>
                <a:gd name="connsiteY11" fmla="*/ 84819 h 124522"/>
                <a:gd name="connsiteX12" fmla="*/ 99546 w 131814"/>
                <a:gd name="connsiteY12" fmla="*/ 113810 h 124522"/>
                <a:gd name="connsiteX13" fmla="*/ 87468 w 131814"/>
                <a:gd name="connsiteY13" fmla="*/ 118351 h 124522"/>
                <a:gd name="connsiteX14" fmla="*/ 82916 w 131814"/>
                <a:gd name="connsiteY14" fmla="*/ 122193 h 124522"/>
                <a:gd name="connsiteX15" fmla="*/ 85717 w 131814"/>
                <a:gd name="connsiteY15" fmla="*/ 124638 h 124522"/>
                <a:gd name="connsiteX16" fmla="*/ 108299 w 131814"/>
                <a:gd name="connsiteY16" fmla="*/ 123939 h 124522"/>
                <a:gd name="connsiteX17" fmla="*/ 118627 w 131814"/>
                <a:gd name="connsiteY17" fmla="*/ 124114 h 124522"/>
                <a:gd name="connsiteX18" fmla="*/ 128605 w 131814"/>
                <a:gd name="connsiteY18" fmla="*/ 124638 h 124522"/>
                <a:gd name="connsiteX19" fmla="*/ 132106 w 131814"/>
                <a:gd name="connsiteY19" fmla="*/ 120970 h 124522"/>
                <a:gd name="connsiteX20" fmla="*/ 127204 w 131814"/>
                <a:gd name="connsiteY20" fmla="*/ 118351 h 124522"/>
                <a:gd name="connsiteX21" fmla="*/ 116176 w 131814"/>
                <a:gd name="connsiteY21" fmla="*/ 112762 h 124522"/>
                <a:gd name="connsiteX22" fmla="*/ 100772 w 131814"/>
                <a:gd name="connsiteY22" fmla="*/ 5006 h 124522"/>
                <a:gd name="connsiteX23" fmla="*/ 96570 w 131814"/>
                <a:gd name="connsiteY23" fmla="*/ 116 h 124522"/>
                <a:gd name="connsiteX24" fmla="*/ 90619 w 131814"/>
                <a:gd name="connsiteY24" fmla="*/ 4133 h 124522"/>
                <a:gd name="connsiteX25" fmla="*/ 26374 w 131814"/>
                <a:gd name="connsiteY25" fmla="*/ 103681 h 124522"/>
                <a:gd name="connsiteX26" fmla="*/ 49481 w 131814"/>
                <a:gd name="connsiteY26" fmla="*/ 78532 h 124522"/>
                <a:gd name="connsiteX27" fmla="*/ 86242 w 131814"/>
                <a:gd name="connsiteY27" fmla="*/ 21422 h 124522"/>
                <a:gd name="connsiteX28" fmla="*/ 94470 w 131814"/>
                <a:gd name="connsiteY28" fmla="*/ 78532 h 124522"/>
                <a:gd name="connsiteX29" fmla="*/ 49481 w 131814"/>
                <a:gd name="connsiteY29" fmla="*/ 78532 h 12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814" h="124522">
                  <a:moveTo>
                    <a:pt x="26374" y="103681"/>
                  </a:moveTo>
                  <a:cubicBezTo>
                    <a:pt x="20248" y="113111"/>
                    <a:pt x="14646" y="117652"/>
                    <a:pt x="4318" y="118351"/>
                  </a:cubicBezTo>
                  <a:cubicBezTo>
                    <a:pt x="2567" y="118525"/>
                    <a:pt x="292" y="118525"/>
                    <a:pt x="292" y="122018"/>
                  </a:cubicBezTo>
                  <a:cubicBezTo>
                    <a:pt x="292" y="123939"/>
                    <a:pt x="1867" y="124638"/>
                    <a:pt x="2742" y="124638"/>
                  </a:cubicBezTo>
                  <a:cubicBezTo>
                    <a:pt x="7294" y="124638"/>
                    <a:pt x="13070" y="123939"/>
                    <a:pt x="17797" y="123939"/>
                  </a:cubicBezTo>
                  <a:cubicBezTo>
                    <a:pt x="23399" y="123939"/>
                    <a:pt x="30576" y="124638"/>
                    <a:pt x="35827" y="124638"/>
                  </a:cubicBezTo>
                  <a:cubicBezTo>
                    <a:pt x="36703" y="124638"/>
                    <a:pt x="39328" y="124638"/>
                    <a:pt x="39328" y="120796"/>
                  </a:cubicBezTo>
                  <a:cubicBezTo>
                    <a:pt x="39328" y="118525"/>
                    <a:pt x="37053" y="118351"/>
                    <a:pt x="36352" y="118351"/>
                  </a:cubicBezTo>
                  <a:cubicBezTo>
                    <a:pt x="34952" y="118176"/>
                    <a:pt x="28650" y="117827"/>
                    <a:pt x="28650" y="113111"/>
                  </a:cubicBezTo>
                  <a:cubicBezTo>
                    <a:pt x="28650" y="111016"/>
                    <a:pt x="30401" y="108047"/>
                    <a:pt x="31276" y="106475"/>
                  </a:cubicBezTo>
                  <a:lnTo>
                    <a:pt x="45280" y="84819"/>
                  </a:lnTo>
                  <a:lnTo>
                    <a:pt x="95345" y="84819"/>
                  </a:lnTo>
                  <a:lnTo>
                    <a:pt x="99546" y="113810"/>
                  </a:lnTo>
                  <a:cubicBezTo>
                    <a:pt x="98846" y="115556"/>
                    <a:pt x="97796" y="118351"/>
                    <a:pt x="87468" y="118351"/>
                  </a:cubicBezTo>
                  <a:cubicBezTo>
                    <a:pt x="85367" y="118351"/>
                    <a:pt x="82916" y="118351"/>
                    <a:pt x="82916" y="122193"/>
                  </a:cubicBezTo>
                  <a:cubicBezTo>
                    <a:pt x="82916" y="122892"/>
                    <a:pt x="83441" y="124638"/>
                    <a:pt x="85717" y="124638"/>
                  </a:cubicBezTo>
                  <a:cubicBezTo>
                    <a:pt x="90794" y="124638"/>
                    <a:pt x="103222" y="123939"/>
                    <a:pt x="108299" y="123939"/>
                  </a:cubicBezTo>
                  <a:cubicBezTo>
                    <a:pt x="111450" y="123939"/>
                    <a:pt x="115476" y="124114"/>
                    <a:pt x="118627" y="124114"/>
                  </a:cubicBezTo>
                  <a:cubicBezTo>
                    <a:pt x="121778" y="124289"/>
                    <a:pt x="125454" y="124638"/>
                    <a:pt x="128605" y="124638"/>
                  </a:cubicBezTo>
                  <a:cubicBezTo>
                    <a:pt x="130881" y="124638"/>
                    <a:pt x="132106" y="123241"/>
                    <a:pt x="132106" y="120970"/>
                  </a:cubicBezTo>
                  <a:cubicBezTo>
                    <a:pt x="132106" y="118351"/>
                    <a:pt x="130005" y="118351"/>
                    <a:pt x="127204" y="118351"/>
                  </a:cubicBezTo>
                  <a:cubicBezTo>
                    <a:pt x="117051" y="118351"/>
                    <a:pt x="116701" y="116954"/>
                    <a:pt x="116176" y="112762"/>
                  </a:cubicBezTo>
                  <a:lnTo>
                    <a:pt x="100772" y="5006"/>
                  </a:lnTo>
                  <a:cubicBezTo>
                    <a:pt x="100246" y="1338"/>
                    <a:pt x="99896" y="116"/>
                    <a:pt x="96570" y="116"/>
                  </a:cubicBezTo>
                  <a:cubicBezTo>
                    <a:pt x="93244" y="116"/>
                    <a:pt x="92194" y="1688"/>
                    <a:pt x="90619" y="4133"/>
                  </a:cubicBezTo>
                  <a:lnTo>
                    <a:pt x="26374" y="103681"/>
                  </a:lnTo>
                  <a:close/>
                  <a:moveTo>
                    <a:pt x="49481" y="78532"/>
                  </a:moveTo>
                  <a:lnTo>
                    <a:pt x="86242" y="21422"/>
                  </a:lnTo>
                  <a:lnTo>
                    <a:pt x="94470" y="78532"/>
                  </a:lnTo>
                  <a:lnTo>
                    <a:pt x="49481" y="7853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85" name="任意多边形: 形状 6484">
              <a:extLst>
                <a:ext uri="{FF2B5EF4-FFF2-40B4-BE49-F238E27FC236}">
                  <a16:creationId xmlns:a16="http://schemas.microsoft.com/office/drawing/2014/main" id="{41F25046-0743-B0C4-B8C0-C5764C92E86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026766" y="6986612"/>
              <a:ext cx="29258" cy="74598"/>
            </a:xfrm>
            <a:custGeom>
              <a:avLst/>
              <a:gdLst>
                <a:gd name="connsiteX0" fmla="*/ 29557 w 29258"/>
                <a:gd name="connsiteY0" fmla="*/ 26311 h 74598"/>
                <a:gd name="connsiteX1" fmla="*/ 13552 w 29258"/>
                <a:gd name="connsiteY1" fmla="*/ 114 h 74598"/>
                <a:gd name="connsiteX2" fmla="*/ 298 w 29258"/>
                <a:gd name="connsiteY2" fmla="*/ 13337 h 74598"/>
                <a:gd name="connsiteX3" fmla="*/ 13552 w 29258"/>
                <a:gd name="connsiteY3" fmla="*/ 26561 h 74598"/>
                <a:gd name="connsiteX4" fmla="*/ 22305 w 29258"/>
                <a:gd name="connsiteY4" fmla="*/ 23317 h 74598"/>
                <a:gd name="connsiteX5" fmla="*/ 23555 w 29258"/>
                <a:gd name="connsiteY5" fmla="*/ 22569 h 74598"/>
                <a:gd name="connsiteX6" fmla="*/ 24055 w 29258"/>
                <a:gd name="connsiteY6" fmla="*/ 26311 h 74598"/>
                <a:gd name="connsiteX7" fmla="*/ 7050 w 29258"/>
                <a:gd name="connsiteY7" fmla="*/ 67977 h 74598"/>
                <a:gd name="connsiteX8" fmla="*/ 4299 w 29258"/>
                <a:gd name="connsiteY8" fmla="*/ 71968 h 74598"/>
                <a:gd name="connsiteX9" fmla="*/ 6800 w 29258"/>
                <a:gd name="connsiteY9" fmla="*/ 74713 h 74598"/>
                <a:gd name="connsiteX10" fmla="*/ 29557 w 29258"/>
                <a:gd name="connsiteY10" fmla="*/ 26311 h 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58" h="74598">
                  <a:moveTo>
                    <a:pt x="29557" y="26311"/>
                  </a:moveTo>
                  <a:cubicBezTo>
                    <a:pt x="29557" y="9844"/>
                    <a:pt x="23305" y="114"/>
                    <a:pt x="13552" y="114"/>
                  </a:cubicBezTo>
                  <a:cubicBezTo>
                    <a:pt x="5300" y="114"/>
                    <a:pt x="298" y="6352"/>
                    <a:pt x="298" y="13337"/>
                  </a:cubicBezTo>
                  <a:cubicBezTo>
                    <a:pt x="298" y="20074"/>
                    <a:pt x="5300" y="26561"/>
                    <a:pt x="13552" y="26561"/>
                  </a:cubicBezTo>
                  <a:cubicBezTo>
                    <a:pt x="16553" y="26561"/>
                    <a:pt x="19804" y="25563"/>
                    <a:pt x="22305" y="23317"/>
                  </a:cubicBezTo>
                  <a:cubicBezTo>
                    <a:pt x="23055" y="22818"/>
                    <a:pt x="23305" y="22569"/>
                    <a:pt x="23555" y="22569"/>
                  </a:cubicBezTo>
                  <a:cubicBezTo>
                    <a:pt x="23805" y="22569"/>
                    <a:pt x="24055" y="22818"/>
                    <a:pt x="24055" y="26311"/>
                  </a:cubicBezTo>
                  <a:cubicBezTo>
                    <a:pt x="24055" y="44774"/>
                    <a:pt x="15303" y="59743"/>
                    <a:pt x="7050" y="67977"/>
                  </a:cubicBezTo>
                  <a:cubicBezTo>
                    <a:pt x="4299" y="70721"/>
                    <a:pt x="4299" y="71220"/>
                    <a:pt x="4299" y="71968"/>
                  </a:cubicBezTo>
                  <a:cubicBezTo>
                    <a:pt x="4299" y="73715"/>
                    <a:pt x="5550" y="74713"/>
                    <a:pt x="6800" y="74713"/>
                  </a:cubicBezTo>
                  <a:cubicBezTo>
                    <a:pt x="9551" y="74713"/>
                    <a:pt x="29557" y="55502"/>
                    <a:pt x="29557" y="2631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86" name="任意多边形: 形状 6485">
              <a:extLst>
                <a:ext uri="{FF2B5EF4-FFF2-40B4-BE49-F238E27FC236}">
                  <a16:creationId xmlns:a16="http://schemas.microsoft.com/office/drawing/2014/main" id="{A0CAD644-722E-004A-6010-F8310A21AD9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113153" y="6848143"/>
              <a:ext cx="102530" cy="216061"/>
            </a:xfrm>
            <a:custGeom>
              <a:avLst/>
              <a:gdLst>
                <a:gd name="connsiteX0" fmla="*/ 102833 w 102530"/>
                <a:gd name="connsiteY0" fmla="*/ 9096 h 216061"/>
                <a:gd name="connsiteX1" fmla="*/ 93330 w 102530"/>
                <a:gd name="connsiteY1" fmla="*/ 114 h 216061"/>
                <a:gd name="connsiteX2" fmla="*/ 80076 w 102530"/>
                <a:gd name="connsiteY2" fmla="*/ 13337 h 216061"/>
                <a:gd name="connsiteX3" fmla="*/ 89329 w 102530"/>
                <a:gd name="connsiteY3" fmla="*/ 22319 h 216061"/>
                <a:gd name="connsiteX4" fmla="*/ 102833 w 102530"/>
                <a:gd name="connsiteY4" fmla="*/ 9096 h 216061"/>
                <a:gd name="connsiteX5" fmla="*/ 52568 w 102530"/>
                <a:gd name="connsiteY5" fmla="*/ 177504 h 216061"/>
                <a:gd name="connsiteX6" fmla="*/ 21809 w 102530"/>
                <a:gd name="connsiteY6" fmla="*/ 210687 h 216061"/>
                <a:gd name="connsiteX7" fmla="*/ 12056 w 102530"/>
                <a:gd name="connsiteY7" fmla="*/ 208441 h 216061"/>
                <a:gd name="connsiteX8" fmla="*/ 23309 w 102530"/>
                <a:gd name="connsiteY8" fmla="*/ 195218 h 216061"/>
                <a:gd name="connsiteX9" fmla="*/ 13807 w 102530"/>
                <a:gd name="connsiteY9" fmla="*/ 186486 h 216061"/>
                <a:gd name="connsiteX10" fmla="*/ 303 w 102530"/>
                <a:gd name="connsiteY10" fmla="*/ 200707 h 216061"/>
                <a:gd name="connsiteX11" fmla="*/ 22309 w 102530"/>
                <a:gd name="connsiteY11" fmla="*/ 216176 h 216061"/>
                <a:gd name="connsiteX12" fmla="*/ 69323 w 102530"/>
                <a:gd name="connsiteY12" fmla="*/ 178253 h 216061"/>
                <a:gd name="connsiteX13" fmla="*/ 92330 w 102530"/>
                <a:gd name="connsiteY13" fmla="*/ 86938 h 216061"/>
                <a:gd name="connsiteX14" fmla="*/ 93580 w 102530"/>
                <a:gd name="connsiteY14" fmla="*/ 77707 h 216061"/>
                <a:gd name="connsiteX15" fmla="*/ 70574 w 102530"/>
                <a:gd name="connsiteY15" fmla="*/ 54753 h 216061"/>
                <a:gd name="connsiteX16" fmla="*/ 30812 w 102530"/>
                <a:gd name="connsiteY16" fmla="*/ 93175 h 216061"/>
                <a:gd name="connsiteX17" fmla="*/ 33813 w 102530"/>
                <a:gd name="connsiteY17" fmla="*/ 95670 h 216061"/>
                <a:gd name="connsiteX18" fmla="*/ 38314 w 102530"/>
                <a:gd name="connsiteY18" fmla="*/ 90680 h 216061"/>
                <a:gd name="connsiteX19" fmla="*/ 69823 w 102530"/>
                <a:gd name="connsiteY19" fmla="*/ 60242 h 216061"/>
                <a:gd name="connsiteX20" fmla="*/ 77826 w 102530"/>
                <a:gd name="connsiteY20" fmla="*/ 71719 h 216061"/>
                <a:gd name="connsiteX21" fmla="*/ 76075 w 102530"/>
                <a:gd name="connsiteY21" fmla="*/ 84443 h 216061"/>
                <a:gd name="connsiteX22" fmla="*/ 52568 w 102530"/>
                <a:gd name="connsiteY22" fmla="*/ 177504 h 21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530" h="216061">
                  <a:moveTo>
                    <a:pt x="102833" y="9096"/>
                  </a:moveTo>
                  <a:cubicBezTo>
                    <a:pt x="102833" y="4356"/>
                    <a:pt x="99332" y="114"/>
                    <a:pt x="93330" y="114"/>
                  </a:cubicBezTo>
                  <a:cubicBezTo>
                    <a:pt x="87579" y="114"/>
                    <a:pt x="80076" y="5853"/>
                    <a:pt x="80076" y="13337"/>
                  </a:cubicBezTo>
                  <a:cubicBezTo>
                    <a:pt x="80076" y="18327"/>
                    <a:pt x="83577" y="22319"/>
                    <a:pt x="89329" y="22319"/>
                  </a:cubicBezTo>
                  <a:cubicBezTo>
                    <a:pt x="96081" y="22319"/>
                    <a:pt x="102833" y="15832"/>
                    <a:pt x="102833" y="9096"/>
                  </a:cubicBezTo>
                  <a:close/>
                  <a:moveTo>
                    <a:pt x="52568" y="177504"/>
                  </a:moveTo>
                  <a:cubicBezTo>
                    <a:pt x="47817" y="196466"/>
                    <a:pt x="35813" y="210687"/>
                    <a:pt x="21809" y="210687"/>
                  </a:cubicBezTo>
                  <a:cubicBezTo>
                    <a:pt x="20309" y="210687"/>
                    <a:pt x="16557" y="210687"/>
                    <a:pt x="12056" y="208441"/>
                  </a:cubicBezTo>
                  <a:cubicBezTo>
                    <a:pt x="19558" y="206695"/>
                    <a:pt x="23309" y="200208"/>
                    <a:pt x="23309" y="195218"/>
                  </a:cubicBezTo>
                  <a:cubicBezTo>
                    <a:pt x="23309" y="191226"/>
                    <a:pt x="20559" y="186486"/>
                    <a:pt x="13807" y="186486"/>
                  </a:cubicBezTo>
                  <a:cubicBezTo>
                    <a:pt x="7555" y="186486"/>
                    <a:pt x="303" y="191725"/>
                    <a:pt x="303" y="200707"/>
                  </a:cubicBezTo>
                  <a:cubicBezTo>
                    <a:pt x="303" y="210687"/>
                    <a:pt x="10306" y="216176"/>
                    <a:pt x="22309" y="216176"/>
                  </a:cubicBezTo>
                  <a:cubicBezTo>
                    <a:pt x="39814" y="216176"/>
                    <a:pt x="63071" y="202953"/>
                    <a:pt x="69323" y="178253"/>
                  </a:cubicBezTo>
                  <a:lnTo>
                    <a:pt x="92330" y="86938"/>
                  </a:lnTo>
                  <a:cubicBezTo>
                    <a:pt x="93580" y="81948"/>
                    <a:pt x="93580" y="78455"/>
                    <a:pt x="93580" y="77707"/>
                  </a:cubicBezTo>
                  <a:cubicBezTo>
                    <a:pt x="93580" y="63486"/>
                    <a:pt x="83077" y="54753"/>
                    <a:pt x="70574" y="54753"/>
                  </a:cubicBezTo>
                  <a:cubicBezTo>
                    <a:pt x="45066" y="54753"/>
                    <a:pt x="30812" y="90930"/>
                    <a:pt x="30812" y="93175"/>
                  </a:cubicBezTo>
                  <a:cubicBezTo>
                    <a:pt x="30812" y="95670"/>
                    <a:pt x="33312" y="95670"/>
                    <a:pt x="33813" y="95670"/>
                  </a:cubicBezTo>
                  <a:cubicBezTo>
                    <a:pt x="36063" y="95670"/>
                    <a:pt x="36313" y="95421"/>
                    <a:pt x="38314" y="90680"/>
                  </a:cubicBezTo>
                  <a:cubicBezTo>
                    <a:pt x="44566" y="75461"/>
                    <a:pt x="56069" y="60242"/>
                    <a:pt x="69823" y="60242"/>
                  </a:cubicBezTo>
                  <a:cubicBezTo>
                    <a:pt x="73324" y="60242"/>
                    <a:pt x="77826" y="61240"/>
                    <a:pt x="77826" y="71719"/>
                  </a:cubicBezTo>
                  <a:cubicBezTo>
                    <a:pt x="77826" y="77457"/>
                    <a:pt x="77075" y="80202"/>
                    <a:pt x="76075" y="84443"/>
                  </a:cubicBezTo>
                  <a:lnTo>
                    <a:pt x="52568" y="17750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87" name="任意多边形: 形状 6486">
              <a:extLst>
                <a:ext uri="{FF2B5EF4-FFF2-40B4-BE49-F238E27FC236}">
                  <a16:creationId xmlns:a16="http://schemas.microsoft.com/office/drawing/2014/main" id="{7BB9EED1-0C92-2882-6631-C6A30CE11BA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229364" y="6925960"/>
              <a:ext cx="131814" cy="124522"/>
            </a:xfrm>
            <a:custGeom>
              <a:avLst/>
              <a:gdLst>
                <a:gd name="connsiteX0" fmla="*/ 26389 w 131814"/>
                <a:gd name="connsiteY0" fmla="*/ 103681 h 124522"/>
                <a:gd name="connsiteX1" fmla="*/ 4333 w 131814"/>
                <a:gd name="connsiteY1" fmla="*/ 118351 h 124522"/>
                <a:gd name="connsiteX2" fmla="*/ 307 w 131814"/>
                <a:gd name="connsiteY2" fmla="*/ 122018 h 124522"/>
                <a:gd name="connsiteX3" fmla="*/ 2757 w 131814"/>
                <a:gd name="connsiteY3" fmla="*/ 124638 h 124522"/>
                <a:gd name="connsiteX4" fmla="*/ 17812 w 131814"/>
                <a:gd name="connsiteY4" fmla="*/ 123939 h 124522"/>
                <a:gd name="connsiteX5" fmla="*/ 35842 w 131814"/>
                <a:gd name="connsiteY5" fmla="*/ 124638 h 124522"/>
                <a:gd name="connsiteX6" fmla="*/ 39343 w 131814"/>
                <a:gd name="connsiteY6" fmla="*/ 120796 h 124522"/>
                <a:gd name="connsiteX7" fmla="*/ 36367 w 131814"/>
                <a:gd name="connsiteY7" fmla="*/ 118351 h 124522"/>
                <a:gd name="connsiteX8" fmla="*/ 28665 w 131814"/>
                <a:gd name="connsiteY8" fmla="*/ 113111 h 124522"/>
                <a:gd name="connsiteX9" fmla="*/ 31291 w 131814"/>
                <a:gd name="connsiteY9" fmla="*/ 106475 h 124522"/>
                <a:gd name="connsiteX10" fmla="*/ 45295 w 131814"/>
                <a:gd name="connsiteY10" fmla="*/ 84819 h 124522"/>
                <a:gd name="connsiteX11" fmla="*/ 95360 w 131814"/>
                <a:gd name="connsiteY11" fmla="*/ 84819 h 124522"/>
                <a:gd name="connsiteX12" fmla="*/ 99561 w 131814"/>
                <a:gd name="connsiteY12" fmla="*/ 113810 h 124522"/>
                <a:gd name="connsiteX13" fmla="*/ 87483 w 131814"/>
                <a:gd name="connsiteY13" fmla="*/ 118351 h 124522"/>
                <a:gd name="connsiteX14" fmla="*/ 82931 w 131814"/>
                <a:gd name="connsiteY14" fmla="*/ 122193 h 124522"/>
                <a:gd name="connsiteX15" fmla="*/ 85732 w 131814"/>
                <a:gd name="connsiteY15" fmla="*/ 124638 h 124522"/>
                <a:gd name="connsiteX16" fmla="*/ 108314 w 131814"/>
                <a:gd name="connsiteY16" fmla="*/ 123939 h 124522"/>
                <a:gd name="connsiteX17" fmla="*/ 118642 w 131814"/>
                <a:gd name="connsiteY17" fmla="*/ 124114 h 124522"/>
                <a:gd name="connsiteX18" fmla="*/ 128620 w 131814"/>
                <a:gd name="connsiteY18" fmla="*/ 124638 h 124522"/>
                <a:gd name="connsiteX19" fmla="*/ 132121 w 131814"/>
                <a:gd name="connsiteY19" fmla="*/ 120970 h 124522"/>
                <a:gd name="connsiteX20" fmla="*/ 127220 w 131814"/>
                <a:gd name="connsiteY20" fmla="*/ 118351 h 124522"/>
                <a:gd name="connsiteX21" fmla="*/ 116191 w 131814"/>
                <a:gd name="connsiteY21" fmla="*/ 112762 h 124522"/>
                <a:gd name="connsiteX22" fmla="*/ 100787 w 131814"/>
                <a:gd name="connsiteY22" fmla="*/ 5006 h 124522"/>
                <a:gd name="connsiteX23" fmla="*/ 96585 w 131814"/>
                <a:gd name="connsiteY23" fmla="*/ 116 h 124522"/>
                <a:gd name="connsiteX24" fmla="*/ 90634 w 131814"/>
                <a:gd name="connsiteY24" fmla="*/ 4133 h 124522"/>
                <a:gd name="connsiteX25" fmla="*/ 26389 w 131814"/>
                <a:gd name="connsiteY25" fmla="*/ 103681 h 124522"/>
                <a:gd name="connsiteX26" fmla="*/ 49496 w 131814"/>
                <a:gd name="connsiteY26" fmla="*/ 78532 h 124522"/>
                <a:gd name="connsiteX27" fmla="*/ 86257 w 131814"/>
                <a:gd name="connsiteY27" fmla="*/ 21422 h 124522"/>
                <a:gd name="connsiteX28" fmla="*/ 94485 w 131814"/>
                <a:gd name="connsiteY28" fmla="*/ 78532 h 124522"/>
                <a:gd name="connsiteX29" fmla="*/ 49496 w 131814"/>
                <a:gd name="connsiteY29" fmla="*/ 78532 h 12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814" h="124522">
                  <a:moveTo>
                    <a:pt x="26389" y="103681"/>
                  </a:moveTo>
                  <a:cubicBezTo>
                    <a:pt x="20263" y="113111"/>
                    <a:pt x="14661" y="117652"/>
                    <a:pt x="4333" y="118351"/>
                  </a:cubicBezTo>
                  <a:cubicBezTo>
                    <a:pt x="2582" y="118525"/>
                    <a:pt x="307" y="118525"/>
                    <a:pt x="307" y="122018"/>
                  </a:cubicBezTo>
                  <a:cubicBezTo>
                    <a:pt x="307" y="123939"/>
                    <a:pt x="1882" y="124638"/>
                    <a:pt x="2757" y="124638"/>
                  </a:cubicBezTo>
                  <a:cubicBezTo>
                    <a:pt x="7309" y="124638"/>
                    <a:pt x="13086" y="123939"/>
                    <a:pt x="17812" y="123939"/>
                  </a:cubicBezTo>
                  <a:cubicBezTo>
                    <a:pt x="23414" y="123939"/>
                    <a:pt x="30591" y="124638"/>
                    <a:pt x="35842" y="124638"/>
                  </a:cubicBezTo>
                  <a:cubicBezTo>
                    <a:pt x="36718" y="124638"/>
                    <a:pt x="39343" y="124638"/>
                    <a:pt x="39343" y="120796"/>
                  </a:cubicBezTo>
                  <a:cubicBezTo>
                    <a:pt x="39343" y="118525"/>
                    <a:pt x="37068" y="118351"/>
                    <a:pt x="36367" y="118351"/>
                  </a:cubicBezTo>
                  <a:cubicBezTo>
                    <a:pt x="34967" y="118176"/>
                    <a:pt x="28665" y="117827"/>
                    <a:pt x="28665" y="113111"/>
                  </a:cubicBezTo>
                  <a:cubicBezTo>
                    <a:pt x="28665" y="111016"/>
                    <a:pt x="30416" y="108047"/>
                    <a:pt x="31291" y="106475"/>
                  </a:cubicBezTo>
                  <a:lnTo>
                    <a:pt x="45295" y="84819"/>
                  </a:lnTo>
                  <a:lnTo>
                    <a:pt x="95360" y="84819"/>
                  </a:lnTo>
                  <a:lnTo>
                    <a:pt x="99561" y="113810"/>
                  </a:lnTo>
                  <a:cubicBezTo>
                    <a:pt x="98861" y="115556"/>
                    <a:pt x="97811" y="118351"/>
                    <a:pt x="87483" y="118351"/>
                  </a:cubicBezTo>
                  <a:cubicBezTo>
                    <a:pt x="85382" y="118351"/>
                    <a:pt x="82931" y="118351"/>
                    <a:pt x="82931" y="122193"/>
                  </a:cubicBezTo>
                  <a:cubicBezTo>
                    <a:pt x="82931" y="122892"/>
                    <a:pt x="83456" y="124638"/>
                    <a:pt x="85732" y="124638"/>
                  </a:cubicBezTo>
                  <a:cubicBezTo>
                    <a:pt x="90809" y="124638"/>
                    <a:pt x="103237" y="123939"/>
                    <a:pt x="108314" y="123939"/>
                  </a:cubicBezTo>
                  <a:cubicBezTo>
                    <a:pt x="111465" y="123939"/>
                    <a:pt x="115491" y="124114"/>
                    <a:pt x="118642" y="124114"/>
                  </a:cubicBezTo>
                  <a:cubicBezTo>
                    <a:pt x="121793" y="124289"/>
                    <a:pt x="125469" y="124638"/>
                    <a:pt x="128620" y="124638"/>
                  </a:cubicBezTo>
                  <a:cubicBezTo>
                    <a:pt x="130896" y="124638"/>
                    <a:pt x="132121" y="123241"/>
                    <a:pt x="132121" y="120970"/>
                  </a:cubicBezTo>
                  <a:cubicBezTo>
                    <a:pt x="132121" y="118351"/>
                    <a:pt x="130020" y="118351"/>
                    <a:pt x="127220" y="118351"/>
                  </a:cubicBezTo>
                  <a:cubicBezTo>
                    <a:pt x="117066" y="118351"/>
                    <a:pt x="116716" y="116954"/>
                    <a:pt x="116191" y="112762"/>
                  </a:cubicBezTo>
                  <a:lnTo>
                    <a:pt x="100787" y="5006"/>
                  </a:lnTo>
                  <a:cubicBezTo>
                    <a:pt x="100261" y="1338"/>
                    <a:pt x="99911" y="116"/>
                    <a:pt x="96585" y="116"/>
                  </a:cubicBezTo>
                  <a:cubicBezTo>
                    <a:pt x="93259" y="116"/>
                    <a:pt x="92209" y="1688"/>
                    <a:pt x="90634" y="4133"/>
                  </a:cubicBezTo>
                  <a:lnTo>
                    <a:pt x="26389" y="103681"/>
                  </a:lnTo>
                  <a:close/>
                  <a:moveTo>
                    <a:pt x="49496" y="78532"/>
                  </a:moveTo>
                  <a:lnTo>
                    <a:pt x="86257" y="21422"/>
                  </a:lnTo>
                  <a:lnTo>
                    <a:pt x="94485" y="78532"/>
                  </a:lnTo>
                  <a:lnTo>
                    <a:pt x="49496" y="7853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88" name="任意多边形: 形状 6487">
              <a:extLst>
                <a:ext uri="{FF2B5EF4-FFF2-40B4-BE49-F238E27FC236}">
                  <a16:creationId xmlns:a16="http://schemas.microsoft.com/office/drawing/2014/main" id="{76B68969-784C-8E7D-20C4-1388453C175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396537" y="6825939"/>
              <a:ext cx="58017" cy="249493"/>
            </a:xfrm>
            <a:custGeom>
              <a:avLst/>
              <a:gdLst>
                <a:gd name="connsiteX0" fmla="*/ 58330 w 58017"/>
                <a:gd name="connsiteY0" fmla="*/ 124861 h 249493"/>
                <a:gd name="connsiteX1" fmla="*/ 41826 w 58017"/>
                <a:gd name="connsiteY1" fmla="*/ 47019 h 249493"/>
                <a:gd name="connsiteX2" fmla="*/ 2814 w 58017"/>
                <a:gd name="connsiteY2" fmla="*/ 114 h 249493"/>
                <a:gd name="connsiteX3" fmla="*/ 313 w 58017"/>
                <a:gd name="connsiteY3" fmla="*/ 2609 h 249493"/>
                <a:gd name="connsiteX4" fmla="*/ 5065 w 58017"/>
                <a:gd name="connsiteY4" fmla="*/ 8348 h 249493"/>
                <a:gd name="connsiteX5" fmla="*/ 43826 w 58017"/>
                <a:gd name="connsiteY5" fmla="*/ 124861 h 249493"/>
                <a:gd name="connsiteX6" fmla="*/ 3564 w 58017"/>
                <a:gd name="connsiteY6" fmla="*/ 242872 h 249493"/>
                <a:gd name="connsiteX7" fmla="*/ 313 w 58017"/>
                <a:gd name="connsiteY7" fmla="*/ 247113 h 249493"/>
                <a:gd name="connsiteX8" fmla="*/ 2814 w 58017"/>
                <a:gd name="connsiteY8" fmla="*/ 249608 h 249493"/>
                <a:gd name="connsiteX9" fmla="*/ 42576 w 58017"/>
                <a:gd name="connsiteY9" fmla="*/ 200957 h 249493"/>
                <a:gd name="connsiteX10" fmla="*/ 58330 w 58017"/>
                <a:gd name="connsiteY10" fmla="*/ 124861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17" h="249493">
                  <a:moveTo>
                    <a:pt x="58330" y="124861"/>
                  </a:moveTo>
                  <a:cubicBezTo>
                    <a:pt x="58330" y="105401"/>
                    <a:pt x="55580" y="75212"/>
                    <a:pt x="41826" y="47019"/>
                  </a:cubicBezTo>
                  <a:cubicBezTo>
                    <a:pt x="26821" y="16331"/>
                    <a:pt x="5315" y="114"/>
                    <a:pt x="2814" y="114"/>
                  </a:cubicBezTo>
                  <a:cubicBezTo>
                    <a:pt x="1314" y="114"/>
                    <a:pt x="313" y="1112"/>
                    <a:pt x="313" y="2609"/>
                  </a:cubicBezTo>
                  <a:cubicBezTo>
                    <a:pt x="313" y="3358"/>
                    <a:pt x="313" y="3857"/>
                    <a:pt x="5065" y="8348"/>
                  </a:cubicBezTo>
                  <a:cubicBezTo>
                    <a:pt x="29572" y="33047"/>
                    <a:pt x="43826" y="72717"/>
                    <a:pt x="43826" y="124861"/>
                  </a:cubicBezTo>
                  <a:cubicBezTo>
                    <a:pt x="43826" y="167525"/>
                    <a:pt x="34573" y="211435"/>
                    <a:pt x="3564" y="242872"/>
                  </a:cubicBezTo>
                  <a:cubicBezTo>
                    <a:pt x="313" y="245866"/>
                    <a:pt x="313" y="246365"/>
                    <a:pt x="313" y="247113"/>
                  </a:cubicBezTo>
                  <a:cubicBezTo>
                    <a:pt x="313" y="248610"/>
                    <a:pt x="1314" y="249608"/>
                    <a:pt x="2814" y="249608"/>
                  </a:cubicBezTo>
                  <a:cubicBezTo>
                    <a:pt x="5315" y="249608"/>
                    <a:pt x="27821" y="232642"/>
                    <a:pt x="42576" y="200957"/>
                  </a:cubicBezTo>
                  <a:cubicBezTo>
                    <a:pt x="55330" y="173512"/>
                    <a:pt x="58330" y="145819"/>
                    <a:pt x="58330" y="124861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89" name="任意多边形: 形状 6488">
              <a:extLst>
                <a:ext uri="{FF2B5EF4-FFF2-40B4-BE49-F238E27FC236}">
                  <a16:creationId xmlns:a16="http://schemas.microsoft.com/office/drawing/2014/main" id="{88CF118D-286F-4C4D-7C5A-00E445AE406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602765" y="7161507"/>
              <a:ext cx="4876767" cy="9979"/>
            </a:xfrm>
            <a:custGeom>
              <a:avLst/>
              <a:gdLst>
                <a:gd name="connsiteX0" fmla="*/ 0 w 4876767"/>
                <a:gd name="connsiteY0" fmla="*/ 0 h 9979"/>
                <a:gd name="connsiteX1" fmla="*/ 4876767 w 4876767"/>
                <a:gd name="connsiteY1" fmla="*/ 0 h 9979"/>
                <a:gd name="connsiteX2" fmla="*/ 4876767 w 4876767"/>
                <a:gd name="connsiteY2" fmla="*/ 9979 h 9979"/>
                <a:gd name="connsiteX3" fmla="*/ 0 w 4876767"/>
                <a:gd name="connsiteY3" fmla="*/ 9979 h 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6767" h="9979">
                  <a:moveTo>
                    <a:pt x="0" y="0"/>
                  </a:moveTo>
                  <a:lnTo>
                    <a:pt x="4876767" y="0"/>
                  </a:lnTo>
                  <a:lnTo>
                    <a:pt x="4876767" y="9979"/>
                  </a:lnTo>
                  <a:lnTo>
                    <a:pt x="0" y="997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91" name="任意多边形: 形状 6490">
              <a:extLst>
                <a:ext uri="{FF2B5EF4-FFF2-40B4-BE49-F238E27FC236}">
                  <a16:creationId xmlns:a16="http://schemas.microsoft.com/office/drawing/2014/main" id="{8BE47ED7-6F09-94E1-CEA4-D59CC0563A5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266730" y="7217362"/>
              <a:ext cx="235820" cy="249493"/>
            </a:xfrm>
            <a:custGeom>
              <a:avLst/>
              <a:gdLst>
                <a:gd name="connsiteX0" fmla="*/ 91466 w 235820"/>
                <a:gd name="connsiteY0" fmla="*/ 133352 h 249493"/>
                <a:gd name="connsiteX1" fmla="*/ 2689 w 235820"/>
                <a:gd name="connsiteY1" fmla="*/ 242880 h 249493"/>
                <a:gd name="connsiteX2" fmla="*/ 439 w 235820"/>
                <a:gd name="connsiteY2" fmla="*/ 246872 h 249493"/>
                <a:gd name="connsiteX3" fmla="*/ 7191 w 235820"/>
                <a:gd name="connsiteY3" fmla="*/ 249616 h 249493"/>
                <a:gd name="connsiteX4" fmla="*/ 214502 w 235820"/>
                <a:gd name="connsiteY4" fmla="*/ 249616 h 249493"/>
                <a:gd name="connsiteX5" fmla="*/ 236009 w 235820"/>
                <a:gd name="connsiteY5" fmla="*/ 187492 h 249493"/>
                <a:gd name="connsiteX6" fmla="*/ 229757 w 235820"/>
                <a:gd name="connsiteY6" fmla="*/ 187492 h 249493"/>
                <a:gd name="connsiteX7" fmla="*/ 185494 w 235820"/>
                <a:gd name="connsiteY7" fmla="*/ 228659 h 249493"/>
                <a:gd name="connsiteX8" fmla="*/ 127476 w 235820"/>
                <a:gd name="connsiteY8" fmla="*/ 235894 h 249493"/>
                <a:gd name="connsiteX9" fmla="*/ 21195 w 235820"/>
                <a:gd name="connsiteY9" fmla="*/ 235894 h 249493"/>
                <a:gd name="connsiteX10" fmla="*/ 107971 w 235820"/>
                <a:gd name="connsiteY10" fmla="*/ 128861 h 249493"/>
                <a:gd name="connsiteX11" fmla="*/ 110221 w 235820"/>
                <a:gd name="connsiteY11" fmla="*/ 124869 h 249493"/>
                <a:gd name="connsiteX12" fmla="*/ 108471 w 235820"/>
                <a:gd name="connsiteY12" fmla="*/ 121376 h 249493"/>
                <a:gd name="connsiteX13" fmla="*/ 27197 w 235820"/>
                <a:gd name="connsiteY13" fmla="*/ 10102 h 249493"/>
                <a:gd name="connsiteX14" fmla="*/ 126226 w 235820"/>
                <a:gd name="connsiteY14" fmla="*/ 10102 h 249493"/>
                <a:gd name="connsiteX15" fmla="*/ 229757 w 235820"/>
                <a:gd name="connsiteY15" fmla="*/ 58504 h 249493"/>
                <a:gd name="connsiteX16" fmla="*/ 236009 w 235820"/>
                <a:gd name="connsiteY16" fmla="*/ 58504 h 249493"/>
                <a:gd name="connsiteX17" fmla="*/ 214502 w 235820"/>
                <a:gd name="connsiteY17" fmla="*/ 122 h 249493"/>
                <a:gd name="connsiteX18" fmla="*/ 7191 w 235820"/>
                <a:gd name="connsiteY18" fmla="*/ 122 h 249493"/>
                <a:gd name="connsiteX19" fmla="*/ 189 w 235820"/>
                <a:gd name="connsiteY19" fmla="*/ 8106 h 249493"/>
                <a:gd name="connsiteX20" fmla="*/ 91466 w 235820"/>
                <a:gd name="connsiteY20" fmla="*/ 133352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820" h="249493">
                  <a:moveTo>
                    <a:pt x="91466" y="133352"/>
                  </a:moveTo>
                  <a:lnTo>
                    <a:pt x="2689" y="242880"/>
                  </a:lnTo>
                  <a:cubicBezTo>
                    <a:pt x="689" y="245375"/>
                    <a:pt x="439" y="245874"/>
                    <a:pt x="439" y="246872"/>
                  </a:cubicBezTo>
                  <a:cubicBezTo>
                    <a:pt x="439" y="249616"/>
                    <a:pt x="2689" y="249616"/>
                    <a:pt x="7191" y="249616"/>
                  </a:cubicBezTo>
                  <a:lnTo>
                    <a:pt x="214502" y="249616"/>
                  </a:lnTo>
                  <a:lnTo>
                    <a:pt x="236009" y="187492"/>
                  </a:lnTo>
                  <a:lnTo>
                    <a:pt x="229757" y="187492"/>
                  </a:lnTo>
                  <a:cubicBezTo>
                    <a:pt x="223505" y="206204"/>
                    <a:pt x="206750" y="221423"/>
                    <a:pt x="185494" y="228659"/>
                  </a:cubicBezTo>
                  <a:cubicBezTo>
                    <a:pt x="181493" y="229906"/>
                    <a:pt x="164237" y="235894"/>
                    <a:pt x="127476" y="235894"/>
                  </a:cubicBezTo>
                  <a:lnTo>
                    <a:pt x="21195" y="235894"/>
                  </a:lnTo>
                  <a:lnTo>
                    <a:pt x="107971" y="128861"/>
                  </a:lnTo>
                  <a:cubicBezTo>
                    <a:pt x="109721" y="126616"/>
                    <a:pt x="110221" y="125867"/>
                    <a:pt x="110221" y="124869"/>
                  </a:cubicBezTo>
                  <a:cubicBezTo>
                    <a:pt x="110221" y="123871"/>
                    <a:pt x="109971" y="123622"/>
                    <a:pt x="108471" y="121376"/>
                  </a:cubicBezTo>
                  <a:lnTo>
                    <a:pt x="27197" y="10102"/>
                  </a:lnTo>
                  <a:lnTo>
                    <a:pt x="126226" y="10102"/>
                  </a:lnTo>
                  <a:cubicBezTo>
                    <a:pt x="154735" y="10102"/>
                    <a:pt x="212252" y="11849"/>
                    <a:pt x="229757" y="58504"/>
                  </a:cubicBezTo>
                  <a:lnTo>
                    <a:pt x="236009" y="58504"/>
                  </a:lnTo>
                  <a:lnTo>
                    <a:pt x="214502" y="122"/>
                  </a:lnTo>
                  <a:lnTo>
                    <a:pt x="7191" y="122"/>
                  </a:lnTo>
                  <a:cubicBezTo>
                    <a:pt x="439" y="122"/>
                    <a:pt x="189" y="372"/>
                    <a:pt x="189" y="8106"/>
                  </a:cubicBezTo>
                  <a:lnTo>
                    <a:pt x="91466" y="13335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92" name="任意多边形: 形状 6491">
              <a:extLst>
                <a:ext uri="{FF2B5EF4-FFF2-40B4-BE49-F238E27FC236}">
                  <a16:creationId xmlns:a16="http://schemas.microsoft.com/office/drawing/2014/main" id="{83A8DF67-D91D-A302-4AE1-A03511CDDF3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533149" y="7348349"/>
              <a:ext cx="69320" cy="174645"/>
            </a:xfrm>
            <a:custGeom>
              <a:avLst/>
              <a:gdLst>
                <a:gd name="connsiteX0" fmla="*/ 41686 w 69320"/>
                <a:gd name="connsiteY0" fmla="*/ 25282 h 174645"/>
                <a:gd name="connsiteX1" fmla="*/ 47113 w 69320"/>
                <a:gd name="connsiteY1" fmla="*/ 11659 h 174645"/>
                <a:gd name="connsiteX2" fmla="*/ 65844 w 69320"/>
                <a:gd name="connsiteY2" fmla="*/ 5023 h 174645"/>
                <a:gd name="connsiteX3" fmla="*/ 69520 w 69320"/>
                <a:gd name="connsiteY3" fmla="*/ 2578 h 174645"/>
                <a:gd name="connsiteX4" fmla="*/ 65143 w 69320"/>
                <a:gd name="connsiteY4" fmla="*/ 133 h 174645"/>
                <a:gd name="connsiteX5" fmla="*/ 28032 w 69320"/>
                <a:gd name="connsiteY5" fmla="*/ 22138 h 174645"/>
                <a:gd name="connsiteX6" fmla="*/ 28032 w 69320"/>
                <a:gd name="connsiteY6" fmla="*/ 63180 h 174645"/>
                <a:gd name="connsiteX7" fmla="*/ 22256 w 69320"/>
                <a:gd name="connsiteY7" fmla="*/ 78374 h 174645"/>
                <a:gd name="connsiteX8" fmla="*/ 3700 w 69320"/>
                <a:gd name="connsiteY8" fmla="*/ 85011 h 174645"/>
                <a:gd name="connsiteX9" fmla="*/ 199 w 69320"/>
                <a:gd name="connsiteY9" fmla="*/ 87456 h 174645"/>
                <a:gd name="connsiteX10" fmla="*/ 3175 w 69320"/>
                <a:gd name="connsiteY10" fmla="*/ 89901 h 174645"/>
                <a:gd name="connsiteX11" fmla="*/ 28032 w 69320"/>
                <a:gd name="connsiteY11" fmla="*/ 108238 h 174645"/>
                <a:gd name="connsiteX12" fmla="*/ 28032 w 69320"/>
                <a:gd name="connsiteY12" fmla="*/ 149280 h 174645"/>
                <a:gd name="connsiteX13" fmla="*/ 37310 w 69320"/>
                <a:gd name="connsiteY13" fmla="*/ 167793 h 174645"/>
                <a:gd name="connsiteX14" fmla="*/ 65143 w 69320"/>
                <a:gd name="connsiteY14" fmla="*/ 174778 h 174645"/>
                <a:gd name="connsiteX15" fmla="*/ 69520 w 69320"/>
                <a:gd name="connsiteY15" fmla="*/ 172333 h 174645"/>
                <a:gd name="connsiteX16" fmla="*/ 66544 w 69320"/>
                <a:gd name="connsiteY16" fmla="*/ 169888 h 174645"/>
                <a:gd name="connsiteX17" fmla="*/ 42036 w 69320"/>
                <a:gd name="connsiteY17" fmla="*/ 154694 h 174645"/>
                <a:gd name="connsiteX18" fmla="*/ 41686 w 69320"/>
                <a:gd name="connsiteY18" fmla="*/ 149280 h 174645"/>
                <a:gd name="connsiteX19" fmla="*/ 41686 w 69320"/>
                <a:gd name="connsiteY19" fmla="*/ 112605 h 174645"/>
                <a:gd name="connsiteX20" fmla="*/ 37135 w 69320"/>
                <a:gd name="connsiteY20" fmla="*/ 96537 h 174645"/>
                <a:gd name="connsiteX21" fmla="*/ 20855 w 69320"/>
                <a:gd name="connsiteY21" fmla="*/ 87456 h 174645"/>
                <a:gd name="connsiteX22" fmla="*/ 41511 w 69320"/>
                <a:gd name="connsiteY22" fmla="*/ 68943 h 174645"/>
                <a:gd name="connsiteX23" fmla="*/ 41686 w 69320"/>
                <a:gd name="connsiteY23" fmla="*/ 61957 h 174645"/>
                <a:gd name="connsiteX24" fmla="*/ 41686 w 69320"/>
                <a:gd name="connsiteY24" fmla="*/ 25282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320" h="174645">
                  <a:moveTo>
                    <a:pt x="41686" y="25282"/>
                  </a:moveTo>
                  <a:cubicBezTo>
                    <a:pt x="41686" y="21789"/>
                    <a:pt x="41686" y="16550"/>
                    <a:pt x="47113" y="11659"/>
                  </a:cubicBezTo>
                  <a:cubicBezTo>
                    <a:pt x="52365" y="7119"/>
                    <a:pt x="59017" y="5547"/>
                    <a:pt x="65844" y="5023"/>
                  </a:cubicBezTo>
                  <a:cubicBezTo>
                    <a:pt x="68294" y="4848"/>
                    <a:pt x="69520" y="4848"/>
                    <a:pt x="69520" y="2578"/>
                  </a:cubicBezTo>
                  <a:cubicBezTo>
                    <a:pt x="69520" y="133"/>
                    <a:pt x="67769" y="133"/>
                    <a:pt x="65143" y="133"/>
                  </a:cubicBezTo>
                  <a:cubicBezTo>
                    <a:pt x="46413" y="133"/>
                    <a:pt x="28207" y="7992"/>
                    <a:pt x="28032" y="22138"/>
                  </a:cubicBezTo>
                  <a:lnTo>
                    <a:pt x="28032" y="63180"/>
                  </a:lnTo>
                  <a:cubicBezTo>
                    <a:pt x="28032" y="67721"/>
                    <a:pt x="28032" y="73309"/>
                    <a:pt x="22256" y="78374"/>
                  </a:cubicBezTo>
                  <a:cubicBezTo>
                    <a:pt x="18054" y="81692"/>
                    <a:pt x="12453" y="84487"/>
                    <a:pt x="3700" y="85011"/>
                  </a:cubicBezTo>
                  <a:cubicBezTo>
                    <a:pt x="1599" y="85185"/>
                    <a:pt x="199" y="85185"/>
                    <a:pt x="199" y="87456"/>
                  </a:cubicBezTo>
                  <a:cubicBezTo>
                    <a:pt x="199" y="89726"/>
                    <a:pt x="1774" y="89726"/>
                    <a:pt x="3175" y="89901"/>
                  </a:cubicBezTo>
                  <a:cubicBezTo>
                    <a:pt x="24006" y="91298"/>
                    <a:pt x="27857" y="103348"/>
                    <a:pt x="28032" y="108238"/>
                  </a:cubicBezTo>
                  <a:lnTo>
                    <a:pt x="28032" y="149280"/>
                  </a:lnTo>
                  <a:cubicBezTo>
                    <a:pt x="28032" y="153996"/>
                    <a:pt x="28032" y="161855"/>
                    <a:pt x="37310" y="167793"/>
                  </a:cubicBezTo>
                  <a:cubicBezTo>
                    <a:pt x="47113" y="174080"/>
                    <a:pt x="60767" y="174778"/>
                    <a:pt x="65143" y="174778"/>
                  </a:cubicBezTo>
                  <a:cubicBezTo>
                    <a:pt x="67769" y="174778"/>
                    <a:pt x="69520" y="174778"/>
                    <a:pt x="69520" y="172333"/>
                  </a:cubicBezTo>
                  <a:cubicBezTo>
                    <a:pt x="69520" y="170063"/>
                    <a:pt x="67944" y="169888"/>
                    <a:pt x="66544" y="169888"/>
                  </a:cubicBezTo>
                  <a:cubicBezTo>
                    <a:pt x="50089" y="169015"/>
                    <a:pt x="43437" y="161156"/>
                    <a:pt x="42036" y="154694"/>
                  </a:cubicBezTo>
                  <a:cubicBezTo>
                    <a:pt x="41686" y="152948"/>
                    <a:pt x="41686" y="151725"/>
                    <a:pt x="41686" y="149280"/>
                  </a:cubicBezTo>
                  <a:lnTo>
                    <a:pt x="41686" y="112605"/>
                  </a:lnTo>
                  <a:cubicBezTo>
                    <a:pt x="41686" y="107540"/>
                    <a:pt x="41686" y="101253"/>
                    <a:pt x="37135" y="96537"/>
                  </a:cubicBezTo>
                  <a:cubicBezTo>
                    <a:pt x="34684" y="94267"/>
                    <a:pt x="30658" y="90075"/>
                    <a:pt x="20855" y="87456"/>
                  </a:cubicBezTo>
                  <a:cubicBezTo>
                    <a:pt x="27857" y="85535"/>
                    <a:pt x="39586" y="80819"/>
                    <a:pt x="41511" y="68943"/>
                  </a:cubicBezTo>
                  <a:cubicBezTo>
                    <a:pt x="41686" y="67895"/>
                    <a:pt x="41686" y="67546"/>
                    <a:pt x="41686" y="61957"/>
                  </a:cubicBezTo>
                  <a:lnTo>
                    <a:pt x="41686" y="25282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93" name="任意多边形: 形状 6492">
              <a:extLst>
                <a:ext uri="{FF2B5EF4-FFF2-40B4-BE49-F238E27FC236}">
                  <a16:creationId xmlns:a16="http://schemas.microsoft.com/office/drawing/2014/main" id="{E57DDCBA-7C21-C7D7-35CC-5797EA84F2D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644780" y="7361797"/>
              <a:ext cx="64419" cy="17464"/>
            </a:xfrm>
            <a:custGeom>
              <a:avLst/>
              <a:gdLst>
                <a:gd name="connsiteX0" fmla="*/ 61122 w 64419"/>
                <a:gd name="connsiteY0" fmla="*/ 133 h 17464"/>
                <a:gd name="connsiteX1" fmla="*/ 46067 w 64419"/>
                <a:gd name="connsiteY1" fmla="*/ 8167 h 17464"/>
                <a:gd name="connsiteX2" fmla="*/ 34864 w 64419"/>
                <a:gd name="connsiteY2" fmla="*/ 4674 h 17464"/>
                <a:gd name="connsiteX3" fmla="*/ 21035 w 64419"/>
                <a:gd name="connsiteY3" fmla="*/ 133 h 17464"/>
                <a:gd name="connsiteX4" fmla="*/ 203 w 64419"/>
                <a:gd name="connsiteY4" fmla="*/ 14104 h 17464"/>
                <a:gd name="connsiteX5" fmla="*/ 3704 w 64419"/>
                <a:gd name="connsiteY5" fmla="*/ 17597 h 17464"/>
                <a:gd name="connsiteX6" fmla="*/ 18759 w 64419"/>
                <a:gd name="connsiteY6" fmla="*/ 9564 h 17464"/>
                <a:gd name="connsiteX7" fmla="*/ 29962 w 64419"/>
                <a:gd name="connsiteY7" fmla="*/ 13057 h 17464"/>
                <a:gd name="connsiteX8" fmla="*/ 43791 w 64419"/>
                <a:gd name="connsiteY8" fmla="*/ 17597 h 17464"/>
                <a:gd name="connsiteX9" fmla="*/ 64623 w 64419"/>
                <a:gd name="connsiteY9" fmla="*/ 3626 h 17464"/>
                <a:gd name="connsiteX10" fmla="*/ 61122 w 64419"/>
                <a:gd name="connsiteY10" fmla="*/ 133 h 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419" h="17464">
                  <a:moveTo>
                    <a:pt x="61122" y="133"/>
                  </a:moveTo>
                  <a:cubicBezTo>
                    <a:pt x="56045" y="5547"/>
                    <a:pt x="50969" y="8167"/>
                    <a:pt x="46067" y="8167"/>
                  </a:cubicBezTo>
                  <a:cubicBezTo>
                    <a:pt x="41516" y="8167"/>
                    <a:pt x="36264" y="5547"/>
                    <a:pt x="34864" y="4674"/>
                  </a:cubicBezTo>
                  <a:cubicBezTo>
                    <a:pt x="28562" y="1705"/>
                    <a:pt x="24886" y="133"/>
                    <a:pt x="21035" y="133"/>
                  </a:cubicBezTo>
                  <a:cubicBezTo>
                    <a:pt x="13858" y="133"/>
                    <a:pt x="11232" y="2927"/>
                    <a:pt x="203" y="14104"/>
                  </a:cubicBezTo>
                  <a:lnTo>
                    <a:pt x="3704" y="17597"/>
                  </a:lnTo>
                  <a:cubicBezTo>
                    <a:pt x="8781" y="12183"/>
                    <a:pt x="13858" y="9564"/>
                    <a:pt x="18759" y="9564"/>
                  </a:cubicBezTo>
                  <a:cubicBezTo>
                    <a:pt x="23310" y="9564"/>
                    <a:pt x="28562" y="12183"/>
                    <a:pt x="29962" y="13057"/>
                  </a:cubicBezTo>
                  <a:cubicBezTo>
                    <a:pt x="36264" y="16026"/>
                    <a:pt x="39940" y="17597"/>
                    <a:pt x="43791" y="17597"/>
                  </a:cubicBezTo>
                  <a:cubicBezTo>
                    <a:pt x="50969" y="17597"/>
                    <a:pt x="53594" y="14803"/>
                    <a:pt x="64623" y="3626"/>
                  </a:cubicBezTo>
                  <a:lnTo>
                    <a:pt x="61122" y="13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94" name="任意多边形: 形状 6493">
              <a:extLst>
                <a:ext uri="{FF2B5EF4-FFF2-40B4-BE49-F238E27FC236}">
                  <a16:creationId xmlns:a16="http://schemas.microsoft.com/office/drawing/2014/main" id="{99460B7D-AB4A-2D77-39E3-F3AAC0C943D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631585" y="7402315"/>
              <a:ext cx="69845" cy="78765"/>
            </a:xfrm>
            <a:custGeom>
              <a:avLst/>
              <a:gdLst>
                <a:gd name="connsiteX0" fmla="*/ 63222 w 69845"/>
                <a:gd name="connsiteY0" fmla="*/ 11485 h 78765"/>
                <a:gd name="connsiteX1" fmla="*/ 55870 w 69845"/>
                <a:gd name="connsiteY1" fmla="*/ 19693 h 78765"/>
                <a:gd name="connsiteX2" fmla="*/ 61646 w 69845"/>
                <a:gd name="connsiteY2" fmla="*/ 25282 h 78765"/>
                <a:gd name="connsiteX3" fmla="*/ 70049 w 69845"/>
                <a:gd name="connsiteY3" fmla="*/ 15327 h 78765"/>
                <a:gd name="connsiteX4" fmla="*/ 46767 w 69845"/>
                <a:gd name="connsiteY4" fmla="*/ 133 h 78765"/>
                <a:gd name="connsiteX5" fmla="*/ 14557 w 69845"/>
                <a:gd name="connsiteY5" fmla="*/ 25631 h 78765"/>
                <a:gd name="connsiteX6" fmla="*/ 20684 w 69845"/>
                <a:gd name="connsiteY6" fmla="*/ 38380 h 78765"/>
                <a:gd name="connsiteX7" fmla="*/ 40465 w 69845"/>
                <a:gd name="connsiteY7" fmla="*/ 44667 h 78765"/>
                <a:gd name="connsiteX8" fmla="*/ 55345 w 69845"/>
                <a:gd name="connsiteY8" fmla="*/ 56194 h 78765"/>
                <a:gd name="connsiteX9" fmla="*/ 46067 w 69845"/>
                <a:gd name="connsiteY9" fmla="*/ 70166 h 78765"/>
                <a:gd name="connsiteX10" fmla="*/ 28562 w 69845"/>
                <a:gd name="connsiteY10" fmla="*/ 74008 h 78765"/>
                <a:gd name="connsiteX11" fmla="*/ 7555 w 69845"/>
                <a:gd name="connsiteY11" fmla="*/ 66673 h 78765"/>
                <a:gd name="connsiteX12" fmla="*/ 17183 w 69845"/>
                <a:gd name="connsiteY12" fmla="*/ 56718 h 78765"/>
                <a:gd name="connsiteX13" fmla="*/ 10356 w 69845"/>
                <a:gd name="connsiteY13" fmla="*/ 50256 h 78765"/>
                <a:gd name="connsiteX14" fmla="*/ 203 w 69845"/>
                <a:gd name="connsiteY14" fmla="*/ 61957 h 78765"/>
                <a:gd name="connsiteX15" fmla="*/ 28387 w 69845"/>
                <a:gd name="connsiteY15" fmla="*/ 78898 h 78765"/>
                <a:gd name="connsiteX16" fmla="*/ 66548 w 69845"/>
                <a:gd name="connsiteY16" fmla="*/ 50081 h 78765"/>
                <a:gd name="connsiteX17" fmla="*/ 42391 w 69845"/>
                <a:gd name="connsiteY17" fmla="*/ 29648 h 78765"/>
                <a:gd name="connsiteX18" fmla="*/ 35389 w 69845"/>
                <a:gd name="connsiteY18" fmla="*/ 28251 h 78765"/>
                <a:gd name="connsiteX19" fmla="*/ 25761 w 69845"/>
                <a:gd name="connsiteY19" fmla="*/ 19518 h 78765"/>
                <a:gd name="connsiteX20" fmla="*/ 32763 w 69845"/>
                <a:gd name="connsiteY20" fmla="*/ 8341 h 78765"/>
                <a:gd name="connsiteX21" fmla="*/ 46592 w 69845"/>
                <a:gd name="connsiteY21" fmla="*/ 5023 h 78765"/>
                <a:gd name="connsiteX22" fmla="*/ 63222 w 69845"/>
                <a:gd name="connsiteY22" fmla="*/ 11485 h 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845" h="78765">
                  <a:moveTo>
                    <a:pt x="63222" y="11485"/>
                  </a:moveTo>
                  <a:cubicBezTo>
                    <a:pt x="58671" y="12533"/>
                    <a:pt x="55870" y="16200"/>
                    <a:pt x="55870" y="19693"/>
                  </a:cubicBezTo>
                  <a:cubicBezTo>
                    <a:pt x="55870" y="23710"/>
                    <a:pt x="59371" y="25282"/>
                    <a:pt x="61646" y="25282"/>
                  </a:cubicBezTo>
                  <a:cubicBezTo>
                    <a:pt x="63397" y="25282"/>
                    <a:pt x="70049" y="24234"/>
                    <a:pt x="70049" y="15327"/>
                  </a:cubicBezTo>
                  <a:cubicBezTo>
                    <a:pt x="70049" y="3975"/>
                    <a:pt x="57445" y="133"/>
                    <a:pt x="46767" y="133"/>
                  </a:cubicBezTo>
                  <a:cubicBezTo>
                    <a:pt x="19459" y="133"/>
                    <a:pt x="14557" y="20217"/>
                    <a:pt x="14557" y="25631"/>
                  </a:cubicBezTo>
                  <a:cubicBezTo>
                    <a:pt x="14557" y="32093"/>
                    <a:pt x="18234" y="36284"/>
                    <a:pt x="20684" y="38380"/>
                  </a:cubicBezTo>
                  <a:cubicBezTo>
                    <a:pt x="25236" y="41873"/>
                    <a:pt x="28387" y="42572"/>
                    <a:pt x="40465" y="44667"/>
                  </a:cubicBezTo>
                  <a:cubicBezTo>
                    <a:pt x="44141" y="45366"/>
                    <a:pt x="55345" y="47462"/>
                    <a:pt x="55345" y="56194"/>
                  </a:cubicBezTo>
                  <a:cubicBezTo>
                    <a:pt x="55345" y="59163"/>
                    <a:pt x="53419" y="65800"/>
                    <a:pt x="46067" y="70166"/>
                  </a:cubicBezTo>
                  <a:cubicBezTo>
                    <a:pt x="39240" y="74008"/>
                    <a:pt x="30662" y="74008"/>
                    <a:pt x="28562" y="74008"/>
                  </a:cubicBezTo>
                  <a:cubicBezTo>
                    <a:pt x="21559" y="74008"/>
                    <a:pt x="11582" y="72436"/>
                    <a:pt x="7555" y="66673"/>
                  </a:cubicBezTo>
                  <a:cubicBezTo>
                    <a:pt x="13332" y="65974"/>
                    <a:pt x="17183" y="61608"/>
                    <a:pt x="17183" y="56718"/>
                  </a:cubicBezTo>
                  <a:cubicBezTo>
                    <a:pt x="17183" y="52352"/>
                    <a:pt x="14032" y="50256"/>
                    <a:pt x="10356" y="50256"/>
                  </a:cubicBezTo>
                  <a:cubicBezTo>
                    <a:pt x="5280" y="50256"/>
                    <a:pt x="203" y="54273"/>
                    <a:pt x="203" y="61957"/>
                  </a:cubicBezTo>
                  <a:cubicBezTo>
                    <a:pt x="203" y="72436"/>
                    <a:pt x="11406" y="78898"/>
                    <a:pt x="28387" y="78898"/>
                  </a:cubicBezTo>
                  <a:cubicBezTo>
                    <a:pt x="60596" y="78898"/>
                    <a:pt x="66548" y="56893"/>
                    <a:pt x="66548" y="50081"/>
                  </a:cubicBezTo>
                  <a:cubicBezTo>
                    <a:pt x="66548" y="34014"/>
                    <a:pt x="48868" y="30870"/>
                    <a:pt x="42391" y="29648"/>
                  </a:cubicBezTo>
                  <a:cubicBezTo>
                    <a:pt x="40815" y="29299"/>
                    <a:pt x="36439" y="28600"/>
                    <a:pt x="35389" y="28251"/>
                  </a:cubicBezTo>
                  <a:cubicBezTo>
                    <a:pt x="28912" y="27028"/>
                    <a:pt x="25761" y="23361"/>
                    <a:pt x="25761" y="19518"/>
                  </a:cubicBezTo>
                  <a:cubicBezTo>
                    <a:pt x="25761" y="15502"/>
                    <a:pt x="28912" y="10786"/>
                    <a:pt x="32763" y="8341"/>
                  </a:cubicBezTo>
                  <a:cubicBezTo>
                    <a:pt x="37489" y="5372"/>
                    <a:pt x="43616" y="5023"/>
                    <a:pt x="46592" y="5023"/>
                  </a:cubicBezTo>
                  <a:cubicBezTo>
                    <a:pt x="50268" y="5023"/>
                    <a:pt x="59371" y="5547"/>
                    <a:pt x="63222" y="11485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95" name="任意多边形: 形状 6494">
              <a:extLst>
                <a:ext uri="{FF2B5EF4-FFF2-40B4-BE49-F238E27FC236}">
                  <a16:creationId xmlns:a16="http://schemas.microsoft.com/office/drawing/2014/main" id="{A556B564-D84E-BF1D-16A4-099A27E940D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729997" y="7348349"/>
              <a:ext cx="69320" cy="174645"/>
            </a:xfrm>
            <a:custGeom>
              <a:avLst/>
              <a:gdLst>
                <a:gd name="connsiteX0" fmla="*/ 41694 w 69320"/>
                <a:gd name="connsiteY0" fmla="*/ 111731 h 174645"/>
                <a:gd name="connsiteX1" fmla="*/ 47471 w 69320"/>
                <a:gd name="connsiteY1" fmla="*/ 96537 h 174645"/>
                <a:gd name="connsiteX2" fmla="*/ 66026 w 69320"/>
                <a:gd name="connsiteY2" fmla="*/ 89901 h 174645"/>
                <a:gd name="connsiteX3" fmla="*/ 69528 w 69320"/>
                <a:gd name="connsiteY3" fmla="*/ 87456 h 174645"/>
                <a:gd name="connsiteX4" fmla="*/ 66552 w 69320"/>
                <a:gd name="connsiteY4" fmla="*/ 85011 h 174645"/>
                <a:gd name="connsiteX5" fmla="*/ 41694 w 69320"/>
                <a:gd name="connsiteY5" fmla="*/ 66673 h 174645"/>
                <a:gd name="connsiteX6" fmla="*/ 41694 w 69320"/>
                <a:gd name="connsiteY6" fmla="*/ 25631 h 174645"/>
                <a:gd name="connsiteX7" fmla="*/ 32416 w 69320"/>
                <a:gd name="connsiteY7" fmla="*/ 7119 h 174645"/>
                <a:gd name="connsiteX8" fmla="*/ 4583 w 69320"/>
                <a:gd name="connsiteY8" fmla="*/ 133 h 174645"/>
                <a:gd name="connsiteX9" fmla="*/ 207 w 69320"/>
                <a:gd name="connsiteY9" fmla="*/ 2578 h 174645"/>
                <a:gd name="connsiteX10" fmla="*/ 3183 w 69320"/>
                <a:gd name="connsiteY10" fmla="*/ 5023 h 174645"/>
                <a:gd name="connsiteX11" fmla="*/ 27690 w 69320"/>
                <a:gd name="connsiteY11" fmla="*/ 20217 h 174645"/>
                <a:gd name="connsiteX12" fmla="*/ 28040 w 69320"/>
                <a:gd name="connsiteY12" fmla="*/ 25631 h 174645"/>
                <a:gd name="connsiteX13" fmla="*/ 28040 w 69320"/>
                <a:gd name="connsiteY13" fmla="*/ 62307 h 174645"/>
                <a:gd name="connsiteX14" fmla="*/ 32592 w 69320"/>
                <a:gd name="connsiteY14" fmla="*/ 78374 h 174645"/>
                <a:gd name="connsiteX15" fmla="*/ 48871 w 69320"/>
                <a:gd name="connsiteY15" fmla="*/ 87456 h 174645"/>
                <a:gd name="connsiteX16" fmla="*/ 28215 w 69320"/>
                <a:gd name="connsiteY16" fmla="*/ 105968 h 174645"/>
                <a:gd name="connsiteX17" fmla="*/ 28040 w 69320"/>
                <a:gd name="connsiteY17" fmla="*/ 112954 h 174645"/>
                <a:gd name="connsiteX18" fmla="*/ 28040 w 69320"/>
                <a:gd name="connsiteY18" fmla="*/ 149629 h 174645"/>
                <a:gd name="connsiteX19" fmla="*/ 22614 w 69320"/>
                <a:gd name="connsiteY19" fmla="*/ 163252 h 174645"/>
                <a:gd name="connsiteX20" fmla="*/ 3883 w 69320"/>
                <a:gd name="connsiteY20" fmla="*/ 169888 h 174645"/>
                <a:gd name="connsiteX21" fmla="*/ 207 w 69320"/>
                <a:gd name="connsiteY21" fmla="*/ 172333 h 174645"/>
                <a:gd name="connsiteX22" fmla="*/ 4583 w 69320"/>
                <a:gd name="connsiteY22" fmla="*/ 174778 h 174645"/>
                <a:gd name="connsiteX23" fmla="*/ 41694 w 69320"/>
                <a:gd name="connsiteY23" fmla="*/ 152773 h 174645"/>
                <a:gd name="connsiteX24" fmla="*/ 41694 w 69320"/>
                <a:gd name="connsiteY24" fmla="*/ 111731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320" h="174645">
                  <a:moveTo>
                    <a:pt x="41694" y="111731"/>
                  </a:moveTo>
                  <a:cubicBezTo>
                    <a:pt x="41694" y="107191"/>
                    <a:pt x="41694" y="101602"/>
                    <a:pt x="47471" y="96537"/>
                  </a:cubicBezTo>
                  <a:cubicBezTo>
                    <a:pt x="51672" y="93219"/>
                    <a:pt x="57274" y="90425"/>
                    <a:pt x="66026" y="89901"/>
                  </a:cubicBezTo>
                  <a:cubicBezTo>
                    <a:pt x="68127" y="89726"/>
                    <a:pt x="69528" y="89726"/>
                    <a:pt x="69528" y="87456"/>
                  </a:cubicBezTo>
                  <a:cubicBezTo>
                    <a:pt x="69528" y="85185"/>
                    <a:pt x="67952" y="85185"/>
                    <a:pt x="66552" y="85011"/>
                  </a:cubicBezTo>
                  <a:cubicBezTo>
                    <a:pt x="45720" y="83613"/>
                    <a:pt x="41869" y="71563"/>
                    <a:pt x="41694" y="66673"/>
                  </a:cubicBezTo>
                  <a:lnTo>
                    <a:pt x="41694" y="25631"/>
                  </a:lnTo>
                  <a:cubicBezTo>
                    <a:pt x="41694" y="20916"/>
                    <a:pt x="41694" y="13057"/>
                    <a:pt x="32416" y="7119"/>
                  </a:cubicBezTo>
                  <a:cubicBezTo>
                    <a:pt x="22614" y="831"/>
                    <a:pt x="8959" y="133"/>
                    <a:pt x="4583" y="133"/>
                  </a:cubicBezTo>
                  <a:cubicBezTo>
                    <a:pt x="2132" y="133"/>
                    <a:pt x="207" y="133"/>
                    <a:pt x="207" y="2578"/>
                  </a:cubicBezTo>
                  <a:cubicBezTo>
                    <a:pt x="207" y="4848"/>
                    <a:pt x="1782" y="5023"/>
                    <a:pt x="3183" y="5023"/>
                  </a:cubicBezTo>
                  <a:cubicBezTo>
                    <a:pt x="19638" y="5896"/>
                    <a:pt x="26290" y="13755"/>
                    <a:pt x="27690" y="20217"/>
                  </a:cubicBezTo>
                  <a:cubicBezTo>
                    <a:pt x="28040" y="21964"/>
                    <a:pt x="28040" y="23186"/>
                    <a:pt x="28040" y="25631"/>
                  </a:cubicBezTo>
                  <a:lnTo>
                    <a:pt x="28040" y="62307"/>
                  </a:lnTo>
                  <a:cubicBezTo>
                    <a:pt x="28040" y="67371"/>
                    <a:pt x="28040" y="73659"/>
                    <a:pt x="32592" y="78374"/>
                  </a:cubicBezTo>
                  <a:cubicBezTo>
                    <a:pt x="35042" y="80644"/>
                    <a:pt x="39068" y="84836"/>
                    <a:pt x="48871" y="87456"/>
                  </a:cubicBezTo>
                  <a:cubicBezTo>
                    <a:pt x="41869" y="89377"/>
                    <a:pt x="30141" y="94092"/>
                    <a:pt x="28215" y="105968"/>
                  </a:cubicBezTo>
                  <a:cubicBezTo>
                    <a:pt x="28040" y="107016"/>
                    <a:pt x="28040" y="107365"/>
                    <a:pt x="28040" y="112954"/>
                  </a:cubicBezTo>
                  <a:lnTo>
                    <a:pt x="28040" y="149629"/>
                  </a:lnTo>
                  <a:cubicBezTo>
                    <a:pt x="28040" y="153122"/>
                    <a:pt x="28040" y="158362"/>
                    <a:pt x="22614" y="163252"/>
                  </a:cubicBezTo>
                  <a:cubicBezTo>
                    <a:pt x="17362" y="167793"/>
                    <a:pt x="10710" y="169364"/>
                    <a:pt x="3883" y="169888"/>
                  </a:cubicBezTo>
                  <a:cubicBezTo>
                    <a:pt x="1432" y="170063"/>
                    <a:pt x="207" y="170063"/>
                    <a:pt x="207" y="172333"/>
                  </a:cubicBezTo>
                  <a:cubicBezTo>
                    <a:pt x="207" y="174778"/>
                    <a:pt x="2132" y="174778"/>
                    <a:pt x="4583" y="174778"/>
                  </a:cubicBezTo>
                  <a:cubicBezTo>
                    <a:pt x="23314" y="174778"/>
                    <a:pt x="41519" y="166919"/>
                    <a:pt x="41694" y="152773"/>
                  </a:cubicBezTo>
                  <a:lnTo>
                    <a:pt x="41694" y="111731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96" name="任意多边形: 形状 6495">
              <a:extLst>
                <a:ext uri="{FF2B5EF4-FFF2-40B4-BE49-F238E27FC236}">
                  <a16:creationId xmlns:a16="http://schemas.microsoft.com/office/drawing/2014/main" id="{92CEB493-8A09-3F32-3B30-EF833658E31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881688" y="7294208"/>
              <a:ext cx="96028" cy="113020"/>
            </a:xfrm>
            <a:custGeom>
              <a:avLst/>
              <a:gdLst>
                <a:gd name="connsiteX0" fmla="*/ 35474 w 96028"/>
                <a:gd name="connsiteY0" fmla="*/ 52773 h 113020"/>
                <a:gd name="connsiteX1" fmla="*/ 73735 w 96028"/>
                <a:gd name="connsiteY1" fmla="*/ 47035 h 113020"/>
                <a:gd name="connsiteX2" fmla="*/ 92491 w 96028"/>
                <a:gd name="connsiteY2" fmla="*/ 21337 h 113020"/>
                <a:gd name="connsiteX3" fmla="*/ 65733 w 96028"/>
                <a:gd name="connsiteY3" fmla="*/ 130 h 113020"/>
                <a:gd name="connsiteX4" fmla="*/ 213 w 96028"/>
                <a:gd name="connsiteY4" fmla="*/ 67992 h 113020"/>
                <a:gd name="connsiteX5" fmla="*/ 39475 w 96028"/>
                <a:gd name="connsiteY5" fmla="*/ 113151 h 113020"/>
                <a:gd name="connsiteX6" fmla="*/ 96242 w 96028"/>
                <a:gd name="connsiteY6" fmla="*/ 83710 h 113020"/>
                <a:gd name="connsiteX7" fmla="*/ 93241 w 96028"/>
                <a:gd name="connsiteY7" fmla="*/ 80467 h 113020"/>
                <a:gd name="connsiteX8" fmla="*/ 89990 w 96028"/>
                <a:gd name="connsiteY8" fmla="*/ 82962 h 113020"/>
                <a:gd name="connsiteX9" fmla="*/ 39975 w 96028"/>
                <a:gd name="connsiteY9" fmla="*/ 107662 h 113020"/>
                <a:gd name="connsiteX10" fmla="*/ 18219 w 96028"/>
                <a:gd name="connsiteY10" fmla="*/ 78720 h 113020"/>
                <a:gd name="connsiteX11" fmla="*/ 22220 w 96028"/>
                <a:gd name="connsiteY11" fmla="*/ 52773 h 113020"/>
                <a:gd name="connsiteX12" fmla="*/ 35474 w 96028"/>
                <a:gd name="connsiteY12" fmla="*/ 52773 h 113020"/>
                <a:gd name="connsiteX13" fmla="*/ 23720 w 96028"/>
                <a:gd name="connsiteY13" fmla="*/ 47284 h 113020"/>
                <a:gd name="connsiteX14" fmla="*/ 65733 w 96028"/>
                <a:gd name="connsiteY14" fmla="*/ 5619 h 113020"/>
                <a:gd name="connsiteX15" fmla="*/ 84238 w 96028"/>
                <a:gd name="connsiteY15" fmla="*/ 21337 h 113020"/>
                <a:gd name="connsiteX16" fmla="*/ 33973 w 96028"/>
                <a:gd name="connsiteY16" fmla="*/ 47284 h 113020"/>
                <a:gd name="connsiteX17" fmla="*/ 23720 w 96028"/>
                <a:gd name="connsiteY17" fmla="*/ 47284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028" h="113020">
                  <a:moveTo>
                    <a:pt x="35474" y="52773"/>
                  </a:moveTo>
                  <a:cubicBezTo>
                    <a:pt x="42726" y="52773"/>
                    <a:pt x="61231" y="52274"/>
                    <a:pt x="73735" y="47035"/>
                  </a:cubicBezTo>
                  <a:cubicBezTo>
                    <a:pt x="91240" y="39550"/>
                    <a:pt x="92491" y="24830"/>
                    <a:pt x="92491" y="21337"/>
                  </a:cubicBezTo>
                  <a:cubicBezTo>
                    <a:pt x="92491" y="10359"/>
                    <a:pt x="82988" y="130"/>
                    <a:pt x="65733" y="130"/>
                  </a:cubicBezTo>
                  <a:cubicBezTo>
                    <a:pt x="37974" y="130"/>
                    <a:pt x="213" y="24331"/>
                    <a:pt x="213" y="67992"/>
                  </a:cubicBezTo>
                  <a:cubicBezTo>
                    <a:pt x="213" y="93440"/>
                    <a:pt x="14968" y="113151"/>
                    <a:pt x="39475" y="113151"/>
                  </a:cubicBezTo>
                  <a:cubicBezTo>
                    <a:pt x="75235" y="113151"/>
                    <a:pt x="96242" y="86704"/>
                    <a:pt x="96242" y="83710"/>
                  </a:cubicBezTo>
                  <a:cubicBezTo>
                    <a:pt x="96242" y="82213"/>
                    <a:pt x="94741" y="80467"/>
                    <a:pt x="93241" y="80467"/>
                  </a:cubicBezTo>
                  <a:cubicBezTo>
                    <a:pt x="91990" y="80467"/>
                    <a:pt x="91490" y="80966"/>
                    <a:pt x="89990" y="82962"/>
                  </a:cubicBezTo>
                  <a:cubicBezTo>
                    <a:pt x="70234" y="107662"/>
                    <a:pt x="42976" y="107662"/>
                    <a:pt x="39975" y="107662"/>
                  </a:cubicBezTo>
                  <a:cubicBezTo>
                    <a:pt x="20469" y="107662"/>
                    <a:pt x="18219" y="86704"/>
                    <a:pt x="18219" y="78720"/>
                  </a:cubicBezTo>
                  <a:cubicBezTo>
                    <a:pt x="18219" y="75726"/>
                    <a:pt x="18469" y="67992"/>
                    <a:pt x="22220" y="52773"/>
                  </a:cubicBezTo>
                  <a:lnTo>
                    <a:pt x="35474" y="52773"/>
                  </a:lnTo>
                  <a:close/>
                  <a:moveTo>
                    <a:pt x="23720" y="47284"/>
                  </a:moveTo>
                  <a:cubicBezTo>
                    <a:pt x="33473" y="9361"/>
                    <a:pt x="59231" y="5619"/>
                    <a:pt x="65733" y="5619"/>
                  </a:cubicBezTo>
                  <a:cubicBezTo>
                    <a:pt x="77486" y="5619"/>
                    <a:pt x="84238" y="12854"/>
                    <a:pt x="84238" y="21337"/>
                  </a:cubicBezTo>
                  <a:cubicBezTo>
                    <a:pt x="84238" y="47284"/>
                    <a:pt x="44226" y="47284"/>
                    <a:pt x="33973" y="47284"/>
                  </a:cubicBezTo>
                  <a:lnTo>
                    <a:pt x="23720" y="4728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97" name="任意多边形: 形状 6496">
              <a:extLst>
                <a:ext uri="{FF2B5EF4-FFF2-40B4-BE49-F238E27FC236}">
                  <a16:creationId xmlns:a16="http://schemas.microsoft.com/office/drawing/2014/main" id="{BE44A7F9-46B7-07D4-BE5E-CD984D88DAF2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994854" y="7216618"/>
              <a:ext cx="53040" cy="117536"/>
            </a:xfrm>
            <a:custGeom>
              <a:avLst/>
              <a:gdLst>
                <a:gd name="connsiteX0" fmla="*/ 48707 w 53040"/>
                <a:gd name="connsiteY0" fmla="*/ 6763 h 117536"/>
                <a:gd name="connsiteX1" fmla="*/ 41705 w 53040"/>
                <a:gd name="connsiteY1" fmla="*/ 127 h 117536"/>
                <a:gd name="connsiteX2" fmla="*/ 31902 w 53040"/>
                <a:gd name="connsiteY2" fmla="*/ 9732 h 117536"/>
                <a:gd name="connsiteX3" fmla="*/ 38904 w 53040"/>
                <a:gd name="connsiteY3" fmla="*/ 16369 h 117536"/>
                <a:gd name="connsiteX4" fmla="*/ 48707 w 53040"/>
                <a:gd name="connsiteY4" fmla="*/ 6763 h 117536"/>
                <a:gd name="connsiteX5" fmla="*/ 12997 w 53040"/>
                <a:gd name="connsiteY5" fmla="*/ 95483 h 117536"/>
                <a:gd name="connsiteX6" fmla="*/ 11421 w 53040"/>
                <a:gd name="connsiteY6" fmla="*/ 102819 h 117536"/>
                <a:gd name="connsiteX7" fmla="*/ 28051 w 53040"/>
                <a:gd name="connsiteY7" fmla="*/ 117663 h 117536"/>
                <a:gd name="connsiteX8" fmla="*/ 53259 w 53040"/>
                <a:gd name="connsiteY8" fmla="*/ 90943 h 117536"/>
                <a:gd name="connsiteX9" fmla="*/ 50458 w 53040"/>
                <a:gd name="connsiteY9" fmla="*/ 88672 h 117536"/>
                <a:gd name="connsiteX10" fmla="*/ 47132 w 53040"/>
                <a:gd name="connsiteY10" fmla="*/ 91641 h 117536"/>
                <a:gd name="connsiteX11" fmla="*/ 28576 w 53040"/>
                <a:gd name="connsiteY11" fmla="*/ 112773 h 117536"/>
                <a:gd name="connsiteX12" fmla="*/ 24200 w 53040"/>
                <a:gd name="connsiteY12" fmla="*/ 106661 h 117536"/>
                <a:gd name="connsiteX13" fmla="*/ 27001 w 53040"/>
                <a:gd name="connsiteY13" fmla="*/ 95483 h 117536"/>
                <a:gd name="connsiteX14" fmla="*/ 32602 w 53040"/>
                <a:gd name="connsiteY14" fmla="*/ 81512 h 117536"/>
                <a:gd name="connsiteX15" fmla="*/ 41180 w 53040"/>
                <a:gd name="connsiteY15" fmla="*/ 59332 h 117536"/>
                <a:gd name="connsiteX16" fmla="*/ 42230 w 53040"/>
                <a:gd name="connsiteY16" fmla="*/ 53743 h 117536"/>
                <a:gd name="connsiteX17" fmla="*/ 25600 w 53040"/>
                <a:gd name="connsiteY17" fmla="*/ 38898 h 117536"/>
                <a:gd name="connsiteX18" fmla="*/ 218 w 53040"/>
                <a:gd name="connsiteY18" fmla="*/ 65619 h 117536"/>
                <a:gd name="connsiteX19" fmla="*/ 3194 w 53040"/>
                <a:gd name="connsiteY19" fmla="*/ 67889 h 117536"/>
                <a:gd name="connsiteX20" fmla="*/ 6345 w 53040"/>
                <a:gd name="connsiteY20" fmla="*/ 65095 h 117536"/>
                <a:gd name="connsiteX21" fmla="*/ 25075 w 53040"/>
                <a:gd name="connsiteY21" fmla="*/ 43788 h 117536"/>
                <a:gd name="connsiteX22" fmla="*/ 29451 w 53040"/>
                <a:gd name="connsiteY22" fmla="*/ 49901 h 117536"/>
                <a:gd name="connsiteX23" fmla="*/ 24025 w 53040"/>
                <a:gd name="connsiteY23" fmla="*/ 67366 h 117536"/>
                <a:gd name="connsiteX24" fmla="*/ 12997 w 53040"/>
                <a:gd name="connsiteY24" fmla="*/ 95483 h 11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40" h="117536">
                  <a:moveTo>
                    <a:pt x="48707" y="6763"/>
                  </a:moveTo>
                  <a:cubicBezTo>
                    <a:pt x="48707" y="3969"/>
                    <a:pt x="46607" y="127"/>
                    <a:pt x="41705" y="127"/>
                  </a:cubicBezTo>
                  <a:cubicBezTo>
                    <a:pt x="36979" y="127"/>
                    <a:pt x="31902" y="4668"/>
                    <a:pt x="31902" y="9732"/>
                  </a:cubicBezTo>
                  <a:cubicBezTo>
                    <a:pt x="31902" y="12701"/>
                    <a:pt x="34178" y="16369"/>
                    <a:pt x="38904" y="16369"/>
                  </a:cubicBezTo>
                  <a:cubicBezTo>
                    <a:pt x="43981" y="16369"/>
                    <a:pt x="48707" y="11479"/>
                    <a:pt x="48707" y="6763"/>
                  </a:cubicBezTo>
                  <a:close/>
                  <a:moveTo>
                    <a:pt x="12997" y="95483"/>
                  </a:moveTo>
                  <a:cubicBezTo>
                    <a:pt x="12296" y="97754"/>
                    <a:pt x="11421" y="99850"/>
                    <a:pt x="11421" y="102819"/>
                  </a:cubicBezTo>
                  <a:cubicBezTo>
                    <a:pt x="11421" y="111027"/>
                    <a:pt x="18423" y="117663"/>
                    <a:pt x="28051" y="117663"/>
                  </a:cubicBezTo>
                  <a:cubicBezTo>
                    <a:pt x="45556" y="117663"/>
                    <a:pt x="53259" y="93562"/>
                    <a:pt x="53259" y="90943"/>
                  </a:cubicBezTo>
                  <a:cubicBezTo>
                    <a:pt x="53259" y="88672"/>
                    <a:pt x="50983" y="88672"/>
                    <a:pt x="50458" y="88672"/>
                  </a:cubicBezTo>
                  <a:cubicBezTo>
                    <a:pt x="48007" y="88672"/>
                    <a:pt x="47832" y="89720"/>
                    <a:pt x="47132" y="91641"/>
                  </a:cubicBezTo>
                  <a:cubicBezTo>
                    <a:pt x="43106" y="105613"/>
                    <a:pt x="35403" y="112773"/>
                    <a:pt x="28576" y="112773"/>
                  </a:cubicBezTo>
                  <a:cubicBezTo>
                    <a:pt x="25075" y="112773"/>
                    <a:pt x="24200" y="110503"/>
                    <a:pt x="24200" y="106661"/>
                  </a:cubicBezTo>
                  <a:cubicBezTo>
                    <a:pt x="24200" y="102644"/>
                    <a:pt x="25425" y="99326"/>
                    <a:pt x="27001" y="95483"/>
                  </a:cubicBezTo>
                  <a:cubicBezTo>
                    <a:pt x="28751" y="90768"/>
                    <a:pt x="30677" y="86053"/>
                    <a:pt x="32602" y="81512"/>
                  </a:cubicBezTo>
                  <a:cubicBezTo>
                    <a:pt x="34178" y="77320"/>
                    <a:pt x="40480" y="61428"/>
                    <a:pt x="41180" y="59332"/>
                  </a:cubicBezTo>
                  <a:cubicBezTo>
                    <a:pt x="41705" y="57585"/>
                    <a:pt x="42230" y="55490"/>
                    <a:pt x="42230" y="53743"/>
                  </a:cubicBezTo>
                  <a:cubicBezTo>
                    <a:pt x="42230" y="45535"/>
                    <a:pt x="35228" y="38898"/>
                    <a:pt x="25600" y="38898"/>
                  </a:cubicBezTo>
                  <a:cubicBezTo>
                    <a:pt x="8270" y="38898"/>
                    <a:pt x="218" y="62650"/>
                    <a:pt x="218" y="65619"/>
                  </a:cubicBezTo>
                  <a:cubicBezTo>
                    <a:pt x="218" y="67889"/>
                    <a:pt x="2668" y="67889"/>
                    <a:pt x="3194" y="67889"/>
                  </a:cubicBezTo>
                  <a:cubicBezTo>
                    <a:pt x="5644" y="67889"/>
                    <a:pt x="5819" y="67016"/>
                    <a:pt x="6345" y="65095"/>
                  </a:cubicBezTo>
                  <a:cubicBezTo>
                    <a:pt x="10896" y="50076"/>
                    <a:pt x="18598" y="43788"/>
                    <a:pt x="25075" y="43788"/>
                  </a:cubicBezTo>
                  <a:cubicBezTo>
                    <a:pt x="27876" y="43788"/>
                    <a:pt x="29451" y="45186"/>
                    <a:pt x="29451" y="49901"/>
                  </a:cubicBezTo>
                  <a:cubicBezTo>
                    <a:pt x="29451" y="53918"/>
                    <a:pt x="28401" y="56538"/>
                    <a:pt x="24025" y="67366"/>
                  </a:cubicBezTo>
                  <a:lnTo>
                    <a:pt x="12997" y="9548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98" name="任意多边形: 形状 6497">
              <a:extLst>
                <a:ext uri="{FF2B5EF4-FFF2-40B4-BE49-F238E27FC236}">
                  <a16:creationId xmlns:a16="http://schemas.microsoft.com/office/drawing/2014/main" id="{27365674-419B-D7FE-DCD5-CE167518992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068408" y="7209458"/>
              <a:ext cx="78423" cy="124696"/>
            </a:xfrm>
            <a:custGeom>
              <a:avLst/>
              <a:gdLst>
                <a:gd name="connsiteX0" fmla="*/ 78644 w 78423"/>
                <a:gd name="connsiteY0" fmla="*/ 38025 h 124696"/>
                <a:gd name="connsiteX1" fmla="*/ 54487 w 78423"/>
                <a:gd name="connsiteY1" fmla="*/ 127 h 124696"/>
                <a:gd name="connsiteX2" fmla="*/ 221 w 78423"/>
                <a:gd name="connsiteY2" fmla="*/ 86926 h 124696"/>
                <a:gd name="connsiteX3" fmla="*/ 24378 w 78423"/>
                <a:gd name="connsiteY3" fmla="*/ 124824 h 124696"/>
                <a:gd name="connsiteX4" fmla="*/ 78644 w 78423"/>
                <a:gd name="connsiteY4" fmla="*/ 38025 h 124696"/>
                <a:gd name="connsiteX5" fmla="*/ 20001 w 78423"/>
                <a:gd name="connsiteY5" fmla="*/ 59332 h 124696"/>
                <a:gd name="connsiteX6" fmla="*/ 54312 w 78423"/>
                <a:gd name="connsiteY6" fmla="*/ 5017 h 124696"/>
                <a:gd name="connsiteX7" fmla="*/ 65515 w 78423"/>
                <a:gd name="connsiteY7" fmla="*/ 27721 h 124696"/>
                <a:gd name="connsiteX8" fmla="*/ 60439 w 78423"/>
                <a:gd name="connsiteY8" fmla="*/ 59332 h 124696"/>
                <a:gd name="connsiteX9" fmla="*/ 20001 w 78423"/>
                <a:gd name="connsiteY9" fmla="*/ 59332 h 124696"/>
                <a:gd name="connsiteX10" fmla="*/ 58863 w 78423"/>
                <a:gd name="connsiteY10" fmla="*/ 65619 h 124696"/>
                <a:gd name="connsiteX11" fmla="*/ 44684 w 78423"/>
                <a:gd name="connsiteY11" fmla="*/ 102644 h 124696"/>
                <a:gd name="connsiteX12" fmla="*/ 24553 w 78423"/>
                <a:gd name="connsiteY12" fmla="*/ 119934 h 124696"/>
                <a:gd name="connsiteX13" fmla="*/ 13349 w 78423"/>
                <a:gd name="connsiteY13" fmla="*/ 97230 h 124696"/>
                <a:gd name="connsiteX14" fmla="*/ 18426 w 78423"/>
                <a:gd name="connsiteY14" fmla="*/ 65619 h 124696"/>
                <a:gd name="connsiteX15" fmla="*/ 58863 w 78423"/>
                <a:gd name="connsiteY15" fmla="*/ 65619 h 12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423" h="124696">
                  <a:moveTo>
                    <a:pt x="78644" y="38025"/>
                  </a:moveTo>
                  <a:cubicBezTo>
                    <a:pt x="78644" y="19687"/>
                    <a:pt x="71642" y="127"/>
                    <a:pt x="54487" y="127"/>
                  </a:cubicBezTo>
                  <a:cubicBezTo>
                    <a:pt x="28229" y="127"/>
                    <a:pt x="221" y="46932"/>
                    <a:pt x="221" y="86926"/>
                  </a:cubicBezTo>
                  <a:cubicBezTo>
                    <a:pt x="221" y="107709"/>
                    <a:pt x="8273" y="124824"/>
                    <a:pt x="24378" y="124824"/>
                  </a:cubicBezTo>
                  <a:cubicBezTo>
                    <a:pt x="50986" y="124824"/>
                    <a:pt x="78644" y="77146"/>
                    <a:pt x="78644" y="38025"/>
                  </a:cubicBezTo>
                  <a:close/>
                  <a:moveTo>
                    <a:pt x="20001" y="59332"/>
                  </a:moveTo>
                  <a:cubicBezTo>
                    <a:pt x="28929" y="21608"/>
                    <a:pt x="43984" y="5017"/>
                    <a:pt x="54312" y="5017"/>
                  </a:cubicBezTo>
                  <a:cubicBezTo>
                    <a:pt x="65515" y="5017"/>
                    <a:pt x="65515" y="24403"/>
                    <a:pt x="65515" y="27721"/>
                  </a:cubicBezTo>
                  <a:cubicBezTo>
                    <a:pt x="65515" y="34532"/>
                    <a:pt x="64115" y="44662"/>
                    <a:pt x="60439" y="59332"/>
                  </a:cubicBezTo>
                  <a:lnTo>
                    <a:pt x="20001" y="59332"/>
                  </a:lnTo>
                  <a:close/>
                  <a:moveTo>
                    <a:pt x="58863" y="65619"/>
                  </a:moveTo>
                  <a:cubicBezTo>
                    <a:pt x="53962" y="84655"/>
                    <a:pt x="49935" y="94086"/>
                    <a:pt x="44684" y="102644"/>
                  </a:cubicBezTo>
                  <a:cubicBezTo>
                    <a:pt x="39257" y="111726"/>
                    <a:pt x="32255" y="119934"/>
                    <a:pt x="24553" y="119934"/>
                  </a:cubicBezTo>
                  <a:cubicBezTo>
                    <a:pt x="14925" y="119934"/>
                    <a:pt x="13349" y="106661"/>
                    <a:pt x="13349" y="97230"/>
                  </a:cubicBezTo>
                  <a:cubicBezTo>
                    <a:pt x="13349" y="85703"/>
                    <a:pt x="16675" y="72081"/>
                    <a:pt x="18426" y="65619"/>
                  </a:cubicBezTo>
                  <a:lnTo>
                    <a:pt x="58863" y="65619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99" name="任意多边形: 形状 6498">
              <a:extLst>
                <a:ext uri="{FF2B5EF4-FFF2-40B4-BE49-F238E27FC236}">
                  <a16:creationId xmlns:a16="http://schemas.microsoft.com/office/drawing/2014/main" id="{BDF7DFED-24B2-D7EB-EA89-4846E1501AA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181824" y="7201424"/>
              <a:ext cx="26958" cy="174645"/>
            </a:xfrm>
            <a:custGeom>
              <a:avLst/>
              <a:gdLst>
                <a:gd name="connsiteX0" fmla="*/ 27183 w 26958"/>
                <a:gd name="connsiteY0" fmla="*/ 174773 h 174645"/>
                <a:gd name="connsiteX1" fmla="*/ 27183 w 26958"/>
                <a:gd name="connsiteY1" fmla="*/ 166215 h 174645"/>
                <a:gd name="connsiteX2" fmla="*/ 8802 w 26958"/>
                <a:gd name="connsiteY2" fmla="*/ 166215 h 174645"/>
                <a:gd name="connsiteX3" fmla="*/ 8802 w 26958"/>
                <a:gd name="connsiteY3" fmla="*/ 8685 h 174645"/>
                <a:gd name="connsiteX4" fmla="*/ 27183 w 26958"/>
                <a:gd name="connsiteY4" fmla="*/ 8685 h 174645"/>
                <a:gd name="connsiteX5" fmla="*/ 27183 w 26958"/>
                <a:gd name="connsiteY5" fmla="*/ 127 h 174645"/>
                <a:gd name="connsiteX6" fmla="*/ 225 w 26958"/>
                <a:gd name="connsiteY6" fmla="*/ 127 h 174645"/>
                <a:gd name="connsiteX7" fmla="*/ 225 w 26958"/>
                <a:gd name="connsiteY7" fmla="*/ 174773 h 174645"/>
                <a:gd name="connsiteX8" fmla="*/ 27183 w 26958"/>
                <a:gd name="connsiteY8" fmla="*/ 174773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8" h="174645">
                  <a:moveTo>
                    <a:pt x="27183" y="174773"/>
                  </a:moveTo>
                  <a:lnTo>
                    <a:pt x="27183" y="166215"/>
                  </a:lnTo>
                  <a:lnTo>
                    <a:pt x="8802" y="166215"/>
                  </a:lnTo>
                  <a:lnTo>
                    <a:pt x="8802" y="8685"/>
                  </a:lnTo>
                  <a:lnTo>
                    <a:pt x="27183" y="8685"/>
                  </a:lnTo>
                  <a:lnTo>
                    <a:pt x="27183" y="127"/>
                  </a:lnTo>
                  <a:lnTo>
                    <a:pt x="225" y="127"/>
                  </a:lnTo>
                  <a:lnTo>
                    <a:pt x="225" y="174773"/>
                  </a:lnTo>
                  <a:lnTo>
                    <a:pt x="27183" y="174773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00" name="任意多边形: 形状 6499">
              <a:extLst>
                <a:ext uri="{FF2B5EF4-FFF2-40B4-BE49-F238E27FC236}">
                  <a16:creationId xmlns:a16="http://schemas.microsoft.com/office/drawing/2014/main" id="{53626FF6-AF33-D3E7-D6DE-66BA5EDF6F3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240256" y="7214872"/>
              <a:ext cx="64419" cy="17464"/>
            </a:xfrm>
            <a:custGeom>
              <a:avLst/>
              <a:gdLst>
                <a:gd name="connsiteX0" fmla="*/ 61145 w 64419"/>
                <a:gd name="connsiteY0" fmla="*/ 127 h 17464"/>
                <a:gd name="connsiteX1" fmla="*/ 46091 w 64419"/>
                <a:gd name="connsiteY1" fmla="*/ 8161 h 17464"/>
                <a:gd name="connsiteX2" fmla="*/ 34887 w 64419"/>
                <a:gd name="connsiteY2" fmla="*/ 4668 h 17464"/>
                <a:gd name="connsiteX3" fmla="*/ 21058 w 64419"/>
                <a:gd name="connsiteY3" fmla="*/ 127 h 17464"/>
                <a:gd name="connsiteX4" fmla="*/ 227 w 64419"/>
                <a:gd name="connsiteY4" fmla="*/ 14099 h 17464"/>
                <a:gd name="connsiteX5" fmla="*/ 3728 w 64419"/>
                <a:gd name="connsiteY5" fmla="*/ 17592 h 17464"/>
                <a:gd name="connsiteX6" fmla="*/ 18783 w 64419"/>
                <a:gd name="connsiteY6" fmla="*/ 9558 h 17464"/>
                <a:gd name="connsiteX7" fmla="*/ 29986 w 64419"/>
                <a:gd name="connsiteY7" fmla="*/ 13051 h 17464"/>
                <a:gd name="connsiteX8" fmla="*/ 43815 w 64419"/>
                <a:gd name="connsiteY8" fmla="*/ 17592 h 17464"/>
                <a:gd name="connsiteX9" fmla="*/ 64646 w 64419"/>
                <a:gd name="connsiteY9" fmla="*/ 3620 h 17464"/>
                <a:gd name="connsiteX10" fmla="*/ 61145 w 64419"/>
                <a:gd name="connsiteY10" fmla="*/ 127 h 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419" h="17464">
                  <a:moveTo>
                    <a:pt x="61145" y="127"/>
                  </a:moveTo>
                  <a:cubicBezTo>
                    <a:pt x="56069" y="5541"/>
                    <a:pt x="50992" y="8161"/>
                    <a:pt x="46091" y="8161"/>
                  </a:cubicBezTo>
                  <a:cubicBezTo>
                    <a:pt x="41539" y="8161"/>
                    <a:pt x="36288" y="5541"/>
                    <a:pt x="34887" y="4668"/>
                  </a:cubicBezTo>
                  <a:cubicBezTo>
                    <a:pt x="28586" y="1699"/>
                    <a:pt x="24909" y="127"/>
                    <a:pt x="21058" y="127"/>
                  </a:cubicBezTo>
                  <a:cubicBezTo>
                    <a:pt x="13881" y="127"/>
                    <a:pt x="11255" y="2921"/>
                    <a:pt x="227" y="14099"/>
                  </a:cubicBezTo>
                  <a:lnTo>
                    <a:pt x="3728" y="17592"/>
                  </a:lnTo>
                  <a:cubicBezTo>
                    <a:pt x="8805" y="12178"/>
                    <a:pt x="13881" y="9558"/>
                    <a:pt x="18783" y="9558"/>
                  </a:cubicBezTo>
                  <a:cubicBezTo>
                    <a:pt x="23334" y="9558"/>
                    <a:pt x="28586" y="12178"/>
                    <a:pt x="29986" y="13051"/>
                  </a:cubicBezTo>
                  <a:cubicBezTo>
                    <a:pt x="36288" y="16020"/>
                    <a:pt x="39964" y="17592"/>
                    <a:pt x="43815" y="17592"/>
                  </a:cubicBezTo>
                  <a:cubicBezTo>
                    <a:pt x="50992" y="17592"/>
                    <a:pt x="53618" y="14797"/>
                    <a:pt x="64646" y="3620"/>
                  </a:cubicBezTo>
                  <a:lnTo>
                    <a:pt x="61145" y="12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01" name="任意多边形: 形状 6500">
              <a:extLst>
                <a:ext uri="{FF2B5EF4-FFF2-40B4-BE49-F238E27FC236}">
                  <a16:creationId xmlns:a16="http://schemas.microsoft.com/office/drawing/2014/main" id="{8CD123D8-364C-03C5-2D1B-300DDC116D5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227060" y="7255390"/>
              <a:ext cx="69845" cy="78765"/>
            </a:xfrm>
            <a:custGeom>
              <a:avLst/>
              <a:gdLst>
                <a:gd name="connsiteX0" fmla="*/ 63246 w 69845"/>
                <a:gd name="connsiteY0" fmla="*/ 11479 h 78765"/>
                <a:gd name="connsiteX1" fmla="*/ 55893 w 69845"/>
                <a:gd name="connsiteY1" fmla="*/ 19687 h 78765"/>
                <a:gd name="connsiteX2" fmla="*/ 61670 w 69845"/>
                <a:gd name="connsiteY2" fmla="*/ 25276 h 78765"/>
                <a:gd name="connsiteX3" fmla="*/ 70073 w 69845"/>
                <a:gd name="connsiteY3" fmla="*/ 15321 h 78765"/>
                <a:gd name="connsiteX4" fmla="*/ 46791 w 69845"/>
                <a:gd name="connsiteY4" fmla="*/ 127 h 78765"/>
                <a:gd name="connsiteX5" fmla="*/ 14581 w 69845"/>
                <a:gd name="connsiteY5" fmla="*/ 25625 h 78765"/>
                <a:gd name="connsiteX6" fmla="*/ 20708 w 69845"/>
                <a:gd name="connsiteY6" fmla="*/ 38374 h 78765"/>
                <a:gd name="connsiteX7" fmla="*/ 40489 w 69845"/>
                <a:gd name="connsiteY7" fmla="*/ 44662 h 78765"/>
                <a:gd name="connsiteX8" fmla="*/ 55368 w 69845"/>
                <a:gd name="connsiteY8" fmla="*/ 56188 h 78765"/>
                <a:gd name="connsiteX9" fmla="*/ 46090 w 69845"/>
                <a:gd name="connsiteY9" fmla="*/ 70160 h 78765"/>
                <a:gd name="connsiteX10" fmla="*/ 28585 w 69845"/>
                <a:gd name="connsiteY10" fmla="*/ 74002 h 78765"/>
                <a:gd name="connsiteX11" fmla="*/ 7579 w 69845"/>
                <a:gd name="connsiteY11" fmla="*/ 66667 h 78765"/>
                <a:gd name="connsiteX12" fmla="*/ 17207 w 69845"/>
                <a:gd name="connsiteY12" fmla="*/ 56712 h 78765"/>
                <a:gd name="connsiteX13" fmla="*/ 10380 w 69845"/>
                <a:gd name="connsiteY13" fmla="*/ 50250 h 78765"/>
                <a:gd name="connsiteX14" fmla="*/ 227 w 69845"/>
                <a:gd name="connsiteY14" fmla="*/ 61952 h 78765"/>
                <a:gd name="connsiteX15" fmla="*/ 28410 w 69845"/>
                <a:gd name="connsiteY15" fmla="*/ 78892 h 78765"/>
                <a:gd name="connsiteX16" fmla="*/ 66572 w 69845"/>
                <a:gd name="connsiteY16" fmla="*/ 50076 h 78765"/>
                <a:gd name="connsiteX17" fmla="*/ 42414 w 69845"/>
                <a:gd name="connsiteY17" fmla="*/ 29642 h 78765"/>
                <a:gd name="connsiteX18" fmla="*/ 35412 w 69845"/>
                <a:gd name="connsiteY18" fmla="*/ 28245 h 78765"/>
                <a:gd name="connsiteX19" fmla="*/ 25784 w 69845"/>
                <a:gd name="connsiteY19" fmla="*/ 19513 h 78765"/>
                <a:gd name="connsiteX20" fmla="*/ 32787 w 69845"/>
                <a:gd name="connsiteY20" fmla="*/ 8335 h 78765"/>
                <a:gd name="connsiteX21" fmla="*/ 46616 w 69845"/>
                <a:gd name="connsiteY21" fmla="*/ 5017 h 78765"/>
                <a:gd name="connsiteX22" fmla="*/ 63246 w 69845"/>
                <a:gd name="connsiteY22" fmla="*/ 11479 h 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845" h="78765">
                  <a:moveTo>
                    <a:pt x="63246" y="11479"/>
                  </a:moveTo>
                  <a:cubicBezTo>
                    <a:pt x="58694" y="12527"/>
                    <a:pt x="55893" y="16194"/>
                    <a:pt x="55893" y="19687"/>
                  </a:cubicBezTo>
                  <a:cubicBezTo>
                    <a:pt x="55893" y="23704"/>
                    <a:pt x="59394" y="25276"/>
                    <a:pt x="61670" y="25276"/>
                  </a:cubicBezTo>
                  <a:cubicBezTo>
                    <a:pt x="63421" y="25276"/>
                    <a:pt x="70073" y="24228"/>
                    <a:pt x="70073" y="15321"/>
                  </a:cubicBezTo>
                  <a:cubicBezTo>
                    <a:pt x="70073" y="3969"/>
                    <a:pt x="57469" y="127"/>
                    <a:pt x="46791" y="127"/>
                  </a:cubicBezTo>
                  <a:cubicBezTo>
                    <a:pt x="19483" y="127"/>
                    <a:pt x="14581" y="20211"/>
                    <a:pt x="14581" y="25625"/>
                  </a:cubicBezTo>
                  <a:cubicBezTo>
                    <a:pt x="14581" y="32087"/>
                    <a:pt x="18257" y="36279"/>
                    <a:pt x="20708" y="38374"/>
                  </a:cubicBezTo>
                  <a:cubicBezTo>
                    <a:pt x="25259" y="41867"/>
                    <a:pt x="28410" y="42566"/>
                    <a:pt x="40489" y="44662"/>
                  </a:cubicBezTo>
                  <a:cubicBezTo>
                    <a:pt x="44165" y="45360"/>
                    <a:pt x="55368" y="47456"/>
                    <a:pt x="55368" y="56188"/>
                  </a:cubicBezTo>
                  <a:cubicBezTo>
                    <a:pt x="55368" y="59157"/>
                    <a:pt x="53443" y="65794"/>
                    <a:pt x="46090" y="70160"/>
                  </a:cubicBezTo>
                  <a:cubicBezTo>
                    <a:pt x="39263" y="74002"/>
                    <a:pt x="30686" y="74002"/>
                    <a:pt x="28585" y="74002"/>
                  </a:cubicBezTo>
                  <a:cubicBezTo>
                    <a:pt x="21583" y="74002"/>
                    <a:pt x="11605" y="72430"/>
                    <a:pt x="7579" y="66667"/>
                  </a:cubicBezTo>
                  <a:cubicBezTo>
                    <a:pt x="13356" y="65968"/>
                    <a:pt x="17207" y="61602"/>
                    <a:pt x="17207" y="56712"/>
                  </a:cubicBezTo>
                  <a:cubicBezTo>
                    <a:pt x="17207" y="52346"/>
                    <a:pt x="14056" y="50250"/>
                    <a:pt x="10380" y="50250"/>
                  </a:cubicBezTo>
                  <a:cubicBezTo>
                    <a:pt x="5303" y="50250"/>
                    <a:pt x="227" y="54267"/>
                    <a:pt x="227" y="61952"/>
                  </a:cubicBezTo>
                  <a:cubicBezTo>
                    <a:pt x="227" y="72430"/>
                    <a:pt x="11430" y="78892"/>
                    <a:pt x="28410" y="78892"/>
                  </a:cubicBezTo>
                  <a:cubicBezTo>
                    <a:pt x="60620" y="78892"/>
                    <a:pt x="66572" y="56887"/>
                    <a:pt x="66572" y="50076"/>
                  </a:cubicBezTo>
                  <a:cubicBezTo>
                    <a:pt x="66572" y="34008"/>
                    <a:pt x="48891" y="30865"/>
                    <a:pt x="42414" y="29642"/>
                  </a:cubicBezTo>
                  <a:cubicBezTo>
                    <a:pt x="40839" y="29293"/>
                    <a:pt x="36463" y="28594"/>
                    <a:pt x="35412" y="28245"/>
                  </a:cubicBezTo>
                  <a:cubicBezTo>
                    <a:pt x="28935" y="27022"/>
                    <a:pt x="25784" y="23355"/>
                    <a:pt x="25784" y="19513"/>
                  </a:cubicBezTo>
                  <a:cubicBezTo>
                    <a:pt x="25784" y="15496"/>
                    <a:pt x="28935" y="10780"/>
                    <a:pt x="32787" y="8335"/>
                  </a:cubicBezTo>
                  <a:cubicBezTo>
                    <a:pt x="37513" y="5366"/>
                    <a:pt x="43640" y="5017"/>
                    <a:pt x="46616" y="5017"/>
                  </a:cubicBezTo>
                  <a:cubicBezTo>
                    <a:pt x="50292" y="5017"/>
                    <a:pt x="59394" y="5541"/>
                    <a:pt x="63246" y="11479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02" name="任意多边形: 形状 6501">
              <a:extLst>
                <a:ext uri="{FF2B5EF4-FFF2-40B4-BE49-F238E27FC236}">
                  <a16:creationId xmlns:a16="http://schemas.microsoft.com/office/drawing/2014/main" id="{69C0636D-4BDC-9587-0952-0214D3E3135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314619" y="7201424"/>
              <a:ext cx="26958" cy="174645"/>
            </a:xfrm>
            <a:custGeom>
              <a:avLst/>
              <a:gdLst>
                <a:gd name="connsiteX0" fmla="*/ 27189 w 26958"/>
                <a:gd name="connsiteY0" fmla="*/ 127 h 174645"/>
                <a:gd name="connsiteX1" fmla="*/ 231 w 26958"/>
                <a:gd name="connsiteY1" fmla="*/ 127 h 174645"/>
                <a:gd name="connsiteX2" fmla="*/ 231 w 26958"/>
                <a:gd name="connsiteY2" fmla="*/ 8685 h 174645"/>
                <a:gd name="connsiteX3" fmla="*/ 18611 w 26958"/>
                <a:gd name="connsiteY3" fmla="*/ 8685 h 174645"/>
                <a:gd name="connsiteX4" fmla="*/ 18611 w 26958"/>
                <a:gd name="connsiteY4" fmla="*/ 166215 h 174645"/>
                <a:gd name="connsiteX5" fmla="*/ 231 w 26958"/>
                <a:gd name="connsiteY5" fmla="*/ 166215 h 174645"/>
                <a:gd name="connsiteX6" fmla="*/ 231 w 26958"/>
                <a:gd name="connsiteY6" fmla="*/ 174773 h 174645"/>
                <a:gd name="connsiteX7" fmla="*/ 27189 w 26958"/>
                <a:gd name="connsiteY7" fmla="*/ 174773 h 174645"/>
                <a:gd name="connsiteX8" fmla="*/ 27189 w 26958"/>
                <a:gd name="connsiteY8" fmla="*/ 127 h 1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8" h="174645">
                  <a:moveTo>
                    <a:pt x="27189" y="127"/>
                  </a:moveTo>
                  <a:lnTo>
                    <a:pt x="231" y="127"/>
                  </a:lnTo>
                  <a:lnTo>
                    <a:pt x="231" y="8685"/>
                  </a:lnTo>
                  <a:lnTo>
                    <a:pt x="18611" y="8685"/>
                  </a:lnTo>
                  <a:lnTo>
                    <a:pt x="18611" y="166215"/>
                  </a:lnTo>
                  <a:lnTo>
                    <a:pt x="231" y="166215"/>
                  </a:lnTo>
                  <a:lnTo>
                    <a:pt x="231" y="174773"/>
                  </a:lnTo>
                  <a:lnTo>
                    <a:pt x="27189" y="174773"/>
                  </a:lnTo>
                  <a:lnTo>
                    <a:pt x="27189" y="127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03" name="任意多边形: 形状 6502">
              <a:extLst>
                <a:ext uri="{FF2B5EF4-FFF2-40B4-BE49-F238E27FC236}">
                  <a16:creationId xmlns:a16="http://schemas.microsoft.com/office/drawing/2014/main" id="{D14031BB-9DED-5E75-F12C-97CDE6189B45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388138" y="7234080"/>
              <a:ext cx="178553" cy="170404"/>
            </a:xfrm>
            <a:custGeom>
              <a:avLst/>
              <a:gdLst>
                <a:gd name="connsiteX0" fmla="*/ 66003 w 178553"/>
                <a:gd name="connsiteY0" fmla="*/ 91694 h 170404"/>
                <a:gd name="connsiteX1" fmla="*/ 108516 w 178553"/>
                <a:gd name="connsiteY1" fmla="*/ 91694 h 170404"/>
                <a:gd name="connsiteX2" fmla="*/ 178787 w 178553"/>
                <a:gd name="connsiteY2" fmla="*/ 37803 h 170404"/>
                <a:gd name="connsiteX3" fmla="*/ 129522 w 178553"/>
                <a:gd name="connsiteY3" fmla="*/ 130 h 170404"/>
                <a:gd name="connsiteX4" fmla="*/ 48498 w 178553"/>
                <a:gd name="connsiteY4" fmla="*/ 130 h 170404"/>
                <a:gd name="connsiteX5" fmla="*/ 40995 w 178553"/>
                <a:gd name="connsiteY5" fmla="*/ 4870 h 170404"/>
                <a:gd name="connsiteX6" fmla="*/ 48248 w 178553"/>
                <a:gd name="connsiteY6" fmla="*/ 7864 h 170404"/>
                <a:gd name="connsiteX7" fmla="*/ 59001 w 178553"/>
                <a:gd name="connsiteY7" fmla="*/ 8363 h 170404"/>
                <a:gd name="connsiteX8" fmla="*/ 64502 w 178553"/>
                <a:gd name="connsiteY8" fmla="*/ 12355 h 170404"/>
                <a:gd name="connsiteX9" fmla="*/ 63502 w 178553"/>
                <a:gd name="connsiteY9" fmla="*/ 17095 h 170404"/>
                <a:gd name="connsiteX10" fmla="*/ 29992 w 178553"/>
                <a:gd name="connsiteY10" fmla="*/ 151074 h 170404"/>
                <a:gd name="connsiteX11" fmla="*/ 7235 w 178553"/>
                <a:gd name="connsiteY11" fmla="*/ 162800 h 170404"/>
                <a:gd name="connsiteX12" fmla="*/ 233 w 178553"/>
                <a:gd name="connsiteY12" fmla="*/ 167540 h 170404"/>
                <a:gd name="connsiteX13" fmla="*/ 3984 w 178553"/>
                <a:gd name="connsiteY13" fmla="*/ 170534 h 170404"/>
                <a:gd name="connsiteX14" fmla="*/ 35744 w 178553"/>
                <a:gd name="connsiteY14" fmla="*/ 169786 h 170404"/>
                <a:gd name="connsiteX15" fmla="*/ 51749 w 178553"/>
                <a:gd name="connsiteY15" fmla="*/ 170035 h 170404"/>
                <a:gd name="connsiteX16" fmla="*/ 68004 w 178553"/>
                <a:gd name="connsiteY16" fmla="*/ 170534 h 170404"/>
                <a:gd name="connsiteX17" fmla="*/ 73005 w 178553"/>
                <a:gd name="connsiteY17" fmla="*/ 165544 h 170404"/>
                <a:gd name="connsiteX18" fmla="*/ 66003 w 178553"/>
                <a:gd name="connsiteY18" fmla="*/ 162800 h 170404"/>
                <a:gd name="connsiteX19" fmla="*/ 49748 w 178553"/>
                <a:gd name="connsiteY19" fmla="*/ 158309 h 170404"/>
                <a:gd name="connsiteX20" fmla="*/ 50498 w 178553"/>
                <a:gd name="connsiteY20" fmla="*/ 154067 h 170404"/>
                <a:gd name="connsiteX21" fmla="*/ 66003 w 178553"/>
                <a:gd name="connsiteY21" fmla="*/ 91694 h 170404"/>
                <a:gd name="connsiteX22" fmla="*/ 84008 w 178553"/>
                <a:gd name="connsiteY22" fmla="*/ 17345 h 170404"/>
                <a:gd name="connsiteX23" fmla="*/ 97512 w 178553"/>
                <a:gd name="connsiteY23" fmla="*/ 7864 h 170404"/>
                <a:gd name="connsiteX24" fmla="*/ 121519 w 178553"/>
                <a:gd name="connsiteY24" fmla="*/ 7864 h 170404"/>
                <a:gd name="connsiteX25" fmla="*/ 155530 w 178553"/>
                <a:gd name="connsiteY25" fmla="*/ 31816 h 170404"/>
                <a:gd name="connsiteX26" fmla="*/ 140775 w 178553"/>
                <a:gd name="connsiteY26" fmla="*/ 71984 h 170404"/>
                <a:gd name="connsiteX27" fmla="*/ 102264 w 178553"/>
                <a:gd name="connsiteY27" fmla="*/ 85207 h 170404"/>
                <a:gd name="connsiteX28" fmla="*/ 67003 w 178553"/>
                <a:gd name="connsiteY28" fmla="*/ 85207 h 170404"/>
                <a:gd name="connsiteX29" fmla="*/ 84008 w 178553"/>
                <a:gd name="connsiteY29" fmla="*/ 17345 h 1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53" h="170404">
                  <a:moveTo>
                    <a:pt x="66003" y="91694"/>
                  </a:moveTo>
                  <a:lnTo>
                    <a:pt x="108516" y="91694"/>
                  </a:lnTo>
                  <a:cubicBezTo>
                    <a:pt x="144026" y="91694"/>
                    <a:pt x="178787" y="65747"/>
                    <a:pt x="178787" y="37803"/>
                  </a:cubicBezTo>
                  <a:cubicBezTo>
                    <a:pt x="178787" y="18592"/>
                    <a:pt x="162282" y="130"/>
                    <a:pt x="129522" y="130"/>
                  </a:cubicBezTo>
                  <a:lnTo>
                    <a:pt x="48498" y="130"/>
                  </a:lnTo>
                  <a:cubicBezTo>
                    <a:pt x="43746" y="130"/>
                    <a:pt x="40995" y="130"/>
                    <a:pt x="40995" y="4870"/>
                  </a:cubicBezTo>
                  <a:cubicBezTo>
                    <a:pt x="40995" y="7864"/>
                    <a:pt x="43246" y="7864"/>
                    <a:pt x="48248" y="7864"/>
                  </a:cubicBezTo>
                  <a:cubicBezTo>
                    <a:pt x="51499" y="7864"/>
                    <a:pt x="56000" y="8114"/>
                    <a:pt x="59001" y="8363"/>
                  </a:cubicBezTo>
                  <a:cubicBezTo>
                    <a:pt x="63002" y="8862"/>
                    <a:pt x="64502" y="9611"/>
                    <a:pt x="64502" y="12355"/>
                  </a:cubicBezTo>
                  <a:cubicBezTo>
                    <a:pt x="64502" y="13353"/>
                    <a:pt x="64252" y="14101"/>
                    <a:pt x="63502" y="17095"/>
                  </a:cubicBezTo>
                  <a:lnTo>
                    <a:pt x="29992" y="151074"/>
                  </a:lnTo>
                  <a:cubicBezTo>
                    <a:pt x="27491" y="160804"/>
                    <a:pt x="26991" y="162800"/>
                    <a:pt x="7235" y="162800"/>
                  </a:cubicBezTo>
                  <a:cubicBezTo>
                    <a:pt x="2984" y="162800"/>
                    <a:pt x="233" y="162800"/>
                    <a:pt x="233" y="167540"/>
                  </a:cubicBezTo>
                  <a:cubicBezTo>
                    <a:pt x="233" y="170534"/>
                    <a:pt x="3234" y="170534"/>
                    <a:pt x="3984" y="170534"/>
                  </a:cubicBezTo>
                  <a:cubicBezTo>
                    <a:pt x="10987" y="170534"/>
                    <a:pt x="28742" y="169786"/>
                    <a:pt x="35744" y="169786"/>
                  </a:cubicBezTo>
                  <a:cubicBezTo>
                    <a:pt x="40995" y="169786"/>
                    <a:pt x="46497" y="170035"/>
                    <a:pt x="51749" y="170035"/>
                  </a:cubicBezTo>
                  <a:cubicBezTo>
                    <a:pt x="57250" y="170035"/>
                    <a:pt x="62752" y="170534"/>
                    <a:pt x="68004" y="170534"/>
                  </a:cubicBezTo>
                  <a:cubicBezTo>
                    <a:pt x="69754" y="170534"/>
                    <a:pt x="73005" y="170534"/>
                    <a:pt x="73005" y="165544"/>
                  </a:cubicBezTo>
                  <a:cubicBezTo>
                    <a:pt x="73005" y="162800"/>
                    <a:pt x="70754" y="162800"/>
                    <a:pt x="66003" y="162800"/>
                  </a:cubicBezTo>
                  <a:cubicBezTo>
                    <a:pt x="56750" y="162800"/>
                    <a:pt x="49748" y="162800"/>
                    <a:pt x="49748" y="158309"/>
                  </a:cubicBezTo>
                  <a:cubicBezTo>
                    <a:pt x="49748" y="156812"/>
                    <a:pt x="50248" y="155564"/>
                    <a:pt x="50498" y="154067"/>
                  </a:cubicBezTo>
                  <a:lnTo>
                    <a:pt x="66003" y="91694"/>
                  </a:lnTo>
                  <a:close/>
                  <a:moveTo>
                    <a:pt x="84008" y="17345"/>
                  </a:moveTo>
                  <a:cubicBezTo>
                    <a:pt x="86259" y="8613"/>
                    <a:pt x="86759" y="7864"/>
                    <a:pt x="97512" y="7864"/>
                  </a:cubicBezTo>
                  <a:lnTo>
                    <a:pt x="121519" y="7864"/>
                  </a:lnTo>
                  <a:cubicBezTo>
                    <a:pt x="142276" y="7864"/>
                    <a:pt x="155530" y="14600"/>
                    <a:pt x="155530" y="31816"/>
                  </a:cubicBezTo>
                  <a:cubicBezTo>
                    <a:pt x="155530" y="41546"/>
                    <a:pt x="150528" y="63002"/>
                    <a:pt x="140775" y="71984"/>
                  </a:cubicBezTo>
                  <a:cubicBezTo>
                    <a:pt x="128271" y="83211"/>
                    <a:pt x="113267" y="85207"/>
                    <a:pt x="102264" y="85207"/>
                  </a:cubicBezTo>
                  <a:lnTo>
                    <a:pt x="67003" y="85207"/>
                  </a:lnTo>
                  <a:lnTo>
                    <a:pt x="84008" y="17345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04" name="任意多边形: 形状 6503">
              <a:extLst>
                <a:ext uri="{FF2B5EF4-FFF2-40B4-BE49-F238E27FC236}">
                  <a16:creationId xmlns:a16="http://schemas.microsoft.com/office/drawing/2014/main" id="{D95BA12C-F60E-A8EB-ED63-E8EB1475B355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602928" y="7217364"/>
              <a:ext cx="34260" cy="249493"/>
            </a:xfrm>
            <a:custGeom>
              <a:avLst/>
              <a:gdLst>
                <a:gd name="connsiteX0" fmla="*/ 34501 w 34260"/>
                <a:gd name="connsiteY0" fmla="*/ 249624 h 249493"/>
                <a:gd name="connsiteX1" fmla="*/ 34501 w 34260"/>
                <a:gd name="connsiteY1" fmla="*/ 239644 h 249493"/>
                <a:gd name="connsiteX2" fmla="*/ 10244 w 34260"/>
                <a:gd name="connsiteY2" fmla="*/ 239644 h 249493"/>
                <a:gd name="connsiteX3" fmla="*/ 10244 w 34260"/>
                <a:gd name="connsiteY3" fmla="*/ 10110 h 249493"/>
                <a:gd name="connsiteX4" fmla="*/ 34501 w 34260"/>
                <a:gd name="connsiteY4" fmla="*/ 10110 h 249493"/>
                <a:gd name="connsiteX5" fmla="*/ 34501 w 34260"/>
                <a:gd name="connsiteY5" fmla="*/ 130 h 249493"/>
                <a:gd name="connsiteX6" fmla="*/ 241 w 34260"/>
                <a:gd name="connsiteY6" fmla="*/ 130 h 249493"/>
                <a:gd name="connsiteX7" fmla="*/ 241 w 34260"/>
                <a:gd name="connsiteY7" fmla="*/ 249624 h 249493"/>
                <a:gd name="connsiteX8" fmla="*/ 34501 w 34260"/>
                <a:gd name="connsiteY8" fmla="*/ 249624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0" h="249493">
                  <a:moveTo>
                    <a:pt x="34501" y="249624"/>
                  </a:moveTo>
                  <a:lnTo>
                    <a:pt x="34501" y="239644"/>
                  </a:lnTo>
                  <a:lnTo>
                    <a:pt x="10244" y="239644"/>
                  </a:lnTo>
                  <a:lnTo>
                    <a:pt x="10244" y="10110"/>
                  </a:lnTo>
                  <a:lnTo>
                    <a:pt x="34501" y="10110"/>
                  </a:lnTo>
                  <a:lnTo>
                    <a:pt x="34501" y="130"/>
                  </a:lnTo>
                  <a:lnTo>
                    <a:pt x="241" y="130"/>
                  </a:lnTo>
                  <a:lnTo>
                    <a:pt x="241" y="249624"/>
                  </a:lnTo>
                  <a:lnTo>
                    <a:pt x="34501" y="249624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05" name="任意多边形: 形状 6504">
              <a:extLst>
                <a:ext uri="{FF2B5EF4-FFF2-40B4-BE49-F238E27FC236}">
                  <a16:creationId xmlns:a16="http://schemas.microsoft.com/office/drawing/2014/main" id="{1D187D8E-E2BF-8746-2BAC-0A725436898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673627" y="7237822"/>
              <a:ext cx="83274" cy="23202"/>
            </a:xfrm>
            <a:custGeom>
              <a:avLst/>
              <a:gdLst>
                <a:gd name="connsiteX0" fmla="*/ 83519 w 83274"/>
                <a:gd name="connsiteY0" fmla="*/ 3872 h 23202"/>
                <a:gd name="connsiteX1" fmla="*/ 79518 w 83274"/>
                <a:gd name="connsiteY1" fmla="*/ 130 h 23202"/>
                <a:gd name="connsiteX2" fmla="*/ 59012 w 83274"/>
                <a:gd name="connsiteY2" fmla="*/ 12106 h 23202"/>
                <a:gd name="connsiteX3" fmla="*/ 42757 w 83274"/>
                <a:gd name="connsiteY3" fmla="*/ 5868 h 23202"/>
                <a:gd name="connsiteX4" fmla="*/ 27252 w 83274"/>
                <a:gd name="connsiteY4" fmla="*/ 130 h 23202"/>
                <a:gd name="connsiteX5" fmla="*/ 244 w 83274"/>
                <a:gd name="connsiteY5" fmla="*/ 19590 h 23202"/>
                <a:gd name="connsiteX6" fmla="*/ 4245 w 83274"/>
                <a:gd name="connsiteY6" fmla="*/ 23333 h 23202"/>
                <a:gd name="connsiteX7" fmla="*/ 24752 w 83274"/>
                <a:gd name="connsiteY7" fmla="*/ 11357 h 23202"/>
                <a:gd name="connsiteX8" fmla="*/ 41006 w 83274"/>
                <a:gd name="connsiteY8" fmla="*/ 17594 h 23202"/>
                <a:gd name="connsiteX9" fmla="*/ 56511 w 83274"/>
                <a:gd name="connsiteY9" fmla="*/ 23333 h 23202"/>
                <a:gd name="connsiteX10" fmla="*/ 83519 w 83274"/>
                <a:gd name="connsiteY10" fmla="*/ 3872 h 2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274" h="23202">
                  <a:moveTo>
                    <a:pt x="83519" y="3872"/>
                  </a:moveTo>
                  <a:lnTo>
                    <a:pt x="79518" y="130"/>
                  </a:lnTo>
                  <a:cubicBezTo>
                    <a:pt x="79518" y="379"/>
                    <a:pt x="70015" y="12106"/>
                    <a:pt x="59012" y="12106"/>
                  </a:cubicBezTo>
                  <a:cubicBezTo>
                    <a:pt x="53260" y="12106"/>
                    <a:pt x="47008" y="8363"/>
                    <a:pt x="42757" y="5868"/>
                  </a:cubicBezTo>
                  <a:cubicBezTo>
                    <a:pt x="36005" y="1876"/>
                    <a:pt x="31504" y="130"/>
                    <a:pt x="27252" y="130"/>
                  </a:cubicBezTo>
                  <a:cubicBezTo>
                    <a:pt x="17750" y="130"/>
                    <a:pt x="12998" y="5619"/>
                    <a:pt x="244" y="19590"/>
                  </a:cubicBezTo>
                  <a:lnTo>
                    <a:pt x="4245" y="23333"/>
                  </a:lnTo>
                  <a:cubicBezTo>
                    <a:pt x="4245" y="23083"/>
                    <a:pt x="13748" y="11357"/>
                    <a:pt x="24752" y="11357"/>
                  </a:cubicBezTo>
                  <a:cubicBezTo>
                    <a:pt x="30503" y="11357"/>
                    <a:pt x="36755" y="15099"/>
                    <a:pt x="41006" y="17594"/>
                  </a:cubicBezTo>
                  <a:cubicBezTo>
                    <a:pt x="47758" y="21586"/>
                    <a:pt x="52260" y="23333"/>
                    <a:pt x="56511" y="23333"/>
                  </a:cubicBezTo>
                  <a:cubicBezTo>
                    <a:pt x="66014" y="23333"/>
                    <a:pt x="70765" y="17844"/>
                    <a:pt x="83519" y="3872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06" name="任意多边形: 形状 6505">
              <a:extLst>
                <a:ext uri="{FF2B5EF4-FFF2-40B4-BE49-F238E27FC236}">
                  <a16:creationId xmlns:a16="http://schemas.microsoft.com/office/drawing/2014/main" id="{52AABBF2-8EA3-9C88-0989-F52CA42CB16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655888" y="7294208"/>
              <a:ext cx="92027" cy="113020"/>
            </a:xfrm>
            <a:custGeom>
              <a:avLst/>
              <a:gdLst>
                <a:gd name="connsiteX0" fmla="*/ 85019 w 92027"/>
                <a:gd name="connsiteY0" fmla="*/ 17095 h 113020"/>
                <a:gd name="connsiteX1" fmla="*/ 73016 w 92027"/>
                <a:gd name="connsiteY1" fmla="*/ 28323 h 113020"/>
                <a:gd name="connsiteX2" fmla="*/ 80768 w 92027"/>
                <a:gd name="connsiteY2" fmla="*/ 35558 h 113020"/>
                <a:gd name="connsiteX3" fmla="*/ 92271 w 92027"/>
                <a:gd name="connsiteY3" fmla="*/ 21586 h 113020"/>
                <a:gd name="connsiteX4" fmla="*/ 62512 w 92027"/>
                <a:gd name="connsiteY4" fmla="*/ 130 h 113020"/>
                <a:gd name="connsiteX5" fmla="*/ 20250 w 92027"/>
                <a:gd name="connsiteY5" fmla="*/ 36556 h 113020"/>
                <a:gd name="connsiteX6" fmla="*/ 46008 w 92027"/>
                <a:gd name="connsiteY6" fmla="*/ 61256 h 113020"/>
                <a:gd name="connsiteX7" fmla="*/ 72015 w 92027"/>
                <a:gd name="connsiteY7" fmla="*/ 80217 h 113020"/>
                <a:gd name="connsiteX8" fmla="*/ 36255 w 92027"/>
                <a:gd name="connsiteY8" fmla="*/ 107662 h 113020"/>
                <a:gd name="connsiteX9" fmla="*/ 7746 w 92027"/>
                <a:gd name="connsiteY9" fmla="*/ 94438 h 113020"/>
                <a:gd name="connsiteX10" fmla="*/ 23501 w 92027"/>
                <a:gd name="connsiteY10" fmla="*/ 81215 h 113020"/>
                <a:gd name="connsiteX11" fmla="*/ 14248 w 92027"/>
                <a:gd name="connsiteY11" fmla="*/ 72483 h 113020"/>
                <a:gd name="connsiteX12" fmla="*/ 244 w 92027"/>
                <a:gd name="connsiteY12" fmla="*/ 88950 h 113020"/>
                <a:gd name="connsiteX13" fmla="*/ 36005 w 92027"/>
                <a:gd name="connsiteY13" fmla="*/ 113151 h 113020"/>
                <a:gd name="connsiteX14" fmla="*/ 86270 w 92027"/>
                <a:gd name="connsiteY14" fmla="*/ 71735 h 113020"/>
                <a:gd name="connsiteX15" fmla="*/ 78517 w 92027"/>
                <a:gd name="connsiteY15" fmla="*/ 53522 h 113020"/>
                <a:gd name="connsiteX16" fmla="*/ 53510 w 92027"/>
                <a:gd name="connsiteY16" fmla="*/ 43043 h 113020"/>
                <a:gd name="connsiteX17" fmla="*/ 34504 w 92027"/>
                <a:gd name="connsiteY17" fmla="*/ 28073 h 113020"/>
                <a:gd name="connsiteX18" fmla="*/ 62512 w 92027"/>
                <a:gd name="connsiteY18" fmla="*/ 5619 h 113020"/>
                <a:gd name="connsiteX19" fmla="*/ 85019 w 92027"/>
                <a:gd name="connsiteY19" fmla="*/ 17095 h 11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027" h="113020">
                  <a:moveTo>
                    <a:pt x="85019" y="17095"/>
                  </a:moveTo>
                  <a:cubicBezTo>
                    <a:pt x="78017" y="17345"/>
                    <a:pt x="73016" y="22834"/>
                    <a:pt x="73016" y="28323"/>
                  </a:cubicBezTo>
                  <a:cubicBezTo>
                    <a:pt x="73016" y="31816"/>
                    <a:pt x="75266" y="35558"/>
                    <a:pt x="80768" y="35558"/>
                  </a:cubicBezTo>
                  <a:cubicBezTo>
                    <a:pt x="86270" y="35558"/>
                    <a:pt x="92271" y="31317"/>
                    <a:pt x="92271" y="21586"/>
                  </a:cubicBezTo>
                  <a:cubicBezTo>
                    <a:pt x="92271" y="10359"/>
                    <a:pt x="81518" y="130"/>
                    <a:pt x="62512" y="130"/>
                  </a:cubicBezTo>
                  <a:cubicBezTo>
                    <a:pt x="29503" y="130"/>
                    <a:pt x="20250" y="25578"/>
                    <a:pt x="20250" y="36556"/>
                  </a:cubicBezTo>
                  <a:cubicBezTo>
                    <a:pt x="20250" y="56016"/>
                    <a:pt x="38755" y="59759"/>
                    <a:pt x="46008" y="61256"/>
                  </a:cubicBezTo>
                  <a:cubicBezTo>
                    <a:pt x="59011" y="63751"/>
                    <a:pt x="72015" y="66495"/>
                    <a:pt x="72015" y="80217"/>
                  </a:cubicBezTo>
                  <a:cubicBezTo>
                    <a:pt x="72015" y="86704"/>
                    <a:pt x="66264" y="107662"/>
                    <a:pt x="36255" y="107662"/>
                  </a:cubicBezTo>
                  <a:cubicBezTo>
                    <a:pt x="32754" y="107662"/>
                    <a:pt x="13498" y="107662"/>
                    <a:pt x="7746" y="94438"/>
                  </a:cubicBezTo>
                  <a:cubicBezTo>
                    <a:pt x="17249" y="95686"/>
                    <a:pt x="23501" y="88201"/>
                    <a:pt x="23501" y="81215"/>
                  </a:cubicBezTo>
                  <a:cubicBezTo>
                    <a:pt x="23501" y="75477"/>
                    <a:pt x="19500" y="72483"/>
                    <a:pt x="14248" y="72483"/>
                  </a:cubicBezTo>
                  <a:cubicBezTo>
                    <a:pt x="7746" y="72483"/>
                    <a:pt x="244" y="77722"/>
                    <a:pt x="244" y="88950"/>
                  </a:cubicBezTo>
                  <a:cubicBezTo>
                    <a:pt x="244" y="103171"/>
                    <a:pt x="14498" y="113151"/>
                    <a:pt x="36005" y="113151"/>
                  </a:cubicBezTo>
                  <a:cubicBezTo>
                    <a:pt x="76517" y="113151"/>
                    <a:pt x="86270" y="82962"/>
                    <a:pt x="86270" y="71735"/>
                  </a:cubicBezTo>
                  <a:cubicBezTo>
                    <a:pt x="86270" y="62753"/>
                    <a:pt x="81518" y="56515"/>
                    <a:pt x="78517" y="53522"/>
                  </a:cubicBezTo>
                  <a:cubicBezTo>
                    <a:pt x="71765" y="46536"/>
                    <a:pt x="64513" y="45288"/>
                    <a:pt x="53510" y="43043"/>
                  </a:cubicBezTo>
                  <a:cubicBezTo>
                    <a:pt x="44507" y="41047"/>
                    <a:pt x="34504" y="39300"/>
                    <a:pt x="34504" y="28073"/>
                  </a:cubicBezTo>
                  <a:cubicBezTo>
                    <a:pt x="34504" y="20838"/>
                    <a:pt x="40506" y="5619"/>
                    <a:pt x="62512" y="5619"/>
                  </a:cubicBezTo>
                  <a:cubicBezTo>
                    <a:pt x="68764" y="5619"/>
                    <a:pt x="81268" y="7365"/>
                    <a:pt x="85019" y="17095"/>
                  </a:cubicBez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07" name="任意多边形: 形状 6506">
              <a:extLst>
                <a:ext uri="{FF2B5EF4-FFF2-40B4-BE49-F238E27FC236}">
                  <a16:creationId xmlns:a16="http://schemas.microsoft.com/office/drawing/2014/main" id="{AC7661D0-AA87-6D6E-C571-6F950CA398A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765608" y="7217364"/>
              <a:ext cx="34260" cy="249493"/>
            </a:xfrm>
            <a:custGeom>
              <a:avLst/>
              <a:gdLst>
                <a:gd name="connsiteX0" fmla="*/ 34509 w 34260"/>
                <a:gd name="connsiteY0" fmla="*/ 130 h 249493"/>
                <a:gd name="connsiteX1" fmla="*/ 249 w 34260"/>
                <a:gd name="connsiteY1" fmla="*/ 130 h 249493"/>
                <a:gd name="connsiteX2" fmla="*/ 249 w 34260"/>
                <a:gd name="connsiteY2" fmla="*/ 10110 h 249493"/>
                <a:gd name="connsiteX3" fmla="*/ 24506 w 34260"/>
                <a:gd name="connsiteY3" fmla="*/ 10110 h 249493"/>
                <a:gd name="connsiteX4" fmla="*/ 24506 w 34260"/>
                <a:gd name="connsiteY4" fmla="*/ 239644 h 249493"/>
                <a:gd name="connsiteX5" fmla="*/ 249 w 34260"/>
                <a:gd name="connsiteY5" fmla="*/ 239644 h 249493"/>
                <a:gd name="connsiteX6" fmla="*/ 249 w 34260"/>
                <a:gd name="connsiteY6" fmla="*/ 249624 h 249493"/>
                <a:gd name="connsiteX7" fmla="*/ 34509 w 34260"/>
                <a:gd name="connsiteY7" fmla="*/ 249624 h 249493"/>
                <a:gd name="connsiteX8" fmla="*/ 34509 w 34260"/>
                <a:gd name="connsiteY8" fmla="*/ 130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60" h="249493">
                  <a:moveTo>
                    <a:pt x="34509" y="130"/>
                  </a:moveTo>
                  <a:lnTo>
                    <a:pt x="249" y="130"/>
                  </a:lnTo>
                  <a:lnTo>
                    <a:pt x="249" y="10110"/>
                  </a:lnTo>
                  <a:lnTo>
                    <a:pt x="24506" y="10110"/>
                  </a:lnTo>
                  <a:lnTo>
                    <a:pt x="24506" y="239644"/>
                  </a:lnTo>
                  <a:lnTo>
                    <a:pt x="249" y="239644"/>
                  </a:lnTo>
                  <a:lnTo>
                    <a:pt x="249" y="249624"/>
                  </a:lnTo>
                  <a:lnTo>
                    <a:pt x="34509" y="249624"/>
                  </a:lnTo>
                  <a:lnTo>
                    <a:pt x="34509" y="130"/>
                  </a:lnTo>
                  <a:close/>
                </a:path>
              </a:pathLst>
            </a:custGeom>
            <a:solidFill>
              <a:srgbClr val="0000FF"/>
            </a:solidFill>
            <a:ln w="227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51" name="文本框 2450">
                <a:extLst>
                  <a:ext uri="{FF2B5EF4-FFF2-40B4-BE49-F238E27FC236}">
                    <a16:creationId xmlns:a16="http://schemas.microsoft.com/office/drawing/2014/main" id="{55012F51-A04B-0024-2E59-C59DB3E8FDC7}"/>
                  </a:ext>
                </a:extLst>
              </p:cNvPr>
              <p:cNvSpPr txBox="1"/>
              <p:nvPr/>
            </p:nvSpPr>
            <p:spPr>
              <a:xfrm>
                <a:off x="356896" y="5812271"/>
                <a:ext cx="8682045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where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CN" sz="20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</m:d>
                    <m:r>
                      <a:rPr lang="en-US" altLang="zh-CN" sz="2000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altLang="zh-CN" sz="2000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1" i="1" dirty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b="1" i="1" dirty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000" b="1" i="1" dirty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1" i="1" dirty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b="1" i="1" dirty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000" b="1" dirty="0"/>
                  <a:t>. Pinhole coordinates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b="1" i="1" dirty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000" b="1" i="1" dirty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dirty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1" i="1" dirty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dirty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b="1" i="1" dirty="0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000" b="1" dirty="0"/>
                  <a:t> have similar roles 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b="1" i="1" dirty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dirty="0" smtClean="0">
                            <a:solidFill>
                              <a:srgbClr val="0606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US" altLang="zh-CN" sz="2000" b="1" dirty="0"/>
                  <a:t>. </a:t>
                </a:r>
              </a:p>
            </p:txBody>
          </p:sp>
        </mc:Choice>
        <mc:Fallback xmlns="">
          <p:sp>
            <p:nvSpPr>
              <p:cNvPr id="2451" name="文本框 2450">
                <a:extLst>
                  <a:ext uri="{FF2B5EF4-FFF2-40B4-BE49-F238E27FC236}">
                    <a16:creationId xmlns:a16="http://schemas.microsoft.com/office/drawing/2014/main" id="{55012F51-A04B-0024-2E59-C59DB3E8F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96" y="5812271"/>
                <a:ext cx="8682045" cy="505523"/>
              </a:xfrm>
              <a:prstGeom prst="rect">
                <a:avLst/>
              </a:prstGeom>
              <a:blipFill>
                <a:blip r:embed="rId191"/>
                <a:stretch>
                  <a:fillRect l="-772" b="-2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3" name="文本框 2452">
            <a:extLst>
              <a:ext uri="{FF2B5EF4-FFF2-40B4-BE49-F238E27FC236}">
                <a16:creationId xmlns:a16="http://schemas.microsoft.com/office/drawing/2014/main" id="{09637E6E-988D-881C-2994-6778E7A8105A}"/>
              </a:ext>
            </a:extLst>
          </p:cNvPr>
          <p:cNvSpPr txBox="1"/>
          <p:nvPr/>
        </p:nvSpPr>
        <p:spPr>
          <a:xfrm>
            <a:off x="6014504" y="6281815"/>
            <a:ext cx="3411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u="none" strike="noStrike" baseline="0" dirty="0" err="1">
                <a:solidFill>
                  <a:srgbClr val="C00000"/>
                </a:solidFill>
              </a:rPr>
              <a:t>Elhatisari</a:t>
            </a:r>
            <a:r>
              <a:rPr lang="en-US" altLang="zh-CN" sz="1400" dirty="0">
                <a:solidFill>
                  <a:srgbClr val="C00000"/>
                </a:solidFill>
              </a:rPr>
              <a:t> </a:t>
            </a:r>
            <a:r>
              <a:rPr lang="en-US" altLang="zh-CN" sz="1400" i="1" dirty="0">
                <a:solidFill>
                  <a:srgbClr val="C00000"/>
                </a:solidFill>
              </a:rPr>
              <a:t>et al.</a:t>
            </a:r>
            <a:r>
              <a:rPr lang="en-US" altLang="zh-CN" sz="1400" b="0" i="0" u="none" strike="noStrike" baseline="0" dirty="0">
                <a:solidFill>
                  <a:srgbClr val="C00000"/>
                </a:solidFill>
              </a:rPr>
              <a:t>, PRL 119, 222505 (2017)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grpSp>
        <p:nvGrpSpPr>
          <p:cNvPr id="3385" name="组合 3384">
            <a:extLst>
              <a:ext uri="{FF2B5EF4-FFF2-40B4-BE49-F238E27FC236}">
                <a16:creationId xmlns:a16="http://schemas.microsoft.com/office/drawing/2014/main" id="{82806453-BF16-C623-5D41-DF21A468251F}"/>
              </a:ext>
            </a:extLst>
          </p:cNvPr>
          <p:cNvGrpSpPr/>
          <p:nvPr/>
        </p:nvGrpSpPr>
        <p:grpSpPr>
          <a:xfrm>
            <a:off x="6891973" y="1899476"/>
            <a:ext cx="1950288" cy="1944000"/>
            <a:chOff x="6502155" y="1967204"/>
            <a:chExt cx="1950288" cy="1944000"/>
          </a:xfrm>
        </p:grpSpPr>
        <p:grpSp>
          <p:nvGrpSpPr>
            <p:cNvPr id="3384" name="组合 3383">
              <a:extLst>
                <a:ext uri="{FF2B5EF4-FFF2-40B4-BE49-F238E27FC236}">
                  <a16:creationId xmlns:a16="http://schemas.microsoft.com/office/drawing/2014/main" id="{47D8554C-98BB-96A3-7714-F4E213559287}"/>
                </a:ext>
              </a:extLst>
            </p:cNvPr>
            <p:cNvGrpSpPr/>
            <p:nvPr/>
          </p:nvGrpSpPr>
          <p:grpSpPr>
            <a:xfrm>
              <a:off x="6502155" y="1967204"/>
              <a:ext cx="1950288" cy="1944000"/>
              <a:chOff x="6502155" y="2041423"/>
              <a:chExt cx="1950288" cy="1944000"/>
            </a:xfrm>
          </p:grpSpPr>
          <p:grpSp>
            <p:nvGrpSpPr>
              <p:cNvPr id="3326" name="组合 3325">
                <a:extLst>
                  <a:ext uri="{FF2B5EF4-FFF2-40B4-BE49-F238E27FC236}">
                    <a16:creationId xmlns:a16="http://schemas.microsoft.com/office/drawing/2014/main" id="{CCC5342A-089B-EAB9-ABB6-36AC3867515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591435">
                <a:off x="6505299" y="2038279"/>
                <a:ext cx="1944000" cy="1950288"/>
                <a:chOff x="680573" y="3251777"/>
                <a:chExt cx="2224178" cy="2231369"/>
              </a:xfrm>
            </p:grpSpPr>
            <p:sp>
              <p:nvSpPr>
                <p:cNvPr id="3327" name="平行四边形 3326">
                  <a:extLst>
                    <a:ext uri="{FF2B5EF4-FFF2-40B4-BE49-F238E27FC236}">
                      <a16:creationId xmlns:a16="http://schemas.microsoft.com/office/drawing/2014/main" id="{010FCEE8-7ABB-262C-7768-0930EE2280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9137363">
                  <a:off x="699063" y="3552048"/>
                  <a:ext cx="2124000" cy="1598930"/>
                </a:xfrm>
                <a:prstGeom prst="parallelogram">
                  <a:avLst>
                    <a:gd name="adj" fmla="val 51369"/>
                  </a:avLst>
                </a:prstGeom>
                <a:solidFill>
                  <a:schemeClr val="bg1"/>
                </a:solidFill>
                <a:ln w="889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328" name="平行四边形 3327">
                  <a:extLst>
                    <a:ext uri="{FF2B5EF4-FFF2-40B4-BE49-F238E27FC236}">
                      <a16:creationId xmlns:a16="http://schemas.microsoft.com/office/drawing/2014/main" id="{91E7161A-78C1-F64F-1C87-4C3CC984017C}"/>
                    </a:ext>
                  </a:extLst>
                </p:cNvPr>
                <p:cNvSpPr/>
                <p:nvPr/>
              </p:nvSpPr>
              <p:spPr>
                <a:xfrm rot="9137363">
                  <a:off x="680573" y="3532645"/>
                  <a:ext cx="2224178" cy="1674343"/>
                </a:xfrm>
                <a:prstGeom prst="parallelogram">
                  <a:avLst>
                    <a:gd name="adj" fmla="val 51369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3329" name="组合 3328">
                  <a:extLst>
                    <a:ext uri="{FF2B5EF4-FFF2-40B4-BE49-F238E27FC236}">
                      <a16:creationId xmlns:a16="http://schemas.microsoft.com/office/drawing/2014/main" id="{D16F36E8-D57A-6148-782C-F210DEFAA3D1}"/>
                    </a:ext>
                  </a:extLst>
                </p:cNvPr>
                <p:cNvGrpSpPr/>
                <p:nvPr/>
              </p:nvGrpSpPr>
              <p:grpSpPr>
                <a:xfrm>
                  <a:off x="1162643" y="3251777"/>
                  <a:ext cx="1262685" cy="2231369"/>
                  <a:chOff x="1162643" y="3251777"/>
                  <a:chExt cx="1262685" cy="2231369"/>
                </a:xfrm>
              </p:grpSpPr>
              <p:cxnSp>
                <p:nvCxnSpPr>
                  <p:cNvPr id="3330" name="直接连接符 3329">
                    <a:extLst>
                      <a:ext uri="{FF2B5EF4-FFF2-40B4-BE49-F238E27FC236}">
                        <a16:creationId xmlns:a16="http://schemas.microsoft.com/office/drawing/2014/main" id="{E7132C61-0537-AC58-F3C5-2AEFCE1B87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73597" y="3477314"/>
                    <a:ext cx="1223489" cy="64299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1" name="直接连接符 3330">
                    <a:extLst>
                      <a:ext uri="{FF2B5EF4-FFF2-40B4-BE49-F238E27FC236}">
                        <a16:creationId xmlns:a16="http://schemas.microsoft.com/office/drawing/2014/main" id="{A2C15E17-9540-EFD0-AE22-8BFC500646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62643" y="3834258"/>
                    <a:ext cx="1223489" cy="64299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2" name="直接连接符 3331">
                    <a:extLst>
                      <a:ext uri="{FF2B5EF4-FFF2-40B4-BE49-F238E27FC236}">
                        <a16:creationId xmlns:a16="http://schemas.microsoft.com/office/drawing/2014/main" id="{5234FF4C-3D00-DE56-8E80-41717A2028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84551" y="4221477"/>
                    <a:ext cx="1223489" cy="64299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3" name="直接连接符 3332">
                    <a:extLst>
                      <a:ext uri="{FF2B5EF4-FFF2-40B4-BE49-F238E27FC236}">
                        <a16:creationId xmlns:a16="http://schemas.microsoft.com/office/drawing/2014/main" id="{3724DBD7-C3C3-EEA1-97CE-12504D2743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01840" y="4588524"/>
                    <a:ext cx="1223488" cy="64299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4" name="直接连接符 3333">
                    <a:extLst>
                      <a:ext uri="{FF2B5EF4-FFF2-40B4-BE49-F238E27FC236}">
                        <a16:creationId xmlns:a16="http://schemas.microsoft.com/office/drawing/2014/main" id="{79BF8C9C-9088-AA1D-94A7-7908B4AC01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43795" y="3602804"/>
                    <a:ext cx="17893" cy="188034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5" name="直接连接符 3334">
                    <a:extLst>
                      <a:ext uri="{FF2B5EF4-FFF2-40B4-BE49-F238E27FC236}">
                        <a16:creationId xmlns:a16="http://schemas.microsoft.com/office/drawing/2014/main" id="{61419C0E-BE46-7CBB-FC98-9A19AFA9F3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78376" y="3477314"/>
                    <a:ext cx="17893" cy="188034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6" name="直接连接符 3335">
                    <a:extLst>
                      <a:ext uri="{FF2B5EF4-FFF2-40B4-BE49-F238E27FC236}">
                        <a16:creationId xmlns:a16="http://schemas.microsoft.com/office/drawing/2014/main" id="{C2FF48E7-D04E-1826-EFA4-9BA99496F8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95064" y="3351180"/>
                    <a:ext cx="17893" cy="188034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7" name="直接连接符 3336">
                    <a:extLst>
                      <a:ext uri="{FF2B5EF4-FFF2-40B4-BE49-F238E27FC236}">
                        <a16:creationId xmlns:a16="http://schemas.microsoft.com/office/drawing/2014/main" id="{0EC1623E-5AEA-3645-35D8-7A25496179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22705" y="3251777"/>
                    <a:ext cx="17893" cy="188034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41" name="椭圆 3340">
                    <a:extLst>
                      <a:ext uri="{FF2B5EF4-FFF2-40B4-BE49-F238E27FC236}">
                        <a16:creationId xmlns:a16="http://schemas.microsoft.com/office/drawing/2014/main" id="{99F7B048-0FA4-DC8D-7552-2352D201058D}"/>
                      </a:ext>
                    </a:extLst>
                  </p:cNvPr>
                  <p:cNvSpPr/>
                  <p:nvPr/>
                </p:nvSpPr>
                <p:spPr>
                  <a:xfrm>
                    <a:off x="2084712" y="3538350"/>
                    <a:ext cx="107158" cy="153502"/>
                  </a:xfrm>
                  <a:prstGeom prst="ellipse">
                    <a:avLst/>
                  </a:prstGeom>
                  <a:solidFill>
                    <a:srgbClr val="0606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48" name="文本框 3647">
                    <a:extLst>
                      <a:ext uri="{FF2B5EF4-FFF2-40B4-BE49-F238E27FC236}">
                        <a16:creationId xmlns:a16="http://schemas.microsoft.com/office/drawing/2014/main" id="{D4B6AFC3-113C-9C80-8F0F-B74FA43FA3D7}"/>
                      </a:ext>
                    </a:extLst>
                  </p:cNvPr>
                  <p:cNvSpPr txBox="1"/>
                  <p:nvPr/>
                </p:nvSpPr>
                <p:spPr>
                  <a:xfrm>
                    <a:off x="6547199" y="3003058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>
                      <a:solidFill>
                        <a:srgbClr val="0606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48" name="文本框 3647">
                    <a:extLst>
                      <a:ext uri="{FF2B5EF4-FFF2-40B4-BE49-F238E27FC236}">
                        <a16:creationId xmlns:a16="http://schemas.microsoft.com/office/drawing/2014/main" id="{D4B6AFC3-113C-9C80-8F0F-B74FA43FA3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7199" y="3003058"/>
                    <a:ext cx="426142" cy="307777"/>
                  </a:xfrm>
                  <a:prstGeom prst="rect">
                    <a:avLst/>
                  </a:prstGeom>
                  <a:blipFill>
                    <a:blip r:embed="rId19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49" name="椭圆 3648">
                <a:extLst>
                  <a:ext uri="{FF2B5EF4-FFF2-40B4-BE49-F238E27FC236}">
                    <a16:creationId xmlns:a16="http://schemas.microsoft.com/office/drawing/2014/main" id="{37867711-C95B-7333-C0CD-005D32C79226}"/>
                  </a:ext>
                </a:extLst>
              </p:cNvPr>
              <p:cNvSpPr/>
              <p:nvPr/>
            </p:nvSpPr>
            <p:spPr>
              <a:xfrm rot="14591435">
                <a:off x="7572185" y="2527823"/>
                <a:ext cx="93659" cy="134166"/>
              </a:xfrm>
              <a:prstGeom prst="ellipse">
                <a:avLst/>
              </a:prstGeom>
              <a:solidFill>
                <a:srgbClr val="0606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50" name="椭圆 3649">
                <a:extLst>
                  <a:ext uri="{FF2B5EF4-FFF2-40B4-BE49-F238E27FC236}">
                    <a16:creationId xmlns:a16="http://schemas.microsoft.com/office/drawing/2014/main" id="{AB01A1F0-F39B-966C-34D2-624390AC8875}"/>
                  </a:ext>
                </a:extLst>
              </p:cNvPr>
              <p:cNvSpPr/>
              <p:nvPr/>
            </p:nvSpPr>
            <p:spPr>
              <a:xfrm rot="14591435">
                <a:off x="7181660" y="2970554"/>
                <a:ext cx="93659" cy="134166"/>
              </a:xfrm>
              <a:prstGeom prst="ellipse">
                <a:avLst/>
              </a:prstGeom>
              <a:solidFill>
                <a:srgbClr val="0606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51" name="椭圆 3650">
                <a:extLst>
                  <a:ext uri="{FF2B5EF4-FFF2-40B4-BE49-F238E27FC236}">
                    <a16:creationId xmlns:a16="http://schemas.microsoft.com/office/drawing/2014/main" id="{482650F9-F620-5453-06D2-840EB0F78424}"/>
                  </a:ext>
                </a:extLst>
              </p:cNvPr>
              <p:cNvSpPr/>
              <p:nvPr/>
            </p:nvSpPr>
            <p:spPr>
              <a:xfrm rot="14591435">
                <a:off x="8118099" y="2903514"/>
                <a:ext cx="93659" cy="134166"/>
              </a:xfrm>
              <a:prstGeom prst="ellipse">
                <a:avLst/>
              </a:prstGeom>
              <a:solidFill>
                <a:srgbClr val="0606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52" name="椭圆 3651">
                <a:extLst>
                  <a:ext uri="{FF2B5EF4-FFF2-40B4-BE49-F238E27FC236}">
                    <a16:creationId xmlns:a16="http://schemas.microsoft.com/office/drawing/2014/main" id="{87772944-13A2-AD1B-DCEE-44C8B15F55DF}"/>
                  </a:ext>
                </a:extLst>
              </p:cNvPr>
              <p:cNvSpPr/>
              <p:nvPr/>
            </p:nvSpPr>
            <p:spPr>
              <a:xfrm rot="14591435">
                <a:off x="7262655" y="3360115"/>
                <a:ext cx="93659" cy="134166"/>
              </a:xfrm>
              <a:prstGeom prst="ellipse">
                <a:avLst/>
              </a:prstGeom>
              <a:solidFill>
                <a:srgbClr val="0606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55" name="文本框 3654">
                    <a:extLst>
                      <a:ext uri="{FF2B5EF4-FFF2-40B4-BE49-F238E27FC236}">
                        <a16:creationId xmlns:a16="http://schemas.microsoft.com/office/drawing/2014/main" id="{A04D5E56-0982-A076-D698-BB14904E981F}"/>
                      </a:ext>
                    </a:extLst>
                  </p:cNvPr>
                  <p:cNvSpPr txBox="1"/>
                  <p:nvPr/>
                </p:nvSpPr>
                <p:spPr>
                  <a:xfrm>
                    <a:off x="7015418" y="2976459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>
                      <a:solidFill>
                        <a:srgbClr val="0606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55" name="文本框 3654">
                    <a:extLst>
                      <a:ext uri="{FF2B5EF4-FFF2-40B4-BE49-F238E27FC236}">
                        <a16:creationId xmlns:a16="http://schemas.microsoft.com/office/drawing/2014/main" id="{A04D5E56-0982-A076-D698-BB14904E98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5418" y="2976459"/>
                    <a:ext cx="426142" cy="307777"/>
                  </a:xfrm>
                  <a:prstGeom prst="rect">
                    <a:avLst/>
                  </a:prstGeom>
                  <a:blipFill>
                    <a:blip r:embed="rId19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56" name="文本框 3655">
                    <a:extLst>
                      <a:ext uri="{FF2B5EF4-FFF2-40B4-BE49-F238E27FC236}">
                        <a16:creationId xmlns:a16="http://schemas.microsoft.com/office/drawing/2014/main" id="{983E47C4-33C6-6130-F2C8-774354951606}"/>
                      </a:ext>
                    </a:extLst>
                  </p:cNvPr>
                  <p:cNvSpPr txBox="1"/>
                  <p:nvPr/>
                </p:nvSpPr>
                <p:spPr>
                  <a:xfrm>
                    <a:off x="7653822" y="3089502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>
                      <a:solidFill>
                        <a:srgbClr val="0606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56" name="文本框 3655">
                    <a:extLst>
                      <a:ext uri="{FF2B5EF4-FFF2-40B4-BE49-F238E27FC236}">
                        <a16:creationId xmlns:a16="http://schemas.microsoft.com/office/drawing/2014/main" id="{983E47C4-33C6-6130-F2C8-7743549516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53822" y="3089502"/>
                    <a:ext cx="426142" cy="307777"/>
                  </a:xfrm>
                  <a:prstGeom prst="rect">
                    <a:avLst/>
                  </a:prstGeom>
                  <a:blipFill>
                    <a:blip r:embed="rId19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57" name="椭圆 3656">
                <a:extLst>
                  <a:ext uri="{FF2B5EF4-FFF2-40B4-BE49-F238E27FC236}">
                    <a16:creationId xmlns:a16="http://schemas.microsoft.com/office/drawing/2014/main" id="{1E9F2F4E-DE0B-5156-F654-28C122CC2238}"/>
                  </a:ext>
                </a:extLst>
              </p:cNvPr>
              <p:cNvSpPr/>
              <p:nvPr/>
            </p:nvSpPr>
            <p:spPr>
              <a:xfrm rot="14591435">
                <a:off x="7824035" y="3061328"/>
                <a:ext cx="93659" cy="134166"/>
              </a:xfrm>
              <a:prstGeom prst="ellipse">
                <a:avLst/>
              </a:prstGeom>
              <a:solidFill>
                <a:srgbClr val="0606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58" name="文本框 3657">
                    <a:extLst>
                      <a:ext uri="{FF2B5EF4-FFF2-40B4-BE49-F238E27FC236}">
                        <a16:creationId xmlns:a16="http://schemas.microsoft.com/office/drawing/2014/main" id="{94972726-6163-3E0C-FE73-1D04252E0527}"/>
                      </a:ext>
                    </a:extLst>
                  </p:cNvPr>
                  <p:cNvSpPr txBox="1"/>
                  <p:nvPr/>
                </p:nvSpPr>
                <p:spPr>
                  <a:xfrm>
                    <a:off x="7951859" y="2937970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>
                      <a:solidFill>
                        <a:srgbClr val="0606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58" name="文本框 3657">
                    <a:extLst>
                      <a:ext uri="{FF2B5EF4-FFF2-40B4-BE49-F238E27FC236}">
                        <a16:creationId xmlns:a16="http://schemas.microsoft.com/office/drawing/2014/main" id="{94972726-6163-3E0C-FE73-1D04252E05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1859" y="2937970"/>
                    <a:ext cx="426142" cy="307777"/>
                  </a:xfrm>
                  <a:prstGeom prst="rect">
                    <a:avLst/>
                  </a:prstGeom>
                  <a:blipFill>
                    <a:blip r:embed="rId19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59" name="文本框 3658">
                    <a:extLst>
                      <a:ext uri="{FF2B5EF4-FFF2-40B4-BE49-F238E27FC236}">
                        <a16:creationId xmlns:a16="http://schemas.microsoft.com/office/drawing/2014/main" id="{4FD24997-4E10-2FEB-D257-29A3A7FC568A}"/>
                      </a:ext>
                    </a:extLst>
                  </p:cNvPr>
                  <p:cNvSpPr txBox="1"/>
                  <p:nvPr/>
                </p:nvSpPr>
                <p:spPr>
                  <a:xfrm>
                    <a:off x="7390479" y="2545007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solidFill>
                                    <a:srgbClr val="0606FF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>
                      <a:solidFill>
                        <a:srgbClr val="0606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59" name="文本框 3658">
                    <a:extLst>
                      <a:ext uri="{FF2B5EF4-FFF2-40B4-BE49-F238E27FC236}">
                        <a16:creationId xmlns:a16="http://schemas.microsoft.com/office/drawing/2014/main" id="{4FD24997-4E10-2FEB-D257-29A3A7FC56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0479" y="2545007"/>
                    <a:ext cx="426142" cy="307777"/>
                  </a:xfrm>
                  <a:prstGeom prst="rect">
                    <a:avLst/>
                  </a:prstGeom>
                  <a:blipFill>
                    <a:blip r:embed="rId19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54" name="文本框 3653">
                  <a:extLst>
                    <a:ext uri="{FF2B5EF4-FFF2-40B4-BE49-F238E27FC236}">
                      <a16:creationId xmlns:a16="http://schemas.microsoft.com/office/drawing/2014/main" id="{33DE7B73-ED5B-625D-D0FA-92193C182882}"/>
                    </a:ext>
                  </a:extLst>
                </p:cNvPr>
                <p:cNvSpPr txBox="1"/>
                <p:nvPr/>
              </p:nvSpPr>
              <p:spPr>
                <a:xfrm>
                  <a:off x="7098845" y="333497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1400" b="1" i="1" smtClean="0">
                                <a:solidFill>
                                  <a:srgbClr val="060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>
                    <a:solidFill>
                      <a:srgbClr val="0606FF"/>
                    </a:solidFill>
                  </a:endParaRPr>
                </a:p>
              </p:txBody>
            </p:sp>
          </mc:Choice>
          <mc:Fallback xmlns="">
            <p:sp>
              <p:nvSpPr>
                <p:cNvPr id="3654" name="文本框 3653">
                  <a:extLst>
                    <a:ext uri="{FF2B5EF4-FFF2-40B4-BE49-F238E27FC236}">
                      <a16:creationId xmlns:a16="http://schemas.microsoft.com/office/drawing/2014/main" id="{33DE7B73-ED5B-625D-D0FA-92193C182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845" y="3334975"/>
                  <a:ext cx="426142" cy="307777"/>
                </a:xfrm>
                <a:prstGeom prst="rect">
                  <a:avLst/>
                </a:prstGeom>
                <a:blipFill>
                  <a:blip r:embed="rId19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347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89D4B-720A-E349-CE63-76447649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50EFAB1-64CC-A1FE-779B-0F7D2F1D4D5C}"/>
              </a:ext>
            </a:extLst>
          </p:cNvPr>
          <p:cNvSpPr txBox="1"/>
          <p:nvPr/>
        </p:nvSpPr>
        <p:spPr>
          <a:xfrm>
            <a:off x="0" y="806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Pinhole algorithm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86F1BE-2E3D-34D8-CE09-E2F25ABAEA1E}"/>
              </a:ext>
            </a:extLst>
          </p:cNvPr>
          <p:cNvSpPr txBox="1"/>
          <p:nvPr/>
        </p:nvSpPr>
        <p:spPr>
          <a:xfrm>
            <a:off x="0" y="688717"/>
            <a:ext cx="904672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+mj-lt"/>
              </a:rPr>
              <a:t>Intrinsic density can be measured directly, from which the radius can be derived.</a:t>
            </a:r>
          </a:p>
        </p:txBody>
      </p:sp>
      <p:grpSp>
        <p:nvGrpSpPr>
          <p:cNvPr id="2332" name="组合 2331">
            <a:extLst>
              <a:ext uri="{FF2B5EF4-FFF2-40B4-BE49-F238E27FC236}">
                <a16:creationId xmlns:a16="http://schemas.microsoft.com/office/drawing/2014/main" id="{CBC29E27-0C19-BC87-7147-3273262A0FE0}"/>
              </a:ext>
            </a:extLst>
          </p:cNvPr>
          <p:cNvGrpSpPr/>
          <p:nvPr/>
        </p:nvGrpSpPr>
        <p:grpSpPr>
          <a:xfrm>
            <a:off x="208280" y="1355579"/>
            <a:ext cx="2311400" cy="1925320"/>
            <a:chOff x="203200" y="2316480"/>
            <a:chExt cx="2311400" cy="192532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DD7A1A3-EFF4-49AF-7E74-88AAE7021DFD}"/>
                </a:ext>
              </a:extLst>
            </p:cNvPr>
            <p:cNvGrpSpPr/>
            <p:nvPr/>
          </p:nvGrpSpPr>
          <p:grpSpPr>
            <a:xfrm>
              <a:off x="638239" y="2553124"/>
              <a:ext cx="198656" cy="198656"/>
              <a:chOff x="4454308" y="5097024"/>
              <a:chExt cx="198656" cy="198656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A77E464E-50AC-F1BF-3CF7-76B1B5D9F110}"/>
                  </a:ext>
                </a:extLst>
              </p:cNvPr>
              <p:cNvSpPr/>
              <p:nvPr/>
            </p:nvSpPr>
            <p:spPr>
              <a:xfrm>
                <a:off x="4454308" y="5097024"/>
                <a:ext cx="198656" cy="198656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  <a:prstDash val="sysDash"/>
              </a:ln>
              <a:effectLst>
                <a:innerShdw blurRad="50800" dist="50800" dir="1200000">
                  <a:prstClr val="black">
                    <a:alpha val="50000"/>
                  </a:prstClr>
                </a:innerShdw>
                <a:reflection stA="0" endPos="12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C256F341-5FE2-D184-F962-F88C139E14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76792" y="5100055"/>
                <a:ext cx="107388" cy="10800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  <a:prstDash val="sysDash"/>
              </a:ln>
              <a:effectLst>
                <a:glow>
                  <a:schemeClr val="bg1"/>
                </a:glow>
                <a:softEdge rad="2794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8B0A027-7C63-AA2D-986B-7A3BD3D9A37B}"/>
                </a:ext>
              </a:extLst>
            </p:cNvPr>
            <p:cNvGrpSpPr/>
            <p:nvPr/>
          </p:nvGrpSpPr>
          <p:grpSpPr>
            <a:xfrm>
              <a:off x="2055013" y="2496093"/>
              <a:ext cx="198656" cy="198656"/>
              <a:chOff x="3740885" y="4910334"/>
              <a:chExt cx="198656" cy="198656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CCDBACCD-DE55-BA67-2D8C-BABE3C269795}"/>
                  </a:ext>
                </a:extLst>
              </p:cNvPr>
              <p:cNvSpPr/>
              <p:nvPr/>
            </p:nvSpPr>
            <p:spPr>
              <a:xfrm>
                <a:off x="3740885" y="4910334"/>
                <a:ext cx="198656" cy="198656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  <a:prstDash val="sysDash"/>
              </a:ln>
              <a:effectLst>
                <a:innerShdw blurRad="50800" dist="50800" dir="1200000">
                  <a:prstClr val="black">
                    <a:alpha val="50000"/>
                  </a:prstClr>
                </a:innerShdw>
                <a:reflection stA="0" endPos="12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026E52E6-A8FC-D799-B332-A379D9BBED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63369" y="4913365"/>
                <a:ext cx="107388" cy="10800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  <a:prstDash val="sysDash"/>
              </a:ln>
              <a:effectLst>
                <a:glow>
                  <a:schemeClr val="bg1"/>
                </a:glow>
                <a:softEdge rad="2794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9FCE93E-6E81-A7BD-793D-9C9804EFBFAA}"/>
                </a:ext>
              </a:extLst>
            </p:cNvPr>
            <p:cNvGrpSpPr/>
            <p:nvPr/>
          </p:nvGrpSpPr>
          <p:grpSpPr>
            <a:xfrm>
              <a:off x="1435991" y="2408468"/>
              <a:ext cx="198656" cy="198656"/>
              <a:chOff x="4006736" y="4711678"/>
              <a:chExt cx="198656" cy="198656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D328BCA-0D23-BDFD-E956-5A1E1882C575}"/>
                  </a:ext>
                </a:extLst>
              </p:cNvPr>
              <p:cNvSpPr/>
              <p:nvPr/>
            </p:nvSpPr>
            <p:spPr>
              <a:xfrm>
                <a:off x="4006736" y="4711678"/>
                <a:ext cx="198656" cy="198656"/>
              </a:xfrm>
              <a:prstGeom prst="ellipse">
                <a:avLst/>
              </a:prstGeom>
              <a:solidFill>
                <a:srgbClr val="A3A3FF"/>
              </a:solidFill>
              <a:ln w="28575">
                <a:noFill/>
                <a:prstDash val="sysDash"/>
              </a:ln>
              <a:effectLst>
                <a:innerShdw blurRad="50800" dist="50800" dir="1200000">
                  <a:prstClr val="black">
                    <a:alpha val="50000"/>
                  </a:prstClr>
                </a:innerShdw>
                <a:reflection stA="0" endPos="12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F9307B8E-D819-8EAF-542E-59A2D4E872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30069" y="4711678"/>
                <a:ext cx="107388" cy="10800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  <a:prstDash val="sysDash"/>
              </a:ln>
              <a:effectLst>
                <a:glow>
                  <a:schemeClr val="bg1"/>
                </a:glow>
                <a:softEdge rad="2794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13BE26F8-70BD-8929-4AE1-CCEFCFC328C7}"/>
                </a:ext>
              </a:extLst>
            </p:cNvPr>
            <p:cNvGrpSpPr/>
            <p:nvPr/>
          </p:nvGrpSpPr>
          <p:grpSpPr>
            <a:xfrm>
              <a:off x="335583" y="3763976"/>
              <a:ext cx="198656" cy="198656"/>
              <a:chOff x="4159136" y="4864078"/>
              <a:chExt cx="198656" cy="198656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30232760-2CF4-9CE7-120C-983D42DC56BB}"/>
                  </a:ext>
                </a:extLst>
              </p:cNvPr>
              <p:cNvSpPr/>
              <p:nvPr/>
            </p:nvSpPr>
            <p:spPr>
              <a:xfrm>
                <a:off x="4159136" y="4864078"/>
                <a:ext cx="198656" cy="198656"/>
              </a:xfrm>
              <a:prstGeom prst="ellipse">
                <a:avLst/>
              </a:prstGeom>
              <a:solidFill>
                <a:srgbClr val="A3A3FF"/>
              </a:solidFill>
              <a:ln w="28575">
                <a:noFill/>
                <a:prstDash val="sysDash"/>
              </a:ln>
              <a:effectLst>
                <a:innerShdw blurRad="50800" dist="50800" dir="1200000">
                  <a:prstClr val="black">
                    <a:alpha val="50000"/>
                  </a:prstClr>
                </a:innerShdw>
                <a:reflection stA="0" endPos="12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9366771D-CE1F-E123-74B1-EFCA346B62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82469" y="4864078"/>
                <a:ext cx="107388" cy="10800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  <a:prstDash val="sysDash"/>
              </a:ln>
              <a:effectLst>
                <a:glow>
                  <a:schemeClr val="bg1"/>
                </a:glow>
                <a:softEdge rad="2794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D97A6A7B-C71C-9FC9-2267-ACCF11724BF4}"/>
                </a:ext>
              </a:extLst>
            </p:cNvPr>
            <p:cNvGrpSpPr/>
            <p:nvPr/>
          </p:nvGrpSpPr>
          <p:grpSpPr>
            <a:xfrm>
              <a:off x="1233849" y="3789608"/>
              <a:ext cx="198656" cy="198656"/>
              <a:chOff x="4006736" y="4711678"/>
              <a:chExt cx="198656" cy="198656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E5387446-4C60-4F87-40FF-5BFD33A4A072}"/>
                  </a:ext>
                </a:extLst>
              </p:cNvPr>
              <p:cNvSpPr/>
              <p:nvPr/>
            </p:nvSpPr>
            <p:spPr>
              <a:xfrm>
                <a:off x="4006736" y="4711678"/>
                <a:ext cx="198656" cy="198656"/>
              </a:xfrm>
              <a:prstGeom prst="ellipse">
                <a:avLst/>
              </a:prstGeom>
              <a:solidFill>
                <a:srgbClr val="A3A3FF"/>
              </a:solidFill>
              <a:ln w="28575">
                <a:noFill/>
                <a:prstDash val="sysDash"/>
              </a:ln>
              <a:effectLst>
                <a:innerShdw blurRad="50800" dist="50800" dir="1200000">
                  <a:prstClr val="black">
                    <a:alpha val="50000"/>
                  </a:prstClr>
                </a:innerShdw>
                <a:reflection stA="0" endPos="12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1B105897-A1C1-26AB-0349-9C4FE2BFB4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30069" y="4711678"/>
                <a:ext cx="107388" cy="10800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  <a:prstDash val="sysDash"/>
              </a:ln>
              <a:effectLst>
                <a:glow>
                  <a:schemeClr val="bg1"/>
                </a:glow>
                <a:softEdge rad="2794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C5B37E3-9CB0-A726-36A7-82DD260E0814}"/>
                </a:ext>
              </a:extLst>
            </p:cNvPr>
            <p:cNvGrpSpPr/>
            <p:nvPr/>
          </p:nvGrpSpPr>
          <p:grpSpPr>
            <a:xfrm>
              <a:off x="2051140" y="3487064"/>
              <a:ext cx="198656" cy="198656"/>
              <a:chOff x="3740885" y="4910334"/>
              <a:chExt cx="198656" cy="198656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3ECF915-E786-E395-1380-091EBFE9AD61}"/>
                  </a:ext>
                </a:extLst>
              </p:cNvPr>
              <p:cNvSpPr/>
              <p:nvPr/>
            </p:nvSpPr>
            <p:spPr>
              <a:xfrm>
                <a:off x="3740885" y="4910334"/>
                <a:ext cx="198656" cy="198656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  <a:prstDash val="sysDash"/>
              </a:ln>
              <a:effectLst>
                <a:innerShdw blurRad="50800" dist="50800" dir="1200000">
                  <a:prstClr val="black">
                    <a:alpha val="50000"/>
                  </a:prstClr>
                </a:innerShdw>
                <a:reflection stA="0" endPos="12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B9E9BB3D-FFB5-E0DC-CB77-00DF4B47B3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63369" y="4913365"/>
                <a:ext cx="107388" cy="10800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  <a:prstDash val="sysDash"/>
              </a:ln>
              <a:effectLst>
                <a:glow>
                  <a:schemeClr val="bg1"/>
                </a:glow>
                <a:softEdge rad="2794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904C1E26-3CA6-D94C-76C5-C3C8946551C9}"/>
                </a:ext>
              </a:extLst>
            </p:cNvPr>
            <p:cNvSpPr/>
            <p:nvPr/>
          </p:nvSpPr>
          <p:spPr>
            <a:xfrm>
              <a:off x="203200" y="2316480"/>
              <a:ext cx="2311400" cy="192532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BFE1D893-60B6-AC8E-C497-6E7BDE45B441}"/>
                </a:ext>
              </a:extLst>
            </p:cNvPr>
            <p:cNvSpPr/>
            <p:nvPr/>
          </p:nvSpPr>
          <p:spPr>
            <a:xfrm>
              <a:off x="1490886" y="3132700"/>
              <a:ext cx="151651" cy="151651"/>
            </a:xfrm>
            <a:prstGeom prst="ellipse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E1BA8309-E8D6-6F21-AF85-2B911950FA90}"/>
                    </a:ext>
                  </a:extLst>
                </p:cNvPr>
                <p:cNvSpPr txBox="1"/>
                <p:nvPr/>
              </p:nvSpPr>
              <p:spPr>
                <a:xfrm>
                  <a:off x="1601343" y="2941649"/>
                  <a:ext cx="6751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E1BA8309-E8D6-6F21-AF85-2B911950F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343" y="2941649"/>
                  <a:ext cx="67512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A5447B3F-5E5D-12BA-0052-6CFD222C010C}"/>
                </a:ext>
              </a:extLst>
            </p:cNvPr>
            <p:cNvCxnSpPr>
              <a:cxnSpLocks/>
            </p:cNvCxnSpPr>
            <p:nvPr/>
          </p:nvCxnSpPr>
          <p:spPr>
            <a:xfrm>
              <a:off x="1620053" y="3227004"/>
              <a:ext cx="391633" cy="27381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871EDE3E-FAFE-420D-C1B9-9F6BC186B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5673" y="3243609"/>
              <a:ext cx="173664" cy="60886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8AF875E5-462F-9C4F-754A-AFA86D6DAC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086" y="3244518"/>
              <a:ext cx="1042076" cy="58448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9" name="直接箭头连接符 2298">
              <a:extLst>
                <a:ext uri="{FF2B5EF4-FFF2-40B4-BE49-F238E27FC236}">
                  <a16:creationId xmlns:a16="http://schemas.microsoft.com/office/drawing/2014/main" id="{F0FC81A6-F7DE-0945-17B7-256987514B4C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flipH="1" flipV="1">
              <a:off x="812830" y="2715558"/>
              <a:ext cx="700265" cy="43935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3" name="直接箭头连接符 2322">
              <a:extLst>
                <a:ext uri="{FF2B5EF4-FFF2-40B4-BE49-F238E27FC236}">
                  <a16:creationId xmlns:a16="http://schemas.microsoft.com/office/drawing/2014/main" id="{DFE74883-E44D-BF39-85A0-DB8819A8989F}"/>
                </a:ext>
              </a:extLst>
            </p:cNvPr>
            <p:cNvCxnSpPr>
              <a:cxnSpLocks/>
              <a:stCxn id="54" idx="0"/>
              <a:endCxn id="26" idx="4"/>
            </p:cNvCxnSpPr>
            <p:nvPr/>
          </p:nvCxnSpPr>
          <p:spPr>
            <a:xfrm flipH="1" flipV="1">
              <a:off x="1535319" y="2607124"/>
              <a:ext cx="31393" cy="52557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6" name="直接箭头连接符 2325">
              <a:extLst>
                <a:ext uri="{FF2B5EF4-FFF2-40B4-BE49-F238E27FC236}">
                  <a16:creationId xmlns:a16="http://schemas.microsoft.com/office/drawing/2014/main" id="{1BFCA018-1A58-5FB6-E39B-655B10E56627}"/>
                </a:ext>
              </a:extLst>
            </p:cNvPr>
            <p:cNvCxnSpPr>
              <a:cxnSpLocks/>
              <a:endCxn id="29" idx="4"/>
            </p:cNvCxnSpPr>
            <p:nvPr/>
          </p:nvCxnSpPr>
          <p:spPr>
            <a:xfrm flipV="1">
              <a:off x="1608429" y="2694749"/>
              <a:ext cx="545912" cy="46016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31" name="图片 2330">
            <a:extLst>
              <a:ext uri="{FF2B5EF4-FFF2-40B4-BE49-F238E27FC236}">
                <a16:creationId xmlns:a16="http://schemas.microsoft.com/office/drawing/2014/main" id="{6907F108-E04C-A39D-7158-D2627F5BE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104" y="1423507"/>
            <a:ext cx="4209424" cy="1789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33" name="文本框 2332">
                <a:extLst>
                  <a:ext uri="{FF2B5EF4-FFF2-40B4-BE49-F238E27FC236}">
                    <a16:creationId xmlns:a16="http://schemas.microsoft.com/office/drawing/2014/main" id="{6771D461-49A2-56C1-6AF9-E104446E253A}"/>
                  </a:ext>
                </a:extLst>
              </p:cNvPr>
              <p:cNvSpPr txBox="1"/>
              <p:nvPr/>
            </p:nvSpPr>
            <p:spPr>
              <a:xfrm>
                <a:off x="8110712" y="2133572"/>
                <a:ext cx="591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rgbClr val="0606FF"/>
                              </a:solidFill>
                              <a:latin typeface="Cambria Math" panose="02040503050406030204" pitchFamily="18" charset="0"/>
                            </a:rPr>
                            <m:t>𝐜𝐡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0606FF"/>
                  </a:solidFill>
                </a:endParaRPr>
              </a:p>
            </p:txBody>
          </p:sp>
        </mc:Choice>
        <mc:Fallback xmlns="">
          <p:sp>
            <p:nvSpPr>
              <p:cNvPr id="2333" name="文本框 2332">
                <a:extLst>
                  <a:ext uri="{FF2B5EF4-FFF2-40B4-BE49-F238E27FC236}">
                    <a16:creationId xmlns:a16="http://schemas.microsoft.com/office/drawing/2014/main" id="{6771D461-49A2-56C1-6AF9-E104446E2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712" y="2133572"/>
                <a:ext cx="5917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34" name="箭头: 右 2333">
            <a:extLst>
              <a:ext uri="{FF2B5EF4-FFF2-40B4-BE49-F238E27FC236}">
                <a16:creationId xmlns:a16="http://schemas.microsoft.com/office/drawing/2014/main" id="{646B7439-FA83-EBFA-C26E-61FD27DC90E1}"/>
              </a:ext>
            </a:extLst>
          </p:cNvPr>
          <p:cNvSpPr/>
          <p:nvPr/>
        </p:nvSpPr>
        <p:spPr>
          <a:xfrm>
            <a:off x="2694271" y="2098042"/>
            <a:ext cx="469601" cy="275946"/>
          </a:xfrm>
          <a:prstGeom prst="rightArrow">
            <a:avLst/>
          </a:prstGeom>
          <a:solidFill>
            <a:schemeClr val="accent1"/>
          </a:solidFill>
          <a:ln w="222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35" name="箭头: 右 2334">
            <a:extLst>
              <a:ext uri="{FF2B5EF4-FFF2-40B4-BE49-F238E27FC236}">
                <a16:creationId xmlns:a16="http://schemas.microsoft.com/office/drawing/2014/main" id="{D9F8A142-C4BB-AC2A-A4B8-5A28F3507E39}"/>
              </a:ext>
            </a:extLst>
          </p:cNvPr>
          <p:cNvSpPr/>
          <p:nvPr/>
        </p:nvSpPr>
        <p:spPr>
          <a:xfrm>
            <a:off x="7599086" y="2144735"/>
            <a:ext cx="469601" cy="275946"/>
          </a:xfrm>
          <a:prstGeom prst="rightArrow">
            <a:avLst/>
          </a:prstGeom>
          <a:solidFill>
            <a:schemeClr val="accent1"/>
          </a:solidFill>
          <a:ln w="222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6" name="文本框 2335">
                <a:extLst>
                  <a:ext uri="{FF2B5EF4-FFF2-40B4-BE49-F238E27FC236}">
                    <a16:creationId xmlns:a16="http://schemas.microsoft.com/office/drawing/2014/main" id="{E2F362F2-E651-3432-13C5-A4D075049FE7}"/>
                  </a:ext>
                </a:extLst>
              </p:cNvPr>
              <p:cNvSpPr txBox="1"/>
              <p:nvPr/>
            </p:nvSpPr>
            <p:spPr>
              <a:xfrm>
                <a:off x="0" y="3337770"/>
                <a:ext cx="939292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+mj-lt"/>
                  </a:rPr>
                  <a:t>However,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000" b="1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b="0" i="1" smtClean="0">
                        <a:solidFill>
                          <a:srgbClr val="0606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000" dirty="0">
                    <a:latin typeface="+mj-lt"/>
                  </a:rPr>
                  <a:t> will break SU(4) symmetry, thus introduces strong sign oscillation. </a:t>
                </a:r>
              </a:p>
            </p:txBody>
          </p:sp>
        </mc:Choice>
        <mc:Fallback xmlns="">
          <p:sp>
            <p:nvSpPr>
              <p:cNvPr id="2336" name="文本框 2335">
                <a:extLst>
                  <a:ext uri="{FF2B5EF4-FFF2-40B4-BE49-F238E27FC236}">
                    <a16:creationId xmlns:a16="http://schemas.microsoft.com/office/drawing/2014/main" id="{E2F362F2-E651-3432-13C5-A4D07504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37770"/>
                <a:ext cx="9392920" cy="505523"/>
              </a:xfrm>
              <a:prstGeom prst="rect">
                <a:avLst/>
              </a:prstGeom>
              <a:blipFill>
                <a:blip r:embed="rId6"/>
                <a:stretch>
                  <a:fillRect l="-584" b="-21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37" name="表格 2336">
            <a:extLst>
              <a:ext uri="{FF2B5EF4-FFF2-40B4-BE49-F238E27FC236}">
                <a16:creationId xmlns:a16="http://schemas.microsoft.com/office/drawing/2014/main" id="{41922941-74DF-05F9-3258-F94DF3F48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76161"/>
              </p:ext>
            </p:extLst>
          </p:nvPr>
        </p:nvGraphicFramePr>
        <p:xfrm>
          <a:off x="1464404" y="459456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604234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042044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04464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97457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30000" dirty="0"/>
                        <a:t>4</a:t>
                      </a:r>
                      <a:r>
                        <a:rPr lang="en-US" altLang="zh-CN" dirty="0"/>
                        <a:t>He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30000" dirty="0"/>
                        <a:t>16</a:t>
                      </a:r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30000" dirty="0"/>
                        <a:t>40</a:t>
                      </a:r>
                      <a:r>
                        <a:rPr lang="en-US" altLang="zh-CN" dirty="0"/>
                        <a:t>Ca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7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w/o pinhole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8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w/ pinhole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857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39" name="文本框 2338">
                <a:extLst>
                  <a:ext uri="{FF2B5EF4-FFF2-40B4-BE49-F238E27FC236}">
                    <a16:creationId xmlns:a16="http://schemas.microsoft.com/office/drawing/2014/main" id="{D8EDA568-3296-1851-545F-89C2ACB06D32}"/>
                  </a:ext>
                </a:extLst>
              </p:cNvPr>
              <p:cNvSpPr txBox="1"/>
              <p:nvPr/>
            </p:nvSpPr>
            <p:spPr>
              <a:xfrm>
                <a:off x="2849495" y="4088313"/>
                <a:ext cx="3228063" cy="402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at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𝐌𝐞𝐕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p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339" name="文本框 2338">
                <a:extLst>
                  <a:ext uri="{FF2B5EF4-FFF2-40B4-BE49-F238E27FC236}">
                    <a16:creationId xmlns:a16="http://schemas.microsoft.com/office/drawing/2014/main" id="{D8EDA568-3296-1851-545F-89C2ACB0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95" y="4088313"/>
                <a:ext cx="3228063" cy="402354"/>
              </a:xfrm>
              <a:prstGeom prst="rect">
                <a:avLst/>
              </a:prstGeom>
              <a:blipFill>
                <a:blip r:embed="rId7"/>
                <a:stretch>
                  <a:fillRect t="-303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40" name="文本框 2339">
            <a:extLst>
              <a:ext uri="{FF2B5EF4-FFF2-40B4-BE49-F238E27FC236}">
                <a16:creationId xmlns:a16="http://schemas.microsoft.com/office/drawing/2014/main" id="{292D1780-1D43-0887-C81E-C2BAB0A0A6E2}"/>
              </a:ext>
            </a:extLst>
          </p:cNvPr>
          <p:cNvSpPr txBox="1"/>
          <p:nvPr/>
        </p:nvSpPr>
        <p:spPr>
          <a:xfrm>
            <a:off x="3316" y="5986054"/>
            <a:ext cx="856996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+mj-lt"/>
              </a:rPr>
              <a:t>A more efficient way to extract charge radii is in demand. </a:t>
            </a:r>
          </a:p>
        </p:txBody>
      </p:sp>
    </p:spTree>
    <p:extLst>
      <p:ext uri="{BB962C8B-B14F-4D97-AF65-F5344CB8AC3E}">
        <p14:creationId xmlns:p14="http://schemas.microsoft.com/office/powerpoint/2010/main" val="1295790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4489"/>
  <p:tag name="ORIGINALWIDTH" val="103.9349"/>
  <p:tag name="OUTPUTTYPE" val="SV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ket{\Psi(\tau)} \propto \lim_{\tau \rightarrow \infty} e^{-\tau H}\ket{\Psi_A}&#10;\end{split}&#10;\end{align}&#10;&#10;\end{document}"/>
  <p:tag name="IGUANATEXSIZE" val="18"/>
  <p:tag name="IGUANATEXCURSOR" val="399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87"/>
  <p:tag name="ORIGINALWIDTH" val="1.056034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93"/>
  <p:tag name="ORIGINALWIDTH" val="3.984375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2"/>
  <p:tag name="ORIGINALWIDTH" val="2.316712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2"/>
  <p:tag name="ORIGINALWIDTH" val="2.226837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6"/>
  <p:tag name="ORIGINALWIDTH" val="6.640624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94767"/>
  <p:tag name="ORIGINALWIDTH" val="13.29123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35"/>
  <p:tag name="ORIGINALWIDTH" val="2.768076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3"/>
  <p:tag name="ORIGINALWIDTH" val="2.789034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35"/>
  <p:tag name="ORIGINALWIDTH" val="2.768076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2"/>
  <p:tag name="ORIGINALWIDTH" val="0.3994277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4"/>
  <p:tag name="ORIGINALWIDTH" val="6.081409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47"/>
  <p:tag name="ORIGINALWIDTH" val="3.825622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2"/>
  <p:tag name="ORIGINALWIDTH" val="1.368052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45"/>
  <p:tag name="ORIGINALWIDTH" val="3.674782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2"/>
  <p:tag name="ORIGINALWIDTH" val="1.368052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2"/>
  <p:tag name="ORIGINALWIDTH" val="2.226837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2"/>
  <p:tag name="ORIGINALWIDTH" val="2.316712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9747"/>
  <p:tag name="ORIGINALWIDTH" val="1.055162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:\exp\lrs{-\ff{2}a_tC(\psi^\dag\psi)^2}: = \ff{\sqrt{2\pi}}\int_{-\infty}^{+\infty}ds~:\exp\lrs{-\ff{2}s^2+\sqrt{-a_tC}s(\psi^\dag\psi)}:&#10;\end{split}&#10;\end{align}&#10;&#10;\end{document}"/>
  <p:tag name="IGUANATEXSIZE" val="18"/>
  <p:tag name="IGUANATEXCURSOR" val="522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64305"/>
  <p:tag name="ORIGINALWIDTH" val="3.852449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9747"/>
  <p:tag name="ORIGINALWIDTH" val="5.017191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295"/>
  <p:tag name="ORIGINALWIDTH" val="4.907655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37835"/>
  <p:tag name="ORIGINALWIDTH" val="2.618066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848"/>
  <p:tag name="ORIGINALWIDTH" val="4.714313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64743"/>
  <p:tag name="ORIGINALWIDTH" val="6.082326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7805"/>
  <p:tag name="ORIGINALWIDTH" val="3.285039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64305"/>
  <p:tag name="ORIGINALWIDTH" val="4.977384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7805"/>
  <p:tag name="ORIGINALWIDTH" val="3.971916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325"/>
  <p:tag name="ORIGINALWIDTH" val="4.559273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693"/>
  <p:tag name="ORIGINALWIDTH" val="2.355293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87665"/>
  <p:tag name="ORIGINALWIDTH" val="7.067847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6186"/>
  <p:tag name="ORIGINALWIDTH" val="2.309492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35522"/>
  <p:tag name="ORIGINALWIDTH" val="6.032545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001"/>
  <p:tag name="ORIGINALWIDTH" val="2.578259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5"/>
  <p:tag name="ORIGINALWIDTH" val="3.556633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35522"/>
  <p:tag name="ORIGINALWIDTH" val="6.032545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6186"/>
  <p:tag name="ORIGINALWIDTH" val="2.309492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23229"/>
  <p:tag name="ORIGINALWIDTH" val="3.079965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37835"/>
  <p:tag name="ORIGINALWIDTH" val="2.618066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9747"/>
  <p:tag name="ORIGINALWIDTH" val="1.055162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7866"/>
  <p:tag name="ORIGINALWIDTH" val="6.619903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7805"/>
  <p:tag name="ORIGINALWIDTH" val="3.285039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64305"/>
  <p:tag name="ORIGINALWIDTH" val="19.30468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6186"/>
  <p:tag name="ORIGINALWIDTH" val="7.764697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64305"/>
  <p:tag name="ORIGINALWIDTH" val="11.00901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3072"/>
  <p:tag name="ORIGINALWIDTH" val="1.937726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7805"/>
  <p:tag name="ORIGINALWIDTH" val="3.971916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1514"/>
  <p:tag name="ORIGINALWIDTH" val="5.375546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57971"/>
  <p:tag name="ORIGINALWIDTH" val="8.829833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42521"/>
  <p:tag name="ORIGINALWIDTH" val="5.128652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08093"/>
  <p:tag name="ORIGINALWIDTH" val="6.856823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85127"/>
  <p:tag name="ORIGINALWIDTH" val="4.710586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08093"/>
  <p:tag name="ORIGINALWIDTH" val="6.856823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64131"/>
  <p:tag name="ORIGINALWIDTH" val="4.738451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325"/>
  <p:tag name="ORIGINALWIDTH" val="3.663342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9747"/>
  <p:tag name="ORIGINALWIDTH" val="1.055162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07"/>
  <p:tag name="ORIGINALWIDTH" val="6.213678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64305"/>
  <p:tag name="ORIGINALWIDTH" val="3.852449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9747"/>
  <p:tag name="ORIGINALWIDTH" val="5.017191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295"/>
  <p:tag name="ORIGINALWIDTH" val="4.907655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37835"/>
  <p:tag name="ORIGINALWIDTH" val="2.618066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64743"/>
  <p:tag name="ORIGINALWIDTH" val="6.082326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7805"/>
  <p:tag name="ORIGINALWIDTH" val="3.285039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64305"/>
  <p:tag name="ORIGINALWIDTH" val="4.977384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7805"/>
  <p:tag name="ORIGINALWIDTH" val="3.971916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325"/>
  <p:tag name="ORIGINALWIDTH" val="3.663342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23229"/>
  <p:tag name="ORIGINALWIDTH" val="3.079965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87"/>
  <p:tag name="ORIGINALWIDTH" val="1.056034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7805"/>
  <p:tag name="ORIGINALWIDTH" val="6.619903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9427"/>
  <p:tag name="ORIGINALWIDTH" val="9.058791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64305"/>
  <p:tag name="ORIGINALWIDTH" val="24.33639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64743"/>
  <p:tag name="ORIGINALWIDTH" val="6.082326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325"/>
  <p:tag name="ORIGINALWIDTH" val="4.559273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693"/>
  <p:tag name="ORIGINALWIDTH" val="2.355293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87665"/>
  <p:tag name="ORIGINALWIDTH" val="7.067847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325"/>
  <p:tag name="ORIGINALWIDTH" val="3.663342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6186"/>
  <p:tag name="ORIGINALWIDTH" val="2.309492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35522"/>
  <p:tag name="ORIGINALWIDTH" val="6.032545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1"/>
  <p:tag name="ORIGINALWIDTH" val="2.600217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001"/>
  <p:tag name="ORIGINALWIDTH" val="2.578259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35522"/>
  <p:tag name="ORIGINALWIDTH" val="6.032545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6186"/>
  <p:tag name="ORIGINALWIDTH" val="2.309492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37835"/>
  <p:tag name="ORIGINALWIDTH" val="2.618066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9747"/>
  <p:tag name="ORIGINALWIDTH" val="1.055162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4089"/>
  <p:tag name="ORIGINALWIDTH" val="194.0792"/>
  <p:tag name="OUTPUTTYPE" val="SV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O \rangle = \frac{\sum_{\{s\}}\bra{\Phi[s_1]}\mathcal{O}\ket{\Phi[s_2]}}{\sum_{\{s\}}\langle\Phi[s_1]|\Phi[s_2]\rangle}\equiv \frac{\sum_{\{s\}}\mathcal{O}[s]\mathcal{Z}[s]}{\sum_{\{s\}}\mathcal{Z}[s]}&#10;\end{split}&#10;\end{align}&#10;&#10;\end{document}"/>
  <p:tag name="IGUANATEXSIZE" val="18"/>
  <p:tag name="IGUANATEXCURSOR" val="579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46"/>
  <p:tag name="ORIGINALWIDTH" val="110.2402"/>
  <p:tag name="OUTPUTTYPE" val="SV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O \rangle = \frac{\sum_{\{s\}}\mathcal{O}[s]e^{i\theta[s]}P[s]}{\sum_{\{s\}}e^{i\theta[s]}P[s]}&#10;\end{split}&#10;\end{align}&#10;&#10;\end{document}"/>
  <p:tag name="IGUANATEXSIZE" val="18"/>
  <p:tag name="IGUANATEXCURSOR" val="437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6829"/>
  <p:tag name="ORIGINALWIDTH" val="117.864"/>
  <p:tag name="OUTPUTTYPE" val="SV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P(s) = |\mathcal{Z}[s]|{\Big /}\sum\nolimits_{\{s\}}|\mathcal{Z}[s]|&#10;\end{split}&#10;\end{align}&#10;&#10;\end{document}"/>
  <p:tag name="IGUANATEXSIZE" val="18"/>
  <p:tag name="IGUANATEXCURSOR" val="454"/>
  <p:tag name="TRANSPARENCY" val="True"/>
  <p:tag name="LATEXENGINEID" val="0"/>
  <p:tag name="TEMPFOLDER" val="D:\texlive\"/>
  <p:tag name="LATEXFORMHEIGHT" val="314.1"/>
  <p:tag name="LATEXFORMWIDTH" val="385"/>
  <p:tag name="LATEXFORMWRAP" val="True"/>
  <p:tag name="BITMAPVECTOR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3452"/>
  <p:tag name="ORIGINALWIDTH" val="79.07325"/>
  <p:tag name="OUTPUTTYPE" val="SV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e^{i\theta[s]}=\mathcal{Z}[s]/|\mathcal{Z}[s]|&#10;\end{split}&#10;\end{align}&#10;&#10;\end{document}"/>
  <p:tag name="IGUANATEXSIZE" val="18"/>
  <p:tag name="IGUANATEXCURSOR" val="400"/>
  <p:tag name="TRANSPARENCY" val="True"/>
  <p:tag name="LATEXENGINEID" val="0"/>
  <p:tag name="TEMPFOLDER" val="D:\texlive\"/>
  <p:tag name="LATEXFORMHEIGHT" val="314.1"/>
  <p:tag name="LATEXFORMWIDTH" val="385"/>
  <p:tag name="LATEXFORMWRAP" val="True"/>
  <p:tag name="BITMAPVECTOR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38"/>
  <p:tag name="ORIGINALWIDTH" val="3.837577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e^{i\theta[s]}=\mathcal{Z}[s]/|\mathcal{Z}[s]|&#10;\end{split}&#10;\end{align}&#10;&#10;\end{document}"/>
  <p:tag name="IGUANATEXSIZE" val="18"/>
  <p:tag name="IGUANATEXCURSOR" val="400"/>
  <p:tag name="TRANSPARENCY" val="True"/>
  <p:tag name="LATEXENGINEID" val="0"/>
  <p:tag name="TEMPFOLDER" val="D:\texlive\"/>
  <p:tag name="LATEXFORMHEIGHT" val="314.1"/>
  <p:tag name="LATEXFORMWIDTH" val="385"/>
  <p:tag name="LATEXFORMWRAP" val="True"/>
  <p:tag name="BITMAPVECTOR" val="1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07"/>
  <p:tag name="ORIGINALWIDTH" val="4.54693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97"/>
  <p:tag name="ORIGINALWIDTH" val="2.119642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9311"/>
  <p:tag name="ORIGINALWIDTH" val="3.134034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45"/>
  <p:tag name="ORIGINALWIDTH" val="1.077297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"/>
  <p:tag name="ORIGINALWIDTH" val="2.791252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45"/>
  <p:tag name="ORIGINALWIDTH" val="1.077297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35"/>
  <p:tag name="ORIGINALWIDTH" val="6.645846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5"/>
  <p:tag name="ORIGINALWIDTH" val="7.295452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03"/>
  <p:tag name="ORIGINALWIDTH" val="1.369117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38"/>
  <p:tag name="ORIGINALWIDTH" val="3.677691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03"/>
  <p:tag name="ORIGINALWIDTH" val="1.369117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3072"/>
  <p:tag name="ORIGINALWIDTH" val="1.937726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03"/>
  <p:tag name="ORIGINALWIDTH" val="3.887577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03"/>
  <p:tag name="ORIGINALWIDTH" val="0.3997376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5"/>
  <p:tag name="ORIGINALWIDTH" val="7.295452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03"/>
  <p:tag name="ORIGINALWIDTH" val="1.369117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38"/>
  <p:tag name="ORIGINALWIDTH" val="3.677691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03"/>
  <p:tag name="ORIGINALWIDTH" val="1.369117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03"/>
  <p:tag name="ORIGINALWIDTH" val="0.3997376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351"/>
  <p:tag name="ORIGINALWIDTH" val="7.128263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P(s) = |\mathcal{Z}[s]|{\Big /}\sum\nolimits_{\{s\}}|\mathcal{Z}[s]|&#10;\end{split}&#10;\end{align}&#10;&#10;\end{document}"/>
  <p:tag name="IGUANATEXSIZE" val="18"/>
  <p:tag name="IGUANATEXCURSOR" val="454"/>
  <p:tag name="TRANSPARENCY" val="True"/>
  <p:tag name="LATEXENGINEID" val="0"/>
  <p:tag name="TEMPFOLDER" val="D:\texlive\"/>
  <p:tag name="LATEXFORMHEIGHT" val="314.1"/>
  <p:tag name="LATEXFORMWIDTH" val="385"/>
  <p:tag name="LATEXFORMWRAP" val="True"/>
  <p:tag name="BITMAPVECTOR" val="1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248"/>
  <p:tag name="ORIGINALWIDTH" val="2.316187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1803"/>
  <p:tag name="ORIGINALWIDTH" val="3.673931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66095"/>
  <p:tag name="ORIGINALWIDTH" val="162.5511"/>
  <p:tag name="OUTPUTTYPE" val="SV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O \rangle = \lim_{\tau \to \infty} &#10;\frac{\langle \Psi_A | e^{-\tau H / 2} \mathcal{O} e^{-\tau H / 2} | \Psi_A \rangle}&#10;{\langle \Psi_A | e^{-\tau H} | \Psi_A \rangle}&#10;\end{split}&#10;\end{align}&#10;&#10;\end{document}"/>
  <p:tag name="IGUANATEXSIZE" val="18"/>
  <p:tag name="IGUANATEXCURSOR" val="543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06"/>
  <p:tag name="ORIGINALWIDTH" val="1.165594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248"/>
  <p:tag name="ORIGINALWIDTH" val="2.316187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92564"/>
  <p:tag name="ORIGINALWIDTH" val="6.639068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248"/>
  <p:tag name="ORIGINALWIDTH" val="0.3993003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351"/>
  <p:tag name="ORIGINALWIDTH" val="7.287975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248"/>
  <p:tag name="ORIGINALWIDTH" val="1.367717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1803"/>
  <p:tag name="ORIGINALWIDTH" val="3.673931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248"/>
  <p:tag name="ORIGINALWIDTH" val="1.367717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248"/>
  <p:tag name="ORIGINALWIDTH" val="0.3993003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3944"/>
  <p:tag name="ORIGINALWIDTH" val="6.968508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3147"/>
  <p:tag name="ORIGINALWIDTH" val="13.28811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47"/>
  <p:tag name="ORIGINALWIDTH" val="4.562877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5735"/>
  <p:tag name="ORIGINALWIDTH" val="2.767412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27953"/>
  <p:tag name="ORIGINALWIDTH" val="2.788409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5735"/>
  <p:tag name="ORIGINALWIDTH" val="2.767412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248"/>
  <p:tag name="ORIGINALWIDTH" val="0.3993003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351"/>
  <p:tag name="ORIGINALWIDTH" val="7.287975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248"/>
  <p:tag name="ORIGINALWIDTH" val="1.367717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1803"/>
  <p:tag name="ORIGINALWIDTH" val="3.673931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248"/>
  <p:tag name="ORIGINALWIDTH" val="1.367717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248"/>
  <p:tag name="ORIGINALWIDTH" val="0.3993003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4852"/>
  <p:tag name="ORIGINALWIDTH" val="2.221666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O \rangle = \frac{\sum_{\{s\}}\mathcal{O}[s]e^{i\theta[s]}P[s]}{\sum_{\{s\}}e^{i\theta[s]}P[s]}&#10;\end{split}&#10;\end{align}&#10;&#10;\end{document}"/>
  <p:tag name="IGUANATEXSIZE" val="18"/>
  <p:tag name="IGUANATEXCURSOR" val="437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8382"/>
  <p:tag name="ORIGINALWIDTH" val="2.357157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05259"/>
  <p:tag name="ORIGINALWIDTH" val="6.884157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4852"/>
  <p:tag name="ORIGINALWIDTH" val="2.221666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51348"/>
  <p:tag name="ORIGINALWIDTH" val="6.625149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4852"/>
  <p:tag name="ORIGINALWIDTH" val="9.394734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963"/>
  <p:tag name="ORIGINALWIDTH" val="2.761632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2314"/>
  <p:tag name="ORIGINALWIDTH" val="2.78255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963"/>
  <p:tag name="ORIGINALWIDTH" val="2.761632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05259"/>
  <p:tag name="ORIGINALWIDTH" val="7.173069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4852"/>
  <p:tag name="ORIGINALWIDTH" val="1.364869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1978"/>
  <p:tag name="ORIGINALWIDTH" val="3.666229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7"/>
  <p:tag name="ORIGINALWIDTH" val="6.625116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4852"/>
  <p:tag name="ORIGINALWIDTH" val="1.364869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1978"/>
  <p:tag name="ORIGINALWIDTH" val="3.825619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835"/>
  <p:tag name="ORIGINALWIDTH" val="2.11306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2231"/>
  <p:tag name="ORIGINALWIDTH" val="3.124274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963"/>
  <p:tag name="ORIGINALWIDTH" val="1.073968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2314"/>
  <p:tag name="ORIGINALWIDTH" val="2.78255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963"/>
  <p:tag name="ORIGINALWIDTH" val="1.073968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3121"/>
  <p:tag name="ORIGINALWIDTH" val="7.113298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4852"/>
  <p:tag name="ORIGINALWIDTH" val="1.364869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1978"/>
  <p:tag name="ORIGINALWIDTH" val="3.666229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3429"/>
  <p:tag name="ORIGINALWIDTH" val="4.821885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4852"/>
  <p:tag name="ORIGINALWIDTH" val="1.364869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1893"/>
  <p:tag name="ORIGINALWIDTH" val="81.23241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4852"/>
  <p:tag name="ORIGINALWIDTH" val="9.394734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963"/>
  <p:tag name="ORIGINALWIDTH" val="2.761632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2314"/>
  <p:tag name="ORIGINALWIDTH" val="2.78255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963"/>
  <p:tag name="ORIGINALWIDTH" val="2.761632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1978"/>
  <p:tag name="ORIGINALWIDTH" val="3.825619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835"/>
  <p:tag name="ORIGINALWIDTH" val="2.11306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2231"/>
  <p:tag name="ORIGINALWIDTH" val="3.124274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963"/>
  <p:tag name="ORIGINALWIDTH" val="1.073968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6"/>
  <p:tag name="ORIGINALWIDTH" val="3.875451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2314"/>
  <p:tag name="ORIGINALWIDTH" val="2.78255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963"/>
  <p:tag name="ORIGINALWIDTH" val="1.073968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3121"/>
  <p:tag name="ORIGINALWIDTH" val="7.113298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4852"/>
  <p:tag name="ORIGINALWIDTH" val="1.364869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1978"/>
  <p:tag name="ORIGINALWIDTH" val="3.666229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4852"/>
  <p:tag name="ORIGINALWIDTH" val="1.364869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2.221666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O \rangle = \frac{\sum_{\{s\}}\bra{\Phi[s_1]}\mathcal{O}\ket{\Phi[s_2]}}{\sum_{\{s\}}\langle\Phi[s_1]|\Phi[s_2]\rangle}\equiv \frac{\sum_{\{s\}}\mathcal{O}[s]\mathcal{Z}[s]}{\sum_{\{s\}}\mathcal{Z}[s]}&#10;\end{split}&#10;\end{align}&#10;&#10;\end{document}"/>
  <p:tag name="IGUANATEXSIZE" val="18"/>
  <p:tag name="IGUANATEXCURSOR" val="579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78161"/>
  <p:tag name="ORIGINALWIDTH" val="6.884158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2.221666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10428"/>
  <p:tag name="ORIGINALWIDTH" val="6.625151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7"/>
  <p:tag name="ORIGINALWIDTH" val="6.017424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9.394736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1558"/>
  <p:tag name="ORIGINALWIDTH" val="2.761633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7117"/>
  <p:tag name="ORIGINALWIDTH" val="2.782551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1558"/>
  <p:tag name="ORIGINALWIDTH" val="2.761633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2.221666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3699"/>
  <p:tag name="ORIGINALWIDTH" val="6.067209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7276"/>
  <p:tag name="ORIGINALWIDTH" val="3.66623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928"/>
  <p:tag name="ORIGINALWIDTH" val="2.538456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8382"/>
  <p:tag name="ORIGINALWIDTH" val="2.357157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0.398473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78161"/>
  <p:tag name="ORIGINALWIDTH" val="7.173071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0.398473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3699"/>
  <p:tag name="ORIGINALWIDTH" val="6.067209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7276"/>
  <p:tag name="ORIGINALWIDTH" val="3.66623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928"/>
  <p:tag name="ORIGINALWIDTH" val="3.082439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2.221666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48939"/>
  <p:tag name="ORIGINALWIDTH" val="88.16887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3003"/>
  <p:tag name="ORIGINALWIDTH" val="2.228468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O \rangle = \lim_{\tau \to \infty} &#10;\frac{\langle \Psi_A | e^{-\tau H / 2} \mathcal{O} e^{-\tau H / 2} | \Psi_A \rangle}&#10;{\langle \Psi_A | e^{-\tau H} | \Psi_A \rangle}&#10;\end{split}&#10;\end{align}&#10;&#10;\end{document}"/>
  <p:tag name="IGUANATEXSIZE" val="18"/>
  <p:tag name="IGUANATEXCURSOR" val="543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9.394736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1558"/>
  <p:tag name="ORIGINALWIDTH" val="2.761633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7117"/>
  <p:tag name="ORIGINALWIDTH" val="2.782551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1558"/>
  <p:tag name="ORIGINALWIDTH" val="2.761633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2.221666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3699"/>
  <p:tag name="ORIGINALWIDTH" val="6.067209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7276"/>
  <p:tag name="ORIGINALWIDTH" val="3.66623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928"/>
  <p:tag name="ORIGINALWIDTH" val="2.538456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70407"/>
  <p:tag name="ORIGINALWIDTH" val="6.90528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0.398473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3699"/>
  <p:tag name="ORIGINALWIDTH" val="6.067209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7276"/>
  <p:tag name="ORIGINALWIDTH" val="3.66623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928"/>
  <p:tag name="ORIGINALWIDTH" val="3.082439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2.221666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25922"/>
  <p:tag name="ORIGINALWIDTH" val="6.645074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9.394736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1558"/>
  <p:tag name="ORIGINALWIDTH" val="2.761633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65602"/>
  <p:tag name="ORIGINALWIDTH" val="145.9298"/>
  <p:tag name="OUTPUTTYPE" val="SV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e^{-\tau H}\approx\lrb{:e^{-a_t H}:}^{L_t},~~a_t=\tau/L_t&#10;\end{split}&#10;\end{align}&#10;&#10;\end{document}"/>
  <p:tag name="IGUANATEXSIZE" val="18"/>
  <p:tag name="IGUANATEXCURSOR" val="439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3003"/>
  <p:tag name="ORIGINALWIDTH" val="2.228468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7117"/>
  <p:tag name="ORIGINALWIDTH" val="2.782551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1558"/>
  <p:tag name="ORIGINALWIDTH" val="2.761633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78161"/>
  <p:tag name="ORIGINALWIDTH" val="7.173071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7276"/>
  <p:tag name="ORIGINALWIDTH" val="3.66623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3699"/>
  <p:tag name="ORIGINALWIDTH" val="7.272689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7276"/>
  <p:tag name="ORIGINALWIDTH" val="3.66623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07922"/>
  <p:tag name="ORIGINALWIDTH" val="6.645477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48939"/>
  <p:tag name="ORIGINALWIDTH" val="61.22812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9.394736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1558"/>
  <p:tag name="ORIGINALWIDTH" val="2.761633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7117"/>
  <p:tag name="ORIGINALWIDTH" val="2.782551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1558"/>
  <p:tag name="ORIGINALWIDTH" val="2.761633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3699"/>
  <p:tag name="ORIGINALWIDTH" val="7.272689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7276"/>
  <p:tag name="ORIGINALWIDTH" val="3.66623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366"/>
  <p:tag name="ORIGINALWIDTH" val="1.364869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5"/>
  <p:tag name="ORIGINALWIDTH" val="3284.2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rho_{A}(\bm{n}_1,i_1,j_1,\cdots,\bm{n}_A,i_A,j_A) = \ff{A!}:\rho_{i_1j_1}(\bm{n}_1)\cdots\rho_{i_Aj_A}(\bm{n}_A):,&#10;\end{split}&#10;\end{align}&#10;&#10;\end{document}"/>
  <p:tag name="IGUANATEXSIZE" val="20"/>
  <p:tag name="IGUANATEXCURSOR" val="495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4908"/>
  <p:tag name="ORIGINALWIDTH" val="2.218486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59976"/>
  <p:tag name="ORIGINALWIDTH" val="279.0953"/>
  <p:tag name="OUTPUTTYPE" val="SV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O \rangle &amp;= \frac{\sum_{\{s\},\{\bm{n},i,j\}}\bra{\Phi[s_1]}\rho_A\ket{\Phi[s_2]}\times O(\bm{n}_1,i_1,j_1,\cdots,\bm{n}_A,i_A,j_A)}{\sum_{\{s\},\{\bm{n},i,j\}}\langle\Phi[s_1]|\rho_A|\Phi[s_2]\rangle}\\&#10;&amp;= \frac{\sum_{\{\tilde{s}\}}e^{i\theta[\tilde{s}]}P[\tilde{s}]\times O(\bm{n}_1,i_1,j_1,\cdots,\bm{n}_A,i_A,j_A)}{\sum_{\{\tilde{s}\}}e^{i\theta[\tilde{s}]}P[\tilde{s}]}&#10;\end{split}&#10;\end{align}&#10;&#10;\end{document}"/>
  <p:tag name="IGUANATEXSIZE" val="18"/>
  <p:tag name="IGUANATEXCURSOR" val="768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217691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O \rangle &amp;= \frac{\sum_{\{s\},\{\bm{n},i,j\}}\bra{\Phi[s_1]}\rho_A\ket{\Phi[s_2]}\times O(\bm{n}_1,i_1,j_1,\cdots,\bm{n}_A,i_A,j_A)}{\sum_{\{s\},\{\bm{n},i,j\}}\langle\Phi[s_1]|\rho_A|\Phi[s_2]\rangle}\\&#10;&amp;= \frac{\sum_{\{\tilde{s}\}}e^{i\theta[\tilde{s}]}P[\tilde{s}]\times O(\bm{n}_1,i_1,j_1,\cdots,\bm{n}_A,i_A,j_A)}{\sum_{\{\tilde{s}\}}e^{i\theta[\tilde{s}]}P[\tilde{s}]}&#10;\end{split}&#10;\end{align}&#10;&#10;\end{document}"/>
  <p:tag name="IGUANATEXSIZE" val="18"/>
  <p:tag name="IGUANATEXCURSOR" val="768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13118"/>
  <p:tag name="ORIGINALWIDTH" val="6.871916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217691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21682"/>
  <p:tag name="ORIGINALWIDTH" val="6.613346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9.378044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6704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2308"/>
  <p:tag name="ORIGINALWIDTH" val="2.777582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6704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9108"/>
  <p:tag name="ORIGINALWIDTH" val="0.8840781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8347"/>
  <p:tag name="ORIGINALWIDTH" val="2.138513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6704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94784"/>
  <p:tag name="ORIGINALWIDTH" val="5.109686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9108"/>
  <p:tag name="ORIGINALWIDTH" val="0.8840781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4144"/>
  <p:tag name="ORIGINALWIDTH" val="2.109284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9108"/>
  <p:tag name="ORIGINALWIDTH" val="0.8840781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21517"/>
  <p:tag name="ORIGINALWIDTH" val="3.056036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6704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217691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6587"/>
  <p:tag name="ORIGINALWIDTH" val="6.056438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2445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9422"/>
  <p:tag name="ORIGINALWIDTH" val="7.804668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659712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3925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2445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0.3977576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8516"/>
  <p:tag name="ORIGINALWIDTH" val="4.693993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1962"/>
  <p:tag name="ORIGINALWIDTH" val="5.241953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0.3977576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6587"/>
  <p:tag name="ORIGINALWIDTH" val="6.056438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2445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659712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8499"/>
  <p:tag name="ORIGINALWIDTH" val="3.756426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3.076955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2445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217691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2273"/>
  <p:tag name="ORIGINALWIDTH" val="4.803354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13118"/>
  <p:tag name="ORIGINALWIDTH" val="6.871916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307209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4028"/>
  <p:tag name="ORIGINALWIDTH" val="6.434351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3925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3527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425"/>
  <p:tag name="ORIGINALWIDTH" val="2.625431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38433"/>
  <p:tag name="ORIGINALWIDTH" val="6.883288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3925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3527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92264"/>
  <p:tag name="ORIGINALWIDTH" val="4.077393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3925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3527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1698"/>
  <p:tag name="ORIGINALWIDTH" val="1.054125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1698"/>
  <p:tag name="ORIGINALWIDTH" val="1.054125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1698"/>
  <p:tag name="ORIGINALWIDTH" val="1.054125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3527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4028"/>
  <p:tag name="ORIGINALWIDTH" val="6.434351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3737"/>
  <p:tag name="ORIGINALWIDTH" val="6.883288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1962"/>
  <p:tag name="ORIGINALWIDTH" val="5.241953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3527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425"/>
  <p:tag name="ORIGINALWIDTH" val="2.625431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1962"/>
  <p:tag name="ORIGINALWIDTH" val="5.241953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3527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92264"/>
  <p:tag name="ORIGINALWIDTH" val="4.077393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1962"/>
  <p:tag name="ORIGINALWIDTH" val="5.241953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307209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68426"/>
  <p:tag name="ORIGINALWIDTH" val="250.1391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9.378044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3003"/>
  <p:tag name="ORIGINALWIDTH" val="2.228468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6704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2308"/>
  <p:tag name="ORIGINALWIDTH" val="2.777582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6704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9108"/>
  <p:tag name="ORIGINALWIDTH" val="0.8840781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6704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94784"/>
  <p:tag name="ORIGINALWIDTH" val="5.109686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9108"/>
  <p:tag name="ORIGINALWIDTH" val="0.8840781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4144"/>
  <p:tag name="ORIGINALWIDTH" val="2.109284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9108"/>
  <p:tag name="ORIGINALWIDTH" val="0.8840781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21517"/>
  <p:tag name="ORIGINALWIDTH" val="3.056036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36421"/>
  <p:tag name="ORIGINALWIDTH" val="6.625473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6704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217691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6587"/>
  <p:tag name="ORIGINALWIDTH" val="6.056438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2445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659712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3925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2445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0.3977576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8516"/>
  <p:tag name="ORIGINALWIDTH" val="4.693993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1962"/>
  <p:tag name="ORIGINALWIDTH" val="5.241953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47"/>
  <p:tag name="ORIGINALWIDTH" val="3.825622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e^{-\tau H}\approx\lrb{:e^{-a_t H}:}^{L_t},~~a_t=\tau/L_t&#10;\end{split}&#10;\end{align}&#10;&#10;\end{document}"/>
  <p:tag name="IGUANATEXSIZE" val="18"/>
  <p:tag name="IGUANATEXCURSOR" val="439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2614"/>
  <p:tag name="ORIGINALWIDTH" val="5.267404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0.3977576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6587"/>
  <p:tag name="ORIGINALWIDTH" val="6.056438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2445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659712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3.076955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2445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217691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21682"/>
  <p:tag name="ORIGINALWIDTH" val="6.613346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9.378044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6704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3003"/>
  <p:tag name="ORIGINALWIDTH" val="0.3997061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6945044"/>
  <p:tag name="ORIGINALWIDTH" val="2.561802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2308"/>
  <p:tag name="ORIGINALWIDTH" val="2.777582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6704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818823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4144"/>
  <p:tag name="ORIGINALWIDTH" val="2.109284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8882"/>
  <p:tag name="ORIGINALWIDTH" val="3.118711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1.07206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6945044"/>
  <p:tag name="ORIGINALWIDTH" val="2.561802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2308"/>
  <p:tag name="ORIGINALWIDTH" val="2.777582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1.07206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7909"/>
  <p:tag name="ORIGINALWIDTH" val="3.837353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6587"/>
  <p:tag name="ORIGINALWIDTH" val="7.100661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2445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26918"/>
  <p:tag name="ORIGINALWIDTH" val="3.311624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659712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2445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2273"/>
  <p:tag name="ORIGINALWIDTH" val="4.803354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13118"/>
  <p:tag name="ORIGINALWIDTH" val="6.871916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307209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4028"/>
  <p:tag name="ORIGINALWIDTH" val="6.434351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3925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82646"/>
  <p:tag name="ORIGINALWIDTH" val="4.728748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3527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425"/>
  <p:tag name="ORIGINALWIDTH" val="2.625431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3925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3527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92264"/>
  <p:tag name="ORIGINALWIDTH" val="4.077393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3925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3527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1698"/>
  <p:tag name="ORIGINALWIDTH" val="1.054125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1698"/>
  <p:tag name="ORIGINALWIDTH" val="1.054125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1698"/>
  <p:tag name="ORIGINALWIDTH" val="1.054125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8499"/>
  <p:tag name="ORIGINALWIDTH" val="3.756426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3527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4028"/>
  <p:tag name="ORIGINALWIDTH" val="6.434351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1962"/>
  <p:tag name="ORIGINALWIDTH" val="5.241953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3527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425"/>
  <p:tag name="ORIGINALWIDTH" val="2.625431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1962"/>
  <p:tag name="ORIGINALWIDTH" val="5.241953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3527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92264"/>
  <p:tag name="ORIGINALWIDTH" val="4.077393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1962"/>
  <p:tag name="ORIGINALWIDTH" val="5.241953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307209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503"/>
  <p:tag name="ORIGINALWIDTH" val="6.232727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68426"/>
  <p:tag name="ORIGINALWIDTH" val="193.9383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9.378044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6704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6945044"/>
  <p:tag name="ORIGINALWIDTH" val="2.561802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2308"/>
  <p:tag name="ORIGINALWIDTH" val="2.777582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6704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818823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4144"/>
  <p:tag name="ORIGINALWIDTH" val="2.109284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8882"/>
  <p:tag name="ORIGINALWIDTH" val="3.118711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1.07206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082"/>
  <p:tag name="ORIGINALWIDTH" val="3.007917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6945044"/>
  <p:tag name="ORIGINALWIDTH" val="2.561802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2308"/>
  <p:tag name="ORIGINALWIDTH" val="2.777582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1.07206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6587"/>
  <p:tag name="ORIGINALWIDTH" val="7.100661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2445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26918"/>
  <p:tag name="ORIGINALWIDTH" val="3.311624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659712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2445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25"/>
  <p:tag name="ORIGINALWIDTH" val="2151.7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angle r_p^2\rangle = \frac{N}{ZA^2}G_{pp} + \frac{N-Z}{ZA^2}G_{pn}-\frac{1}{A^2}G_{nn}&#10;\end{split}&#10;\end{align}&#10;&#10;\end{document}"/>
  <p:tag name="IGUANATEXSIZE" val="18"/>
  <p:tag name="IGUANATEXCURSOR" val="473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0.5"/>
  <p:tag name="ORIGINALWIDTH" val="2741.2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G_{t_1t_2} = \sum_{\substack{\bm{n}_1,i_1,j_1=t_1\\ \bm{n}_2,i_2,j_2=t_2}}\langle:\rho_{i_1j_1}(\bm{n}_1)\rho_{i_2j_2}(\bm{n}_2):\rangle(\bm{n}_1-\bm{n}_2)^2&#10;\end{split}&#10;\end{align}&#10;&#10;\end{document}"/>
  <p:tag name="IGUANATEXSIZE" val="18"/>
  <p:tag name="IGUANATEXCURSOR" val="542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4309"/>
  <p:tag name="ORIGINALWIDTH" val="3.091866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3"/>
  <p:tag name="ORIGINALWIDTH" val="3296.2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    \langle r_p^2\rangle = \frac{1}{Z}\sum_{\bm{n},i,j=p}\langle\rho_{ij}(\bm{n})(\bm{n}-\hat{\bm{r}}_{\rm c.m.})^2\rangle,~~\hat{\bm{r}}_{\rm c.m.} = \frac{1}{A}\sum_{\bm{n},i,j}\rho_{ij}(\bm{n})\bm{n}&#10;\end{align}&#10;&#10;\end{document}"/>
  <p:tag name="IGUANATEXSIZE" val="20"/>
  <p:tag name="IGUANATEXCURSOR" val="554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5"/>
  <p:tag name="ORIGINALWIDTH" val="3858.7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rho_{M}(\bm{n}_1,i_1,j_1,\cdots,\bm{n}_M,i_M,j_M) = \frac{(A-M)!}{A!}:\rho_{i_1j_1}(\bm{n}_1)\cdots\rho_{i_Mj_M}(\bm{n}_M):,&#10;\end{split}&#10;\end{align}&#10;&#10;\end{document}"/>
  <p:tag name="IGUANATEXSIZE" val="20"/>
  <p:tag name="IGUANATEXCURSOR" val="453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5"/>
  <p:tag name="ORIGINALWIDTH" val="1407.7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 \rho_{ij}(\bm{n})=\lim_{\varepsilon\rightarrow\infty}\ff{\varepsilon}:e^{\epsilon\rho_{ij}(\bm{n})}:&#10;\end{split}&#10;\end{align}&#10;&#10;\end{document}"/>
  <p:tag name="IGUANATEXSIZE" val="18"/>
  <p:tag name="IGUANATEXCURSOR" val="456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5"/>
  <p:tag name="ORIGINALWIDTH" val="3635.2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  :\rho_{i_1j_1}(\bm{n}_1)\cdots\rho_{i_Mj_M}(\bm{n}_M): = \lim_{\varepsilon\rightarrow\infty}\frac{1}{\varepsilon^M}:e^{\lrs{\varepsilon\rho_{i_1j_1}(\bm{n}_1)+\cdots+\varepsilon\rho_{i_Mj_M}(\bm{n}_M)}}:&#10;\end{split}&#10;\end{align}&#10;&#10;\end{document}"/>
  <p:tag name="IGUANATEXSIZE" val="18"/>
  <p:tag name="IGUANATEXCURSOR" val="589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59976"/>
  <p:tag name="ORIGINALWIDTH" val="295.3596"/>
  <p:tag name="OUTPUTTYPE" val="SV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G_{t_1t_2} &amp;= \frac{\sum_{\{s\},\{\bm{n},i,j\}}\bra{\Phi[s_1]}\rho_M\ket{\Phi[s_2]}\times O(\bm{n}_1,i_1,j_1,\cdots,\bm{n}_M,i_M,j_M)}{\sum_{\{s\},\{\bm{n},i,j\}}\langle\Phi[s_1]|\rho_M|\Phi[s_2]\rangle}\\&#10;&amp;\equiv \frac{\sum_{\{\tilde{s}\}}e^{i\theta[\tilde{s}]}P[\tilde{s}]\times O(\bm{n}_1,i_1,j_1,\cdots,\bm{n}_M,i_M,j_M)}{\sum_{\{\tilde{s}\}}e^{i\theta[\tilde{s}]}P[\tilde{s}]}&#10;\end{split}&#10;\end{align}&#10;&#10;\end{document}"/>
  <p:tag name="IGUANATEXSIZE" val="18"/>
  <p:tag name="IGUANATEXCURSOR" val="764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5.75"/>
  <p:tag name="ORIGINALWIDTH" val="3354.7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 O(\bm{n}_1,i_1,j_1,\cdots,\bm{n}_M,i_M,j_M) = \sum_{k=l+1}^M\sum_{l=1}^{M-1}(\bm{n}_k-\bm{n}_l)^2\delta_{j_kt_1}\delta_{j_lt_2}. &#10;\end{split}&#10;\end{align}&#10;&#10;\end{document}"/>
  <p:tag name="IGUANATEXSIZE" val="18"/>
  <p:tag name="IGUANATEXCURSOR" val="490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13118"/>
  <p:tag name="ORIGINALWIDTH" val="7.055603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G_{t_1t_2} &amp;= \frac{\sum_{\{s\},\{\bm{n},i,j\}}\bra{\Phi[s_1]}\rho_M\ket{\Phi[s_2]}\times O(\bm{n}_1,i_1,j_1,\cdots,\bm{n}_M,i_M,j_M)}{\sum_{\{s\},\{\bm{n},i,j\}}\langle\Phi[s_1]|\rho_M|\Phi[s_2]\rangle}\\&#10;&amp;\equiv \frac{\sum_{\{\tilde{s}\}}e^{i\theta[\tilde{s}]}P[\tilde{s}]\times O(\bm{n}_1,i_1,j_1,\cdots,\bm{n}_M,i_M,j_M)}{\sum_{\{\tilde{s}\}}e^{i\theta[\tilde{s}]}P[\tilde{s}]}&#10;\end{split}&#10;\end{align}&#10;&#10;\end{document}"/>
  <p:tag name="IGUANATEXSIZE" val="18"/>
  <p:tag name="IGUANATEXCURSOR" val="764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0206"/>
  <p:tag name="ORIGINALWIDTH" val="2.351192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3946"/>
  <p:tag name="ORIGINALWIDTH" val="2.042116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0206"/>
  <p:tag name="ORIGINALWIDTH" val="2.351192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70407"/>
  <p:tag name="ORIGINALWIDTH" val="7.195068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3946"/>
  <p:tag name="ORIGINALWIDTH" val="2.474432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21682"/>
  <p:tag name="ORIGINALWIDTH" val="6.608414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9.371044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4636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2308"/>
  <p:tag name="ORIGINALWIDTH" val="2.775514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4636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9108"/>
  <p:tag name="ORIGINALWIDTH" val="0.8834417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4636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94784"/>
  <p:tag name="ORIGINALWIDTH" val="5.105868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9108"/>
  <p:tag name="ORIGINALWIDTH" val="0.8834417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7909"/>
  <p:tag name="ORIGINALWIDTH" val="3.837353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4144"/>
  <p:tag name="ORIGINALWIDTH" val="2.107733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9108"/>
  <p:tag name="ORIGINALWIDTH" val="0.8834417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21517"/>
  <p:tag name="ORIGINALWIDTH" val="3.05377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4636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216021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6587"/>
  <p:tag name="ORIGINALWIDTH" val="6.051904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1411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656968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2056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1411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848"/>
  <p:tag name="ORIGINALWIDTH" val="4.714313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82646"/>
  <p:tag name="ORIGINALWIDTH" val="4.728748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0.3974792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8516"/>
  <p:tag name="ORIGINALWIDTH" val="4.690453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3579"/>
  <p:tag name="ORIGINALWIDTH" val="7.415343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0.3974792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6587"/>
  <p:tag name="ORIGINALWIDTH" val="6.051904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1411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656968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3.074648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1411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216021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8499"/>
  <p:tag name="ORIGINALWIDTH" val="3.756426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2273"/>
  <p:tag name="ORIGINALWIDTH" val="4.799775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13118"/>
  <p:tag name="ORIGINALWIDTH" val="6.866786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305459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4028"/>
  <p:tag name="ORIGINALWIDTH" val="6.429539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2056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2651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425"/>
  <p:tag name="ORIGINALWIDTH" val="2.623482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2056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2651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92264"/>
  <p:tag name="ORIGINALWIDTH" val="4.074331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503"/>
  <p:tag name="ORIGINALWIDTH" val="6.232727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2056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2651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1698"/>
  <p:tag name="ORIGINALWIDTH" val="1.05337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1698"/>
  <p:tag name="ORIGINALWIDTH" val="1.05337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1698"/>
  <p:tag name="ORIGINALWIDTH" val="1.05337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2651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4028"/>
  <p:tag name="ORIGINALWIDTH" val="6.429539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3579"/>
  <p:tag name="ORIGINALWIDTH" val="7.415343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2651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425"/>
  <p:tag name="ORIGINALWIDTH" val="2.623482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082"/>
  <p:tag name="ORIGINALWIDTH" val="3.007917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3579"/>
  <p:tag name="ORIGINALWIDTH" val="7.415343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2651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92264"/>
  <p:tag name="ORIGINALWIDTH" val="4.074331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3579"/>
  <p:tag name="ORIGINALWIDTH" val="7.415343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305459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68426"/>
  <p:tag name="ORIGINALWIDTH" val="259.3431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9.371044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4636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2308"/>
  <p:tag name="ORIGINALWIDTH" val="2.775514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4636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4309"/>
  <p:tag name="ORIGINALWIDTH" val="3.091866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9108"/>
  <p:tag name="ORIGINALWIDTH" val="0.8834417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4636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94784"/>
  <p:tag name="ORIGINALWIDTH" val="5.105868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9108"/>
  <p:tag name="ORIGINALWIDTH" val="0.8834417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4144"/>
  <p:tag name="ORIGINALWIDTH" val="2.107733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9108"/>
  <p:tag name="ORIGINALWIDTH" val="0.8834417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21517"/>
  <p:tag name="ORIGINALWIDTH" val="3.05377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4636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216021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6587"/>
  <p:tag name="ORIGINALWIDTH" val="6.051904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3003"/>
  <p:tag name="ORIGINALWIDTH" val="0.3997061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1411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656968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2056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1411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0.3974792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8516"/>
  <p:tag name="ORIGINALWIDTH" val="4.690453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3579"/>
  <p:tag name="ORIGINALWIDTH" val="7.415343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0.3974792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6587"/>
  <p:tag name="ORIGINALWIDTH" val="6.051904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1411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36421"/>
  <p:tag name="ORIGINALWIDTH" val="6.625473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656968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3.074648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1411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216021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522"/>
  <p:tag name="ORIGINALWIDTH" val="6.628298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9.371044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4636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6945044"/>
  <p:tag name="ORIGINALWIDTH" val="2.559893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2308"/>
  <p:tag name="ORIGINALWIDTH" val="2.775514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4636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2614"/>
  <p:tag name="ORIGINALWIDTH" val="5.267404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815959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4144"/>
  <p:tag name="ORIGINALWIDTH" val="2.107733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8882"/>
  <p:tag name="ORIGINALWIDTH" val="3.116364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1.071225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6945044"/>
  <p:tag name="ORIGINALWIDTH" val="2.559893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2308"/>
  <p:tag name="ORIGINALWIDTH" val="2.775514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1.071225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6587"/>
  <p:tag name="ORIGINALWIDTH" val="7.095332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1411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26918"/>
  <p:tag name="ORIGINALWIDTH" val="3.309158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3003"/>
  <p:tag name="ORIGINALWIDTH" val="2.228468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656968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1411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2273"/>
  <p:tag name="ORIGINALWIDTH" val="4.799775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13118"/>
  <p:tag name="ORIGINALWIDTH" val="6.866786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305459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4028"/>
  <p:tag name="ORIGINALWIDTH" val="6.429539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2056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2651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425"/>
  <p:tag name="ORIGINALWIDTH" val="2.623482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2056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44963"/>
  <p:tag name="ORIGINALWIDTH" val="111.3614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2651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92264"/>
  <p:tag name="ORIGINALWIDTH" val="4.074331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1629"/>
  <p:tag name="ORIGINALWIDTH" val="2.532056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2651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1698"/>
  <p:tag name="ORIGINALWIDTH" val="1.05337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1698"/>
  <p:tag name="ORIGINALWIDTH" val="1.05337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1698"/>
  <p:tag name="ORIGINALWIDTH" val="1.05337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2651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4028"/>
  <p:tag name="ORIGINALWIDTH" val="6.429539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3579"/>
  <p:tag name="ORIGINALWIDTH" val="7.415343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94"/>
  <p:tag name="ORIGINALWIDTH" val="3.744933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3003"/>
  <p:tag name="ORIGINALWIDTH" val="2.228468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2651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425"/>
  <p:tag name="ORIGINALWIDTH" val="2.623482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3579"/>
  <p:tag name="ORIGINALWIDTH" val="7.415343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6596"/>
  <p:tag name="ORIGINALWIDTH" val="1.162651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92264"/>
  <p:tag name="ORIGINALWIDTH" val="4.074331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3579"/>
  <p:tag name="ORIGINALWIDTH" val="7.415343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2.305459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68426"/>
  <p:tag name="ORIGINALWIDTH" val="200.8365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9.371044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4636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36421"/>
  <p:tag name="ORIGINALWIDTH" val="6.625473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6945044"/>
  <p:tag name="ORIGINALWIDTH" val="2.559893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2308"/>
  <p:tag name="ORIGINALWIDTH" val="2.775514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2.754636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815959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4144"/>
  <p:tag name="ORIGINALWIDTH" val="2.107733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8882"/>
  <p:tag name="ORIGINALWIDTH" val="3.116364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1.071225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6945044"/>
  <p:tag name="ORIGINALWIDTH" val="2.559893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2308"/>
  <p:tag name="ORIGINALWIDTH" val="2.775514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45242"/>
  <p:tag name="ORIGINALWIDTH" val="1.071225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2614"/>
  <p:tag name="ORIGINALWIDTH" val="5.267404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6587"/>
  <p:tag name="ORIGINALWIDTH" val="7.095332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1411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26918"/>
  <p:tag name="ORIGINALWIDTH" val="3.309158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4554"/>
  <p:tag name="ORIGINALWIDTH" val="3.656968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21781"/>
  <p:tag name="ORIGINALWIDTH" val="1.361411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.75"/>
  <p:tag name="ORIGINALWIDTH" val="4356.7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H = K + V_{\text{OPE}}^{\Lambda_{\pi}} + V_{\text{C}\pi}^{\Lambda_{\pi}} + V_{\text{Coulomb}} + V_{3N}^{Q^3} + V_{2N}^{Q^4} + W_{2N}^{Q^4} + V_{2N,\text{WFM}}^{Q^4} + W_{2N,\text{WFM}}^{Q^4}&#10;\end{split}&#10;\end{align}&#10;&#10;\end{document}"/>
  <p:tag name="IGUANATEXSIZE" val="18"/>
  <p:tag name="IGUANATEXCURSOR" val="574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25"/>
  <p:tag name="ORIGINALWIDTH" val="2285.2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V_{3N}^{Q^3} = V_{c_E}^{(l)} + V_{c_E}^{(t)} + V_{c_E}^{(d)} + V_{c_D}^{(d)} + V_{3N}^{(\text{TPE})}&#10;\end{split}&#10;\end{align}&#10;&#10;\end{document}"/>
  <p:tag name="IGUANATEXSIZE" val="18"/>
  <p:tag name="IGUANATEXCURSOR" val="485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"/>
  <p:tag name="ORIGINALWIDTH" val="4305.7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[ V_{c_E}^{(d)} ]_{abc} = [ c_E^{(d)} ]_{abc} &#10;\sum_{\bm{n}, \bm{n}', \bm{n}''} \rho^{(d)}(\bm{n}) \rho^{(d)}(\bm{n}') \rho^{(d)}(\bm{n}'') &#10;\delta_{|\bm{n} - \bm{n}'|^2, a} \, \delta_{|\bm{n} - \bm{n}''|^2, b} \, \delta_{|\bm{n}' - \bm{n}''|^2, c}&#10;\end{split}&#10;\end{align}&#10;&#10;\end{document}"/>
  <p:tag name="IGUANATEXSIZE" val="18"/>
  <p:tag name="IGUANATEXCURSOR" val="423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1.75"/>
  <p:tag name="ORIGINALWIDTH" val="3550.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V_{c_D}^{(d)} = -\frac{c_D^{(d)} g_A}{4F_\pi^4 \Lambda_\chi} &#10;\sum_{\bm{n}, S, I} \sum_{\bm{n}', S'} &#10;: \rho_{S',I}^{(0)}(\bm{n}') f_{S',S}(\bm{n}' - \bm{n}) &#10;\rho_{S,I}^{(d)}(\bm{n}) \rho^{(d)}(\bm{n}) :&#10;\end{split}&#10;\end{align}&#10;&#10;\end{document}"/>
  <p:tag name="IGUANATEXSIZE" val="18"/>
  <p:tag name="IGUANATEXCURSOR" val="588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"/>
  <p:tag name="ORIGINALWIDTH" val="4353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[ V_{c_E}^{(d)} ]_{abc}^{s_{\rm NL}} = [ c_E^{(d)} ]_{abc}^{s_{\rm NL}} &#10;\sum_{\bm{n}, \bm{n}', \bm{n}''} &#10;\widetilde{\rho}^{(d)}(\bm{n}) \widetilde{\rho}^{(d)}(\bm{n}') \widetilde{\rho}^{(d)}(\bm{n}'') &#10;\delta_{|\bm{n} - \bm{n}'|^2, a} \, \delta_{|\bm{n} - \bm{n}''|^2, b} \, \delta_{|\bm{n}' - \bm{n}''|^2, c}&#10;\end{split}&#10;\end{align}&#10;&#10;\end{document}"/>
  <p:tag name="IGUANATEXSIZE" val="18"/>
  <p:tag name="IGUANATEXCURSOR" val="435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3003"/>
  <p:tag name="ORIGINALWIDTH" val="0.3997061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8.25"/>
  <p:tag name="ORIGINALWIDTH" val="3820.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V_{c_D, s_{\rm NL}}^{(d)} = &#10;- \frac{c_{D, s_{\rm NL}}^{(d)} g_A}{4F_\pi^4 \Lambda_\chi} &#10;\sum_{\bm{n}, S, I} \sum_{\bm{n}', S'} &#10;: \rho_{S',I}^{(0)}(\bm{n}') f_{S',S}(\bm{n}' - \bm{n}) &#10;\widetilde{\rho}_{S,I}^{(d)}(\bm{n}) \widetilde{\rho}^{(d)}(\bm{n}) :&#10;\end{split}&#10;\end{align}&#10;&#10;\end{document}"/>
  <p:tag name="IGUANATEXSIZE" val="18"/>
  <p:tag name="IGUANATEXCURSOR" val="640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75"/>
  <p:tag name="ORIGINALWIDTH" val="2370.75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lrc{r^2} = \ff{2A^2} \frac{\sum_{\bm{n}\bm{n}'}\bra{\Psi}\rho(\bm{n})\rho(\bm{n}')\ket{\Psi}(\bm{n}-\bm{n}')^2}{\lrc{\Psi|\Psi}}&#10;\end{split}&#10;\end{align}&#10;&#10;\end{document}"/>
  <p:tag name="IGUANATEXSIZE" val="18"/>
  <p:tag name="IGUANATEXCURSOR" val="496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5"/>
  <p:tag name="ORIGINALWIDTH" val="1317"/>
  <p:tag name="OUTPUTTYPE" val="PN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sum_{\bm{n}}\sum_{i=x,y,z}|n_i-n_{0,i}|\rho(\bm{n})&#10;\end{split}&#10;\end{align}&#10;&#10;\end{document}"/>
  <p:tag name="IGUANATEXSIZE" val="18"/>
  <p:tag name="IGUANATEXCURSOR" val="411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7909"/>
  <p:tag name="ORIGINALWIDTH" val="3.837353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82646"/>
  <p:tag name="ORIGINALWIDTH" val="4.728748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8499"/>
  <p:tag name="ORIGINALWIDTH" val="3.756426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503"/>
  <p:tag name="ORIGINALWIDTH" val="6.232727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3003"/>
  <p:tag name="ORIGINALWIDTH" val="0.3997061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36421"/>
  <p:tag name="ORIGINALWIDTH" val="6.625473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07"/>
  <p:tag name="ORIGINALWIDTH" val="6.213678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2614"/>
  <p:tag name="ORIGINALWIDTH" val="5.267404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3003"/>
  <p:tag name="ORIGINALWIDTH" val="2.228468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4"/>
  <p:tag name="ORIGINALWIDTH" val="0.3966044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ket{\Psi(\tau)} \propto \lim_{\tau \rightarrow \infty} e^{-\tau H}\ket{\Psi_A}&#10;\end{split}&#10;\end{align}&#10;&#10;\end{document}"/>
  <p:tag name="IGUANATEXSIZE" val="18"/>
  <p:tag name="IGUANATEXCURSOR" val="399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6"/>
  <p:tag name="ORIGINALWIDTH" val="6.574335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4"/>
  <p:tag name="ORIGINALWIDTH" val="2.300528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3428"/>
  <p:tag name="ORIGINALWIDTH" val="4.799378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4"/>
  <p:tag name="ORIGINALWIDTH" val="2.300528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4"/>
  <p:tag name="ORIGINALWIDTH" val="2.211249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46"/>
  <p:tag name="ORIGINALWIDTH" val="6.604081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65"/>
  <p:tag name="ORIGINALWIDTH" val="2.201347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404"/>
  <p:tag name="ORIGINALWIDTH" val="6.645079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5"/>
  <p:tag name="ORIGINALWIDTH" val="2.12201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86"/>
  <p:tag name="ORIGINALWIDTH" val="7.744423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94"/>
  <p:tag name="ORIGINALWIDTH" val="3.727437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75219"/>
  <p:tag name="ORIGINALWIDTH" val="6.830161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4"/>
  <p:tag name="ORIGINALWIDTH" val="6.830161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46"/>
  <p:tag name="ORIGINALWIDTH" val="3.807768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847"/>
  <p:tag name="ORIGINALWIDTH" val="4.692284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94"/>
  <p:tag name="ORIGINALWIDTH" val="3.727437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06"/>
  <p:tag name="ORIGINALWIDTH" val="6.18465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4"/>
  <p:tag name="ORIGINALWIDTH" val="0.3966044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1"/>
  <p:tag name="ORIGINALWIDTH" val="2.600217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6"/>
  <p:tag name="ORIGINALWIDTH" val="6.574335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2324"/>
  <p:tag name="ORIGINALWIDTH" val="5.226763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4"/>
  <p:tag name="ORIGINALWIDTH" val="2.211249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36597"/>
  <p:tag name="ORIGINALWIDTH" val="313.7949"/>
  <p:tag name="OUTPUTTYPE" val="SV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:\exp\lrs{-\ff{2}a_tC(\psi^\dag\psi)^2}: = \ff{\sqrt{2\pi}}\int_{-\infty}^{+\infty}ds~:\exp\lrs{-\ff{2}s^2+\sqrt{-a_tC}s(\psi^\dag\psi)}:&#10;\end{split}&#10;\end{align}&#10;&#10;\end{document}"/>
  <p:tag name="IGUANATEXSIZE" val="18"/>
  <p:tag name="IGUANATEXCURSOR" val="522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18564"/>
  <p:tag name="ORIGINALWIDTH" val="105.3224"/>
  <p:tag name="OUTPUTTYPE" val="SVG"/>
  <p:tag name="IGUANATEXVERSION" val="160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ket{\Psi(\tau/2)} = \sum\nolimits_{\{s\}}\ket{\Phi[s]})&#10;\end{split}&#10;\end{align}&#10;&#10;\end{document}"/>
  <p:tag name="IGUANATEXSIZE" val="18"/>
  <p:tag name="IGUANATEXCURSOR" val="401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2"/>
  <p:tag name="ORIGINALWIDTH" val="0.3994277"/>
  <p:tag name="LATEXADDIN" val="\documentclass{article}&#10;\usepackage{amsmath}&#10;\usepackage{color}&#10;\usepackage{bm}&#10;\pagestyle{empty}&#10;\begin{document}&#10;&#10;\newcommand{\lrc}[1]{\left&lt;#1\right&gt;}&#10;\newcommand{\lrb}[1]{\left(#1\right)}&#10;\newcommand{\lrs}[1]{\left[#1\right]}&#10;\newcommand{\bra}[1]{\langle#1|}&#10;\newcommand{\ket}[1]{|#1\rangle}&#10;\newcommand{\ff}[1]{\frac{1}{#1}}&#10;&#10;\color{blue}&#10;\begin{align}\nonumber&#10; \begin{split}&#10;   \ket{\Psi(\tau/2)} = \sum\nolimits_{\{s\}}\ket{\Phi[s]})&#10;\end{split}&#10;\end{align}&#10;&#10;\end{document}"/>
  <p:tag name="IGUANATEXSIZE" val="18"/>
  <p:tag name="IGUANATEXCURSOR" val="401"/>
  <p:tag name="TRANSPARENCY" val="True"/>
  <p:tag name="LATEXENGINEID" val="0"/>
  <p:tag name="TEMPFOLDER" val="D:\texlive\"/>
  <p:tag name="LATEXFORMHEIGHT" val="320"/>
  <p:tag name="LATEXFORMWIDTH" val="385"/>
  <p:tag name="LATEXFORMWRAP" val="True"/>
  <p:tag name="BITMAPVECTOR" val="1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4"/>
  <p:tag name="ORIGINALWIDTH" val="6.62066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2"/>
  <p:tag name="ORIGINALWIDTH" val="2.316712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3427"/>
  <p:tag name="ORIGINALWIDTH" val="4.833178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2"/>
  <p:tag name="ORIGINALWIDTH" val="3.884517"/>
  <p:tag name="EMFCHILD" val="True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等线 Light"/>
        <a:cs typeface=""/>
      </a:majorFont>
      <a:minorFont>
        <a:latin typeface="Calibri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C00000"/>
            </a:gs>
            <a:gs pos="0">
              <a:schemeClr val="bg1"/>
            </a:gs>
            <a:gs pos="86000">
              <a:schemeClr val="bg2">
                <a:lumMod val="90000"/>
                <a:shade val="30000"/>
                <a:satMod val="115000"/>
              </a:schemeClr>
            </a:gs>
            <a:gs pos="70000">
              <a:srgbClr val="C00000"/>
            </a:gs>
          </a:gsLst>
          <a:path path="circle">
            <a:fillToRect l="50000" t="50000" r="50000" b="50000"/>
          </a:path>
        </a:gra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68898</TotalTime>
  <Words>1563</Words>
  <Application>Microsoft Office PowerPoint</Application>
  <PresentationFormat>全屏显示(4:3)</PresentationFormat>
  <Paragraphs>207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微软雅黑</vt:lpstr>
      <vt:lpstr>Arial</vt:lpstr>
      <vt:lpstr>Calibri</vt:lpstr>
      <vt:lpstr>Cambria Math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nuclear_clustering</dc:title>
  <dc:creator>zhxr1992</dc:creator>
  <cp:lastModifiedBy>Zhengxue ren</cp:lastModifiedBy>
  <cp:revision>1205</cp:revision>
  <cp:lastPrinted>2023-05-23T14:17:33Z</cp:lastPrinted>
  <dcterms:created xsi:type="dcterms:W3CDTF">2018-12-23T05:58:35Z</dcterms:created>
  <dcterms:modified xsi:type="dcterms:W3CDTF">2025-03-01T04:15:32Z</dcterms:modified>
</cp:coreProperties>
</file>