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1"/>
  </p:notesMasterIdLst>
  <p:sldIdLst>
    <p:sldId id="661" r:id="rId2"/>
    <p:sldId id="669" r:id="rId3"/>
    <p:sldId id="556" r:id="rId4"/>
    <p:sldId id="668" r:id="rId5"/>
    <p:sldId id="526" r:id="rId6"/>
    <p:sldId id="650" r:id="rId7"/>
    <p:sldId id="541" r:id="rId8"/>
    <p:sldId id="535" r:id="rId9"/>
    <p:sldId id="538" r:id="rId10"/>
    <p:sldId id="542" r:id="rId11"/>
    <p:sldId id="662" r:id="rId12"/>
    <p:sldId id="263" r:id="rId13"/>
    <p:sldId id="272" r:id="rId14"/>
    <p:sldId id="522" r:id="rId15"/>
    <p:sldId id="523" r:id="rId16"/>
    <p:sldId id="275" r:id="rId17"/>
    <p:sldId id="276" r:id="rId18"/>
    <p:sldId id="663" r:id="rId19"/>
    <p:sldId id="664" r:id="rId20"/>
    <p:sldId id="665" r:id="rId21"/>
    <p:sldId id="429" r:id="rId22"/>
    <p:sldId id="516" r:id="rId23"/>
    <p:sldId id="457" r:id="rId24"/>
    <p:sldId id="511" r:id="rId25"/>
    <p:sldId id="386" r:id="rId26"/>
    <p:sldId id="394" r:id="rId27"/>
    <p:sldId id="393" r:id="rId28"/>
    <p:sldId id="395" r:id="rId29"/>
    <p:sldId id="321" r:id="rId30"/>
    <p:sldId id="365" r:id="rId31"/>
    <p:sldId id="528" r:id="rId32"/>
    <p:sldId id="326" r:id="rId33"/>
    <p:sldId id="327" r:id="rId34"/>
    <p:sldId id="666" r:id="rId35"/>
    <p:sldId id="328" r:id="rId36"/>
    <p:sldId id="332" r:id="rId37"/>
    <p:sldId id="519" r:id="rId38"/>
    <p:sldId id="342" r:id="rId39"/>
    <p:sldId id="503" r:id="rId40"/>
    <p:sldId id="544" r:id="rId41"/>
    <p:sldId id="545" r:id="rId42"/>
    <p:sldId id="548" r:id="rId43"/>
    <p:sldId id="543" r:id="rId44"/>
    <p:sldId id="533" r:id="rId45"/>
    <p:sldId id="657" r:id="rId46"/>
    <p:sldId id="552" r:id="rId47"/>
    <p:sldId id="557" r:id="rId48"/>
    <p:sldId id="558" r:id="rId49"/>
    <p:sldId id="487" r:id="rId50"/>
    <p:sldId id="559" r:id="rId51"/>
    <p:sldId id="339" r:id="rId52"/>
    <p:sldId id="281" r:id="rId53"/>
    <p:sldId id="563" r:id="rId54"/>
    <p:sldId id="527" r:id="rId55"/>
    <p:sldId id="521" r:id="rId56"/>
    <p:sldId id="517" r:id="rId57"/>
    <p:sldId id="293" r:id="rId58"/>
    <p:sldId id="340" r:id="rId59"/>
    <p:sldId id="341" r:id="rId60"/>
    <p:sldId id="518" r:id="rId61"/>
    <p:sldId id="343" r:id="rId62"/>
    <p:sldId id="670" r:id="rId63"/>
    <p:sldId id="344" r:id="rId64"/>
    <p:sldId id="333" r:id="rId65"/>
    <p:sldId id="667" r:id="rId66"/>
    <p:sldId id="553" r:id="rId67"/>
    <p:sldId id="554" r:id="rId68"/>
    <p:sldId id="627" r:id="rId69"/>
    <p:sldId id="324" r:id="rId7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82C"/>
    <a:srgbClr val="11151B"/>
    <a:srgbClr val="232428"/>
    <a:srgbClr val="143D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8CCBFB-435F-5A40-8C54-E0E3035A69F5}" v="20" dt="2025-08-24T00:51:15.3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54"/>
    <p:restoredTop sz="95782"/>
  </p:normalViewPr>
  <p:slideViewPr>
    <p:cSldViewPr snapToGrid="0" snapToObjects="1">
      <p:cViewPr varScale="1">
        <p:scale>
          <a:sx n="117" d="100"/>
          <a:sy n="117" d="100"/>
        </p:scale>
        <p:origin x="208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microsoft.com/office/2016/11/relationships/changesInfo" Target="changesInfos/changesInfo1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, Xianguo" userId="1d5503a3-27cd-4cc8-be9b-aee160fb28f7" providerId="ADAL" clId="{D6396079-0A96-A64D-986B-042201DA6D11}"/>
    <pc:docChg chg="undo custSel delSld modSld">
      <pc:chgData name="Lu, Xianguo" userId="1d5503a3-27cd-4cc8-be9b-aee160fb28f7" providerId="ADAL" clId="{D6396079-0A96-A64D-986B-042201DA6D11}" dt="2023-04-19T11:38:53.004" v="31" actId="14100"/>
      <pc:docMkLst>
        <pc:docMk/>
      </pc:docMkLst>
      <pc:sldChg chg="modSp mod">
        <pc:chgData name="Lu, Xianguo" userId="1d5503a3-27cd-4cc8-be9b-aee160fb28f7" providerId="ADAL" clId="{D6396079-0A96-A64D-986B-042201DA6D11}" dt="2023-04-19T02:18:54.965" v="17" actId="20577"/>
        <pc:sldMkLst>
          <pc:docMk/>
          <pc:sldMk cId="566338582" sldId="259"/>
        </pc:sldMkLst>
      </pc:sldChg>
      <pc:sldChg chg="delSp mod">
        <pc:chgData name="Lu, Xianguo" userId="1d5503a3-27cd-4cc8-be9b-aee160fb28f7" providerId="ADAL" clId="{D6396079-0A96-A64D-986B-042201DA6D11}" dt="2023-04-19T11:37:55.807" v="30" actId="478"/>
        <pc:sldMkLst>
          <pc:docMk/>
          <pc:sldMk cId="2253986562" sldId="315"/>
        </pc:sldMkLst>
      </pc:sldChg>
      <pc:sldChg chg="modSp mod">
        <pc:chgData name="Lu, Xianguo" userId="1d5503a3-27cd-4cc8-be9b-aee160fb28f7" providerId="ADAL" clId="{D6396079-0A96-A64D-986B-042201DA6D11}" dt="2023-04-19T11:38:53.004" v="31" actId="14100"/>
        <pc:sldMkLst>
          <pc:docMk/>
          <pc:sldMk cId="2036979212" sldId="364"/>
        </pc:sldMkLst>
      </pc:sldChg>
      <pc:sldChg chg="del">
        <pc:chgData name="Lu, Xianguo" userId="1d5503a3-27cd-4cc8-be9b-aee160fb28f7" providerId="ADAL" clId="{D6396079-0A96-A64D-986B-042201DA6D11}" dt="2023-04-19T11:36:39.710" v="29" actId="2696"/>
        <pc:sldMkLst>
          <pc:docMk/>
          <pc:sldMk cId="1265364982" sldId="418"/>
        </pc:sldMkLst>
      </pc:sldChg>
      <pc:sldChg chg="del">
        <pc:chgData name="Lu, Xianguo" userId="1d5503a3-27cd-4cc8-be9b-aee160fb28f7" providerId="ADAL" clId="{D6396079-0A96-A64D-986B-042201DA6D11}" dt="2023-04-19T11:36:33.273" v="27" actId="2696"/>
        <pc:sldMkLst>
          <pc:docMk/>
          <pc:sldMk cId="353784863" sldId="432"/>
        </pc:sldMkLst>
      </pc:sldChg>
      <pc:sldChg chg="del">
        <pc:chgData name="Lu, Xianguo" userId="1d5503a3-27cd-4cc8-be9b-aee160fb28f7" providerId="ADAL" clId="{D6396079-0A96-A64D-986B-042201DA6D11}" dt="2023-04-19T11:36:36.638" v="28" actId="2696"/>
        <pc:sldMkLst>
          <pc:docMk/>
          <pc:sldMk cId="639092021" sldId="433"/>
        </pc:sldMkLst>
      </pc:sldChg>
    </pc:docChg>
  </pc:docChgLst>
  <pc:docChgLst>
    <pc:chgData name="Lu, Xianguo" userId="57649a0a-d28e-4448-98a1-8d5cbd8ea753" providerId="ADAL" clId="{401CA770-6E6C-F24E-9C95-D4136FC9F1F1}"/>
    <pc:docChg chg="undo custSel addSld delSld modSld sldOrd">
      <pc:chgData name="Lu, Xianguo" userId="57649a0a-d28e-4448-98a1-8d5cbd8ea753" providerId="ADAL" clId="{401CA770-6E6C-F24E-9C95-D4136FC9F1F1}" dt="2024-07-31T08:09:37.610" v="23726" actId="478"/>
      <pc:docMkLst>
        <pc:docMk/>
      </pc:docMkLst>
      <pc:sldChg chg="add del setBg">
        <pc:chgData name="Lu, Xianguo" userId="57649a0a-d28e-4448-98a1-8d5cbd8ea753" providerId="ADAL" clId="{401CA770-6E6C-F24E-9C95-D4136FC9F1F1}" dt="2024-07-24T16:36:49.670" v="6640" actId="2696"/>
        <pc:sldMkLst>
          <pc:docMk/>
          <pc:sldMk cId="1106208168" sldId="261"/>
        </pc:sldMkLst>
      </pc:sldChg>
      <pc:sldChg chg="del">
        <pc:chgData name="Lu, Xianguo" userId="57649a0a-d28e-4448-98a1-8d5cbd8ea753" providerId="ADAL" clId="{401CA770-6E6C-F24E-9C95-D4136FC9F1F1}" dt="2024-07-21T16:42:02.059" v="324" actId="2696"/>
        <pc:sldMkLst>
          <pc:docMk/>
          <pc:sldMk cId="1179246334" sldId="263"/>
        </pc:sldMkLst>
      </pc:sldChg>
      <pc:sldChg chg="add del">
        <pc:chgData name="Lu, Xianguo" userId="57649a0a-d28e-4448-98a1-8d5cbd8ea753" providerId="ADAL" clId="{401CA770-6E6C-F24E-9C95-D4136FC9F1F1}" dt="2024-07-24T16:36:48.297" v="6638" actId="2696"/>
        <pc:sldMkLst>
          <pc:docMk/>
          <pc:sldMk cId="1793666634" sldId="263"/>
        </pc:sldMkLst>
      </pc:sldChg>
      <pc:sldChg chg="add del">
        <pc:chgData name="Lu, Xianguo" userId="57649a0a-d28e-4448-98a1-8d5cbd8ea753" providerId="ADAL" clId="{401CA770-6E6C-F24E-9C95-D4136FC9F1F1}" dt="2024-07-24T16:36:49.257" v="6639" actId="2696"/>
        <pc:sldMkLst>
          <pc:docMk/>
          <pc:sldMk cId="2351429746" sldId="264"/>
        </pc:sldMkLst>
      </pc:sldChg>
      <pc:sldChg chg="del">
        <pc:chgData name="Lu, Xianguo" userId="57649a0a-d28e-4448-98a1-8d5cbd8ea753" providerId="ADAL" clId="{401CA770-6E6C-F24E-9C95-D4136FC9F1F1}" dt="2024-07-21T16:42:02.059" v="324" actId="2696"/>
        <pc:sldMkLst>
          <pc:docMk/>
          <pc:sldMk cId="3331321291" sldId="264"/>
        </pc:sldMkLst>
      </pc:sldChg>
      <pc:sldChg chg="del">
        <pc:chgData name="Lu, Xianguo" userId="57649a0a-d28e-4448-98a1-8d5cbd8ea753" providerId="ADAL" clId="{401CA770-6E6C-F24E-9C95-D4136FC9F1F1}" dt="2024-07-21T16:43:06.733" v="328" actId="2696"/>
        <pc:sldMkLst>
          <pc:docMk/>
          <pc:sldMk cId="787451583" sldId="265"/>
        </pc:sldMkLst>
      </pc:sldChg>
      <pc:sldChg chg="modSp add mod">
        <pc:chgData name="Lu, Xianguo" userId="57649a0a-d28e-4448-98a1-8d5cbd8ea753" providerId="ADAL" clId="{401CA770-6E6C-F24E-9C95-D4136FC9F1F1}" dt="2024-07-30T10:59:05.165" v="23294" actId="114"/>
        <pc:sldMkLst>
          <pc:docMk/>
          <pc:sldMk cId="1951511031" sldId="265"/>
        </pc:sldMkLst>
      </pc:sldChg>
      <pc:sldChg chg="add del">
        <pc:chgData name="Lu, Xianguo" userId="57649a0a-d28e-4448-98a1-8d5cbd8ea753" providerId="ADAL" clId="{401CA770-6E6C-F24E-9C95-D4136FC9F1F1}" dt="2024-07-30T10:09:25.485" v="23114" actId="2696"/>
        <pc:sldMkLst>
          <pc:docMk/>
          <pc:sldMk cId="2439331172" sldId="265"/>
        </pc:sldMkLst>
      </pc:sldChg>
      <pc:sldChg chg="addSp delSp modSp add mod modNotesTx">
        <pc:chgData name="Lu, Xianguo" userId="57649a0a-d28e-4448-98a1-8d5cbd8ea753" providerId="ADAL" clId="{401CA770-6E6C-F24E-9C95-D4136FC9F1F1}" dt="2024-07-28T20:26:48.019" v="22956" actId="1076"/>
        <pc:sldMkLst>
          <pc:docMk/>
          <pc:sldMk cId="852584890" sldId="272"/>
        </pc:sldMkLst>
      </pc:sldChg>
      <pc:sldChg chg="addSp delSp modSp add mod setBg delAnim modAnim modNotesTx">
        <pc:chgData name="Lu, Xianguo" userId="57649a0a-d28e-4448-98a1-8d5cbd8ea753" providerId="ADAL" clId="{401CA770-6E6C-F24E-9C95-D4136FC9F1F1}" dt="2024-07-27T20:58:43.272" v="21206" actId="1076"/>
        <pc:sldMkLst>
          <pc:docMk/>
          <pc:sldMk cId="3729653434" sldId="275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7T20:50:13.714" v="21086"/>
        <pc:sldMkLst>
          <pc:docMk/>
          <pc:sldMk cId="3169188367" sldId="276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7T14:27:35.901" v="19744" actId="20577"/>
        <pc:sldMkLst>
          <pc:docMk/>
          <pc:sldMk cId="1956750537" sldId="293"/>
        </pc:sldMkLst>
      </pc:sldChg>
      <pc:sldChg chg="add del">
        <pc:chgData name="Lu, Xianguo" userId="57649a0a-d28e-4448-98a1-8d5cbd8ea753" providerId="ADAL" clId="{401CA770-6E6C-F24E-9C95-D4136FC9F1F1}" dt="2024-07-23T21:55:16.333" v="3462" actId="2696"/>
        <pc:sldMkLst>
          <pc:docMk/>
          <pc:sldMk cId="2299830768" sldId="302"/>
        </pc:sldMkLst>
      </pc:sldChg>
      <pc:sldChg chg="addSp modSp add del mod">
        <pc:chgData name="Lu, Xianguo" userId="57649a0a-d28e-4448-98a1-8d5cbd8ea753" providerId="ADAL" clId="{401CA770-6E6C-F24E-9C95-D4136FC9F1F1}" dt="2024-07-22T15:03:01.595" v="1799" actId="2696"/>
        <pc:sldMkLst>
          <pc:docMk/>
          <pc:sldMk cId="1306660985" sldId="305"/>
        </pc:sldMkLst>
      </pc:sldChg>
      <pc:sldChg chg="add del">
        <pc:chgData name="Lu, Xianguo" userId="57649a0a-d28e-4448-98a1-8d5cbd8ea753" providerId="ADAL" clId="{401CA770-6E6C-F24E-9C95-D4136FC9F1F1}" dt="2024-07-22T22:24:14.900" v="2188" actId="2696"/>
        <pc:sldMkLst>
          <pc:docMk/>
          <pc:sldMk cId="2135604763" sldId="305"/>
        </pc:sldMkLst>
      </pc:sldChg>
      <pc:sldChg chg="addSp delSp modSp add mod modAnim modNotesTx">
        <pc:chgData name="Lu, Xianguo" userId="57649a0a-d28e-4448-98a1-8d5cbd8ea753" providerId="ADAL" clId="{401CA770-6E6C-F24E-9C95-D4136FC9F1F1}" dt="2024-07-28T20:22:43.237" v="22952" actId="114"/>
        <pc:sldMkLst>
          <pc:docMk/>
          <pc:sldMk cId="2423158307" sldId="305"/>
        </pc:sldMkLst>
      </pc:sldChg>
      <pc:sldChg chg="modSp add del mod">
        <pc:chgData name="Lu, Xianguo" userId="57649a0a-d28e-4448-98a1-8d5cbd8ea753" providerId="ADAL" clId="{401CA770-6E6C-F24E-9C95-D4136FC9F1F1}" dt="2024-07-23T20:27:17.531" v="2249" actId="2696"/>
        <pc:sldMkLst>
          <pc:docMk/>
          <pc:sldMk cId="3579743607" sldId="305"/>
        </pc:sldMkLst>
      </pc:sldChg>
      <pc:sldChg chg="modSp mod setBg">
        <pc:chgData name="Lu, Xianguo" userId="57649a0a-d28e-4448-98a1-8d5cbd8ea753" providerId="ADAL" clId="{401CA770-6E6C-F24E-9C95-D4136FC9F1F1}" dt="2024-07-27T21:46:38.974" v="21520" actId="114"/>
        <pc:sldMkLst>
          <pc:docMk/>
          <pc:sldMk cId="1927732615" sldId="311"/>
        </pc:sldMkLst>
      </pc:sldChg>
      <pc:sldChg chg="del">
        <pc:chgData name="Lu, Xianguo" userId="57649a0a-d28e-4448-98a1-8d5cbd8ea753" providerId="ADAL" clId="{401CA770-6E6C-F24E-9C95-D4136FC9F1F1}" dt="2024-07-21T16:43:06.733" v="328" actId="2696"/>
        <pc:sldMkLst>
          <pc:docMk/>
          <pc:sldMk cId="1618819508" sldId="314"/>
        </pc:sldMkLst>
      </pc:sldChg>
      <pc:sldChg chg="add del">
        <pc:chgData name="Lu, Xianguo" userId="57649a0a-d28e-4448-98a1-8d5cbd8ea753" providerId="ADAL" clId="{401CA770-6E6C-F24E-9C95-D4136FC9F1F1}" dt="2024-07-30T10:09:25.485" v="23114" actId="2696"/>
        <pc:sldMkLst>
          <pc:docMk/>
          <pc:sldMk cId="2391288109" sldId="314"/>
        </pc:sldMkLst>
      </pc:sldChg>
      <pc:sldChg chg="addSp delSp modSp add mod modAnim">
        <pc:chgData name="Lu, Xianguo" userId="57649a0a-d28e-4448-98a1-8d5cbd8ea753" providerId="ADAL" clId="{401CA770-6E6C-F24E-9C95-D4136FC9F1F1}" dt="2024-07-30T10:59:27.233" v="23299"/>
        <pc:sldMkLst>
          <pc:docMk/>
          <pc:sldMk cId="3052314646" sldId="314"/>
        </pc:sldMkLst>
      </pc:sldChg>
      <pc:sldChg chg="addSp modSp add mod modAnim">
        <pc:chgData name="Lu, Xianguo" userId="57649a0a-d28e-4448-98a1-8d5cbd8ea753" providerId="ADAL" clId="{401CA770-6E6C-F24E-9C95-D4136FC9F1F1}" dt="2024-07-27T19:31:03.262" v="20481" actId="1076"/>
        <pc:sldMkLst>
          <pc:docMk/>
          <pc:sldMk cId="800558018" sldId="315"/>
        </pc:sldMkLst>
      </pc:sldChg>
      <pc:sldChg chg="add del">
        <pc:chgData name="Lu, Xianguo" userId="57649a0a-d28e-4448-98a1-8d5cbd8ea753" providerId="ADAL" clId="{401CA770-6E6C-F24E-9C95-D4136FC9F1F1}" dt="2024-07-23T20:27:50.581" v="2253" actId="2696"/>
        <pc:sldMkLst>
          <pc:docMk/>
          <pc:sldMk cId="1333336104" sldId="315"/>
        </pc:sldMkLst>
      </pc:sldChg>
      <pc:sldChg chg="del">
        <pc:chgData name="Lu, Xianguo" userId="57649a0a-d28e-4448-98a1-8d5cbd8ea753" providerId="ADAL" clId="{401CA770-6E6C-F24E-9C95-D4136FC9F1F1}" dt="2024-07-21T18:38:23.399" v="349" actId="2696"/>
        <pc:sldMkLst>
          <pc:docMk/>
          <pc:sldMk cId="2253986562" sldId="315"/>
        </pc:sldMkLst>
      </pc:sldChg>
      <pc:sldChg chg="add del">
        <pc:chgData name="Lu, Xianguo" userId="57649a0a-d28e-4448-98a1-8d5cbd8ea753" providerId="ADAL" clId="{401CA770-6E6C-F24E-9C95-D4136FC9F1F1}" dt="2024-07-23T20:28:16.495" v="2255" actId="2696"/>
        <pc:sldMkLst>
          <pc:docMk/>
          <pc:sldMk cId="2533677325" sldId="315"/>
        </pc:sldMkLst>
      </pc:sldChg>
      <pc:sldChg chg="addSp delSp modSp add del mod ord delAnim modAnim">
        <pc:chgData name="Lu, Xianguo" userId="57649a0a-d28e-4448-98a1-8d5cbd8ea753" providerId="ADAL" clId="{401CA770-6E6C-F24E-9C95-D4136FC9F1F1}" dt="2024-07-23T21:56:06.046" v="3463" actId="2696"/>
        <pc:sldMkLst>
          <pc:docMk/>
          <pc:sldMk cId="2768681658" sldId="315"/>
        </pc:sldMkLst>
      </pc:sldChg>
      <pc:sldChg chg="delSp add del mod delAnim">
        <pc:chgData name="Lu, Xianguo" userId="57649a0a-d28e-4448-98a1-8d5cbd8ea753" providerId="ADAL" clId="{401CA770-6E6C-F24E-9C95-D4136FC9F1F1}" dt="2024-07-23T22:21:19.962" v="3562" actId="2696"/>
        <pc:sldMkLst>
          <pc:docMk/>
          <pc:sldMk cId="3667573582" sldId="315"/>
        </pc:sldMkLst>
      </pc:sldChg>
      <pc:sldChg chg="add del">
        <pc:chgData name="Lu, Xianguo" userId="57649a0a-d28e-4448-98a1-8d5cbd8ea753" providerId="ADAL" clId="{401CA770-6E6C-F24E-9C95-D4136FC9F1F1}" dt="2024-07-21T19:22:30.602" v="623" actId="2696"/>
        <pc:sldMkLst>
          <pc:docMk/>
          <pc:sldMk cId="433853065" sldId="319"/>
        </pc:sldMkLst>
      </pc:sldChg>
      <pc:sldChg chg="add del">
        <pc:chgData name="Lu, Xianguo" userId="57649a0a-d28e-4448-98a1-8d5cbd8ea753" providerId="ADAL" clId="{401CA770-6E6C-F24E-9C95-D4136FC9F1F1}" dt="2024-07-24T16:42:51.411" v="6794" actId="2696"/>
        <pc:sldMkLst>
          <pc:docMk/>
          <pc:sldMk cId="871844476" sldId="319"/>
        </pc:sldMkLst>
      </pc:sldChg>
      <pc:sldChg chg="add del">
        <pc:chgData name="Lu, Xianguo" userId="57649a0a-d28e-4448-98a1-8d5cbd8ea753" providerId="ADAL" clId="{401CA770-6E6C-F24E-9C95-D4136FC9F1F1}" dt="2024-07-21T19:21:00.485" v="616" actId="2696"/>
        <pc:sldMkLst>
          <pc:docMk/>
          <pc:sldMk cId="1331243109" sldId="319"/>
        </pc:sldMkLst>
      </pc:sldChg>
      <pc:sldChg chg="addSp modSp add mod">
        <pc:chgData name="Lu, Xianguo" userId="57649a0a-d28e-4448-98a1-8d5cbd8ea753" providerId="ADAL" clId="{401CA770-6E6C-F24E-9C95-D4136FC9F1F1}" dt="2024-07-27T21:47:41.132" v="21534" actId="114"/>
        <pc:sldMkLst>
          <pc:docMk/>
          <pc:sldMk cId="1924871668" sldId="320"/>
        </pc:sldMkLst>
      </pc:sldChg>
      <pc:sldChg chg="addSp delSp modSp del mod ord">
        <pc:chgData name="Lu, Xianguo" userId="57649a0a-d28e-4448-98a1-8d5cbd8ea753" providerId="ADAL" clId="{401CA770-6E6C-F24E-9C95-D4136FC9F1F1}" dt="2024-07-23T22:50:47.720" v="3795" actId="2696"/>
        <pc:sldMkLst>
          <pc:docMk/>
          <pc:sldMk cId="3176860332" sldId="320"/>
        </pc:sldMkLst>
      </pc:sldChg>
      <pc:sldChg chg="addSp modSp add mod modNotesTx">
        <pc:chgData name="Lu, Xianguo" userId="57649a0a-d28e-4448-98a1-8d5cbd8ea753" providerId="ADAL" clId="{401CA770-6E6C-F24E-9C95-D4136FC9F1F1}" dt="2024-07-27T19:45:32.933" v="20598" actId="1076"/>
        <pc:sldMkLst>
          <pc:docMk/>
          <pc:sldMk cId="2181828298" sldId="321"/>
        </pc:sldMkLst>
      </pc:sldChg>
      <pc:sldChg chg="modSp add del mod">
        <pc:chgData name="Lu, Xianguo" userId="57649a0a-d28e-4448-98a1-8d5cbd8ea753" providerId="ADAL" clId="{401CA770-6E6C-F24E-9C95-D4136FC9F1F1}" dt="2024-07-23T23:16:07.740" v="4021" actId="2696"/>
        <pc:sldMkLst>
          <pc:docMk/>
          <pc:sldMk cId="2712597633" sldId="321"/>
        </pc:sldMkLst>
      </pc:sldChg>
      <pc:sldChg chg="add del">
        <pc:chgData name="Lu, Xianguo" userId="57649a0a-d28e-4448-98a1-8d5cbd8ea753" providerId="ADAL" clId="{401CA770-6E6C-F24E-9C95-D4136FC9F1F1}" dt="2024-07-21T19:21:00.485" v="616" actId="2696"/>
        <pc:sldMkLst>
          <pc:docMk/>
          <pc:sldMk cId="3449370794" sldId="321"/>
        </pc:sldMkLst>
      </pc:sldChg>
      <pc:sldChg chg="modSp add del mod">
        <pc:chgData name="Lu, Xianguo" userId="57649a0a-d28e-4448-98a1-8d5cbd8ea753" providerId="ADAL" clId="{401CA770-6E6C-F24E-9C95-D4136FC9F1F1}" dt="2024-07-23T23:16:07.740" v="4021" actId="2696"/>
        <pc:sldMkLst>
          <pc:docMk/>
          <pc:sldMk cId="866523612" sldId="324"/>
        </pc:sldMkLst>
      </pc:sldChg>
      <pc:sldChg chg="addSp modSp add mod modNotesTx">
        <pc:chgData name="Lu, Xianguo" userId="57649a0a-d28e-4448-98a1-8d5cbd8ea753" providerId="ADAL" clId="{401CA770-6E6C-F24E-9C95-D4136FC9F1F1}" dt="2024-07-27T19:46:09.217" v="20602" actId="1076"/>
        <pc:sldMkLst>
          <pc:docMk/>
          <pc:sldMk cId="3990398125" sldId="324"/>
        </pc:sldMkLst>
      </pc:sldChg>
      <pc:sldChg chg="addSp delSp modSp add mod addAnim delAnim modAnim">
        <pc:chgData name="Lu, Xianguo" userId="57649a0a-d28e-4448-98a1-8d5cbd8ea753" providerId="ADAL" clId="{401CA770-6E6C-F24E-9C95-D4136FC9F1F1}" dt="2024-07-27T21:46:46.992" v="21522" actId="114"/>
        <pc:sldMkLst>
          <pc:docMk/>
          <pc:sldMk cId="3997594920" sldId="325"/>
        </pc:sldMkLst>
      </pc:sldChg>
      <pc:sldChg chg="addSp delSp modSp add mod modAnim modNotesTx">
        <pc:chgData name="Lu, Xianguo" userId="57649a0a-d28e-4448-98a1-8d5cbd8ea753" providerId="ADAL" clId="{401CA770-6E6C-F24E-9C95-D4136FC9F1F1}" dt="2024-07-27T21:42:28.276" v="21487" actId="114"/>
        <pc:sldMkLst>
          <pc:docMk/>
          <pc:sldMk cId="2312974195" sldId="326"/>
        </pc:sldMkLst>
      </pc:sldChg>
      <pc:sldChg chg="addSp delSp modSp add mod modAnim modNotesTx">
        <pc:chgData name="Lu, Xianguo" userId="57649a0a-d28e-4448-98a1-8d5cbd8ea753" providerId="ADAL" clId="{401CA770-6E6C-F24E-9C95-D4136FC9F1F1}" dt="2024-07-27T21:42:36.320" v="21489" actId="114"/>
        <pc:sldMkLst>
          <pc:docMk/>
          <pc:sldMk cId="3791623362" sldId="327"/>
        </pc:sldMkLst>
      </pc:sldChg>
      <pc:sldChg chg="addSp delSp modSp add mod modAnim modNotesTx">
        <pc:chgData name="Lu, Xianguo" userId="57649a0a-d28e-4448-98a1-8d5cbd8ea753" providerId="ADAL" clId="{401CA770-6E6C-F24E-9C95-D4136FC9F1F1}" dt="2024-07-27T21:43:03.378" v="21494" actId="114"/>
        <pc:sldMkLst>
          <pc:docMk/>
          <pc:sldMk cId="1524851272" sldId="328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8T21:00:49.546" v="23065" actId="1036"/>
        <pc:sldMkLst>
          <pc:docMk/>
          <pc:sldMk cId="625034080" sldId="330"/>
        </pc:sldMkLst>
      </pc:sldChg>
      <pc:sldChg chg="addSp delSp modSp add mod modAnim modNotesTx">
        <pc:chgData name="Lu, Xianguo" userId="57649a0a-d28e-4448-98a1-8d5cbd8ea753" providerId="ADAL" clId="{401CA770-6E6C-F24E-9C95-D4136FC9F1F1}" dt="2024-07-28T12:29:27.521" v="22342" actId="1076"/>
        <pc:sldMkLst>
          <pc:docMk/>
          <pc:sldMk cId="3006414859" sldId="332"/>
        </pc:sldMkLst>
      </pc:sldChg>
      <pc:sldChg chg="addSp delSp modSp add mod modAnim">
        <pc:chgData name="Lu, Xianguo" userId="57649a0a-d28e-4448-98a1-8d5cbd8ea753" providerId="ADAL" clId="{401CA770-6E6C-F24E-9C95-D4136FC9F1F1}" dt="2024-07-27T21:40:38.962" v="21478"/>
        <pc:sldMkLst>
          <pc:docMk/>
          <pc:sldMk cId="2386443416" sldId="333"/>
        </pc:sldMkLst>
      </pc:sldChg>
      <pc:sldChg chg="del">
        <pc:chgData name="Lu, Xianguo" userId="57649a0a-d28e-4448-98a1-8d5cbd8ea753" providerId="ADAL" clId="{401CA770-6E6C-F24E-9C95-D4136FC9F1F1}" dt="2024-07-24T16:36:19.597" v="6624" actId="2696"/>
        <pc:sldMkLst>
          <pc:docMk/>
          <pc:sldMk cId="2220054951" sldId="334"/>
        </pc:sldMkLst>
      </pc:sldChg>
      <pc:sldChg chg="add del">
        <pc:chgData name="Lu, Xianguo" userId="57649a0a-d28e-4448-98a1-8d5cbd8ea753" providerId="ADAL" clId="{401CA770-6E6C-F24E-9C95-D4136FC9F1F1}" dt="2024-07-26T21:35:56.853" v="17352" actId="2696"/>
        <pc:sldMkLst>
          <pc:docMk/>
          <pc:sldMk cId="1966732912" sldId="337"/>
        </pc:sldMkLst>
      </pc:sldChg>
      <pc:sldChg chg="add del">
        <pc:chgData name="Lu, Xianguo" userId="57649a0a-d28e-4448-98a1-8d5cbd8ea753" providerId="ADAL" clId="{401CA770-6E6C-F24E-9C95-D4136FC9F1F1}" dt="2024-07-24T13:33:21.994" v="6222" actId="2696"/>
        <pc:sldMkLst>
          <pc:docMk/>
          <pc:sldMk cId="3879688809" sldId="337"/>
        </pc:sldMkLst>
      </pc:sldChg>
      <pc:sldChg chg="add del">
        <pc:chgData name="Lu, Xianguo" userId="57649a0a-d28e-4448-98a1-8d5cbd8ea753" providerId="ADAL" clId="{401CA770-6E6C-F24E-9C95-D4136FC9F1F1}" dt="2024-07-26T21:36:08.862" v="17353" actId="2696"/>
        <pc:sldMkLst>
          <pc:docMk/>
          <pc:sldMk cId="158831530" sldId="338"/>
        </pc:sldMkLst>
      </pc:sldChg>
      <pc:sldChg chg="add del">
        <pc:chgData name="Lu, Xianguo" userId="57649a0a-d28e-4448-98a1-8d5cbd8ea753" providerId="ADAL" clId="{401CA770-6E6C-F24E-9C95-D4136FC9F1F1}" dt="2024-07-24T13:33:21.994" v="6222" actId="2696"/>
        <pc:sldMkLst>
          <pc:docMk/>
          <pc:sldMk cId="3501020317" sldId="338"/>
        </pc:sldMkLst>
      </pc:sldChg>
      <pc:sldChg chg="add del">
        <pc:chgData name="Lu, Xianguo" userId="57649a0a-d28e-4448-98a1-8d5cbd8ea753" providerId="ADAL" clId="{401CA770-6E6C-F24E-9C95-D4136FC9F1F1}" dt="2024-07-24T13:33:21.994" v="6222" actId="2696"/>
        <pc:sldMkLst>
          <pc:docMk/>
          <pc:sldMk cId="626687869" sldId="339"/>
        </pc:sldMkLst>
      </pc:sldChg>
      <pc:sldChg chg="add del">
        <pc:chgData name="Lu, Xianguo" userId="57649a0a-d28e-4448-98a1-8d5cbd8ea753" providerId="ADAL" clId="{401CA770-6E6C-F24E-9C95-D4136FC9F1F1}" dt="2024-07-26T21:35:45.529" v="17351" actId="2696"/>
        <pc:sldMkLst>
          <pc:docMk/>
          <pc:sldMk cId="1990462269" sldId="339"/>
        </pc:sldMkLst>
      </pc:sldChg>
      <pc:sldChg chg="addSp delSp modSp add mod modAnim">
        <pc:chgData name="Lu, Xianguo" userId="57649a0a-d28e-4448-98a1-8d5cbd8ea753" providerId="ADAL" clId="{401CA770-6E6C-F24E-9C95-D4136FC9F1F1}" dt="2024-07-24T19:59:33.024" v="6861"/>
        <pc:sldMkLst>
          <pc:docMk/>
          <pc:sldMk cId="169317100" sldId="340"/>
        </pc:sldMkLst>
      </pc:sldChg>
      <pc:sldChg chg="addSp delSp modSp add mod modAnim">
        <pc:chgData name="Lu, Xianguo" userId="57649a0a-d28e-4448-98a1-8d5cbd8ea753" providerId="ADAL" clId="{401CA770-6E6C-F24E-9C95-D4136FC9F1F1}" dt="2024-07-26T21:04:53.950" v="16647" actId="20577"/>
        <pc:sldMkLst>
          <pc:docMk/>
          <pc:sldMk cId="4245450221" sldId="341"/>
        </pc:sldMkLst>
      </pc:sldChg>
      <pc:sldChg chg="addSp delSp modSp mod ord delAnim modAnim modNotesTx">
        <pc:chgData name="Lu, Xianguo" userId="57649a0a-d28e-4448-98a1-8d5cbd8ea753" providerId="ADAL" clId="{401CA770-6E6C-F24E-9C95-D4136FC9F1F1}" dt="2024-07-27T20:41:15.469" v="21071" actId="14100"/>
        <pc:sldMkLst>
          <pc:docMk/>
          <pc:sldMk cId="516267705" sldId="342"/>
        </pc:sldMkLst>
      </pc:sldChg>
      <pc:sldChg chg="addSp delSp modSp add mod delAnim modAnim">
        <pc:chgData name="Lu, Xianguo" userId="57649a0a-d28e-4448-98a1-8d5cbd8ea753" providerId="ADAL" clId="{401CA770-6E6C-F24E-9C95-D4136FC9F1F1}" dt="2024-07-27T21:30:10.992" v="21405" actId="167"/>
        <pc:sldMkLst>
          <pc:docMk/>
          <pc:sldMk cId="1747421947" sldId="343"/>
        </pc:sldMkLst>
      </pc:sldChg>
      <pc:sldChg chg="addSp delSp modSp add mod addAnim delAnim modAnim">
        <pc:chgData name="Lu, Xianguo" userId="57649a0a-d28e-4448-98a1-8d5cbd8ea753" providerId="ADAL" clId="{401CA770-6E6C-F24E-9C95-D4136FC9F1F1}" dt="2024-07-27T21:32:00.592" v="21417"/>
        <pc:sldMkLst>
          <pc:docMk/>
          <pc:sldMk cId="3360245903" sldId="344"/>
        </pc:sldMkLst>
      </pc:sldChg>
      <pc:sldChg chg="del">
        <pc:chgData name="Lu, Xianguo" userId="57649a0a-d28e-4448-98a1-8d5cbd8ea753" providerId="ADAL" clId="{401CA770-6E6C-F24E-9C95-D4136FC9F1F1}" dt="2024-07-21T16:35:23.964" v="280" actId="2696"/>
        <pc:sldMkLst>
          <pc:docMk/>
          <pc:sldMk cId="373421534" sldId="345"/>
        </pc:sldMkLst>
      </pc:sldChg>
      <pc:sldChg chg="add del">
        <pc:chgData name="Lu, Xianguo" userId="57649a0a-d28e-4448-98a1-8d5cbd8ea753" providerId="ADAL" clId="{401CA770-6E6C-F24E-9C95-D4136FC9F1F1}" dt="2024-07-24T16:36:40.565" v="6634" actId="2696"/>
        <pc:sldMkLst>
          <pc:docMk/>
          <pc:sldMk cId="1286082954" sldId="345"/>
        </pc:sldMkLst>
      </pc:sldChg>
      <pc:sldChg chg="del">
        <pc:chgData name="Lu, Xianguo" userId="57649a0a-d28e-4448-98a1-8d5cbd8ea753" providerId="ADAL" clId="{401CA770-6E6C-F24E-9C95-D4136FC9F1F1}" dt="2024-07-21T16:35:23.964" v="280" actId="2696"/>
        <pc:sldMkLst>
          <pc:docMk/>
          <pc:sldMk cId="25941024" sldId="346"/>
        </pc:sldMkLst>
      </pc:sldChg>
      <pc:sldChg chg="add del">
        <pc:chgData name="Lu, Xianguo" userId="57649a0a-d28e-4448-98a1-8d5cbd8ea753" providerId="ADAL" clId="{401CA770-6E6C-F24E-9C95-D4136FC9F1F1}" dt="2024-07-24T16:36:41.914" v="6635" actId="2696"/>
        <pc:sldMkLst>
          <pc:docMk/>
          <pc:sldMk cId="3490950148" sldId="346"/>
        </pc:sldMkLst>
      </pc:sldChg>
      <pc:sldChg chg="delSp modSp add del mod">
        <pc:chgData name="Lu, Xianguo" userId="57649a0a-d28e-4448-98a1-8d5cbd8ea753" providerId="ADAL" clId="{401CA770-6E6C-F24E-9C95-D4136FC9F1F1}" dt="2024-07-24T20:02:39.177" v="6869" actId="2696"/>
        <pc:sldMkLst>
          <pc:docMk/>
          <pc:sldMk cId="3313925226" sldId="351"/>
        </pc:sldMkLst>
      </pc:sldChg>
      <pc:sldChg chg="add del">
        <pc:chgData name="Lu, Xianguo" userId="57649a0a-d28e-4448-98a1-8d5cbd8ea753" providerId="ADAL" clId="{401CA770-6E6C-F24E-9C95-D4136FC9F1F1}" dt="2024-07-26T21:34:57.796" v="17348" actId="2696"/>
        <pc:sldMkLst>
          <pc:docMk/>
          <pc:sldMk cId="4159986805" sldId="351"/>
        </pc:sldMkLst>
      </pc:sldChg>
      <pc:sldChg chg="modSp add del mod">
        <pc:chgData name="Lu, Xianguo" userId="57649a0a-d28e-4448-98a1-8d5cbd8ea753" providerId="ADAL" clId="{401CA770-6E6C-F24E-9C95-D4136FC9F1F1}" dt="2024-07-22T15:42:57.869" v="2186" actId="2696"/>
        <pc:sldMkLst>
          <pc:docMk/>
          <pc:sldMk cId="529995779" sldId="354"/>
        </pc:sldMkLst>
      </pc:sldChg>
      <pc:sldChg chg="add del">
        <pc:chgData name="Lu, Xianguo" userId="57649a0a-d28e-4448-98a1-8d5cbd8ea753" providerId="ADAL" clId="{401CA770-6E6C-F24E-9C95-D4136FC9F1F1}" dt="2024-07-24T16:36:43.977" v="6636" actId="2696"/>
        <pc:sldMkLst>
          <pc:docMk/>
          <pc:sldMk cId="73279421" sldId="357"/>
        </pc:sldMkLst>
      </pc:sldChg>
      <pc:sldChg chg="addSp delSp modSp del mod">
        <pc:chgData name="Lu, Xianguo" userId="57649a0a-d28e-4448-98a1-8d5cbd8ea753" providerId="ADAL" clId="{401CA770-6E6C-F24E-9C95-D4136FC9F1F1}" dt="2024-07-21T16:37:05.938" v="296" actId="2696"/>
        <pc:sldMkLst>
          <pc:docMk/>
          <pc:sldMk cId="3157166096" sldId="357"/>
        </pc:sldMkLst>
      </pc:sldChg>
      <pc:sldChg chg="modSp add mod">
        <pc:chgData name="Lu, Xianguo" userId="57649a0a-d28e-4448-98a1-8d5cbd8ea753" providerId="ADAL" clId="{401CA770-6E6C-F24E-9C95-D4136FC9F1F1}" dt="2024-07-26T22:14:26.240" v="18457" actId="20577"/>
        <pc:sldMkLst>
          <pc:docMk/>
          <pc:sldMk cId="491297754" sldId="358"/>
        </pc:sldMkLst>
      </pc:sldChg>
      <pc:sldChg chg="addSp delSp modSp del mod ord modAnim">
        <pc:chgData name="Lu, Xianguo" userId="57649a0a-d28e-4448-98a1-8d5cbd8ea753" providerId="ADAL" clId="{401CA770-6E6C-F24E-9C95-D4136FC9F1F1}" dt="2024-07-22T22:25:34.514" v="2247" actId="2696"/>
        <pc:sldMkLst>
          <pc:docMk/>
          <pc:sldMk cId="1584570937" sldId="358"/>
        </pc:sldMkLst>
      </pc:sldChg>
      <pc:sldChg chg="add del">
        <pc:chgData name="Lu, Xianguo" userId="57649a0a-d28e-4448-98a1-8d5cbd8ea753" providerId="ADAL" clId="{401CA770-6E6C-F24E-9C95-D4136FC9F1F1}" dt="2024-07-23T20:27:28.768" v="2251" actId="2696"/>
        <pc:sldMkLst>
          <pc:docMk/>
          <pc:sldMk cId="1675542919" sldId="358"/>
        </pc:sldMkLst>
      </pc:sldChg>
      <pc:sldChg chg="del">
        <pc:chgData name="Lu, Xianguo" userId="57649a0a-d28e-4448-98a1-8d5cbd8ea753" providerId="ADAL" clId="{401CA770-6E6C-F24E-9C95-D4136FC9F1F1}" dt="2024-07-21T16:38:51.993" v="317" actId="2696"/>
        <pc:sldMkLst>
          <pc:docMk/>
          <pc:sldMk cId="1092303427" sldId="359"/>
        </pc:sldMkLst>
      </pc:sldChg>
      <pc:sldChg chg="add del">
        <pc:chgData name="Lu, Xianguo" userId="57649a0a-d28e-4448-98a1-8d5cbd8ea753" providerId="ADAL" clId="{401CA770-6E6C-F24E-9C95-D4136FC9F1F1}" dt="2024-07-24T16:36:47.013" v="6637" actId="2696"/>
        <pc:sldMkLst>
          <pc:docMk/>
          <pc:sldMk cId="2345783519" sldId="359"/>
        </pc:sldMkLst>
      </pc:sldChg>
      <pc:sldChg chg="add del">
        <pc:chgData name="Lu, Xianguo" userId="57649a0a-d28e-4448-98a1-8d5cbd8ea753" providerId="ADAL" clId="{401CA770-6E6C-F24E-9C95-D4136FC9F1F1}" dt="2024-07-30T10:09:25.485" v="23114" actId="2696"/>
        <pc:sldMkLst>
          <pc:docMk/>
          <pc:sldMk cId="2016125266" sldId="360"/>
        </pc:sldMkLst>
      </pc:sldChg>
      <pc:sldChg chg="del">
        <pc:chgData name="Lu, Xianguo" userId="57649a0a-d28e-4448-98a1-8d5cbd8ea753" providerId="ADAL" clId="{401CA770-6E6C-F24E-9C95-D4136FC9F1F1}" dt="2024-07-21T16:43:06.733" v="328" actId="2696"/>
        <pc:sldMkLst>
          <pc:docMk/>
          <pc:sldMk cId="2673910467" sldId="360"/>
        </pc:sldMkLst>
      </pc:sldChg>
      <pc:sldChg chg="modSp add mod">
        <pc:chgData name="Lu, Xianguo" userId="57649a0a-d28e-4448-98a1-8d5cbd8ea753" providerId="ADAL" clId="{401CA770-6E6C-F24E-9C95-D4136FC9F1F1}" dt="2024-07-30T10:59:47.545" v="23304" actId="1076"/>
        <pc:sldMkLst>
          <pc:docMk/>
          <pc:sldMk cId="3608737731" sldId="360"/>
        </pc:sldMkLst>
      </pc:sldChg>
      <pc:sldChg chg="del">
        <pc:chgData name="Lu, Xianguo" userId="57649a0a-d28e-4448-98a1-8d5cbd8ea753" providerId="ADAL" clId="{401CA770-6E6C-F24E-9C95-D4136FC9F1F1}" dt="2024-07-21T16:43:06.733" v="328" actId="2696"/>
        <pc:sldMkLst>
          <pc:docMk/>
          <pc:sldMk cId="686456296" sldId="361"/>
        </pc:sldMkLst>
      </pc:sldChg>
      <pc:sldChg chg="add del">
        <pc:chgData name="Lu, Xianguo" userId="57649a0a-d28e-4448-98a1-8d5cbd8ea753" providerId="ADAL" clId="{401CA770-6E6C-F24E-9C95-D4136FC9F1F1}" dt="2024-07-30T10:09:25.485" v="23114" actId="2696"/>
        <pc:sldMkLst>
          <pc:docMk/>
          <pc:sldMk cId="1363464911" sldId="361"/>
        </pc:sldMkLst>
      </pc:sldChg>
      <pc:sldChg chg="add">
        <pc:chgData name="Lu, Xianguo" userId="57649a0a-d28e-4448-98a1-8d5cbd8ea753" providerId="ADAL" clId="{401CA770-6E6C-F24E-9C95-D4136FC9F1F1}" dt="2024-07-30T10:09:37.017" v="23115"/>
        <pc:sldMkLst>
          <pc:docMk/>
          <pc:sldMk cId="1673656181" sldId="361"/>
        </pc:sldMkLst>
      </pc:sldChg>
      <pc:sldChg chg="addSp modSp del mod">
        <pc:chgData name="Lu, Xianguo" userId="57649a0a-d28e-4448-98a1-8d5cbd8ea753" providerId="ADAL" clId="{401CA770-6E6C-F24E-9C95-D4136FC9F1F1}" dt="2024-07-21T19:02:11.780" v="596" actId="2696"/>
        <pc:sldMkLst>
          <pc:docMk/>
          <pc:sldMk cId="753261301" sldId="362"/>
        </pc:sldMkLst>
      </pc:sldChg>
      <pc:sldChg chg="add del">
        <pc:chgData name="Lu, Xianguo" userId="57649a0a-d28e-4448-98a1-8d5cbd8ea753" providerId="ADAL" clId="{401CA770-6E6C-F24E-9C95-D4136FC9F1F1}" dt="2024-07-24T16:41:46.328" v="6789" actId="2696"/>
        <pc:sldMkLst>
          <pc:docMk/>
          <pc:sldMk cId="3727276517" sldId="362"/>
        </pc:sldMkLst>
      </pc:sldChg>
      <pc:sldChg chg="del">
        <pc:chgData name="Lu, Xianguo" userId="57649a0a-d28e-4448-98a1-8d5cbd8ea753" providerId="ADAL" clId="{401CA770-6E6C-F24E-9C95-D4136FC9F1F1}" dt="2024-07-21T18:39:07.199" v="351" actId="2696"/>
        <pc:sldMkLst>
          <pc:docMk/>
          <pc:sldMk cId="2036979212" sldId="364"/>
        </pc:sldMkLst>
      </pc:sldChg>
      <pc:sldChg chg="add del">
        <pc:chgData name="Lu, Xianguo" userId="57649a0a-d28e-4448-98a1-8d5cbd8ea753" providerId="ADAL" clId="{401CA770-6E6C-F24E-9C95-D4136FC9F1F1}" dt="2024-07-24T16:41:49.618" v="6790" actId="2696"/>
        <pc:sldMkLst>
          <pc:docMk/>
          <pc:sldMk cId="2240956897" sldId="364"/>
        </pc:sldMkLst>
      </pc:sldChg>
      <pc:sldChg chg="add del">
        <pc:chgData name="Lu, Xianguo" userId="57649a0a-d28e-4448-98a1-8d5cbd8ea753" providerId="ADAL" clId="{401CA770-6E6C-F24E-9C95-D4136FC9F1F1}" dt="2024-07-21T19:21:00.485" v="616" actId="2696"/>
        <pc:sldMkLst>
          <pc:docMk/>
          <pc:sldMk cId="620208187" sldId="365"/>
        </pc:sldMkLst>
      </pc:sldChg>
      <pc:sldChg chg="addSp delSp modSp add mod modNotesTx">
        <pc:chgData name="Lu, Xianguo" userId="57649a0a-d28e-4448-98a1-8d5cbd8ea753" providerId="ADAL" clId="{401CA770-6E6C-F24E-9C95-D4136FC9F1F1}" dt="2024-07-27T20:12:30.839" v="20838" actId="1076"/>
        <pc:sldMkLst>
          <pc:docMk/>
          <pc:sldMk cId="975687655" sldId="365"/>
        </pc:sldMkLst>
      </pc:sldChg>
      <pc:sldChg chg="add del">
        <pc:chgData name="Lu, Xianguo" userId="57649a0a-d28e-4448-98a1-8d5cbd8ea753" providerId="ADAL" clId="{401CA770-6E6C-F24E-9C95-D4136FC9F1F1}" dt="2024-07-23T23:16:07.740" v="4021" actId="2696"/>
        <pc:sldMkLst>
          <pc:docMk/>
          <pc:sldMk cId="3311912359" sldId="365"/>
        </pc:sldMkLst>
      </pc:sldChg>
      <pc:sldChg chg="delSp modSp add del mod">
        <pc:chgData name="Lu, Xianguo" userId="57649a0a-d28e-4448-98a1-8d5cbd8ea753" providerId="ADAL" clId="{401CA770-6E6C-F24E-9C95-D4136FC9F1F1}" dt="2024-07-31T08:02:43.181" v="23669" actId="1076"/>
        <pc:sldMkLst>
          <pc:docMk/>
          <pc:sldMk cId="2215909754" sldId="368"/>
        </pc:sldMkLst>
      </pc:sldChg>
      <pc:sldChg chg="delSp add del mod">
        <pc:chgData name="Lu, Xianguo" userId="57649a0a-d28e-4448-98a1-8d5cbd8ea753" providerId="ADAL" clId="{401CA770-6E6C-F24E-9C95-D4136FC9F1F1}" dt="2024-07-22T15:18:37.585" v="1891" actId="2696"/>
        <pc:sldMkLst>
          <pc:docMk/>
          <pc:sldMk cId="3869216297" sldId="368"/>
        </pc:sldMkLst>
      </pc:sldChg>
      <pc:sldChg chg="add del">
        <pc:chgData name="Lu, Xianguo" userId="57649a0a-d28e-4448-98a1-8d5cbd8ea753" providerId="ADAL" clId="{401CA770-6E6C-F24E-9C95-D4136FC9F1F1}" dt="2024-07-26T21:35:06.656" v="17350" actId="2696"/>
        <pc:sldMkLst>
          <pc:docMk/>
          <pc:sldMk cId="1301051775" sldId="371"/>
        </pc:sldMkLst>
      </pc:sldChg>
      <pc:sldChg chg="modSp add del mod">
        <pc:chgData name="Lu, Xianguo" userId="57649a0a-d28e-4448-98a1-8d5cbd8ea753" providerId="ADAL" clId="{401CA770-6E6C-F24E-9C95-D4136FC9F1F1}" dt="2024-07-24T20:02:39.177" v="6869" actId="2696"/>
        <pc:sldMkLst>
          <pc:docMk/>
          <pc:sldMk cId="1489114467" sldId="371"/>
        </pc:sldMkLst>
      </pc:sldChg>
      <pc:sldChg chg="add del">
        <pc:chgData name="Lu, Xianguo" userId="57649a0a-d28e-4448-98a1-8d5cbd8ea753" providerId="ADAL" clId="{401CA770-6E6C-F24E-9C95-D4136FC9F1F1}" dt="2024-07-26T21:35:04.464" v="17349" actId="2696"/>
        <pc:sldMkLst>
          <pc:docMk/>
          <pc:sldMk cId="3259753124" sldId="373"/>
        </pc:sldMkLst>
      </pc:sldChg>
      <pc:sldChg chg="modSp add del mod">
        <pc:chgData name="Lu, Xianguo" userId="57649a0a-d28e-4448-98a1-8d5cbd8ea753" providerId="ADAL" clId="{401CA770-6E6C-F24E-9C95-D4136FC9F1F1}" dt="2024-07-24T20:02:39.177" v="6869" actId="2696"/>
        <pc:sldMkLst>
          <pc:docMk/>
          <pc:sldMk cId="3669473936" sldId="373"/>
        </pc:sldMkLst>
      </pc:sldChg>
      <pc:sldChg chg="add del">
        <pc:chgData name="Lu, Xianguo" userId="57649a0a-d28e-4448-98a1-8d5cbd8ea753" providerId="ADAL" clId="{401CA770-6E6C-F24E-9C95-D4136FC9F1F1}" dt="2024-07-24T15:58:19.298" v="6462" actId="2696"/>
        <pc:sldMkLst>
          <pc:docMk/>
          <pc:sldMk cId="1108526827" sldId="374"/>
        </pc:sldMkLst>
      </pc:sldChg>
      <pc:sldChg chg="add del">
        <pc:chgData name="Lu, Xianguo" userId="57649a0a-d28e-4448-98a1-8d5cbd8ea753" providerId="ADAL" clId="{401CA770-6E6C-F24E-9C95-D4136FC9F1F1}" dt="2024-07-24T16:43:19.216" v="6797" actId="2696"/>
        <pc:sldMkLst>
          <pc:docMk/>
          <pc:sldMk cId="3086956954" sldId="374"/>
        </pc:sldMkLst>
      </pc:sldChg>
      <pc:sldChg chg="add del">
        <pc:chgData name="Lu, Xianguo" userId="57649a0a-d28e-4448-98a1-8d5cbd8ea753" providerId="ADAL" clId="{401CA770-6E6C-F24E-9C95-D4136FC9F1F1}" dt="2024-07-24T13:36:18.328" v="6228" actId="2696"/>
        <pc:sldMkLst>
          <pc:docMk/>
          <pc:sldMk cId="644452238" sldId="380"/>
        </pc:sldMkLst>
      </pc:sldChg>
      <pc:sldChg chg="add del">
        <pc:chgData name="Lu, Xianguo" userId="57649a0a-d28e-4448-98a1-8d5cbd8ea753" providerId="ADAL" clId="{401CA770-6E6C-F24E-9C95-D4136FC9F1F1}" dt="2024-07-24T16:43:07.479" v="6796" actId="2696"/>
        <pc:sldMkLst>
          <pc:docMk/>
          <pc:sldMk cId="2166092597" sldId="380"/>
        </pc:sldMkLst>
      </pc:sldChg>
      <pc:sldChg chg="addSp delSp modSp add del mod modAnim">
        <pc:chgData name="Lu, Xianguo" userId="57649a0a-d28e-4448-98a1-8d5cbd8ea753" providerId="ADAL" clId="{401CA770-6E6C-F24E-9C95-D4136FC9F1F1}" dt="2024-07-25T18:28:50.124" v="8706" actId="2696"/>
        <pc:sldMkLst>
          <pc:docMk/>
          <pc:sldMk cId="1440800224" sldId="385"/>
        </pc:sldMkLst>
      </pc:sldChg>
      <pc:sldChg chg="delSp add del mod delAnim">
        <pc:chgData name="Lu, Xianguo" userId="57649a0a-d28e-4448-98a1-8d5cbd8ea753" providerId="ADAL" clId="{401CA770-6E6C-F24E-9C95-D4136FC9F1F1}" dt="2024-07-26T21:34:48.340" v="17347" actId="2696"/>
        <pc:sldMkLst>
          <pc:docMk/>
          <pc:sldMk cId="3926626456" sldId="385"/>
        </pc:sldMkLst>
      </pc:sldChg>
      <pc:sldChg chg="addSp delSp modSp add mod">
        <pc:chgData name="Lu, Xianguo" userId="57649a0a-d28e-4448-98a1-8d5cbd8ea753" providerId="ADAL" clId="{401CA770-6E6C-F24E-9C95-D4136FC9F1F1}" dt="2024-07-27T19:44:33.682" v="20582" actId="20577"/>
        <pc:sldMkLst>
          <pc:docMk/>
          <pc:sldMk cId="4251192714" sldId="386"/>
        </pc:sldMkLst>
      </pc:sldChg>
      <pc:sldChg chg="add del">
        <pc:chgData name="Lu, Xianguo" userId="57649a0a-d28e-4448-98a1-8d5cbd8ea753" providerId="ADAL" clId="{401CA770-6E6C-F24E-9C95-D4136FC9F1F1}" dt="2024-07-25T13:32:18.320" v="8005" actId="2696"/>
        <pc:sldMkLst>
          <pc:docMk/>
          <pc:sldMk cId="3866896957" sldId="389"/>
        </pc:sldMkLst>
      </pc:sldChg>
      <pc:sldChg chg="add del">
        <pc:chgData name="Lu, Xianguo" userId="57649a0a-d28e-4448-98a1-8d5cbd8ea753" providerId="ADAL" clId="{401CA770-6E6C-F24E-9C95-D4136FC9F1F1}" dt="2024-07-25T13:32:11.817" v="8004" actId="2696"/>
        <pc:sldMkLst>
          <pc:docMk/>
          <pc:sldMk cId="3160961988" sldId="390"/>
        </pc:sldMkLst>
      </pc:sldChg>
      <pc:sldChg chg="addSp delSp modSp add mod">
        <pc:chgData name="Lu, Xianguo" userId="57649a0a-d28e-4448-98a1-8d5cbd8ea753" providerId="ADAL" clId="{401CA770-6E6C-F24E-9C95-D4136FC9F1F1}" dt="2024-07-27T19:44:43.795" v="20586"/>
        <pc:sldMkLst>
          <pc:docMk/>
          <pc:sldMk cId="130202948" sldId="393"/>
        </pc:sldMkLst>
      </pc:sldChg>
      <pc:sldChg chg="addSp delSp modSp add mod modNotesTx">
        <pc:chgData name="Lu, Xianguo" userId="57649a0a-d28e-4448-98a1-8d5cbd8ea753" providerId="ADAL" clId="{401CA770-6E6C-F24E-9C95-D4136FC9F1F1}" dt="2024-07-27T19:44:39.322" v="20584"/>
        <pc:sldMkLst>
          <pc:docMk/>
          <pc:sldMk cId="3164837047" sldId="394"/>
        </pc:sldMkLst>
      </pc:sldChg>
      <pc:sldChg chg="addSp delSp modSp add mod modAnim">
        <pc:chgData name="Lu, Xianguo" userId="57649a0a-d28e-4448-98a1-8d5cbd8ea753" providerId="ADAL" clId="{401CA770-6E6C-F24E-9C95-D4136FC9F1F1}" dt="2024-07-27T19:44:49.555" v="20588"/>
        <pc:sldMkLst>
          <pc:docMk/>
          <pc:sldMk cId="215726320" sldId="395"/>
        </pc:sldMkLst>
      </pc:sldChg>
      <pc:sldChg chg="add del">
        <pc:chgData name="Lu, Xianguo" userId="57649a0a-d28e-4448-98a1-8d5cbd8ea753" providerId="ADAL" clId="{401CA770-6E6C-F24E-9C95-D4136FC9F1F1}" dt="2024-07-26T21:36:28.746" v="17356" actId="2696"/>
        <pc:sldMkLst>
          <pc:docMk/>
          <pc:sldMk cId="615610723" sldId="418"/>
        </pc:sldMkLst>
      </pc:sldChg>
      <pc:sldChg chg="add del">
        <pc:chgData name="Lu, Xianguo" userId="57649a0a-d28e-4448-98a1-8d5cbd8ea753" providerId="ADAL" clId="{401CA770-6E6C-F24E-9C95-D4136FC9F1F1}" dt="2024-07-26T10:21:40.714" v="11529" actId="2696"/>
        <pc:sldMkLst>
          <pc:docMk/>
          <pc:sldMk cId="1265364982" sldId="418"/>
        </pc:sldMkLst>
      </pc:sldChg>
      <pc:sldChg chg="addSp delSp modSp add mod ord modAnim modNotesTx">
        <pc:chgData name="Lu, Xianguo" userId="57649a0a-d28e-4448-98a1-8d5cbd8ea753" providerId="ADAL" clId="{401CA770-6E6C-F24E-9C95-D4136FC9F1F1}" dt="2024-07-27T21:05:38.253" v="21270" actId="1035"/>
        <pc:sldMkLst>
          <pc:docMk/>
          <pc:sldMk cId="3746440" sldId="427"/>
        </pc:sldMkLst>
      </pc:sldChg>
      <pc:sldChg chg="delSp modSp add del mod">
        <pc:chgData name="Lu, Xianguo" userId="57649a0a-d28e-4448-98a1-8d5cbd8ea753" providerId="ADAL" clId="{401CA770-6E6C-F24E-9C95-D4136FC9F1F1}" dt="2024-07-23T20:28:26.402" v="2257" actId="2696"/>
        <pc:sldMkLst>
          <pc:docMk/>
          <pc:sldMk cId="844591362" sldId="427"/>
        </pc:sldMkLst>
      </pc:sldChg>
      <pc:sldChg chg="add del">
        <pc:chgData name="Lu, Xianguo" userId="57649a0a-d28e-4448-98a1-8d5cbd8ea753" providerId="ADAL" clId="{401CA770-6E6C-F24E-9C95-D4136FC9F1F1}" dt="2024-07-22T14:28:29.002" v="1780" actId="2696"/>
        <pc:sldMkLst>
          <pc:docMk/>
          <pc:sldMk cId="945211196" sldId="427"/>
        </pc:sldMkLst>
      </pc:sldChg>
      <pc:sldChg chg="del">
        <pc:chgData name="Lu, Xianguo" userId="57649a0a-d28e-4448-98a1-8d5cbd8ea753" providerId="ADAL" clId="{401CA770-6E6C-F24E-9C95-D4136FC9F1F1}" dt="2024-07-22T14:16:50.103" v="1733" actId="2696"/>
        <pc:sldMkLst>
          <pc:docMk/>
          <pc:sldMk cId="3824057431" sldId="427"/>
        </pc:sldMkLst>
      </pc:sldChg>
      <pc:sldChg chg="modSp add del mod">
        <pc:chgData name="Lu, Xianguo" userId="57649a0a-d28e-4448-98a1-8d5cbd8ea753" providerId="ADAL" clId="{401CA770-6E6C-F24E-9C95-D4136FC9F1F1}" dt="2024-07-23T21:36:14.443" v="3429" actId="2696"/>
        <pc:sldMkLst>
          <pc:docMk/>
          <pc:sldMk cId="4263519781" sldId="427"/>
        </pc:sldMkLst>
      </pc:sldChg>
      <pc:sldChg chg="add del">
        <pc:chgData name="Lu, Xianguo" userId="57649a0a-d28e-4448-98a1-8d5cbd8ea753" providerId="ADAL" clId="{401CA770-6E6C-F24E-9C95-D4136FC9F1F1}" dt="2024-07-21T20:49:31.997" v="1004" actId="2696"/>
        <pc:sldMkLst>
          <pc:docMk/>
          <pc:sldMk cId="922554400" sldId="428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7T20:54:31.606" v="21196"/>
        <pc:sldMkLst>
          <pc:docMk/>
          <pc:sldMk cId="3991272205" sldId="428"/>
        </pc:sldMkLst>
      </pc:sldChg>
      <pc:sldChg chg="addSp delSp modSp add mod modAnim modNotesTx">
        <pc:chgData name="Lu, Xianguo" userId="57649a0a-d28e-4448-98a1-8d5cbd8ea753" providerId="ADAL" clId="{401CA770-6E6C-F24E-9C95-D4136FC9F1F1}" dt="2024-07-27T19:39:07.521" v="20553" actId="1076"/>
        <pc:sldMkLst>
          <pc:docMk/>
          <pc:sldMk cId="262422970" sldId="429"/>
        </pc:sldMkLst>
      </pc:sldChg>
      <pc:sldChg chg="del">
        <pc:chgData name="Lu, Xianguo" userId="57649a0a-d28e-4448-98a1-8d5cbd8ea753" providerId="ADAL" clId="{401CA770-6E6C-F24E-9C95-D4136FC9F1F1}" dt="2024-07-22T14:18:39.482" v="1738" actId="2696"/>
        <pc:sldMkLst>
          <pc:docMk/>
          <pc:sldMk cId="1281348392" sldId="429"/>
        </pc:sldMkLst>
      </pc:sldChg>
      <pc:sldChg chg="delSp add del mod modAnim">
        <pc:chgData name="Lu, Xianguo" userId="57649a0a-d28e-4448-98a1-8d5cbd8ea753" providerId="ADAL" clId="{401CA770-6E6C-F24E-9C95-D4136FC9F1F1}" dt="2024-07-26T10:21:40.714" v="11529" actId="2696"/>
        <pc:sldMkLst>
          <pc:docMk/>
          <pc:sldMk cId="353784863" sldId="432"/>
        </pc:sldMkLst>
      </pc:sldChg>
      <pc:sldChg chg="add del">
        <pc:chgData name="Lu, Xianguo" userId="57649a0a-d28e-4448-98a1-8d5cbd8ea753" providerId="ADAL" clId="{401CA770-6E6C-F24E-9C95-D4136FC9F1F1}" dt="2024-07-26T21:36:16.948" v="17354" actId="2696"/>
        <pc:sldMkLst>
          <pc:docMk/>
          <pc:sldMk cId="3632826366" sldId="432"/>
        </pc:sldMkLst>
      </pc:sldChg>
      <pc:sldChg chg="add del">
        <pc:chgData name="Lu, Xianguo" userId="57649a0a-d28e-4448-98a1-8d5cbd8ea753" providerId="ADAL" clId="{401CA770-6E6C-F24E-9C95-D4136FC9F1F1}" dt="2024-07-26T10:21:40.714" v="11529" actId="2696"/>
        <pc:sldMkLst>
          <pc:docMk/>
          <pc:sldMk cId="639092021" sldId="433"/>
        </pc:sldMkLst>
      </pc:sldChg>
      <pc:sldChg chg="add del">
        <pc:chgData name="Lu, Xianguo" userId="57649a0a-d28e-4448-98a1-8d5cbd8ea753" providerId="ADAL" clId="{401CA770-6E6C-F24E-9C95-D4136FC9F1F1}" dt="2024-07-26T21:36:26.213" v="17355" actId="2696"/>
        <pc:sldMkLst>
          <pc:docMk/>
          <pc:sldMk cId="3582306918" sldId="433"/>
        </pc:sldMkLst>
      </pc:sldChg>
      <pc:sldChg chg="addSp delSp modSp add del mod">
        <pc:chgData name="Lu, Xianguo" userId="57649a0a-d28e-4448-98a1-8d5cbd8ea753" providerId="ADAL" clId="{401CA770-6E6C-F24E-9C95-D4136FC9F1F1}" dt="2024-07-31T08:09:37.610" v="23726" actId="478"/>
        <pc:sldMkLst>
          <pc:docMk/>
          <pc:sldMk cId="1942223009" sldId="448"/>
        </pc:sldMkLst>
      </pc:sldChg>
      <pc:sldChg chg="del">
        <pc:chgData name="Lu, Xianguo" userId="57649a0a-d28e-4448-98a1-8d5cbd8ea753" providerId="ADAL" clId="{401CA770-6E6C-F24E-9C95-D4136FC9F1F1}" dt="2024-07-24T16:36:36.665" v="6633" actId="2696"/>
        <pc:sldMkLst>
          <pc:docMk/>
          <pc:sldMk cId="3698789114" sldId="453"/>
        </pc:sldMkLst>
      </pc:sldChg>
      <pc:sldChg chg="del">
        <pc:chgData name="Lu, Xianguo" userId="57649a0a-d28e-4448-98a1-8d5cbd8ea753" providerId="ADAL" clId="{401CA770-6E6C-F24E-9C95-D4136FC9F1F1}" dt="2024-07-24T16:35:59.679" v="6621" actId="2696"/>
        <pc:sldMkLst>
          <pc:docMk/>
          <pc:sldMk cId="3518435841" sldId="454"/>
        </pc:sldMkLst>
      </pc:sldChg>
      <pc:sldChg chg="addSp delSp modSp add mod modNotesTx">
        <pc:chgData name="Lu, Xianguo" userId="57649a0a-d28e-4448-98a1-8d5cbd8ea753" providerId="ADAL" clId="{401CA770-6E6C-F24E-9C95-D4136FC9F1F1}" dt="2024-07-27T21:14:42.036" v="21279" actId="1076"/>
        <pc:sldMkLst>
          <pc:docMk/>
          <pc:sldMk cId="2912224543" sldId="457"/>
        </pc:sldMkLst>
      </pc:sldChg>
      <pc:sldChg chg="del">
        <pc:chgData name="Lu, Xianguo" userId="57649a0a-d28e-4448-98a1-8d5cbd8ea753" providerId="ADAL" clId="{401CA770-6E6C-F24E-9C95-D4136FC9F1F1}" dt="2024-07-22T14:17:32.076" v="1735" actId="2696"/>
        <pc:sldMkLst>
          <pc:docMk/>
          <pc:sldMk cId="1514449756" sldId="459"/>
        </pc:sldMkLst>
      </pc:sldChg>
      <pc:sldChg chg="add del">
        <pc:chgData name="Lu, Xianguo" userId="57649a0a-d28e-4448-98a1-8d5cbd8ea753" providerId="ADAL" clId="{401CA770-6E6C-F24E-9C95-D4136FC9F1F1}" dt="2024-07-22T14:18:05.613" v="1737" actId="2696"/>
        <pc:sldMkLst>
          <pc:docMk/>
          <pc:sldMk cId="3475178347" sldId="459"/>
        </pc:sldMkLst>
      </pc:sldChg>
      <pc:sldChg chg="del">
        <pc:chgData name="Lu, Xianguo" userId="57649a0a-d28e-4448-98a1-8d5cbd8ea753" providerId="ADAL" clId="{401CA770-6E6C-F24E-9C95-D4136FC9F1F1}" dt="2024-07-24T16:36:18.363" v="6623" actId="2696"/>
        <pc:sldMkLst>
          <pc:docMk/>
          <pc:sldMk cId="383896427" sldId="462"/>
        </pc:sldMkLst>
      </pc:sldChg>
      <pc:sldChg chg="add del">
        <pc:chgData name="Lu, Xianguo" userId="57649a0a-d28e-4448-98a1-8d5cbd8ea753" providerId="ADAL" clId="{401CA770-6E6C-F24E-9C95-D4136FC9F1F1}" dt="2024-07-22T14:16:44.773" v="1732" actId="2696"/>
        <pc:sldMkLst>
          <pc:docMk/>
          <pc:sldMk cId="1313094381" sldId="463"/>
        </pc:sldMkLst>
      </pc:sldChg>
      <pc:sldChg chg="del">
        <pc:chgData name="Lu, Xianguo" userId="57649a0a-d28e-4448-98a1-8d5cbd8ea753" providerId="ADAL" clId="{401CA770-6E6C-F24E-9C95-D4136FC9F1F1}" dt="2024-07-22T14:16:22.887" v="1730" actId="2696"/>
        <pc:sldMkLst>
          <pc:docMk/>
          <pc:sldMk cId="3243197978" sldId="463"/>
        </pc:sldMkLst>
      </pc:sldChg>
      <pc:sldChg chg="add del">
        <pc:chgData name="Lu, Xianguo" userId="57649a0a-d28e-4448-98a1-8d5cbd8ea753" providerId="ADAL" clId="{401CA770-6E6C-F24E-9C95-D4136FC9F1F1}" dt="2024-07-26T21:37:41.872" v="17370" actId="2696"/>
        <pc:sldMkLst>
          <pc:docMk/>
          <pc:sldMk cId="3076312888" sldId="471"/>
        </pc:sldMkLst>
      </pc:sldChg>
      <pc:sldChg chg="modSp add del mod">
        <pc:chgData name="Lu, Xianguo" userId="57649a0a-d28e-4448-98a1-8d5cbd8ea753" providerId="ADAL" clId="{401CA770-6E6C-F24E-9C95-D4136FC9F1F1}" dt="2024-07-30T11:02:56.260" v="23314" actId="20577"/>
        <pc:sldMkLst>
          <pc:docMk/>
          <pc:sldMk cId="3654446785" sldId="471"/>
        </pc:sldMkLst>
      </pc:sldChg>
      <pc:sldChg chg="modSp del mod">
        <pc:chgData name="Lu, Xianguo" userId="57649a0a-d28e-4448-98a1-8d5cbd8ea753" providerId="ADAL" clId="{401CA770-6E6C-F24E-9C95-D4136FC9F1F1}" dt="2024-07-22T15:01:24.800" v="1791" actId="2696"/>
        <pc:sldMkLst>
          <pc:docMk/>
          <pc:sldMk cId="1524150677" sldId="474"/>
        </pc:sldMkLst>
      </pc:sldChg>
      <pc:sldChg chg="del">
        <pc:chgData name="Lu, Xianguo" userId="57649a0a-d28e-4448-98a1-8d5cbd8ea753" providerId="ADAL" clId="{401CA770-6E6C-F24E-9C95-D4136FC9F1F1}" dt="2024-07-24T16:36:31.292" v="6627" actId="2696"/>
        <pc:sldMkLst>
          <pc:docMk/>
          <pc:sldMk cId="2325233299" sldId="478"/>
        </pc:sldMkLst>
      </pc:sldChg>
      <pc:sldChg chg="delSp modSp add del mod setBg delAnim modAnim">
        <pc:chgData name="Lu, Xianguo" userId="57649a0a-d28e-4448-98a1-8d5cbd8ea753" providerId="ADAL" clId="{401CA770-6E6C-F24E-9C95-D4136FC9F1F1}" dt="2024-07-26T21:37:28.254" v="17369" actId="2696"/>
        <pc:sldMkLst>
          <pc:docMk/>
          <pc:sldMk cId="1494797439" sldId="483"/>
        </pc:sldMkLst>
      </pc:sldChg>
      <pc:sldChg chg="addSp delSp modSp add del mod setBg delAnim modAnim">
        <pc:chgData name="Lu, Xianguo" userId="57649a0a-d28e-4448-98a1-8d5cbd8ea753" providerId="ADAL" clId="{401CA770-6E6C-F24E-9C95-D4136FC9F1F1}" dt="2024-07-31T08:08:02.526" v="23724" actId="1076"/>
        <pc:sldMkLst>
          <pc:docMk/>
          <pc:sldMk cId="1975561821" sldId="483"/>
        </pc:sldMkLst>
      </pc:sldChg>
      <pc:sldChg chg="del">
        <pc:chgData name="Lu, Xianguo" userId="57649a0a-d28e-4448-98a1-8d5cbd8ea753" providerId="ADAL" clId="{401CA770-6E6C-F24E-9C95-D4136FC9F1F1}" dt="2024-07-21T16:43:06.733" v="328" actId="2696"/>
        <pc:sldMkLst>
          <pc:docMk/>
          <pc:sldMk cId="1086902173" sldId="486"/>
        </pc:sldMkLst>
      </pc:sldChg>
      <pc:sldChg chg="add del">
        <pc:chgData name="Lu, Xianguo" userId="57649a0a-d28e-4448-98a1-8d5cbd8ea753" providerId="ADAL" clId="{401CA770-6E6C-F24E-9C95-D4136FC9F1F1}" dt="2024-07-30T10:09:25.485" v="23114" actId="2696"/>
        <pc:sldMkLst>
          <pc:docMk/>
          <pc:sldMk cId="1835313886" sldId="486"/>
        </pc:sldMkLst>
      </pc:sldChg>
      <pc:sldChg chg="modSp add mod">
        <pc:chgData name="Lu, Xianguo" userId="57649a0a-d28e-4448-98a1-8d5cbd8ea753" providerId="ADAL" clId="{401CA770-6E6C-F24E-9C95-D4136FC9F1F1}" dt="2024-07-30T10:59:18.236" v="23297" actId="14100"/>
        <pc:sldMkLst>
          <pc:docMk/>
          <pc:sldMk cId="2998292656" sldId="486"/>
        </pc:sldMkLst>
      </pc:sldChg>
      <pc:sldChg chg="modSp del mod">
        <pc:chgData name="Lu, Xianguo" userId="57649a0a-d28e-4448-98a1-8d5cbd8ea753" providerId="ADAL" clId="{401CA770-6E6C-F24E-9C95-D4136FC9F1F1}" dt="2024-07-24T16:34:11.661" v="6588" actId="2696"/>
        <pc:sldMkLst>
          <pc:docMk/>
          <pc:sldMk cId="72457214" sldId="487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8T13:27:06.150" v="22536" actId="478"/>
        <pc:sldMkLst>
          <pc:docMk/>
          <pc:sldMk cId="3090538635" sldId="487"/>
        </pc:sldMkLst>
      </pc:sldChg>
      <pc:sldChg chg="del">
        <pc:chgData name="Lu, Xianguo" userId="57649a0a-d28e-4448-98a1-8d5cbd8ea753" providerId="ADAL" clId="{401CA770-6E6C-F24E-9C95-D4136FC9F1F1}" dt="2024-07-20T14:52:58.434" v="104" actId="2696"/>
        <pc:sldMkLst>
          <pc:docMk/>
          <pc:sldMk cId="1871613286" sldId="490"/>
        </pc:sldMkLst>
      </pc:sldChg>
      <pc:sldChg chg="del">
        <pc:chgData name="Lu, Xianguo" userId="57649a0a-d28e-4448-98a1-8d5cbd8ea753" providerId="ADAL" clId="{401CA770-6E6C-F24E-9C95-D4136FC9F1F1}" dt="2024-07-21T16:42:58.415" v="326" actId="2696"/>
        <pc:sldMkLst>
          <pc:docMk/>
          <pc:sldMk cId="7806440" sldId="491"/>
        </pc:sldMkLst>
      </pc:sldChg>
      <pc:sldChg chg="del">
        <pc:chgData name="Lu, Xianguo" userId="57649a0a-d28e-4448-98a1-8d5cbd8ea753" providerId="ADAL" clId="{401CA770-6E6C-F24E-9C95-D4136FC9F1F1}" dt="2024-07-21T16:43:01.711" v="327" actId="2696"/>
        <pc:sldMkLst>
          <pc:docMk/>
          <pc:sldMk cId="3286444032" sldId="492"/>
        </pc:sldMkLst>
      </pc:sldChg>
      <pc:sldChg chg="del">
        <pc:chgData name="Lu, Xianguo" userId="57649a0a-d28e-4448-98a1-8d5cbd8ea753" providerId="ADAL" clId="{401CA770-6E6C-F24E-9C95-D4136FC9F1F1}" dt="2024-07-21T19:13:52.544" v="612" actId="2696"/>
        <pc:sldMkLst>
          <pc:docMk/>
          <pc:sldMk cId="1520375795" sldId="493"/>
        </pc:sldMkLst>
      </pc:sldChg>
      <pc:sldChg chg="del">
        <pc:chgData name="Lu, Xianguo" userId="57649a0a-d28e-4448-98a1-8d5cbd8ea753" providerId="ADAL" clId="{401CA770-6E6C-F24E-9C95-D4136FC9F1F1}" dt="2024-07-24T16:36:30.638" v="6626" actId="2696"/>
        <pc:sldMkLst>
          <pc:docMk/>
          <pc:sldMk cId="651861186" sldId="494"/>
        </pc:sldMkLst>
      </pc:sldChg>
      <pc:sldChg chg="delSp modSp add del mod">
        <pc:chgData name="Lu, Xianguo" userId="57649a0a-d28e-4448-98a1-8d5cbd8ea753" providerId="ADAL" clId="{401CA770-6E6C-F24E-9C95-D4136FC9F1F1}" dt="2024-07-31T08:09:33.065" v="23725" actId="478"/>
        <pc:sldMkLst>
          <pc:docMk/>
          <pc:sldMk cId="496984784" sldId="495"/>
        </pc:sldMkLst>
      </pc:sldChg>
      <pc:sldChg chg="del">
        <pc:chgData name="Lu, Xianguo" userId="57649a0a-d28e-4448-98a1-8d5cbd8ea753" providerId="ADAL" clId="{401CA770-6E6C-F24E-9C95-D4136FC9F1F1}" dt="2024-07-24T16:36:26.167" v="6625" actId="2696"/>
        <pc:sldMkLst>
          <pc:docMk/>
          <pc:sldMk cId="1010526843" sldId="496"/>
        </pc:sldMkLst>
      </pc:sldChg>
      <pc:sldChg chg="del">
        <pc:chgData name="Lu, Xianguo" userId="57649a0a-d28e-4448-98a1-8d5cbd8ea753" providerId="ADAL" clId="{401CA770-6E6C-F24E-9C95-D4136FC9F1F1}" dt="2024-07-24T16:36:31.936" v="6628" actId="2696"/>
        <pc:sldMkLst>
          <pc:docMk/>
          <pc:sldMk cId="4138747363" sldId="497"/>
        </pc:sldMkLst>
      </pc:sldChg>
      <pc:sldChg chg="del">
        <pc:chgData name="Lu, Xianguo" userId="57649a0a-d28e-4448-98a1-8d5cbd8ea753" providerId="ADAL" clId="{401CA770-6E6C-F24E-9C95-D4136FC9F1F1}" dt="2024-07-24T16:36:32.498" v="6629" actId="2696"/>
        <pc:sldMkLst>
          <pc:docMk/>
          <pc:sldMk cId="895870533" sldId="498"/>
        </pc:sldMkLst>
      </pc:sldChg>
      <pc:sldChg chg="del">
        <pc:chgData name="Lu, Xianguo" userId="57649a0a-d28e-4448-98a1-8d5cbd8ea753" providerId="ADAL" clId="{401CA770-6E6C-F24E-9C95-D4136FC9F1F1}" dt="2024-07-24T16:36:32.994" v="6630" actId="2696"/>
        <pc:sldMkLst>
          <pc:docMk/>
          <pc:sldMk cId="3202273530" sldId="499"/>
        </pc:sldMkLst>
      </pc:sldChg>
      <pc:sldChg chg="addSp delSp modSp mod">
        <pc:chgData name="Lu, Xianguo" userId="57649a0a-d28e-4448-98a1-8d5cbd8ea753" providerId="ADAL" clId="{401CA770-6E6C-F24E-9C95-D4136FC9F1F1}" dt="2024-07-30T10:13:11.392" v="23146" actId="114"/>
        <pc:sldMkLst>
          <pc:docMk/>
          <pc:sldMk cId="1388125922" sldId="501"/>
        </pc:sldMkLst>
      </pc:sldChg>
      <pc:sldChg chg="del">
        <pc:chgData name="Lu, Xianguo" userId="57649a0a-d28e-4448-98a1-8d5cbd8ea753" providerId="ADAL" clId="{401CA770-6E6C-F24E-9C95-D4136FC9F1F1}" dt="2024-07-24T16:36:14.597" v="6622" actId="2696"/>
        <pc:sldMkLst>
          <pc:docMk/>
          <pc:sldMk cId="2310453558" sldId="502"/>
        </pc:sldMkLst>
      </pc:sldChg>
      <pc:sldChg chg="addSp delSp modSp new mod ord setBg modAnim">
        <pc:chgData name="Lu, Xianguo" userId="57649a0a-d28e-4448-98a1-8d5cbd8ea753" providerId="ADAL" clId="{401CA770-6E6C-F24E-9C95-D4136FC9F1F1}" dt="2024-07-30T10:51:56.477" v="23289" actId="20577"/>
        <pc:sldMkLst>
          <pc:docMk/>
          <pc:sldMk cId="3211088415" sldId="503"/>
        </pc:sldMkLst>
      </pc:sldChg>
      <pc:sldChg chg="addSp modSp new mod">
        <pc:chgData name="Lu, Xianguo" userId="57649a0a-d28e-4448-98a1-8d5cbd8ea753" providerId="ADAL" clId="{401CA770-6E6C-F24E-9C95-D4136FC9F1F1}" dt="2024-07-21T16:35:57.425" v="293" actId="207"/>
        <pc:sldMkLst>
          <pc:docMk/>
          <pc:sldMk cId="2221741183" sldId="504"/>
        </pc:sldMkLst>
      </pc:sldChg>
      <pc:sldChg chg="addSp delSp modSp add del mod ord">
        <pc:chgData name="Lu, Xianguo" userId="57649a0a-d28e-4448-98a1-8d5cbd8ea753" providerId="ADAL" clId="{401CA770-6E6C-F24E-9C95-D4136FC9F1F1}" dt="2024-07-23T22:50:47.720" v="3795" actId="2696"/>
        <pc:sldMkLst>
          <pc:docMk/>
          <pc:sldMk cId="236171652" sldId="505"/>
        </pc:sldMkLst>
      </pc:sldChg>
      <pc:sldChg chg="addSp modSp add mod">
        <pc:chgData name="Lu, Xianguo" userId="57649a0a-d28e-4448-98a1-8d5cbd8ea753" providerId="ADAL" clId="{401CA770-6E6C-F24E-9C95-D4136FC9F1F1}" dt="2024-07-27T21:47:48.364" v="21536" actId="114"/>
        <pc:sldMkLst>
          <pc:docMk/>
          <pc:sldMk cId="1969110898" sldId="505"/>
        </pc:sldMkLst>
      </pc:sldChg>
      <pc:sldChg chg="addSp modSp new del mod">
        <pc:chgData name="Lu, Xianguo" userId="57649a0a-d28e-4448-98a1-8d5cbd8ea753" providerId="ADAL" clId="{401CA770-6E6C-F24E-9C95-D4136FC9F1F1}" dt="2024-07-23T21:25:19.945" v="3377" actId="2696"/>
        <pc:sldMkLst>
          <pc:docMk/>
          <pc:sldMk cId="2190244302" sldId="506"/>
        </pc:sldMkLst>
      </pc:sldChg>
      <pc:sldChg chg="addSp delSp modSp new del mod">
        <pc:chgData name="Lu, Xianguo" userId="57649a0a-d28e-4448-98a1-8d5cbd8ea753" providerId="ADAL" clId="{401CA770-6E6C-F24E-9C95-D4136FC9F1F1}" dt="2024-07-22T15:15:35.530" v="1883" actId="2696"/>
        <pc:sldMkLst>
          <pc:docMk/>
          <pc:sldMk cId="1955443099" sldId="507"/>
        </pc:sldMkLst>
      </pc:sldChg>
      <pc:sldChg chg="add del">
        <pc:chgData name="Lu, Xianguo" userId="57649a0a-d28e-4448-98a1-8d5cbd8ea753" providerId="ADAL" clId="{401CA770-6E6C-F24E-9C95-D4136FC9F1F1}" dt="2024-07-23T21:32:22.488" v="3387" actId="2696"/>
        <pc:sldMkLst>
          <pc:docMk/>
          <pc:sldMk cId="3862558421" sldId="507"/>
        </pc:sldMkLst>
      </pc:sldChg>
      <pc:sldChg chg="addSp modSp add mod ord modAnim">
        <pc:chgData name="Lu, Xianguo" userId="57649a0a-d28e-4448-98a1-8d5cbd8ea753" providerId="ADAL" clId="{401CA770-6E6C-F24E-9C95-D4136FC9F1F1}" dt="2024-07-28T20:29:05.226" v="22957"/>
        <pc:sldMkLst>
          <pc:docMk/>
          <pc:sldMk cId="2939570951" sldId="508"/>
        </pc:sldMkLst>
      </pc:sldChg>
      <pc:sldChg chg="addSp delSp modSp add mod modAnim modNotesTx">
        <pc:chgData name="Lu, Xianguo" userId="57649a0a-d28e-4448-98a1-8d5cbd8ea753" providerId="ADAL" clId="{401CA770-6E6C-F24E-9C95-D4136FC9F1F1}" dt="2024-07-27T20:56:25.472" v="21197"/>
        <pc:sldMkLst>
          <pc:docMk/>
          <pc:sldMk cId="167285235" sldId="509"/>
        </pc:sldMkLst>
      </pc:sldChg>
      <pc:sldChg chg="add del modAnim">
        <pc:chgData name="Lu, Xianguo" userId="57649a0a-d28e-4448-98a1-8d5cbd8ea753" providerId="ADAL" clId="{401CA770-6E6C-F24E-9C95-D4136FC9F1F1}" dt="2024-07-23T23:12:56.365" v="4017" actId="2696"/>
        <pc:sldMkLst>
          <pc:docMk/>
          <pc:sldMk cId="1017064287" sldId="509"/>
        </pc:sldMkLst>
      </pc:sldChg>
      <pc:sldChg chg="add del">
        <pc:chgData name="Lu, Xianguo" userId="57649a0a-d28e-4448-98a1-8d5cbd8ea753" providerId="ADAL" clId="{401CA770-6E6C-F24E-9C95-D4136FC9F1F1}" dt="2024-07-23T23:13:52.907" v="4019" actId="2696"/>
        <pc:sldMkLst>
          <pc:docMk/>
          <pc:sldMk cId="1310508977" sldId="509"/>
        </pc:sldMkLst>
      </pc:sldChg>
      <pc:sldChg chg="add del">
        <pc:chgData name="Lu, Xianguo" userId="57649a0a-d28e-4448-98a1-8d5cbd8ea753" providerId="ADAL" clId="{401CA770-6E6C-F24E-9C95-D4136FC9F1F1}" dt="2024-07-22T14:33:20.095" v="1782" actId="2696"/>
        <pc:sldMkLst>
          <pc:docMk/>
          <pc:sldMk cId="1192776520" sldId="510"/>
        </pc:sldMkLst>
      </pc:sldChg>
      <pc:sldChg chg="add del">
        <pc:chgData name="Lu, Xianguo" userId="57649a0a-d28e-4448-98a1-8d5cbd8ea753" providerId="ADAL" clId="{401CA770-6E6C-F24E-9C95-D4136FC9F1F1}" dt="2024-07-24T16:42:56.445" v="6795" actId="2696"/>
        <pc:sldMkLst>
          <pc:docMk/>
          <pc:sldMk cId="1626887468" sldId="510"/>
        </pc:sldMkLst>
      </pc:sldChg>
      <pc:sldChg chg="add del">
        <pc:chgData name="Lu, Xianguo" userId="57649a0a-d28e-4448-98a1-8d5cbd8ea753" providerId="ADAL" clId="{401CA770-6E6C-F24E-9C95-D4136FC9F1F1}" dt="2024-07-22T14:14:49.809" v="1728" actId="2696"/>
        <pc:sldMkLst>
          <pc:docMk/>
          <pc:sldMk cId="2515006934" sldId="510"/>
        </pc:sldMkLst>
      </pc:sldChg>
      <pc:sldChg chg="addSp delSp modSp add mod modAnim modNotesTx">
        <pc:chgData name="Lu, Xianguo" userId="57649a0a-d28e-4448-98a1-8d5cbd8ea753" providerId="ADAL" clId="{401CA770-6E6C-F24E-9C95-D4136FC9F1F1}" dt="2024-07-30T12:52:41.532" v="23470"/>
        <pc:sldMkLst>
          <pc:docMk/>
          <pc:sldMk cId="2394805038" sldId="511"/>
        </pc:sldMkLst>
      </pc:sldChg>
      <pc:sldChg chg="add del">
        <pc:chgData name="Lu, Xianguo" userId="57649a0a-d28e-4448-98a1-8d5cbd8ea753" providerId="ADAL" clId="{401CA770-6E6C-F24E-9C95-D4136FC9F1F1}" dt="2024-07-24T16:42:25.390" v="6792" actId="2696"/>
        <pc:sldMkLst>
          <pc:docMk/>
          <pc:sldMk cId="3726155778" sldId="512"/>
        </pc:sldMkLst>
      </pc:sldChg>
      <pc:sldChg chg="addSp delSp modSp add del mod">
        <pc:chgData name="Lu, Xianguo" userId="57649a0a-d28e-4448-98a1-8d5cbd8ea753" providerId="ADAL" clId="{401CA770-6E6C-F24E-9C95-D4136FC9F1F1}" dt="2024-07-23T23:16:07.740" v="4021" actId="2696"/>
        <pc:sldMkLst>
          <pc:docMk/>
          <pc:sldMk cId="3867376770" sldId="512"/>
        </pc:sldMkLst>
      </pc:sldChg>
      <pc:sldChg chg="addSp delSp modSp new del mod">
        <pc:chgData name="Lu, Xianguo" userId="57649a0a-d28e-4448-98a1-8d5cbd8ea753" providerId="ADAL" clId="{401CA770-6E6C-F24E-9C95-D4136FC9F1F1}" dt="2024-07-21T20:42:14.087" v="939" actId="2696"/>
        <pc:sldMkLst>
          <pc:docMk/>
          <pc:sldMk cId="950362859" sldId="513"/>
        </pc:sldMkLst>
      </pc:sldChg>
      <pc:sldChg chg="addSp delSp modSp add mod modNotesTx">
        <pc:chgData name="Lu, Xianguo" userId="57649a0a-d28e-4448-98a1-8d5cbd8ea753" providerId="ADAL" clId="{401CA770-6E6C-F24E-9C95-D4136FC9F1F1}" dt="2024-07-27T20:53:22.881" v="21194" actId="207"/>
        <pc:sldMkLst>
          <pc:docMk/>
          <pc:sldMk cId="3787795665" sldId="513"/>
        </pc:sldMkLst>
      </pc:sldChg>
      <pc:sldChg chg="addSp delSp modSp new del mod ord">
        <pc:chgData name="Lu, Xianguo" userId="57649a0a-d28e-4448-98a1-8d5cbd8ea753" providerId="ADAL" clId="{401CA770-6E6C-F24E-9C95-D4136FC9F1F1}" dt="2024-07-22T15:30:29.706" v="2011" actId="2696"/>
        <pc:sldMkLst>
          <pc:docMk/>
          <pc:sldMk cId="3853780521" sldId="514"/>
        </pc:sldMkLst>
      </pc:sldChg>
      <pc:sldChg chg="addSp delSp modSp new del mod">
        <pc:chgData name="Lu, Xianguo" userId="57649a0a-d28e-4448-98a1-8d5cbd8ea753" providerId="ADAL" clId="{401CA770-6E6C-F24E-9C95-D4136FC9F1F1}" dt="2024-07-23T20:35:22.645" v="2460" actId="2696"/>
        <pc:sldMkLst>
          <pc:docMk/>
          <pc:sldMk cId="726808884" sldId="515"/>
        </pc:sldMkLst>
      </pc:sldChg>
      <pc:sldChg chg="addSp delSp modSp add mod">
        <pc:chgData name="Lu, Xianguo" userId="57649a0a-d28e-4448-98a1-8d5cbd8ea753" providerId="ADAL" clId="{401CA770-6E6C-F24E-9C95-D4136FC9F1F1}" dt="2024-07-27T19:43:38.605" v="20579" actId="164"/>
        <pc:sldMkLst>
          <pc:docMk/>
          <pc:sldMk cId="973084063" sldId="516"/>
        </pc:sldMkLst>
      </pc:sldChg>
      <pc:sldChg chg="addSp delSp modSp new del mod">
        <pc:chgData name="Lu, Xianguo" userId="57649a0a-d28e-4448-98a1-8d5cbd8ea753" providerId="ADAL" clId="{401CA770-6E6C-F24E-9C95-D4136FC9F1F1}" dt="2024-07-22T15:16:58.590" v="1887" actId="2696"/>
        <pc:sldMkLst>
          <pc:docMk/>
          <pc:sldMk cId="3439859341" sldId="516"/>
        </pc:sldMkLst>
      </pc:sldChg>
      <pc:sldChg chg="add del">
        <pc:chgData name="Lu, Xianguo" userId="57649a0a-d28e-4448-98a1-8d5cbd8ea753" providerId="ADAL" clId="{401CA770-6E6C-F24E-9C95-D4136FC9F1F1}" dt="2024-07-22T15:14:15.846" v="1876" actId="2696"/>
        <pc:sldMkLst>
          <pc:docMk/>
          <pc:sldMk cId="341816937" sldId="517"/>
        </pc:sldMkLst>
      </pc:sldChg>
      <pc:sldChg chg="delSp modSp add mod ord setBg delAnim modAnim modNotesTx">
        <pc:chgData name="Lu, Xianguo" userId="57649a0a-d28e-4448-98a1-8d5cbd8ea753" providerId="ADAL" clId="{401CA770-6E6C-F24E-9C95-D4136FC9F1F1}" dt="2024-07-27T19:56:55.212" v="20775" actId="255"/>
        <pc:sldMkLst>
          <pc:docMk/>
          <pc:sldMk cId="3359384370" sldId="517"/>
        </pc:sldMkLst>
      </pc:sldChg>
      <pc:sldChg chg="add del setBg">
        <pc:chgData name="Lu, Xianguo" userId="57649a0a-d28e-4448-98a1-8d5cbd8ea753" providerId="ADAL" clId="{401CA770-6E6C-F24E-9C95-D4136FC9F1F1}" dt="2024-07-24T16:17:25.893" v="6464" actId="2696"/>
        <pc:sldMkLst>
          <pc:docMk/>
          <pc:sldMk cId="3815174332" sldId="517"/>
        </pc:sldMkLst>
      </pc:sldChg>
      <pc:sldChg chg="modSp add mod">
        <pc:chgData name="Lu, Xianguo" userId="57649a0a-d28e-4448-98a1-8d5cbd8ea753" providerId="ADAL" clId="{401CA770-6E6C-F24E-9C95-D4136FC9F1F1}" dt="2024-07-24T15:49:43.620" v="6370" actId="1076"/>
        <pc:sldMkLst>
          <pc:docMk/>
          <pc:sldMk cId="343477221" sldId="518"/>
        </pc:sldMkLst>
      </pc:sldChg>
      <pc:sldChg chg="addSp modSp new mod">
        <pc:chgData name="Lu, Xianguo" userId="57649a0a-d28e-4448-98a1-8d5cbd8ea753" providerId="ADAL" clId="{401CA770-6E6C-F24E-9C95-D4136FC9F1F1}" dt="2024-07-25T20:20:30.427" v="9313" actId="14100"/>
        <pc:sldMkLst>
          <pc:docMk/>
          <pc:sldMk cId="2808013320" sldId="519"/>
        </pc:sldMkLst>
      </pc:sldChg>
      <pc:sldChg chg="addSp delSp modSp new del mod setBg">
        <pc:chgData name="Lu, Xianguo" userId="57649a0a-d28e-4448-98a1-8d5cbd8ea753" providerId="ADAL" clId="{401CA770-6E6C-F24E-9C95-D4136FC9F1F1}" dt="2024-07-23T22:24:40.411" v="3565" actId="2696"/>
        <pc:sldMkLst>
          <pc:docMk/>
          <pc:sldMk cId="1322874784" sldId="520"/>
        </pc:sldMkLst>
      </pc:sldChg>
      <pc:sldChg chg="modSp add del mod setBg">
        <pc:chgData name="Lu, Xianguo" userId="57649a0a-d28e-4448-98a1-8d5cbd8ea753" providerId="ADAL" clId="{401CA770-6E6C-F24E-9C95-D4136FC9F1F1}" dt="2024-07-24T16:17:25.893" v="6464" actId="2696"/>
        <pc:sldMkLst>
          <pc:docMk/>
          <pc:sldMk cId="2710605645" sldId="521"/>
        </pc:sldMkLst>
      </pc:sldChg>
      <pc:sldChg chg="delSp add mod ord setBg">
        <pc:chgData name="Lu, Xianguo" userId="57649a0a-d28e-4448-98a1-8d5cbd8ea753" providerId="ADAL" clId="{401CA770-6E6C-F24E-9C95-D4136FC9F1F1}" dt="2024-07-24T16:27:18.981" v="6575" actId="20578"/>
        <pc:sldMkLst>
          <pc:docMk/>
          <pc:sldMk cId="2910871896" sldId="521"/>
        </pc:sldMkLst>
      </pc:sldChg>
      <pc:sldChg chg="addSp delSp modSp new mod setBg delAnim modAnim">
        <pc:chgData name="Lu, Xianguo" userId="57649a0a-d28e-4448-98a1-8d5cbd8ea753" providerId="ADAL" clId="{401CA770-6E6C-F24E-9C95-D4136FC9F1F1}" dt="2024-07-27T20:51:24.070" v="21094"/>
        <pc:sldMkLst>
          <pc:docMk/>
          <pc:sldMk cId="2736327202" sldId="522"/>
        </pc:sldMkLst>
      </pc:sldChg>
      <pc:sldChg chg="addSp delSp modSp new mod setBg">
        <pc:chgData name="Lu, Xianguo" userId="57649a0a-d28e-4448-98a1-8d5cbd8ea753" providerId="ADAL" clId="{401CA770-6E6C-F24E-9C95-D4136FC9F1F1}" dt="2024-07-27T20:51:24.070" v="21094"/>
        <pc:sldMkLst>
          <pc:docMk/>
          <pc:sldMk cId="1771724244" sldId="523"/>
        </pc:sldMkLst>
      </pc:sldChg>
      <pc:sldChg chg="addSp delSp modSp add mod modAnim">
        <pc:chgData name="Lu, Xianguo" userId="57649a0a-d28e-4448-98a1-8d5cbd8ea753" providerId="ADAL" clId="{401CA770-6E6C-F24E-9C95-D4136FC9F1F1}" dt="2024-07-27T21:47:17.591" v="21530" actId="114"/>
        <pc:sldMkLst>
          <pc:docMk/>
          <pc:sldMk cId="3556656161" sldId="524"/>
        </pc:sldMkLst>
      </pc:sldChg>
      <pc:sldChg chg="addSp delSp modSp add mod delAnim modAnim">
        <pc:chgData name="Lu, Xianguo" userId="57649a0a-d28e-4448-98a1-8d5cbd8ea753" providerId="ADAL" clId="{401CA770-6E6C-F24E-9C95-D4136FC9F1F1}" dt="2024-07-27T21:47:10.588" v="21528" actId="114"/>
        <pc:sldMkLst>
          <pc:docMk/>
          <pc:sldMk cId="4285856603" sldId="525"/>
        </pc:sldMkLst>
      </pc:sldChg>
      <pc:sldChg chg="addSp delSp modSp new mod">
        <pc:chgData name="Lu, Xianguo" userId="57649a0a-d28e-4448-98a1-8d5cbd8ea753" providerId="ADAL" clId="{401CA770-6E6C-F24E-9C95-D4136FC9F1F1}" dt="2024-07-24T16:19:02.419" v="6513" actId="1076"/>
        <pc:sldMkLst>
          <pc:docMk/>
          <pc:sldMk cId="4227893140" sldId="526"/>
        </pc:sldMkLst>
      </pc:sldChg>
      <pc:sldChg chg="modSp add mod">
        <pc:chgData name="Lu, Xianguo" userId="57649a0a-d28e-4448-98a1-8d5cbd8ea753" providerId="ADAL" clId="{401CA770-6E6C-F24E-9C95-D4136FC9F1F1}" dt="2024-07-24T16:20:04.039" v="6564" actId="1076"/>
        <pc:sldMkLst>
          <pc:docMk/>
          <pc:sldMk cId="2823638764" sldId="527"/>
        </pc:sldMkLst>
      </pc:sldChg>
      <pc:sldChg chg="addSp modSp add mod modNotesTx">
        <pc:chgData name="Lu, Xianguo" userId="57649a0a-d28e-4448-98a1-8d5cbd8ea753" providerId="ADAL" clId="{401CA770-6E6C-F24E-9C95-D4136FC9F1F1}" dt="2024-07-27T19:49:27.850" v="20651" actId="20577"/>
        <pc:sldMkLst>
          <pc:docMk/>
          <pc:sldMk cId="1544833418" sldId="528"/>
        </pc:sldMkLst>
      </pc:sldChg>
      <pc:sldChg chg="add del">
        <pc:chgData name="Lu, Xianguo" userId="57649a0a-d28e-4448-98a1-8d5cbd8ea753" providerId="ADAL" clId="{401CA770-6E6C-F24E-9C95-D4136FC9F1F1}" dt="2024-07-24T16:39:13.305" v="6736"/>
        <pc:sldMkLst>
          <pc:docMk/>
          <pc:sldMk cId="4083297309" sldId="528"/>
        </pc:sldMkLst>
      </pc:sldChg>
      <pc:sldChg chg="add del">
        <pc:chgData name="Lu, Xianguo" userId="57649a0a-d28e-4448-98a1-8d5cbd8ea753" providerId="ADAL" clId="{401CA770-6E6C-F24E-9C95-D4136FC9F1F1}" dt="2024-07-25T12:48:17.282" v="7639" actId="2696"/>
        <pc:sldMkLst>
          <pc:docMk/>
          <pc:sldMk cId="4155486723" sldId="529"/>
        </pc:sldMkLst>
      </pc:sldChg>
      <pc:sldChg chg="addSp delSp modSp add mod">
        <pc:chgData name="Lu, Xianguo" userId="57649a0a-d28e-4448-98a1-8d5cbd8ea753" providerId="ADAL" clId="{401CA770-6E6C-F24E-9C95-D4136FC9F1F1}" dt="2024-07-27T21:46:55.010" v="21524" actId="114"/>
        <pc:sldMkLst>
          <pc:docMk/>
          <pc:sldMk cId="1960111610" sldId="530"/>
        </pc:sldMkLst>
      </pc:sldChg>
      <pc:sldChg chg="addSp delSp modSp add mod">
        <pc:chgData name="Lu, Xianguo" userId="57649a0a-d28e-4448-98a1-8d5cbd8ea753" providerId="ADAL" clId="{401CA770-6E6C-F24E-9C95-D4136FC9F1F1}" dt="2024-07-27T21:47:03.241" v="21526" actId="114"/>
        <pc:sldMkLst>
          <pc:docMk/>
          <pc:sldMk cId="3823101816" sldId="531"/>
        </pc:sldMkLst>
      </pc:sldChg>
      <pc:sldChg chg="addSp delSp modSp new del mod delAnim modAnim">
        <pc:chgData name="Lu, Xianguo" userId="57649a0a-d28e-4448-98a1-8d5cbd8ea753" providerId="ADAL" clId="{401CA770-6E6C-F24E-9C95-D4136FC9F1F1}" dt="2024-07-26T19:11:06.877" v="14399" actId="2696"/>
        <pc:sldMkLst>
          <pc:docMk/>
          <pc:sldMk cId="3502975156" sldId="532"/>
        </pc:sldMkLst>
      </pc:sldChg>
      <pc:sldChg chg="addSp delSp modSp add mod delAnim modAnim">
        <pc:chgData name="Lu, Xianguo" userId="57649a0a-d28e-4448-98a1-8d5cbd8ea753" providerId="ADAL" clId="{401CA770-6E6C-F24E-9C95-D4136FC9F1F1}" dt="2024-07-27T19:54:19.703" v="20765" actId="1076"/>
        <pc:sldMkLst>
          <pc:docMk/>
          <pc:sldMk cId="1460955490" sldId="533"/>
        </pc:sldMkLst>
      </pc:sldChg>
      <pc:sldChg chg="addSp delSp modSp new del mod">
        <pc:chgData name="Lu, Xianguo" userId="57649a0a-d28e-4448-98a1-8d5cbd8ea753" providerId="ADAL" clId="{401CA770-6E6C-F24E-9C95-D4136FC9F1F1}" dt="2024-07-26T19:21:08.111" v="14536" actId="2696"/>
        <pc:sldMkLst>
          <pc:docMk/>
          <pc:sldMk cId="3021833945" sldId="533"/>
        </pc:sldMkLst>
      </pc:sldChg>
      <pc:sldChg chg="addSp delSp modSp new del mod">
        <pc:chgData name="Lu, Xianguo" userId="57649a0a-d28e-4448-98a1-8d5cbd8ea753" providerId="ADAL" clId="{401CA770-6E6C-F24E-9C95-D4136FC9F1F1}" dt="2024-07-26T19:16:25.175" v="14475" actId="2696"/>
        <pc:sldMkLst>
          <pc:docMk/>
          <pc:sldMk cId="1157998376" sldId="534"/>
        </pc:sldMkLst>
      </pc:sldChg>
      <pc:sldChg chg="delSp add del mod">
        <pc:chgData name="Lu, Xianguo" userId="57649a0a-d28e-4448-98a1-8d5cbd8ea753" providerId="ADAL" clId="{401CA770-6E6C-F24E-9C95-D4136FC9F1F1}" dt="2024-07-26T19:21:13.311" v="14538" actId="2696"/>
        <pc:sldMkLst>
          <pc:docMk/>
          <pc:sldMk cId="3264508345" sldId="534"/>
        </pc:sldMkLst>
      </pc:sldChg>
      <pc:sldChg chg="addSp delSp modSp new del mod">
        <pc:chgData name="Lu, Xianguo" userId="57649a0a-d28e-4448-98a1-8d5cbd8ea753" providerId="ADAL" clId="{401CA770-6E6C-F24E-9C95-D4136FC9F1F1}" dt="2024-07-25T14:37:14.125" v="8337" actId="2696"/>
        <pc:sldMkLst>
          <pc:docMk/>
          <pc:sldMk cId="666495188" sldId="535"/>
        </pc:sldMkLst>
      </pc:sldChg>
      <pc:sldChg chg="addSp delSp modSp add mod modAnim modNotesTx">
        <pc:chgData name="Lu, Xianguo" userId="57649a0a-d28e-4448-98a1-8d5cbd8ea753" providerId="ADAL" clId="{401CA770-6E6C-F24E-9C95-D4136FC9F1F1}" dt="2024-07-26T21:26:24.274" v="16994" actId="1038"/>
        <pc:sldMkLst>
          <pc:docMk/>
          <pc:sldMk cId="2374027485" sldId="535"/>
        </pc:sldMkLst>
      </pc:sldChg>
      <pc:sldChg chg="addSp delSp modSp new del mod">
        <pc:chgData name="Lu, Xianguo" userId="57649a0a-d28e-4448-98a1-8d5cbd8ea753" providerId="ADAL" clId="{401CA770-6E6C-F24E-9C95-D4136FC9F1F1}" dt="2024-07-25T23:09:51.329" v="11039" actId="2696"/>
        <pc:sldMkLst>
          <pc:docMk/>
          <pc:sldMk cId="1409271916" sldId="536"/>
        </pc:sldMkLst>
      </pc:sldChg>
      <pc:sldChg chg="addSp delSp modSp add del mod">
        <pc:chgData name="Lu, Xianguo" userId="57649a0a-d28e-4448-98a1-8d5cbd8ea753" providerId="ADAL" clId="{401CA770-6E6C-F24E-9C95-D4136FC9F1F1}" dt="2024-07-25T21:32:22.610" v="9991" actId="2696"/>
        <pc:sldMkLst>
          <pc:docMk/>
          <pc:sldMk cId="4035090726" sldId="537"/>
        </pc:sldMkLst>
      </pc:sldChg>
      <pc:sldChg chg="addSp delSp modSp new mod modAnim modNotesTx">
        <pc:chgData name="Lu, Xianguo" userId="57649a0a-d28e-4448-98a1-8d5cbd8ea753" providerId="ADAL" clId="{401CA770-6E6C-F24E-9C95-D4136FC9F1F1}" dt="2024-07-27T19:52:07.300" v="20704" actId="1037"/>
        <pc:sldMkLst>
          <pc:docMk/>
          <pc:sldMk cId="2133309771" sldId="538"/>
        </pc:sldMkLst>
      </pc:sldChg>
      <pc:sldChg chg="delSp add del mod">
        <pc:chgData name="Lu, Xianguo" userId="57649a0a-d28e-4448-98a1-8d5cbd8ea753" providerId="ADAL" clId="{401CA770-6E6C-F24E-9C95-D4136FC9F1F1}" dt="2024-07-25T20:37:30.026" v="9401" actId="2696"/>
        <pc:sldMkLst>
          <pc:docMk/>
          <pc:sldMk cId="3808142589" sldId="539"/>
        </pc:sldMkLst>
      </pc:sldChg>
      <pc:sldChg chg="addSp modSp new del mod ord">
        <pc:chgData name="Lu, Xianguo" userId="57649a0a-d28e-4448-98a1-8d5cbd8ea753" providerId="ADAL" clId="{401CA770-6E6C-F24E-9C95-D4136FC9F1F1}" dt="2024-07-25T23:10:06.883" v="11040" actId="2696"/>
        <pc:sldMkLst>
          <pc:docMk/>
          <pc:sldMk cId="1572826380" sldId="540"/>
        </pc:sldMkLst>
      </pc:sldChg>
      <pc:sldChg chg="addSp delSp modSp new mod setBg">
        <pc:chgData name="Lu, Xianguo" userId="57649a0a-d28e-4448-98a1-8d5cbd8ea753" providerId="ADAL" clId="{401CA770-6E6C-F24E-9C95-D4136FC9F1F1}" dt="2024-07-26T22:18:12.006" v="18479" actId="20577"/>
        <pc:sldMkLst>
          <pc:docMk/>
          <pc:sldMk cId="2035096172" sldId="541"/>
        </pc:sldMkLst>
      </pc:sldChg>
      <pc:sldChg chg="add del">
        <pc:chgData name="Lu, Xianguo" userId="57649a0a-d28e-4448-98a1-8d5cbd8ea753" providerId="ADAL" clId="{401CA770-6E6C-F24E-9C95-D4136FC9F1F1}" dt="2024-07-25T21:31:07.708" v="9981" actId="2696"/>
        <pc:sldMkLst>
          <pc:docMk/>
          <pc:sldMk cId="603005429" sldId="542"/>
        </pc:sldMkLst>
      </pc:sldChg>
      <pc:sldChg chg="addSp delSp modSp add mod delAnim modAnim modNotesTx">
        <pc:chgData name="Lu, Xianguo" userId="57649a0a-d28e-4448-98a1-8d5cbd8ea753" providerId="ADAL" clId="{401CA770-6E6C-F24E-9C95-D4136FC9F1F1}" dt="2024-07-27T21:20:06.814" v="21329"/>
        <pc:sldMkLst>
          <pc:docMk/>
          <pc:sldMk cId="2894109206" sldId="542"/>
        </pc:sldMkLst>
      </pc:sldChg>
      <pc:sldChg chg="addSp delSp modSp add mod ord modAnim">
        <pc:chgData name="Lu, Xianguo" userId="57649a0a-d28e-4448-98a1-8d5cbd8ea753" providerId="ADAL" clId="{401CA770-6E6C-F24E-9C95-D4136FC9F1F1}" dt="2024-07-27T19:54:32.347" v="20768" actId="1076"/>
        <pc:sldMkLst>
          <pc:docMk/>
          <pc:sldMk cId="4013955464" sldId="543"/>
        </pc:sldMkLst>
      </pc:sldChg>
      <pc:sldChg chg="addSp delSp modSp new mod delAnim modAnim modNotesTx">
        <pc:chgData name="Lu, Xianguo" userId="57649a0a-d28e-4448-98a1-8d5cbd8ea753" providerId="ADAL" clId="{401CA770-6E6C-F24E-9C95-D4136FC9F1F1}" dt="2024-07-28T15:14:25.385" v="22790" actId="1076"/>
        <pc:sldMkLst>
          <pc:docMk/>
          <pc:sldMk cId="2892819499" sldId="544"/>
        </pc:sldMkLst>
      </pc:sldChg>
      <pc:sldChg chg="addSp delSp modSp new mod delAnim modAnim">
        <pc:chgData name="Lu, Xianguo" userId="57649a0a-d28e-4448-98a1-8d5cbd8ea753" providerId="ADAL" clId="{401CA770-6E6C-F24E-9C95-D4136FC9F1F1}" dt="2024-07-27T19:53:11.100" v="20736" actId="20577"/>
        <pc:sldMkLst>
          <pc:docMk/>
          <pc:sldMk cId="3404611869" sldId="545"/>
        </pc:sldMkLst>
      </pc:sldChg>
      <pc:sldChg chg="addSp delSp new del mod">
        <pc:chgData name="Lu, Xianguo" userId="57649a0a-d28e-4448-98a1-8d5cbd8ea753" providerId="ADAL" clId="{401CA770-6E6C-F24E-9C95-D4136FC9F1F1}" dt="2024-07-26T14:57:48.899" v="12992" actId="2696"/>
        <pc:sldMkLst>
          <pc:docMk/>
          <pc:sldMk cId="3930445700" sldId="546"/>
        </pc:sldMkLst>
      </pc:sldChg>
      <pc:sldChg chg="addSp delSp new del mod">
        <pc:chgData name="Lu, Xianguo" userId="57649a0a-d28e-4448-98a1-8d5cbd8ea753" providerId="ADAL" clId="{401CA770-6E6C-F24E-9C95-D4136FC9F1F1}" dt="2024-07-26T20:28:34.831" v="15558" actId="2696"/>
        <pc:sldMkLst>
          <pc:docMk/>
          <pc:sldMk cId="2545095310" sldId="547"/>
        </pc:sldMkLst>
      </pc:sldChg>
      <pc:sldChg chg="addSp delSp modSp new mod modAnim modNotesTx">
        <pc:chgData name="Lu, Xianguo" userId="57649a0a-d28e-4448-98a1-8d5cbd8ea753" providerId="ADAL" clId="{401CA770-6E6C-F24E-9C95-D4136FC9F1F1}" dt="2024-07-27T19:53:50.551" v="20744" actId="1076"/>
        <pc:sldMkLst>
          <pc:docMk/>
          <pc:sldMk cId="2628796468" sldId="548"/>
        </pc:sldMkLst>
      </pc:sldChg>
      <pc:sldChg chg="addSp delSp modSp new del mod delAnim modAnim modNotesTx">
        <pc:chgData name="Lu, Xianguo" userId="57649a0a-d28e-4448-98a1-8d5cbd8ea753" providerId="ADAL" clId="{401CA770-6E6C-F24E-9C95-D4136FC9F1F1}" dt="2024-07-26T20:45:33.090" v="16185" actId="2696"/>
        <pc:sldMkLst>
          <pc:docMk/>
          <pc:sldMk cId="2550035034" sldId="549"/>
        </pc:sldMkLst>
      </pc:sldChg>
      <pc:sldChg chg="addSp delSp modSp add del mod addAnim delAnim modAnim">
        <pc:chgData name="Lu, Xianguo" userId="57649a0a-d28e-4448-98a1-8d5cbd8ea753" providerId="ADAL" clId="{401CA770-6E6C-F24E-9C95-D4136FC9F1F1}" dt="2024-07-26T20:54:01.227" v="16410" actId="2696"/>
        <pc:sldMkLst>
          <pc:docMk/>
          <pc:sldMk cId="4109328325" sldId="550"/>
        </pc:sldMkLst>
      </pc:sldChg>
      <pc:sldChg chg="addSp delSp modSp add mod ord addAnim delAnim modAnim">
        <pc:chgData name="Lu, Xianguo" userId="57649a0a-d28e-4448-98a1-8d5cbd8ea753" providerId="ADAL" clId="{401CA770-6E6C-F24E-9C95-D4136FC9F1F1}" dt="2024-07-27T19:54:39.867" v="20770" actId="20577"/>
        <pc:sldMkLst>
          <pc:docMk/>
          <pc:sldMk cId="3841553209" sldId="551"/>
        </pc:sldMkLst>
      </pc:sldChg>
      <pc:sldChg chg="addSp delSp modSp add mod delAnim modAnim">
        <pc:chgData name="Lu, Xianguo" userId="57649a0a-d28e-4448-98a1-8d5cbd8ea753" providerId="ADAL" clId="{401CA770-6E6C-F24E-9C95-D4136FC9F1F1}" dt="2024-07-27T19:54:55.555" v="20772"/>
        <pc:sldMkLst>
          <pc:docMk/>
          <pc:sldMk cId="1896321676" sldId="552"/>
        </pc:sldMkLst>
      </pc:sldChg>
      <pc:sldChg chg="addSp modSp new mod">
        <pc:chgData name="Lu, Xianguo" userId="57649a0a-d28e-4448-98a1-8d5cbd8ea753" providerId="ADAL" clId="{401CA770-6E6C-F24E-9C95-D4136FC9F1F1}" dt="2024-07-27T18:42:06.171" v="20239" actId="1076"/>
        <pc:sldMkLst>
          <pc:docMk/>
          <pc:sldMk cId="1902106308" sldId="553"/>
        </pc:sldMkLst>
      </pc:sldChg>
      <pc:sldChg chg="addSp delSp modSp add mod delAnim modAnim">
        <pc:chgData name="Lu, Xianguo" userId="57649a0a-d28e-4448-98a1-8d5cbd8ea753" providerId="ADAL" clId="{401CA770-6E6C-F24E-9C95-D4136FC9F1F1}" dt="2024-07-30T14:22:00.220" v="23543" actId="1035"/>
        <pc:sldMkLst>
          <pc:docMk/>
          <pc:sldMk cId="693345950" sldId="554"/>
        </pc:sldMkLst>
      </pc:sldChg>
      <pc:sldChg chg="addSp modSp new mod ord">
        <pc:chgData name="Lu, Xianguo" userId="57649a0a-d28e-4448-98a1-8d5cbd8ea753" providerId="ADAL" clId="{401CA770-6E6C-F24E-9C95-D4136FC9F1F1}" dt="2024-07-30T10:20:42.060" v="23215" actId="20577"/>
        <pc:sldMkLst>
          <pc:docMk/>
          <pc:sldMk cId="1363428137" sldId="555"/>
        </pc:sldMkLst>
      </pc:sldChg>
      <pc:sldChg chg="addSp delSp modSp add mod">
        <pc:chgData name="Lu, Xianguo" userId="57649a0a-d28e-4448-98a1-8d5cbd8ea753" providerId="ADAL" clId="{401CA770-6E6C-F24E-9C95-D4136FC9F1F1}" dt="2024-07-30T14:01:09.315" v="23513" actId="20577"/>
        <pc:sldMkLst>
          <pc:docMk/>
          <pc:sldMk cId="1481969402" sldId="556"/>
        </pc:sldMkLst>
      </pc:sldChg>
      <pc:sldChg chg="addSp delSp modSp new mod ord delAnim modAnim">
        <pc:chgData name="Lu, Xianguo" userId="57649a0a-d28e-4448-98a1-8d5cbd8ea753" providerId="ADAL" clId="{401CA770-6E6C-F24E-9C95-D4136FC9F1F1}" dt="2024-07-27T18:51:00.553" v="20299"/>
        <pc:sldMkLst>
          <pc:docMk/>
          <pc:sldMk cId="3044067556" sldId="557"/>
        </pc:sldMkLst>
      </pc:sldChg>
      <pc:sldChg chg="addSp delSp modSp add mod delAnim modAnim">
        <pc:chgData name="Lu, Xianguo" userId="57649a0a-d28e-4448-98a1-8d5cbd8ea753" providerId="ADAL" clId="{401CA770-6E6C-F24E-9C95-D4136FC9F1F1}" dt="2024-07-27T18:46:58.381" v="20272" actId="20577"/>
        <pc:sldMkLst>
          <pc:docMk/>
          <pc:sldMk cId="370574495" sldId="558"/>
        </pc:sldMkLst>
      </pc:sldChg>
      <pc:sldChg chg="addSp delSp modSp add mod delAnim modAnim">
        <pc:chgData name="Lu, Xianguo" userId="57649a0a-d28e-4448-98a1-8d5cbd8ea753" providerId="ADAL" clId="{401CA770-6E6C-F24E-9C95-D4136FC9F1F1}" dt="2024-07-30T14:00:55.909" v="23505" actId="14100"/>
        <pc:sldMkLst>
          <pc:docMk/>
          <pc:sldMk cId="2792567322" sldId="559"/>
        </pc:sldMkLst>
      </pc:sldChg>
      <pc:sldChg chg="delSp modSp add del">
        <pc:chgData name="Lu, Xianguo" userId="57649a0a-d28e-4448-98a1-8d5cbd8ea753" providerId="ADAL" clId="{401CA770-6E6C-F24E-9C95-D4136FC9F1F1}" dt="2024-07-27T18:50:47.369" v="20297" actId="2696"/>
        <pc:sldMkLst>
          <pc:docMk/>
          <pc:sldMk cId="803961320" sldId="560"/>
        </pc:sldMkLst>
      </pc:sldChg>
      <pc:sldChg chg="addSp delSp modSp add del mod modAnim">
        <pc:chgData name="Lu, Xianguo" userId="57649a0a-d28e-4448-98a1-8d5cbd8ea753" providerId="ADAL" clId="{401CA770-6E6C-F24E-9C95-D4136FC9F1F1}" dt="2024-07-27T20:41:57.933" v="21077" actId="2696"/>
        <pc:sldMkLst>
          <pc:docMk/>
          <pc:sldMk cId="2870275069" sldId="560"/>
        </pc:sldMkLst>
      </pc:sldChg>
      <pc:sldChg chg="addSp modSp add modAnim">
        <pc:chgData name="Lu, Xianguo" userId="57649a0a-d28e-4448-98a1-8d5cbd8ea753" providerId="ADAL" clId="{401CA770-6E6C-F24E-9C95-D4136FC9F1F1}" dt="2024-07-27T20:41:49.313" v="21076"/>
        <pc:sldMkLst>
          <pc:docMk/>
          <pc:sldMk cId="2221636" sldId="561"/>
        </pc:sldMkLst>
      </pc:sldChg>
      <pc:sldChg chg="add del">
        <pc:chgData name="Lu, Xianguo" userId="57649a0a-d28e-4448-98a1-8d5cbd8ea753" providerId="ADAL" clId="{401CA770-6E6C-F24E-9C95-D4136FC9F1F1}" dt="2024-07-27T21:41:12.575" v="21479" actId="2696"/>
        <pc:sldMkLst>
          <pc:docMk/>
          <pc:sldMk cId="3246847347" sldId="562"/>
        </pc:sldMkLst>
      </pc:sldChg>
      <pc:sldChg chg="addSp modSp new mod">
        <pc:chgData name="Lu, Xianguo" userId="57649a0a-d28e-4448-98a1-8d5cbd8ea753" providerId="ADAL" clId="{401CA770-6E6C-F24E-9C95-D4136FC9F1F1}" dt="2024-07-29T16:37:45.015" v="23113"/>
        <pc:sldMkLst>
          <pc:docMk/>
          <pc:sldMk cId="3519411430" sldId="562"/>
        </pc:sldMkLst>
      </pc:sldChg>
    </pc:docChg>
  </pc:docChgLst>
  <pc:docChgLst>
    <pc:chgData name="Lu, Xianguo" userId="57649a0a-d28e-4448-98a1-8d5cbd8ea753" providerId="ADAL" clId="{D4793458-0C7D-AA48-ACFE-86482D7B7779}"/>
    <pc:docChg chg="undo custSel addSld modSld">
      <pc:chgData name="Lu, Xianguo" userId="57649a0a-d28e-4448-98a1-8d5cbd8ea753" providerId="ADAL" clId="{D4793458-0C7D-AA48-ACFE-86482D7B7779}" dt="2025-04-01T00:06:53.092" v="144"/>
      <pc:docMkLst>
        <pc:docMk/>
      </pc:docMkLst>
      <pc:sldChg chg="add">
        <pc:chgData name="Lu, Xianguo" userId="57649a0a-d28e-4448-98a1-8d5cbd8ea753" providerId="ADAL" clId="{D4793458-0C7D-AA48-ACFE-86482D7B7779}" dt="2025-04-01T00:06:28.122" v="143"/>
        <pc:sldMkLst>
          <pc:docMk/>
          <pc:sldMk cId="516267705" sldId="342"/>
        </pc:sldMkLst>
      </pc:sldChg>
      <pc:sldChg chg="delSp mod modAnim">
        <pc:chgData name="Lu, Xianguo" userId="57649a0a-d28e-4448-98a1-8d5cbd8ea753" providerId="ADAL" clId="{D4793458-0C7D-AA48-ACFE-86482D7B7779}" dt="2025-03-31T17:43:26.708" v="142" actId="478"/>
        <pc:sldMkLst>
          <pc:docMk/>
          <pc:sldMk cId="3608737731" sldId="360"/>
        </pc:sldMkLst>
      </pc:sldChg>
      <pc:sldChg chg="modSp mod">
        <pc:chgData name="Lu, Xianguo" userId="57649a0a-d28e-4448-98a1-8d5cbd8ea753" providerId="ADAL" clId="{D4793458-0C7D-AA48-ACFE-86482D7B7779}" dt="2025-03-31T15:53:12.736" v="129" actId="20577"/>
        <pc:sldMkLst>
          <pc:docMk/>
          <pc:sldMk cId="1388125922" sldId="501"/>
        </pc:sldMkLst>
      </pc:sldChg>
      <pc:sldChg chg="add setBg">
        <pc:chgData name="Lu, Xianguo" userId="57649a0a-d28e-4448-98a1-8d5cbd8ea753" providerId="ADAL" clId="{D4793458-0C7D-AA48-ACFE-86482D7B7779}" dt="2025-04-01T00:06:53.092" v="144"/>
        <pc:sldMkLst>
          <pc:docMk/>
          <pc:sldMk cId="3211088415" sldId="503"/>
        </pc:sldMkLst>
      </pc:sldChg>
      <pc:sldChg chg="add">
        <pc:chgData name="Lu, Xianguo" userId="57649a0a-d28e-4448-98a1-8d5cbd8ea753" providerId="ADAL" clId="{D4793458-0C7D-AA48-ACFE-86482D7B7779}" dt="2025-03-31T17:43:18.517" v="140" actId="2890"/>
        <pc:sldMkLst>
          <pc:docMk/>
          <pc:sldMk cId="1473451713" sldId="638"/>
        </pc:sldMkLst>
      </pc:sldChg>
    </pc:docChg>
  </pc:docChgLst>
  <pc:docChgLst>
    <pc:chgData name="Lu, Xianguo" userId="57649a0a-d28e-4448-98a1-8d5cbd8ea753" providerId="ADAL" clId="{5553C9CB-3B91-7D4F-8ACA-89B97B0171C9}"/>
    <pc:docChg chg="custSel addSld delSld modSld sldOrd">
      <pc:chgData name="Lu, Xianguo" userId="57649a0a-d28e-4448-98a1-8d5cbd8ea753" providerId="ADAL" clId="{5553C9CB-3B91-7D4F-8ACA-89B97B0171C9}" dt="2025-03-31T14:59:09.845" v="728" actId="1076"/>
      <pc:docMkLst>
        <pc:docMk/>
      </pc:docMkLst>
      <pc:sldChg chg="add">
        <pc:chgData name="Lu, Xianguo" userId="57649a0a-d28e-4448-98a1-8d5cbd8ea753" providerId="ADAL" clId="{5553C9CB-3B91-7D4F-8ACA-89B97B0171C9}" dt="2025-03-30T15:20:52.134" v="225"/>
        <pc:sldMkLst>
          <pc:docMk/>
          <pc:sldMk cId="107984366" sldId="293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1956750537" sldId="293"/>
        </pc:sldMkLst>
      </pc:sldChg>
      <pc:sldChg chg="add del">
        <pc:chgData name="Lu, Xianguo" userId="57649a0a-d28e-4448-98a1-8d5cbd8ea753" providerId="ADAL" clId="{5553C9CB-3B91-7D4F-8ACA-89B97B0171C9}" dt="2025-03-30T15:56:32.436" v="711" actId="2696"/>
        <pc:sldMkLst>
          <pc:docMk/>
          <pc:sldMk cId="2256985444" sldId="305"/>
        </pc:sldMkLst>
      </pc:sldChg>
      <pc:sldChg chg="del ord">
        <pc:chgData name="Lu, Xianguo" userId="57649a0a-d28e-4448-98a1-8d5cbd8ea753" providerId="ADAL" clId="{5553C9CB-3B91-7D4F-8ACA-89B97B0171C9}" dt="2025-03-26T02:50:34.856" v="7" actId="2696"/>
        <pc:sldMkLst>
          <pc:docMk/>
          <pc:sldMk cId="2423158307" sldId="305"/>
        </pc:sldMkLst>
      </pc:sldChg>
      <pc:sldChg chg="del ord setBg">
        <pc:chgData name="Lu, Xianguo" userId="57649a0a-d28e-4448-98a1-8d5cbd8ea753" providerId="ADAL" clId="{5553C9CB-3B91-7D4F-8ACA-89B97B0171C9}" dt="2025-03-26T02:50:34.856" v="7" actId="2696"/>
        <pc:sldMkLst>
          <pc:docMk/>
          <pc:sldMk cId="1927732615" sldId="311"/>
        </pc:sldMkLst>
      </pc:sldChg>
      <pc:sldChg chg="add del setBg">
        <pc:chgData name="Lu, Xianguo" userId="57649a0a-d28e-4448-98a1-8d5cbd8ea753" providerId="ADAL" clId="{5553C9CB-3B91-7D4F-8ACA-89B97B0171C9}" dt="2025-03-30T15:56:32.427" v="709" actId="2696"/>
        <pc:sldMkLst>
          <pc:docMk/>
          <pc:sldMk cId="3241497171" sldId="311"/>
        </pc:sldMkLst>
      </pc:sldChg>
      <pc:sldChg chg="del ord">
        <pc:chgData name="Lu, Xianguo" userId="57649a0a-d28e-4448-98a1-8d5cbd8ea753" providerId="ADAL" clId="{5553C9CB-3B91-7D4F-8ACA-89B97B0171C9}" dt="2025-03-26T02:48:59.773" v="4" actId="2696"/>
        <pc:sldMkLst>
          <pc:docMk/>
          <pc:sldMk cId="800558018" sldId="315"/>
        </pc:sldMkLst>
      </pc:sldChg>
      <pc:sldChg chg="add">
        <pc:chgData name="Lu, Xianguo" userId="57649a0a-d28e-4448-98a1-8d5cbd8ea753" providerId="ADAL" clId="{5553C9CB-3B91-7D4F-8ACA-89B97B0171C9}" dt="2025-03-26T06:28:03.167" v="22"/>
        <pc:sldMkLst>
          <pc:docMk/>
          <pc:sldMk cId="220238679" sldId="339"/>
        </pc:sldMkLst>
      </pc:sldChg>
      <pc:sldChg chg="del">
        <pc:chgData name="Lu, Xianguo" userId="57649a0a-d28e-4448-98a1-8d5cbd8ea753" providerId="ADAL" clId="{5553C9CB-3B91-7D4F-8ACA-89B97B0171C9}" dt="2025-03-26T06:27:58.657" v="21" actId="2696"/>
        <pc:sldMkLst>
          <pc:docMk/>
          <pc:sldMk cId="626687869" sldId="339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169317100" sldId="340"/>
        </pc:sldMkLst>
      </pc:sldChg>
      <pc:sldChg chg="add">
        <pc:chgData name="Lu, Xianguo" userId="57649a0a-d28e-4448-98a1-8d5cbd8ea753" providerId="ADAL" clId="{5553C9CB-3B91-7D4F-8ACA-89B97B0171C9}" dt="2025-03-30T15:20:52.134" v="225"/>
        <pc:sldMkLst>
          <pc:docMk/>
          <pc:sldMk cId="2945106586" sldId="340"/>
        </pc:sldMkLst>
      </pc:sldChg>
      <pc:sldChg chg="add">
        <pc:chgData name="Lu, Xianguo" userId="57649a0a-d28e-4448-98a1-8d5cbd8ea753" providerId="ADAL" clId="{5553C9CB-3B91-7D4F-8ACA-89B97B0171C9}" dt="2025-03-30T15:20:52.134" v="225"/>
        <pc:sldMkLst>
          <pc:docMk/>
          <pc:sldMk cId="4065460851" sldId="341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4245450221" sldId="341"/>
        </pc:sldMkLst>
      </pc:sldChg>
      <pc:sldChg chg="del">
        <pc:chgData name="Lu, Xianguo" userId="57649a0a-d28e-4448-98a1-8d5cbd8ea753" providerId="ADAL" clId="{5553C9CB-3B91-7D4F-8ACA-89B97B0171C9}" dt="2025-03-26T06:24:38.422" v="19" actId="2696"/>
        <pc:sldMkLst>
          <pc:docMk/>
          <pc:sldMk cId="3746440" sldId="427"/>
        </pc:sldMkLst>
      </pc:sldChg>
      <pc:sldChg chg="add">
        <pc:chgData name="Lu, Xianguo" userId="57649a0a-d28e-4448-98a1-8d5cbd8ea753" providerId="ADAL" clId="{5553C9CB-3B91-7D4F-8ACA-89B97B0171C9}" dt="2025-03-26T06:30:51.896" v="25"/>
        <pc:sldMkLst>
          <pc:docMk/>
          <pc:sldMk cId="50103321" sldId="427"/>
        </pc:sldMkLst>
      </pc:sldChg>
      <pc:sldChg chg="add del">
        <pc:chgData name="Lu, Xianguo" userId="57649a0a-d28e-4448-98a1-8d5cbd8ea753" providerId="ADAL" clId="{5553C9CB-3B91-7D4F-8ACA-89B97B0171C9}" dt="2025-03-26T06:30:48.637" v="24" actId="2696"/>
        <pc:sldMkLst>
          <pc:docMk/>
          <pc:sldMk cId="2163687381" sldId="427"/>
        </pc:sldMkLst>
      </pc:sldChg>
      <pc:sldChg chg="add del">
        <pc:chgData name="Lu, Xianguo" userId="57649a0a-d28e-4448-98a1-8d5cbd8ea753" providerId="ADAL" clId="{5553C9CB-3B91-7D4F-8ACA-89B97B0171C9}" dt="2025-03-26T06:30:48.637" v="24" actId="2696"/>
        <pc:sldMkLst>
          <pc:docMk/>
          <pc:sldMk cId="2485233962" sldId="428"/>
        </pc:sldMkLst>
      </pc:sldChg>
      <pc:sldChg chg="add">
        <pc:chgData name="Lu, Xianguo" userId="57649a0a-d28e-4448-98a1-8d5cbd8ea753" providerId="ADAL" clId="{5553C9CB-3B91-7D4F-8ACA-89B97B0171C9}" dt="2025-03-26T06:30:51.896" v="25"/>
        <pc:sldMkLst>
          <pc:docMk/>
          <pc:sldMk cId="3422003137" sldId="428"/>
        </pc:sldMkLst>
      </pc:sldChg>
      <pc:sldChg chg="del">
        <pc:chgData name="Lu, Xianguo" userId="57649a0a-d28e-4448-98a1-8d5cbd8ea753" providerId="ADAL" clId="{5553C9CB-3B91-7D4F-8ACA-89B97B0171C9}" dt="2025-03-26T06:24:38.422" v="19" actId="2696"/>
        <pc:sldMkLst>
          <pc:docMk/>
          <pc:sldMk cId="3991272205" sldId="428"/>
        </pc:sldMkLst>
      </pc:sldChg>
      <pc:sldChg chg="add del">
        <pc:chgData name="Lu, Xianguo" userId="57649a0a-d28e-4448-98a1-8d5cbd8ea753" providerId="ADAL" clId="{5553C9CB-3B91-7D4F-8ACA-89B97B0171C9}" dt="2025-03-30T15:56:32.432" v="710" actId="2696"/>
        <pc:sldMkLst>
          <pc:docMk/>
          <pc:sldMk cId="2120589144" sldId="471"/>
        </pc:sldMkLst>
      </pc:sldChg>
      <pc:sldChg chg="del">
        <pc:chgData name="Lu, Xianguo" userId="57649a0a-d28e-4448-98a1-8d5cbd8ea753" providerId="ADAL" clId="{5553C9CB-3B91-7D4F-8ACA-89B97B0171C9}" dt="2025-03-26T02:54:54.988" v="13" actId="2696"/>
        <pc:sldMkLst>
          <pc:docMk/>
          <pc:sldMk cId="3654446785" sldId="471"/>
        </pc:sldMkLst>
      </pc:sldChg>
      <pc:sldChg chg="add del">
        <pc:chgData name="Lu, Xianguo" userId="57649a0a-d28e-4448-98a1-8d5cbd8ea753" providerId="ADAL" clId="{5553C9CB-3B91-7D4F-8ACA-89B97B0171C9}" dt="2025-03-30T15:56:32.261" v="706" actId="2696"/>
        <pc:sldMkLst>
          <pc:docMk/>
          <pc:sldMk cId="2003493214" sldId="486"/>
        </pc:sldMkLst>
      </pc:sldChg>
      <pc:sldChg chg="add del">
        <pc:chgData name="Lu, Xianguo" userId="57649a0a-d28e-4448-98a1-8d5cbd8ea753" providerId="ADAL" clId="{5553C9CB-3B91-7D4F-8ACA-89B97B0171C9}" dt="2025-03-26T02:56:32.435" v="17" actId="2696"/>
        <pc:sldMkLst>
          <pc:docMk/>
          <pc:sldMk cId="2337466876" sldId="486"/>
        </pc:sldMkLst>
      </pc:sldChg>
      <pc:sldChg chg="del">
        <pc:chgData name="Lu, Xianguo" userId="57649a0a-d28e-4448-98a1-8d5cbd8ea753" providerId="ADAL" clId="{5553C9CB-3B91-7D4F-8ACA-89B97B0171C9}" dt="2025-03-26T02:55:22.845" v="15" actId="2696"/>
        <pc:sldMkLst>
          <pc:docMk/>
          <pc:sldMk cId="2998292656" sldId="486"/>
        </pc:sldMkLst>
      </pc:sldChg>
      <pc:sldChg chg="modSp mod">
        <pc:chgData name="Lu, Xianguo" userId="57649a0a-d28e-4448-98a1-8d5cbd8ea753" providerId="ADAL" clId="{5553C9CB-3B91-7D4F-8ACA-89B97B0171C9}" dt="2025-03-30T15:15:54.011" v="157" actId="20577"/>
        <pc:sldMkLst>
          <pc:docMk/>
          <pc:sldMk cId="1388125922" sldId="501"/>
        </pc:sldMkLst>
      </pc:sldChg>
      <pc:sldChg chg="add del setBg">
        <pc:chgData name="Lu, Xianguo" userId="57649a0a-d28e-4448-98a1-8d5cbd8ea753" providerId="ADAL" clId="{5553C9CB-3B91-7D4F-8ACA-89B97B0171C9}" dt="2025-03-30T15:56:32.445" v="713" actId="2696"/>
        <pc:sldMkLst>
          <pc:docMk/>
          <pc:sldMk cId="2920453793" sldId="503"/>
        </pc:sldMkLst>
      </pc:sldChg>
      <pc:sldChg chg="del">
        <pc:chgData name="Lu, Xianguo" userId="57649a0a-d28e-4448-98a1-8d5cbd8ea753" providerId="ADAL" clId="{5553C9CB-3B91-7D4F-8ACA-89B97B0171C9}" dt="2025-03-30T15:44:57.032" v="691" actId="2696"/>
        <pc:sldMkLst>
          <pc:docMk/>
          <pc:sldMk cId="3211088415" sldId="503"/>
        </pc:sldMkLst>
      </pc:sldChg>
      <pc:sldChg chg="add del setBg">
        <pc:chgData name="Lu, Xianguo" userId="57649a0a-d28e-4448-98a1-8d5cbd8ea753" providerId="ADAL" clId="{5553C9CB-3B91-7D4F-8ACA-89B97B0171C9}" dt="2025-03-30T15:45:13.008" v="693" actId="2696"/>
        <pc:sldMkLst>
          <pc:docMk/>
          <pc:sldMk cId="3292953441" sldId="503"/>
        </pc:sldMkLst>
      </pc:sldChg>
      <pc:sldChg chg="del">
        <pc:chgData name="Lu, Xianguo" userId="57649a0a-d28e-4448-98a1-8d5cbd8ea753" providerId="ADAL" clId="{5553C9CB-3B91-7D4F-8ACA-89B97B0171C9}" dt="2025-03-26T02:50:34.856" v="7" actId="2696"/>
        <pc:sldMkLst>
          <pc:docMk/>
          <pc:sldMk cId="1969110898" sldId="505"/>
        </pc:sldMkLst>
      </pc:sldChg>
      <pc:sldChg chg="add del">
        <pc:chgData name="Lu, Xianguo" userId="57649a0a-d28e-4448-98a1-8d5cbd8ea753" providerId="ADAL" clId="{5553C9CB-3B91-7D4F-8ACA-89B97B0171C9}" dt="2025-03-30T15:56:32.441" v="712" actId="2696"/>
        <pc:sldMkLst>
          <pc:docMk/>
          <pc:sldMk cId="3847727137" sldId="505"/>
        </pc:sldMkLst>
      </pc:sldChg>
      <pc:sldChg chg="add del">
        <pc:chgData name="Lu, Xianguo" userId="57649a0a-d28e-4448-98a1-8d5cbd8ea753" providerId="ADAL" clId="{5553C9CB-3B91-7D4F-8ACA-89B97B0171C9}" dt="2025-03-30T15:56:32.221" v="705" actId="2696"/>
        <pc:sldMkLst>
          <pc:docMk/>
          <pc:sldMk cId="2346344081" sldId="508"/>
        </pc:sldMkLst>
      </pc:sldChg>
      <pc:sldChg chg="del">
        <pc:chgData name="Lu, Xianguo" userId="57649a0a-d28e-4448-98a1-8d5cbd8ea753" providerId="ADAL" clId="{5553C9CB-3B91-7D4F-8ACA-89B97B0171C9}" dt="2025-03-26T02:51:28.953" v="9" actId="2696"/>
        <pc:sldMkLst>
          <pc:docMk/>
          <pc:sldMk cId="2939570951" sldId="508"/>
        </pc:sldMkLst>
      </pc:sldChg>
      <pc:sldChg chg="del">
        <pc:chgData name="Lu, Xianguo" userId="57649a0a-d28e-4448-98a1-8d5cbd8ea753" providerId="ADAL" clId="{5553C9CB-3B91-7D4F-8ACA-89B97B0171C9}" dt="2025-03-26T06:24:38.422" v="19" actId="2696"/>
        <pc:sldMkLst>
          <pc:docMk/>
          <pc:sldMk cId="167285235" sldId="509"/>
        </pc:sldMkLst>
      </pc:sldChg>
      <pc:sldChg chg="add">
        <pc:chgData name="Lu, Xianguo" userId="57649a0a-d28e-4448-98a1-8d5cbd8ea753" providerId="ADAL" clId="{5553C9CB-3B91-7D4F-8ACA-89B97B0171C9}" dt="2025-03-26T06:30:51.896" v="25"/>
        <pc:sldMkLst>
          <pc:docMk/>
          <pc:sldMk cId="383649460" sldId="509"/>
        </pc:sldMkLst>
      </pc:sldChg>
      <pc:sldChg chg="add del">
        <pc:chgData name="Lu, Xianguo" userId="57649a0a-d28e-4448-98a1-8d5cbd8ea753" providerId="ADAL" clId="{5553C9CB-3B91-7D4F-8ACA-89B97B0171C9}" dt="2025-03-26T06:30:48.637" v="24" actId="2696"/>
        <pc:sldMkLst>
          <pc:docMk/>
          <pc:sldMk cId="2732618809" sldId="509"/>
        </pc:sldMkLst>
      </pc:sldChg>
      <pc:sldChg chg="add">
        <pc:chgData name="Lu, Xianguo" userId="57649a0a-d28e-4448-98a1-8d5cbd8ea753" providerId="ADAL" clId="{5553C9CB-3B91-7D4F-8ACA-89B97B0171C9}" dt="2025-03-26T06:30:51.896" v="25"/>
        <pc:sldMkLst>
          <pc:docMk/>
          <pc:sldMk cId="2473688083" sldId="513"/>
        </pc:sldMkLst>
      </pc:sldChg>
      <pc:sldChg chg="add del">
        <pc:chgData name="Lu, Xianguo" userId="57649a0a-d28e-4448-98a1-8d5cbd8ea753" providerId="ADAL" clId="{5553C9CB-3B91-7D4F-8ACA-89B97B0171C9}" dt="2025-03-26T06:30:48.637" v="24" actId="2696"/>
        <pc:sldMkLst>
          <pc:docMk/>
          <pc:sldMk cId="2988549360" sldId="513"/>
        </pc:sldMkLst>
      </pc:sldChg>
      <pc:sldChg chg="del">
        <pc:chgData name="Lu, Xianguo" userId="57649a0a-d28e-4448-98a1-8d5cbd8ea753" providerId="ADAL" clId="{5553C9CB-3B91-7D4F-8ACA-89B97B0171C9}" dt="2025-03-26T06:24:38.422" v="19" actId="2696"/>
        <pc:sldMkLst>
          <pc:docMk/>
          <pc:sldMk cId="3787795665" sldId="513"/>
        </pc:sldMkLst>
      </pc:sldChg>
      <pc:sldChg chg="modSp add mod setBg">
        <pc:chgData name="Lu, Xianguo" userId="57649a0a-d28e-4448-98a1-8d5cbd8ea753" providerId="ADAL" clId="{5553C9CB-3B91-7D4F-8ACA-89B97B0171C9}" dt="2025-03-30T15:23:18.045" v="239" actId="207"/>
        <pc:sldMkLst>
          <pc:docMk/>
          <pc:sldMk cId="3107183294" sldId="517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3359384370" sldId="517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2910871896" sldId="521"/>
        </pc:sldMkLst>
      </pc:sldChg>
      <pc:sldChg chg="add setBg">
        <pc:chgData name="Lu, Xianguo" userId="57649a0a-d28e-4448-98a1-8d5cbd8ea753" providerId="ADAL" clId="{5553C9CB-3B91-7D4F-8ACA-89B97B0171C9}" dt="2025-03-30T15:22:44.921" v="237"/>
        <pc:sldMkLst>
          <pc:docMk/>
          <pc:sldMk cId="3961591537" sldId="521"/>
        </pc:sldMkLst>
      </pc:sldChg>
      <pc:sldChg chg="add">
        <pc:chgData name="Lu, Xianguo" userId="57649a0a-d28e-4448-98a1-8d5cbd8ea753" providerId="ADAL" clId="{5553C9CB-3B91-7D4F-8ACA-89B97B0171C9}" dt="2025-03-30T15:50:53.375" v="697"/>
        <pc:sldMkLst>
          <pc:docMk/>
          <pc:sldMk cId="1370246929" sldId="533"/>
        </pc:sldMkLst>
      </pc:sldChg>
      <pc:sldChg chg="del">
        <pc:chgData name="Lu, Xianguo" userId="57649a0a-d28e-4448-98a1-8d5cbd8ea753" providerId="ADAL" clId="{5553C9CB-3B91-7D4F-8ACA-89B97B0171C9}" dt="2025-03-30T15:50:51.180" v="696" actId="2696"/>
        <pc:sldMkLst>
          <pc:docMk/>
          <pc:sldMk cId="1460955490" sldId="533"/>
        </pc:sldMkLst>
      </pc:sldChg>
      <pc:sldChg chg="modSp mod">
        <pc:chgData name="Lu, Xianguo" userId="57649a0a-d28e-4448-98a1-8d5cbd8ea753" providerId="ADAL" clId="{5553C9CB-3B91-7D4F-8ACA-89B97B0171C9}" dt="2025-03-30T15:51:14.203" v="699" actId="14100"/>
        <pc:sldMkLst>
          <pc:docMk/>
          <pc:sldMk cId="4013955464" sldId="543"/>
        </pc:sldMkLst>
      </pc:sldChg>
      <pc:sldChg chg="del">
        <pc:chgData name="Lu, Xianguo" userId="57649a0a-d28e-4448-98a1-8d5cbd8ea753" providerId="ADAL" clId="{5553C9CB-3B91-7D4F-8ACA-89B97B0171C9}" dt="2025-03-30T15:44:57.032" v="691" actId="2696"/>
        <pc:sldMkLst>
          <pc:docMk/>
          <pc:sldMk cId="64141065" sldId="560"/>
        </pc:sldMkLst>
      </pc:sldChg>
      <pc:sldChg chg="add del">
        <pc:chgData name="Lu, Xianguo" userId="57649a0a-d28e-4448-98a1-8d5cbd8ea753" providerId="ADAL" clId="{5553C9CB-3B91-7D4F-8ACA-89B97B0171C9}" dt="2025-03-30T15:56:32.423" v="708" actId="2696"/>
        <pc:sldMkLst>
          <pc:docMk/>
          <pc:sldMk cId="1461823226" sldId="560"/>
        </pc:sldMkLst>
      </pc:sldChg>
      <pc:sldChg chg="add del">
        <pc:chgData name="Lu, Xianguo" userId="57649a0a-d28e-4448-98a1-8d5cbd8ea753" providerId="ADAL" clId="{5553C9CB-3B91-7D4F-8ACA-89B97B0171C9}" dt="2025-03-30T15:45:13.008" v="693" actId="2696"/>
        <pc:sldMkLst>
          <pc:docMk/>
          <pc:sldMk cId="2246493139" sldId="560"/>
        </pc:sldMkLst>
      </pc:sldChg>
      <pc:sldChg chg="modSp mod">
        <pc:chgData name="Lu, Xianguo" userId="57649a0a-d28e-4448-98a1-8d5cbd8ea753" providerId="ADAL" clId="{5553C9CB-3B91-7D4F-8ACA-89B97B0171C9}" dt="2025-03-30T15:21:10.556" v="228" actId="20577"/>
        <pc:sldMkLst>
          <pc:docMk/>
          <pc:sldMk cId="401282971" sldId="571"/>
        </pc:sldMkLst>
      </pc:sldChg>
      <pc:sldChg chg="add">
        <pc:chgData name="Lu, Xianguo" userId="57649a0a-d28e-4448-98a1-8d5cbd8ea753" providerId="ADAL" clId="{5553C9CB-3B91-7D4F-8ACA-89B97B0171C9}" dt="2025-03-26T02:53:33.351" v="12"/>
        <pc:sldMkLst>
          <pc:docMk/>
          <pc:sldMk cId="33761660" sldId="581"/>
        </pc:sldMkLst>
      </pc:sldChg>
      <pc:sldChg chg="del">
        <pc:chgData name="Lu, Xianguo" userId="57649a0a-d28e-4448-98a1-8d5cbd8ea753" providerId="ADAL" clId="{5553C9CB-3B91-7D4F-8ACA-89B97B0171C9}" dt="2025-03-26T02:53:29.741" v="11" actId="2696"/>
        <pc:sldMkLst>
          <pc:docMk/>
          <pc:sldMk cId="3973597269" sldId="581"/>
        </pc:sldMkLst>
      </pc:sldChg>
      <pc:sldChg chg="add del">
        <pc:chgData name="Lu, Xianguo" userId="57649a0a-d28e-4448-98a1-8d5cbd8ea753" providerId="ADAL" clId="{5553C9CB-3B91-7D4F-8ACA-89B97B0171C9}" dt="2025-03-30T15:56:32.315" v="707" actId="2696"/>
        <pc:sldMkLst>
          <pc:docMk/>
          <pc:sldMk cId="1273985758" sldId="582"/>
        </pc:sldMkLst>
      </pc:sldChg>
      <pc:sldChg chg="add del">
        <pc:chgData name="Lu, Xianguo" userId="57649a0a-d28e-4448-98a1-8d5cbd8ea753" providerId="ADAL" clId="{5553C9CB-3B91-7D4F-8ACA-89B97B0171C9}" dt="2025-03-26T02:56:32.435" v="17" actId="2696"/>
        <pc:sldMkLst>
          <pc:docMk/>
          <pc:sldMk cId="3308424622" sldId="582"/>
        </pc:sldMkLst>
      </pc:sldChg>
      <pc:sldChg chg="del">
        <pc:chgData name="Lu, Xianguo" userId="57649a0a-d28e-4448-98a1-8d5cbd8ea753" providerId="ADAL" clId="{5553C9CB-3B91-7D4F-8ACA-89B97B0171C9}" dt="2025-03-26T02:55:22.845" v="15" actId="2696"/>
        <pc:sldMkLst>
          <pc:docMk/>
          <pc:sldMk cId="3475308569" sldId="582"/>
        </pc:sldMkLst>
      </pc:sldChg>
      <pc:sldChg chg="modSp add del mod">
        <pc:chgData name="Lu, Xianguo" userId="57649a0a-d28e-4448-98a1-8d5cbd8ea753" providerId="ADAL" clId="{5553C9CB-3B91-7D4F-8ACA-89B97B0171C9}" dt="2025-03-26T06:39:51.917" v="121" actId="2696"/>
        <pc:sldMkLst>
          <pc:docMk/>
          <pc:sldMk cId="166183942" sldId="588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3551526629" sldId="611"/>
        </pc:sldMkLst>
      </pc:sldChg>
      <pc:sldChg chg="modSp add mod">
        <pc:chgData name="Lu, Xianguo" userId="57649a0a-d28e-4448-98a1-8d5cbd8ea753" providerId="ADAL" clId="{5553C9CB-3B91-7D4F-8ACA-89B97B0171C9}" dt="2025-03-30T15:52:33.599" v="700" actId="20577"/>
        <pc:sldMkLst>
          <pc:docMk/>
          <pc:sldMk cId="3668143281" sldId="611"/>
        </pc:sldMkLst>
      </pc:sldChg>
      <pc:sldChg chg="del">
        <pc:chgData name="Lu, Xianguo" userId="57649a0a-d28e-4448-98a1-8d5cbd8ea753" providerId="ADAL" clId="{5553C9CB-3B91-7D4F-8ACA-89B97B0171C9}" dt="2025-03-26T06:35:19.463" v="104" actId="2696"/>
        <pc:sldMkLst>
          <pc:docMk/>
          <pc:sldMk cId="3626085832" sldId="612"/>
        </pc:sldMkLst>
      </pc:sldChg>
      <pc:sldChg chg="del">
        <pc:chgData name="Lu, Xianguo" userId="57649a0a-d28e-4448-98a1-8d5cbd8ea753" providerId="ADAL" clId="{5553C9CB-3B91-7D4F-8ACA-89B97B0171C9}" dt="2025-03-26T06:34:54.912" v="102" actId="2696"/>
        <pc:sldMkLst>
          <pc:docMk/>
          <pc:sldMk cId="3382628719" sldId="620"/>
        </pc:sldMkLst>
      </pc:sldChg>
      <pc:sldChg chg="modSp add mod">
        <pc:chgData name="Lu, Xianguo" userId="57649a0a-d28e-4448-98a1-8d5cbd8ea753" providerId="ADAL" clId="{5553C9CB-3B91-7D4F-8ACA-89B97B0171C9}" dt="2025-03-30T15:52:45.702" v="701" actId="20577"/>
        <pc:sldMkLst>
          <pc:docMk/>
          <pc:sldMk cId="2100880494" sldId="622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3011011349" sldId="622"/>
        </pc:sldMkLst>
      </pc:sldChg>
      <pc:sldChg chg="modSp add mod">
        <pc:chgData name="Lu, Xianguo" userId="57649a0a-d28e-4448-98a1-8d5cbd8ea753" providerId="ADAL" clId="{5553C9CB-3B91-7D4F-8ACA-89B97B0171C9}" dt="2025-03-30T15:53:23.563" v="703" actId="115"/>
        <pc:sldMkLst>
          <pc:docMk/>
          <pc:sldMk cId="1973703929" sldId="623"/>
        </pc:sldMkLst>
      </pc:sldChg>
      <pc:sldChg chg="del">
        <pc:chgData name="Lu, Xianguo" userId="57649a0a-d28e-4448-98a1-8d5cbd8ea753" providerId="ADAL" clId="{5553C9CB-3B91-7D4F-8ACA-89B97B0171C9}" dt="2025-03-30T15:20:44.954" v="224" actId="2696"/>
        <pc:sldMkLst>
          <pc:docMk/>
          <pc:sldMk cId="3682175939" sldId="623"/>
        </pc:sldMkLst>
      </pc:sldChg>
      <pc:sldChg chg="add del">
        <pc:chgData name="Lu, Xianguo" userId="57649a0a-d28e-4448-98a1-8d5cbd8ea753" providerId="ADAL" clId="{5553C9CB-3B91-7D4F-8ACA-89B97B0171C9}" dt="2025-03-30T15:56:32.450" v="714" actId="2696"/>
        <pc:sldMkLst>
          <pc:docMk/>
          <pc:sldMk cId="325772372" sldId="625"/>
        </pc:sldMkLst>
      </pc:sldChg>
      <pc:sldChg chg="del">
        <pc:chgData name="Lu, Xianguo" userId="57649a0a-d28e-4448-98a1-8d5cbd8ea753" providerId="ADAL" clId="{5553C9CB-3B91-7D4F-8ACA-89B97B0171C9}" dt="2025-03-26T02:50:34.856" v="7" actId="2696"/>
        <pc:sldMkLst>
          <pc:docMk/>
          <pc:sldMk cId="3485935950" sldId="625"/>
        </pc:sldMkLst>
      </pc:sldChg>
      <pc:sldChg chg="del">
        <pc:chgData name="Lu, Xianguo" userId="57649a0a-d28e-4448-98a1-8d5cbd8ea753" providerId="ADAL" clId="{5553C9CB-3B91-7D4F-8ACA-89B97B0171C9}" dt="2025-03-26T06:28:41.672" v="23" actId="2696"/>
        <pc:sldMkLst>
          <pc:docMk/>
          <pc:sldMk cId="941768826" sldId="626"/>
        </pc:sldMkLst>
      </pc:sldChg>
      <pc:sldChg chg="add">
        <pc:chgData name="Lu, Xianguo" userId="57649a0a-d28e-4448-98a1-8d5cbd8ea753" providerId="ADAL" clId="{5553C9CB-3B91-7D4F-8ACA-89B97B0171C9}" dt="2025-03-26T02:46:53.373" v="1"/>
        <pc:sldMkLst>
          <pc:docMk/>
          <pc:sldMk cId="18962365" sldId="628"/>
        </pc:sldMkLst>
      </pc:sldChg>
      <pc:sldChg chg="modSp add del mod">
        <pc:chgData name="Lu, Xianguo" userId="57649a0a-d28e-4448-98a1-8d5cbd8ea753" providerId="ADAL" clId="{5553C9CB-3B91-7D4F-8ACA-89B97B0171C9}" dt="2025-03-30T15:21:27.379" v="230" actId="2696"/>
        <pc:sldMkLst>
          <pc:docMk/>
          <pc:sldMk cId="536637961" sldId="629"/>
        </pc:sldMkLst>
      </pc:sldChg>
      <pc:sldChg chg="modSp add del mod">
        <pc:chgData name="Lu, Xianguo" userId="57649a0a-d28e-4448-98a1-8d5cbd8ea753" providerId="ADAL" clId="{5553C9CB-3B91-7D4F-8ACA-89B97B0171C9}" dt="2025-03-30T15:24:59.137" v="265" actId="2696"/>
        <pc:sldMkLst>
          <pc:docMk/>
          <pc:sldMk cId="95313818" sldId="630"/>
        </pc:sldMkLst>
      </pc:sldChg>
      <pc:sldChg chg="modSp add del mod">
        <pc:chgData name="Lu, Xianguo" userId="57649a0a-d28e-4448-98a1-8d5cbd8ea753" providerId="ADAL" clId="{5553C9CB-3B91-7D4F-8ACA-89B97B0171C9}" dt="2025-03-30T15:20:44.954" v="224" actId="2696"/>
        <pc:sldMkLst>
          <pc:docMk/>
          <pc:sldMk cId="1834331943" sldId="631"/>
        </pc:sldMkLst>
      </pc:sldChg>
      <pc:sldChg chg="add del">
        <pc:chgData name="Lu, Xianguo" userId="57649a0a-d28e-4448-98a1-8d5cbd8ea753" providerId="ADAL" clId="{5553C9CB-3B91-7D4F-8ACA-89B97B0171C9}" dt="2025-03-30T15:22:00.711" v="234" actId="2696"/>
        <pc:sldMkLst>
          <pc:docMk/>
          <pc:sldMk cId="3987619591" sldId="631"/>
        </pc:sldMkLst>
      </pc:sldChg>
      <pc:sldChg chg="addSp delSp modSp new del mod">
        <pc:chgData name="Lu, Xianguo" userId="57649a0a-d28e-4448-98a1-8d5cbd8ea753" providerId="ADAL" clId="{5553C9CB-3B91-7D4F-8ACA-89B97B0171C9}" dt="2025-03-26T06:41:08.652" v="123" actId="2696"/>
        <pc:sldMkLst>
          <pc:docMk/>
          <pc:sldMk cId="2318779705" sldId="632"/>
        </pc:sldMkLst>
      </pc:sldChg>
      <pc:sldChg chg="modSp add del mod">
        <pc:chgData name="Lu, Xianguo" userId="57649a0a-d28e-4448-98a1-8d5cbd8ea753" providerId="ADAL" clId="{5553C9CB-3B91-7D4F-8ACA-89B97B0171C9}" dt="2025-03-26T06:46:13.737" v="132" actId="2696"/>
        <pc:sldMkLst>
          <pc:docMk/>
          <pc:sldMk cId="4206739547" sldId="633"/>
        </pc:sldMkLst>
      </pc:sldChg>
      <pc:sldChg chg="addSp delSp modSp add mod">
        <pc:chgData name="Lu, Xianguo" userId="57649a0a-d28e-4448-98a1-8d5cbd8ea753" providerId="ADAL" clId="{5553C9CB-3B91-7D4F-8ACA-89B97B0171C9}" dt="2025-03-31T14:59:09.845" v="728" actId="1076"/>
        <pc:sldMkLst>
          <pc:docMk/>
          <pc:sldMk cId="3982530920" sldId="634"/>
        </pc:sldMkLst>
      </pc:sldChg>
      <pc:sldChg chg="modSp add mod">
        <pc:chgData name="Lu, Xianguo" userId="57649a0a-d28e-4448-98a1-8d5cbd8ea753" providerId="ADAL" clId="{5553C9CB-3B91-7D4F-8ACA-89B97B0171C9}" dt="2025-03-30T15:21:41.512" v="232" actId="207"/>
        <pc:sldMkLst>
          <pc:docMk/>
          <pc:sldMk cId="2558404764" sldId="635"/>
        </pc:sldMkLst>
      </pc:sldChg>
      <pc:sldChg chg="modSp add mod">
        <pc:chgData name="Lu, Xianguo" userId="57649a0a-d28e-4448-98a1-8d5cbd8ea753" providerId="ADAL" clId="{5553C9CB-3B91-7D4F-8ACA-89B97B0171C9}" dt="2025-03-30T15:22:15.652" v="236" actId="207"/>
        <pc:sldMkLst>
          <pc:docMk/>
          <pc:sldMk cId="3343233379" sldId="636"/>
        </pc:sldMkLst>
      </pc:sldChg>
      <pc:sldChg chg="modSp add mod">
        <pc:chgData name="Lu, Xianguo" userId="57649a0a-d28e-4448-98a1-8d5cbd8ea753" providerId="ADAL" clId="{5553C9CB-3B91-7D4F-8ACA-89B97B0171C9}" dt="2025-03-30T15:25:03.038" v="266" actId="207"/>
        <pc:sldMkLst>
          <pc:docMk/>
          <pc:sldMk cId="1222110189" sldId="637"/>
        </pc:sldMkLst>
      </pc:sldChg>
      <pc:sldChg chg="modSp add del mod">
        <pc:chgData name="Lu, Xianguo" userId="57649a0a-d28e-4448-98a1-8d5cbd8ea753" providerId="ADAL" clId="{5553C9CB-3B91-7D4F-8ACA-89B97B0171C9}" dt="2025-03-30T15:55:27.139" v="704" actId="2696"/>
        <pc:sldMkLst>
          <pc:docMk/>
          <pc:sldMk cId="2837988148" sldId="638"/>
        </pc:sldMkLst>
      </pc:sldChg>
    </pc:docChg>
  </pc:docChgLst>
  <pc:docChgLst>
    <pc:chgData name="Lu, Xianguo" userId="57649a0a-d28e-4448-98a1-8d5cbd8ea753" providerId="ADAL" clId="{7B0C327A-6BE4-D34A-9A94-6093EFF2FD1D}"/>
    <pc:docChg chg="undo custSel addSld delSld modSld sldOrd">
      <pc:chgData name="Lu, Xianguo" userId="57649a0a-d28e-4448-98a1-8d5cbd8ea753" providerId="ADAL" clId="{7B0C327A-6BE4-D34A-9A94-6093EFF2FD1D}" dt="2025-02-11T09:23:04.597" v="7931" actId="20577"/>
      <pc:docMkLst>
        <pc:docMk/>
      </pc:docMkLst>
      <pc:sldChg chg="del">
        <pc:chgData name="Lu, Xianguo" userId="57649a0a-d28e-4448-98a1-8d5cbd8ea753" providerId="ADAL" clId="{7B0C327A-6BE4-D34A-9A94-6093EFF2FD1D}" dt="2025-02-01T21:54:07.868" v="93" actId="2696"/>
        <pc:sldMkLst>
          <pc:docMk/>
          <pc:sldMk cId="4152864277" sldId="281"/>
        </pc:sldMkLst>
      </pc:sldChg>
      <pc:sldChg chg="addSp delSp modSp add del mod addAnim delAnim">
        <pc:chgData name="Lu, Xianguo" userId="57649a0a-d28e-4448-98a1-8d5cbd8ea753" providerId="ADAL" clId="{7B0C327A-6BE4-D34A-9A94-6093EFF2FD1D}" dt="2025-02-09T10:26:55.597" v="6144" actId="20577"/>
        <pc:sldMkLst>
          <pc:docMk/>
          <pc:sldMk cId="1956750537" sldId="293"/>
        </pc:sldMkLst>
      </pc:sldChg>
      <pc:sldChg chg="add del">
        <pc:chgData name="Lu, Xianguo" userId="57649a0a-d28e-4448-98a1-8d5cbd8ea753" providerId="ADAL" clId="{7B0C327A-6BE4-D34A-9A94-6093EFF2FD1D}" dt="2025-02-03T21:02:04.326" v="4834" actId="2696"/>
        <pc:sldMkLst>
          <pc:docMk/>
          <pc:sldMk cId="1886897447" sldId="311"/>
        </pc:sldMkLst>
      </pc:sldChg>
      <pc:sldChg chg="add del setBg">
        <pc:chgData name="Lu, Xianguo" userId="57649a0a-d28e-4448-98a1-8d5cbd8ea753" providerId="ADAL" clId="{7B0C327A-6BE4-D34A-9A94-6093EFF2FD1D}" dt="2025-02-02T00:09:09.848" v="1843" actId="2696"/>
        <pc:sldMkLst>
          <pc:docMk/>
          <pc:sldMk cId="1927732615" sldId="311"/>
        </pc:sldMkLst>
      </pc:sldChg>
      <pc:sldChg chg="del">
        <pc:chgData name="Lu, Xianguo" userId="57649a0a-d28e-4448-98a1-8d5cbd8ea753" providerId="ADAL" clId="{7B0C327A-6BE4-D34A-9A94-6093EFF2FD1D}" dt="2025-02-01T21:50:46.186" v="78" actId="2696"/>
        <pc:sldMkLst>
          <pc:docMk/>
          <pc:sldMk cId="3052314646" sldId="314"/>
        </pc:sldMkLst>
      </pc:sldChg>
      <pc:sldChg chg="modSp add mod">
        <pc:chgData name="Lu, Xianguo" userId="57649a0a-d28e-4448-98a1-8d5cbd8ea753" providerId="ADAL" clId="{7B0C327A-6BE4-D34A-9A94-6093EFF2FD1D}" dt="2025-02-02T00:52:42.479" v="2770" actId="732"/>
        <pc:sldMkLst>
          <pc:docMk/>
          <pc:sldMk cId="1924871668" sldId="320"/>
        </pc:sldMkLst>
      </pc:sldChg>
      <pc:sldChg chg="del">
        <pc:chgData name="Lu, Xianguo" userId="57649a0a-d28e-4448-98a1-8d5cbd8ea753" providerId="ADAL" clId="{7B0C327A-6BE4-D34A-9A94-6093EFF2FD1D}" dt="2025-02-01T22:00:14.555" v="127" actId="2696"/>
        <pc:sldMkLst>
          <pc:docMk/>
          <pc:sldMk cId="2386443416" sldId="333"/>
        </pc:sldMkLst>
      </pc:sldChg>
      <pc:sldChg chg="modSp add del mod">
        <pc:chgData name="Lu, Xianguo" userId="57649a0a-d28e-4448-98a1-8d5cbd8ea753" providerId="ADAL" clId="{7B0C327A-6BE4-D34A-9A94-6093EFF2FD1D}" dt="2025-02-10T22:28:48.190" v="7000" actId="14100"/>
        <pc:sldMkLst>
          <pc:docMk/>
          <pc:sldMk cId="626687869" sldId="339"/>
        </pc:sldMkLst>
      </pc:sldChg>
      <pc:sldChg chg="modSp add del mod">
        <pc:chgData name="Lu, Xianguo" userId="57649a0a-d28e-4448-98a1-8d5cbd8ea753" providerId="ADAL" clId="{7B0C327A-6BE4-D34A-9A94-6093EFF2FD1D}" dt="2025-02-02T15:45:49.969" v="4406" actId="14100"/>
        <pc:sldMkLst>
          <pc:docMk/>
          <pc:sldMk cId="169317100" sldId="340"/>
        </pc:sldMkLst>
      </pc:sldChg>
      <pc:sldChg chg="modSp add del mod">
        <pc:chgData name="Lu, Xianguo" userId="57649a0a-d28e-4448-98a1-8d5cbd8ea753" providerId="ADAL" clId="{7B0C327A-6BE4-D34A-9A94-6093EFF2FD1D}" dt="2025-02-02T15:45:59.111" v="4407" actId="207"/>
        <pc:sldMkLst>
          <pc:docMk/>
          <pc:sldMk cId="4245450221" sldId="341"/>
        </pc:sldMkLst>
      </pc:sldChg>
      <pc:sldChg chg="add del">
        <pc:chgData name="Lu, Xianguo" userId="57649a0a-d28e-4448-98a1-8d5cbd8ea753" providerId="ADAL" clId="{7B0C327A-6BE4-D34A-9A94-6093EFF2FD1D}" dt="2025-02-02T15:09:03.632" v="4174" actId="2696"/>
        <pc:sldMkLst>
          <pc:docMk/>
          <pc:sldMk cId="1747421947" sldId="343"/>
        </pc:sldMkLst>
      </pc:sldChg>
      <pc:sldChg chg="del">
        <pc:chgData name="Lu, Xianguo" userId="57649a0a-d28e-4448-98a1-8d5cbd8ea753" providerId="ADAL" clId="{7B0C327A-6BE4-D34A-9A94-6093EFF2FD1D}" dt="2025-02-01T22:00:12.288" v="124" actId="2696"/>
        <pc:sldMkLst>
          <pc:docMk/>
          <pc:sldMk cId="3360245903" sldId="344"/>
        </pc:sldMkLst>
      </pc:sldChg>
      <pc:sldChg chg="addSp delSp modSp add del mod modAnim">
        <pc:chgData name="Lu, Xianguo" userId="57649a0a-d28e-4448-98a1-8d5cbd8ea753" providerId="ADAL" clId="{7B0C327A-6BE4-D34A-9A94-6093EFF2FD1D}" dt="2025-02-03T09:31:46.913" v="4509" actId="2696"/>
        <pc:sldMkLst>
          <pc:docMk/>
          <pc:sldMk cId="1440800224" sldId="385"/>
        </pc:sldMkLst>
      </pc:sldChg>
      <pc:sldChg chg="add del">
        <pc:chgData name="Lu, Xianguo" userId="57649a0a-d28e-4448-98a1-8d5cbd8ea753" providerId="ADAL" clId="{7B0C327A-6BE4-D34A-9A94-6093EFF2FD1D}" dt="2025-02-03T11:53:26.490" v="4781" actId="2696"/>
        <pc:sldMkLst>
          <pc:docMk/>
          <pc:sldMk cId="339855245" sldId="386"/>
        </pc:sldMkLst>
      </pc:sldChg>
      <pc:sldChg chg="delSp add del mod">
        <pc:chgData name="Lu, Xianguo" userId="57649a0a-d28e-4448-98a1-8d5cbd8ea753" providerId="ADAL" clId="{7B0C327A-6BE4-D34A-9A94-6093EFF2FD1D}" dt="2025-02-01T23:37:56.662" v="1120" actId="2696"/>
        <pc:sldMkLst>
          <pc:docMk/>
          <pc:sldMk cId="4251192714" sldId="386"/>
        </pc:sldMkLst>
      </pc:sldChg>
      <pc:sldChg chg="add del">
        <pc:chgData name="Lu, Xianguo" userId="57649a0a-d28e-4448-98a1-8d5cbd8ea753" providerId="ADAL" clId="{7B0C327A-6BE4-D34A-9A94-6093EFF2FD1D}" dt="2025-02-01T23:35:50.154" v="1113" actId="2696"/>
        <pc:sldMkLst>
          <pc:docMk/>
          <pc:sldMk cId="130202948" sldId="393"/>
        </pc:sldMkLst>
      </pc:sldChg>
      <pc:sldChg chg="add del">
        <pc:chgData name="Lu, Xianguo" userId="57649a0a-d28e-4448-98a1-8d5cbd8ea753" providerId="ADAL" clId="{7B0C327A-6BE4-D34A-9A94-6093EFF2FD1D}" dt="2025-02-01T23:35:48.959" v="1112" actId="2696"/>
        <pc:sldMkLst>
          <pc:docMk/>
          <pc:sldMk cId="3164837047" sldId="394"/>
        </pc:sldMkLst>
      </pc:sldChg>
      <pc:sldChg chg="delSp modSp add del mod delAnim">
        <pc:chgData name="Lu, Xianguo" userId="57649a0a-d28e-4448-98a1-8d5cbd8ea753" providerId="ADAL" clId="{7B0C327A-6BE4-D34A-9A94-6093EFF2FD1D}" dt="2025-02-01T23:36:32.992" v="1118" actId="2696"/>
        <pc:sldMkLst>
          <pc:docMk/>
          <pc:sldMk cId="215726320" sldId="395"/>
        </pc:sldMkLst>
      </pc:sldChg>
      <pc:sldChg chg="add del">
        <pc:chgData name="Lu, Xianguo" userId="57649a0a-d28e-4448-98a1-8d5cbd8ea753" providerId="ADAL" clId="{7B0C327A-6BE4-D34A-9A94-6093EFF2FD1D}" dt="2025-02-03T11:53:26.490" v="4781" actId="2696"/>
        <pc:sldMkLst>
          <pc:docMk/>
          <pc:sldMk cId="3705477245" sldId="395"/>
        </pc:sldMkLst>
      </pc:sldChg>
      <pc:sldChg chg="add">
        <pc:chgData name="Lu, Xianguo" userId="57649a0a-d28e-4448-98a1-8d5cbd8ea753" providerId="ADAL" clId="{7B0C327A-6BE4-D34A-9A94-6093EFF2FD1D}" dt="2025-02-01T21:44:02.833" v="20"/>
        <pc:sldMkLst>
          <pc:docMk/>
          <pc:sldMk cId="2998292656" sldId="486"/>
        </pc:sldMkLst>
      </pc:sldChg>
      <pc:sldChg chg="del">
        <pc:chgData name="Lu, Xianguo" userId="57649a0a-d28e-4448-98a1-8d5cbd8ea753" providerId="ADAL" clId="{7B0C327A-6BE4-D34A-9A94-6093EFF2FD1D}" dt="2025-02-01T21:54:03.672" v="89" actId="2696"/>
        <pc:sldMkLst>
          <pc:docMk/>
          <pc:sldMk cId="3090538635" sldId="487"/>
        </pc:sldMkLst>
      </pc:sldChg>
      <pc:sldChg chg="addSp delSp modSp add mod modAnim">
        <pc:chgData name="Lu, Xianguo" userId="57649a0a-d28e-4448-98a1-8d5cbd8ea753" providerId="ADAL" clId="{7B0C327A-6BE4-D34A-9A94-6093EFF2FD1D}" dt="2025-02-11T07:20:10.383" v="7256" actId="20577"/>
        <pc:sldMkLst>
          <pc:docMk/>
          <pc:sldMk cId="496984784" sldId="495"/>
        </pc:sldMkLst>
      </pc:sldChg>
      <pc:sldChg chg="modSp mod">
        <pc:chgData name="Lu, Xianguo" userId="57649a0a-d28e-4448-98a1-8d5cbd8ea753" providerId="ADAL" clId="{7B0C327A-6BE4-D34A-9A94-6093EFF2FD1D}" dt="2025-02-02T14:57:18.217" v="3934" actId="20577"/>
        <pc:sldMkLst>
          <pc:docMk/>
          <pc:sldMk cId="1388125922" sldId="501"/>
        </pc:sldMkLst>
      </pc:sldChg>
      <pc:sldChg chg="del">
        <pc:chgData name="Lu, Xianguo" userId="57649a0a-d28e-4448-98a1-8d5cbd8ea753" providerId="ADAL" clId="{7B0C327A-6BE4-D34A-9A94-6093EFF2FD1D}" dt="2025-02-03T21:02:07.363" v="4835" actId="2696"/>
        <pc:sldMkLst>
          <pc:docMk/>
          <pc:sldMk cId="2221741183" sldId="504"/>
        </pc:sldMkLst>
      </pc:sldChg>
      <pc:sldChg chg="del">
        <pc:chgData name="Lu, Xianguo" userId="57649a0a-d28e-4448-98a1-8d5cbd8ea753" providerId="ADAL" clId="{7B0C327A-6BE4-D34A-9A94-6093EFF2FD1D}" dt="2025-02-01T21:51:18.088" v="87" actId="2696"/>
        <pc:sldMkLst>
          <pc:docMk/>
          <pc:sldMk cId="167285235" sldId="509"/>
        </pc:sldMkLst>
      </pc:sldChg>
      <pc:sldChg chg="setBg">
        <pc:chgData name="Lu, Xianguo" userId="57649a0a-d28e-4448-98a1-8d5cbd8ea753" providerId="ADAL" clId="{7B0C327A-6BE4-D34A-9A94-6093EFF2FD1D}" dt="2025-02-03T21:00:49.373" v="4819"/>
        <pc:sldMkLst>
          <pc:docMk/>
          <pc:sldMk cId="3359384370" sldId="517"/>
        </pc:sldMkLst>
      </pc:sldChg>
      <pc:sldChg chg="del">
        <pc:chgData name="Lu, Xianguo" userId="57649a0a-d28e-4448-98a1-8d5cbd8ea753" providerId="ADAL" clId="{7B0C327A-6BE4-D34A-9A94-6093EFF2FD1D}" dt="2025-02-01T21:59:59.466" v="121" actId="2696"/>
        <pc:sldMkLst>
          <pc:docMk/>
          <pc:sldMk cId="343477221" sldId="518"/>
        </pc:sldMkLst>
      </pc:sldChg>
      <pc:sldChg chg="del">
        <pc:chgData name="Lu, Xianguo" userId="57649a0a-d28e-4448-98a1-8d5cbd8ea753" providerId="ADAL" clId="{7B0C327A-6BE4-D34A-9A94-6093EFF2FD1D}" dt="2025-02-01T21:50:53.679" v="81" actId="2696"/>
        <pc:sldMkLst>
          <pc:docMk/>
          <pc:sldMk cId="3556656161" sldId="524"/>
        </pc:sldMkLst>
      </pc:sldChg>
      <pc:sldChg chg="del">
        <pc:chgData name="Lu, Xianguo" userId="57649a0a-d28e-4448-98a1-8d5cbd8ea753" providerId="ADAL" clId="{7B0C327A-6BE4-D34A-9A94-6093EFF2FD1D}" dt="2025-02-01T21:51:01.770" v="83" actId="2696"/>
        <pc:sldMkLst>
          <pc:docMk/>
          <pc:sldMk cId="1460955490" sldId="533"/>
        </pc:sldMkLst>
      </pc:sldChg>
      <pc:sldChg chg="del">
        <pc:chgData name="Lu, Xianguo" userId="57649a0a-d28e-4448-98a1-8d5cbd8ea753" providerId="ADAL" clId="{7B0C327A-6BE4-D34A-9A94-6093EFF2FD1D}" dt="2025-02-01T21:51:01.784" v="84" actId="2696"/>
        <pc:sldMkLst>
          <pc:docMk/>
          <pc:sldMk cId="4013955464" sldId="543"/>
        </pc:sldMkLst>
      </pc:sldChg>
      <pc:sldChg chg="del">
        <pc:chgData name="Lu, Xianguo" userId="57649a0a-d28e-4448-98a1-8d5cbd8ea753" providerId="ADAL" clId="{7B0C327A-6BE4-D34A-9A94-6093EFF2FD1D}" dt="2025-02-01T21:51:01.803" v="86" actId="2696"/>
        <pc:sldMkLst>
          <pc:docMk/>
          <pc:sldMk cId="3841553209" sldId="551"/>
        </pc:sldMkLst>
      </pc:sldChg>
      <pc:sldChg chg="del">
        <pc:chgData name="Lu, Xianguo" userId="57649a0a-d28e-4448-98a1-8d5cbd8ea753" providerId="ADAL" clId="{7B0C327A-6BE4-D34A-9A94-6093EFF2FD1D}" dt="2025-02-01T21:51:01.787" v="85" actId="2696"/>
        <pc:sldMkLst>
          <pc:docMk/>
          <pc:sldMk cId="1896321676" sldId="552"/>
        </pc:sldMkLst>
      </pc:sldChg>
      <pc:sldChg chg="addSp delSp modSp mod setBg">
        <pc:chgData name="Lu, Xianguo" userId="57649a0a-d28e-4448-98a1-8d5cbd8ea753" providerId="ADAL" clId="{7B0C327A-6BE4-D34A-9A94-6093EFF2FD1D}" dt="2025-02-11T09:23:04.597" v="7931" actId="20577"/>
        <pc:sldMkLst>
          <pc:docMk/>
          <pc:sldMk cId="1363428137" sldId="555"/>
        </pc:sldMkLst>
      </pc:sldChg>
      <pc:sldChg chg="del">
        <pc:chgData name="Lu, Xianguo" userId="57649a0a-d28e-4448-98a1-8d5cbd8ea753" providerId="ADAL" clId="{7B0C327A-6BE4-D34A-9A94-6093EFF2FD1D}" dt="2025-02-01T21:54:03.655" v="88" actId="2696"/>
        <pc:sldMkLst>
          <pc:docMk/>
          <pc:sldMk cId="3044067556" sldId="557"/>
        </pc:sldMkLst>
      </pc:sldChg>
      <pc:sldChg chg="del">
        <pc:chgData name="Lu, Xianguo" userId="57649a0a-d28e-4448-98a1-8d5cbd8ea753" providerId="ADAL" clId="{7B0C327A-6BE4-D34A-9A94-6093EFF2FD1D}" dt="2025-02-01T21:54:03.708" v="91" actId="2696"/>
        <pc:sldMkLst>
          <pc:docMk/>
          <pc:sldMk cId="370574495" sldId="558"/>
        </pc:sldMkLst>
      </pc:sldChg>
      <pc:sldChg chg="del">
        <pc:chgData name="Lu, Xianguo" userId="57649a0a-d28e-4448-98a1-8d5cbd8ea753" providerId="ADAL" clId="{7B0C327A-6BE4-D34A-9A94-6093EFF2FD1D}" dt="2025-02-01T21:54:03.689" v="90" actId="2696"/>
        <pc:sldMkLst>
          <pc:docMk/>
          <pc:sldMk cId="2792567322" sldId="559"/>
        </pc:sldMkLst>
      </pc:sldChg>
      <pc:sldChg chg="del">
        <pc:chgData name="Lu, Xianguo" userId="57649a0a-d28e-4448-98a1-8d5cbd8ea753" providerId="ADAL" clId="{7B0C327A-6BE4-D34A-9A94-6093EFF2FD1D}" dt="2025-02-01T21:54:07.883" v="94" actId="2696"/>
        <pc:sldMkLst>
          <pc:docMk/>
          <pc:sldMk cId="1925712302" sldId="563"/>
        </pc:sldMkLst>
      </pc:sldChg>
      <pc:sldChg chg="del">
        <pc:chgData name="Lu, Xianguo" userId="57649a0a-d28e-4448-98a1-8d5cbd8ea753" providerId="ADAL" clId="{7B0C327A-6BE4-D34A-9A94-6093EFF2FD1D}" dt="2025-02-01T22:00:12.333" v="126" actId="2696"/>
        <pc:sldMkLst>
          <pc:docMk/>
          <pc:sldMk cId="2408552564" sldId="565"/>
        </pc:sldMkLst>
      </pc:sldChg>
      <pc:sldChg chg="addSp delSp modSp mod modAnim">
        <pc:chgData name="Lu, Xianguo" userId="57649a0a-d28e-4448-98a1-8d5cbd8ea753" providerId="ADAL" clId="{7B0C327A-6BE4-D34A-9A94-6093EFF2FD1D}" dt="2025-02-10T13:50:01.638" v="6731" actId="1037"/>
        <pc:sldMkLst>
          <pc:docMk/>
          <pc:sldMk cId="2209216187" sldId="566"/>
        </pc:sldMkLst>
      </pc:sldChg>
      <pc:sldChg chg="addSp delSp modSp mod">
        <pc:chgData name="Lu, Xianguo" userId="57649a0a-d28e-4448-98a1-8d5cbd8ea753" providerId="ADAL" clId="{7B0C327A-6BE4-D34A-9A94-6093EFF2FD1D}" dt="2025-02-11T07:08:32.043" v="7109" actId="1076"/>
        <pc:sldMkLst>
          <pc:docMk/>
          <pc:sldMk cId="2043940642" sldId="569"/>
        </pc:sldMkLst>
      </pc:sldChg>
      <pc:sldChg chg="addSp delSp modSp add del mod modAnim">
        <pc:chgData name="Lu, Xianguo" userId="57649a0a-d28e-4448-98a1-8d5cbd8ea753" providerId="ADAL" clId="{7B0C327A-6BE4-D34A-9A94-6093EFF2FD1D}" dt="2025-02-11T08:40:15.880" v="7911" actId="20577"/>
        <pc:sldMkLst>
          <pc:docMk/>
          <pc:sldMk cId="1741812467" sldId="570"/>
        </pc:sldMkLst>
      </pc:sldChg>
      <pc:sldChg chg="modSp add mod">
        <pc:chgData name="Lu, Xianguo" userId="57649a0a-d28e-4448-98a1-8d5cbd8ea753" providerId="ADAL" clId="{7B0C327A-6BE4-D34A-9A94-6093EFF2FD1D}" dt="2025-02-07T16:53:55.496" v="4868" actId="58"/>
        <pc:sldMkLst>
          <pc:docMk/>
          <pc:sldMk cId="401282971" sldId="571"/>
        </pc:sldMkLst>
      </pc:sldChg>
      <pc:sldChg chg="del">
        <pc:chgData name="Lu, Xianguo" userId="57649a0a-d28e-4448-98a1-8d5cbd8ea753" providerId="ADAL" clId="{7B0C327A-6BE4-D34A-9A94-6093EFF2FD1D}" dt="2025-02-01T21:50:46.108" v="75" actId="2696"/>
        <pc:sldMkLst>
          <pc:docMk/>
          <pc:sldMk cId="1233342980" sldId="571"/>
        </pc:sldMkLst>
      </pc:sldChg>
      <pc:sldChg chg="del">
        <pc:chgData name="Lu, Xianguo" userId="57649a0a-d28e-4448-98a1-8d5cbd8ea753" providerId="ADAL" clId="{7B0C327A-6BE4-D34A-9A94-6093EFF2FD1D}" dt="2025-02-01T21:50:46.224" v="79" actId="2696"/>
        <pc:sldMkLst>
          <pc:docMk/>
          <pc:sldMk cId="1495702553" sldId="572"/>
        </pc:sldMkLst>
      </pc:sldChg>
      <pc:sldChg chg="del">
        <pc:chgData name="Lu, Xianguo" userId="57649a0a-d28e-4448-98a1-8d5cbd8ea753" providerId="ADAL" clId="{7B0C327A-6BE4-D34A-9A94-6093EFF2FD1D}" dt="2025-02-01T21:50:46.113" v="76" actId="2696"/>
        <pc:sldMkLst>
          <pc:docMk/>
          <pc:sldMk cId="3734655289" sldId="573"/>
        </pc:sldMkLst>
      </pc:sldChg>
      <pc:sldChg chg="del">
        <pc:chgData name="Lu, Xianguo" userId="57649a0a-d28e-4448-98a1-8d5cbd8ea753" providerId="ADAL" clId="{7B0C327A-6BE4-D34A-9A94-6093EFF2FD1D}" dt="2025-02-01T21:50:46.117" v="77" actId="2696"/>
        <pc:sldMkLst>
          <pc:docMk/>
          <pc:sldMk cId="90200864" sldId="574"/>
        </pc:sldMkLst>
      </pc:sldChg>
      <pc:sldChg chg="del">
        <pc:chgData name="Lu, Xianguo" userId="57649a0a-d28e-4448-98a1-8d5cbd8ea753" providerId="ADAL" clId="{7B0C327A-6BE4-D34A-9A94-6093EFF2FD1D}" dt="2025-02-01T21:50:53.606" v="80" actId="2696"/>
        <pc:sldMkLst>
          <pc:docMk/>
          <pc:sldMk cId="1753854390" sldId="575"/>
        </pc:sldMkLst>
      </pc:sldChg>
      <pc:sldChg chg="del">
        <pc:chgData name="Lu, Xianguo" userId="57649a0a-d28e-4448-98a1-8d5cbd8ea753" providerId="ADAL" clId="{7B0C327A-6BE4-D34A-9A94-6093EFF2FD1D}" dt="2025-02-01T21:50:53.773" v="82" actId="2696"/>
        <pc:sldMkLst>
          <pc:docMk/>
          <pc:sldMk cId="2061033114" sldId="576"/>
        </pc:sldMkLst>
      </pc:sldChg>
      <pc:sldChg chg="addSp delSp modSp del mod">
        <pc:chgData name="Lu, Xianguo" userId="57649a0a-d28e-4448-98a1-8d5cbd8ea753" providerId="ADAL" clId="{7B0C327A-6BE4-D34A-9A94-6093EFF2FD1D}" dt="2025-02-02T00:07:42.412" v="1840" actId="2696"/>
        <pc:sldMkLst>
          <pc:docMk/>
          <pc:sldMk cId="933799650" sldId="577"/>
        </pc:sldMkLst>
      </pc:sldChg>
      <pc:sldChg chg="del">
        <pc:chgData name="Lu, Xianguo" userId="57649a0a-d28e-4448-98a1-8d5cbd8ea753" providerId="ADAL" clId="{7B0C327A-6BE4-D34A-9A94-6093EFF2FD1D}" dt="2025-02-01T22:14:23.540" v="143" actId="2696"/>
        <pc:sldMkLst>
          <pc:docMk/>
          <pc:sldMk cId="2416035764" sldId="578"/>
        </pc:sldMkLst>
      </pc:sldChg>
      <pc:sldChg chg="del">
        <pc:chgData name="Lu, Xianguo" userId="57649a0a-d28e-4448-98a1-8d5cbd8ea753" providerId="ADAL" clId="{7B0C327A-6BE4-D34A-9A94-6093EFF2FD1D}" dt="2025-02-01T21:54:31.512" v="95" actId="2696"/>
        <pc:sldMkLst>
          <pc:docMk/>
          <pc:sldMk cId="2923765515" sldId="579"/>
        </pc:sldMkLst>
      </pc:sldChg>
      <pc:sldChg chg="del">
        <pc:chgData name="Lu, Xianguo" userId="57649a0a-d28e-4448-98a1-8d5cbd8ea753" providerId="ADAL" clId="{7B0C327A-6BE4-D34A-9A94-6093EFF2FD1D}" dt="2025-02-01T21:54:31.586" v="96" actId="2696"/>
        <pc:sldMkLst>
          <pc:docMk/>
          <pc:sldMk cId="2943990450" sldId="580"/>
        </pc:sldMkLst>
      </pc:sldChg>
      <pc:sldChg chg="modSp add mod">
        <pc:chgData name="Lu, Xianguo" userId="57649a0a-d28e-4448-98a1-8d5cbd8ea753" providerId="ADAL" clId="{7B0C327A-6BE4-D34A-9A94-6093EFF2FD1D}" dt="2025-02-09T10:40:49.625" v="6247" actId="1076"/>
        <pc:sldMkLst>
          <pc:docMk/>
          <pc:sldMk cId="3973597269" sldId="581"/>
        </pc:sldMkLst>
      </pc:sldChg>
      <pc:sldChg chg="modSp add mod">
        <pc:chgData name="Lu, Xianguo" userId="57649a0a-d28e-4448-98a1-8d5cbd8ea753" providerId="ADAL" clId="{7B0C327A-6BE4-D34A-9A94-6093EFF2FD1D}" dt="2025-02-01T21:55:44.247" v="100" actId="20577"/>
        <pc:sldMkLst>
          <pc:docMk/>
          <pc:sldMk cId="3475308569" sldId="582"/>
        </pc:sldMkLst>
      </pc:sldChg>
      <pc:sldChg chg="add del">
        <pc:chgData name="Lu, Xianguo" userId="57649a0a-d28e-4448-98a1-8d5cbd8ea753" providerId="ADAL" clId="{7B0C327A-6BE4-D34A-9A94-6093EFF2FD1D}" dt="2025-02-01T21:50:32.037" v="72" actId="2696"/>
        <pc:sldMkLst>
          <pc:docMk/>
          <pc:sldMk cId="4029023751" sldId="583"/>
        </pc:sldMkLst>
      </pc:sldChg>
      <pc:sldChg chg="delSp modSp add del mod">
        <pc:chgData name="Lu, Xianguo" userId="57649a0a-d28e-4448-98a1-8d5cbd8ea753" providerId="ADAL" clId="{7B0C327A-6BE4-D34A-9A94-6093EFF2FD1D}" dt="2025-02-08T20:34:25.271" v="5882" actId="2696"/>
        <pc:sldMkLst>
          <pc:docMk/>
          <pc:sldMk cId="361213109" sldId="584"/>
        </pc:sldMkLst>
      </pc:sldChg>
      <pc:sldChg chg="addSp delSp modSp add mod modAnim">
        <pc:chgData name="Lu, Xianguo" userId="57649a0a-d28e-4448-98a1-8d5cbd8ea753" providerId="ADAL" clId="{7B0C327A-6BE4-D34A-9A94-6093EFF2FD1D}" dt="2025-02-11T07:22:59.264" v="7259" actId="20577"/>
        <pc:sldMkLst>
          <pc:docMk/>
          <pc:sldMk cId="3907036542" sldId="585"/>
        </pc:sldMkLst>
      </pc:sldChg>
      <pc:sldChg chg="add del">
        <pc:chgData name="Lu, Xianguo" userId="57649a0a-d28e-4448-98a1-8d5cbd8ea753" providerId="ADAL" clId="{7B0C327A-6BE4-D34A-9A94-6093EFF2FD1D}" dt="2025-02-01T21:50:32.077" v="74" actId="2696"/>
        <pc:sldMkLst>
          <pc:docMk/>
          <pc:sldMk cId="3836166571" sldId="586"/>
        </pc:sldMkLst>
      </pc:sldChg>
      <pc:sldChg chg="add del">
        <pc:chgData name="Lu, Xianguo" userId="57649a0a-d28e-4448-98a1-8d5cbd8ea753" providerId="ADAL" clId="{7B0C327A-6BE4-D34A-9A94-6093EFF2FD1D}" dt="2025-02-01T21:50:32.055" v="73" actId="2696"/>
        <pc:sldMkLst>
          <pc:docMk/>
          <pc:sldMk cId="3404928854" sldId="590"/>
        </pc:sldMkLst>
      </pc:sldChg>
      <pc:sldChg chg="add del">
        <pc:chgData name="Lu, Xianguo" userId="57649a0a-d28e-4448-98a1-8d5cbd8ea753" providerId="ADAL" clId="{7B0C327A-6BE4-D34A-9A94-6093EFF2FD1D}" dt="2025-02-01T21:50:32.018" v="71" actId="2696"/>
        <pc:sldMkLst>
          <pc:docMk/>
          <pc:sldMk cId="3193894676" sldId="591"/>
        </pc:sldMkLst>
      </pc:sldChg>
      <pc:sldChg chg="add del">
        <pc:chgData name="Lu, Xianguo" userId="57649a0a-d28e-4448-98a1-8d5cbd8ea753" providerId="ADAL" clId="{7B0C327A-6BE4-D34A-9A94-6093EFF2FD1D}" dt="2025-02-01T21:50:20.328" v="70" actId="2696"/>
        <pc:sldMkLst>
          <pc:docMk/>
          <pc:sldMk cId="1658196443" sldId="595"/>
        </pc:sldMkLst>
      </pc:sldChg>
      <pc:sldChg chg="add del">
        <pc:chgData name="Lu, Xianguo" userId="57649a0a-d28e-4448-98a1-8d5cbd8ea753" providerId="ADAL" clId="{7B0C327A-6BE4-D34A-9A94-6093EFF2FD1D}" dt="2025-02-01T21:44:30.106" v="21" actId="2696"/>
        <pc:sldMkLst>
          <pc:docMk/>
          <pc:sldMk cId="4102920779" sldId="596"/>
        </pc:sldMkLst>
      </pc:sldChg>
      <pc:sldChg chg="modSp add mod">
        <pc:chgData name="Lu, Xianguo" userId="57649a0a-d28e-4448-98a1-8d5cbd8ea753" providerId="ADAL" clId="{7B0C327A-6BE4-D34A-9A94-6093EFF2FD1D}" dt="2025-02-02T00:52:28.890" v="2769" actId="732"/>
        <pc:sldMkLst>
          <pc:docMk/>
          <pc:sldMk cId="951816586" sldId="597"/>
        </pc:sldMkLst>
      </pc:sldChg>
      <pc:sldChg chg="addSp delSp modSp add mod">
        <pc:chgData name="Lu, Xianguo" userId="57649a0a-d28e-4448-98a1-8d5cbd8ea753" providerId="ADAL" clId="{7B0C327A-6BE4-D34A-9A94-6093EFF2FD1D}" dt="2025-02-02T00:54:03.088" v="2775" actId="167"/>
        <pc:sldMkLst>
          <pc:docMk/>
          <pc:sldMk cId="4037537519" sldId="598"/>
        </pc:sldMkLst>
      </pc:sldChg>
      <pc:sldChg chg="add">
        <pc:chgData name="Lu, Xianguo" userId="57649a0a-d28e-4448-98a1-8d5cbd8ea753" providerId="ADAL" clId="{7B0C327A-6BE4-D34A-9A94-6093EFF2FD1D}" dt="2025-02-01T21:44:02.833" v="20"/>
        <pc:sldMkLst>
          <pc:docMk/>
          <pc:sldMk cId="877343537" sldId="599"/>
        </pc:sldMkLst>
      </pc:sldChg>
      <pc:sldChg chg="add">
        <pc:chgData name="Lu, Xianguo" userId="57649a0a-d28e-4448-98a1-8d5cbd8ea753" providerId="ADAL" clId="{7B0C327A-6BE4-D34A-9A94-6093EFF2FD1D}" dt="2025-02-01T21:44:02.833" v="20"/>
        <pc:sldMkLst>
          <pc:docMk/>
          <pc:sldMk cId="2618560631" sldId="600"/>
        </pc:sldMkLst>
      </pc:sldChg>
      <pc:sldChg chg="add">
        <pc:chgData name="Lu, Xianguo" userId="57649a0a-d28e-4448-98a1-8d5cbd8ea753" providerId="ADAL" clId="{7B0C327A-6BE4-D34A-9A94-6093EFF2FD1D}" dt="2025-02-01T21:44:02.833" v="20"/>
        <pc:sldMkLst>
          <pc:docMk/>
          <pc:sldMk cId="1087780409" sldId="601"/>
        </pc:sldMkLst>
      </pc:sldChg>
      <pc:sldChg chg="addSp delSp modSp add mod">
        <pc:chgData name="Lu, Xianguo" userId="57649a0a-d28e-4448-98a1-8d5cbd8ea753" providerId="ADAL" clId="{7B0C327A-6BE4-D34A-9A94-6093EFF2FD1D}" dt="2025-02-08T16:06:21.348" v="5087" actId="113"/>
        <pc:sldMkLst>
          <pc:docMk/>
          <pc:sldMk cId="1715471250" sldId="602"/>
        </pc:sldMkLst>
      </pc:sldChg>
      <pc:sldChg chg="addSp delSp modSp add mod">
        <pc:chgData name="Lu, Xianguo" userId="57649a0a-d28e-4448-98a1-8d5cbd8ea753" providerId="ADAL" clId="{7B0C327A-6BE4-D34A-9A94-6093EFF2FD1D}" dt="2025-02-11T07:13:38.999" v="7125" actId="1038"/>
        <pc:sldMkLst>
          <pc:docMk/>
          <pc:sldMk cId="1034342380" sldId="603"/>
        </pc:sldMkLst>
      </pc:sldChg>
      <pc:sldChg chg="addSp delSp modSp add mod">
        <pc:chgData name="Lu, Xianguo" userId="57649a0a-d28e-4448-98a1-8d5cbd8ea753" providerId="ADAL" clId="{7B0C327A-6BE4-D34A-9A94-6093EFF2FD1D}" dt="2025-02-11T07:13:56.563" v="7128"/>
        <pc:sldMkLst>
          <pc:docMk/>
          <pc:sldMk cId="1560425427" sldId="604"/>
        </pc:sldMkLst>
      </pc:sldChg>
      <pc:sldChg chg="addSp delSp modSp add mod">
        <pc:chgData name="Lu, Xianguo" userId="57649a0a-d28e-4448-98a1-8d5cbd8ea753" providerId="ADAL" clId="{7B0C327A-6BE4-D34A-9A94-6093EFF2FD1D}" dt="2025-02-10T22:33:25.741" v="7066"/>
        <pc:sldMkLst>
          <pc:docMk/>
          <pc:sldMk cId="2348582737" sldId="605"/>
        </pc:sldMkLst>
      </pc:sldChg>
      <pc:sldChg chg="addSp delSp modSp add mod">
        <pc:chgData name="Lu, Xianguo" userId="57649a0a-d28e-4448-98a1-8d5cbd8ea753" providerId="ADAL" clId="{7B0C327A-6BE4-D34A-9A94-6093EFF2FD1D}" dt="2025-02-10T22:33:16.604" v="7064"/>
        <pc:sldMkLst>
          <pc:docMk/>
          <pc:sldMk cId="2678553286" sldId="606"/>
        </pc:sldMkLst>
      </pc:sldChg>
      <pc:sldChg chg="addSp delSp modSp add mod">
        <pc:chgData name="Lu, Xianguo" userId="57649a0a-d28e-4448-98a1-8d5cbd8ea753" providerId="ADAL" clId="{7B0C327A-6BE4-D34A-9A94-6093EFF2FD1D}" dt="2025-02-10T22:33:07.439" v="7062" actId="1076"/>
        <pc:sldMkLst>
          <pc:docMk/>
          <pc:sldMk cId="300143178" sldId="607"/>
        </pc:sldMkLst>
      </pc:sldChg>
      <pc:sldChg chg="modSp add del mod">
        <pc:chgData name="Lu, Xianguo" userId="57649a0a-d28e-4448-98a1-8d5cbd8ea753" providerId="ADAL" clId="{7B0C327A-6BE4-D34A-9A94-6093EFF2FD1D}" dt="2025-02-03T09:22:23.104" v="4431" actId="2696"/>
        <pc:sldMkLst>
          <pc:docMk/>
          <pc:sldMk cId="724987634" sldId="608"/>
        </pc:sldMkLst>
      </pc:sldChg>
      <pc:sldChg chg="add del">
        <pc:chgData name="Lu, Xianguo" userId="57649a0a-d28e-4448-98a1-8d5cbd8ea753" providerId="ADAL" clId="{7B0C327A-6BE4-D34A-9A94-6093EFF2FD1D}" dt="2025-02-01T21:50:18.438" v="69" actId="2696"/>
        <pc:sldMkLst>
          <pc:docMk/>
          <pc:sldMk cId="3358073966" sldId="609"/>
        </pc:sldMkLst>
      </pc:sldChg>
      <pc:sldChg chg="delSp modSp add del mod ord">
        <pc:chgData name="Lu, Xianguo" userId="57649a0a-d28e-4448-98a1-8d5cbd8ea753" providerId="ADAL" clId="{7B0C327A-6BE4-D34A-9A94-6093EFF2FD1D}" dt="2025-02-02T15:06:26.900" v="4156" actId="2696"/>
        <pc:sldMkLst>
          <pc:docMk/>
          <pc:sldMk cId="990600985" sldId="610"/>
        </pc:sldMkLst>
      </pc:sldChg>
      <pc:sldChg chg="addSp delSp modSp add mod ord">
        <pc:chgData name="Lu, Xianguo" userId="57649a0a-d28e-4448-98a1-8d5cbd8ea753" providerId="ADAL" clId="{7B0C327A-6BE4-D34A-9A94-6093EFF2FD1D}" dt="2025-02-10T22:30:53.126" v="7026" actId="1076"/>
        <pc:sldMkLst>
          <pc:docMk/>
          <pc:sldMk cId="3551526629" sldId="611"/>
        </pc:sldMkLst>
      </pc:sldChg>
      <pc:sldChg chg="addSp modSp new del">
        <pc:chgData name="Lu, Xianguo" userId="57649a0a-d28e-4448-98a1-8d5cbd8ea753" providerId="ADAL" clId="{7B0C327A-6BE4-D34A-9A94-6093EFF2FD1D}" dt="2025-02-01T21:49:33.676" v="68" actId="2696"/>
        <pc:sldMkLst>
          <pc:docMk/>
          <pc:sldMk cId="2292534971" sldId="612"/>
        </pc:sldMkLst>
      </pc:sldChg>
      <pc:sldChg chg="addSp delSp modSp new mod ord setBg">
        <pc:chgData name="Lu, Xianguo" userId="57649a0a-d28e-4448-98a1-8d5cbd8ea753" providerId="ADAL" clId="{7B0C327A-6BE4-D34A-9A94-6093EFF2FD1D}" dt="2025-02-09T10:26:19.399" v="6086" actId="1076"/>
        <pc:sldMkLst>
          <pc:docMk/>
          <pc:sldMk cId="3626085832" sldId="612"/>
        </pc:sldMkLst>
      </pc:sldChg>
      <pc:sldChg chg="addSp delSp modSp new del mod">
        <pc:chgData name="Lu, Xianguo" userId="57649a0a-d28e-4448-98a1-8d5cbd8ea753" providerId="ADAL" clId="{7B0C327A-6BE4-D34A-9A94-6093EFF2FD1D}" dt="2025-02-01T21:48:38.538" v="60" actId="2696"/>
        <pc:sldMkLst>
          <pc:docMk/>
          <pc:sldMk cId="4219043775" sldId="612"/>
        </pc:sldMkLst>
      </pc:sldChg>
      <pc:sldChg chg="addSp modSp new del mod">
        <pc:chgData name="Lu, Xianguo" userId="57649a0a-d28e-4448-98a1-8d5cbd8ea753" providerId="ADAL" clId="{7B0C327A-6BE4-D34A-9A94-6093EFF2FD1D}" dt="2025-02-03T09:31:46.913" v="4509" actId="2696"/>
        <pc:sldMkLst>
          <pc:docMk/>
          <pc:sldMk cId="1636045225" sldId="613"/>
        </pc:sldMkLst>
      </pc:sldChg>
      <pc:sldChg chg="addSp modSp new del mod setBg">
        <pc:chgData name="Lu, Xianguo" userId="57649a0a-d28e-4448-98a1-8d5cbd8ea753" providerId="ADAL" clId="{7B0C327A-6BE4-D34A-9A94-6093EFF2FD1D}" dt="2025-02-03T09:31:46.913" v="4509" actId="2696"/>
        <pc:sldMkLst>
          <pc:docMk/>
          <pc:sldMk cId="2754048623" sldId="614"/>
        </pc:sldMkLst>
      </pc:sldChg>
      <pc:sldChg chg="addSp delSp modSp new del mod">
        <pc:chgData name="Lu, Xianguo" userId="57649a0a-d28e-4448-98a1-8d5cbd8ea753" providerId="ADAL" clId="{7B0C327A-6BE4-D34A-9A94-6093EFF2FD1D}" dt="2025-02-03T09:31:46.913" v="4509" actId="2696"/>
        <pc:sldMkLst>
          <pc:docMk/>
          <pc:sldMk cId="391600712" sldId="615"/>
        </pc:sldMkLst>
      </pc:sldChg>
      <pc:sldChg chg="modSp add del mod">
        <pc:chgData name="Lu, Xianguo" userId="57649a0a-d28e-4448-98a1-8d5cbd8ea753" providerId="ADAL" clId="{7B0C327A-6BE4-D34A-9A94-6093EFF2FD1D}" dt="2025-02-02T15:38:13.933" v="4344" actId="2696"/>
        <pc:sldMkLst>
          <pc:docMk/>
          <pc:sldMk cId="1716425311" sldId="616"/>
        </pc:sldMkLst>
      </pc:sldChg>
      <pc:sldChg chg="new del">
        <pc:chgData name="Lu, Xianguo" userId="57649a0a-d28e-4448-98a1-8d5cbd8ea753" providerId="ADAL" clId="{7B0C327A-6BE4-D34A-9A94-6093EFF2FD1D}" dt="2025-02-02T00:20:32.875" v="2282" actId="2696"/>
        <pc:sldMkLst>
          <pc:docMk/>
          <pc:sldMk cId="2305416769" sldId="616"/>
        </pc:sldMkLst>
      </pc:sldChg>
      <pc:sldChg chg="add del">
        <pc:chgData name="Lu, Xianguo" userId="57649a0a-d28e-4448-98a1-8d5cbd8ea753" providerId="ADAL" clId="{7B0C327A-6BE4-D34A-9A94-6093EFF2FD1D}" dt="2025-02-02T15:10:46.781" v="4201" actId="2696"/>
        <pc:sldMkLst>
          <pc:docMk/>
          <pc:sldMk cId="3173701299" sldId="617"/>
        </pc:sldMkLst>
      </pc:sldChg>
      <pc:sldChg chg="addSp modSp add del mod">
        <pc:chgData name="Lu, Xianguo" userId="57649a0a-d28e-4448-98a1-8d5cbd8ea753" providerId="ADAL" clId="{7B0C327A-6BE4-D34A-9A94-6093EFF2FD1D}" dt="2025-02-03T09:27:47.221" v="4498" actId="2696"/>
        <pc:sldMkLst>
          <pc:docMk/>
          <pc:sldMk cId="1103368056" sldId="618"/>
        </pc:sldMkLst>
      </pc:sldChg>
      <pc:sldChg chg="addSp delSp modSp new del mod modAnim">
        <pc:chgData name="Lu, Xianguo" userId="57649a0a-d28e-4448-98a1-8d5cbd8ea753" providerId="ADAL" clId="{7B0C327A-6BE4-D34A-9A94-6093EFF2FD1D}" dt="2025-02-02T15:09:03.643" v="4175" actId="2696"/>
        <pc:sldMkLst>
          <pc:docMk/>
          <pc:sldMk cId="2929716071" sldId="618"/>
        </pc:sldMkLst>
      </pc:sldChg>
      <pc:sldChg chg="addSp delSp modSp add del mod setBg">
        <pc:chgData name="Lu, Xianguo" userId="57649a0a-d28e-4448-98a1-8d5cbd8ea753" providerId="ADAL" clId="{7B0C327A-6BE4-D34A-9A94-6093EFF2FD1D}" dt="2025-02-03T21:01:59.802" v="4833" actId="2696"/>
        <pc:sldMkLst>
          <pc:docMk/>
          <pc:sldMk cId="3955726703" sldId="619"/>
        </pc:sldMkLst>
      </pc:sldChg>
      <pc:sldChg chg="addSp delSp modSp add mod">
        <pc:chgData name="Lu, Xianguo" userId="57649a0a-d28e-4448-98a1-8d5cbd8ea753" providerId="ADAL" clId="{7B0C327A-6BE4-D34A-9A94-6093EFF2FD1D}" dt="2025-02-03T21:04:12.417" v="4859" actId="207"/>
        <pc:sldMkLst>
          <pc:docMk/>
          <pc:sldMk cId="3382628719" sldId="620"/>
        </pc:sldMkLst>
      </pc:sldChg>
      <pc:sldChg chg="modSp add del mod">
        <pc:chgData name="Lu, Xianguo" userId="57649a0a-d28e-4448-98a1-8d5cbd8ea753" providerId="ADAL" clId="{7B0C327A-6BE4-D34A-9A94-6093EFF2FD1D}" dt="2025-02-03T09:31:46.913" v="4509" actId="2696"/>
        <pc:sldMkLst>
          <pc:docMk/>
          <pc:sldMk cId="4109503159" sldId="621"/>
        </pc:sldMkLst>
      </pc:sldChg>
      <pc:sldChg chg="addSp delSp modSp add mod">
        <pc:chgData name="Lu, Xianguo" userId="57649a0a-d28e-4448-98a1-8d5cbd8ea753" providerId="ADAL" clId="{7B0C327A-6BE4-D34A-9A94-6093EFF2FD1D}" dt="2025-02-10T22:31:06.713" v="7027"/>
        <pc:sldMkLst>
          <pc:docMk/>
          <pc:sldMk cId="3011011349" sldId="622"/>
        </pc:sldMkLst>
      </pc:sldChg>
      <pc:sldChg chg="addSp delSp modSp add mod">
        <pc:chgData name="Lu, Xianguo" userId="57649a0a-d28e-4448-98a1-8d5cbd8ea753" providerId="ADAL" clId="{7B0C327A-6BE4-D34A-9A94-6093EFF2FD1D}" dt="2025-02-11T07:27:05.199" v="7279" actId="20577"/>
        <pc:sldMkLst>
          <pc:docMk/>
          <pc:sldMk cId="3682175939" sldId="623"/>
        </pc:sldMkLst>
      </pc:sldChg>
      <pc:sldChg chg="addSp delSp modSp new del mod ord delAnim modAnim">
        <pc:chgData name="Lu, Xianguo" userId="57649a0a-d28e-4448-98a1-8d5cbd8ea753" providerId="ADAL" clId="{7B0C327A-6BE4-D34A-9A94-6093EFF2FD1D}" dt="2025-02-03T11:37:20.831" v="4712" actId="2696"/>
        <pc:sldMkLst>
          <pc:docMk/>
          <pc:sldMk cId="136708487" sldId="624"/>
        </pc:sldMkLst>
      </pc:sldChg>
      <pc:sldChg chg="addSp delSp modSp new mod ord setBg">
        <pc:chgData name="Lu, Xianguo" userId="57649a0a-d28e-4448-98a1-8d5cbd8ea753" providerId="ADAL" clId="{7B0C327A-6BE4-D34A-9A94-6093EFF2FD1D}" dt="2025-02-10T13:50:19.864" v="6735" actId="1076"/>
        <pc:sldMkLst>
          <pc:docMk/>
          <pc:sldMk cId="2273286731" sldId="625"/>
        </pc:sldMkLst>
      </pc:sldChg>
      <pc:sldChg chg="addSp delSp modSp new mod ord">
        <pc:chgData name="Lu, Xianguo" userId="57649a0a-d28e-4448-98a1-8d5cbd8ea753" providerId="ADAL" clId="{7B0C327A-6BE4-D34A-9A94-6093EFF2FD1D}" dt="2025-02-11T07:16:54.032" v="7189" actId="1076"/>
        <pc:sldMkLst>
          <pc:docMk/>
          <pc:sldMk cId="2974378829" sldId="626"/>
        </pc:sldMkLst>
      </pc:sldChg>
      <pc:sldChg chg="addSp delSp modSp new del mod">
        <pc:chgData name="Lu, Xianguo" userId="57649a0a-d28e-4448-98a1-8d5cbd8ea753" providerId="ADAL" clId="{7B0C327A-6BE4-D34A-9A94-6093EFF2FD1D}" dt="2025-02-03T11:44:21.926" v="4762" actId="2696"/>
        <pc:sldMkLst>
          <pc:docMk/>
          <pc:sldMk cId="1015209078" sldId="627"/>
        </pc:sldMkLst>
      </pc:sldChg>
      <pc:sldChg chg="addSp modSp new mod setBg">
        <pc:chgData name="Lu, Xianguo" userId="57649a0a-d28e-4448-98a1-8d5cbd8ea753" providerId="ADAL" clId="{7B0C327A-6BE4-D34A-9A94-6093EFF2FD1D}" dt="2025-02-10T13:50:32.857" v="6737" actId="1076"/>
        <pc:sldMkLst>
          <pc:docMk/>
          <pc:sldMk cId="43634607" sldId="628"/>
        </pc:sldMkLst>
      </pc:sldChg>
      <pc:sldChg chg="addSp delSp modSp new mod ord setBg modAnim">
        <pc:chgData name="Lu, Xianguo" userId="57649a0a-d28e-4448-98a1-8d5cbd8ea753" providerId="ADAL" clId="{7B0C327A-6BE4-D34A-9A94-6093EFF2FD1D}" dt="2025-02-09T10:28:42.423" v="6151"/>
        <pc:sldMkLst>
          <pc:docMk/>
          <pc:sldMk cId="3210037169" sldId="629"/>
        </pc:sldMkLst>
      </pc:sldChg>
      <pc:sldChg chg="modSp add mod">
        <pc:chgData name="Lu, Xianguo" userId="57649a0a-d28e-4448-98a1-8d5cbd8ea753" providerId="ADAL" clId="{7B0C327A-6BE4-D34A-9A94-6093EFF2FD1D}" dt="2025-02-03T21:04:32.171" v="4862" actId="207"/>
        <pc:sldMkLst>
          <pc:docMk/>
          <pc:sldMk cId="2167856255" sldId="630"/>
        </pc:sldMkLst>
      </pc:sldChg>
      <pc:sldChg chg="addSp delSp modSp add mod ord setBg delAnim">
        <pc:chgData name="Lu, Xianguo" userId="57649a0a-d28e-4448-98a1-8d5cbd8ea753" providerId="ADAL" clId="{7B0C327A-6BE4-D34A-9A94-6093EFF2FD1D}" dt="2025-02-10T22:35:19.483" v="7073" actId="20577"/>
        <pc:sldMkLst>
          <pc:docMk/>
          <pc:sldMk cId="1118391767" sldId="631"/>
        </pc:sldMkLst>
      </pc:sldChg>
      <pc:sldChg chg="addSp delSp modSp add mod setBg delAnim">
        <pc:chgData name="Lu, Xianguo" userId="57649a0a-d28e-4448-98a1-8d5cbd8ea753" providerId="ADAL" clId="{7B0C327A-6BE4-D34A-9A94-6093EFF2FD1D}" dt="2025-02-10T22:35:27.015" v="7079" actId="20577"/>
        <pc:sldMkLst>
          <pc:docMk/>
          <pc:sldMk cId="686088343" sldId="632"/>
        </pc:sldMkLst>
      </pc:sldChg>
      <pc:sldChg chg="new del">
        <pc:chgData name="Lu, Xianguo" userId="57649a0a-d28e-4448-98a1-8d5cbd8ea753" providerId="ADAL" clId="{7B0C327A-6BE4-D34A-9A94-6093EFF2FD1D}" dt="2025-02-10T12:51:26.501" v="6604" actId="2696"/>
        <pc:sldMkLst>
          <pc:docMk/>
          <pc:sldMk cId="98442040" sldId="633"/>
        </pc:sldMkLst>
      </pc:sldChg>
      <pc:sldChg chg="addSp delSp modSp new mod ord">
        <pc:chgData name="Lu, Xianguo" userId="57649a0a-d28e-4448-98a1-8d5cbd8ea753" providerId="ADAL" clId="{7B0C327A-6BE4-D34A-9A94-6093EFF2FD1D}" dt="2025-02-11T08:37:29.043" v="7908" actId="20578"/>
        <pc:sldMkLst>
          <pc:docMk/>
          <pc:sldMk cId="985384331" sldId="633"/>
        </pc:sldMkLst>
      </pc:sldChg>
    </pc:docChg>
  </pc:docChgLst>
  <pc:docChgLst>
    <pc:chgData name="Lu, Xianguo" userId="57649a0a-d28e-4448-98a1-8d5cbd8ea753" providerId="ADAL" clId="{D9BC17CE-F13E-2D4F-A712-CB1EB6FE77FA}"/>
    <pc:docChg chg="undo custSel addSld delSld modSld">
      <pc:chgData name="Lu, Xianguo" userId="57649a0a-d28e-4448-98a1-8d5cbd8ea753" providerId="ADAL" clId="{D9BC17CE-F13E-2D4F-A712-CB1EB6FE77FA}" dt="2024-04-24T06:37:29.435" v="240" actId="2696"/>
      <pc:docMkLst>
        <pc:docMk/>
      </pc:docMkLst>
      <pc:sldChg chg="modSp mod">
        <pc:chgData name="Lu, Xianguo" userId="57649a0a-d28e-4448-98a1-8d5cbd8ea753" providerId="ADAL" clId="{D9BC17CE-F13E-2D4F-A712-CB1EB6FE77FA}" dt="2024-04-24T05:19:30.128" v="51" actId="20577"/>
        <pc:sldMkLst>
          <pc:docMk/>
          <pc:sldMk cId="566338582" sldId="259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1409492996" sldId="266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4105224009" sldId="268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3863186292" sldId="366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4200314950" sldId="387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823404236" sldId="424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3533995323" sldId="428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1391626449" sldId="437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1532285406" sldId="439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2846382014" sldId="440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2465954021" sldId="452"/>
        </pc:sldMkLst>
      </pc:sldChg>
      <pc:sldChg chg="addSp delSp modSp mod">
        <pc:chgData name="Lu, Xianguo" userId="57649a0a-d28e-4448-98a1-8d5cbd8ea753" providerId="ADAL" clId="{D9BC17CE-F13E-2D4F-A712-CB1EB6FE77FA}" dt="2024-04-24T06:27:06.298" v="237" actId="478"/>
        <pc:sldMkLst>
          <pc:docMk/>
          <pc:sldMk cId="3698789114" sldId="453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1298227298" sldId="457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471029908" sldId="458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25677364" sldId="464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3742847411" sldId="475"/>
        </pc:sldMkLst>
      </pc:sldChg>
      <pc:sldChg chg="del">
        <pc:chgData name="Lu, Xianguo" userId="57649a0a-d28e-4448-98a1-8d5cbd8ea753" providerId="ADAL" clId="{D9BC17CE-F13E-2D4F-A712-CB1EB6FE77FA}" dt="2024-04-24T06:32:45.584" v="238" actId="2696"/>
        <pc:sldMkLst>
          <pc:docMk/>
          <pc:sldMk cId="73001665" sldId="476"/>
        </pc:sldMkLst>
      </pc:sldChg>
      <pc:sldChg chg="add">
        <pc:chgData name="Lu, Xianguo" userId="57649a0a-d28e-4448-98a1-8d5cbd8ea753" providerId="ADAL" clId="{D9BC17CE-F13E-2D4F-A712-CB1EB6FE77FA}" dt="2024-04-24T06:32:52.585" v="239"/>
        <pc:sldMkLst>
          <pc:docMk/>
          <pc:sldMk cId="2555583574" sldId="476"/>
        </pc:sldMkLst>
      </pc:sldChg>
      <pc:sldChg chg="addSp modSp mod">
        <pc:chgData name="Lu, Xianguo" userId="57649a0a-d28e-4448-98a1-8d5cbd8ea753" providerId="ADAL" clId="{D9BC17CE-F13E-2D4F-A712-CB1EB6FE77FA}" dt="2024-04-24T06:02:38.168" v="86" actId="13926"/>
        <pc:sldMkLst>
          <pc:docMk/>
          <pc:sldMk cId="2325233299" sldId="478"/>
        </pc:sldMkLst>
      </pc:sldChg>
      <pc:sldChg chg="del">
        <pc:chgData name="Lu, Xianguo" userId="57649a0a-d28e-4448-98a1-8d5cbd8ea753" providerId="ADAL" clId="{D9BC17CE-F13E-2D4F-A712-CB1EB6FE77FA}" dt="2024-04-24T06:20:55.392" v="154" actId="2696"/>
        <pc:sldMkLst>
          <pc:docMk/>
          <pc:sldMk cId="623481518" sldId="479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4064636591" sldId="481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1339114800" sldId="484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466681650" sldId="488"/>
        </pc:sldMkLst>
      </pc:sldChg>
      <pc:sldChg chg="del">
        <pc:chgData name="Lu, Xianguo" userId="57649a0a-d28e-4448-98a1-8d5cbd8ea753" providerId="ADAL" clId="{D9BC17CE-F13E-2D4F-A712-CB1EB6FE77FA}" dt="2024-04-24T06:37:29.435" v="240" actId="2696"/>
        <pc:sldMkLst>
          <pc:docMk/>
          <pc:sldMk cId="3810935331" sldId="489"/>
        </pc:sldMkLst>
      </pc:sldChg>
      <pc:sldChg chg="addSp delSp modSp new mod setBg">
        <pc:chgData name="Lu, Xianguo" userId="57649a0a-d28e-4448-98a1-8d5cbd8ea753" providerId="ADAL" clId="{D9BC17CE-F13E-2D4F-A712-CB1EB6FE77FA}" dt="2024-04-24T06:02:13.446" v="83" actId="20577"/>
        <pc:sldMkLst>
          <pc:docMk/>
          <pc:sldMk cId="4138747363" sldId="497"/>
        </pc:sldMkLst>
      </pc:sldChg>
      <pc:sldChg chg="addSp delSp modSp add mod setBg">
        <pc:chgData name="Lu, Xianguo" userId="57649a0a-d28e-4448-98a1-8d5cbd8ea753" providerId="ADAL" clId="{D9BC17CE-F13E-2D4F-A712-CB1EB6FE77FA}" dt="2024-04-24T06:06:04.574" v="114" actId="20577"/>
        <pc:sldMkLst>
          <pc:docMk/>
          <pc:sldMk cId="895870533" sldId="498"/>
        </pc:sldMkLst>
      </pc:sldChg>
      <pc:sldChg chg="new del">
        <pc:chgData name="Lu, Xianguo" userId="57649a0a-d28e-4448-98a1-8d5cbd8ea753" providerId="ADAL" clId="{D9BC17CE-F13E-2D4F-A712-CB1EB6FE77FA}" dt="2024-04-24T06:04:49.564" v="99" actId="2696"/>
        <pc:sldMkLst>
          <pc:docMk/>
          <pc:sldMk cId="912776984" sldId="499"/>
        </pc:sldMkLst>
      </pc:sldChg>
      <pc:sldChg chg="addSp delSp modSp add mod setBg">
        <pc:chgData name="Lu, Xianguo" userId="57649a0a-d28e-4448-98a1-8d5cbd8ea753" providerId="ADAL" clId="{D9BC17CE-F13E-2D4F-A712-CB1EB6FE77FA}" dt="2024-04-24T06:25:04.635" v="210" actId="20577"/>
        <pc:sldMkLst>
          <pc:docMk/>
          <pc:sldMk cId="3202273530" sldId="499"/>
        </pc:sldMkLst>
      </pc:sldChg>
    </pc:docChg>
  </pc:docChgLst>
  <pc:docChgLst>
    <pc:chgData name="Lu, Xianguo" userId="57649a0a-d28e-4448-98a1-8d5cbd8ea753" providerId="ADAL" clId="{74378C96-7DDF-7741-96B8-CA36D98A0D76}"/>
    <pc:docChg chg="modSld">
      <pc:chgData name="Lu, Xianguo" userId="57649a0a-d28e-4448-98a1-8d5cbd8ea753" providerId="ADAL" clId="{74378C96-7DDF-7741-96B8-CA36D98A0D76}" dt="2023-11-14T13:37:38.746" v="12" actId="20577"/>
      <pc:docMkLst>
        <pc:docMk/>
      </pc:docMkLst>
      <pc:sldChg chg="modSp mod">
        <pc:chgData name="Lu, Xianguo" userId="57649a0a-d28e-4448-98a1-8d5cbd8ea753" providerId="ADAL" clId="{74378C96-7DDF-7741-96B8-CA36D98A0D76}" dt="2023-11-14T13:37:38.746" v="12" actId="20577"/>
        <pc:sldMkLst>
          <pc:docMk/>
          <pc:sldMk cId="566338582" sldId="259"/>
        </pc:sldMkLst>
      </pc:sldChg>
      <pc:sldChg chg="addSp modSp">
        <pc:chgData name="Lu, Xianguo" userId="57649a0a-d28e-4448-98a1-8d5cbd8ea753" providerId="ADAL" clId="{74378C96-7DDF-7741-96B8-CA36D98A0D76}" dt="2023-11-14T13:35:51.766" v="5"/>
        <pc:sldMkLst>
          <pc:docMk/>
          <pc:sldMk cId="823404236" sldId="424"/>
        </pc:sldMkLst>
      </pc:sldChg>
    </pc:docChg>
  </pc:docChgLst>
  <pc:docChgLst>
    <pc:chgData name="Lu, Xianguo" userId="57649a0a-d28e-4448-98a1-8d5cbd8ea753" providerId="ADAL" clId="{984BF0CA-1B7E-3C48-A9A1-FD86ED53462A}"/>
    <pc:docChg chg="undo custSel addSld delSld modSld">
      <pc:chgData name="Lu, Xianguo" userId="57649a0a-d28e-4448-98a1-8d5cbd8ea753" providerId="ADAL" clId="{984BF0CA-1B7E-3C48-A9A1-FD86ED53462A}" dt="2025-08-12T01:13:47.527" v="1749" actId="20577"/>
      <pc:docMkLst>
        <pc:docMk/>
      </pc:docMkLst>
      <pc:sldChg chg="del">
        <pc:chgData name="Lu, Xianguo" userId="57649a0a-d28e-4448-98a1-8d5cbd8ea753" providerId="ADAL" clId="{984BF0CA-1B7E-3C48-A9A1-FD86ED53462A}" dt="2025-08-06T21:40:15.827" v="31" actId="2696"/>
        <pc:sldMkLst>
          <pc:docMk/>
          <pc:sldMk cId="3465836814" sldId="265"/>
        </pc:sldMkLst>
      </pc:sldChg>
      <pc:sldChg chg="addSp modSp add mod modAnim">
        <pc:chgData name="Lu, Xianguo" userId="57649a0a-d28e-4448-98a1-8d5cbd8ea753" providerId="ADAL" clId="{984BF0CA-1B7E-3C48-A9A1-FD86ED53462A}" dt="2025-08-07T22:24:10.667" v="1486"/>
        <pc:sldMkLst>
          <pc:docMk/>
          <pc:sldMk cId="852584890" sldId="272"/>
        </pc:sldMkLst>
        <pc:spChg chg="mod">
          <ac:chgData name="Lu, Xianguo" userId="57649a0a-d28e-4448-98a1-8d5cbd8ea753" providerId="ADAL" clId="{984BF0CA-1B7E-3C48-A9A1-FD86ED53462A}" dt="2025-08-06T23:19:39.911" v="503" actId="20577"/>
          <ac:spMkLst>
            <pc:docMk/>
            <pc:sldMk cId="852584890" sldId="272"/>
            <ac:spMk id="5" creationId="{BBE22F01-5FC7-EB61-F361-3569DA092E8E}"/>
          </ac:spMkLst>
        </pc:spChg>
        <pc:spChg chg="add mod">
          <ac:chgData name="Lu, Xianguo" userId="57649a0a-d28e-4448-98a1-8d5cbd8ea753" providerId="ADAL" clId="{984BF0CA-1B7E-3C48-A9A1-FD86ED53462A}" dt="2025-08-07T14:08:04.866" v="1147" actId="14100"/>
          <ac:spMkLst>
            <pc:docMk/>
            <pc:sldMk cId="852584890" sldId="272"/>
            <ac:spMk id="9" creationId="{8D835C78-AD5E-C8AA-2409-9EFF8B66D01B}"/>
          </ac:spMkLst>
        </pc:spChg>
        <pc:spChg chg="add mod">
          <ac:chgData name="Lu, Xianguo" userId="57649a0a-d28e-4448-98a1-8d5cbd8ea753" providerId="ADAL" clId="{984BF0CA-1B7E-3C48-A9A1-FD86ED53462A}" dt="2025-08-07T22:24:10.667" v="1486"/>
          <ac:spMkLst>
            <pc:docMk/>
            <pc:sldMk cId="852584890" sldId="272"/>
            <ac:spMk id="11" creationId="{F3FF98CD-C2C6-7DAE-864A-4D3D456F9C2C}"/>
          </ac:spMkLst>
        </pc:spChg>
      </pc:sldChg>
      <pc:sldChg chg="add setBg">
        <pc:chgData name="Lu, Xianguo" userId="57649a0a-d28e-4448-98a1-8d5cbd8ea753" providerId="ADAL" clId="{984BF0CA-1B7E-3C48-A9A1-FD86ED53462A}" dt="2025-08-06T22:37:13.906" v="115"/>
        <pc:sldMkLst>
          <pc:docMk/>
          <pc:sldMk cId="3729653434" sldId="275"/>
        </pc:sldMkLst>
      </pc:sldChg>
      <pc:sldChg chg="add">
        <pc:chgData name="Lu, Xianguo" userId="57649a0a-d28e-4448-98a1-8d5cbd8ea753" providerId="ADAL" clId="{984BF0CA-1B7E-3C48-A9A1-FD86ED53462A}" dt="2025-08-06T22:29:21.738" v="109"/>
        <pc:sldMkLst>
          <pc:docMk/>
          <pc:sldMk cId="3169188367" sldId="276"/>
        </pc:sldMkLst>
      </pc:sldChg>
      <pc:sldChg chg="del">
        <pc:chgData name="Lu, Xianguo" userId="57649a0a-d28e-4448-98a1-8d5cbd8ea753" providerId="ADAL" clId="{984BF0CA-1B7E-3C48-A9A1-FD86ED53462A}" dt="2025-08-06T21:40:17.326" v="33" actId="2696"/>
        <pc:sldMkLst>
          <pc:docMk/>
          <pc:sldMk cId="3052314646" sldId="314"/>
        </pc:sldMkLst>
      </pc:sldChg>
      <pc:sldChg chg="del">
        <pc:chgData name="Lu, Xianguo" userId="57649a0a-d28e-4448-98a1-8d5cbd8ea753" providerId="ADAL" clId="{984BF0CA-1B7E-3C48-A9A1-FD86ED53462A}" dt="2025-08-06T21:41:28.212" v="41" actId="2696"/>
        <pc:sldMkLst>
          <pc:docMk/>
          <pc:sldMk cId="1924871668" sldId="320"/>
        </pc:sldMkLst>
      </pc:sldChg>
      <pc:sldChg chg="modSp add mod">
        <pc:chgData name="Lu, Xianguo" userId="57649a0a-d28e-4448-98a1-8d5cbd8ea753" providerId="ADAL" clId="{984BF0CA-1B7E-3C48-A9A1-FD86ED53462A}" dt="2025-08-08T11:31:32.955" v="1524" actId="207"/>
        <pc:sldMkLst>
          <pc:docMk/>
          <pc:sldMk cId="2181828298" sldId="321"/>
        </pc:sldMkLst>
        <pc:spChg chg="mod">
          <ac:chgData name="Lu, Xianguo" userId="57649a0a-d28e-4448-98a1-8d5cbd8ea753" providerId="ADAL" clId="{984BF0CA-1B7E-3C48-A9A1-FD86ED53462A}" dt="2025-08-08T11:31:28.252" v="1523" actId="207"/>
          <ac:spMkLst>
            <pc:docMk/>
            <pc:sldMk cId="2181828298" sldId="321"/>
            <ac:spMk id="6" creationId="{E0559184-192E-1843-9DE0-5D79D1E71EFC}"/>
          </ac:spMkLst>
        </pc:spChg>
      </pc:sldChg>
      <pc:sldChg chg="add">
        <pc:chgData name="Lu, Xianguo" userId="57649a0a-d28e-4448-98a1-8d5cbd8ea753" providerId="ADAL" clId="{984BF0CA-1B7E-3C48-A9A1-FD86ED53462A}" dt="2025-08-06T23:20:21.646" v="505"/>
        <pc:sldMkLst>
          <pc:docMk/>
          <pc:sldMk cId="1868261019" sldId="324"/>
        </pc:sldMkLst>
      </pc:sldChg>
      <pc:sldChg chg="add del">
        <pc:chgData name="Lu, Xianguo" userId="57649a0a-d28e-4448-98a1-8d5cbd8ea753" providerId="ADAL" clId="{984BF0CA-1B7E-3C48-A9A1-FD86ED53462A}" dt="2025-08-06T23:20:18.887" v="504" actId="2696"/>
        <pc:sldMkLst>
          <pc:docMk/>
          <pc:sldMk cId="3990398125" sldId="324"/>
        </pc:sldMkLst>
      </pc:sldChg>
      <pc:sldChg chg="modSp add mod">
        <pc:chgData name="Lu, Xianguo" userId="57649a0a-d28e-4448-98a1-8d5cbd8ea753" providerId="ADAL" clId="{984BF0CA-1B7E-3C48-A9A1-FD86ED53462A}" dt="2025-08-08T11:31:55.744" v="1530" actId="207"/>
        <pc:sldMkLst>
          <pc:docMk/>
          <pc:sldMk cId="2312974195" sldId="326"/>
        </pc:sldMkLst>
        <pc:spChg chg="mod">
          <ac:chgData name="Lu, Xianguo" userId="57649a0a-d28e-4448-98a1-8d5cbd8ea753" providerId="ADAL" clId="{984BF0CA-1B7E-3C48-A9A1-FD86ED53462A}" dt="2025-08-08T11:31:55.744" v="1530" actId="207"/>
          <ac:spMkLst>
            <pc:docMk/>
            <pc:sldMk cId="2312974195" sldId="326"/>
            <ac:spMk id="10" creationId="{BE1F9F70-143D-6849-A2AD-87DDEE57534C}"/>
          </ac:spMkLst>
        </pc:spChg>
        <pc:spChg chg="mod">
          <ac:chgData name="Lu, Xianguo" userId="57649a0a-d28e-4448-98a1-8d5cbd8ea753" providerId="ADAL" clId="{984BF0CA-1B7E-3C48-A9A1-FD86ED53462A}" dt="2025-08-08T11:31:51.885" v="1529" actId="207"/>
          <ac:spMkLst>
            <pc:docMk/>
            <pc:sldMk cId="2312974195" sldId="326"/>
            <ac:spMk id="11" creationId="{7CB9739B-4FBB-1635-F670-C9D6D7A235E7}"/>
          </ac:spMkLst>
        </pc:spChg>
      </pc:sldChg>
      <pc:sldChg chg="modSp add mod">
        <pc:chgData name="Lu, Xianguo" userId="57649a0a-d28e-4448-98a1-8d5cbd8ea753" providerId="ADAL" clId="{984BF0CA-1B7E-3C48-A9A1-FD86ED53462A}" dt="2025-08-08T11:33:15.811" v="1544" actId="207"/>
        <pc:sldMkLst>
          <pc:docMk/>
          <pc:sldMk cId="3791623362" sldId="327"/>
        </pc:sldMkLst>
        <pc:spChg chg="mod">
          <ac:chgData name="Lu, Xianguo" userId="57649a0a-d28e-4448-98a1-8d5cbd8ea753" providerId="ADAL" clId="{984BF0CA-1B7E-3C48-A9A1-FD86ED53462A}" dt="2025-08-08T11:33:11.525" v="1543" actId="207"/>
          <ac:spMkLst>
            <pc:docMk/>
            <pc:sldMk cId="3791623362" sldId="327"/>
            <ac:spMk id="5" creationId="{CEA5EC7F-A3CA-00A7-9F1B-7BC22FFC7AC1}"/>
          </ac:spMkLst>
        </pc:spChg>
        <pc:spChg chg="mod">
          <ac:chgData name="Lu, Xianguo" userId="57649a0a-d28e-4448-98a1-8d5cbd8ea753" providerId="ADAL" clId="{984BF0CA-1B7E-3C48-A9A1-FD86ED53462A}" dt="2025-08-08T11:33:07.856" v="1542" actId="207"/>
          <ac:spMkLst>
            <pc:docMk/>
            <pc:sldMk cId="3791623362" sldId="327"/>
            <ac:spMk id="7" creationId="{180FE0AB-6CE0-29A8-AF25-86A9A35627CB}"/>
          </ac:spMkLst>
        </pc:spChg>
        <pc:spChg chg="mod">
          <ac:chgData name="Lu, Xianguo" userId="57649a0a-d28e-4448-98a1-8d5cbd8ea753" providerId="ADAL" clId="{984BF0CA-1B7E-3C48-A9A1-FD86ED53462A}" dt="2025-08-08T11:33:15.811" v="1544" actId="207"/>
          <ac:spMkLst>
            <pc:docMk/>
            <pc:sldMk cId="3791623362" sldId="327"/>
            <ac:spMk id="15" creationId="{32B0D5A4-B84D-E84D-9B6A-72AC2C22BF1F}"/>
          </ac:spMkLst>
        </pc:spChg>
      </pc:sldChg>
      <pc:sldChg chg="modSp add mod">
        <pc:chgData name="Lu, Xianguo" userId="57649a0a-d28e-4448-98a1-8d5cbd8ea753" providerId="ADAL" clId="{984BF0CA-1B7E-3C48-A9A1-FD86ED53462A}" dt="2025-08-08T11:34:08.202" v="1556" actId="207"/>
        <pc:sldMkLst>
          <pc:docMk/>
          <pc:sldMk cId="1524851272" sldId="328"/>
        </pc:sldMkLst>
        <pc:spChg chg="mod">
          <ac:chgData name="Lu, Xianguo" userId="57649a0a-d28e-4448-98a1-8d5cbd8ea753" providerId="ADAL" clId="{984BF0CA-1B7E-3C48-A9A1-FD86ED53462A}" dt="2025-08-08T11:33:45.239" v="1551" actId="207"/>
          <ac:spMkLst>
            <pc:docMk/>
            <pc:sldMk cId="1524851272" sldId="328"/>
            <ac:spMk id="9" creationId="{98904969-893D-D648-BC8C-BA48F4A1C975}"/>
          </ac:spMkLst>
        </pc:spChg>
        <pc:spChg chg="mod">
          <ac:chgData name="Lu, Xianguo" userId="57649a0a-d28e-4448-98a1-8d5cbd8ea753" providerId="ADAL" clId="{984BF0CA-1B7E-3C48-A9A1-FD86ED53462A}" dt="2025-08-08T11:33:47.398" v="1552" actId="207"/>
          <ac:spMkLst>
            <pc:docMk/>
            <pc:sldMk cId="1524851272" sldId="328"/>
            <ac:spMk id="44" creationId="{55AC17FE-9139-0B4D-B150-614C2BAE7AB9}"/>
          </ac:spMkLst>
        </pc:spChg>
      </pc:sldChg>
      <pc:sldChg chg="add del">
        <pc:chgData name="Lu, Xianguo" userId="57649a0a-d28e-4448-98a1-8d5cbd8ea753" providerId="ADAL" clId="{984BF0CA-1B7E-3C48-A9A1-FD86ED53462A}" dt="2025-08-06T23:10:18.542" v="385" actId="2696"/>
        <pc:sldMkLst>
          <pc:docMk/>
          <pc:sldMk cId="3868865528" sldId="330"/>
        </pc:sldMkLst>
      </pc:sldChg>
      <pc:sldChg chg="modSp add mod">
        <pc:chgData name="Lu, Xianguo" userId="57649a0a-d28e-4448-98a1-8d5cbd8ea753" providerId="ADAL" clId="{984BF0CA-1B7E-3C48-A9A1-FD86ED53462A}" dt="2025-08-08T11:34:26.078" v="1559" actId="207"/>
        <pc:sldMkLst>
          <pc:docMk/>
          <pc:sldMk cId="3006414859" sldId="332"/>
        </pc:sldMkLst>
        <pc:spChg chg="mod">
          <ac:chgData name="Lu, Xianguo" userId="57649a0a-d28e-4448-98a1-8d5cbd8ea753" providerId="ADAL" clId="{984BF0CA-1B7E-3C48-A9A1-FD86ED53462A}" dt="2025-08-08T11:34:26.078" v="1559" actId="207"/>
          <ac:spMkLst>
            <pc:docMk/>
            <pc:sldMk cId="3006414859" sldId="332"/>
            <ac:spMk id="6" creationId="{2583D8DC-D2C0-4340-B856-E24A91A43FBF}"/>
          </ac:spMkLst>
        </pc:spChg>
        <pc:spChg chg="mod">
          <ac:chgData name="Lu, Xianguo" userId="57649a0a-d28e-4448-98a1-8d5cbd8ea753" providerId="ADAL" clId="{984BF0CA-1B7E-3C48-A9A1-FD86ED53462A}" dt="2025-08-08T11:34:16.764" v="1557" actId="207"/>
          <ac:spMkLst>
            <pc:docMk/>
            <pc:sldMk cId="3006414859" sldId="332"/>
            <ac:spMk id="11" creationId="{D5CC18D0-4B40-524C-A4A4-1A5A6FCED3C9}"/>
          </ac:spMkLst>
        </pc:spChg>
      </pc:sldChg>
      <pc:sldChg chg="addSp delSp modSp add mod">
        <pc:chgData name="Lu, Xianguo" userId="57649a0a-d28e-4448-98a1-8d5cbd8ea753" providerId="ADAL" clId="{984BF0CA-1B7E-3C48-A9A1-FD86ED53462A}" dt="2025-08-12T01:05:01.051" v="1702" actId="1076"/>
        <pc:sldMkLst>
          <pc:docMk/>
          <pc:sldMk cId="2386443416" sldId="333"/>
        </pc:sldMkLst>
        <pc:spChg chg="mod">
          <ac:chgData name="Lu, Xianguo" userId="57649a0a-d28e-4448-98a1-8d5cbd8ea753" providerId="ADAL" clId="{984BF0CA-1B7E-3C48-A9A1-FD86ED53462A}" dt="2025-08-12T01:04:36.717" v="1690" actId="1076"/>
          <ac:spMkLst>
            <pc:docMk/>
            <pc:sldMk cId="2386443416" sldId="333"/>
            <ac:spMk id="16" creationId="{55D0ECFB-CDCC-2146-55BC-F8AB4482711C}"/>
          </ac:spMkLst>
        </pc:spChg>
        <pc:spChg chg="add mod">
          <ac:chgData name="Lu, Xianguo" userId="57649a0a-d28e-4448-98a1-8d5cbd8ea753" providerId="ADAL" clId="{984BF0CA-1B7E-3C48-A9A1-FD86ED53462A}" dt="2025-08-12T01:03:57.322" v="1673" actId="1076"/>
          <ac:spMkLst>
            <pc:docMk/>
            <pc:sldMk cId="2386443416" sldId="333"/>
            <ac:spMk id="23" creationId="{9FFB3EC3-A0E1-B3CD-EE16-A4473ED8BB68}"/>
          </ac:spMkLst>
        </pc:spChg>
        <pc:spChg chg="mod">
          <ac:chgData name="Lu, Xianguo" userId="57649a0a-d28e-4448-98a1-8d5cbd8ea753" providerId="ADAL" clId="{984BF0CA-1B7E-3C48-A9A1-FD86ED53462A}" dt="2025-08-08T11:38:06.908" v="1598" actId="207"/>
          <ac:spMkLst>
            <pc:docMk/>
            <pc:sldMk cId="2386443416" sldId="333"/>
            <ac:spMk id="27" creationId="{7BD64D61-ED15-CA46-8F42-F07AFFFFB349}"/>
          </ac:spMkLst>
        </pc:spChg>
        <pc:spChg chg="mod">
          <ac:chgData name="Lu, Xianguo" userId="57649a0a-d28e-4448-98a1-8d5cbd8ea753" providerId="ADAL" clId="{984BF0CA-1B7E-3C48-A9A1-FD86ED53462A}" dt="2025-08-08T11:38:10.582" v="1599" actId="207"/>
          <ac:spMkLst>
            <pc:docMk/>
            <pc:sldMk cId="2386443416" sldId="333"/>
            <ac:spMk id="33" creationId="{184549EB-9E88-444B-8D88-956709541A7E}"/>
          </ac:spMkLst>
        </pc:spChg>
        <pc:spChg chg="mod">
          <ac:chgData name="Lu, Xianguo" userId="57649a0a-d28e-4448-98a1-8d5cbd8ea753" providerId="ADAL" clId="{984BF0CA-1B7E-3C48-A9A1-FD86ED53462A}" dt="2025-08-12T01:05:01.051" v="1702" actId="1076"/>
          <ac:spMkLst>
            <pc:docMk/>
            <pc:sldMk cId="2386443416" sldId="333"/>
            <ac:spMk id="34" creationId="{488E5711-EFE8-AE40-94B3-6C0203E00F9D}"/>
          </ac:spMkLst>
        </pc:spChg>
        <pc:grpChg chg="mod">
          <ac:chgData name="Lu, Xianguo" userId="57649a0a-d28e-4448-98a1-8d5cbd8ea753" providerId="ADAL" clId="{984BF0CA-1B7E-3C48-A9A1-FD86ED53462A}" dt="2025-08-12T01:01:34.221" v="1626" actId="1076"/>
          <ac:grpSpMkLst>
            <pc:docMk/>
            <pc:sldMk cId="2386443416" sldId="333"/>
            <ac:grpSpMk id="44" creationId="{733D7F3A-51C1-80CD-CFA5-6BC1C69BC6C8}"/>
          </ac:grpSpMkLst>
        </pc:grpChg>
        <pc:picChg chg="add mod">
          <ac:chgData name="Lu, Xianguo" userId="57649a0a-d28e-4448-98a1-8d5cbd8ea753" providerId="ADAL" clId="{984BF0CA-1B7E-3C48-A9A1-FD86ED53462A}" dt="2025-08-12T01:02:02.317" v="1644" actId="1035"/>
          <ac:picMkLst>
            <pc:docMk/>
            <pc:sldMk cId="2386443416" sldId="333"/>
            <ac:picMk id="17" creationId="{F1F47FDE-2409-F2BF-29B9-0815227BF25B}"/>
          </ac:picMkLst>
        </pc:picChg>
      </pc:sldChg>
      <pc:sldChg chg="add">
        <pc:chgData name="Lu, Xianguo" userId="57649a0a-d28e-4448-98a1-8d5cbd8ea753" providerId="ADAL" clId="{984BF0CA-1B7E-3C48-A9A1-FD86ED53462A}" dt="2025-08-06T21:51:04.794" v="59"/>
        <pc:sldMkLst>
          <pc:docMk/>
          <pc:sldMk cId="1411832442" sldId="340"/>
        </pc:sldMkLst>
      </pc:sldChg>
      <pc:sldChg chg="del">
        <pc:chgData name="Lu, Xianguo" userId="57649a0a-d28e-4448-98a1-8d5cbd8ea753" providerId="ADAL" clId="{984BF0CA-1B7E-3C48-A9A1-FD86ED53462A}" dt="2025-08-06T21:51:01.465" v="58" actId="2696"/>
        <pc:sldMkLst>
          <pc:docMk/>
          <pc:sldMk cId="4128014101" sldId="340"/>
        </pc:sldMkLst>
      </pc:sldChg>
      <pc:sldChg chg="add">
        <pc:chgData name="Lu, Xianguo" userId="57649a0a-d28e-4448-98a1-8d5cbd8ea753" providerId="ADAL" clId="{984BF0CA-1B7E-3C48-A9A1-FD86ED53462A}" dt="2025-08-06T21:51:04.794" v="59"/>
        <pc:sldMkLst>
          <pc:docMk/>
          <pc:sldMk cId="27961601" sldId="341"/>
        </pc:sldMkLst>
      </pc:sldChg>
      <pc:sldChg chg="del">
        <pc:chgData name="Lu, Xianguo" userId="57649a0a-d28e-4448-98a1-8d5cbd8ea753" providerId="ADAL" clId="{984BF0CA-1B7E-3C48-A9A1-FD86ED53462A}" dt="2025-08-06T21:51:01.465" v="58" actId="2696"/>
        <pc:sldMkLst>
          <pc:docMk/>
          <pc:sldMk cId="3533372643" sldId="341"/>
        </pc:sldMkLst>
      </pc:sldChg>
      <pc:sldChg chg="addSp modSp add modAnim">
        <pc:chgData name="Lu, Xianguo" userId="57649a0a-d28e-4448-98a1-8d5cbd8ea753" providerId="ADAL" clId="{984BF0CA-1B7E-3C48-A9A1-FD86ED53462A}" dt="2025-08-07T11:50:10.377" v="878"/>
        <pc:sldMkLst>
          <pc:docMk/>
          <pc:sldMk cId="1159131169" sldId="342"/>
        </pc:sldMkLst>
        <pc:spChg chg="add mod">
          <ac:chgData name="Lu, Xianguo" userId="57649a0a-d28e-4448-98a1-8d5cbd8ea753" providerId="ADAL" clId="{984BF0CA-1B7E-3C48-A9A1-FD86ED53462A}" dt="2025-08-06T22:34:51.727" v="114"/>
          <ac:spMkLst>
            <pc:docMk/>
            <pc:sldMk cId="1159131169" sldId="342"/>
            <ac:spMk id="9" creationId="{4F4D44D2-55BD-E3BC-6461-CC77A73C6A6E}"/>
          </ac:spMkLst>
        </pc:spChg>
      </pc:sldChg>
      <pc:sldChg chg="del">
        <pc:chgData name="Lu, Xianguo" userId="57649a0a-d28e-4448-98a1-8d5cbd8ea753" providerId="ADAL" clId="{984BF0CA-1B7E-3C48-A9A1-FD86ED53462A}" dt="2025-08-06T21:46:18.113" v="54" actId="2696"/>
        <pc:sldMkLst>
          <pc:docMk/>
          <pc:sldMk cId="2380564873" sldId="342"/>
        </pc:sldMkLst>
      </pc:sldChg>
      <pc:sldChg chg="modSp add">
        <pc:chgData name="Lu, Xianguo" userId="57649a0a-d28e-4448-98a1-8d5cbd8ea753" providerId="ADAL" clId="{984BF0CA-1B7E-3C48-A9A1-FD86ED53462A}" dt="2025-08-08T11:37:25.957" v="1591" actId="207"/>
        <pc:sldMkLst>
          <pc:docMk/>
          <pc:sldMk cId="1747421947" sldId="343"/>
        </pc:sldMkLst>
        <pc:spChg chg="mod">
          <ac:chgData name="Lu, Xianguo" userId="57649a0a-d28e-4448-98a1-8d5cbd8ea753" providerId="ADAL" clId="{984BF0CA-1B7E-3C48-A9A1-FD86ED53462A}" dt="2025-08-08T11:37:25.957" v="1591" actId="207"/>
          <ac:spMkLst>
            <pc:docMk/>
            <pc:sldMk cId="1747421947" sldId="343"/>
            <ac:spMk id="69" creationId="{45E8DC55-178D-0248-925E-A4E8B16DF449}"/>
          </ac:spMkLst>
        </pc:spChg>
      </pc:sldChg>
      <pc:sldChg chg="modSp add mod">
        <pc:chgData name="Lu, Xianguo" userId="57649a0a-d28e-4448-98a1-8d5cbd8ea753" providerId="ADAL" clId="{984BF0CA-1B7E-3C48-A9A1-FD86ED53462A}" dt="2025-08-08T11:37:52.725" v="1596" actId="207"/>
        <pc:sldMkLst>
          <pc:docMk/>
          <pc:sldMk cId="3360245903" sldId="344"/>
        </pc:sldMkLst>
        <pc:spChg chg="mod">
          <ac:chgData name="Lu, Xianguo" userId="57649a0a-d28e-4448-98a1-8d5cbd8ea753" providerId="ADAL" clId="{984BF0CA-1B7E-3C48-A9A1-FD86ED53462A}" dt="2025-08-08T11:37:33.592" v="1592" actId="207"/>
          <ac:spMkLst>
            <pc:docMk/>
            <pc:sldMk cId="3360245903" sldId="344"/>
            <ac:spMk id="11" creationId="{284E6520-6342-5FCF-44F9-C9BC682ECB31}"/>
          </ac:spMkLst>
        </pc:spChg>
        <pc:spChg chg="mod">
          <ac:chgData name="Lu, Xianguo" userId="57649a0a-d28e-4448-98a1-8d5cbd8ea753" providerId="ADAL" clId="{984BF0CA-1B7E-3C48-A9A1-FD86ED53462A}" dt="2025-08-08T11:37:52.725" v="1596" actId="207"/>
          <ac:spMkLst>
            <pc:docMk/>
            <pc:sldMk cId="3360245903" sldId="344"/>
            <ac:spMk id="12" creationId="{C8F3C9FC-E55A-4BC7-0A47-C37AB9B4823E}"/>
          </ac:spMkLst>
        </pc:spChg>
        <pc:spChg chg="mod">
          <ac:chgData name="Lu, Xianguo" userId="57649a0a-d28e-4448-98a1-8d5cbd8ea753" providerId="ADAL" clId="{984BF0CA-1B7E-3C48-A9A1-FD86ED53462A}" dt="2025-08-08T11:37:48.469" v="1594" actId="207"/>
          <ac:spMkLst>
            <pc:docMk/>
            <pc:sldMk cId="3360245903" sldId="344"/>
            <ac:spMk id="18" creationId="{95FB2F95-2657-5844-B0C9-FEFAEEEC4798}"/>
          </ac:spMkLst>
        </pc:spChg>
        <pc:spChg chg="mod">
          <ac:chgData name="Lu, Xianguo" userId="57649a0a-d28e-4448-98a1-8d5cbd8ea753" providerId="ADAL" clId="{984BF0CA-1B7E-3C48-A9A1-FD86ED53462A}" dt="2025-08-08T11:37:39.524" v="1593" actId="207"/>
          <ac:spMkLst>
            <pc:docMk/>
            <pc:sldMk cId="3360245903" sldId="344"/>
            <ac:spMk id="19" creationId="{353068DD-C035-9C40-AB12-A3AC1BA9D06B}"/>
          </ac:spMkLst>
        </pc:spChg>
        <pc:spChg chg="mod">
          <ac:chgData name="Lu, Xianguo" userId="57649a0a-d28e-4448-98a1-8d5cbd8ea753" providerId="ADAL" clId="{984BF0CA-1B7E-3C48-A9A1-FD86ED53462A}" dt="2025-08-08T11:37:50.590" v="1595" actId="207"/>
          <ac:spMkLst>
            <pc:docMk/>
            <pc:sldMk cId="3360245903" sldId="344"/>
            <ac:spMk id="20" creationId="{2AA44B71-FA33-5D8C-42CB-862546C0EC9E}"/>
          </ac:spMkLst>
        </pc:spChg>
      </pc:sldChg>
      <pc:sldChg chg="del">
        <pc:chgData name="Lu, Xianguo" userId="57649a0a-d28e-4448-98a1-8d5cbd8ea753" providerId="ADAL" clId="{984BF0CA-1B7E-3C48-A9A1-FD86ED53462A}" dt="2025-08-06T21:40:07.866" v="24" actId="2696"/>
        <pc:sldMkLst>
          <pc:docMk/>
          <pc:sldMk cId="1584570937" sldId="358"/>
        </pc:sldMkLst>
      </pc:sldChg>
      <pc:sldChg chg="del">
        <pc:chgData name="Lu, Xianguo" userId="57649a0a-d28e-4448-98a1-8d5cbd8ea753" providerId="ADAL" clId="{984BF0CA-1B7E-3C48-A9A1-FD86ED53462A}" dt="2025-08-06T21:40:18.050" v="34" actId="2696"/>
        <pc:sldMkLst>
          <pc:docMk/>
          <pc:sldMk cId="948792654" sldId="360"/>
        </pc:sldMkLst>
      </pc:sldChg>
      <pc:sldChg chg="add del">
        <pc:chgData name="Lu, Xianguo" userId="57649a0a-d28e-4448-98a1-8d5cbd8ea753" providerId="ADAL" clId="{984BF0CA-1B7E-3C48-A9A1-FD86ED53462A}" dt="2025-08-06T21:40:43.304" v="38" actId="2696"/>
        <pc:sldMkLst>
          <pc:docMk/>
          <pc:sldMk cId="3298354431" sldId="361"/>
        </pc:sldMkLst>
      </pc:sldChg>
      <pc:sldChg chg="del">
        <pc:chgData name="Lu, Xianguo" userId="57649a0a-d28e-4448-98a1-8d5cbd8ea753" providerId="ADAL" clId="{984BF0CA-1B7E-3C48-A9A1-FD86ED53462A}" dt="2025-08-06T21:40:56.978" v="39" actId="2696"/>
        <pc:sldMkLst>
          <pc:docMk/>
          <pc:sldMk cId="208593655" sldId="362"/>
        </pc:sldMkLst>
      </pc:sldChg>
      <pc:sldChg chg="modSp add mod">
        <pc:chgData name="Lu, Xianguo" userId="57649a0a-d28e-4448-98a1-8d5cbd8ea753" providerId="ADAL" clId="{984BF0CA-1B7E-3C48-A9A1-FD86ED53462A}" dt="2025-08-08T11:31:42.110" v="1527" actId="207"/>
        <pc:sldMkLst>
          <pc:docMk/>
          <pc:sldMk cId="975687655" sldId="365"/>
        </pc:sldMkLst>
        <pc:spChg chg="mod">
          <ac:chgData name="Lu, Xianguo" userId="57649a0a-d28e-4448-98a1-8d5cbd8ea753" providerId="ADAL" clId="{984BF0CA-1B7E-3C48-A9A1-FD86ED53462A}" dt="2025-08-08T11:31:37.499" v="1525" actId="207"/>
          <ac:spMkLst>
            <pc:docMk/>
            <pc:sldMk cId="975687655" sldId="365"/>
            <ac:spMk id="8" creationId="{944927D2-4DCC-7144-9EE6-7A7C9B8029D5}"/>
          </ac:spMkLst>
        </pc:spChg>
        <pc:spChg chg="mod">
          <ac:chgData name="Lu, Xianguo" userId="57649a0a-d28e-4448-98a1-8d5cbd8ea753" providerId="ADAL" clId="{984BF0CA-1B7E-3C48-A9A1-FD86ED53462A}" dt="2025-08-08T11:31:39.739" v="1526" actId="207"/>
          <ac:spMkLst>
            <pc:docMk/>
            <pc:sldMk cId="975687655" sldId="365"/>
            <ac:spMk id="14" creationId="{9E25ACEB-A667-C64D-878B-6738E9770795}"/>
          </ac:spMkLst>
        </pc:spChg>
        <pc:spChg chg="mod">
          <ac:chgData name="Lu, Xianguo" userId="57649a0a-d28e-4448-98a1-8d5cbd8ea753" providerId="ADAL" clId="{984BF0CA-1B7E-3C48-A9A1-FD86ED53462A}" dt="2025-08-08T11:31:42.110" v="1527" actId="207"/>
          <ac:spMkLst>
            <pc:docMk/>
            <pc:sldMk cId="975687655" sldId="365"/>
            <ac:spMk id="18" creationId="{32C9494B-0183-1849-82CE-C47A52F7044F}"/>
          </ac:spMkLst>
        </pc:spChg>
      </pc:sldChg>
      <pc:sldChg chg="addSp modSp add mod modAnim">
        <pc:chgData name="Lu, Xianguo" userId="57649a0a-d28e-4448-98a1-8d5cbd8ea753" providerId="ADAL" clId="{984BF0CA-1B7E-3C48-A9A1-FD86ED53462A}" dt="2025-08-08T11:30:47.296" v="1517" actId="207"/>
        <pc:sldMkLst>
          <pc:docMk/>
          <pc:sldMk cId="4251192714" sldId="386"/>
        </pc:sldMkLst>
        <pc:spChg chg="mod">
          <ac:chgData name="Lu, Xianguo" userId="57649a0a-d28e-4448-98a1-8d5cbd8ea753" providerId="ADAL" clId="{984BF0CA-1B7E-3C48-A9A1-FD86ED53462A}" dt="2025-08-08T11:30:47.296" v="1517" actId="207"/>
          <ac:spMkLst>
            <pc:docMk/>
            <pc:sldMk cId="4251192714" sldId="386"/>
            <ac:spMk id="8" creationId="{731347B5-B290-10A4-627D-7696D4F4AEE1}"/>
          </ac:spMkLst>
        </pc:spChg>
        <pc:spChg chg="add mod">
          <ac:chgData name="Lu, Xianguo" userId="57649a0a-d28e-4448-98a1-8d5cbd8ea753" providerId="ADAL" clId="{984BF0CA-1B7E-3C48-A9A1-FD86ED53462A}" dt="2025-08-07T11:47:03.928" v="877" actId="1076"/>
          <ac:spMkLst>
            <pc:docMk/>
            <pc:sldMk cId="4251192714" sldId="386"/>
            <ac:spMk id="9" creationId="{65FD27CB-62D2-42C9-0D48-E4CB7C9A0AD2}"/>
          </ac:spMkLst>
        </pc:spChg>
        <pc:spChg chg="mod">
          <ac:chgData name="Lu, Xianguo" userId="57649a0a-d28e-4448-98a1-8d5cbd8ea753" providerId="ADAL" clId="{984BF0CA-1B7E-3C48-A9A1-FD86ED53462A}" dt="2025-08-08T11:30:24.023" v="1514" actId="207"/>
          <ac:spMkLst>
            <pc:docMk/>
            <pc:sldMk cId="4251192714" sldId="386"/>
            <ac:spMk id="29" creationId="{BF261E23-161F-3A43-9451-A21BAC11701A}"/>
          </ac:spMkLst>
        </pc:spChg>
      </pc:sldChg>
      <pc:sldChg chg="modSp add mod">
        <pc:chgData name="Lu, Xianguo" userId="57649a0a-d28e-4448-98a1-8d5cbd8ea753" providerId="ADAL" clId="{984BF0CA-1B7E-3C48-A9A1-FD86ED53462A}" dt="2025-08-08T11:30:56.267" v="1519" actId="207"/>
        <pc:sldMkLst>
          <pc:docMk/>
          <pc:sldMk cId="130202948" sldId="393"/>
        </pc:sldMkLst>
        <pc:spChg chg="mod">
          <ac:chgData name="Lu, Xianguo" userId="57649a0a-d28e-4448-98a1-8d5cbd8ea753" providerId="ADAL" clId="{984BF0CA-1B7E-3C48-A9A1-FD86ED53462A}" dt="2025-08-08T11:30:56.267" v="1519" actId="207"/>
          <ac:spMkLst>
            <pc:docMk/>
            <pc:sldMk cId="130202948" sldId="393"/>
            <ac:spMk id="7" creationId="{EF15151F-5992-BFA4-F782-8817B20D22F7}"/>
          </ac:spMkLst>
        </pc:spChg>
        <pc:spChg chg="mod">
          <ac:chgData name="Lu, Xianguo" userId="57649a0a-d28e-4448-98a1-8d5cbd8ea753" providerId="ADAL" clId="{984BF0CA-1B7E-3C48-A9A1-FD86ED53462A}" dt="2025-08-08T11:30:37.506" v="1516" actId="207"/>
          <ac:spMkLst>
            <pc:docMk/>
            <pc:sldMk cId="130202948" sldId="393"/>
            <ac:spMk id="28" creationId="{C9FB8811-D604-8049-9A5F-FDB09B8CAF12}"/>
          </ac:spMkLst>
        </pc:spChg>
      </pc:sldChg>
      <pc:sldChg chg="modSp add mod">
        <pc:chgData name="Lu, Xianguo" userId="57649a0a-d28e-4448-98a1-8d5cbd8ea753" providerId="ADAL" clId="{984BF0CA-1B7E-3C48-A9A1-FD86ED53462A}" dt="2025-08-08T11:30:51.877" v="1518" actId="207"/>
        <pc:sldMkLst>
          <pc:docMk/>
          <pc:sldMk cId="3164837047" sldId="394"/>
        </pc:sldMkLst>
        <pc:spChg chg="mod">
          <ac:chgData name="Lu, Xianguo" userId="57649a0a-d28e-4448-98a1-8d5cbd8ea753" providerId="ADAL" clId="{984BF0CA-1B7E-3C48-A9A1-FD86ED53462A}" dt="2025-08-08T11:30:51.877" v="1518" actId="207"/>
          <ac:spMkLst>
            <pc:docMk/>
            <pc:sldMk cId="3164837047" sldId="394"/>
            <ac:spMk id="5" creationId="{FABCFBCC-8B85-A1D0-7F68-F2DF6B465EAC}"/>
          </ac:spMkLst>
        </pc:spChg>
        <pc:spChg chg="mod">
          <ac:chgData name="Lu, Xianguo" userId="57649a0a-d28e-4448-98a1-8d5cbd8ea753" providerId="ADAL" clId="{984BF0CA-1B7E-3C48-A9A1-FD86ED53462A}" dt="2025-08-08T11:30:29.524" v="1515" actId="207"/>
          <ac:spMkLst>
            <pc:docMk/>
            <pc:sldMk cId="3164837047" sldId="394"/>
            <ac:spMk id="28" creationId="{C9FB8811-D604-8049-9A5F-FDB09B8CAF12}"/>
          </ac:spMkLst>
        </pc:spChg>
      </pc:sldChg>
      <pc:sldChg chg="delSp modSp add mod delAnim">
        <pc:chgData name="Lu, Xianguo" userId="57649a0a-d28e-4448-98a1-8d5cbd8ea753" providerId="ADAL" clId="{984BF0CA-1B7E-3C48-A9A1-FD86ED53462A}" dt="2025-08-08T11:31:21.894" v="1522" actId="207"/>
        <pc:sldMkLst>
          <pc:docMk/>
          <pc:sldMk cId="215726320" sldId="395"/>
        </pc:sldMkLst>
        <pc:spChg chg="mod">
          <ac:chgData name="Lu, Xianguo" userId="57649a0a-d28e-4448-98a1-8d5cbd8ea753" providerId="ADAL" clId="{984BF0CA-1B7E-3C48-A9A1-FD86ED53462A}" dt="2025-08-08T11:31:21.894" v="1522" actId="207"/>
          <ac:spMkLst>
            <pc:docMk/>
            <pc:sldMk cId="215726320" sldId="395"/>
            <ac:spMk id="5" creationId="{B32C8412-473C-7129-CD9E-EE1F55E1AF0F}"/>
          </ac:spMkLst>
        </pc:spChg>
        <pc:spChg chg="mod">
          <ac:chgData name="Lu, Xianguo" userId="57649a0a-d28e-4448-98a1-8d5cbd8ea753" providerId="ADAL" clId="{984BF0CA-1B7E-3C48-A9A1-FD86ED53462A}" dt="2025-08-08T11:31:15.232" v="1520" actId="207"/>
          <ac:spMkLst>
            <pc:docMk/>
            <pc:sldMk cId="215726320" sldId="395"/>
            <ac:spMk id="28" creationId="{C9FB8811-D604-8049-9A5F-FDB09B8CAF12}"/>
          </ac:spMkLst>
        </pc:spChg>
        <pc:spChg chg="mod">
          <ac:chgData name="Lu, Xianguo" userId="57649a0a-d28e-4448-98a1-8d5cbd8ea753" providerId="ADAL" clId="{984BF0CA-1B7E-3C48-A9A1-FD86ED53462A}" dt="2025-08-08T11:31:17.391" v="1521" actId="207"/>
          <ac:spMkLst>
            <pc:docMk/>
            <pc:sldMk cId="215726320" sldId="395"/>
            <ac:spMk id="51" creationId="{C8FFF59F-65A0-1F4B-AF8F-65151EEF2689}"/>
          </ac:spMkLst>
        </pc:spChg>
      </pc:sldChg>
      <pc:sldChg chg="del">
        <pc:chgData name="Lu, Xianguo" userId="57649a0a-d28e-4448-98a1-8d5cbd8ea753" providerId="ADAL" clId="{984BF0CA-1B7E-3C48-A9A1-FD86ED53462A}" dt="2025-08-06T22:11:51.306" v="94" actId="2696"/>
        <pc:sldMkLst>
          <pc:docMk/>
          <pc:sldMk cId="50103321" sldId="427"/>
        </pc:sldMkLst>
      </pc:sldChg>
      <pc:sldChg chg="add del">
        <pc:chgData name="Lu, Xianguo" userId="57649a0a-d28e-4448-98a1-8d5cbd8ea753" providerId="ADAL" clId="{984BF0CA-1B7E-3C48-A9A1-FD86ED53462A}" dt="2025-08-06T22:11:51.457" v="96" actId="2696"/>
        <pc:sldMkLst>
          <pc:docMk/>
          <pc:sldMk cId="3422003137" sldId="428"/>
        </pc:sldMkLst>
      </pc:sldChg>
      <pc:sldChg chg="addSp modSp add mod modAnim">
        <pc:chgData name="Lu, Xianguo" userId="57649a0a-d28e-4448-98a1-8d5cbd8ea753" providerId="ADAL" clId="{984BF0CA-1B7E-3C48-A9A1-FD86ED53462A}" dt="2025-08-08T11:29:39.263" v="1506" actId="207"/>
        <pc:sldMkLst>
          <pc:docMk/>
          <pc:sldMk cId="262422970" sldId="429"/>
        </pc:sldMkLst>
        <pc:spChg chg="mod">
          <ac:chgData name="Lu, Xianguo" userId="57649a0a-d28e-4448-98a1-8d5cbd8ea753" providerId="ADAL" clId="{984BF0CA-1B7E-3C48-A9A1-FD86ED53462A}" dt="2025-08-08T11:29:39.263" v="1506" actId="207"/>
          <ac:spMkLst>
            <pc:docMk/>
            <pc:sldMk cId="262422970" sldId="429"/>
            <ac:spMk id="5" creationId="{E4B5E07B-DBA8-58EC-A1DE-5BEC0786794E}"/>
          </ac:spMkLst>
        </pc:spChg>
        <pc:spChg chg="add mod">
          <ac:chgData name="Lu, Xianguo" userId="57649a0a-d28e-4448-98a1-8d5cbd8ea753" providerId="ADAL" clId="{984BF0CA-1B7E-3C48-A9A1-FD86ED53462A}" dt="2025-08-06T22:39:19.186" v="117"/>
          <ac:spMkLst>
            <pc:docMk/>
            <pc:sldMk cId="262422970" sldId="429"/>
            <ac:spMk id="6" creationId="{F90D6428-2FAA-C721-DCA2-6D51F7E8B201}"/>
          </ac:spMkLst>
        </pc:spChg>
        <pc:spChg chg="add mod">
          <ac:chgData name="Lu, Xianguo" userId="57649a0a-d28e-4448-98a1-8d5cbd8ea753" providerId="ADAL" clId="{984BF0CA-1B7E-3C48-A9A1-FD86ED53462A}" dt="2025-08-06T22:39:19.186" v="117"/>
          <ac:spMkLst>
            <pc:docMk/>
            <pc:sldMk cId="262422970" sldId="429"/>
            <ac:spMk id="7" creationId="{6F8ECCC7-C4F9-7A9A-CD1F-F3B3554A8A60}"/>
          </ac:spMkLst>
        </pc:spChg>
        <pc:spChg chg="add mod">
          <ac:chgData name="Lu, Xianguo" userId="57649a0a-d28e-4448-98a1-8d5cbd8ea753" providerId="ADAL" clId="{984BF0CA-1B7E-3C48-A9A1-FD86ED53462A}" dt="2025-08-08T09:30:24.045" v="1488" actId="1076"/>
          <ac:spMkLst>
            <pc:docMk/>
            <pc:sldMk cId="262422970" sldId="429"/>
            <ac:spMk id="9" creationId="{0942FE82-2D02-2E89-92E9-02CB59C36CE9}"/>
          </ac:spMkLst>
        </pc:spChg>
      </pc:sldChg>
      <pc:sldChg chg="modSp add mod">
        <pc:chgData name="Lu, Xianguo" userId="57649a0a-d28e-4448-98a1-8d5cbd8ea753" providerId="ADAL" clId="{984BF0CA-1B7E-3C48-A9A1-FD86ED53462A}" dt="2025-08-08T11:30:05.474" v="1512" actId="207"/>
        <pc:sldMkLst>
          <pc:docMk/>
          <pc:sldMk cId="2912224543" sldId="457"/>
        </pc:sldMkLst>
        <pc:spChg chg="mod">
          <ac:chgData name="Lu, Xianguo" userId="57649a0a-d28e-4448-98a1-8d5cbd8ea753" providerId="ADAL" clId="{984BF0CA-1B7E-3C48-A9A1-FD86ED53462A}" dt="2025-08-08T11:29:54.348" v="1510" actId="207"/>
          <ac:spMkLst>
            <pc:docMk/>
            <pc:sldMk cId="2912224543" sldId="457"/>
            <ac:spMk id="5" creationId="{ADE73148-83B8-6C95-B976-4B73638595E9}"/>
          </ac:spMkLst>
        </pc:spChg>
        <pc:spChg chg="mod">
          <ac:chgData name="Lu, Xianguo" userId="57649a0a-d28e-4448-98a1-8d5cbd8ea753" providerId="ADAL" clId="{984BF0CA-1B7E-3C48-A9A1-FD86ED53462A}" dt="2025-08-08T11:29:50.774" v="1509" actId="207"/>
          <ac:spMkLst>
            <pc:docMk/>
            <pc:sldMk cId="2912224543" sldId="457"/>
            <ac:spMk id="7" creationId="{DC8EB0B1-7568-9E01-1DD4-B10B1DB08C0B}"/>
          </ac:spMkLst>
        </pc:spChg>
        <pc:spChg chg="mod">
          <ac:chgData name="Lu, Xianguo" userId="57649a0a-d28e-4448-98a1-8d5cbd8ea753" providerId="ADAL" clId="{984BF0CA-1B7E-3C48-A9A1-FD86ED53462A}" dt="2025-08-08T11:29:58.799" v="1511" actId="207"/>
          <ac:spMkLst>
            <pc:docMk/>
            <pc:sldMk cId="2912224543" sldId="457"/>
            <ac:spMk id="44" creationId="{569524CB-A714-5064-F93A-A6D631B15A7F}"/>
          </ac:spMkLst>
        </pc:spChg>
      </pc:sldChg>
      <pc:sldChg chg="modSp add mod">
        <pc:chgData name="Lu, Xianguo" userId="57649a0a-d28e-4448-98a1-8d5cbd8ea753" providerId="ADAL" clId="{984BF0CA-1B7E-3C48-A9A1-FD86ED53462A}" dt="2025-08-08T11:36:29.225" v="1582" actId="207"/>
        <pc:sldMkLst>
          <pc:docMk/>
          <pc:sldMk cId="3090538635" sldId="487"/>
        </pc:sldMkLst>
        <pc:spChg chg="mod">
          <ac:chgData name="Lu, Xianguo" userId="57649a0a-d28e-4448-98a1-8d5cbd8ea753" providerId="ADAL" clId="{984BF0CA-1B7E-3C48-A9A1-FD86ED53462A}" dt="2025-08-08T11:36:22.519" v="1580" actId="207"/>
          <ac:spMkLst>
            <pc:docMk/>
            <pc:sldMk cId="3090538635" sldId="487"/>
            <ac:spMk id="9" creationId="{86AC0AC6-F138-925C-B175-5B66AECED510}"/>
          </ac:spMkLst>
        </pc:spChg>
        <pc:spChg chg="mod">
          <ac:chgData name="Lu, Xianguo" userId="57649a0a-d28e-4448-98a1-8d5cbd8ea753" providerId="ADAL" clId="{984BF0CA-1B7E-3C48-A9A1-FD86ED53462A}" dt="2025-08-08T11:36:29.225" v="1582" actId="207"/>
          <ac:spMkLst>
            <pc:docMk/>
            <pc:sldMk cId="3090538635" sldId="487"/>
            <ac:spMk id="16" creationId="{FCAC1F6D-7360-9823-D035-1E52AE6FA396}"/>
          </ac:spMkLst>
        </pc:spChg>
      </pc:sldChg>
      <pc:sldChg chg="del">
        <pc:chgData name="Lu, Xianguo" userId="57649a0a-d28e-4448-98a1-8d5cbd8ea753" providerId="ADAL" clId="{984BF0CA-1B7E-3C48-A9A1-FD86ED53462A}" dt="2025-08-06T21:41:36.980" v="49" actId="2696"/>
        <pc:sldMkLst>
          <pc:docMk/>
          <pc:sldMk cId="496984784" sldId="495"/>
        </pc:sldMkLst>
      </pc:sldChg>
      <pc:sldChg chg="del">
        <pc:chgData name="Lu, Xianguo" userId="57649a0a-d28e-4448-98a1-8d5cbd8ea753" providerId="ADAL" clId="{984BF0CA-1B7E-3C48-A9A1-FD86ED53462A}" dt="2025-08-06T21:39:03.190" v="1" actId="2696"/>
        <pc:sldMkLst>
          <pc:docMk/>
          <pc:sldMk cId="1388125922" sldId="501"/>
        </pc:sldMkLst>
      </pc:sldChg>
      <pc:sldChg chg="add setBg">
        <pc:chgData name="Lu, Xianguo" userId="57649a0a-d28e-4448-98a1-8d5cbd8ea753" providerId="ADAL" clId="{984BF0CA-1B7E-3C48-A9A1-FD86ED53462A}" dt="2025-08-06T21:46:56.046" v="56"/>
        <pc:sldMkLst>
          <pc:docMk/>
          <pc:sldMk cId="719343879" sldId="503"/>
        </pc:sldMkLst>
      </pc:sldChg>
      <pc:sldChg chg="del">
        <pc:chgData name="Lu, Xianguo" userId="57649a0a-d28e-4448-98a1-8d5cbd8ea753" providerId="ADAL" clId="{984BF0CA-1B7E-3C48-A9A1-FD86ED53462A}" dt="2025-08-06T21:46:18.113" v="54" actId="2696"/>
        <pc:sldMkLst>
          <pc:docMk/>
          <pc:sldMk cId="1379356875" sldId="503"/>
        </pc:sldMkLst>
      </pc:sldChg>
      <pc:sldChg chg="add del">
        <pc:chgData name="Lu, Xianguo" userId="57649a0a-d28e-4448-98a1-8d5cbd8ea753" providerId="ADAL" clId="{984BF0CA-1B7E-3C48-A9A1-FD86ED53462A}" dt="2025-08-06T22:11:51.421" v="95" actId="2696"/>
        <pc:sldMkLst>
          <pc:docMk/>
          <pc:sldMk cId="383649460" sldId="509"/>
        </pc:sldMkLst>
      </pc:sldChg>
      <pc:sldChg chg="addSp modSp add mod modAnim">
        <pc:chgData name="Lu, Xianguo" userId="57649a0a-d28e-4448-98a1-8d5cbd8ea753" providerId="ADAL" clId="{984BF0CA-1B7E-3C48-A9A1-FD86ED53462A}" dt="2025-08-08T11:30:13.056" v="1513" actId="207"/>
        <pc:sldMkLst>
          <pc:docMk/>
          <pc:sldMk cId="2394805038" sldId="511"/>
        </pc:sldMkLst>
        <pc:spChg chg="mod">
          <ac:chgData name="Lu, Xianguo" userId="57649a0a-d28e-4448-98a1-8d5cbd8ea753" providerId="ADAL" clId="{984BF0CA-1B7E-3C48-A9A1-FD86ED53462A}" dt="2025-08-08T11:30:13.056" v="1513" actId="207"/>
          <ac:spMkLst>
            <pc:docMk/>
            <pc:sldMk cId="2394805038" sldId="511"/>
            <ac:spMk id="5" creationId="{ADE73148-83B8-6C95-B976-4B73638595E9}"/>
          </ac:spMkLst>
        </pc:spChg>
        <pc:spChg chg="add mod">
          <ac:chgData name="Lu, Xianguo" userId="57649a0a-d28e-4448-98a1-8d5cbd8ea753" providerId="ADAL" clId="{984BF0CA-1B7E-3C48-A9A1-FD86ED53462A}" dt="2025-08-06T22:41:51.727" v="119"/>
          <ac:spMkLst>
            <pc:docMk/>
            <pc:sldMk cId="2394805038" sldId="511"/>
            <ac:spMk id="8" creationId="{EDDE9721-5221-49DC-7CC1-186D2D863065}"/>
          </ac:spMkLst>
        </pc:spChg>
      </pc:sldChg>
      <pc:sldChg chg="add del">
        <pc:chgData name="Lu, Xianguo" userId="57649a0a-d28e-4448-98a1-8d5cbd8ea753" providerId="ADAL" clId="{984BF0CA-1B7E-3C48-A9A1-FD86ED53462A}" dt="2025-08-06T22:11:51.490" v="97" actId="2696"/>
        <pc:sldMkLst>
          <pc:docMk/>
          <pc:sldMk cId="2473688083" sldId="513"/>
        </pc:sldMkLst>
      </pc:sldChg>
      <pc:sldChg chg="add">
        <pc:chgData name="Lu, Xianguo" userId="57649a0a-d28e-4448-98a1-8d5cbd8ea753" providerId="ADAL" clId="{984BF0CA-1B7E-3C48-A9A1-FD86ED53462A}" dt="2025-08-06T22:18:13.153" v="98"/>
        <pc:sldMkLst>
          <pc:docMk/>
          <pc:sldMk cId="799907324" sldId="516"/>
        </pc:sldMkLst>
      </pc:sldChg>
      <pc:sldChg chg="modSp add mod">
        <pc:chgData name="Lu, Xianguo" userId="57649a0a-d28e-4448-98a1-8d5cbd8ea753" providerId="ADAL" clId="{984BF0CA-1B7E-3C48-A9A1-FD86ED53462A}" dt="2025-08-08T11:37:14.862" v="1589" actId="1076"/>
        <pc:sldMkLst>
          <pc:docMk/>
          <pc:sldMk cId="343477221" sldId="518"/>
        </pc:sldMkLst>
        <pc:spChg chg="mod">
          <ac:chgData name="Lu, Xianguo" userId="57649a0a-d28e-4448-98a1-8d5cbd8ea753" providerId="ADAL" clId="{984BF0CA-1B7E-3C48-A9A1-FD86ED53462A}" dt="2025-08-08T11:37:14.862" v="1589" actId="1076"/>
          <ac:spMkLst>
            <pc:docMk/>
            <pc:sldMk cId="343477221" sldId="518"/>
            <ac:spMk id="8" creationId="{07FF207A-5FB0-7444-B781-F266414EAA3E}"/>
          </ac:spMkLst>
        </pc:spChg>
      </pc:sldChg>
      <pc:sldChg chg="addSp delSp modSp add mod modAnim">
        <pc:chgData name="Lu, Xianguo" userId="57649a0a-d28e-4448-98a1-8d5cbd8ea753" providerId="ADAL" clId="{984BF0CA-1B7E-3C48-A9A1-FD86ED53462A}" dt="2025-08-08T11:34:41.825" v="1562"/>
        <pc:sldMkLst>
          <pc:docMk/>
          <pc:sldMk cId="2808013320" sldId="519"/>
        </pc:sldMkLst>
        <pc:spChg chg="mod">
          <ac:chgData name="Lu, Xianguo" userId="57649a0a-d28e-4448-98a1-8d5cbd8ea753" providerId="ADAL" clId="{984BF0CA-1B7E-3C48-A9A1-FD86ED53462A}" dt="2025-08-07T13:59:51.801" v="983" actId="255"/>
          <ac:spMkLst>
            <pc:docMk/>
            <pc:sldMk cId="2808013320" sldId="519"/>
            <ac:spMk id="5" creationId="{54F5CD3C-7B60-FA25-767D-90CC005CF5AE}"/>
          </ac:spMkLst>
        </pc:spChg>
        <pc:spChg chg="add mod">
          <ac:chgData name="Lu, Xianguo" userId="57649a0a-d28e-4448-98a1-8d5cbd8ea753" providerId="ADAL" clId="{984BF0CA-1B7E-3C48-A9A1-FD86ED53462A}" dt="2025-08-07T14:00:10.436" v="985" actId="1076"/>
          <ac:spMkLst>
            <pc:docMk/>
            <pc:sldMk cId="2808013320" sldId="519"/>
            <ac:spMk id="6" creationId="{2F4EBE3F-20F6-53CE-23C7-9D2343BA465A}"/>
          </ac:spMkLst>
        </pc:spChg>
        <pc:spChg chg="add mod">
          <ac:chgData name="Lu, Xianguo" userId="57649a0a-d28e-4448-98a1-8d5cbd8ea753" providerId="ADAL" clId="{984BF0CA-1B7E-3C48-A9A1-FD86ED53462A}" dt="2025-08-07T14:00:10.436" v="985" actId="1076"/>
          <ac:spMkLst>
            <pc:docMk/>
            <pc:sldMk cId="2808013320" sldId="519"/>
            <ac:spMk id="7" creationId="{3FFB0A03-FC7F-F8FA-24BB-9ECACE1A1751}"/>
          </ac:spMkLst>
        </pc:spChg>
      </pc:sldChg>
      <pc:sldChg chg="delSp add setBg delDesignElem">
        <pc:chgData name="Lu, Xianguo" userId="57649a0a-d28e-4448-98a1-8d5cbd8ea753" providerId="ADAL" clId="{984BF0CA-1B7E-3C48-A9A1-FD86ED53462A}" dt="2025-08-06T22:52:37.006" v="127"/>
        <pc:sldMkLst>
          <pc:docMk/>
          <pc:sldMk cId="2736327202" sldId="522"/>
        </pc:sldMkLst>
      </pc:sldChg>
      <pc:sldChg chg="delSp add setBg delDesignElem">
        <pc:chgData name="Lu, Xianguo" userId="57649a0a-d28e-4448-98a1-8d5cbd8ea753" providerId="ADAL" clId="{984BF0CA-1B7E-3C48-A9A1-FD86ED53462A}" dt="2025-08-06T22:52:47.589" v="128"/>
        <pc:sldMkLst>
          <pc:docMk/>
          <pc:sldMk cId="1771724244" sldId="523"/>
        </pc:sldMkLst>
      </pc:sldChg>
      <pc:sldChg chg="add">
        <pc:chgData name="Lu, Xianguo" userId="57649a0a-d28e-4448-98a1-8d5cbd8ea753" providerId="ADAL" clId="{984BF0CA-1B7E-3C48-A9A1-FD86ED53462A}" dt="2025-08-06T23:01:54.703" v="345"/>
        <pc:sldMkLst>
          <pc:docMk/>
          <pc:sldMk cId="238687204" sldId="526"/>
        </pc:sldMkLst>
      </pc:sldChg>
      <pc:sldChg chg="add del">
        <pc:chgData name="Lu, Xianguo" userId="57649a0a-d28e-4448-98a1-8d5cbd8ea753" providerId="ADAL" clId="{984BF0CA-1B7E-3C48-A9A1-FD86ED53462A}" dt="2025-08-06T23:01:52.126" v="344" actId="2696"/>
        <pc:sldMkLst>
          <pc:docMk/>
          <pc:sldMk cId="4227893140" sldId="526"/>
        </pc:sldMkLst>
      </pc:sldChg>
      <pc:sldChg chg="add">
        <pc:chgData name="Lu, Xianguo" userId="57649a0a-d28e-4448-98a1-8d5cbd8ea753" providerId="ADAL" clId="{984BF0CA-1B7E-3C48-A9A1-FD86ED53462A}" dt="2025-08-06T22:33:26.169" v="113"/>
        <pc:sldMkLst>
          <pc:docMk/>
          <pc:sldMk cId="2823638764" sldId="527"/>
        </pc:sldMkLst>
      </pc:sldChg>
      <pc:sldChg chg="modSp add mod">
        <pc:chgData name="Lu, Xianguo" userId="57649a0a-d28e-4448-98a1-8d5cbd8ea753" providerId="ADAL" clId="{984BF0CA-1B7E-3C48-A9A1-FD86ED53462A}" dt="2025-08-08T11:31:46.789" v="1528" actId="207"/>
        <pc:sldMkLst>
          <pc:docMk/>
          <pc:sldMk cId="1544833418" sldId="528"/>
        </pc:sldMkLst>
        <pc:spChg chg="mod">
          <ac:chgData name="Lu, Xianguo" userId="57649a0a-d28e-4448-98a1-8d5cbd8ea753" providerId="ADAL" clId="{984BF0CA-1B7E-3C48-A9A1-FD86ED53462A}" dt="2025-08-08T11:31:46.789" v="1528" actId="207"/>
          <ac:spMkLst>
            <pc:docMk/>
            <pc:sldMk cId="1544833418" sldId="528"/>
            <ac:spMk id="7" creationId="{30735720-6538-784C-BC96-D57151F9B1CD}"/>
          </ac:spMkLst>
        </pc:spChg>
      </pc:sldChg>
      <pc:sldChg chg="add">
        <pc:chgData name="Lu, Xianguo" userId="57649a0a-d28e-4448-98a1-8d5cbd8ea753" providerId="ADAL" clId="{984BF0CA-1B7E-3C48-A9A1-FD86ED53462A}" dt="2025-08-06T23:00:59.854" v="343"/>
        <pc:sldMkLst>
          <pc:docMk/>
          <pc:sldMk cId="1378718466" sldId="535"/>
        </pc:sldMkLst>
      </pc:sldChg>
      <pc:sldChg chg="addSp modSp del modAnim">
        <pc:chgData name="Lu, Xianguo" userId="57649a0a-d28e-4448-98a1-8d5cbd8ea753" providerId="ADAL" clId="{984BF0CA-1B7E-3C48-A9A1-FD86ED53462A}" dt="2025-08-06T23:00:53.256" v="342" actId="2696"/>
        <pc:sldMkLst>
          <pc:docMk/>
          <pc:sldMk cId="2374027485" sldId="535"/>
        </pc:sldMkLst>
      </pc:sldChg>
      <pc:sldChg chg="add">
        <pc:chgData name="Lu, Xianguo" userId="57649a0a-d28e-4448-98a1-8d5cbd8ea753" providerId="ADAL" clId="{984BF0CA-1B7E-3C48-A9A1-FD86ED53462A}" dt="2025-08-06T23:00:59.854" v="343"/>
        <pc:sldMkLst>
          <pc:docMk/>
          <pc:sldMk cId="1396778270" sldId="538"/>
        </pc:sldMkLst>
      </pc:sldChg>
      <pc:sldChg chg="addSp modSp del modAnim">
        <pc:chgData name="Lu, Xianguo" userId="57649a0a-d28e-4448-98a1-8d5cbd8ea753" providerId="ADAL" clId="{984BF0CA-1B7E-3C48-A9A1-FD86ED53462A}" dt="2025-08-06T23:00:53.256" v="342" actId="2696"/>
        <pc:sldMkLst>
          <pc:docMk/>
          <pc:sldMk cId="2133309771" sldId="538"/>
        </pc:sldMkLst>
      </pc:sldChg>
      <pc:sldChg chg="modSp add mod">
        <pc:chgData name="Lu, Xianguo" userId="57649a0a-d28e-4448-98a1-8d5cbd8ea753" providerId="ADAL" clId="{984BF0CA-1B7E-3C48-A9A1-FD86ED53462A}" dt="2025-08-07T11:39:15.200" v="676" actId="20577"/>
        <pc:sldMkLst>
          <pc:docMk/>
          <pc:sldMk cId="879086121" sldId="541"/>
        </pc:sldMkLst>
        <pc:spChg chg="mod">
          <ac:chgData name="Lu, Xianguo" userId="57649a0a-d28e-4448-98a1-8d5cbd8ea753" providerId="ADAL" clId="{984BF0CA-1B7E-3C48-A9A1-FD86ED53462A}" dt="2025-08-07T11:39:15.200" v="676" actId="20577"/>
          <ac:spMkLst>
            <pc:docMk/>
            <pc:sldMk cId="879086121" sldId="541"/>
            <ac:spMk id="7" creationId="{543148C5-1F02-1165-1A3E-DFFA4C59EFE7}"/>
          </ac:spMkLst>
        </pc:spChg>
      </pc:sldChg>
      <pc:sldChg chg="modSp del mod">
        <pc:chgData name="Lu, Xianguo" userId="57649a0a-d28e-4448-98a1-8d5cbd8ea753" providerId="ADAL" clId="{984BF0CA-1B7E-3C48-A9A1-FD86ED53462A}" dt="2025-08-06T23:00:53.256" v="342" actId="2696"/>
        <pc:sldMkLst>
          <pc:docMk/>
          <pc:sldMk cId="2035096172" sldId="541"/>
        </pc:sldMkLst>
      </pc:sldChg>
      <pc:sldChg chg="add modAnim">
        <pc:chgData name="Lu, Xianguo" userId="57649a0a-d28e-4448-98a1-8d5cbd8ea753" providerId="ADAL" clId="{984BF0CA-1B7E-3C48-A9A1-FD86ED53462A}" dt="2025-08-07T11:58:45.540" v="910"/>
        <pc:sldMkLst>
          <pc:docMk/>
          <pc:sldMk cId="175484651" sldId="542"/>
        </pc:sldMkLst>
      </pc:sldChg>
      <pc:sldChg chg="addSp modSp del modAnim">
        <pc:chgData name="Lu, Xianguo" userId="57649a0a-d28e-4448-98a1-8d5cbd8ea753" providerId="ADAL" clId="{984BF0CA-1B7E-3C48-A9A1-FD86ED53462A}" dt="2025-08-06T23:00:53.256" v="342" actId="2696"/>
        <pc:sldMkLst>
          <pc:docMk/>
          <pc:sldMk cId="2894109206" sldId="542"/>
        </pc:sldMkLst>
      </pc:sldChg>
      <pc:sldChg chg="modSp add mod">
        <pc:chgData name="Lu, Xianguo" userId="57649a0a-d28e-4448-98a1-8d5cbd8ea753" providerId="ADAL" clId="{984BF0CA-1B7E-3C48-A9A1-FD86ED53462A}" dt="2025-08-08T11:35:03.187" v="1566" actId="207"/>
        <pc:sldMkLst>
          <pc:docMk/>
          <pc:sldMk cId="2892819499" sldId="544"/>
        </pc:sldMkLst>
        <pc:spChg chg="mod">
          <ac:chgData name="Lu, Xianguo" userId="57649a0a-d28e-4448-98a1-8d5cbd8ea753" providerId="ADAL" clId="{984BF0CA-1B7E-3C48-A9A1-FD86ED53462A}" dt="2025-08-08T11:34:52.862" v="1563" actId="207"/>
          <ac:spMkLst>
            <pc:docMk/>
            <pc:sldMk cId="2892819499" sldId="544"/>
            <ac:spMk id="9" creationId="{6D2BB429-144D-2F77-116D-76FCFF9D83B4}"/>
          </ac:spMkLst>
        </pc:spChg>
        <pc:spChg chg="mod">
          <ac:chgData name="Lu, Xianguo" userId="57649a0a-d28e-4448-98a1-8d5cbd8ea753" providerId="ADAL" clId="{984BF0CA-1B7E-3C48-A9A1-FD86ED53462A}" dt="2025-08-08T11:34:55.051" v="1564" actId="207"/>
          <ac:spMkLst>
            <pc:docMk/>
            <pc:sldMk cId="2892819499" sldId="544"/>
            <ac:spMk id="16" creationId="{F0B35CC8-52CD-0D93-F54B-5C6442ADC675}"/>
          </ac:spMkLst>
        </pc:spChg>
        <pc:spChg chg="mod">
          <ac:chgData name="Lu, Xianguo" userId="57649a0a-d28e-4448-98a1-8d5cbd8ea753" providerId="ADAL" clId="{984BF0CA-1B7E-3C48-A9A1-FD86ED53462A}" dt="2025-08-08T11:35:00.598" v="1565" actId="207"/>
          <ac:spMkLst>
            <pc:docMk/>
            <pc:sldMk cId="2892819499" sldId="544"/>
            <ac:spMk id="22" creationId="{5C0D54E3-81E0-D7C2-6CDC-BB55F71B1C6E}"/>
          </ac:spMkLst>
        </pc:spChg>
        <pc:spChg chg="mod">
          <ac:chgData name="Lu, Xianguo" userId="57649a0a-d28e-4448-98a1-8d5cbd8ea753" providerId="ADAL" clId="{984BF0CA-1B7E-3C48-A9A1-FD86ED53462A}" dt="2025-08-08T11:35:03.187" v="1566" actId="207"/>
          <ac:spMkLst>
            <pc:docMk/>
            <pc:sldMk cId="2892819499" sldId="544"/>
            <ac:spMk id="33" creationId="{3CE61DDE-C271-830C-8922-B72672C3C4C2}"/>
          </ac:spMkLst>
        </pc:spChg>
      </pc:sldChg>
      <pc:sldChg chg="modSp add mod">
        <pc:chgData name="Lu, Xianguo" userId="57649a0a-d28e-4448-98a1-8d5cbd8ea753" providerId="ADAL" clId="{984BF0CA-1B7E-3C48-A9A1-FD86ED53462A}" dt="2025-08-08T11:35:19.317" v="1569" actId="207"/>
        <pc:sldMkLst>
          <pc:docMk/>
          <pc:sldMk cId="3404611869" sldId="545"/>
        </pc:sldMkLst>
        <pc:spChg chg="mod">
          <ac:chgData name="Lu, Xianguo" userId="57649a0a-d28e-4448-98a1-8d5cbd8ea753" providerId="ADAL" clId="{984BF0CA-1B7E-3C48-A9A1-FD86ED53462A}" dt="2025-08-08T11:35:19.317" v="1569" actId="207"/>
          <ac:spMkLst>
            <pc:docMk/>
            <pc:sldMk cId="3404611869" sldId="545"/>
            <ac:spMk id="9" creationId="{6EB5AD1E-4305-E97E-091F-778F8E8A1BFF}"/>
          </ac:spMkLst>
        </pc:spChg>
        <pc:spChg chg="mod">
          <ac:chgData name="Lu, Xianguo" userId="57649a0a-d28e-4448-98a1-8d5cbd8ea753" providerId="ADAL" clId="{984BF0CA-1B7E-3C48-A9A1-FD86ED53462A}" dt="2025-08-08T11:35:13.983" v="1568" actId="207"/>
          <ac:spMkLst>
            <pc:docMk/>
            <pc:sldMk cId="3404611869" sldId="545"/>
            <ac:spMk id="11" creationId="{41C4E786-0F32-1776-07AF-66B07A18E71A}"/>
          </ac:spMkLst>
        </pc:spChg>
        <pc:spChg chg="mod">
          <ac:chgData name="Lu, Xianguo" userId="57649a0a-d28e-4448-98a1-8d5cbd8ea753" providerId="ADAL" clId="{984BF0CA-1B7E-3C48-A9A1-FD86ED53462A}" dt="2025-08-08T11:35:10.064" v="1567" actId="207"/>
          <ac:spMkLst>
            <pc:docMk/>
            <pc:sldMk cId="3404611869" sldId="545"/>
            <ac:spMk id="12" creationId="{F31293B7-CC07-D0BE-048E-83D1F36E5401}"/>
          </ac:spMkLst>
        </pc:spChg>
      </pc:sldChg>
      <pc:sldChg chg="modSp add mod">
        <pc:chgData name="Lu, Xianguo" userId="57649a0a-d28e-4448-98a1-8d5cbd8ea753" providerId="ADAL" clId="{984BF0CA-1B7E-3C48-A9A1-FD86ED53462A}" dt="2025-08-08T11:35:40.310" v="1573" actId="207"/>
        <pc:sldMkLst>
          <pc:docMk/>
          <pc:sldMk cId="2628796468" sldId="548"/>
        </pc:sldMkLst>
        <pc:spChg chg="mod">
          <ac:chgData name="Lu, Xianguo" userId="57649a0a-d28e-4448-98a1-8d5cbd8ea753" providerId="ADAL" clId="{984BF0CA-1B7E-3C48-A9A1-FD86ED53462A}" dt="2025-08-08T11:35:37.998" v="1572" actId="207"/>
          <ac:spMkLst>
            <pc:docMk/>
            <pc:sldMk cId="2628796468" sldId="548"/>
            <ac:spMk id="10" creationId="{8181EEAA-3602-5FF6-6496-04D56F6148B9}"/>
          </ac:spMkLst>
        </pc:spChg>
        <pc:spChg chg="mod">
          <ac:chgData name="Lu, Xianguo" userId="57649a0a-d28e-4448-98a1-8d5cbd8ea753" providerId="ADAL" clId="{984BF0CA-1B7E-3C48-A9A1-FD86ED53462A}" dt="2025-08-08T11:35:40.310" v="1573" actId="207"/>
          <ac:spMkLst>
            <pc:docMk/>
            <pc:sldMk cId="2628796468" sldId="548"/>
            <ac:spMk id="12" creationId="{A2B8775F-9D61-4A83-9F62-E6782CE208D0}"/>
          </ac:spMkLst>
        </pc:spChg>
        <pc:spChg chg="mod">
          <ac:chgData name="Lu, Xianguo" userId="57649a0a-d28e-4448-98a1-8d5cbd8ea753" providerId="ADAL" clId="{984BF0CA-1B7E-3C48-A9A1-FD86ED53462A}" dt="2025-08-08T11:35:34.755" v="1571" actId="207"/>
          <ac:spMkLst>
            <pc:docMk/>
            <pc:sldMk cId="2628796468" sldId="548"/>
            <ac:spMk id="14" creationId="{6B42EEE7-DDB7-930E-2B73-F143A68756E4}"/>
          </ac:spMkLst>
        </pc:spChg>
      </pc:sldChg>
      <pc:sldChg chg="addSp delSp modSp add mod">
        <pc:chgData name="Lu, Xianguo" userId="57649a0a-d28e-4448-98a1-8d5cbd8ea753" providerId="ADAL" clId="{984BF0CA-1B7E-3C48-A9A1-FD86ED53462A}" dt="2025-08-07T14:00:55.594" v="991" actId="20577"/>
        <pc:sldMkLst>
          <pc:docMk/>
          <pc:sldMk cId="1902106308" sldId="553"/>
        </pc:sldMkLst>
        <pc:spChg chg="mod">
          <ac:chgData name="Lu, Xianguo" userId="57649a0a-d28e-4448-98a1-8d5cbd8ea753" providerId="ADAL" clId="{984BF0CA-1B7E-3C48-A9A1-FD86ED53462A}" dt="2025-08-07T14:00:55.594" v="991" actId="20577"/>
          <ac:spMkLst>
            <pc:docMk/>
            <pc:sldMk cId="1902106308" sldId="553"/>
            <ac:spMk id="5" creationId="{8B55FEC5-723D-D4C3-8A8C-5690C26895F2}"/>
          </ac:spMkLst>
        </pc:spChg>
      </pc:sldChg>
      <pc:sldChg chg="addSp delSp modSp add mod">
        <pc:chgData name="Lu, Xianguo" userId="57649a0a-d28e-4448-98a1-8d5cbd8ea753" providerId="ADAL" clId="{984BF0CA-1B7E-3C48-A9A1-FD86ED53462A}" dt="2025-08-07T12:00:42.952" v="930" actId="478"/>
        <pc:sldMkLst>
          <pc:docMk/>
          <pc:sldMk cId="693345950" sldId="554"/>
        </pc:sldMkLst>
        <pc:spChg chg="mod topLvl">
          <ac:chgData name="Lu, Xianguo" userId="57649a0a-d28e-4448-98a1-8d5cbd8ea753" providerId="ADAL" clId="{984BF0CA-1B7E-3C48-A9A1-FD86ED53462A}" dt="2025-08-07T12:00:19.965" v="929" actId="20577"/>
          <ac:spMkLst>
            <pc:docMk/>
            <pc:sldMk cId="693345950" sldId="554"/>
            <ac:spMk id="5" creationId="{8B55FEC5-723D-D4C3-8A8C-5690C26895F2}"/>
          </ac:spMkLst>
        </pc:spChg>
        <pc:picChg chg="mod topLvl">
          <ac:chgData name="Lu, Xianguo" userId="57649a0a-d28e-4448-98a1-8d5cbd8ea753" providerId="ADAL" clId="{984BF0CA-1B7E-3C48-A9A1-FD86ED53462A}" dt="2025-08-07T11:57:35.087" v="907" actId="1037"/>
          <ac:picMkLst>
            <pc:docMk/>
            <pc:sldMk cId="693345950" sldId="554"/>
            <ac:picMk id="9" creationId="{C79F939B-5327-DAF2-F0C2-F8C4E13EE535}"/>
          </ac:picMkLst>
        </pc:picChg>
        <pc:picChg chg="mod topLvl">
          <ac:chgData name="Lu, Xianguo" userId="57649a0a-d28e-4448-98a1-8d5cbd8ea753" providerId="ADAL" clId="{984BF0CA-1B7E-3C48-A9A1-FD86ED53462A}" dt="2025-08-07T11:59:21.165" v="915" actId="1076"/>
          <ac:picMkLst>
            <pc:docMk/>
            <pc:sldMk cId="693345950" sldId="554"/>
            <ac:picMk id="13" creationId="{7AB7AB48-263A-935F-F9D3-944214FAF687}"/>
          </ac:picMkLst>
        </pc:picChg>
      </pc:sldChg>
      <pc:sldChg chg="addSp delSp modSp add del mod">
        <pc:chgData name="Lu, Xianguo" userId="57649a0a-d28e-4448-98a1-8d5cbd8ea753" providerId="ADAL" clId="{984BF0CA-1B7E-3C48-A9A1-FD86ED53462A}" dt="2025-08-12T01:12:45.145" v="1746" actId="2696"/>
        <pc:sldMkLst>
          <pc:docMk/>
          <pc:sldMk cId="1363428137" sldId="555"/>
        </pc:sldMkLst>
      </pc:sldChg>
      <pc:sldChg chg="addSp delSp modSp add mod">
        <pc:chgData name="Lu, Xianguo" userId="57649a0a-d28e-4448-98a1-8d5cbd8ea753" providerId="ADAL" clId="{984BF0CA-1B7E-3C48-A9A1-FD86ED53462A}" dt="2025-08-12T01:13:47.527" v="1749" actId="20577"/>
        <pc:sldMkLst>
          <pc:docMk/>
          <pc:sldMk cId="1481969402" sldId="556"/>
        </pc:sldMkLst>
        <pc:spChg chg="mod">
          <ac:chgData name="Lu, Xianguo" userId="57649a0a-d28e-4448-98a1-8d5cbd8ea753" providerId="ADAL" clId="{984BF0CA-1B7E-3C48-A9A1-FD86ED53462A}" dt="2025-08-12T00:20:17.227" v="1617" actId="1076"/>
          <ac:spMkLst>
            <pc:docMk/>
            <pc:sldMk cId="1481969402" sldId="556"/>
            <ac:spMk id="5" creationId="{45767CD8-83F1-A312-2411-8E141B722B61}"/>
          </ac:spMkLst>
        </pc:spChg>
        <pc:spChg chg="mod">
          <ac:chgData name="Lu, Xianguo" userId="57649a0a-d28e-4448-98a1-8d5cbd8ea753" providerId="ADAL" clId="{984BF0CA-1B7E-3C48-A9A1-FD86ED53462A}" dt="2025-08-12T01:13:47.527" v="1749" actId="20577"/>
          <ac:spMkLst>
            <pc:docMk/>
            <pc:sldMk cId="1481969402" sldId="556"/>
            <ac:spMk id="6" creationId="{02976ABC-9501-E7AA-0537-BFFD5821D174}"/>
          </ac:spMkLst>
        </pc:spChg>
      </pc:sldChg>
      <pc:sldChg chg="modSp add mod">
        <pc:chgData name="Lu, Xianguo" userId="57649a0a-d28e-4448-98a1-8d5cbd8ea753" providerId="ADAL" clId="{984BF0CA-1B7E-3C48-A9A1-FD86ED53462A}" dt="2025-08-08T11:36:04.997" v="1576" actId="207"/>
        <pc:sldMkLst>
          <pc:docMk/>
          <pc:sldMk cId="3044067556" sldId="557"/>
        </pc:sldMkLst>
        <pc:spChg chg="mod">
          <ac:chgData name="Lu, Xianguo" userId="57649a0a-d28e-4448-98a1-8d5cbd8ea753" providerId="ADAL" clId="{984BF0CA-1B7E-3C48-A9A1-FD86ED53462A}" dt="2025-08-08T11:35:57.472" v="1574" actId="207"/>
          <ac:spMkLst>
            <pc:docMk/>
            <pc:sldMk cId="3044067556" sldId="557"/>
            <ac:spMk id="11" creationId="{89DCBA99-F882-CF8D-3210-027926E0A55D}"/>
          </ac:spMkLst>
        </pc:spChg>
        <pc:spChg chg="mod">
          <ac:chgData name="Lu, Xianguo" userId="57649a0a-d28e-4448-98a1-8d5cbd8ea753" providerId="ADAL" clId="{984BF0CA-1B7E-3C48-A9A1-FD86ED53462A}" dt="2025-08-08T11:36:04.997" v="1576" actId="207"/>
          <ac:spMkLst>
            <pc:docMk/>
            <pc:sldMk cId="3044067556" sldId="557"/>
            <ac:spMk id="12" creationId="{EA4D5AB3-5687-D1C2-44A0-3781CE8A6184}"/>
          </ac:spMkLst>
        </pc:spChg>
      </pc:sldChg>
      <pc:sldChg chg="modSp add mod">
        <pc:chgData name="Lu, Xianguo" userId="57649a0a-d28e-4448-98a1-8d5cbd8ea753" providerId="ADAL" clId="{984BF0CA-1B7E-3C48-A9A1-FD86ED53462A}" dt="2025-08-08T11:36:16.749" v="1579" actId="207"/>
        <pc:sldMkLst>
          <pc:docMk/>
          <pc:sldMk cId="370574495" sldId="558"/>
        </pc:sldMkLst>
        <pc:spChg chg="mod">
          <ac:chgData name="Lu, Xianguo" userId="57649a0a-d28e-4448-98a1-8d5cbd8ea753" providerId="ADAL" clId="{984BF0CA-1B7E-3C48-A9A1-FD86ED53462A}" dt="2025-08-08T11:36:10.114" v="1577" actId="207"/>
          <ac:spMkLst>
            <pc:docMk/>
            <pc:sldMk cId="370574495" sldId="558"/>
            <ac:spMk id="11" creationId="{89DCBA99-F882-CF8D-3210-027926E0A55D}"/>
          </ac:spMkLst>
        </pc:spChg>
        <pc:spChg chg="mod">
          <ac:chgData name="Lu, Xianguo" userId="57649a0a-d28e-4448-98a1-8d5cbd8ea753" providerId="ADAL" clId="{984BF0CA-1B7E-3C48-A9A1-FD86ED53462A}" dt="2025-08-08T11:36:16.749" v="1579" actId="207"/>
          <ac:spMkLst>
            <pc:docMk/>
            <pc:sldMk cId="370574495" sldId="558"/>
            <ac:spMk id="12" creationId="{EA4D5AB3-5687-D1C2-44A0-3781CE8A6184}"/>
          </ac:spMkLst>
        </pc:spChg>
      </pc:sldChg>
      <pc:sldChg chg="addSp modSp add mod">
        <pc:chgData name="Lu, Xianguo" userId="57649a0a-d28e-4448-98a1-8d5cbd8ea753" providerId="ADAL" clId="{984BF0CA-1B7E-3C48-A9A1-FD86ED53462A}" dt="2025-08-08T11:36:43.771" v="1585" actId="207"/>
        <pc:sldMkLst>
          <pc:docMk/>
          <pc:sldMk cId="2792567322" sldId="559"/>
        </pc:sldMkLst>
        <pc:spChg chg="add mod">
          <ac:chgData name="Lu, Xianguo" userId="57649a0a-d28e-4448-98a1-8d5cbd8ea753" providerId="ADAL" clId="{984BF0CA-1B7E-3C48-A9A1-FD86ED53462A}" dt="2025-08-06T22:45:41.511" v="124"/>
          <ac:spMkLst>
            <pc:docMk/>
            <pc:sldMk cId="2792567322" sldId="559"/>
            <ac:spMk id="7" creationId="{84E215CC-1A73-D60B-E61D-8000679AC71F}"/>
          </ac:spMkLst>
        </pc:spChg>
        <pc:spChg chg="mod">
          <ac:chgData name="Lu, Xianguo" userId="57649a0a-d28e-4448-98a1-8d5cbd8ea753" providerId="ADAL" clId="{984BF0CA-1B7E-3C48-A9A1-FD86ED53462A}" dt="2025-08-08T11:36:35.852" v="1583" actId="207"/>
          <ac:spMkLst>
            <pc:docMk/>
            <pc:sldMk cId="2792567322" sldId="559"/>
            <ac:spMk id="9" creationId="{86AC0AC6-F138-925C-B175-5B66AECED510}"/>
          </ac:spMkLst>
        </pc:spChg>
        <pc:spChg chg="mod">
          <ac:chgData name="Lu, Xianguo" userId="57649a0a-d28e-4448-98a1-8d5cbd8ea753" providerId="ADAL" clId="{984BF0CA-1B7E-3C48-A9A1-FD86ED53462A}" dt="2025-08-08T11:36:43.771" v="1585" actId="207"/>
          <ac:spMkLst>
            <pc:docMk/>
            <pc:sldMk cId="2792567322" sldId="559"/>
            <ac:spMk id="16" creationId="{FCAC1F6D-7360-9823-D035-1E52AE6FA396}"/>
          </ac:spMkLst>
        </pc:spChg>
      </pc:sldChg>
      <pc:sldChg chg="modSp add del mod">
        <pc:chgData name="Lu, Xianguo" userId="57649a0a-d28e-4448-98a1-8d5cbd8ea753" providerId="ADAL" clId="{984BF0CA-1B7E-3C48-A9A1-FD86ED53462A}" dt="2025-08-12T01:05:27.039" v="1704" actId="2696"/>
        <pc:sldMkLst>
          <pc:docMk/>
          <pc:sldMk cId="92065048" sldId="561"/>
        </pc:sldMkLst>
      </pc:sldChg>
      <pc:sldChg chg="addSp delSp modSp add del mod">
        <pc:chgData name="Lu, Xianguo" userId="57649a0a-d28e-4448-98a1-8d5cbd8ea753" providerId="ADAL" clId="{984BF0CA-1B7E-3C48-A9A1-FD86ED53462A}" dt="2025-08-12T00:19:43.362" v="1615" actId="2696"/>
        <pc:sldMkLst>
          <pc:docMk/>
          <pc:sldMk cId="3519411430" sldId="562"/>
        </pc:sldMkLst>
      </pc:sldChg>
      <pc:sldChg chg="modSp add mod">
        <pc:chgData name="Lu, Xianguo" userId="57649a0a-d28e-4448-98a1-8d5cbd8ea753" providerId="ADAL" clId="{984BF0CA-1B7E-3C48-A9A1-FD86ED53462A}" dt="2025-08-08T11:40:08.535" v="1603" actId="207"/>
        <pc:sldMkLst>
          <pc:docMk/>
          <pc:sldMk cId="2408552564" sldId="565"/>
        </pc:sldMkLst>
      </pc:sldChg>
      <pc:sldChg chg="addSp modSp add del mod">
        <pc:chgData name="Lu, Xianguo" userId="57649a0a-d28e-4448-98a1-8d5cbd8ea753" providerId="ADAL" clId="{984BF0CA-1B7E-3C48-A9A1-FD86ED53462A}" dt="2025-08-12T01:05:28.907" v="1705" actId="2696"/>
        <pc:sldMkLst>
          <pc:docMk/>
          <pc:sldMk cId="2729207526" sldId="567"/>
        </pc:sldMkLst>
      </pc:sldChg>
      <pc:sldChg chg="add del">
        <pc:chgData name="Lu, Xianguo" userId="57649a0a-d28e-4448-98a1-8d5cbd8ea753" providerId="ADAL" clId="{984BF0CA-1B7E-3C48-A9A1-FD86ED53462A}" dt="2025-08-12T01:05:24.468" v="1703" actId="2696"/>
        <pc:sldMkLst>
          <pc:docMk/>
          <pc:sldMk cId="2656156173" sldId="568"/>
        </pc:sldMkLst>
      </pc:sldChg>
      <pc:sldChg chg="del">
        <pc:chgData name="Lu, Xianguo" userId="57649a0a-d28e-4448-98a1-8d5cbd8ea753" providerId="ADAL" clId="{984BF0CA-1B7E-3C48-A9A1-FD86ED53462A}" dt="2025-08-06T21:40:13.944" v="29" actId="2696"/>
        <pc:sldMkLst>
          <pc:docMk/>
          <pc:sldMk cId="33761660" sldId="581"/>
        </pc:sldMkLst>
      </pc:sldChg>
      <pc:sldChg chg="del">
        <pc:chgData name="Lu, Xianguo" userId="57649a0a-d28e-4448-98a1-8d5cbd8ea753" providerId="ADAL" clId="{984BF0CA-1B7E-3C48-A9A1-FD86ED53462A}" dt="2025-08-06T21:41:38.401" v="51" actId="2696"/>
        <pc:sldMkLst>
          <pc:docMk/>
          <pc:sldMk cId="3907036542" sldId="585"/>
        </pc:sldMkLst>
      </pc:sldChg>
      <pc:sldChg chg="del">
        <pc:chgData name="Lu, Xianguo" userId="57649a0a-d28e-4448-98a1-8d5cbd8ea753" providerId="ADAL" clId="{984BF0CA-1B7E-3C48-A9A1-FD86ED53462A}" dt="2025-08-06T21:41:27.570" v="40" actId="2696"/>
        <pc:sldMkLst>
          <pc:docMk/>
          <pc:sldMk cId="951816586" sldId="597"/>
        </pc:sldMkLst>
      </pc:sldChg>
      <pc:sldChg chg="del">
        <pc:chgData name="Lu, Xianguo" userId="57649a0a-d28e-4448-98a1-8d5cbd8ea753" providerId="ADAL" clId="{984BF0CA-1B7E-3C48-A9A1-FD86ED53462A}" dt="2025-08-06T21:41:28.746" v="42" actId="2696"/>
        <pc:sldMkLst>
          <pc:docMk/>
          <pc:sldMk cId="4037537519" sldId="598"/>
        </pc:sldMkLst>
      </pc:sldChg>
      <pc:sldChg chg="del">
        <pc:chgData name="Lu, Xianguo" userId="57649a0a-d28e-4448-98a1-8d5cbd8ea753" providerId="ADAL" clId="{984BF0CA-1B7E-3C48-A9A1-FD86ED53462A}" dt="2025-08-06T21:41:32.439" v="43" actId="2696"/>
        <pc:sldMkLst>
          <pc:docMk/>
          <pc:sldMk cId="877343537" sldId="599"/>
        </pc:sldMkLst>
      </pc:sldChg>
      <pc:sldChg chg="del">
        <pc:chgData name="Lu, Xianguo" userId="57649a0a-d28e-4448-98a1-8d5cbd8ea753" providerId="ADAL" clId="{984BF0CA-1B7E-3C48-A9A1-FD86ED53462A}" dt="2025-08-06T21:41:33.526" v="44" actId="2696"/>
        <pc:sldMkLst>
          <pc:docMk/>
          <pc:sldMk cId="2618560631" sldId="600"/>
        </pc:sldMkLst>
      </pc:sldChg>
      <pc:sldChg chg="del">
        <pc:chgData name="Lu, Xianguo" userId="57649a0a-d28e-4448-98a1-8d5cbd8ea753" providerId="ADAL" clId="{984BF0CA-1B7E-3C48-A9A1-FD86ED53462A}" dt="2025-08-06T21:41:34.135" v="45" actId="2696"/>
        <pc:sldMkLst>
          <pc:docMk/>
          <pc:sldMk cId="1087780409" sldId="601"/>
        </pc:sldMkLst>
      </pc:sldChg>
      <pc:sldChg chg="del">
        <pc:chgData name="Lu, Xianguo" userId="57649a0a-d28e-4448-98a1-8d5cbd8ea753" providerId="ADAL" clId="{984BF0CA-1B7E-3C48-A9A1-FD86ED53462A}" dt="2025-08-06T21:41:34.988" v="46" actId="2696"/>
        <pc:sldMkLst>
          <pc:docMk/>
          <pc:sldMk cId="1715471250" sldId="602"/>
        </pc:sldMkLst>
      </pc:sldChg>
      <pc:sldChg chg="del">
        <pc:chgData name="Lu, Xianguo" userId="57649a0a-d28e-4448-98a1-8d5cbd8ea753" providerId="ADAL" clId="{984BF0CA-1B7E-3C48-A9A1-FD86ED53462A}" dt="2025-08-06T21:41:35.480" v="47" actId="2696"/>
        <pc:sldMkLst>
          <pc:docMk/>
          <pc:sldMk cId="1034342380" sldId="603"/>
        </pc:sldMkLst>
      </pc:sldChg>
      <pc:sldChg chg="del">
        <pc:chgData name="Lu, Xianguo" userId="57649a0a-d28e-4448-98a1-8d5cbd8ea753" providerId="ADAL" clId="{984BF0CA-1B7E-3C48-A9A1-FD86ED53462A}" dt="2025-08-06T21:41:36.022" v="48" actId="2696"/>
        <pc:sldMkLst>
          <pc:docMk/>
          <pc:sldMk cId="1560425427" sldId="604"/>
        </pc:sldMkLst>
      </pc:sldChg>
      <pc:sldChg chg="del">
        <pc:chgData name="Lu, Xianguo" userId="57649a0a-d28e-4448-98a1-8d5cbd8ea753" providerId="ADAL" clId="{984BF0CA-1B7E-3C48-A9A1-FD86ED53462A}" dt="2025-08-06T21:41:37.663" v="50" actId="2696"/>
        <pc:sldMkLst>
          <pc:docMk/>
          <pc:sldMk cId="2348582737" sldId="605"/>
        </pc:sldMkLst>
      </pc:sldChg>
      <pc:sldChg chg="addSp modSp del mod">
        <pc:chgData name="Lu, Xianguo" userId="57649a0a-d28e-4448-98a1-8d5cbd8ea753" providerId="ADAL" clId="{984BF0CA-1B7E-3C48-A9A1-FD86ED53462A}" dt="2025-08-06T23:08:52.323" v="360" actId="2696"/>
        <pc:sldMkLst>
          <pc:docMk/>
          <pc:sldMk cId="2100880494" sldId="622"/>
        </pc:sldMkLst>
      </pc:sldChg>
      <pc:sldChg chg="del">
        <pc:chgData name="Lu, Xianguo" userId="57649a0a-d28e-4448-98a1-8d5cbd8ea753" providerId="ADAL" clId="{984BF0CA-1B7E-3C48-A9A1-FD86ED53462A}" dt="2025-08-06T23:08:53.357" v="361" actId="2696"/>
        <pc:sldMkLst>
          <pc:docMk/>
          <pc:sldMk cId="1973703929" sldId="623"/>
        </pc:sldMkLst>
      </pc:sldChg>
      <pc:sldChg chg="del">
        <pc:chgData name="Lu, Xianguo" userId="57649a0a-d28e-4448-98a1-8d5cbd8ea753" providerId="ADAL" clId="{984BF0CA-1B7E-3C48-A9A1-FD86ED53462A}" dt="2025-08-06T21:40:16.759" v="32" actId="2696"/>
        <pc:sldMkLst>
          <pc:docMk/>
          <pc:sldMk cId="575990275" sldId="624"/>
        </pc:sldMkLst>
      </pc:sldChg>
      <pc:sldChg chg="del">
        <pc:chgData name="Lu, Xianguo" userId="57649a0a-d28e-4448-98a1-8d5cbd8ea753" providerId="ADAL" clId="{984BF0CA-1B7E-3C48-A9A1-FD86ED53462A}" dt="2025-08-06T21:41:39.599" v="52" actId="2696"/>
        <pc:sldMkLst>
          <pc:docMk/>
          <pc:sldMk cId="3982530920" sldId="634"/>
        </pc:sldMkLst>
      </pc:sldChg>
      <pc:sldChg chg="del">
        <pc:chgData name="Lu, Xianguo" userId="57649a0a-d28e-4448-98a1-8d5cbd8ea753" providerId="ADAL" clId="{984BF0CA-1B7E-3C48-A9A1-FD86ED53462A}" dt="2025-08-06T21:40:18.594" v="35" actId="2696"/>
        <pc:sldMkLst>
          <pc:docMk/>
          <pc:sldMk cId="3109341001" sldId="638"/>
        </pc:sldMkLst>
      </pc:sldChg>
      <pc:sldChg chg="del">
        <pc:chgData name="Lu, Xianguo" userId="57649a0a-d28e-4448-98a1-8d5cbd8ea753" providerId="ADAL" clId="{984BF0CA-1B7E-3C48-A9A1-FD86ED53462A}" dt="2025-08-06T21:40:06.543" v="23" actId="2696"/>
        <pc:sldMkLst>
          <pc:docMk/>
          <pc:sldMk cId="216186950" sldId="640"/>
        </pc:sldMkLst>
      </pc:sldChg>
      <pc:sldChg chg="add del">
        <pc:chgData name="Lu, Xianguo" userId="57649a0a-d28e-4448-98a1-8d5cbd8ea753" providerId="ADAL" clId="{984BF0CA-1B7E-3C48-A9A1-FD86ED53462A}" dt="2025-08-06T22:56:12.371" v="144"/>
        <pc:sldMkLst>
          <pc:docMk/>
          <pc:sldMk cId="1531296127" sldId="641"/>
        </pc:sldMkLst>
      </pc:sldChg>
      <pc:sldChg chg="del">
        <pc:chgData name="Lu, Xianguo" userId="57649a0a-d28e-4448-98a1-8d5cbd8ea753" providerId="ADAL" clId="{984BF0CA-1B7E-3C48-A9A1-FD86ED53462A}" dt="2025-08-06T21:41:46.580" v="53" actId="2696"/>
        <pc:sldMkLst>
          <pc:docMk/>
          <pc:sldMk cId="1060467983" sldId="646"/>
        </pc:sldMkLst>
      </pc:sldChg>
      <pc:sldChg chg="del">
        <pc:chgData name="Lu, Xianguo" userId="57649a0a-d28e-4448-98a1-8d5cbd8ea753" providerId="ADAL" clId="{984BF0CA-1B7E-3C48-A9A1-FD86ED53462A}" dt="2025-08-06T21:40:04.775" v="22" actId="2696"/>
        <pc:sldMkLst>
          <pc:docMk/>
          <pc:sldMk cId="1888751678" sldId="647"/>
        </pc:sldMkLst>
      </pc:sldChg>
      <pc:sldChg chg="del">
        <pc:chgData name="Lu, Xianguo" userId="57649a0a-d28e-4448-98a1-8d5cbd8ea753" providerId="ADAL" clId="{984BF0CA-1B7E-3C48-A9A1-FD86ED53462A}" dt="2025-08-06T21:40:00.556" v="21" actId="2696"/>
        <pc:sldMkLst>
          <pc:docMk/>
          <pc:sldMk cId="4055367786" sldId="648"/>
        </pc:sldMkLst>
      </pc:sldChg>
      <pc:sldChg chg="add del">
        <pc:chgData name="Lu, Xianguo" userId="57649a0a-d28e-4448-98a1-8d5cbd8ea753" providerId="ADAL" clId="{984BF0CA-1B7E-3C48-A9A1-FD86ED53462A}" dt="2025-08-06T22:56:12.371" v="144"/>
        <pc:sldMkLst>
          <pc:docMk/>
          <pc:sldMk cId="1128924299" sldId="649"/>
        </pc:sldMkLst>
      </pc:sldChg>
      <pc:sldChg chg="addSp modSp add del mod modAnim">
        <pc:chgData name="Lu, Xianguo" userId="57649a0a-d28e-4448-98a1-8d5cbd8ea753" providerId="ADAL" clId="{984BF0CA-1B7E-3C48-A9A1-FD86ED53462A}" dt="2025-08-07T11:38:53.401" v="674" actId="20577"/>
        <pc:sldMkLst>
          <pc:docMk/>
          <pc:sldMk cId="2188772003" sldId="650"/>
        </pc:sldMkLst>
        <pc:spChg chg="add mod">
          <ac:chgData name="Lu, Xianguo" userId="57649a0a-d28e-4448-98a1-8d5cbd8ea753" providerId="ADAL" clId="{984BF0CA-1B7E-3C48-A9A1-FD86ED53462A}" dt="2025-08-07T11:38:53.401" v="674" actId="20577"/>
          <ac:spMkLst>
            <pc:docMk/>
            <pc:sldMk cId="2188772003" sldId="650"/>
            <ac:spMk id="17" creationId="{D18C7BBB-BAB6-F68C-3BE7-ECC040016B2A}"/>
          </ac:spMkLst>
        </pc:spChg>
      </pc:sldChg>
      <pc:sldChg chg="del">
        <pc:chgData name="Lu, Xianguo" userId="57649a0a-d28e-4448-98a1-8d5cbd8ea753" providerId="ADAL" clId="{984BF0CA-1B7E-3C48-A9A1-FD86ED53462A}" dt="2025-08-06T21:40:14.780" v="30" actId="2696"/>
        <pc:sldMkLst>
          <pc:docMk/>
          <pc:sldMk cId="2521485615" sldId="652"/>
        </pc:sldMkLst>
      </pc:sldChg>
      <pc:sldChg chg="del">
        <pc:chgData name="Lu, Xianguo" userId="57649a0a-d28e-4448-98a1-8d5cbd8ea753" providerId="ADAL" clId="{984BF0CA-1B7E-3C48-A9A1-FD86ED53462A}" dt="2025-08-06T21:39:23.625" v="19" actId="2696"/>
        <pc:sldMkLst>
          <pc:docMk/>
          <pc:sldMk cId="82195332" sldId="653"/>
        </pc:sldMkLst>
      </pc:sldChg>
      <pc:sldChg chg="del">
        <pc:chgData name="Lu, Xianguo" userId="57649a0a-d28e-4448-98a1-8d5cbd8ea753" providerId="ADAL" clId="{984BF0CA-1B7E-3C48-A9A1-FD86ED53462A}" dt="2025-08-06T21:39:58.667" v="20" actId="2696"/>
        <pc:sldMkLst>
          <pc:docMk/>
          <pc:sldMk cId="1971671771" sldId="658"/>
        </pc:sldMkLst>
      </pc:sldChg>
      <pc:sldChg chg="add del">
        <pc:chgData name="Lu, Xianguo" userId="57649a0a-d28e-4448-98a1-8d5cbd8ea753" providerId="ADAL" clId="{984BF0CA-1B7E-3C48-A9A1-FD86ED53462A}" dt="2025-08-06T22:56:28.579" v="145" actId="2696"/>
        <pc:sldMkLst>
          <pc:docMk/>
          <pc:sldMk cId="1269883941" sldId="660"/>
        </pc:sldMkLst>
      </pc:sldChg>
      <pc:sldChg chg="modSp add mod">
        <pc:chgData name="Lu, Xianguo" userId="57649a0a-d28e-4448-98a1-8d5cbd8ea753" providerId="ADAL" clId="{984BF0CA-1B7E-3C48-A9A1-FD86ED53462A}" dt="2025-08-07T11:37:12.240" v="661" actId="20577"/>
        <pc:sldMkLst>
          <pc:docMk/>
          <pc:sldMk cId="3469183199" sldId="661"/>
        </pc:sldMkLst>
        <pc:spChg chg="mod">
          <ac:chgData name="Lu, Xianguo" userId="57649a0a-d28e-4448-98a1-8d5cbd8ea753" providerId="ADAL" clId="{984BF0CA-1B7E-3C48-A9A1-FD86ED53462A}" dt="2025-08-07T11:37:12.240" v="661" actId="20577"/>
          <ac:spMkLst>
            <pc:docMk/>
            <pc:sldMk cId="3469183199" sldId="661"/>
            <ac:spMk id="2" creationId="{2B628080-B278-7641-9BFD-0775D23E3B1D}"/>
          </ac:spMkLst>
        </pc:spChg>
        <pc:spChg chg="mod">
          <ac:chgData name="Lu, Xianguo" userId="57649a0a-d28e-4448-98a1-8d5cbd8ea753" providerId="ADAL" clId="{984BF0CA-1B7E-3C48-A9A1-FD86ED53462A}" dt="2025-08-06T23:36:41.755" v="657" actId="1076"/>
          <ac:spMkLst>
            <pc:docMk/>
            <pc:sldMk cId="3469183199" sldId="661"/>
            <ac:spMk id="3" creationId="{3C742C14-E57D-BE45-8AD4-176B8E396452}"/>
          </ac:spMkLst>
        </pc:spChg>
        <pc:picChg chg="mod">
          <ac:chgData name="Lu, Xianguo" userId="57649a0a-d28e-4448-98a1-8d5cbd8ea753" providerId="ADAL" clId="{984BF0CA-1B7E-3C48-A9A1-FD86ED53462A}" dt="2025-08-06T23:35:10.856" v="645" actId="1076"/>
          <ac:picMkLst>
            <pc:docMk/>
            <pc:sldMk cId="3469183199" sldId="661"/>
            <ac:picMk id="5" creationId="{6894B066-07F1-4A0F-A904-BF02DA84A530}"/>
          </ac:picMkLst>
        </pc:picChg>
        <pc:picChg chg="mod">
          <ac:chgData name="Lu, Xianguo" userId="57649a0a-d28e-4448-98a1-8d5cbd8ea753" providerId="ADAL" clId="{984BF0CA-1B7E-3C48-A9A1-FD86ED53462A}" dt="2025-08-06T23:35:10.856" v="645" actId="1076"/>
          <ac:picMkLst>
            <pc:docMk/>
            <pc:sldMk cId="3469183199" sldId="661"/>
            <ac:picMk id="8" creationId="{1B647D01-28D0-776D-D696-3E864C305DA1}"/>
          </ac:picMkLst>
        </pc:picChg>
        <pc:picChg chg="mod">
          <ac:chgData name="Lu, Xianguo" userId="57649a0a-d28e-4448-98a1-8d5cbd8ea753" providerId="ADAL" clId="{984BF0CA-1B7E-3C48-A9A1-FD86ED53462A}" dt="2025-08-06T23:36:56.629" v="660" actId="1076"/>
          <ac:picMkLst>
            <pc:docMk/>
            <pc:sldMk cId="3469183199" sldId="661"/>
            <ac:picMk id="10" creationId="{21426138-D141-F3EB-196E-36933E460C63}"/>
          </ac:picMkLst>
        </pc:picChg>
        <pc:picChg chg="mod">
          <ac:chgData name="Lu, Xianguo" userId="57649a0a-d28e-4448-98a1-8d5cbd8ea753" providerId="ADAL" clId="{984BF0CA-1B7E-3C48-A9A1-FD86ED53462A}" dt="2025-08-06T23:36:41.755" v="657" actId="1076"/>
          <ac:picMkLst>
            <pc:docMk/>
            <pc:sldMk cId="3469183199" sldId="661"/>
            <ac:picMk id="1030" creationId="{C910145A-F1C4-9D39-05B0-24807AA5A143}"/>
          </ac:picMkLst>
        </pc:picChg>
      </pc:sldChg>
      <pc:sldChg chg="addSp modSp add del modAnim">
        <pc:chgData name="Lu, Xianguo" userId="57649a0a-d28e-4448-98a1-8d5cbd8ea753" providerId="ADAL" clId="{984BF0CA-1B7E-3C48-A9A1-FD86ED53462A}" dt="2025-08-06T23:02:55.893" v="349" actId="2696"/>
        <pc:sldMkLst>
          <pc:docMk/>
          <pc:sldMk cId="3746440" sldId="662"/>
        </pc:sldMkLst>
      </pc:sldChg>
      <pc:sldChg chg="delSp modSp add mod">
        <pc:chgData name="Lu, Xianguo" userId="57649a0a-d28e-4448-98a1-8d5cbd8ea753" providerId="ADAL" clId="{984BF0CA-1B7E-3C48-A9A1-FD86ED53462A}" dt="2025-08-08T11:28:32.932" v="1491" actId="207"/>
        <pc:sldMkLst>
          <pc:docMk/>
          <pc:sldMk cId="3714136647" sldId="662"/>
        </pc:sldMkLst>
        <pc:spChg chg="mod">
          <ac:chgData name="Lu, Xianguo" userId="57649a0a-d28e-4448-98a1-8d5cbd8ea753" providerId="ADAL" clId="{984BF0CA-1B7E-3C48-A9A1-FD86ED53462A}" dt="2025-08-06T23:23:28.842" v="531" actId="1076"/>
          <ac:spMkLst>
            <pc:docMk/>
            <pc:sldMk cId="3714136647" sldId="662"/>
            <ac:spMk id="7" creationId="{370DF4AC-ACD2-83B3-C8D0-7D08E8C74FB7}"/>
          </ac:spMkLst>
        </pc:spChg>
        <pc:spChg chg="mod">
          <ac:chgData name="Lu, Xianguo" userId="57649a0a-d28e-4448-98a1-8d5cbd8ea753" providerId="ADAL" clId="{984BF0CA-1B7E-3C48-A9A1-FD86ED53462A}" dt="2025-08-08T11:28:30.692" v="1490" actId="207"/>
          <ac:spMkLst>
            <pc:docMk/>
            <pc:sldMk cId="3714136647" sldId="662"/>
            <ac:spMk id="9" creationId="{60573EE3-FC1E-BCF8-A773-E366EC97C556}"/>
          </ac:spMkLst>
        </pc:spChg>
        <pc:spChg chg="mod">
          <ac:chgData name="Lu, Xianguo" userId="57649a0a-d28e-4448-98a1-8d5cbd8ea753" providerId="ADAL" clId="{984BF0CA-1B7E-3C48-A9A1-FD86ED53462A}" dt="2025-08-08T11:28:32.932" v="1491" actId="207"/>
          <ac:spMkLst>
            <pc:docMk/>
            <pc:sldMk cId="3714136647" sldId="662"/>
            <ac:spMk id="10" creationId="{7157F2A6-AF6D-2CBF-51E7-B59501D27B96}"/>
          </ac:spMkLst>
        </pc:spChg>
        <pc:spChg chg="mod">
          <ac:chgData name="Lu, Xianguo" userId="57649a0a-d28e-4448-98a1-8d5cbd8ea753" providerId="ADAL" clId="{984BF0CA-1B7E-3C48-A9A1-FD86ED53462A}" dt="2025-08-08T11:28:28.407" v="1489" actId="207"/>
          <ac:spMkLst>
            <pc:docMk/>
            <pc:sldMk cId="3714136647" sldId="662"/>
            <ac:spMk id="11" creationId="{019F7B04-3F1A-7B84-05C5-0B41D0E0CCEF}"/>
          </ac:spMkLst>
        </pc:spChg>
      </pc:sldChg>
      <pc:sldChg chg="modSp add mod">
        <pc:chgData name="Lu, Xianguo" userId="57649a0a-d28e-4448-98a1-8d5cbd8ea753" providerId="ADAL" clId="{984BF0CA-1B7E-3C48-A9A1-FD86ED53462A}" dt="2025-08-08T11:28:56.885" v="1495" actId="207"/>
        <pc:sldMkLst>
          <pc:docMk/>
          <pc:sldMk cId="3991272205" sldId="663"/>
        </pc:sldMkLst>
        <pc:spChg chg="mod">
          <ac:chgData name="Lu, Xianguo" userId="57649a0a-d28e-4448-98a1-8d5cbd8ea753" providerId="ADAL" clId="{984BF0CA-1B7E-3C48-A9A1-FD86ED53462A}" dt="2025-08-08T11:28:54.621" v="1494" actId="207"/>
          <ac:spMkLst>
            <pc:docMk/>
            <pc:sldMk cId="3991272205" sldId="663"/>
            <ac:spMk id="13" creationId="{DA1E162E-8871-1F35-FC84-8F20212CDA49}"/>
          </ac:spMkLst>
        </pc:spChg>
        <pc:spChg chg="mod">
          <ac:chgData name="Lu, Xianguo" userId="57649a0a-d28e-4448-98a1-8d5cbd8ea753" providerId="ADAL" clId="{984BF0CA-1B7E-3C48-A9A1-FD86ED53462A}" dt="2025-08-08T11:28:47.324" v="1492" actId="207"/>
          <ac:spMkLst>
            <pc:docMk/>
            <pc:sldMk cId="3991272205" sldId="663"/>
            <ac:spMk id="17" creationId="{6D63D51B-29A8-AC72-B192-945BD909B9A8}"/>
          </ac:spMkLst>
        </pc:spChg>
        <pc:spChg chg="mod">
          <ac:chgData name="Lu, Xianguo" userId="57649a0a-d28e-4448-98a1-8d5cbd8ea753" providerId="ADAL" clId="{984BF0CA-1B7E-3C48-A9A1-FD86ED53462A}" dt="2025-08-08T11:28:50.132" v="1493" actId="207"/>
          <ac:spMkLst>
            <pc:docMk/>
            <pc:sldMk cId="3991272205" sldId="663"/>
            <ac:spMk id="23" creationId="{8FB7D179-2C31-BB80-8839-B01DE001270D}"/>
          </ac:spMkLst>
        </pc:spChg>
        <pc:spChg chg="mod">
          <ac:chgData name="Lu, Xianguo" userId="57649a0a-d28e-4448-98a1-8d5cbd8ea753" providerId="ADAL" clId="{984BF0CA-1B7E-3C48-A9A1-FD86ED53462A}" dt="2025-08-08T11:28:56.885" v="1495" actId="207"/>
          <ac:spMkLst>
            <pc:docMk/>
            <pc:sldMk cId="3991272205" sldId="663"/>
            <ac:spMk id="49" creationId="{D8F23E80-F231-9372-AB78-1075F25B7BAC}"/>
          </ac:spMkLst>
        </pc:spChg>
      </pc:sldChg>
      <pc:sldChg chg="modSp add mod">
        <pc:chgData name="Lu, Xianguo" userId="57649a0a-d28e-4448-98a1-8d5cbd8ea753" providerId="ADAL" clId="{984BF0CA-1B7E-3C48-A9A1-FD86ED53462A}" dt="2025-08-08T11:29:24.197" v="1503" actId="207"/>
        <pc:sldMkLst>
          <pc:docMk/>
          <pc:sldMk cId="3787795665" sldId="664"/>
        </pc:sldMkLst>
        <pc:spChg chg="mod">
          <ac:chgData name="Lu, Xianguo" userId="57649a0a-d28e-4448-98a1-8d5cbd8ea753" providerId="ADAL" clId="{984BF0CA-1B7E-3C48-A9A1-FD86ED53462A}" dt="2025-08-08T11:29:01.343" v="1496" actId="207"/>
          <ac:spMkLst>
            <pc:docMk/>
            <pc:sldMk cId="3787795665" sldId="664"/>
            <ac:spMk id="6" creationId="{DD3672B4-56B3-FCF4-CDD3-D620DF99C55C}"/>
          </ac:spMkLst>
        </pc:spChg>
        <pc:spChg chg="mod">
          <ac:chgData name="Lu, Xianguo" userId="57649a0a-d28e-4448-98a1-8d5cbd8ea753" providerId="ADAL" clId="{984BF0CA-1B7E-3C48-A9A1-FD86ED53462A}" dt="2025-08-08T11:29:04.519" v="1497" actId="207"/>
          <ac:spMkLst>
            <pc:docMk/>
            <pc:sldMk cId="3787795665" sldId="664"/>
            <ac:spMk id="8" creationId="{DA72AFC2-67DA-7242-597D-C2A550903250}"/>
          </ac:spMkLst>
        </pc:spChg>
        <pc:spChg chg="mod">
          <ac:chgData name="Lu, Xianguo" userId="57649a0a-d28e-4448-98a1-8d5cbd8ea753" providerId="ADAL" clId="{984BF0CA-1B7E-3C48-A9A1-FD86ED53462A}" dt="2025-08-08T11:29:13.768" v="1500" actId="207"/>
          <ac:spMkLst>
            <pc:docMk/>
            <pc:sldMk cId="3787795665" sldId="664"/>
            <ac:spMk id="9" creationId="{5DD72410-DD82-AAC4-C77D-A9E2A4D3A21A}"/>
          </ac:spMkLst>
        </pc:spChg>
        <pc:spChg chg="mod">
          <ac:chgData name="Lu, Xianguo" userId="57649a0a-d28e-4448-98a1-8d5cbd8ea753" providerId="ADAL" clId="{984BF0CA-1B7E-3C48-A9A1-FD86ED53462A}" dt="2025-08-08T11:29:18.540" v="1502" actId="207"/>
          <ac:spMkLst>
            <pc:docMk/>
            <pc:sldMk cId="3787795665" sldId="664"/>
            <ac:spMk id="10" creationId="{F866DE8A-1331-2A6D-B234-FE357B9DCD78}"/>
          </ac:spMkLst>
        </pc:spChg>
        <pc:spChg chg="mod">
          <ac:chgData name="Lu, Xianguo" userId="57649a0a-d28e-4448-98a1-8d5cbd8ea753" providerId="ADAL" clId="{984BF0CA-1B7E-3C48-A9A1-FD86ED53462A}" dt="2025-08-08T11:29:06.938" v="1498" actId="207"/>
          <ac:spMkLst>
            <pc:docMk/>
            <pc:sldMk cId="3787795665" sldId="664"/>
            <ac:spMk id="14" creationId="{898F5D6C-04A5-B4BD-8A27-01D0A572A9A9}"/>
          </ac:spMkLst>
        </pc:spChg>
        <pc:spChg chg="mod">
          <ac:chgData name="Lu, Xianguo" userId="57649a0a-d28e-4448-98a1-8d5cbd8ea753" providerId="ADAL" clId="{984BF0CA-1B7E-3C48-A9A1-FD86ED53462A}" dt="2025-08-08T11:29:09.283" v="1499" actId="207"/>
          <ac:spMkLst>
            <pc:docMk/>
            <pc:sldMk cId="3787795665" sldId="664"/>
            <ac:spMk id="17" creationId="{6D63D51B-29A8-AC72-B192-945BD909B9A8}"/>
          </ac:spMkLst>
        </pc:spChg>
        <pc:spChg chg="mod">
          <ac:chgData name="Lu, Xianguo" userId="57649a0a-d28e-4448-98a1-8d5cbd8ea753" providerId="ADAL" clId="{984BF0CA-1B7E-3C48-A9A1-FD86ED53462A}" dt="2025-08-08T11:29:24.197" v="1503" actId="207"/>
          <ac:spMkLst>
            <pc:docMk/>
            <pc:sldMk cId="3787795665" sldId="664"/>
            <ac:spMk id="23" creationId="{8FB7D179-2C31-BB80-8839-B01DE001270D}"/>
          </ac:spMkLst>
        </pc:spChg>
        <pc:spChg chg="mod">
          <ac:chgData name="Lu, Xianguo" userId="57649a0a-d28e-4448-98a1-8d5cbd8ea753" providerId="ADAL" clId="{984BF0CA-1B7E-3C48-A9A1-FD86ED53462A}" dt="2025-08-08T11:29:16.268" v="1501" actId="207"/>
          <ac:spMkLst>
            <pc:docMk/>
            <pc:sldMk cId="3787795665" sldId="664"/>
            <ac:spMk id="29" creationId="{13E7C98A-F0E9-066A-E145-1F771391BAD7}"/>
          </ac:spMkLst>
        </pc:spChg>
      </pc:sldChg>
      <pc:sldChg chg="modSp add mod">
        <pc:chgData name="Lu, Xianguo" userId="57649a0a-d28e-4448-98a1-8d5cbd8ea753" providerId="ADAL" clId="{984BF0CA-1B7E-3C48-A9A1-FD86ED53462A}" dt="2025-08-08T11:29:32.040" v="1505" actId="207"/>
        <pc:sldMkLst>
          <pc:docMk/>
          <pc:sldMk cId="167285235" sldId="665"/>
        </pc:sldMkLst>
        <pc:spChg chg="mod">
          <ac:chgData name="Lu, Xianguo" userId="57649a0a-d28e-4448-98a1-8d5cbd8ea753" providerId="ADAL" clId="{984BF0CA-1B7E-3C48-A9A1-FD86ED53462A}" dt="2025-08-08T11:29:32.040" v="1505" actId="207"/>
          <ac:spMkLst>
            <pc:docMk/>
            <pc:sldMk cId="167285235" sldId="665"/>
            <ac:spMk id="3" creationId="{92595D28-AAA3-EF53-899D-274CA99C3BE7}"/>
          </ac:spMkLst>
        </pc:spChg>
        <pc:spChg chg="mod">
          <ac:chgData name="Lu, Xianguo" userId="57649a0a-d28e-4448-98a1-8d5cbd8ea753" providerId="ADAL" clId="{984BF0CA-1B7E-3C48-A9A1-FD86ED53462A}" dt="2025-08-08T11:29:30.264" v="1504" actId="207"/>
          <ac:spMkLst>
            <pc:docMk/>
            <pc:sldMk cId="167285235" sldId="665"/>
            <ac:spMk id="29" creationId="{32B6870F-E186-D84B-26C5-75FB0BFF0F39}"/>
          </ac:spMkLst>
        </pc:spChg>
      </pc:sldChg>
      <pc:sldChg chg="modSp add mod">
        <pc:chgData name="Lu, Xianguo" userId="57649a0a-d28e-4448-98a1-8d5cbd8ea753" providerId="ADAL" clId="{984BF0CA-1B7E-3C48-A9A1-FD86ED53462A}" dt="2025-08-08T11:33:38.279" v="1550" actId="207"/>
        <pc:sldMkLst>
          <pc:docMk/>
          <pc:sldMk cId="625034080" sldId="666"/>
        </pc:sldMkLst>
        <pc:spChg chg="mod">
          <ac:chgData name="Lu, Xianguo" userId="57649a0a-d28e-4448-98a1-8d5cbd8ea753" providerId="ADAL" clId="{984BF0CA-1B7E-3C48-A9A1-FD86ED53462A}" dt="2025-08-08T11:33:35.326" v="1549" actId="207"/>
          <ac:spMkLst>
            <pc:docMk/>
            <pc:sldMk cId="625034080" sldId="666"/>
            <ac:spMk id="9" creationId="{A89E4955-CFC2-62BF-707F-C8F7DBED22E0}"/>
          </ac:spMkLst>
        </pc:spChg>
        <pc:spChg chg="mod">
          <ac:chgData name="Lu, Xianguo" userId="57649a0a-d28e-4448-98a1-8d5cbd8ea753" providerId="ADAL" clId="{984BF0CA-1B7E-3C48-A9A1-FD86ED53462A}" dt="2025-08-08T11:33:21.365" v="1545" actId="207"/>
          <ac:spMkLst>
            <pc:docMk/>
            <pc:sldMk cId="625034080" sldId="666"/>
            <ac:spMk id="17" creationId="{FFD5E0A9-51DE-AD48-8D44-47B08373931D}"/>
          </ac:spMkLst>
        </pc:spChg>
        <pc:spChg chg="mod">
          <ac:chgData name="Lu, Xianguo" userId="57649a0a-d28e-4448-98a1-8d5cbd8ea753" providerId="ADAL" clId="{984BF0CA-1B7E-3C48-A9A1-FD86ED53462A}" dt="2025-08-08T11:33:30.567" v="1548" actId="207"/>
          <ac:spMkLst>
            <pc:docMk/>
            <pc:sldMk cId="625034080" sldId="666"/>
            <ac:spMk id="21" creationId="{7FD3EAAF-4897-AC44-B3AB-6DC48C6FF38F}"/>
          </ac:spMkLst>
        </pc:spChg>
        <pc:spChg chg="mod">
          <ac:chgData name="Lu, Xianguo" userId="57649a0a-d28e-4448-98a1-8d5cbd8ea753" providerId="ADAL" clId="{984BF0CA-1B7E-3C48-A9A1-FD86ED53462A}" dt="2025-08-08T11:33:24.102" v="1546" actId="207"/>
          <ac:spMkLst>
            <pc:docMk/>
            <pc:sldMk cId="625034080" sldId="666"/>
            <ac:spMk id="23" creationId="{2A88DF37-CC4C-8D4A-9093-D4B12898E434}"/>
          </ac:spMkLst>
        </pc:spChg>
        <pc:spChg chg="mod">
          <ac:chgData name="Lu, Xianguo" userId="57649a0a-d28e-4448-98a1-8d5cbd8ea753" providerId="ADAL" clId="{984BF0CA-1B7E-3C48-A9A1-FD86ED53462A}" dt="2025-08-08T11:33:28.362" v="1547" actId="207"/>
          <ac:spMkLst>
            <pc:docMk/>
            <pc:sldMk cId="625034080" sldId="666"/>
            <ac:spMk id="30" creationId="{117BAF07-7BAC-7BD6-7928-9E13FE75DFEB}"/>
          </ac:spMkLst>
        </pc:spChg>
      </pc:sldChg>
      <pc:sldChg chg="add del">
        <pc:chgData name="Lu, Xianguo" userId="57649a0a-d28e-4448-98a1-8d5cbd8ea753" providerId="ADAL" clId="{984BF0CA-1B7E-3C48-A9A1-FD86ED53462A}" dt="2025-08-06T22:19:24.611" v="100"/>
        <pc:sldMkLst>
          <pc:docMk/>
          <pc:sldMk cId="892517781" sldId="666"/>
        </pc:sldMkLst>
      </pc:sldChg>
      <pc:sldChg chg="add del">
        <pc:chgData name="Lu, Xianguo" userId="57649a0a-d28e-4448-98a1-8d5cbd8ea753" providerId="ADAL" clId="{984BF0CA-1B7E-3C48-A9A1-FD86ED53462A}" dt="2025-08-06T22:19:39.336" v="102"/>
        <pc:sldMkLst>
          <pc:docMk/>
          <pc:sldMk cId="1406128330" sldId="666"/>
        </pc:sldMkLst>
      </pc:sldChg>
      <pc:sldChg chg="add del">
        <pc:chgData name="Lu, Xianguo" userId="57649a0a-d28e-4448-98a1-8d5cbd8ea753" providerId="ADAL" clId="{984BF0CA-1B7E-3C48-A9A1-FD86ED53462A}" dt="2025-08-06T22:19:24.611" v="100"/>
        <pc:sldMkLst>
          <pc:docMk/>
          <pc:sldMk cId="471087869" sldId="667"/>
        </pc:sldMkLst>
      </pc:sldChg>
      <pc:sldChg chg="add del">
        <pc:chgData name="Lu, Xianguo" userId="57649a0a-d28e-4448-98a1-8d5cbd8ea753" providerId="ADAL" clId="{984BF0CA-1B7E-3C48-A9A1-FD86ED53462A}" dt="2025-08-06T22:19:39.336" v="102"/>
        <pc:sldMkLst>
          <pc:docMk/>
          <pc:sldMk cId="2399488003" sldId="667"/>
        </pc:sldMkLst>
      </pc:sldChg>
      <pc:sldChg chg="addSp delSp modSp new mod">
        <pc:chgData name="Lu, Xianguo" userId="57649a0a-d28e-4448-98a1-8d5cbd8ea753" providerId="ADAL" clId="{984BF0CA-1B7E-3C48-A9A1-FD86ED53462A}" dt="2025-08-12T01:12:17.869" v="1745" actId="1076"/>
        <pc:sldMkLst>
          <pc:docMk/>
          <pc:sldMk cId="3082099195" sldId="667"/>
        </pc:sldMkLst>
        <pc:spChg chg="add del mod">
          <ac:chgData name="Lu, Xianguo" userId="57649a0a-d28e-4448-98a1-8d5cbd8ea753" providerId="ADAL" clId="{984BF0CA-1B7E-3C48-A9A1-FD86ED53462A}" dt="2025-08-12T01:12:00.432" v="1744" actId="1076"/>
          <ac:spMkLst>
            <pc:docMk/>
            <pc:sldMk cId="3082099195" sldId="667"/>
            <ac:spMk id="5" creationId="{357DFE23-216B-E037-952D-EE6D884F0DCE}"/>
          </ac:spMkLst>
        </pc:spChg>
        <pc:spChg chg="add mod">
          <ac:chgData name="Lu, Xianguo" userId="57649a0a-d28e-4448-98a1-8d5cbd8ea753" providerId="ADAL" clId="{984BF0CA-1B7E-3C48-A9A1-FD86ED53462A}" dt="2025-08-12T01:12:17.869" v="1745" actId="1076"/>
          <ac:spMkLst>
            <pc:docMk/>
            <pc:sldMk cId="3082099195" sldId="667"/>
            <ac:spMk id="6" creationId="{4010C996-9D4D-5CE0-4F85-A2B8D3FC633C}"/>
          </ac:spMkLst>
        </pc:spChg>
      </pc:sldChg>
      <pc:sldChg chg="addSp modSp new del mod">
        <pc:chgData name="Lu, Xianguo" userId="57649a0a-d28e-4448-98a1-8d5cbd8ea753" providerId="ADAL" clId="{984BF0CA-1B7E-3C48-A9A1-FD86ED53462A}" dt="2025-08-07T11:51:56.742" v="881" actId="2696"/>
        <pc:sldMkLst>
          <pc:docMk/>
          <pc:sldMk cId="3548648681" sldId="667"/>
        </pc:sldMkLst>
      </pc:sldChg>
      <pc:sldChg chg="add del">
        <pc:chgData name="Lu, Xianguo" userId="57649a0a-d28e-4448-98a1-8d5cbd8ea753" providerId="ADAL" clId="{984BF0CA-1B7E-3C48-A9A1-FD86ED53462A}" dt="2025-08-06T22:19:24.611" v="100"/>
        <pc:sldMkLst>
          <pc:docMk/>
          <pc:sldMk cId="894721818" sldId="668"/>
        </pc:sldMkLst>
      </pc:sldChg>
      <pc:sldChg chg="add del">
        <pc:chgData name="Lu, Xianguo" userId="57649a0a-d28e-4448-98a1-8d5cbd8ea753" providerId="ADAL" clId="{984BF0CA-1B7E-3C48-A9A1-FD86ED53462A}" dt="2025-08-06T22:19:39.336" v="102"/>
        <pc:sldMkLst>
          <pc:docMk/>
          <pc:sldMk cId="1024784995" sldId="668"/>
        </pc:sldMkLst>
      </pc:sldChg>
      <pc:sldChg chg="addSp delSp modSp new del mod">
        <pc:chgData name="Lu, Xianguo" userId="57649a0a-d28e-4448-98a1-8d5cbd8ea753" providerId="ADAL" clId="{984BF0CA-1B7E-3C48-A9A1-FD86ED53462A}" dt="2025-08-06T23:12:20.391" v="423" actId="2696"/>
        <pc:sldMkLst>
          <pc:docMk/>
          <pc:sldMk cId="2377137493" sldId="668"/>
        </pc:sldMkLst>
      </pc:sldChg>
      <pc:sldChg chg="add">
        <pc:chgData name="Lu, Xianguo" userId="57649a0a-d28e-4448-98a1-8d5cbd8ea753" providerId="ADAL" clId="{984BF0CA-1B7E-3C48-A9A1-FD86ED53462A}" dt="2025-08-12T00:19:38.583" v="1614"/>
        <pc:sldMkLst>
          <pc:docMk/>
          <pc:sldMk cId="2709338561" sldId="668"/>
        </pc:sldMkLst>
      </pc:sldChg>
      <pc:sldChg chg="add del">
        <pc:chgData name="Lu, Xianguo" userId="57649a0a-d28e-4448-98a1-8d5cbd8ea753" providerId="ADAL" clId="{984BF0CA-1B7E-3C48-A9A1-FD86ED53462A}" dt="2025-08-06T23:22:15.262" v="528"/>
        <pc:sldMkLst>
          <pc:docMk/>
          <pc:sldMk cId="2716388490" sldId="668"/>
        </pc:sldMkLst>
      </pc:sldChg>
      <pc:sldChg chg="add del">
        <pc:chgData name="Lu, Xianguo" userId="57649a0a-d28e-4448-98a1-8d5cbd8ea753" providerId="ADAL" clId="{984BF0CA-1B7E-3C48-A9A1-FD86ED53462A}" dt="2025-08-06T22:19:24.611" v="100"/>
        <pc:sldMkLst>
          <pc:docMk/>
          <pc:sldMk cId="354711446" sldId="669"/>
        </pc:sldMkLst>
      </pc:sldChg>
      <pc:sldChg chg="add del">
        <pc:chgData name="Lu, Xianguo" userId="57649a0a-d28e-4448-98a1-8d5cbd8ea753" providerId="ADAL" clId="{984BF0CA-1B7E-3C48-A9A1-FD86ED53462A}" dt="2025-08-06T22:19:39.336" v="102"/>
        <pc:sldMkLst>
          <pc:docMk/>
          <pc:sldMk cId="1201439028" sldId="669"/>
        </pc:sldMkLst>
      </pc:sldChg>
    </pc:docChg>
  </pc:docChgLst>
  <pc:docChgLst>
    <pc:chgData name="Lu, Xianguo" userId="57649a0a-d28e-4448-98a1-8d5cbd8ea753" providerId="ADAL" clId="{65D59987-A56D-F24A-B603-D46A9DBCE679}"/>
    <pc:docChg chg="undo custSel addSld delSld modSld">
      <pc:chgData name="Lu, Xianguo" userId="57649a0a-d28e-4448-98a1-8d5cbd8ea753" providerId="ADAL" clId="{65D59987-A56D-F24A-B603-D46A9DBCE679}" dt="2024-11-07T23:38:17.993" v="2927" actId="313"/>
      <pc:docMkLst>
        <pc:docMk/>
      </pc:docMkLst>
      <pc:sldChg chg="delSp del mod">
        <pc:chgData name="Lu, Xianguo" userId="57649a0a-d28e-4448-98a1-8d5cbd8ea753" providerId="ADAL" clId="{65D59987-A56D-F24A-B603-D46A9DBCE679}" dt="2024-10-29T20:55:09.600" v="899" actId="2696"/>
        <pc:sldMkLst>
          <pc:docMk/>
          <pc:sldMk cId="852584890" sldId="272"/>
        </pc:sldMkLst>
      </pc:sldChg>
      <pc:sldChg chg="add del setBg">
        <pc:chgData name="Lu, Xianguo" userId="57649a0a-d28e-4448-98a1-8d5cbd8ea753" providerId="ADAL" clId="{65D59987-A56D-F24A-B603-D46A9DBCE679}" dt="2024-10-29T23:22:09.222" v="2234" actId="2696"/>
        <pc:sldMkLst>
          <pc:docMk/>
          <pc:sldMk cId="1729737823" sldId="275"/>
        </pc:sldMkLst>
      </pc:sldChg>
      <pc:sldChg chg="delSp del mod delAnim">
        <pc:chgData name="Lu, Xianguo" userId="57649a0a-d28e-4448-98a1-8d5cbd8ea753" providerId="ADAL" clId="{65D59987-A56D-F24A-B603-D46A9DBCE679}" dt="2024-10-29T20:39:59.632" v="814" actId="2696"/>
        <pc:sldMkLst>
          <pc:docMk/>
          <pc:sldMk cId="3729653434" sldId="275"/>
        </pc:sldMkLst>
      </pc:sldChg>
      <pc:sldChg chg="add del">
        <pc:chgData name="Lu, Xianguo" userId="57649a0a-d28e-4448-98a1-8d5cbd8ea753" providerId="ADAL" clId="{65D59987-A56D-F24A-B603-D46A9DBCE679}" dt="2024-10-29T23:22:23.258" v="2235" actId="2696"/>
        <pc:sldMkLst>
          <pc:docMk/>
          <pc:sldMk cId="2717391249" sldId="276"/>
        </pc:sldMkLst>
      </pc:sldChg>
      <pc:sldChg chg="delSp del mod delAnim">
        <pc:chgData name="Lu, Xianguo" userId="57649a0a-d28e-4448-98a1-8d5cbd8ea753" providerId="ADAL" clId="{65D59987-A56D-F24A-B603-D46A9DBCE679}" dt="2024-10-29T20:39:59.632" v="814" actId="2696"/>
        <pc:sldMkLst>
          <pc:docMk/>
          <pc:sldMk cId="3169188367" sldId="276"/>
        </pc:sldMkLst>
      </pc:sldChg>
      <pc:sldChg chg="add">
        <pc:chgData name="Lu, Xianguo" userId="57649a0a-d28e-4448-98a1-8d5cbd8ea753" providerId="ADAL" clId="{65D59987-A56D-F24A-B603-D46A9DBCE679}" dt="2024-10-29T23:14:31.977" v="2214"/>
        <pc:sldMkLst>
          <pc:docMk/>
          <pc:sldMk cId="4152864277" sldId="281"/>
        </pc:sldMkLst>
      </pc:sldChg>
      <pc:sldChg chg="modSp mod">
        <pc:chgData name="Lu, Xianguo" userId="57649a0a-d28e-4448-98a1-8d5cbd8ea753" providerId="ADAL" clId="{65D59987-A56D-F24A-B603-D46A9DBCE679}" dt="2024-10-29T17:36:01" v="514" actId="14100"/>
        <pc:sldMkLst>
          <pc:docMk/>
          <pc:sldMk cId="1956750537" sldId="293"/>
        </pc:sldMkLst>
      </pc:sldChg>
      <pc:sldChg chg="delSp modSp mod delAnim">
        <pc:chgData name="Lu, Xianguo" userId="57649a0a-d28e-4448-98a1-8d5cbd8ea753" providerId="ADAL" clId="{65D59987-A56D-F24A-B603-D46A9DBCE679}" dt="2024-10-29T16:34:10.916" v="61" actId="1076"/>
        <pc:sldMkLst>
          <pc:docMk/>
          <pc:sldMk cId="2423158307" sldId="305"/>
        </pc:sldMkLst>
      </pc:sldChg>
      <pc:sldChg chg="addSp delSp modSp mod delAnim modAnim">
        <pc:chgData name="Lu, Xianguo" userId="57649a0a-d28e-4448-98a1-8d5cbd8ea753" providerId="ADAL" clId="{65D59987-A56D-F24A-B603-D46A9DBCE679}" dt="2024-10-29T23:53:59.637" v="2417" actId="478"/>
        <pc:sldMkLst>
          <pc:docMk/>
          <pc:sldMk cId="1927732615" sldId="311"/>
        </pc:sldMkLst>
      </pc:sldChg>
      <pc:sldChg chg="del">
        <pc:chgData name="Lu, Xianguo" userId="57649a0a-d28e-4448-98a1-8d5cbd8ea753" providerId="ADAL" clId="{65D59987-A56D-F24A-B603-D46A9DBCE679}" dt="2024-10-29T18:48:42.905" v="808" actId="2696"/>
        <pc:sldMkLst>
          <pc:docMk/>
          <pc:sldMk cId="2181828298" sldId="321"/>
        </pc:sldMkLst>
      </pc:sldChg>
      <pc:sldChg chg="add del">
        <pc:chgData name="Lu, Xianguo" userId="57649a0a-d28e-4448-98a1-8d5cbd8ea753" providerId="ADAL" clId="{65D59987-A56D-F24A-B603-D46A9DBCE679}" dt="2024-10-29T23:22:30.227" v="2240" actId="2696"/>
        <pc:sldMkLst>
          <pc:docMk/>
          <pc:sldMk cId="3525546805" sldId="321"/>
        </pc:sldMkLst>
      </pc:sldChg>
      <pc:sldChg chg="del">
        <pc:chgData name="Lu, Xianguo" userId="57649a0a-d28e-4448-98a1-8d5cbd8ea753" providerId="ADAL" clId="{65D59987-A56D-F24A-B603-D46A9DBCE679}" dt="2024-10-29T18:48:42.905" v="808" actId="2696"/>
        <pc:sldMkLst>
          <pc:docMk/>
          <pc:sldMk cId="3990398125" sldId="324"/>
        </pc:sldMkLst>
      </pc:sldChg>
      <pc:sldChg chg="add del">
        <pc:chgData name="Lu, Xianguo" userId="57649a0a-d28e-4448-98a1-8d5cbd8ea753" providerId="ADAL" clId="{65D59987-A56D-F24A-B603-D46A9DBCE679}" dt="2024-10-29T23:22:30.246" v="2241" actId="2696"/>
        <pc:sldMkLst>
          <pc:docMk/>
          <pc:sldMk cId="4257070781" sldId="324"/>
        </pc:sldMkLst>
      </pc:sldChg>
      <pc:sldChg chg="del">
        <pc:chgData name="Lu, Xianguo" userId="57649a0a-d28e-4448-98a1-8d5cbd8ea753" providerId="ADAL" clId="{65D59987-A56D-F24A-B603-D46A9DBCE679}" dt="2024-10-29T20:44:07.537" v="834" actId="2696"/>
        <pc:sldMkLst>
          <pc:docMk/>
          <pc:sldMk cId="3997594920" sldId="325"/>
        </pc:sldMkLst>
      </pc:sldChg>
      <pc:sldChg chg="delSp del mod delAnim">
        <pc:chgData name="Lu, Xianguo" userId="57649a0a-d28e-4448-98a1-8d5cbd8ea753" providerId="ADAL" clId="{65D59987-A56D-F24A-B603-D46A9DBCE679}" dt="2024-10-30T14:02:06.197" v="2420" actId="2696"/>
        <pc:sldMkLst>
          <pc:docMk/>
          <pc:sldMk cId="2312974195" sldId="326"/>
        </pc:sldMkLst>
      </pc:sldChg>
      <pc:sldChg chg="add del">
        <pc:chgData name="Lu, Xianguo" userId="57649a0a-d28e-4448-98a1-8d5cbd8ea753" providerId="ADAL" clId="{65D59987-A56D-F24A-B603-D46A9DBCE679}" dt="2024-10-30T14:02:31.793" v="2422" actId="2696"/>
        <pc:sldMkLst>
          <pc:docMk/>
          <pc:sldMk cId="4166798551" sldId="326"/>
        </pc:sldMkLst>
      </pc:sldChg>
      <pc:sldChg chg="add del">
        <pc:chgData name="Lu, Xianguo" userId="57649a0a-d28e-4448-98a1-8d5cbd8ea753" providerId="ADAL" clId="{65D59987-A56D-F24A-B603-D46A9DBCE679}" dt="2024-10-30T14:02:31.852" v="2423" actId="2696"/>
        <pc:sldMkLst>
          <pc:docMk/>
          <pc:sldMk cId="528833433" sldId="327"/>
        </pc:sldMkLst>
      </pc:sldChg>
      <pc:sldChg chg="delSp del mod delAnim">
        <pc:chgData name="Lu, Xianguo" userId="57649a0a-d28e-4448-98a1-8d5cbd8ea753" providerId="ADAL" clId="{65D59987-A56D-F24A-B603-D46A9DBCE679}" dt="2024-10-30T14:02:06.197" v="2420" actId="2696"/>
        <pc:sldMkLst>
          <pc:docMk/>
          <pc:sldMk cId="3791623362" sldId="327"/>
        </pc:sldMkLst>
      </pc:sldChg>
      <pc:sldChg chg="del">
        <pc:chgData name="Lu, Xianguo" userId="57649a0a-d28e-4448-98a1-8d5cbd8ea753" providerId="ADAL" clId="{65D59987-A56D-F24A-B603-D46A9DBCE679}" dt="2024-10-30T14:02:06.197" v="2420" actId="2696"/>
        <pc:sldMkLst>
          <pc:docMk/>
          <pc:sldMk cId="1524851272" sldId="328"/>
        </pc:sldMkLst>
      </pc:sldChg>
      <pc:sldChg chg="add del">
        <pc:chgData name="Lu, Xianguo" userId="57649a0a-d28e-4448-98a1-8d5cbd8ea753" providerId="ADAL" clId="{65D59987-A56D-F24A-B603-D46A9DBCE679}" dt="2024-10-30T14:02:37.121" v="2424" actId="2696"/>
        <pc:sldMkLst>
          <pc:docMk/>
          <pc:sldMk cId="3647376375" sldId="328"/>
        </pc:sldMkLst>
      </pc:sldChg>
      <pc:sldChg chg="add del">
        <pc:chgData name="Lu, Xianguo" userId="57649a0a-d28e-4448-98a1-8d5cbd8ea753" providerId="ADAL" clId="{65D59987-A56D-F24A-B603-D46A9DBCE679}" dt="2024-10-30T14:03:03.528" v="2426" actId="2696"/>
        <pc:sldMkLst>
          <pc:docMk/>
          <pc:sldMk cId="255635523" sldId="330"/>
        </pc:sldMkLst>
      </pc:sldChg>
      <pc:sldChg chg="del">
        <pc:chgData name="Lu, Xianguo" userId="57649a0a-d28e-4448-98a1-8d5cbd8ea753" providerId="ADAL" clId="{65D59987-A56D-F24A-B603-D46A9DBCE679}" dt="2024-10-30T14:02:06.197" v="2420" actId="2696"/>
        <pc:sldMkLst>
          <pc:docMk/>
          <pc:sldMk cId="625034080" sldId="330"/>
        </pc:sldMkLst>
      </pc:sldChg>
      <pc:sldChg chg="modSp add mod">
        <pc:chgData name="Lu, Xianguo" userId="57649a0a-d28e-4448-98a1-8d5cbd8ea753" providerId="ADAL" clId="{65D59987-A56D-F24A-B603-D46A9DBCE679}" dt="2024-10-30T14:05:35.931" v="2465" actId="20577"/>
        <pc:sldMkLst>
          <pc:docMk/>
          <pc:sldMk cId="3868865528" sldId="330"/>
        </pc:sldMkLst>
      </pc:sldChg>
      <pc:sldChg chg="add del">
        <pc:chgData name="Lu, Xianguo" userId="57649a0a-d28e-4448-98a1-8d5cbd8ea753" providerId="ADAL" clId="{65D59987-A56D-F24A-B603-D46A9DBCE679}" dt="2024-10-30T14:02:37.132" v="2425" actId="2696"/>
        <pc:sldMkLst>
          <pc:docMk/>
          <pc:sldMk cId="734168603" sldId="332"/>
        </pc:sldMkLst>
      </pc:sldChg>
      <pc:sldChg chg="del">
        <pc:chgData name="Lu, Xianguo" userId="57649a0a-d28e-4448-98a1-8d5cbd8ea753" providerId="ADAL" clId="{65D59987-A56D-F24A-B603-D46A9DBCE679}" dt="2024-10-30T14:02:06.197" v="2420" actId="2696"/>
        <pc:sldMkLst>
          <pc:docMk/>
          <pc:sldMk cId="3006414859" sldId="332"/>
        </pc:sldMkLst>
      </pc:sldChg>
      <pc:sldChg chg="addSp delSp modSp mod">
        <pc:chgData name="Lu, Xianguo" userId="57649a0a-d28e-4448-98a1-8d5cbd8ea753" providerId="ADAL" clId="{65D59987-A56D-F24A-B603-D46A9DBCE679}" dt="2024-10-31T09:56:42.213" v="2685" actId="1076"/>
        <pc:sldMkLst>
          <pc:docMk/>
          <pc:sldMk cId="2386443416" sldId="333"/>
        </pc:sldMkLst>
      </pc:sldChg>
      <pc:sldChg chg="add">
        <pc:chgData name="Lu, Xianguo" userId="57649a0a-d28e-4448-98a1-8d5cbd8ea753" providerId="ADAL" clId="{65D59987-A56D-F24A-B603-D46A9DBCE679}" dt="2024-10-29T23:14:31.977" v="2214"/>
        <pc:sldMkLst>
          <pc:docMk/>
          <pc:sldMk cId="626687869" sldId="339"/>
        </pc:sldMkLst>
      </pc:sldChg>
      <pc:sldChg chg="delSp mod delAnim">
        <pc:chgData name="Lu, Xianguo" userId="57649a0a-d28e-4448-98a1-8d5cbd8ea753" providerId="ADAL" clId="{65D59987-A56D-F24A-B603-D46A9DBCE679}" dt="2024-10-29T16:20:57.723" v="34" actId="478"/>
        <pc:sldMkLst>
          <pc:docMk/>
          <pc:sldMk cId="516267705" sldId="342"/>
        </pc:sldMkLst>
      </pc:sldChg>
      <pc:sldChg chg="addSp delSp modSp mod delAnim modAnim">
        <pc:chgData name="Lu, Xianguo" userId="57649a0a-d28e-4448-98a1-8d5cbd8ea753" providerId="ADAL" clId="{65D59987-A56D-F24A-B603-D46A9DBCE679}" dt="2024-10-29T23:17:20.171" v="2218" actId="478"/>
        <pc:sldMkLst>
          <pc:docMk/>
          <pc:sldMk cId="1747421947" sldId="343"/>
        </pc:sldMkLst>
      </pc:sldChg>
      <pc:sldChg chg="addSp modSp mod modAnim">
        <pc:chgData name="Lu, Xianguo" userId="57649a0a-d28e-4448-98a1-8d5cbd8ea753" providerId="ADAL" clId="{65D59987-A56D-F24A-B603-D46A9DBCE679}" dt="2024-10-29T17:32:51.122" v="507"/>
        <pc:sldMkLst>
          <pc:docMk/>
          <pc:sldMk cId="3360245903" sldId="344"/>
        </pc:sldMkLst>
      </pc:sldChg>
      <pc:sldChg chg="add del">
        <pc:chgData name="Lu, Xianguo" userId="57649a0a-d28e-4448-98a1-8d5cbd8ea753" providerId="ADAL" clId="{65D59987-A56D-F24A-B603-D46A9DBCE679}" dt="2024-10-29T23:22:02.333" v="2231" actId="2696"/>
        <pc:sldMkLst>
          <pc:docMk/>
          <pc:sldMk cId="138814882" sldId="358"/>
        </pc:sldMkLst>
      </pc:sldChg>
      <pc:sldChg chg="del">
        <pc:chgData name="Lu, Xianguo" userId="57649a0a-d28e-4448-98a1-8d5cbd8ea753" providerId="ADAL" clId="{65D59987-A56D-F24A-B603-D46A9DBCE679}" dt="2024-10-29T18:50:24.431" v="810" actId="2696"/>
        <pc:sldMkLst>
          <pc:docMk/>
          <pc:sldMk cId="491297754" sldId="358"/>
        </pc:sldMkLst>
      </pc:sldChg>
      <pc:sldChg chg="add">
        <pc:chgData name="Lu, Xianguo" userId="57649a0a-d28e-4448-98a1-8d5cbd8ea753" providerId="ADAL" clId="{65D59987-A56D-F24A-B603-D46A9DBCE679}" dt="2024-10-29T20:56:18.215" v="900"/>
        <pc:sldMkLst>
          <pc:docMk/>
          <pc:sldMk cId="753261301" sldId="362"/>
        </pc:sldMkLst>
      </pc:sldChg>
      <pc:sldChg chg="del">
        <pc:chgData name="Lu, Xianguo" userId="57649a0a-d28e-4448-98a1-8d5cbd8ea753" providerId="ADAL" clId="{65D59987-A56D-F24A-B603-D46A9DBCE679}" dt="2024-10-29T18:48:42.905" v="808" actId="2696"/>
        <pc:sldMkLst>
          <pc:docMk/>
          <pc:sldMk cId="975687655" sldId="365"/>
        </pc:sldMkLst>
      </pc:sldChg>
      <pc:sldChg chg="add del">
        <pc:chgData name="Lu, Xianguo" userId="57649a0a-d28e-4448-98a1-8d5cbd8ea753" providerId="ADAL" clId="{65D59987-A56D-F24A-B603-D46A9DBCE679}" dt="2024-10-29T23:22:30.276" v="2242" actId="2696"/>
        <pc:sldMkLst>
          <pc:docMk/>
          <pc:sldMk cId="3926640213" sldId="365"/>
        </pc:sldMkLst>
      </pc:sldChg>
      <pc:sldChg chg="del">
        <pc:chgData name="Lu, Xianguo" userId="57649a0a-d28e-4448-98a1-8d5cbd8ea753" providerId="ADAL" clId="{65D59987-A56D-F24A-B603-D46A9DBCE679}" dt="2024-10-29T23:22:44.451" v="2245" actId="2696"/>
        <pc:sldMkLst>
          <pc:docMk/>
          <pc:sldMk cId="2215909754" sldId="368"/>
        </pc:sldMkLst>
      </pc:sldChg>
      <pc:sldChg chg="add del">
        <pc:chgData name="Lu, Xianguo" userId="57649a0a-d28e-4448-98a1-8d5cbd8ea753" providerId="ADAL" clId="{65D59987-A56D-F24A-B603-D46A9DBCE679}" dt="2024-10-29T23:22:23.281" v="2236" actId="2696"/>
        <pc:sldMkLst>
          <pc:docMk/>
          <pc:sldMk cId="1944089287" sldId="386"/>
        </pc:sldMkLst>
      </pc:sldChg>
      <pc:sldChg chg="del">
        <pc:chgData name="Lu, Xianguo" userId="57649a0a-d28e-4448-98a1-8d5cbd8ea753" providerId="ADAL" clId="{65D59987-A56D-F24A-B603-D46A9DBCE679}" dt="2024-10-29T20:37:24.922" v="812" actId="2696"/>
        <pc:sldMkLst>
          <pc:docMk/>
          <pc:sldMk cId="4251192714" sldId="386"/>
        </pc:sldMkLst>
      </pc:sldChg>
      <pc:sldChg chg="del">
        <pc:chgData name="Lu, Xianguo" userId="57649a0a-d28e-4448-98a1-8d5cbd8ea753" providerId="ADAL" clId="{65D59987-A56D-F24A-B603-D46A9DBCE679}" dt="2024-10-29T20:37:24.922" v="812" actId="2696"/>
        <pc:sldMkLst>
          <pc:docMk/>
          <pc:sldMk cId="130202948" sldId="393"/>
        </pc:sldMkLst>
      </pc:sldChg>
      <pc:sldChg chg="add del">
        <pc:chgData name="Lu, Xianguo" userId="57649a0a-d28e-4448-98a1-8d5cbd8ea753" providerId="ADAL" clId="{65D59987-A56D-F24A-B603-D46A9DBCE679}" dt="2024-10-29T23:22:23.287" v="2237" actId="2696"/>
        <pc:sldMkLst>
          <pc:docMk/>
          <pc:sldMk cId="3814928195" sldId="393"/>
        </pc:sldMkLst>
      </pc:sldChg>
      <pc:sldChg chg="add del">
        <pc:chgData name="Lu, Xianguo" userId="57649a0a-d28e-4448-98a1-8d5cbd8ea753" providerId="ADAL" clId="{65D59987-A56D-F24A-B603-D46A9DBCE679}" dt="2024-10-29T23:22:23.308" v="2239" actId="2696"/>
        <pc:sldMkLst>
          <pc:docMk/>
          <pc:sldMk cId="2001265353" sldId="394"/>
        </pc:sldMkLst>
      </pc:sldChg>
      <pc:sldChg chg="del">
        <pc:chgData name="Lu, Xianguo" userId="57649a0a-d28e-4448-98a1-8d5cbd8ea753" providerId="ADAL" clId="{65D59987-A56D-F24A-B603-D46A9DBCE679}" dt="2024-10-29T20:37:24.922" v="812" actId="2696"/>
        <pc:sldMkLst>
          <pc:docMk/>
          <pc:sldMk cId="3164837047" sldId="394"/>
        </pc:sldMkLst>
      </pc:sldChg>
      <pc:sldChg chg="del">
        <pc:chgData name="Lu, Xianguo" userId="57649a0a-d28e-4448-98a1-8d5cbd8ea753" providerId="ADAL" clId="{65D59987-A56D-F24A-B603-D46A9DBCE679}" dt="2024-10-29T20:37:24.922" v="812" actId="2696"/>
        <pc:sldMkLst>
          <pc:docMk/>
          <pc:sldMk cId="215726320" sldId="395"/>
        </pc:sldMkLst>
      </pc:sldChg>
      <pc:sldChg chg="add del">
        <pc:chgData name="Lu, Xianguo" userId="57649a0a-d28e-4448-98a1-8d5cbd8ea753" providerId="ADAL" clId="{65D59987-A56D-F24A-B603-D46A9DBCE679}" dt="2024-10-29T23:22:23.293" v="2238" actId="2696"/>
        <pc:sldMkLst>
          <pc:docMk/>
          <pc:sldMk cId="1544704502" sldId="395"/>
        </pc:sldMkLst>
      </pc:sldChg>
      <pc:sldChg chg="delSp mod delAnim">
        <pc:chgData name="Lu, Xianguo" userId="57649a0a-d28e-4448-98a1-8d5cbd8ea753" providerId="ADAL" clId="{65D59987-A56D-F24A-B603-D46A9DBCE679}" dt="2024-10-29T16:35:02.183" v="68" actId="478"/>
        <pc:sldMkLst>
          <pc:docMk/>
          <pc:sldMk cId="3746440" sldId="427"/>
        </pc:sldMkLst>
      </pc:sldChg>
      <pc:sldChg chg="delSp mod delAnim">
        <pc:chgData name="Lu, Xianguo" userId="57649a0a-d28e-4448-98a1-8d5cbd8ea753" providerId="ADAL" clId="{65D59987-A56D-F24A-B603-D46A9DBCE679}" dt="2024-10-29T16:35:23.128" v="70" actId="478"/>
        <pc:sldMkLst>
          <pc:docMk/>
          <pc:sldMk cId="262422970" sldId="429"/>
        </pc:sldMkLst>
      </pc:sldChg>
      <pc:sldChg chg="del">
        <pc:chgData name="Lu, Xianguo" userId="57649a0a-d28e-4448-98a1-8d5cbd8ea753" providerId="ADAL" clId="{65D59987-A56D-F24A-B603-D46A9DBCE679}" dt="2024-10-29T23:22:40.073" v="2244" actId="2696"/>
        <pc:sldMkLst>
          <pc:docMk/>
          <pc:sldMk cId="1942223009" sldId="448"/>
        </pc:sldMkLst>
      </pc:sldChg>
      <pc:sldChg chg="del">
        <pc:chgData name="Lu, Xianguo" userId="57649a0a-d28e-4448-98a1-8d5cbd8ea753" providerId="ADAL" clId="{65D59987-A56D-F24A-B603-D46A9DBCE679}" dt="2024-10-29T23:30:40.120" v="2313" actId="2696"/>
        <pc:sldMkLst>
          <pc:docMk/>
          <pc:sldMk cId="1975561821" sldId="483"/>
        </pc:sldMkLst>
      </pc:sldChg>
      <pc:sldChg chg="addSp delSp modSp mod">
        <pc:chgData name="Lu, Xianguo" userId="57649a0a-d28e-4448-98a1-8d5cbd8ea753" providerId="ADAL" clId="{65D59987-A56D-F24A-B603-D46A9DBCE679}" dt="2024-10-29T16:55:19.167" v="114" actId="1076"/>
        <pc:sldMkLst>
          <pc:docMk/>
          <pc:sldMk cId="1388125922" sldId="501"/>
        </pc:sldMkLst>
      </pc:sldChg>
      <pc:sldChg chg="delSp modSp mod">
        <pc:chgData name="Lu, Xianguo" userId="57649a0a-d28e-4448-98a1-8d5cbd8ea753" providerId="ADAL" clId="{65D59987-A56D-F24A-B603-D46A9DBCE679}" dt="2024-10-29T20:49:45.725" v="877" actId="1076"/>
        <pc:sldMkLst>
          <pc:docMk/>
          <pc:sldMk cId="3211088415" sldId="503"/>
        </pc:sldMkLst>
      </pc:sldChg>
      <pc:sldChg chg="delSp mod delAnim">
        <pc:chgData name="Lu, Xianguo" userId="57649a0a-d28e-4448-98a1-8d5cbd8ea753" providerId="ADAL" clId="{65D59987-A56D-F24A-B603-D46A9DBCE679}" dt="2024-10-29T16:35:30.813" v="71" actId="478"/>
        <pc:sldMkLst>
          <pc:docMk/>
          <pc:sldMk cId="2394805038" sldId="511"/>
        </pc:sldMkLst>
      </pc:sldChg>
      <pc:sldChg chg="add">
        <pc:chgData name="Lu, Xianguo" userId="57649a0a-d28e-4448-98a1-8d5cbd8ea753" providerId="ADAL" clId="{65D59987-A56D-F24A-B603-D46A9DBCE679}" dt="2024-10-30T14:04:28.025" v="2429"/>
        <pc:sldMkLst>
          <pc:docMk/>
          <pc:sldMk cId="799907324" sldId="516"/>
        </pc:sldMkLst>
      </pc:sldChg>
      <pc:sldChg chg="del">
        <pc:chgData name="Lu, Xianguo" userId="57649a0a-d28e-4448-98a1-8d5cbd8ea753" providerId="ADAL" clId="{65D59987-A56D-F24A-B603-D46A9DBCE679}" dt="2024-10-29T23:54:32.958" v="2418" actId="2696"/>
        <pc:sldMkLst>
          <pc:docMk/>
          <pc:sldMk cId="973084063" sldId="516"/>
        </pc:sldMkLst>
      </pc:sldChg>
      <pc:sldChg chg="add del">
        <pc:chgData name="Lu, Xianguo" userId="57649a0a-d28e-4448-98a1-8d5cbd8ea753" providerId="ADAL" clId="{65D59987-A56D-F24A-B603-D46A9DBCE679}" dt="2024-10-30T14:04:14.514" v="2428" actId="2696"/>
        <pc:sldMkLst>
          <pc:docMk/>
          <pc:sldMk cId="1042107269" sldId="516"/>
        </pc:sldMkLst>
      </pc:sldChg>
      <pc:sldChg chg="modSp mod">
        <pc:chgData name="Lu, Xianguo" userId="57649a0a-d28e-4448-98a1-8d5cbd8ea753" providerId="ADAL" clId="{65D59987-A56D-F24A-B603-D46A9DBCE679}" dt="2024-10-29T17:37:47.011" v="533" actId="20577"/>
        <pc:sldMkLst>
          <pc:docMk/>
          <pc:sldMk cId="343477221" sldId="518"/>
        </pc:sldMkLst>
      </pc:sldChg>
      <pc:sldChg chg="del">
        <pc:chgData name="Lu, Xianguo" userId="57649a0a-d28e-4448-98a1-8d5cbd8ea753" providerId="ADAL" clId="{65D59987-A56D-F24A-B603-D46A9DBCE679}" dt="2024-10-29T16:36:18.083" v="74" actId="2696"/>
        <pc:sldMkLst>
          <pc:docMk/>
          <pc:sldMk cId="2808013320" sldId="519"/>
        </pc:sldMkLst>
      </pc:sldChg>
      <pc:sldChg chg="delSp add del setBg delDesignElem">
        <pc:chgData name="Lu, Xianguo" userId="57649a0a-d28e-4448-98a1-8d5cbd8ea753" providerId="ADAL" clId="{65D59987-A56D-F24A-B603-D46A9DBCE679}" dt="2024-10-29T23:22:09.191" v="2232" actId="2696"/>
        <pc:sldMkLst>
          <pc:docMk/>
          <pc:sldMk cId="2576795038" sldId="522"/>
        </pc:sldMkLst>
      </pc:sldChg>
      <pc:sldChg chg="del">
        <pc:chgData name="Lu, Xianguo" userId="57649a0a-d28e-4448-98a1-8d5cbd8ea753" providerId="ADAL" clId="{65D59987-A56D-F24A-B603-D46A9DBCE679}" dt="2024-10-29T20:39:59.632" v="814" actId="2696"/>
        <pc:sldMkLst>
          <pc:docMk/>
          <pc:sldMk cId="2736327202" sldId="522"/>
        </pc:sldMkLst>
      </pc:sldChg>
      <pc:sldChg chg="delSp add del setBg delDesignElem">
        <pc:chgData name="Lu, Xianguo" userId="57649a0a-d28e-4448-98a1-8d5cbd8ea753" providerId="ADAL" clId="{65D59987-A56D-F24A-B603-D46A9DBCE679}" dt="2024-10-29T23:22:09.206" v="2233" actId="2696"/>
        <pc:sldMkLst>
          <pc:docMk/>
          <pc:sldMk cId="1043747191" sldId="523"/>
        </pc:sldMkLst>
      </pc:sldChg>
      <pc:sldChg chg="del">
        <pc:chgData name="Lu, Xianguo" userId="57649a0a-d28e-4448-98a1-8d5cbd8ea753" providerId="ADAL" clId="{65D59987-A56D-F24A-B603-D46A9DBCE679}" dt="2024-10-29T20:39:59.632" v="814" actId="2696"/>
        <pc:sldMkLst>
          <pc:docMk/>
          <pc:sldMk cId="1771724244" sldId="523"/>
        </pc:sldMkLst>
      </pc:sldChg>
      <pc:sldChg chg="addSp delSp modSp del mod delAnim">
        <pc:chgData name="Lu, Xianguo" userId="57649a0a-d28e-4448-98a1-8d5cbd8ea753" providerId="ADAL" clId="{65D59987-A56D-F24A-B603-D46A9DBCE679}" dt="2024-10-29T20:56:55.392" v="901" actId="2696"/>
        <pc:sldMkLst>
          <pc:docMk/>
          <pc:sldMk cId="3556656161" sldId="524"/>
        </pc:sldMkLst>
      </pc:sldChg>
      <pc:sldChg chg="del">
        <pc:chgData name="Lu, Xianguo" userId="57649a0a-d28e-4448-98a1-8d5cbd8ea753" providerId="ADAL" clId="{65D59987-A56D-F24A-B603-D46A9DBCE679}" dt="2024-10-29T20:44:07.558" v="835" actId="2696"/>
        <pc:sldMkLst>
          <pc:docMk/>
          <pc:sldMk cId="4285856603" sldId="525"/>
        </pc:sldMkLst>
      </pc:sldChg>
      <pc:sldChg chg="del">
        <pc:chgData name="Lu, Xianguo" userId="57649a0a-d28e-4448-98a1-8d5cbd8ea753" providerId="ADAL" clId="{65D59987-A56D-F24A-B603-D46A9DBCE679}" dt="2024-10-29T16:19:22.748" v="31" actId="2696"/>
        <pc:sldMkLst>
          <pc:docMk/>
          <pc:sldMk cId="4227893140" sldId="526"/>
        </pc:sldMkLst>
      </pc:sldChg>
      <pc:sldChg chg="del">
        <pc:chgData name="Lu, Xianguo" userId="57649a0a-d28e-4448-98a1-8d5cbd8ea753" providerId="ADAL" clId="{65D59987-A56D-F24A-B603-D46A9DBCE679}" dt="2024-10-29T16:37:25.788" v="83" actId="2696"/>
        <pc:sldMkLst>
          <pc:docMk/>
          <pc:sldMk cId="2823638764" sldId="527"/>
        </pc:sldMkLst>
      </pc:sldChg>
      <pc:sldChg chg="add del">
        <pc:chgData name="Lu, Xianguo" userId="57649a0a-d28e-4448-98a1-8d5cbd8ea753" providerId="ADAL" clId="{65D59987-A56D-F24A-B603-D46A9DBCE679}" dt="2024-10-29T23:22:30.329" v="2243" actId="2696"/>
        <pc:sldMkLst>
          <pc:docMk/>
          <pc:sldMk cId="1121009871" sldId="528"/>
        </pc:sldMkLst>
      </pc:sldChg>
      <pc:sldChg chg="del">
        <pc:chgData name="Lu, Xianguo" userId="57649a0a-d28e-4448-98a1-8d5cbd8ea753" providerId="ADAL" clId="{65D59987-A56D-F24A-B603-D46A9DBCE679}" dt="2024-10-29T18:48:42.905" v="808" actId="2696"/>
        <pc:sldMkLst>
          <pc:docMk/>
          <pc:sldMk cId="1544833418" sldId="528"/>
        </pc:sldMkLst>
      </pc:sldChg>
      <pc:sldChg chg="del">
        <pc:chgData name="Lu, Xianguo" userId="57649a0a-d28e-4448-98a1-8d5cbd8ea753" providerId="ADAL" clId="{65D59987-A56D-F24A-B603-D46A9DBCE679}" dt="2024-10-29T20:44:07.592" v="837" actId="2696"/>
        <pc:sldMkLst>
          <pc:docMk/>
          <pc:sldMk cId="1960111610" sldId="530"/>
        </pc:sldMkLst>
      </pc:sldChg>
      <pc:sldChg chg="del">
        <pc:chgData name="Lu, Xianguo" userId="57649a0a-d28e-4448-98a1-8d5cbd8ea753" providerId="ADAL" clId="{65D59987-A56D-F24A-B603-D46A9DBCE679}" dt="2024-10-29T20:44:07.565" v="836" actId="2696"/>
        <pc:sldMkLst>
          <pc:docMk/>
          <pc:sldMk cId="3823101816" sldId="531"/>
        </pc:sldMkLst>
      </pc:sldChg>
      <pc:sldChg chg="modAnim">
        <pc:chgData name="Lu, Xianguo" userId="57649a0a-d28e-4448-98a1-8d5cbd8ea753" providerId="ADAL" clId="{65D59987-A56D-F24A-B603-D46A9DBCE679}" dt="2024-10-29T18:47:03.454" v="807"/>
        <pc:sldMkLst>
          <pc:docMk/>
          <pc:sldMk cId="1460955490" sldId="533"/>
        </pc:sldMkLst>
      </pc:sldChg>
      <pc:sldChg chg="delSp mod delAnim">
        <pc:chgData name="Lu, Xianguo" userId="57649a0a-d28e-4448-98a1-8d5cbd8ea753" providerId="ADAL" clId="{65D59987-A56D-F24A-B603-D46A9DBCE679}" dt="2024-10-29T16:36:26.755" v="75" actId="478"/>
        <pc:sldMkLst>
          <pc:docMk/>
          <pc:sldMk cId="2374027485" sldId="535"/>
        </pc:sldMkLst>
      </pc:sldChg>
      <pc:sldChg chg="delSp mod delAnim">
        <pc:chgData name="Lu, Xianguo" userId="57649a0a-d28e-4448-98a1-8d5cbd8ea753" providerId="ADAL" clId="{65D59987-A56D-F24A-B603-D46A9DBCE679}" dt="2024-10-29T16:36:31.519" v="76" actId="478"/>
        <pc:sldMkLst>
          <pc:docMk/>
          <pc:sldMk cId="2133309771" sldId="538"/>
        </pc:sldMkLst>
      </pc:sldChg>
      <pc:sldChg chg="delSp mod delAnim">
        <pc:chgData name="Lu, Xianguo" userId="57649a0a-d28e-4448-98a1-8d5cbd8ea753" providerId="ADAL" clId="{65D59987-A56D-F24A-B603-D46A9DBCE679}" dt="2024-10-29T16:36:43.776" v="78" actId="478"/>
        <pc:sldMkLst>
          <pc:docMk/>
          <pc:sldMk cId="2894109206" sldId="542"/>
        </pc:sldMkLst>
      </pc:sldChg>
      <pc:sldChg chg="add del">
        <pc:chgData name="Lu, Xianguo" userId="57649a0a-d28e-4448-98a1-8d5cbd8ea753" providerId="ADAL" clId="{65D59987-A56D-F24A-B603-D46A9DBCE679}" dt="2024-10-29T23:22:54.213" v="2246" actId="2696"/>
        <pc:sldMkLst>
          <pc:docMk/>
          <pc:sldMk cId="959449028" sldId="544"/>
        </pc:sldMkLst>
      </pc:sldChg>
      <pc:sldChg chg="delSp del mod delAnim">
        <pc:chgData name="Lu, Xianguo" userId="57649a0a-d28e-4448-98a1-8d5cbd8ea753" providerId="ADAL" clId="{65D59987-A56D-F24A-B603-D46A9DBCE679}" dt="2024-10-29T18:45:38.106" v="805" actId="2696"/>
        <pc:sldMkLst>
          <pc:docMk/>
          <pc:sldMk cId="2892819499" sldId="544"/>
        </pc:sldMkLst>
      </pc:sldChg>
      <pc:sldChg chg="add del">
        <pc:chgData name="Lu, Xianguo" userId="57649a0a-d28e-4448-98a1-8d5cbd8ea753" providerId="ADAL" clId="{65D59987-A56D-F24A-B603-D46A9DBCE679}" dt="2024-10-29T23:22:54.237" v="2247" actId="2696"/>
        <pc:sldMkLst>
          <pc:docMk/>
          <pc:sldMk cId="2251751586" sldId="545"/>
        </pc:sldMkLst>
      </pc:sldChg>
      <pc:sldChg chg="del">
        <pc:chgData name="Lu, Xianguo" userId="57649a0a-d28e-4448-98a1-8d5cbd8ea753" providerId="ADAL" clId="{65D59987-A56D-F24A-B603-D46A9DBCE679}" dt="2024-10-29T18:45:38.106" v="805" actId="2696"/>
        <pc:sldMkLst>
          <pc:docMk/>
          <pc:sldMk cId="3404611869" sldId="545"/>
        </pc:sldMkLst>
      </pc:sldChg>
      <pc:sldChg chg="add del">
        <pc:chgData name="Lu, Xianguo" userId="57649a0a-d28e-4448-98a1-8d5cbd8ea753" providerId="ADAL" clId="{65D59987-A56D-F24A-B603-D46A9DBCE679}" dt="2024-10-29T23:22:54.283" v="2248" actId="2696"/>
        <pc:sldMkLst>
          <pc:docMk/>
          <pc:sldMk cId="1743735691" sldId="548"/>
        </pc:sldMkLst>
      </pc:sldChg>
      <pc:sldChg chg="delSp del mod delAnim">
        <pc:chgData name="Lu, Xianguo" userId="57649a0a-d28e-4448-98a1-8d5cbd8ea753" providerId="ADAL" clId="{65D59987-A56D-F24A-B603-D46A9DBCE679}" dt="2024-10-29T18:45:38.106" v="805" actId="2696"/>
        <pc:sldMkLst>
          <pc:docMk/>
          <pc:sldMk cId="2628796468" sldId="548"/>
        </pc:sldMkLst>
      </pc:sldChg>
      <pc:sldChg chg="del">
        <pc:chgData name="Lu, Xianguo" userId="57649a0a-d28e-4448-98a1-8d5cbd8ea753" providerId="ADAL" clId="{65D59987-A56D-F24A-B603-D46A9DBCE679}" dt="2024-10-29T16:20:33.256" v="33" actId="2696"/>
        <pc:sldMkLst>
          <pc:docMk/>
          <pc:sldMk cId="1902106308" sldId="553"/>
        </pc:sldMkLst>
      </pc:sldChg>
      <pc:sldChg chg="del">
        <pc:chgData name="Lu, Xianguo" userId="57649a0a-d28e-4448-98a1-8d5cbd8ea753" providerId="ADAL" clId="{65D59987-A56D-F24A-B603-D46A9DBCE679}" dt="2024-10-29T16:20:30.921" v="32" actId="2696"/>
        <pc:sldMkLst>
          <pc:docMk/>
          <pc:sldMk cId="693345950" sldId="554"/>
        </pc:sldMkLst>
      </pc:sldChg>
      <pc:sldChg chg="modSp add del mod">
        <pc:chgData name="Lu, Xianguo" userId="57649a0a-d28e-4448-98a1-8d5cbd8ea753" providerId="ADAL" clId="{65D59987-A56D-F24A-B603-D46A9DBCE679}" dt="2024-10-30T14:11:00.031" v="2601" actId="20577"/>
        <pc:sldMkLst>
          <pc:docMk/>
          <pc:sldMk cId="1363428137" sldId="555"/>
        </pc:sldMkLst>
      </pc:sldChg>
      <pc:sldChg chg="del">
        <pc:chgData name="Lu, Xianguo" userId="57649a0a-d28e-4448-98a1-8d5cbd8ea753" providerId="ADAL" clId="{65D59987-A56D-F24A-B603-D46A9DBCE679}" dt="2024-10-29T16:19:11.381" v="29" actId="2696"/>
        <pc:sldMkLst>
          <pc:docMk/>
          <pc:sldMk cId="1481969402" sldId="556"/>
        </pc:sldMkLst>
      </pc:sldChg>
      <pc:sldChg chg="delSp mod">
        <pc:chgData name="Lu, Xianguo" userId="57649a0a-d28e-4448-98a1-8d5cbd8ea753" providerId="ADAL" clId="{65D59987-A56D-F24A-B603-D46A9DBCE679}" dt="2024-10-29T16:37:21.734" v="82" actId="478"/>
        <pc:sldMkLst>
          <pc:docMk/>
          <pc:sldMk cId="2792567322" sldId="559"/>
        </pc:sldMkLst>
      </pc:sldChg>
      <pc:sldChg chg="addSp modSp add mod">
        <pc:chgData name="Lu, Xianguo" userId="57649a0a-d28e-4448-98a1-8d5cbd8ea753" providerId="ADAL" clId="{65D59987-A56D-F24A-B603-D46A9DBCE679}" dt="2024-10-29T16:31:00.402" v="45" actId="1076"/>
        <pc:sldMkLst>
          <pc:docMk/>
          <pc:sldMk cId="64141065" sldId="560"/>
        </pc:sldMkLst>
      </pc:sldChg>
      <pc:sldChg chg="del">
        <pc:chgData name="Lu, Xianguo" userId="57649a0a-d28e-4448-98a1-8d5cbd8ea753" providerId="ADAL" clId="{65D59987-A56D-F24A-B603-D46A9DBCE679}" dt="2024-10-29T16:28:31.969" v="35" actId="2696"/>
        <pc:sldMkLst>
          <pc:docMk/>
          <pc:sldMk cId="2221636" sldId="561"/>
        </pc:sldMkLst>
      </pc:sldChg>
      <pc:sldChg chg="addSp delSp modSp new mod setBg delAnim modAnim">
        <pc:chgData name="Lu, Xianguo" userId="57649a0a-d28e-4448-98a1-8d5cbd8ea753" providerId="ADAL" clId="{65D59987-A56D-F24A-B603-D46A9DBCE679}" dt="2024-11-07T23:36:33.018" v="2850" actId="1076"/>
        <pc:sldMkLst>
          <pc:docMk/>
          <pc:sldMk cId="92065048" sldId="561"/>
        </pc:sldMkLst>
      </pc:sldChg>
      <pc:sldChg chg="add del">
        <pc:chgData name="Lu, Xianguo" userId="57649a0a-d28e-4448-98a1-8d5cbd8ea753" providerId="ADAL" clId="{65D59987-A56D-F24A-B603-D46A9DBCE679}" dt="2024-10-29T21:51:44.962" v="1125"/>
        <pc:sldMkLst>
          <pc:docMk/>
          <pc:sldMk cId="502233301" sldId="562"/>
        </pc:sldMkLst>
      </pc:sldChg>
      <pc:sldChg chg="addSp delSp modSp add del mod">
        <pc:chgData name="Lu, Xianguo" userId="57649a0a-d28e-4448-98a1-8d5cbd8ea753" providerId="ADAL" clId="{65D59987-A56D-F24A-B603-D46A9DBCE679}" dt="2024-11-07T23:25:03.005" v="2686" actId="2696"/>
        <pc:sldMkLst>
          <pc:docMk/>
          <pc:sldMk cId="1587037006" sldId="562"/>
        </pc:sldMkLst>
      </pc:sldChg>
      <pc:sldChg chg="add del">
        <pc:chgData name="Lu, Xianguo" userId="57649a0a-d28e-4448-98a1-8d5cbd8ea753" providerId="ADAL" clId="{65D59987-A56D-F24A-B603-D46A9DBCE679}" dt="2024-11-07T23:33:50.641" v="2801" actId="2696"/>
        <pc:sldMkLst>
          <pc:docMk/>
          <pc:sldMk cId="2661792946" sldId="562"/>
        </pc:sldMkLst>
      </pc:sldChg>
      <pc:sldChg chg="del">
        <pc:chgData name="Lu, Xianguo" userId="57649a0a-d28e-4448-98a1-8d5cbd8ea753" providerId="ADAL" clId="{65D59987-A56D-F24A-B603-D46A9DBCE679}" dt="2024-10-29T16:19:13.167" v="30" actId="2696"/>
        <pc:sldMkLst>
          <pc:docMk/>
          <pc:sldMk cId="3519411430" sldId="562"/>
        </pc:sldMkLst>
      </pc:sldChg>
      <pc:sldChg chg="new del">
        <pc:chgData name="Lu, Xianguo" userId="57649a0a-d28e-4448-98a1-8d5cbd8ea753" providerId="ADAL" clId="{65D59987-A56D-F24A-B603-D46A9DBCE679}" dt="2024-10-29T23:13:12.442" v="2213" actId="2696"/>
        <pc:sldMkLst>
          <pc:docMk/>
          <pc:sldMk cId="610671398" sldId="563"/>
        </pc:sldMkLst>
      </pc:sldChg>
      <pc:sldChg chg="add">
        <pc:chgData name="Lu, Xianguo" userId="57649a0a-d28e-4448-98a1-8d5cbd8ea753" providerId="ADAL" clId="{65D59987-A56D-F24A-B603-D46A9DBCE679}" dt="2024-10-29T23:14:31.977" v="2214"/>
        <pc:sldMkLst>
          <pc:docMk/>
          <pc:sldMk cId="1925712302" sldId="563"/>
        </pc:sldMkLst>
      </pc:sldChg>
      <pc:sldChg chg="add">
        <pc:chgData name="Lu, Xianguo" userId="57649a0a-d28e-4448-98a1-8d5cbd8ea753" providerId="ADAL" clId="{65D59987-A56D-F24A-B603-D46A9DBCE679}" dt="2024-10-29T23:14:45.410" v="2215"/>
        <pc:sldMkLst>
          <pc:docMk/>
          <pc:sldMk cId="2072368775" sldId="564"/>
        </pc:sldMkLst>
      </pc:sldChg>
      <pc:sldChg chg="add modAnim">
        <pc:chgData name="Lu, Xianguo" userId="57649a0a-d28e-4448-98a1-8d5cbd8ea753" providerId="ADAL" clId="{65D59987-A56D-F24A-B603-D46A9DBCE679}" dt="2024-10-29T23:17:12.790" v="2217"/>
        <pc:sldMkLst>
          <pc:docMk/>
          <pc:sldMk cId="2408552564" sldId="565"/>
        </pc:sldMkLst>
      </pc:sldChg>
      <pc:sldChg chg="addSp delSp modSp new mod setBg">
        <pc:chgData name="Lu, Xianguo" userId="57649a0a-d28e-4448-98a1-8d5cbd8ea753" providerId="ADAL" clId="{65D59987-A56D-F24A-B603-D46A9DBCE679}" dt="2024-10-29T23:30:35.436" v="2312" actId="113"/>
        <pc:sldMkLst>
          <pc:docMk/>
          <pc:sldMk cId="2209216187" sldId="566"/>
        </pc:sldMkLst>
      </pc:sldChg>
      <pc:sldChg chg="addSp delSp modSp add del mod delAnim">
        <pc:chgData name="Lu, Xianguo" userId="57649a0a-d28e-4448-98a1-8d5cbd8ea753" providerId="ADAL" clId="{65D59987-A56D-F24A-B603-D46A9DBCE679}" dt="2024-11-07T23:35:18.791" v="2818" actId="2696"/>
        <pc:sldMkLst>
          <pc:docMk/>
          <pc:sldMk cId="102821885" sldId="567"/>
        </pc:sldMkLst>
      </pc:sldChg>
      <pc:sldChg chg="addSp delSp modSp add mod">
        <pc:chgData name="Lu, Xianguo" userId="57649a0a-d28e-4448-98a1-8d5cbd8ea753" providerId="ADAL" clId="{65D59987-A56D-F24A-B603-D46A9DBCE679}" dt="2024-11-07T23:36:07.566" v="2847" actId="20577"/>
        <pc:sldMkLst>
          <pc:docMk/>
          <pc:sldMk cId="2729207526" sldId="567"/>
        </pc:sldMkLst>
      </pc:sldChg>
      <pc:sldChg chg="addSp modSp new mod">
        <pc:chgData name="Lu, Xianguo" userId="57649a0a-d28e-4448-98a1-8d5cbd8ea753" providerId="ADAL" clId="{65D59987-A56D-F24A-B603-D46A9DBCE679}" dt="2024-11-07T23:38:17.993" v="2927" actId="313"/>
        <pc:sldMkLst>
          <pc:docMk/>
          <pc:sldMk cId="2656156173" sldId="568"/>
        </pc:sldMkLst>
      </pc:sldChg>
    </pc:docChg>
  </pc:docChgLst>
  <pc:docChgLst>
    <pc:chgData name="Lu, Xianguo" userId="1d5503a3-27cd-4cc8-be9b-aee160fb28f7" providerId="ADAL" clId="{FD6BDA21-F758-584A-B42E-8277359553A2}"/>
    <pc:docChg chg="modSld">
      <pc:chgData name="Lu, Xianguo" userId="1d5503a3-27cd-4cc8-be9b-aee160fb28f7" providerId="ADAL" clId="{FD6BDA21-F758-584A-B42E-8277359553A2}" dt="2023-04-18T06:54:35.360" v="2" actId="20577"/>
      <pc:docMkLst>
        <pc:docMk/>
      </pc:docMkLst>
      <pc:sldChg chg="modSp mod">
        <pc:chgData name="Lu, Xianguo" userId="1d5503a3-27cd-4cc8-be9b-aee160fb28f7" providerId="ADAL" clId="{FD6BDA21-F758-584A-B42E-8277359553A2}" dt="2023-04-18T06:54:35.360" v="2" actId="20577"/>
        <pc:sldMkLst>
          <pc:docMk/>
          <pc:sldMk cId="566338582" sldId="259"/>
        </pc:sldMkLst>
      </pc:sldChg>
    </pc:docChg>
  </pc:docChgLst>
  <pc:docChgLst>
    <pc:chgData name="Lu, Xianguo" userId="57649a0a-d28e-4448-98a1-8d5cbd8ea753" providerId="ADAL" clId="{0C28C31C-6D68-54C8-BFBC-625B67866845}"/>
    <pc:docChg chg="undo custSel addSld delSld modSld sldOrd">
      <pc:chgData name="Lu, Xianguo" userId="57649a0a-d28e-4448-98a1-8d5cbd8ea753" providerId="ADAL" clId="{0C28C31C-6D68-54C8-BFBC-625B67866845}" dt="2025-08-24T00:52:53.531" v="547" actId="478"/>
      <pc:docMkLst>
        <pc:docMk/>
      </pc:docMkLst>
      <pc:sldChg chg="modSp">
        <pc:chgData name="Lu, Xianguo" userId="57649a0a-d28e-4448-98a1-8d5cbd8ea753" providerId="ADAL" clId="{0C28C31C-6D68-54C8-BFBC-625B67866845}" dt="2025-08-19T17:48:09.511" v="365" actId="121"/>
        <pc:sldMkLst>
          <pc:docMk/>
          <pc:sldMk cId="852584890" sldId="272"/>
        </pc:sldMkLst>
        <pc:spChg chg="mod">
          <ac:chgData name="Lu, Xianguo" userId="57649a0a-d28e-4448-98a1-8d5cbd8ea753" providerId="ADAL" clId="{0C28C31C-6D68-54C8-BFBC-625B67866845}" dt="2025-08-19T17:48:09.511" v="365" actId="121"/>
          <ac:spMkLst>
            <pc:docMk/>
            <pc:sldMk cId="852584890" sldId="272"/>
            <ac:spMk id="9" creationId="{8D835C78-AD5E-C8AA-2409-9EFF8B66D01B}"/>
          </ac:spMkLst>
        </pc:spChg>
      </pc:sldChg>
      <pc:sldChg chg="addSp delSp modSp mod">
        <pc:chgData name="Lu, Xianguo" userId="57649a0a-d28e-4448-98a1-8d5cbd8ea753" providerId="ADAL" clId="{0C28C31C-6D68-54C8-BFBC-625B67866845}" dt="2025-08-24T00:43:46.614" v="503" actId="167"/>
        <pc:sldMkLst>
          <pc:docMk/>
          <pc:sldMk cId="2181828298" sldId="321"/>
        </pc:sldMkLst>
        <pc:spChg chg="del">
          <ac:chgData name="Lu, Xianguo" userId="57649a0a-d28e-4448-98a1-8d5cbd8ea753" providerId="ADAL" clId="{0C28C31C-6D68-54C8-BFBC-625B67866845}" dt="2025-08-24T00:41:31.312" v="477" actId="478"/>
          <ac:spMkLst>
            <pc:docMk/>
            <pc:sldMk cId="2181828298" sldId="321"/>
            <ac:spMk id="3" creationId="{463CC1FD-64A0-9D01-E755-39C27BC4E8F1}"/>
          </ac:spMkLst>
        </pc:spChg>
        <pc:grpChg chg="add mod">
          <ac:chgData name="Lu, Xianguo" userId="57649a0a-d28e-4448-98a1-8d5cbd8ea753" providerId="ADAL" clId="{0C28C31C-6D68-54C8-BFBC-625B67866845}" dt="2025-08-24T00:43:46.614" v="503" actId="167"/>
          <ac:grpSpMkLst>
            <pc:docMk/>
            <pc:sldMk cId="2181828298" sldId="321"/>
            <ac:grpSpMk id="9" creationId="{F93336D6-E72B-5512-0B18-6A51C94F129E}"/>
          </ac:grpSpMkLst>
        </pc:grpChg>
        <pc:picChg chg="add mod">
          <ac:chgData name="Lu, Xianguo" userId="57649a0a-d28e-4448-98a1-8d5cbd8ea753" providerId="ADAL" clId="{0C28C31C-6D68-54C8-BFBC-625B67866845}" dt="2025-08-24T00:43:13.374" v="499" actId="164"/>
          <ac:picMkLst>
            <pc:docMk/>
            <pc:sldMk cId="2181828298" sldId="321"/>
            <ac:picMk id="7" creationId="{E2089AD0-86DB-5074-E1AF-F67B8F17504F}"/>
          </ac:picMkLst>
        </pc:picChg>
        <pc:picChg chg="add mod">
          <ac:chgData name="Lu, Xianguo" userId="57649a0a-d28e-4448-98a1-8d5cbd8ea753" providerId="ADAL" clId="{0C28C31C-6D68-54C8-BFBC-625B67866845}" dt="2025-08-24T00:43:13.374" v="499" actId="164"/>
          <ac:picMkLst>
            <pc:docMk/>
            <pc:sldMk cId="2181828298" sldId="321"/>
            <ac:picMk id="8" creationId="{52508961-9453-F606-B7DF-DB86265BEB43}"/>
          </ac:picMkLst>
        </pc:picChg>
        <pc:picChg chg="del">
          <ac:chgData name="Lu, Xianguo" userId="57649a0a-d28e-4448-98a1-8d5cbd8ea753" providerId="ADAL" clId="{0C28C31C-6D68-54C8-BFBC-625B67866845}" dt="2025-08-24T00:40:36.719" v="475" actId="478"/>
          <ac:picMkLst>
            <pc:docMk/>
            <pc:sldMk cId="2181828298" sldId="321"/>
            <ac:picMk id="15" creationId="{626ADEB4-301F-6A47-B515-4C9B6E3445CF}"/>
          </ac:picMkLst>
        </pc:picChg>
        <pc:picChg chg="del">
          <ac:chgData name="Lu, Xianguo" userId="57649a0a-d28e-4448-98a1-8d5cbd8ea753" providerId="ADAL" clId="{0C28C31C-6D68-54C8-BFBC-625B67866845}" dt="2025-08-24T00:40:34.506" v="474" actId="478"/>
          <ac:picMkLst>
            <pc:docMk/>
            <pc:sldMk cId="2181828298" sldId="321"/>
            <ac:picMk id="16" creationId="{AA0C09BC-CCA4-C04F-A60E-3663522DB9DE}"/>
          </ac:picMkLst>
        </pc:picChg>
      </pc:sldChg>
      <pc:sldChg chg="addSp delSp modSp mod delAnim modAnim">
        <pc:chgData name="Lu, Xianguo" userId="57649a0a-d28e-4448-98a1-8d5cbd8ea753" providerId="ADAL" clId="{0C28C31C-6D68-54C8-BFBC-625B67866845}" dt="2025-08-24T00:46:05.706" v="516"/>
        <pc:sldMkLst>
          <pc:docMk/>
          <pc:sldMk cId="1524851272" sldId="328"/>
        </pc:sldMkLst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5" creationId="{95C850EC-9D69-13A3-D8CF-7149B361DB58}"/>
          </ac:spMkLst>
        </pc:spChg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25" creationId="{2A8847E5-51A3-2645-AC95-31B67D4FFDFC}"/>
          </ac:spMkLst>
        </pc:spChg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36" creationId="{486F8C0F-E3B6-2241-84DA-9661B4968B59}"/>
          </ac:spMkLst>
        </pc:spChg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37" creationId="{858B9029-4213-4D44-9C1E-7E8F22566FB3}"/>
          </ac:spMkLst>
        </pc:spChg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39" creationId="{FF3DC261-46C1-1F41-AA35-33C46240765A}"/>
          </ac:spMkLst>
        </pc:spChg>
        <pc:spChg chg="del">
          <ac:chgData name="Lu, Xianguo" userId="57649a0a-d28e-4448-98a1-8d5cbd8ea753" providerId="ADAL" clId="{0C28C31C-6D68-54C8-BFBC-625B67866845}" dt="2025-08-24T00:45:05.835" v="505" actId="478"/>
          <ac:spMkLst>
            <pc:docMk/>
            <pc:sldMk cId="1524851272" sldId="328"/>
            <ac:spMk id="56" creationId="{C88837E7-405D-CC4C-B10A-900E5FB49886}"/>
          </ac:spMkLst>
        </pc:spChg>
        <pc:grpChg chg="del">
          <ac:chgData name="Lu, Xianguo" userId="57649a0a-d28e-4448-98a1-8d5cbd8ea753" providerId="ADAL" clId="{0C28C31C-6D68-54C8-BFBC-625B67866845}" dt="2025-08-24T00:45:27.371" v="510" actId="478"/>
          <ac:grpSpMkLst>
            <pc:docMk/>
            <pc:sldMk cId="1524851272" sldId="328"/>
            <ac:grpSpMk id="11" creationId="{31FE19E4-3AFA-F2F4-2897-B9B28F1A391B}"/>
          </ac:grpSpMkLst>
        </pc:grpChg>
        <pc:grpChg chg="del">
          <ac:chgData name="Lu, Xianguo" userId="57649a0a-d28e-4448-98a1-8d5cbd8ea753" providerId="ADAL" clId="{0C28C31C-6D68-54C8-BFBC-625B67866845}" dt="2025-08-24T00:45:28.302" v="511" actId="478"/>
          <ac:grpSpMkLst>
            <pc:docMk/>
            <pc:sldMk cId="1524851272" sldId="328"/>
            <ac:grpSpMk id="12" creationId="{2B030AFE-93DC-EA11-0D56-84972F9E0FE7}"/>
          </ac:grpSpMkLst>
        </pc:grpChg>
        <pc:picChg chg="del">
          <ac:chgData name="Lu, Xianguo" userId="57649a0a-d28e-4448-98a1-8d5cbd8ea753" providerId="ADAL" clId="{0C28C31C-6D68-54C8-BFBC-625B67866845}" dt="2025-08-24T00:45:02.435" v="504" actId="478"/>
          <ac:picMkLst>
            <pc:docMk/>
            <pc:sldMk cId="1524851272" sldId="328"/>
            <ac:picMk id="6" creationId="{720EAC03-0AB3-A94E-A7B1-9E1B4B127F1A}"/>
          </ac:picMkLst>
        </pc:picChg>
        <pc:picChg chg="add mod">
          <ac:chgData name="Lu, Xianguo" userId="57649a0a-d28e-4448-98a1-8d5cbd8ea753" providerId="ADAL" clId="{0C28C31C-6D68-54C8-BFBC-625B67866845}" dt="2025-08-24T00:45:25.607" v="509" actId="1076"/>
          <ac:picMkLst>
            <pc:docMk/>
            <pc:sldMk cId="1524851272" sldId="328"/>
            <ac:picMk id="13" creationId="{F6F9CCB5-56A1-02BE-B6A7-353115FBEFAA}"/>
          </ac:picMkLst>
        </pc:picChg>
        <pc:picChg chg="add mod">
          <ac:chgData name="Lu, Xianguo" userId="57649a0a-d28e-4448-98a1-8d5cbd8ea753" providerId="ADAL" clId="{0C28C31C-6D68-54C8-BFBC-625B67866845}" dt="2025-08-24T00:45:52.867" v="515" actId="1076"/>
          <ac:picMkLst>
            <pc:docMk/>
            <pc:sldMk cId="1524851272" sldId="328"/>
            <ac:picMk id="14" creationId="{7F194E07-91C6-3AA4-75F3-6E1305CB6C66}"/>
          </ac:picMkLst>
        </pc:picChg>
        <pc:cxnChg chg="del">
          <ac:chgData name="Lu, Xianguo" userId="57649a0a-d28e-4448-98a1-8d5cbd8ea753" providerId="ADAL" clId="{0C28C31C-6D68-54C8-BFBC-625B67866845}" dt="2025-08-24T00:45:05.835" v="505" actId="478"/>
          <ac:cxnSpMkLst>
            <pc:docMk/>
            <pc:sldMk cId="1524851272" sldId="328"/>
            <ac:cxnSpMk id="55" creationId="{E4CC3892-F725-6846-A3EF-449403D24BE3}"/>
          </ac:cxnSpMkLst>
        </pc:cxnChg>
      </pc:sldChg>
      <pc:sldChg chg="addSp delSp modSp mod delAnim modAnim">
        <pc:chgData name="Lu, Xianguo" userId="57649a0a-d28e-4448-98a1-8d5cbd8ea753" providerId="ADAL" clId="{0C28C31C-6D68-54C8-BFBC-625B67866845}" dt="2025-08-24T00:48:22.337" v="527"/>
        <pc:sldMkLst>
          <pc:docMk/>
          <pc:sldMk cId="3006414859" sldId="332"/>
        </pc:sldMkLst>
        <pc:grpChg chg="del">
          <ac:chgData name="Lu, Xianguo" userId="57649a0a-d28e-4448-98a1-8d5cbd8ea753" providerId="ADAL" clId="{0C28C31C-6D68-54C8-BFBC-625B67866845}" dt="2025-08-24T00:47:39.107" v="522" actId="478"/>
          <ac:grpSpMkLst>
            <pc:docMk/>
            <pc:sldMk cId="3006414859" sldId="332"/>
            <ac:grpSpMk id="7" creationId="{E19DD43E-2B4A-443B-E4B1-0B3A996F08B4}"/>
          </ac:grpSpMkLst>
        </pc:grpChg>
        <pc:picChg chg="add mod">
          <ac:chgData name="Lu, Xianguo" userId="57649a0a-d28e-4448-98a1-8d5cbd8ea753" providerId="ADAL" clId="{0C28C31C-6D68-54C8-BFBC-625B67866845}" dt="2025-08-24T00:47:22.540" v="521" actId="1076"/>
          <ac:picMkLst>
            <pc:docMk/>
            <pc:sldMk cId="3006414859" sldId="332"/>
            <ac:picMk id="9" creationId="{5145395E-FCD9-0394-ED78-3619C0B22C16}"/>
          </ac:picMkLst>
        </pc:picChg>
        <pc:picChg chg="add mod">
          <ac:chgData name="Lu, Xianguo" userId="57649a0a-d28e-4448-98a1-8d5cbd8ea753" providerId="ADAL" clId="{0C28C31C-6D68-54C8-BFBC-625B67866845}" dt="2025-08-24T00:48:14.463" v="525" actId="1076"/>
          <ac:picMkLst>
            <pc:docMk/>
            <pc:sldMk cId="3006414859" sldId="332"/>
            <ac:picMk id="10" creationId="{070A3980-EB0B-6208-C14F-72704DD46588}"/>
          </ac:picMkLst>
        </pc:picChg>
        <pc:picChg chg="del">
          <ac:chgData name="Lu, Xianguo" userId="57649a0a-d28e-4448-98a1-8d5cbd8ea753" providerId="ADAL" clId="{0C28C31C-6D68-54C8-BFBC-625B67866845}" dt="2025-08-24T00:46:44.379" v="517" actId="478"/>
          <ac:picMkLst>
            <pc:docMk/>
            <pc:sldMk cId="3006414859" sldId="332"/>
            <ac:picMk id="12" creationId="{08D55DCB-10CA-3144-B67F-A5A14AF408CC}"/>
          </ac:picMkLst>
        </pc:picChg>
      </pc:sldChg>
      <pc:sldChg chg="addSp modSp mod">
        <pc:chgData name="Lu, Xianguo" userId="57649a0a-d28e-4448-98a1-8d5cbd8ea753" providerId="ADAL" clId="{0C28C31C-6D68-54C8-BFBC-625B67866845}" dt="2025-08-20T16:13:59.618" v="456" actId="1076"/>
        <pc:sldMkLst>
          <pc:docMk/>
          <pc:sldMk cId="2386443416" sldId="333"/>
        </pc:sldMkLst>
        <pc:cxnChg chg="add mod">
          <ac:chgData name="Lu, Xianguo" userId="57649a0a-d28e-4448-98a1-8d5cbd8ea753" providerId="ADAL" clId="{0C28C31C-6D68-54C8-BFBC-625B67866845}" dt="2025-08-20T16:13:59.618" v="456" actId="1076"/>
          <ac:cxnSpMkLst>
            <pc:docMk/>
            <pc:sldMk cId="2386443416" sldId="333"/>
            <ac:cxnSpMk id="8" creationId="{8EA365F7-5BE8-B7A3-071D-52965A452907}"/>
          </ac:cxnSpMkLst>
        </pc:cxnChg>
      </pc:sldChg>
      <pc:sldChg chg="addSp delSp mod">
        <pc:chgData name="Lu, Xianguo" userId="57649a0a-d28e-4448-98a1-8d5cbd8ea753" providerId="ADAL" clId="{0C28C31C-6D68-54C8-BFBC-625B67866845}" dt="2025-08-24T00:52:53.531" v="547" actId="478"/>
        <pc:sldMkLst>
          <pc:docMk/>
          <pc:sldMk cId="3360245903" sldId="344"/>
        </pc:sldMkLst>
        <pc:spChg chg="add del">
          <ac:chgData name="Lu, Xianguo" userId="57649a0a-d28e-4448-98a1-8d5cbd8ea753" providerId="ADAL" clId="{0C28C31C-6D68-54C8-BFBC-625B67866845}" dt="2025-08-24T00:52:52.225" v="546" actId="478"/>
          <ac:spMkLst>
            <pc:docMk/>
            <pc:sldMk cId="3360245903" sldId="344"/>
            <ac:spMk id="12" creationId="{C8F3C9FC-E55A-4BC7-0A47-C37AB9B4823E}"/>
          </ac:spMkLst>
        </pc:spChg>
        <pc:grpChg chg="add del">
          <ac:chgData name="Lu, Xianguo" userId="57649a0a-d28e-4448-98a1-8d5cbd8ea753" providerId="ADAL" clId="{0C28C31C-6D68-54C8-BFBC-625B67866845}" dt="2025-08-24T00:52:53.531" v="547" actId="478"/>
          <ac:grpSpMkLst>
            <pc:docMk/>
            <pc:sldMk cId="3360245903" sldId="344"/>
            <ac:grpSpMk id="22" creationId="{4F2C0D9A-B22F-FB7A-0754-09EC946DB239}"/>
          </ac:grpSpMkLst>
        </pc:grpChg>
        <pc:picChg chg="add del">
          <ac:chgData name="Lu, Xianguo" userId="57649a0a-d28e-4448-98a1-8d5cbd8ea753" providerId="ADAL" clId="{0C28C31C-6D68-54C8-BFBC-625B67866845}" dt="2025-08-24T00:52:53.531" v="547" actId="478"/>
          <ac:picMkLst>
            <pc:docMk/>
            <pc:sldMk cId="3360245903" sldId="344"/>
            <ac:picMk id="7" creationId="{DFB6BF8A-C79B-4941-835C-3ED54902C570}"/>
          </ac:picMkLst>
        </pc:picChg>
      </pc:sldChg>
      <pc:sldChg chg="addSp delSp modSp mod">
        <pc:chgData name="Lu, Xianguo" userId="57649a0a-d28e-4448-98a1-8d5cbd8ea753" providerId="ADAL" clId="{0C28C31C-6D68-54C8-BFBC-625B67866845}" dt="2025-08-24T00:39:51.368" v="473" actId="478"/>
        <pc:sldMkLst>
          <pc:docMk/>
          <pc:sldMk cId="4251192714" sldId="386"/>
        </pc:sldMkLst>
        <pc:spChg chg="del">
          <ac:chgData name="Lu, Xianguo" userId="57649a0a-d28e-4448-98a1-8d5cbd8ea753" providerId="ADAL" clId="{0C28C31C-6D68-54C8-BFBC-625B67866845}" dt="2025-08-24T00:39:51.368" v="473" actId="478"/>
          <ac:spMkLst>
            <pc:docMk/>
            <pc:sldMk cId="4251192714" sldId="386"/>
            <ac:spMk id="27" creationId="{B8B00054-3750-B043-894B-134C33EA88BA}"/>
          </ac:spMkLst>
        </pc:spChg>
        <pc:picChg chg="del">
          <ac:chgData name="Lu, Xianguo" userId="57649a0a-d28e-4448-98a1-8d5cbd8ea753" providerId="ADAL" clId="{0C28C31C-6D68-54C8-BFBC-625B67866845}" dt="2025-08-24T00:39:00.410" v="467" actId="478"/>
          <ac:picMkLst>
            <pc:docMk/>
            <pc:sldMk cId="4251192714" sldId="386"/>
            <ac:picMk id="6" creationId="{F054BCE8-CC20-B845-8BB5-7E13F97E9095}"/>
          </ac:picMkLst>
        </pc:picChg>
        <pc:picChg chg="add mod">
          <ac:chgData name="Lu, Xianguo" userId="57649a0a-d28e-4448-98a1-8d5cbd8ea753" providerId="ADAL" clId="{0C28C31C-6D68-54C8-BFBC-625B67866845}" dt="2025-08-24T00:39:47.170" v="472" actId="1076"/>
          <ac:picMkLst>
            <pc:docMk/>
            <pc:sldMk cId="4251192714" sldId="386"/>
            <ac:picMk id="10" creationId="{1C6FEF19-9378-09EB-30C2-23930F964B0D}"/>
          </ac:picMkLst>
        </pc:picChg>
      </pc:sldChg>
      <pc:sldChg chg="addSp delSp modSp mod">
        <pc:chgData name="Lu, Xianguo" userId="57649a0a-d28e-4448-98a1-8d5cbd8ea753" providerId="ADAL" clId="{0C28C31C-6D68-54C8-BFBC-625B67866845}" dt="2025-08-24T00:38:12.970" v="466" actId="478"/>
        <pc:sldMkLst>
          <pc:docMk/>
          <pc:sldMk cId="2912224543" sldId="457"/>
        </pc:sldMkLst>
        <pc:spChg chg="mod">
          <ac:chgData name="Lu, Xianguo" userId="57649a0a-d28e-4448-98a1-8d5cbd8ea753" providerId="ADAL" clId="{0C28C31C-6D68-54C8-BFBC-625B67866845}" dt="2025-08-24T00:38:12.970" v="466" actId="478"/>
          <ac:spMkLst>
            <pc:docMk/>
            <pc:sldMk cId="2912224543" sldId="457"/>
            <ac:spMk id="44" creationId="{569524CB-A714-5064-F93A-A6D631B15A7F}"/>
          </ac:spMkLst>
        </pc:spChg>
        <pc:grpChg chg="del">
          <ac:chgData name="Lu, Xianguo" userId="57649a0a-d28e-4448-98a1-8d5cbd8ea753" providerId="ADAL" clId="{0C28C31C-6D68-54C8-BFBC-625B67866845}" dt="2025-08-24T00:36:46.470" v="457" actId="478"/>
          <ac:grpSpMkLst>
            <pc:docMk/>
            <pc:sldMk cId="2912224543" sldId="457"/>
            <ac:grpSpMk id="11" creationId="{00969079-23A1-1298-6C84-C0686701AF5F}"/>
          </ac:grpSpMkLst>
        </pc:grpChg>
        <pc:grpChg chg="add del">
          <ac:chgData name="Lu, Xianguo" userId="57649a0a-d28e-4448-98a1-8d5cbd8ea753" providerId="ADAL" clId="{0C28C31C-6D68-54C8-BFBC-625B67866845}" dt="2025-08-24T00:38:12.970" v="466" actId="478"/>
          <ac:grpSpMkLst>
            <pc:docMk/>
            <pc:sldMk cId="2912224543" sldId="457"/>
            <ac:grpSpMk id="41" creationId="{785716F8-84DC-469E-CD24-00AD41B164F3}"/>
          </ac:grpSpMkLst>
        </pc:grpChg>
        <pc:picChg chg="add mod">
          <ac:chgData name="Lu, Xianguo" userId="57649a0a-d28e-4448-98a1-8d5cbd8ea753" providerId="ADAL" clId="{0C28C31C-6D68-54C8-BFBC-625B67866845}" dt="2025-08-24T00:37:44.144" v="464" actId="1076"/>
          <ac:picMkLst>
            <pc:docMk/>
            <pc:sldMk cId="2912224543" sldId="457"/>
            <ac:picMk id="12" creationId="{56733400-E799-9373-2DB0-47AE4005FB11}"/>
          </ac:picMkLst>
        </pc:picChg>
        <pc:picChg chg="add del mod">
          <ac:chgData name="Lu, Xianguo" userId="57649a0a-d28e-4448-98a1-8d5cbd8ea753" providerId="ADAL" clId="{0C28C31C-6D68-54C8-BFBC-625B67866845}" dt="2025-08-24T00:38:12.970" v="466" actId="478"/>
          <ac:picMkLst>
            <pc:docMk/>
            <pc:sldMk cId="2912224543" sldId="457"/>
            <ac:picMk id="43" creationId="{7028EA44-1117-B76F-436D-0BE2A8B9558A}"/>
          </ac:picMkLst>
        </pc:picChg>
      </pc:sldChg>
      <pc:sldChg chg="modSp mod">
        <pc:chgData name="Lu, Xianguo" userId="57649a0a-d28e-4448-98a1-8d5cbd8ea753" providerId="ADAL" clId="{0C28C31C-6D68-54C8-BFBC-625B67866845}" dt="2025-08-20T16:08:36.560" v="444" actId="692"/>
        <pc:sldMkLst>
          <pc:docMk/>
          <pc:sldMk cId="2736327202" sldId="522"/>
        </pc:sldMkLst>
        <pc:spChg chg="mod">
          <ac:chgData name="Lu, Xianguo" userId="57649a0a-d28e-4448-98a1-8d5cbd8ea753" providerId="ADAL" clId="{0C28C31C-6D68-54C8-BFBC-625B67866845}" dt="2025-08-20T16:08:36.560" v="444" actId="692"/>
          <ac:spMkLst>
            <pc:docMk/>
            <pc:sldMk cId="2736327202" sldId="522"/>
            <ac:spMk id="8" creationId="{E6B8FEBF-2E48-4F9C-2A37-A23288FCCB8C}"/>
          </ac:spMkLst>
        </pc:spChg>
      </pc:sldChg>
      <pc:sldChg chg="modSp mod">
        <pc:chgData name="Lu, Xianguo" userId="57649a0a-d28e-4448-98a1-8d5cbd8ea753" providerId="ADAL" clId="{0C28C31C-6D68-54C8-BFBC-625B67866845}" dt="2025-08-20T16:09:07.615" v="446" actId="1076"/>
        <pc:sldMkLst>
          <pc:docMk/>
          <pc:sldMk cId="1771724244" sldId="523"/>
        </pc:sldMkLst>
        <pc:picChg chg="mod">
          <ac:chgData name="Lu, Xianguo" userId="57649a0a-d28e-4448-98a1-8d5cbd8ea753" providerId="ADAL" clId="{0C28C31C-6D68-54C8-BFBC-625B67866845}" dt="2025-08-20T16:09:07.615" v="446" actId="1076"/>
          <ac:picMkLst>
            <pc:docMk/>
            <pc:sldMk cId="1771724244" sldId="523"/>
            <ac:picMk id="6" creationId="{980FCE74-A749-0442-D065-3FB14A2F489C}"/>
          </ac:picMkLst>
        </pc:picChg>
      </pc:sldChg>
      <pc:sldChg chg="modSp mod">
        <pc:chgData name="Lu, Xianguo" userId="57649a0a-d28e-4448-98a1-8d5cbd8ea753" providerId="ADAL" clId="{0C28C31C-6D68-54C8-BFBC-625B67866845}" dt="2025-08-20T15:52:53.192" v="426" actId="20577"/>
        <pc:sldMkLst>
          <pc:docMk/>
          <pc:sldMk cId="1481969402" sldId="556"/>
        </pc:sldMkLst>
        <pc:spChg chg="mod">
          <ac:chgData name="Lu, Xianguo" userId="57649a0a-d28e-4448-98a1-8d5cbd8ea753" providerId="ADAL" clId="{0C28C31C-6D68-54C8-BFBC-625B67866845}" dt="2025-08-20T15:52:53.192" v="426" actId="20577"/>
          <ac:spMkLst>
            <pc:docMk/>
            <pc:sldMk cId="1481969402" sldId="556"/>
            <ac:spMk id="6" creationId="{02976ABC-9501-E7AA-0537-BFFD5821D174}"/>
          </ac:spMkLst>
        </pc:spChg>
      </pc:sldChg>
      <pc:sldChg chg="delSp del mod">
        <pc:chgData name="Lu, Xianguo" userId="57649a0a-d28e-4448-98a1-8d5cbd8ea753" providerId="ADAL" clId="{0C28C31C-6D68-54C8-BFBC-625B67866845}" dt="2025-08-20T16:12:50.541" v="447" actId="2696"/>
        <pc:sldMkLst>
          <pc:docMk/>
          <pc:sldMk cId="2408552564" sldId="565"/>
        </pc:sldMkLst>
      </pc:sldChg>
      <pc:sldChg chg="del">
        <pc:chgData name="Lu, Xianguo" userId="57649a0a-d28e-4448-98a1-8d5cbd8ea753" providerId="ADAL" clId="{0C28C31C-6D68-54C8-BFBC-625B67866845}" dt="2025-08-19T05:13:40.509" v="229" actId="2696"/>
        <pc:sldMkLst>
          <pc:docMk/>
          <pc:sldMk cId="1531296127" sldId="641"/>
        </pc:sldMkLst>
      </pc:sldChg>
      <pc:sldChg chg="del">
        <pc:chgData name="Lu, Xianguo" userId="57649a0a-d28e-4448-98a1-8d5cbd8ea753" providerId="ADAL" clId="{0C28C31C-6D68-54C8-BFBC-625B67866845}" dt="2025-08-19T05:13:43.632" v="230" actId="2696"/>
        <pc:sldMkLst>
          <pc:docMk/>
          <pc:sldMk cId="1128924299" sldId="649"/>
        </pc:sldMkLst>
      </pc:sldChg>
      <pc:sldChg chg="addSp delSp modSp mod modAnim">
        <pc:chgData name="Lu, Xianguo" userId="57649a0a-d28e-4448-98a1-8d5cbd8ea753" providerId="ADAL" clId="{0C28C31C-6D68-54C8-BFBC-625B67866845}" dt="2025-08-20T16:05:51.823" v="437" actId="20577"/>
        <pc:sldMkLst>
          <pc:docMk/>
          <pc:sldMk cId="2188772003" sldId="650"/>
        </pc:sldMkLst>
        <pc:spChg chg="mod">
          <ac:chgData name="Lu, Xianguo" userId="57649a0a-d28e-4448-98a1-8d5cbd8ea753" providerId="ADAL" clId="{0C28C31C-6D68-54C8-BFBC-625B67866845}" dt="2025-08-20T16:05:51.823" v="437" actId="20577"/>
          <ac:spMkLst>
            <pc:docMk/>
            <pc:sldMk cId="2188772003" sldId="650"/>
            <ac:spMk id="17" creationId="{D18C7BBB-BAB6-F68C-3BE7-ECC040016B2A}"/>
          </ac:spMkLst>
        </pc:spChg>
        <pc:spChg chg="mod">
          <ac:chgData name="Lu, Xianguo" userId="57649a0a-d28e-4448-98a1-8d5cbd8ea753" providerId="ADAL" clId="{0C28C31C-6D68-54C8-BFBC-625B67866845}" dt="2025-08-19T17:40:47.554" v="247"/>
          <ac:spMkLst>
            <pc:docMk/>
            <pc:sldMk cId="2188772003" sldId="650"/>
            <ac:spMk id="20" creationId="{66CD1756-D089-5F70-9D3C-23046B745D6A}"/>
          </ac:spMkLst>
        </pc:spChg>
        <pc:spChg chg="mod topLvl">
          <ac:chgData name="Lu, Xianguo" userId="57649a0a-d28e-4448-98a1-8d5cbd8ea753" providerId="ADAL" clId="{0C28C31C-6D68-54C8-BFBC-625B67866845}" dt="2025-08-20T16:05:13.321" v="429" actId="165"/>
          <ac:spMkLst>
            <pc:docMk/>
            <pc:sldMk cId="2188772003" sldId="650"/>
            <ac:spMk id="21" creationId="{D3AF8F1F-EC79-5296-34CB-133C4B793135}"/>
          </ac:spMkLst>
        </pc:spChg>
        <pc:spChg chg="mod topLvl">
          <ac:chgData name="Lu, Xianguo" userId="57649a0a-d28e-4448-98a1-8d5cbd8ea753" providerId="ADAL" clId="{0C28C31C-6D68-54C8-BFBC-625B67866845}" dt="2025-08-20T16:05:13.321" v="429" actId="165"/>
          <ac:spMkLst>
            <pc:docMk/>
            <pc:sldMk cId="2188772003" sldId="650"/>
            <ac:spMk id="34" creationId="{383A0751-4581-8B47-784E-54D24A118CBF}"/>
          </ac:spMkLst>
        </pc:spChg>
        <pc:spChg chg="mod topLvl">
          <ac:chgData name="Lu, Xianguo" userId="57649a0a-d28e-4448-98a1-8d5cbd8ea753" providerId="ADAL" clId="{0C28C31C-6D68-54C8-BFBC-625B67866845}" dt="2025-08-20T16:05:13.321" v="429" actId="165"/>
          <ac:spMkLst>
            <pc:docMk/>
            <pc:sldMk cId="2188772003" sldId="650"/>
            <ac:spMk id="35" creationId="{3ABF97E8-FBF1-83BE-BAE5-6A2B75D520EB}"/>
          </ac:spMkLst>
        </pc:spChg>
        <pc:spChg chg="mod">
          <ac:chgData name="Lu, Xianguo" userId="57649a0a-d28e-4448-98a1-8d5cbd8ea753" providerId="ADAL" clId="{0C28C31C-6D68-54C8-BFBC-625B67866845}" dt="2025-08-19T17:40:47.554" v="247"/>
          <ac:spMkLst>
            <pc:docMk/>
            <pc:sldMk cId="2188772003" sldId="650"/>
            <ac:spMk id="36" creationId="{AA210CDB-F5B9-66BB-82C9-4487EFF78695}"/>
          </ac:spMkLst>
        </pc:sp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5" creationId="{C8260B1A-CFA0-37C8-5107-27F2F7A3A0B4}"/>
          </ac:cxnSpMkLst>
        </pc:cxn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10" creationId="{B46B639F-1A9D-18D7-A75F-FFA81CDD622D}"/>
          </ac:cxnSpMkLst>
        </pc:cxn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11" creationId="{30BE6696-322C-CE8D-E5E9-0C3268295662}"/>
          </ac:cxnSpMkLst>
        </pc:cxn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12" creationId="{9A8CB3BC-A02B-B81D-324B-A887EBB05171}"/>
          </ac:cxnSpMkLst>
        </pc:cxn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13" creationId="{4F158BFF-9FB6-CFFE-CF5B-435677321407}"/>
          </ac:cxnSpMkLst>
        </pc:cxnChg>
        <pc:cxnChg chg="mod">
          <ac:chgData name="Lu, Xianguo" userId="57649a0a-d28e-4448-98a1-8d5cbd8ea753" providerId="ADAL" clId="{0C28C31C-6D68-54C8-BFBC-625B67866845}" dt="2025-08-19T17:40:56.346" v="248" actId="166"/>
          <ac:cxnSpMkLst>
            <pc:docMk/>
            <pc:sldMk cId="2188772003" sldId="650"/>
            <ac:cxnSpMk id="15" creationId="{783FA599-C8D0-900D-87A8-E92BD16CFDD3}"/>
          </ac:cxnSpMkLst>
        </pc:cxnChg>
      </pc:sldChg>
      <pc:sldChg chg="modSp mod">
        <pc:chgData name="Lu, Xianguo" userId="57649a0a-d28e-4448-98a1-8d5cbd8ea753" providerId="ADAL" clId="{0C28C31C-6D68-54C8-BFBC-625B67866845}" dt="2025-08-19T05:09:35.616" v="194" actId="20577"/>
        <pc:sldMkLst>
          <pc:docMk/>
          <pc:sldMk cId="3469183199" sldId="661"/>
        </pc:sldMkLst>
        <pc:spChg chg="mod">
          <ac:chgData name="Lu, Xianguo" userId="57649a0a-d28e-4448-98a1-8d5cbd8ea753" providerId="ADAL" clId="{0C28C31C-6D68-54C8-BFBC-625B67866845}" dt="2025-08-19T05:09:35.616" v="194" actId="20577"/>
          <ac:spMkLst>
            <pc:docMk/>
            <pc:sldMk cId="3469183199" sldId="661"/>
            <ac:spMk id="3" creationId="{3C742C14-E57D-BE45-8AD4-176B8E396452}"/>
          </ac:spMkLst>
        </pc:spChg>
      </pc:sldChg>
      <pc:sldChg chg="modAnim">
        <pc:chgData name="Lu, Xianguo" userId="57649a0a-d28e-4448-98a1-8d5cbd8ea753" providerId="ADAL" clId="{0C28C31C-6D68-54C8-BFBC-625B67866845}" dt="2025-08-20T16:07:05.785" v="441"/>
        <pc:sldMkLst>
          <pc:docMk/>
          <pc:sldMk cId="3714136647" sldId="662"/>
        </pc:sldMkLst>
      </pc:sldChg>
      <pc:sldChg chg="addSp delSp modSp mod delAnim modAnim">
        <pc:chgData name="Lu, Xianguo" userId="57649a0a-d28e-4448-98a1-8d5cbd8ea753" providerId="ADAL" clId="{0C28C31C-6D68-54C8-BFBC-625B67866845}" dt="2025-08-24T00:51:15.378" v="543"/>
        <pc:sldMkLst>
          <pc:docMk/>
          <pc:sldMk cId="625034080" sldId="666"/>
        </pc:sldMkLst>
        <pc:spChg chg="del">
          <ac:chgData name="Lu, Xianguo" userId="57649a0a-d28e-4448-98a1-8d5cbd8ea753" providerId="ADAL" clId="{0C28C31C-6D68-54C8-BFBC-625B67866845}" dt="2025-08-24T00:49:59.407" v="530" actId="478"/>
          <ac:spMkLst>
            <pc:docMk/>
            <pc:sldMk cId="625034080" sldId="666"/>
            <ac:spMk id="11" creationId="{AA793E89-9F4C-04F7-EA54-052C32D6BE0A}"/>
          </ac:spMkLst>
        </pc:spChg>
        <pc:grpChg chg="del">
          <ac:chgData name="Lu, Xianguo" userId="57649a0a-d28e-4448-98a1-8d5cbd8ea753" providerId="ADAL" clId="{0C28C31C-6D68-54C8-BFBC-625B67866845}" dt="2025-08-24T00:49:31.359" v="529" actId="478"/>
          <ac:grpSpMkLst>
            <pc:docMk/>
            <pc:sldMk cId="625034080" sldId="666"/>
            <ac:grpSpMk id="19" creationId="{A4E340C0-B364-C3EE-BD20-4B72DB21D765}"/>
          </ac:grpSpMkLst>
        </pc:grpChg>
        <pc:grpChg chg="del">
          <ac:chgData name="Lu, Xianguo" userId="57649a0a-d28e-4448-98a1-8d5cbd8ea753" providerId="ADAL" clId="{0C28C31C-6D68-54C8-BFBC-625B67866845}" dt="2025-08-24T00:50:02.462" v="531" actId="478"/>
          <ac:grpSpMkLst>
            <pc:docMk/>
            <pc:sldMk cId="625034080" sldId="666"/>
            <ac:grpSpMk id="27" creationId="{98DA95F5-346D-F120-136D-75E62297393F}"/>
          </ac:grpSpMkLst>
        </pc:grpChg>
        <pc:picChg chg="del">
          <ac:chgData name="Lu, Xianguo" userId="57649a0a-d28e-4448-98a1-8d5cbd8ea753" providerId="ADAL" clId="{0C28C31C-6D68-54C8-BFBC-625B67866845}" dt="2025-08-24T00:49:31.359" v="529" actId="478"/>
          <ac:picMkLst>
            <pc:docMk/>
            <pc:sldMk cId="625034080" sldId="666"/>
            <ac:picMk id="8" creationId="{447BCAAE-9E88-584E-B484-F4B069EF8474}"/>
          </ac:picMkLst>
        </pc:picChg>
        <pc:picChg chg="add mod">
          <ac:chgData name="Lu, Xianguo" userId="57649a0a-d28e-4448-98a1-8d5cbd8ea753" providerId="ADAL" clId="{0C28C31C-6D68-54C8-BFBC-625B67866845}" dt="2025-08-24T00:50:48.782" v="539" actId="1076"/>
          <ac:picMkLst>
            <pc:docMk/>
            <pc:sldMk cId="625034080" sldId="666"/>
            <ac:picMk id="13" creationId="{C95ADF4E-C85B-7903-A99E-D9F0EA080C0F}"/>
          </ac:picMkLst>
        </pc:picChg>
        <pc:picChg chg="add mod">
          <ac:chgData name="Lu, Xianguo" userId="57649a0a-d28e-4448-98a1-8d5cbd8ea753" providerId="ADAL" clId="{0C28C31C-6D68-54C8-BFBC-625B67866845}" dt="2025-08-24T00:50:54.387" v="540" actId="1076"/>
          <ac:picMkLst>
            <pc:docMk/>
            <pc:sldMk cId="625034080" sldId="666"/>
            <ac:picMk id="15" creationId="{BEC73073-9BAB-2999-A129-0A1E42E803F7}"/>
          </ac:picMkLst>
        </pc:picChg>
        <pc:picChg chg="del">
          <ac:chgData name="Lu, Xianguo" userId="57649a0a-d28e-4448-98a1-8d5cbd8ea753" providerId="ADAL" clId="{0C28C31C-6D68-54C8-BFBC-625B67866845}" dt="2025-08-24T00:49:28.491" v="528" actId="478"/>
          <ac:picMkLst>
            <pc:docMk/>
            <pc:sldMk cId="625034080" sldId="666"/>
            <ac:picMk id="22" creationId="{1DA58670-B623-A245-B8C6-4E5059106096}"/>
          </ac:picMkLst>
        </pc:picChg>
      </pc:sldChg>
      <pc:sldChg chg="modSp mod">
        <pc:chgData name="Lu, Xianguo" userId="57649a0a-d28e-4448-98a1-8d5cbd8ea753" providerId="ADAL" clId="{0C28C31C-6D68-54C8-BFBC-625B67866845}" dt="2025-08-12T18:49:37.497" v="116" actId="1076"/>
        <pc:sldMkLst>
          <pc:docMk/>
          <pc:sldMk cId="3082099195" sldId="667"/>
        </pc:sldMkLst>
        <pc:spChg chg="mod">
          <ac:chgData name="Lu, Xianguo" userId="57649a0a-d28e-4448-98a1-8d5cbd8ea753" providerId="ADAL" clId="{0C28C31C-6D68-54C8-BFBC-625B67866845}" dt="2025-08-12T18:49:37.497" v="116" actId="1076"/>
          <ac:spMkLst>
            <pc:docMk/>
            <pc:sldMk cId="3082099195" sldId="667"/>
            <ac:spMk id="5" creationId="{357DFE23-216B-E037-952D-EE6D884F0DCE}"/>
          </ac:spMkLst>
        </pc:spChg>
      </pc:sldChg>
      <pc:sldChg chg="modSp add mod ord">
        <pc:chgData name="Lu, Xianguo" userId="57649a0a-d28e-4448-98a1-8d5cbd8ea753" providerId="ADAL" clId="{0C28C31C-6D68-54C8-BFBC-625B67866845}" dt="2025-08-19T17:39:31.669" v="240" actId="20578"/>
        <pc:sldMkLst>
          <pc:docMk/>
          <pc:sldMk cId="3741194049" sldId="669"/>
        </pc:sldMkLst>
        <pc:spChg chg="mod">
          <ac:chgData name="Lu, Xianguo" userId="57649a0a-d28e-4448-98a1-8d5cbd8ea753" providerId="ADAL" clId="{0C28C31C-6D68-54C8-BFBC-625B67866845}" dt="2025-08-19T05:09:25.514" v="190" actId="20577"/>
          <ac:spMkLst>
            <pc:docMk/>
            <pc:sldMk cId="3741194049" sldId="669"/>
            <ac:spMk id="2" creationId="{2B628080-B278-7641-9BFD-0775D23E3B1D}"/>
          </ac:spMkLst>
        </pc:spChg>
        <pc:spChg chg="mod">
          <ac:chgData name="Lu, Xianguo" userId="57649a0a-d28e-4448-98a1-8d5cbd8ea753" providerId="ADAL" clId="{0C28C31C-6D68-54C8-BFBC-625B67866845}" dt="2025-08-19T05:09:30.489" v="192" actId="20577"/>
          <ac:spMkLst>
            <pc:docMk/>
            <pc:sldMk cId="3741194049" sldId="669"/>
            <ac:spMk id="3" creationId="{3C742C14-E57D-BE45-8AD4-176B8E396452}"/>
          </ac:spMkLst>
        </pc:spChg>
      </pc:sldChg>
      <pc:sldChg chg="addSp modSp new mod">
        <pc:chgData name="Lu, Xianguo" userId="57649a0a-d28e-4448-98a1-8d5cbd8ea753" providerId="ADAL" clId="{0C28C31C-6D68-54C8-BFBC-625B67866845}" dt="2025-08-20T16:13:27.556" v="454" actId="313"/>
        <pc:sldMkLst>
          <pc:docMk/>
          <pc:sldMk cId="4193274116" sldId="670"/>
        </pc:sldMkLst>
        <pc:spChg chg="mod">
          <ac:chgData name="Lu, Xianguo" userId="57649a0a-d28e-4448-98a1-8d5cbd8ea753" providerId="ADAL" clId="{0C28C31C-6D68-54C8-BFBC-625B67866845}" dt="2025-08-19T18:12:07.621" v="368"/>
          <ac:spMkLst>
            <pc:docMk/>
            <pc:sldMk cId="4193274116" sldId="670"/>
            <ac:spMk id="7" creationId="{76F310B8-9E84-12AD-75DA-24D910BF16D4}"/>
          </ac:spMkLst>
        </pc:spChg>
        <pc:spChg chg="add mod">
          <ac:chgData name="Lu, Xianguo" userId="57649a0a-d28e-4448-98a1-8d5cbd8ea753" providerId="ADAL" clId="{0C28C31C-6D68-54C8-BFBC-625B67866845}" dt="2025-08-20T16:13:27.556" v="454" actId="313"/>
          <ac:spMkLst>
            <pc:docMk/>
            <pc:sldMk cId="4193274116" sldId="670"/>
            <ac:spMk id="8" creationId="{3E096690-800F-A55B-74E4-66A7A5B5607D}"/>
          </ac:spMkLst>
        </pc:spChg>
        <pc:grpChg chg="add mod">
          <ac:chgData name="Lu, Xianguo" userId="57649a0a-d28e-4448-98a1-8d5cbd8ea753" providerId="ADAL" clId="{0C28C31C-6D68-54C8-BFBC-625B67866845}" dt="2025-08-19T18:12:07.621" v="368"/>
          <ac:grpSpMkLst>
            <pc:docMk/>
            <pc:sldMk cId="4193274116" sldId="670"/>
            <ac:grpSpMk id="5" creationId="{E0942A7B-5680-C133-61FD-A2576311957F}"/>
          </ac:grpSpMkLst>
        </pc:grpChg>
        <pc:picChg chg="mod">
          <ac:chgData name="Lu, Xianguo" userId="57649a0a-d28e-4448-98a1-8d5cbd8ea753" providerId="ADAL" clId="{0C28C31C-6D68-54C8-BFBC-625B67866845}" dt="2025-08-19T18:12:07.621" v="368"/>
          <ac:picMkLst>
            <pc:docMk/>
            <pc:sldMk cId="4193274116" sldId="670"/>
            <ac:picMk id="6" creationId="{7DC0FDAF-383D-CBEE-943E-936560ABDA5D}"/>
          </ac:picMkLst>
        </pc:picChg>
      </pc:sldChg>
    </pc:docChg>
  </pc:docChgLst>
  <pc:docChgLst>
    <pc:chgData name="Lu, Xianguo" userId="57649a0a-d28e-4448-98a1-8d5cbd8ea753" providerId="ADAL" clId="{FED7D5D5-1739-E242-A544-A1BE39830477}"/>
    <pc:docChg chg="undo custSel addSld delSld modSld sldOrd">
      <pc:chgData name="Lu, Xianguo" userId="57649a0a-d28e-4448-98a1-8d5cbd8ea753" providerId="ADAL" clId="{FED7D5D5-1739-E242-A544-A1BE39830477}" dt="2025-04-23T09:37:15.887" v="7779" actId="2711"/>
      <pc:docMkLst>
        <pc:docMk/>
      </pc:docMkLst>
      <pc:sldChg chg="add del setBg">
        <pc:chgData name="Lu, Xianguo" userId="57649a0a-d28e-4448-98a1-8d5cbd8ea753" providerId="ADAL" clId="{FED7D5D5-1739-E242-A544-A1BE39830477}" dt="2025-04-19T18:59:20.776" v="2283" actId="2696"/>
        <pc:sldMkLst>
          <pc:docMk/>
          <pc:sldMk cId="0" sldId="261"/>
        </pc:sldMkLst>
      </pc:sldChg>
      <pc:sldChg chg="addSp delSp modSp add del mod modAnim">
        <pc:chgData name="Lu, Xianguo" userId="57649a0a-d28e-4448-98a1-8d5cbd8ea753" providerId="ADAL" clId="{FED7D5D5-1739-E242-A544-A1BE39830477}" dt="2025-04-19T19:03:48.134" v="2284" actId="2696"/>
        <pc:sldMkLst>
          <pc:docMk/>
          <pc:sldMk cId="1179246334" sldId="263"/>
        </pc:sldMkLst>
      </pc:sldChg>
      <pc:sldChg chg="add del">
        <pc:chgData name="Lu, Xianguo" userId="57649a0a-d28e-4448-98a1-8d5cbd8ea753" providerId="ADAL" clId="{FED7D5D5-1739-E242-A544-A1BE39830477}" dt="2025-04-19T19:32:52.990" v="2568" actId="2696"/>
        <pc:sldMkLst>
          <pc:docMk/>
          <pc:sldMk cId="2470329031" sldId="263"/>
        </pc:sldMkLst>
      </pc:sldChg>
      <pc:sldChg chg="modSp add mod">
        <pc:chgData name="Lu, Xianguo" userId="57649a0a-d28e-4448-98a1-8d5cbd8ea753" providerId="ADAL" clId="{FED7D5D5-1739-E242-A544-A1BE39830477}" dt="2025-04-19T21:14:15.949" v="3192" actId="207"/>
        <pc:sldMkLst>
          <pc:docMk/>
          <pc:sldMk cId="2566052614" sldId="263"/>
        </pc:sldMkLst>
      </pc:sldChg>
      <pc:sldChg chg="add del">
        <pc:chgData name="Lu, Xianguo" userId="57649a0a-d28e-4448-98a1-8d5cbd8ea753" providerId="ADAL" clId="{FED7D5D5-1739-E242-A544-A1BE39830477}" dt="2025-04-19T12:35:33.942" v="317" actId="2696"/>
        <pc:sldMkLst>
          <pc:docMk/>
          <pc:sldMk cId="3331321291" sldId="264"/>
        </pc:sldMkLst>
      </pc:sldChg>
      <pc:sldChg chg="addSp delSp modSp mod delAnim modAnim">
        <pc:chgData name="Lu, Xianguo" userId="57649a0a-d28e-4448-98a1-8d5cbd8ea753" providerId="ADAL" clId="{FED7D5D5-1739-E242-A544-A1BE39830477}" dt="2025-04-21T21:35:22.068" v="5749"/>
        <pc:sldMkLst>
          <pc:docMk/>
          <pc:sldMk cId="3465836814" sldId="265"/>
        </pc:sldMkLst>
      </pc:sldChg>
      <pc:sldChg chg="modSp mod">
        <pc:chgData name="Lu, Xianguo" userId="57649a0a-d28e-4448-98a1-8d5cbd8ea753" providerId="ADAL" clId="{FED7D5D5-1739-E242-A544-A1BE39830477}" dt="2025-04-19T20:45:54.598" v="3105" actId="207"/>
        <pc:sldMkLst>
          <pc:docMk/>
          <pc:sldMk cId="4152864277" sldId="281"/>
        </pc:sldMkLst>
      </pc:sldChg>
      <pc:sldChg chg="modSp modAnim">
        <pc:chgData name="Lu, Xianguo" userId="57649a0a-d28e-4448-98a1-8d5cbd8ea753" providerId="ADAL" clId="{FED7D5D5-1739-E242-A544-A1BE39830477}" dt="2025-04-19T20:49:52.179" v="3113"/>
        <pc:sldMkLst>
          <pc:docMk/>
          <pc:sldMk cId="107984366" sldId="293"/>
        </pc:sldMkLst>
      </pc:sldChg>
      <pc:sldChg chg="addSp modSp mod modAnim">
        <pc:chgData name="Lu, Xianguo" userId="57649a0a-d28e-4448-98a1-8d5cbd8ea753" providerId="ADAL" clId="{FED7D5D5-1739-E242-A544-A1BE39830477}" dt="2025-04-21T20:00:21.052" v="4383" actId="1038"/>
        <pc:sldMkLst>
          <pc:docMk/>
          <pc:sldMk cId="3052314646" sldId="314"/>
        </pc:sldMkLst>
      </pc:sldChg>
      <pc:sldChg chg="modSp mod">
        <pc:chgData name="Lu, Xianguo" userId="57649a0a-d28e-4448-98a1-8d5cbd8ea753" providerId="ADAL" clId="{FED7D5D5-1739-E242-A544-A1BE39830477}" dt="2025-04-19T20:52:37.180" v="3130" actId="207"/>
        <pc:sldMkLst>
          <pc:docMk/>
          <pc:sldMk cId="1924871668" sldId="320"/>
        </pc:sldMkLst>
      </pc:sldChg>
      <pc:sldChg chg="addSp delSp modSp mod">
        <pc:chgData name="Lu, Xianguo" userId="57649a0a-d28e-4448-98a1-8d5cbd8ea753" providerId="ADAL" clId="{FED7D5D5-1739-E242-A544-A1BE39830477}" dt="2025-04-19T20:45:36.107" v="3104" actId="207"/>
        <pc:sldMkLst>
          <pc:docMk/>
          <pc:sldMk cId="220238679" sldId="339"/>
        </pc:sldMkLst>
      </pc:sldChg>
      <pc:sldChg chg="del">
        <pc:chgData name="Lu, Xianguo" userId="57649a0a-d28e-4448-98a1-8d5cbd8ea753" providerId="ADAL" clId="{FED7D5D5-1739-E242-A544-A1BE39830477}" dt="2025-04-19T20:47:15.149" v="3110" actId="2696"/>
        <pc:sldMkLst>
          <pc:docMk/>
          <pc:sldMk cId="2945106586" sldId="340"/>
        </pc:sldMkLst>
      </pc:sldChg>
      <pc:sldChg chg="add">
        <pc:chgData name="Lu, Xianguo" userId="57649a0a-d28e-4448-98a1-8d5cbd8ea753" providerId="ADAL" clId="{FED7D5D5-1739-E242-A544-A1BE39830477}" dt="2025-04-19T20:47:20.791" v="3111"/>
        <pc:sldMkLst>
          <pc:docMk/>
          <pc:sldMk cId="4128014101" sldId="340"/>
        </pc:sldMkLst>
      </pc:sldChg>
      <pc:sldChg chg="add">
        <pc:chgData name="Lu, Xianguo" userId="57649a0a-d28e-4448-98a1-8d5cbd8ea753" providerId="ADAL" clId="{FED7D5D5-1739-E242-A544-A1BE39830477}" dt="2025-04-19T20:47:20.791" v="3111"/>
        <pc:sldMkLst>
          <pc:docMk/>
          <pc:sldMk cId="3533372643" sldId="341"/>
        </pc:sldMkLst>
      </pc:sldChg>
      <pc:sldChg chg="del">
        <pc:chgData name="Lu, Xianguo" userId="57649a0a-d28e-4448-98a1-8d5cbd8ea753" providerId="ADAL" clId="{FED7D5D5-1739-E242-A544-A1BE39830477}" dt="2025-04-19T20:47:15.149" v="3110" actId="2696"/>
        <pc:sldMkLst>
          <pc:docMk/>
          <pc:sldMk cId="4065460851" sldId="341"/>
        </pc:sldMkLst>
      </pc:sldChg>
      <pc:sldChg chg="addSp delSp modSp add mod delAnim modAnim">
        <pc:chgData name="Lu, Xianguo" userId="57649a0a-d28e-4448-98a1-8d5cbd8ea753" providerId="ADAL" clId="{FED7D5D5-1739-E242-A544-A1BE39830477}" dt="2025-04-20T11:23:19.752" v="3447"/>
        <pc:sldMkLst>
          <pc:docMk/>
          <pc:sldMk cId="2380564873" sldId="342"/>
        </pc:sldMkLst>
      </pc:sldChg>
      <pc:sldChg chg="del">
        <pc:chgData name="Lu, Xianguo" userId="57649a0a-d28e-4448-98a1-8d5cbd8ea753" providerId="ADAL" clId="{FED7D5D5-1739-E242-A544-A1BE39830477}" dt="2025-04-19T10:49:42.144" v="7" actId="2696"/>
        <pc:sldMkLst>
          <pc:docMk/>
          <pc:sldMk cId="2912756109" sldId="342"/>
        </pc:sldMkLst>
      </pc:sldChg>
      <pc:sldChg chg="addSp delSp modSp add del mod delAnim modAnim">
        <pc:chgData name="Lu, Xianguo" userId="57649a0a-d28e-4448-98a1-8d5cbd8ea753" providerId="ADAL" clId="{FED7D5D5-1739-E242-A544-A1BE39830477}" dt="2025-04-22T21:25:22.710" v="6280" actId="2696"/>
        <pc:sldMkLst>
          <pc:docMk/>
          <pc:sldMk cId="373421534" sldId="345"/>
        </pc:sldMkLst>
      </pc:sldChg>
      <pc:sldChg chg="addSp delSp modSp add del mod modAnim">
        <pc:chgData name="Lu, Xianguo" userId="57649a0a-d28e-4448-98a1-8d5cbd8ea753" providerId="ADAL" clId="{FED7D5D5-1739-E242-A544-A1BE39830477}" dt="2025-04-19T17:57:28.803" v="2152" actId="2696"/>
        <pc:sldMkLst>
          <pc:docMk/>
          <pc:sldMk cId="25941024" sldId="346"/>
        </pc:sldMkLst>
      </pc:sldChg>
      <pc:sldChg chg="add del">
        <pc:chgData name="Lu, Xianguo" userId="57649a0a-d28e-4448-98a1-8d5cbd8ea753" providerId="ADAL" clId="{FED7D5D5-1739-E242-A544-A1BE39830477}" dt="2025-04-19T21:01:59.728" v="3167" actId="2696"/>
        <pc:sldMkLst>
          <pc:docMk/>
          <pc:sldMk cId="992213757" sldId="346"/>
        </pc:sldMkLst>
      </pc:sldChg>
      <pc:sldChg chg="addSp delSp modSp add del mod delAnim modAnim">
        <pc:chgData name="Lu, Xianguo" userId="57649a0a-d28e-4448-98a1-8d5cbd8ea753" providerId="ADAL" clId="{FED7D5D5-1739-E242-A544-A1BE39830477}" dt="2025-04-19T14:46:40.081" v="1011" actId="2696"/>
        <pc:sldMkLst>
          <pc:docMk/>
          <pc:sldMk cId="3157166096" sldId="357"/>
        </pc:sldMkLst>
      </pc:sldChg>
      <pc:sldChg chg="addSp delSp modSp add mod delAnim modAnim">
        <pc:chgData name="Lu, Xianguo" userId="57649a0a-d28e-4448-98a1-8d5cbd8ea753" providerId="ADAL" clId="{FED7D5D5-1739-E242-A544-A1BE39830477}" dt="2025-04-21T20:47:01.105" v="5336" actId="732"/>
        <pc:sldMkLst>
          <pc:docMk/>
          <pc:sldMk cId="1584570937" sldId="358"/>
        </pc:sldMkLst>
      </pc:sldChg>
      <pc:sldChg chg="delSp modSp add del mod delAnim modAnim">
        <pc:chgData name="Lu, Xianguo" userId="57649a0a-d28e-4448-98a1-8d5cbd8ea753" providerId="ADAL" clId="{FED7D5D5-1739-E242-A544-A1BE39830477}" dt="2025-04-19T14:59:57.582" v="1131" actId="2696"/>
        <pc:sldMkLst>
          <pc:docMk/>
          <pc:sldMk cId="1092303427" sldId="359"/>
        </pc:sldMkLst>
      </pc:sldChg>
      <pc:sldChg chg="modSp mod">
        <pc:chgData name="Lu, Xianguo" userId="57649a0a-d28e-4448-98a1-8d5cbd8ea753" providerId="ADAL" clId="{FED7D5D5-1739-E242-A544-A1BE39830477}" dt="2025-04-19T20:24:54.817" v="3039" actId="207"/>
        <pc:sldMkLst>
          <pc:docMk/>
          <pc:sldMk cId="948792654" sldId="360"/>
        </pc:sldMkLst>
      </pc:sldChg>
      <pc:sldChg chg="modSp mod">
        <pc:chgData name="Lu, Xianguo" userId="57649a0a-d28e-4448-98a1-8d5cbd8ea753" providerId="ADAL" clId="{FED7D5D5-1739-E242-A544-A1BE39830477}" dt="2025-04-19T20:25:13.467" v="3043" actId="207"/>
        <pc:sldMkLst>
          <pc:docMk/>
          <pc:sldMk cId="3298354431" sldId="361"/>
        </pc:sldMkLst>
      </pc:sldChg>
      <pc:sldChg chg="addSp modSp add mod">
        <pc:chgData name="Lu, Xianguo" userId="57649a0a-d28e-4448-98a1-8d5cbd8ea753" providerId="ADAL" clId="{FED7D5D5-1739-E242-A544-A1BE39830477}" dt="2025-04-23T09:25:13.219" v="7732" actId="1076"/>
        <pc:sldMkLst>
          <pc:docMk/>
          <pc:sldMk cId="208593655" sldId="362"/>
        </pc:sldMkLst>
      </pc:sldChg>
      <pc:sldChg chg="del">
        <pc:chgData name="Lu, Xianguo" userId="57649a0a-d28e-4448-98a1-8d5cbd8ea753" providerId="ADAL" clId="{FED7D5D5-1739-E242-A544-A1BE39830477}" dt="2025-04-19T19:31:41.576" v="2566" actId="2696"/>
        <pc:sldMkLst>
          <pc:docMk/>
          <pc:sldMk cId="753261301" sldId="362"/>
        </pc:sldMkLst>
      </pc:sldChg>
      <pc:sldChg chg="modSp add del mod">
        <pc:chgData name="Lu, Xianguo" userId="57649a0a-d28e-4448-98a1-8d5cbd8ea753" providerId="ADAL" clId="{FED7D5D5-1739-E242-A544-A1BE39830477}" dt="2025-04-23T09:24:43.420" v="7693" actId="2696"/>
        <pc:sldMkLst>
          <pc:docMk/>
          <pc:sldMk cId="2876575878" sldId="362"/>
        </pc:sldMkLst>
      </pc:sldChg>
      <pc:sldChg chg="del">
        <pc:chgData name="Lu, Xianguo" userId="57649a0a-d28e-4448-98a1-8d5cbd8ea753" providerId="ADAL" clId="{FED7D5D5-1739-E242-A544-A1BE39830477}" dt="2025-04-19T21:02:16.320" v="3173" actId="2696"/>
        <pc:sldMkLst>
          <pc:docMk/>
          <pc:sldMk cId="3422003137" sldId="428"/>
        </pc:sldMkLst>
      </pc:sldChg>
      <pc:sldChg chg="del">
        <pc:chgData name="Lu, Xianguo" userId="57649a0a-d28e-4448-98a1-8d5cbd8ea753" providerId="ADAL" clId="{FED7D5D5-1739-E242-A544-A1BE39830477}" dt="2025-04-19T19:41:18.809" v="2707" actId="2696"/>
        <pc:sldMkLst>
          <pc:docMk/>
          <pc:sldMk cId="3090538635" sldId="487"/>
        </pc:sldMkLst>
      </pc:sldChg>
      <pc:sldChg chg="add del">
        <pc:chgData name="Lu, Xianguo" userId="57649a0a-d28e-4448-98a1-8d5cbd8ea753" providerId="ADAL" clId="{FED7D5D5-1739-E242-A544-A1BE39830477}" dt="2025-04-19T21:02:07.751" v="3171" actId="2696"/>
        <pc:sldMkLst>
          <pc:docMk/>
          <pc:sldMk cId="3897122911" sldId="487"/>
        </pc:sldMkLst>
      </pc:sldChg>
      <pc:sldChg chg="delSp modSp mod modAnim">
        <pc:chgData name="Lu, Xianguo" userId="57649a0a-d28e-4448-98a1-8d5cbd8ea753" providerId="ADAL" clId="{FED7D5D5-1739-E242-A544-A1BE39830477}" dt="2025-04-19T21:25:54.160" v="3269"/>
        <pc:sldMkLst>
          <pc:docMk/>
          <pc:sldMk cId="496984784" sldId="495"/>
        </pc:sldMkLst>
      </pc:sldChg>
      <pc:sldChg chg="addSp delSp modSp mod">
        <pc:chgData name="Lu, Xianguo" userId="57649a0a-d28e-4448-98a1-8d5cbd8ea753" providerId="ADAL" clId="{FED7D5D5-1739-E242-A544-A1BE39830477}" dt="2025-04-19T20:12:35.186" v="2991" actId="207"/>
        <pc:sldMkLst>
          <pc:docMk/>
          <pc:sldMk cId="1388125922" sldId="501"/>
        </pc:sldMkLst>
      </pc:sldChg>
      <pc:sldChg chg="addSp delSp modSp add mod ord setBg delAnim modAnim">
        <pc:chgData name="Lu, Xianguo" userId="57649a0a-d28e-4448-98a1-8d5cbd8ea753" providerId="ADAL" clId="{FED7D5D5-1739-E242-A544-A1BE39830477}" dt="2025-04-19T17:56:47.601" v="2151" actId="1076"/>
        <pc:sldMkLst>
          <pc:docMk/>
          <pc:sldMk cId="1379356875" sldId="503"/>
        </pc:sldMkLst>
      </pc:sldChg>
      <pc:sldChg chg="del">
        <pc:chgData name="Lu, Xianguo" userId="57649a0a-d28e-4448-98a1-8d5cbd8ea753" providerId="ADAL" clId="{FED7D5D5-1739-E242-A544-A1BE39830477}" dt="2025-04-19T10:49:42.144" v="7" actId="2696"/>
        <pc:sldMkLst>
          <pc:docMk/>
          <pc:sldMk cId="3211088415" sldId="503"/>
        </pc:sldMkLst>
      </pc:sldChg>
      <pc:sldChg chg="del">
        <pc:chgData name="Lu, Xianguo" userId="57649a0a-d28e-4448-98a1-8d5cbd8ea753" providerId="ADAL" clId="{FED7D5D5-1739-E242-A544-A1BE39830477}" dt="2025-04-19T21:02:18.939" v="3174" actId="2696"/>
        <pc:sldMkLst>
          <pc:docMk/>
          <pc:sldMk cId="383649460" sldId="509"/>
        </pc:sldMkLst>
      </pc:sldChg>
      <pc:sldChg chg="del">
        <pc:chgData name="Lu, Xianguo" userId="57649a0a-d28e-4448-98a1-8d5cbd8ea753" providerId="ADAL" clId="{FED7D5D5-1739-E242-A544-A1BE39830477}" dt="2025-04-19T21:02:16.305" v="3172" actId="2696"/>
        <pc:sldMkLst>
          <pc:docMk/>
          <pc:sldMk cId="2473688083" sldId="513"/>
        </pc:sldMkLst>
      </pc:sldChg>
      <pc:sldChg chg="del">
        <pc:chgData name="Lu, Xianguo" userId="57649a0a-d28e-4448-98a1-8d5cbd8ea753" providerId="ADAL" clId="{FED7D5D5-1739-E242-A544-A1BE39830477}" dt="2025-04-19T19:41:27.953" v="2709" actId="2696"/>
        <pc:sldMkLst>
          <pc:docMk/>
          <pc:sldMk cId="3840683165" sldId="517"/>
        </pc:sldMkLst>
      </pc:sldChg>
      <pc:sldChg chg="add setBg">
        <pc:chgData name="Lu, Xianguo" userId="57649a0a-d28e-4448-98a1-8d5cbd8ea753" providerId="ADAL" clId="{FED7D5D5-1739-E242-A544-A1BE39830477}" dt="2025-04-19T19:42:10.720" v="2714"/>
        <pc:sldMkLst>
          <pc:docMk/>
          <pc:sldMk cId="4161293519" sldId="517"/>
        </pc:sldMkLst>
      </pc:sldChg>
      <pc:sldChg chg="modSp mod">
        <pc:chgData name="Lu, Xianguo" userId="57649a0a-d28e-4448-98a1-8d5cbd8ea753" providerId="ADAL" clId="{FED7D5D5-1739-E242-A544-A1BE39830477}" dt="2025-04-19T20:30:13.299" v="3076" actId="207"/>
        <pc:sldMkLst>
          <pc:docMk/>
          <pc:sldMk cId="1370246929" sldId="533"/>
        </pc:sldMkLst>
      </pc:sldChg>
      <pc:sldChg chg="modSp mod">
        <pc:chgData name="Lu, Xianguo" userId="57649a0a-d28e-4448-98a1-8d5cbd8ea753" providerId="ADAL" clId="{FED7D5D5-1739-E242-A544-A1BE39830477}" dt="2025-04-19T20:28:15.497" v="3065" actId="207"/>
        <pc:sldMkLst>
          <pc:docMk/>
          <pc:sldMk cId="2374027485" sldId="535"/>
        </pc:sldMkLst>
      </pc:sldChg>
      <pc:sldChg chg="modSp mod">
        <pc:chgData name="Lu, Xianguo" userId="57649a0a-d28e-4448-98a1-8d5cbd8ea753" providerId="ADAL" clId="{FED7D5D5-1739-E242-A544-A1BE39830477}" dt="2025-04-19T20:28:49.294" v="3070" actId="207"/>
        <pc:sldMkLst>
          <pc:docMk/>
          <pc:sldMk cId="2133309771" sldId="538"/>
        </pc:sldMkLst>
      </pc:sldChg>
      <pc:sldChg chg="addSp delSp modSp mod">
        <pc:chgData name="Lu, Xianguo" userId="57649a0a-d28e-4448-98a1-8d5cbd8ea753" providerId="ADAL" clId="{FED7D5D5-1739-E242-A544-A1BE39830477}" dt="2025-04-23T06:27:54.759" v="7595" actId="1076"/>
        <pc:sldMkLst>
          <pc:docMk/>
          <pc:sldMk cId="2035096172" sldId="541"/>
        </pc:sldMkLst>
      </pc:sldChg>
      <pc:sldChg chg="modSp mod">
        <pc:chgData name="Lu, Xianguo" userId="57649a0a-d28e-4448-98a1-8d5cbd8ea753" providerId="ADAL" clId="{FED7D5D5-1739-E242-A544-A1BE39830477}" dt="2025-04-19T20:44:35.978" v="3102" actId="1076"/>
        <pc:sldMkLst>
          <pc:docMk/>
          <pc:sldMk cId="2894109206" sldId="542"/>
        </pc:sldMkLst>
      </pc:sldChg>
      <pc:sldChg chg="addSp modSp mod">
        <pc:chgData name="Lu, Xianguo" userId="57649a0a-d28e-4448-98a1-8d5cbd8ea753" providerId="ADAL" clId="{FED7D5D5-1739-E242-A544-A1BE39830477}" dt="2025-04-19T20:29:52.075" v="3075" actId="767"/>
        <pc:sldMkLst>
          <pc:docMk/>
          <pc:sldMk cId="4013955464" sldId="543"/>
        </pc:sldMkLst>
      </pc:sldChg>
      <pc:sldChg chg="delSp modSp del mod delAnim modAnim">
        <pc:chgData name="Lu, Xianguo" userId="57649a0a-d28e-4448-98a1-8d5cbd8ea753" providerId="ADAL" clId="{FED7D5D5-1739-E242-A544-A1BE39830477}" dt="2025-04-21T22:11:23.459" v="5851" actId="2696"/>
        <pc:sldMkLst>
          <pc:docMk/>
          <pc:sldMk cId="3841553209" sldId="551"/>
        </pc:sldMkLst>
      </pc:sldChg>
      <pc:sldChg chg="modSp mod">
        <pc:chgData name="Lu, Xianguo" userId="57649a0a-d28e-4448-98a1-8d5cbd8ea753" providerId="ADAL" clId="{FED7D5D5-1739-E242-A544-A1BE39830477}" dt="2025-04-19T20:45:16.123" v="3103" actId="207"/>
        <pc:sldMkLst>
          <pc:docMk/>
          <pc:sldMk cId="1896321676" sldId="552"/>
        </pc:sldMkLst>
      </pc:sldChg>
      <pc:sldChg chg="add del">
        <pc:chgData name="Lu, Xianguo" userId="57649a0a-d28e-4448-98a1-8d5cbd8ea753" providerId="ADAL" clId="{FED7D5D5-1739-E242-A544-A1BE39830477}" dt="2025-04-19T21:02:07.733" v="3170" actId="2696"/>
        <pc:sldMkLst>
          <pc:docMk/>
          <pc:sldMk cId="2441142305" sldId="557"/>
        </pc:sldMkLst>
      </pc:sldChg>
      <pc:sldChg chg="del">
        <pc:chgData name="Lu, Xianguo" userId="57649a0a-d28e-4448-98a1-8d5cbd8ea753" providerId="ADAL" clId="{FED7D5D5-1739-E242-A544-A1BE39830477}" dt="2025-04-19T19:41:18.809" v="2707" actId="2696"/>
        <pc:sldMkLst>
          <pc:docMk/>
          <pc:sldMk cId="3044067556" sldId="557"/>
        </pc:sldMkLst>
      </pc:sldChg>
      <pc:sldChg chg="del">
        <pc:chgData name="Lu, Xianguo" userId="57649a0a-d28e-4448-98a1-8d5cbd8ea753" providerId="ADAL" clId="{FED7D5D5-1739-E242-A544-A1BE39830477}" dt="2025-04-19T19:41:18.809" v="2707" actId="2696"/>
        <pc:sldMkLst>
          <pc:docMk/>
          <pc:sldMk cId="370574495" sldId="558"/>
        </pc:sldMkLst>
      </pc:sldChg>
      <pc:sldChg chg="add del">
        <pc:chgData name="Lu, Xianguo" userId="57649a0a-d28e-4448-98a1-8d5cbd8ea753" providerId="ADAL" clId="{FED7D5D5-1739-E242-A544-A1BE39830477}" dt="2025-04-19T21:02:07.724" v="3169" actId="2696"/>
        <pc:sldMkLst>
          <pc:docMk/>
          <pc:sldMk cId="792233539" sldId="558"/>
        </pc:sldMkLst>
      </pc:sldChg>
      <pc:sldChg chg="add del">
        <pc:chgData name="Lu, Xianguo" userId="57649a0a-d28e-4448-98a1-8d5cbd8ea753" providerId="ADAL" clId="{FED7D5D5-1739-E242-A544-A1BE39830477}" dt="2025-04-19T21:02:07.714" v="3168" actId="2696"/>
        <pc:sldMkLst>
          <pc:docMk/>
          <pc:sldMk cId="1369231462" sldId="559"/>
        </pc:sldMkLst>
      </pc:sldChg>
      <pc:sldChg chg="del">
        <pc:chgData name="Lu, Xianguo" userId="57649a0a-d28e-4448-98a1-8d5cbd8ea753" providerId="ADAL" clId="{FED7D5D5-1739-E242-A544-A1BE39830477}" dt="2025-04-19T19:41:18.809" v="2707" actId="2696"/>
        <pc:sldMkLst>
          <pc:docMk/>
          <pc:sldMk cId="2792567322" sldId="559"/>
        </pc:sldMkLst>
      </pc:sldChg>
      <pc:sldChg chg="modSp mod">
        <pc:chgData name="Lu, Xianguo" userId="57649a0a-d28e-4448-98a1-8d5cbd8ea753" providerId="ADAL" clId="{FED7D5D5-1739-E242-A544-A1BE39830477}" dt="2025-04-19T20:46:02.933" v="3106" actId="207"/>
        <pc:sldMkLst>
          <pc:docMk/>
          <pc:sldMk cId="1925712302" sldId="563"/>
        </pc:sldMkLst>
      </pc:sldChg>
      <pc:sldChg chg="del">
        <pc:chgData name="Lu, Xianguo" userId="57649a0a-d28e-4448-98a1-8d5cbd8ea753" providerId="ADAL" clId="{FED7D5D5-1739-E242-A544-A1BE39830477}" dt="2025-04-19T11:57:37.316" v="116" actId="2696"/>
        <pc:sldMkLst>
          <pc:docMk/>
          <pc:sldMk cId="401282971" sldId="571"/>
        </pc:sldMkLst>
      </pc:sldChg>
      <pc:sldChg chg="addSp delSp modSp mod delAnim modAnim">
        <pc:chgData name="Lu, Xianguo" userId="57649a0a-d28e-4448-98a1-8d5cbd8ea753" providerId="ADAL" clId="{FED7D5D5-1739-E242-A544-A1BE39830477}" dt="2025-04-23T09:31:06.419" v="7747" actId="14100"/>
        <pc:sldMkLst>
          <pc:docMk/>
          <pc:sldMk cId="33761660" sldId="581"/>
        </pc:sldMkLst>
      </pc:sldChg>
      <pc:sldChg chg="modSp mod">
        <pc:chgData name="Lu, Xianguo" userId="57649a0a-d28e-4448-98a1-8d5cbd8ea753" providerId="ADAL" clId="{FED7D5D5-1739-E242-A544-A1BE39830477}" dt="2025-04-23T05:56:00.459" v="7111" actId="20577"/>
        <pc:sldMkLst>
          <pc:docMk/>
          <pc:sldMk cId="3907036542" sldId="585"/>
        </pc:sldMkLst>
      </pc:sldChg>
      <pc:sldChg chg="modSp mod">
        <pc:chgData name="Lu, Xianguo" userId="57649a0a-d28e-4448-98a1-8d5cbd8ea753" providerId="ADAL" clId="{FED7D5D5-1739-E242-A544-A1BE39830477}" dt="2025-04-19T20:52:20.129" v="3127" actId="207"/>
        <pc:sldMkLst>
          <pc:docMk/>
          <pc:sldMk cId="951816586" sldId="597"/>
        </pc:sldMkLst>
      </pc:sldChg>
      <pc:sldChg chg="modSp mod">
        <pc:chgData name="Lu, Xianguo" userId="57649a0a-d28e-4448-98a1-8d5cbd8ea753" providerId="ADAL" clId="{FED7D5D5-1739-E242-A544-A1BE39830477}" dt="2025-04-19T20:52:57.350" v="3133" actId="207"/>
        <pc:sldMkLst>
          <pc:docMk/>
          <pc:sldMk cId="4037537519" sldId="598"/>
        </pc:sldMkLst>
      </pc:sldChg>
      <pc:sldChg chg="modSp">
        <pc:chgData name="Lu, Xianguo" userId="57649a0a-d28e-4448-98a1-8d5cbd8ea753" providerId="ADAL" clId="{FED7D5D5-1739-E242-A544-A1BE39830477}" dt="2025-04-19T20:53:15.966" v="3135" actId="207"/>
        <pc:sldMkLst>
          <pc:docMk/>
          <pc:sldMk cId="877343537" sldId="599"/>
        </pc:sldMkLst>
      </pc:sldChg>
      <pc:sldChg chg="modSp mod modAnim">
        <pc:chgData name="Lu, Xianguo" userId="57649a0a-d28e-4448-98a1-8d5cbd8ea753" providerId="ADAL" clId="{FED7D5D5-1739-E242-A544-A1BE39830477}" dt="2025-04-19T21:23:19.464" v="3261"/>
        <pc:sldMkLst>
          <pc:docMk/>
          <pc:sldMk cId="2618560631" sldId="600"/>
        </pc:sldMkLst>
      </pc:sldChg>
      <pc:sldChg chg="modSp mod">
        <pc:chgData name="Lu, Xianguo" userId="57649a0a-d28e-4448-98a1-8d5cbd8ea753" providerId="ADAL" clId="{FED7D5D5-1739-E242-A544-A1BE39830477}" dt="2025-04-19T20:54:21.753" v="3137" actId="207"/>
        <pc:sldMkLst>
          <pc:docMk/>
          <pc:sldMk cId="1087780409" sldId="601"/>
        </pc:sldMkLst>
      </pc:sldChg>
      <pc:sldChg chg="modSp mod modAnim">
        <pc:chgData name="Lu, Xianguo" userId="57649a0a-d28e-4448-98a1-8d5cbd8ea753" providerId="ADAL" clId="{FED7D5D5-1739-E242-A544-A1BE39830477}" dt="2025-04-19T21:24:29.759" v="3263"/>
        <pc:sldMkLst>
          <pc:docMk/>
          <pc:sldMk cId="1715471250" sldId="602"/>
        </pc:sldMkLst>
      </pc:sldChg>
      <pc:sldChg chg="addSp delSp modSp mod">
        <pc:chgData name="Lu, Xianguo" userId="57649a0a-d28e-4448-98a1-8d5cbd8ea753" providerId="ADAL" clId="{FED7D5D5-1739-E242-A544-A1BE39830477}" dt="2025-04-19T21:10:20.393" v="3188" actId="1076"/>
        <pc:sldMkLst>
          <pc:docMk/>
          <pc:sldMk cId="2348582737" sldId="605"/>
        </pc:sldMkLst>
      </pc:sldChg>
      <pc:sldChg chg="modSp del mod">
        <pc:chgData name="Lu, Xianguo" userId="57649a0a-d28e-4448-98a1-8d5cbd8ea753" providerId="ADAL" clId="{FED7D5D5-1739-E242-A544-A1BE39830477}" dt="2025-04-19T21:07:47.923" v="3176" actId="2696"/>
        <pc:sldMkLst>
          <pc:docMk/>
          <pc:sldMk cId="2678553286" sldId="606"/>
        </pc:sldMkLst>
      </pc:sldChg>
      <pc:sldChg chg="add del">
        <pc:chgData name="Lu, Xianguo" userId="57649a0a-d28e-4448-98a1-8d5cbd8ea753" providerId="ADAL" clId="{FED7D5D5-1739-E242-A544-A1BE39830477}" dt="2025-04-19T21:11:04.668" v="3190" actId="2696"/>
        <pc:sldMkLst>
          <pc:docMk/>
          <pc:sldMk cId="2919401806" sldId="606"/>
        </pc:sldMkLst>
      </pc:sldChg>
      <pc:sldChg chg="add del">
        <pc:chgData name="Lu, Xianguo" userId="57649a0a-d28e-4448-98a1-8d5cbd8ea753" providerId="ADAL" clId="{FED7D5D5-1739-E242-A544-A1BE39830477}" dt="2025-04-19T21:11:14.292" v="3191" actId="2696"/>
        <pc:sldMkLst>
          <pc:docMk/>
          <pc:sldMk cId="233407725" sldId="607"/>
        </pc:sldMkLst>
      </pc:sldChg>
      <pc:sldChg chg="modSp del mod">
        <pc:chgData name="Lu, Xianguo" userId="57649a0a-d28e-4448-98a1-8d5cbd8ea753" providerId="ADAL" clId="{FED7D5D5-1739-E242-A544-A1BE39830477}" dt="2025-04-19T21:07:47.923" v="3176" actId="2696"/>
        <pc:sldMkLst>
          <pc:docMk/>
          <pc:sldMk cId="300143178" sldId="607"/>
        </pc:sldMkLst>
      </pc:sldChg>
      <pc:sldChg chg="add del">
        <pc:chgData name="Lu, Xianguo" userId="57649a0a-d28e-4448-98a1-8d5cbd8ea753" providerId="ADAL" clId="{FED7D5D5-1739-E242-A544-A1BE39830477}" dt="2025-04-19T21:00:27.917" v="3164" actId="2696"/>
        <pc:sldMkLst>
          <pc:docMk/>
          <pc:sldMk cId="1492288169" sldId="611"/>
        </pc:sldMkLst>
      </pc:sldChg>
      <pc:sldChg chg="del">
        <pc:chgData name="Lu, Xianguo" userId="57649a0a-d28e-4448-98a1-8d5cbd8ea753" providerId="ADAL" clId="{FED7D5D5-1739-E242-A544-A1BE39830477}" dt="2025-04-19T20:47:15.149" v="3110" actId="2696"/>
        <pc:sldMkLst>
          <pc:docMk/>
          <pc:sldMk cId="3668143281" sldId="611"/>
        </pc:sldMkLst>
      </pc:sldChg>
      <pc:sldChg chg="addSp modSp mod modAnim">
        <pc:chgData name="Lu, Xianguo" userId="57649a0a-d28e-4448-98a1-8d5cbd8ea753" providerId="ADAL" clId="{FED7D5D5-1739-E242-A544-A1BE39830477}" dt="2025-04-19T20:50:27.812" v="3118"/>
        <pc:sldMkLst>
          <pc:docMk/>
          <pc:sldMk cId="2100880494" sldId="622"/>
        </pc:sldMkLst>
      </pc:sldChg>
      <pc:sldChg chg="modSp mod">
        <pc:chgData name="Lu, Xianguo" userId="57649a0a-d28e-4448-98a1-8d5cbd8ea753" providerId="ADAL" clId="{FED7D5D5-1739-E242-A544-A1BE39830477}" dt="2025-04-19T21:20:43.077" v="3258" actId="207"/>
        <pc:sldMkLst>
          <pc:docMk/>
          <pc:sldMk cId="1973703929" sldId="623"/>
        </pc:sldMkLst>
      </pc:sldChg>
      <pc:sldChg chg="addSp modSp mod modAnim">
        <pc:chgData name="Lu, Xianguo" userId="57649a0a-d28e-4448-98a1-8d5cbd8ea753" providerId="ADAL" clId="{FED7D5D5-1739-E242-A544-A1BE39830477}" dt="2025-04-21T19:58:50.113" v="4377"/>
        <pc:sldMkLst>
          <pc:docMk/>
          <pc:sldMk cId="575990275" sldId="624"/>
        </pc:sldMkLst>
      </pc:sldChg>
      <pc:sldChg chg="del">
        <pc:chgData name="Lu, Xianguo" userId="57649a0a-d28e-4448-98a1-8d5cbd8ea753" providerId="ADAL" clId="{FED7D5D5-1739-E242-A544-A1BE39830477}" dt="2025-04-19T19:31:41.576" v="2566" actId="2696"/>
        <pc:sldMkLst>
          <pc:docMk/>
          <pc:sldMk cId="18962365" sldId="628"/>
        </pc:sldMkLst>
      </pc:sldChg>
      <pc:sldChg chg="add del">
        <pc:chgData name="Lu, Xianguo" userId="57649a0a-d28e-4448-98a1-8d5cbd8ea753" providerId="ADAL" clId="{FED7D5D5-1739-E242-A544-A1BE39830477}" dt="2025-04-19T20:51:26.395" v="3122" actId="2696"/>
        <pc:sldMkLst>
          <pc:docMk/>
          <pc:sldMk cId="551076380" sldId="628"/>
        </pc:sldMkLst>
      </pc:sldChg>
      <pc:sldChg chg="delSp modSp mod">
        <pc:chgData name="Lu, Xianguo" userId="57649a0a-d28e-4448-98a1-8d5cbd8ea753" providerId="ADAL" clId="{FED7D5D5-1739-E242-A544-A1BE39830477}" dt="2025-04-23T09:37:15.887" v="7779" actId="2711"/>
        <pc:sldMkLst>
          <pc:docMk/>
          <pc:sldMk cId="3982530920" sldId="634"/>
        </pc:sldMkLst>
      </pc:sldChg>
      <pc:sldChg chg="del">
        <pc:chgData name="Lu, Xianguo" userId="57649a0a-d28e-4448-98a1-8d5cbd8ea753" providerId="ADAL" clId="{FED7D5D5-1739-E242-A544-A1BE39830477}" dt="2025-04-19T17:55:36.422" v="2110" actId="2696"/>
        <pc:sldMkLst>
          <pc:docMk/>
          <pc:sldMk cId="2558404764" sldId="635"/>
        </pc:sldMkLst>
      </pc:sldChg>
      <pc:sldChg chg="del">
        <pc:chgData name="Lu, Xianguo" userId="57649a0a-d28e-4448-98a1-8d5cbd8ea753" providerId="ADAL" clId="{FED7D5D5-1739-E242-A544-A1BE39830477}" dt="2025-04-19T19:42:33.232" v="2715" actId="2696"/>
        <pc:sldMkLst>
          <pc:docMk/>
          <pc:sldMk cId="3343233379" sldId="636"/>
        </pc:sldMkLst>
      </pc:sldChg>
      <pc:sldChg chg="del">
        <pc:chgData name="Lu, Xianguo" userId="57649a0a-d28e-4448-98a1-8d5cbd8ea753" providerId="ADAL" clId="{FED7D5D5-1739-E242-A544-A1BE39830477}" dt="2025-04-19T20:51:13.676" v="3121" actId="2696"/>
        <pc:sldMkLst>
          <pc:docMk/>
          <pc:sldMk cId="1222110189" sldId="637"/>
        </pc:sldMkLst>
      </pc:sldChg>
      <pc:sldChg chg="modSp mod">
        <pc:chgData name="Lu, Xianguo" userId="57649a0a-d28e-4448-98a1-8d5cbd8ea753" providerId="ADAL" clId="{FED7D5D5-1739-E242-A544-A1BE39830477}" dt="2025-04-19T20:25:07.469" v="3042" actId="207"/>
        <pc:sldMkLst>
          <pc:docMk/>
          <pc:sldMk cId="3109341001" sldId="638"/>
        </pc:sldMkLst>
      </pc:sldChg>
      <pc:sldChg chg="delSp add del mod">
        <pc:chgData name="Lu, Xianguo" userId="57649a0a-d28e-4448-98a1-8d5cbd8ea753" providerId="ADAL" clId="{FED7D5D5-1739-E242-A544-A1BE39830477}" dt="2025-04-19T12:45:59.701" v="357" actId="2696"/>
        <pc:sldMkLst>
          <pc:docMk/>
          <pc:sldMk cId="2412005840" sldId="639"/>
        </pc:sldMkLst>
      </pc:sldChg>
      <pc:sldChg chg="addSp delSp modSp add del mod delAnim modAnim">
        <pc:chgData name="Lu, Xianguo" userId="57649a0a-d28e-4448-98a1-8d5cbd8ea753" providerId="ADAL" clId="{FED7D5D5-1739-E242-A544-A1BE39830477}" dt="2025-04-22T21:25:12.044" v="6279" actId="2696"/>
        <pc:sldMkLst>
          <pc:docMk/>
          <pc:sldMk cId="3260764980" sldId="639"/>
        </pc:sldMkLst>
      </pc:sldChg>
      <pc:sldChg chg="addSp delSp modSp add mod addAnim delAnim modAnim">
        <pc:chgData name="Lu, Xianguo" userId="57649a0a-d28e-4448-98a1-8d5cbd8ea753" providerId="ADAL" clId="{FED7D5D5-1739-E242-A544-A1BE39830477}" dt="2025-04-21T20:45:20.865" v="5328" actId="732"/>
        <pc:sldMkLst>
          <pc:docMk/>
          <pc:sldMk cId="216186950" sldId="640"/>
        </pc:sldMkLst>
      </pc:sldChg>
      <pc:sldChg chg="addSp delSp modSp add mod delAnim modAnim">
        <pc:chgData name="Lu, Xianguo" userId="57649a0a-d28e-4448-98a1-8d5cbd8ea753" providerId="ADAL" clId="{FED7D5D5-1739-E242-A544-A1BE39830477}" dt="2025-04-23T00:13:05.791" v="6994" actId="20577"/>
        <pc:sldMkLst>
          <pc:docMk/>
          <pc:sldMk cId="1531296127" sldId="641"/>
        </pc:sldMkLst>
      </pc:sldChg>
      <pc:sldChg chg="delSp add del mod delAnim">
        <pc:chgData name="Lu, Xianguo" userId="57649a0a-d28e-4448-98a1-8d5cbd8ea753" providerId="ADAL" clId="{FED7D5D5-1739-E242-A544-A1BE39830477}" dt="2025-04-19T17:39:57.432" v="2014" actId="2696"/>
        <pc:sldMkLst>
          <pc:docMk/>
          <pc:sldMk cId="410630600" sldId="642"/>
        </pc:sldMkLst>
      </pc:sldChg>
      <pc:sldChg chg="addSp delSp modSp new del mod delAnim modAnim">
        <pc:chgData name="Lu, Xianguo" userId="57649a0a-d28e-4448-98a1-8d5cbd8ea753" providerId="ADAL" clId="{FED7D5D5-1739-E242-A544-A1BE39830477}" dt="2025-04-21T19:47:00.894" v="4335" actId="2696"/>
        <pc:sldMkLst>
          <pc:docMk/>
          <pc:sldMk cId="4017338670" sldId="643"/>
        </pc:sldMkLst>
      </pc:sldChg>
      <pc:sldChg chg="add del setBg">
        <pc:chgData name="Lu, Xianguo" userId="57649a0a-d28e-4448-98a1-8d5cbd8ea753" providerId="ADAL" clId="{FED7D5D5-1739-E242-A544-A1BE39830477}" dt="2025-04-19T21:00:41.855" v="3165" actId="2696"/>
        <pc:sldMkLst>
          <pc:docMk/>
          <pc:sldMk cId="189991759" sldId="644"/>
        </pc:sldMkLst>
      </pc:sldChg>
      <pc:sldChg chg="add del">
        <pc:chgData name="Lu, Xianguo" userId="57649a0a-d28e-4448-98a1-8d5cbd8ea753" providerId="ADAL" clId="{FED7D5D5-1739-E242-A544-A1BE39830477}" dt="2025-04-19T21:01:51.197" v="3166" actId="2696"/>
        <pc:sldMkLst>
          <pc:docMk/>
          <pc:sldMk cId="3824224037" sldId="645"/>
        </pc:sldMkLst>
      </pc:sldChg>
      <pc:sldChg chg="add">
        <pc:chgData name="Lu, Xianguo" userId="57649a0a-d28e-4448-98a1-8d5cbd8ea753" providerId="ADAL" clId="{FED7D5D5-1739-E242-A544-A1BE39830477}" dt="2025-04-23T09:24:03.558" v="7692"/>
        <pc:sldMkLst>
          <pc:docMk/>
          <pc:sldMk cId="1060467983" sldId="646"/>
        </pc:sldMkLst>
      </pc:sldChg>
      <pc:sldChg chg="delSp modSp add del mod delAnim">
        <pc:chgData name="Lu, Xianguo" userId="57649a0a-d28e-4448-98a1-8d5cbd8ea753" providerId="ADAL" clId="{FED7D5D5-1739-E242-A544-A1BE39830477}" dt="2025-04-23T09:23:55.577" v="7691" actId="2696"/>
        <pc:sldMkLst>
          <pc:docMk/>
          <pc:sldMk cId="3915760179" sldId="646"/>
        </pc:sldMkLst>
      </pc:sldChg>
      <pc:sldChg chg="addSp delSp modSp add mod delAnim modAnim">
        <pc:chgData name="Lu, Xianguo" userId="57649a0a-d28e-4448-98a1-8d5cbd8ea753" providerId="ADAL" clId="{FED7D5D5-1739-E242-A544-A1BE39830477}" dt="2025-04-22T21:49:56.577" v="6606" actId="167"/>
        <pc:sldMkLst>
          <pc:docMk/>
          <pc:sldMk cId="1888751678" sldId="647"/>
        </pc:sldMkLst>
      </pc:sldChg>
      <pc:sldChg chg="addSp delSp modSp add mod delAnim modAnim">
        <pc:chgData name="Lu, Xianguo" userId="57649a0a-d28e-4448-98a1-8d5cbd8ea753" providerId="ADAL" clId="{FED7D5D5-1739-E242-A544-A1BE39830477}" dt="2025-04-22T21:50:22.778" v="6616" actId="1035"/>
        <pc:sldMkLst>
          <pc:docMk/>
          <pc:sldMk cId="4055367786" sldId="648"/>
        </pc:sldMkLst>
      </pc:sldChg>
      <pc:sldChg chg="delSp modSp add mod delAnim modAnim">
        <pc:chgData name="Lu, Xianguo" userId="57649a0a-d28e-4448-98a1-8d5cbd8ea753" providerId="ADAL" clId="{FED7D5D5-1739-E242-A544-A1BE39830477}" dt="2025-04-21T20:47:10.727" v="5337" actId="732"/>
        <pc:sldMkLst>
          <pc:docMk/>
          <pc:sldMk cId="1128924299" sldId="649"/>
        </pc:sldMkLst>
      </pc:sldChg>
      <pc:sldChg chg="addSp delSp modSp add mod delAnim modAnim">
        <pc:chgData name="Lu, Xianguo" userId="57649a0a-d28e-4448-98a1-8d5cbd8ea753" providerId="ADAL" clId="{FED7D5D5-1739-E242-A544-A1BE39830477}" dt="2025-04-23T09:29:51.214" v="7734" actId="20577"/>
        <pc:sldMkLst>
          <pc:docMk/>
          <pc:sldMk cId="2188772003" sldId="650"/>
        </pc:sldMkLst>
      </pc:sldChg>
      <pc:sldChg chg="addSp delSp modSp add del">
        <pc:chgData name="Lu, Xianguo" userId="57649a0a-d28e-4448-98a1-8d5cbd8ea753" providerId="ADAL" clId="{FED7D5D5-1739-E242-A544-A1BE39830477}" dt="2025-04-21T19:52:38.688" v="4346" actId="2696"/>
        <pc:sldMkLst>
          <pc:docMk/>
          <pc:sldMk cId="2068240813" sldId="651"/>
        </pc:sldMkLst>
      </pc:sldChg>
      <pc:sldChg chg="addSp delSp modSp new mod delAnim modAnim">
        <pc:chgData name="Lu, Xianguo" userId="57649a0a-d28e-4448-98a1-8d5cbd8ea753" providerId="ADAL" clId="{FED7D5D5-1739-E242-A544-A1BE39830477}" dt="2025-04-22T22:29:39.192" v="6962"/>
        <pc:sldMkLst>
          <pc:docMk/>
          <pc:sldMk cId="2521485615" sldId="652"/>
        </pc:sldMkLst>
      </pc:sldChg>
      <pc:sldChg chg="addSp delSp modSp new mod setBg modAnim">
        <pc:chgData name="Lu, Xianguo" userId="57649a0a-d28e-4448-98a1-8d5cbd8ea753" providerId="ADAL" clId="{FED7D5D5-1739-E242-A544-A1BE39830477}" dt="2025-04-22T22:11:48.718" v="6926"/>
        <pc:sldMkLst>
          <pc:docMk/>
          <pc:sldMk cId="82195332" sldId="653"/>
        </pc:sldMkLst>
      </pc:sldChg>
      <pc:sldChg chg="addSp delSp modSp new del mod">
        <pc:chgData name="Lu, Xianguo" userId="57649a0a-d28e-4448-98a1-8d5cbd8ea753" providerId="ADAL" clId="{FED7D5D5-1739-E242-A544-A1BE39830477}" dt="2025-04-22T21:23:40.712" v="6272" actId="2696"/>
        <pc:sldMkLst>
          <pc:docMk/>
          <pc:sldMk cId="3984383806" sldId="654"/>
        </pc:sldMkLst>
      </pc:sldChg>
      <pc:sldChg chg="modSp add del mod">
        <pc:chgData name="Lu, Xianguo" userId="57649a0a-d28e-4448-98a1-8d5cbd8ea753" providerId="ADAL" clId="{FED7D5D5-1739-E242-A544-A1BE39830477}" dt="2025-04-22T22:16:36.870" v="6929" actId="2696"/>
        <pc:sldMkLst>
          <pc:docMk/>
          <pc:sldMk cId="1689701009" sldId="655"/>
        </pc:sldMkLst>
      </pc:sldChg>
      <pc:sldChg chg="modSp add del mod">
        <pc:chgData name="Lu, Xianguo" userId="57649a0a-d28e-4448-98a1-8d5cbd8ea753" providerId="ADAL" clId="{FED7D5D5-1739-E242-A544-A1BE39830477}" dt="2025-04-22T22:34:03.626" v="6963" actId="2696"/>
        <pc:sldMkLst>
          <pc:docMk/>
          <pc:sldMk cId="1357105812" sldId="656"/>
        </pc:sldMkLst>
      </pc:sldChg>
      <pc:sldChg chg="addSp delSp modSp add mod modAnim">
        <pc:chgData name="Lu, Xianguo" userId="57649a0a-d28e-4448-98a1-8d5cbd8ea753" providerId="ADAL" clId="{FED7D5D5-1739-E242-A544-A1BE39830477}" dt="2025-04-21T22:15:11.522" v="5959"/>
        <pc:sldMkLst>
          <pc:docMk/>
          <pc:sldMk cId="1499592628" sldId="657"/>
        </pc:sldMkLst>
      </pc:sldChg>
      <pc:sldChg chg="addSp delSp add del setBg delDesignElem">
        <pc:chgData name="Lu, Xianguo" userId="57649a0a-d28e-4448-98a1-8d5cbd8ea753" providerId="ADAL" clId="{FED7D5D5-1739-E242-A544-A1BE39830477}" dt="2025-04-22T21:13:45.107" v="6108"/>
        <pc:sldMkLst>
          <pc:docMk/>
          <pc:sldMk cId="483213739" sldId="658"/>
        </pc:sldMkLst>
      </pc:sldChg>
      <pc:sldChg chg="addSp delSp add del setBg delDesignElem">
        <pc:chgData name="Lu, Xianguo" userId="57649a0a-d28e-4448-98a1-8d5cbd8ea753" providerId="ADAL" clId="{FED7D5D5-1739-E242-A544-A1BE39830477}" dt="2025-04-22T21:13:47.819" v="6111"/>
        <pc:sldMkLst>
          <pc:docMk/>
          <pc:sldMk cId="1209063902" sldId="658"/>
        </pc:sldMkLst>
      </pc:sldChg>
      <pc:sldChg chg="addSp delSp modSp add mod">
        <pc:chgData name="Lu, Xianguo" userId="57649a0a-d28e-4448-98a1-8d5cbd8ea753" providerId="ADAL" clId="{FED7D5D5-1739-E242-A544-A1BE39830477}" dt="2025-04-22T21:32:12.754" v="6357" actId="1076"/>
        <pc:sldMkLst>
          <pc:docMk/>
          <pc:sldMk cId="1971671771" sldId="658"/>
        </pc:sldMkLst>
      </pc:sldChg>
      <pc:sldChg chg="addSp delSp modSp add del mod modAnim">
        <pc:chgData name="Lu, Xianguo" userId="57649a0a-d28e-4448-98a1-8d5cbd8ea753" providerId="ADAL" clId="{FED7D5D5-1739-E242-A544-A1BE39830477}" dt="2025-04-23T00:20:01.614" v="7052" actId="2696"/>
        <pc:sldMkLst>
          <pc:docMk/>
          <pc:sldMk cId="912513108" sldId="659"/>
        </pc:sldMkLst>
      </pc:sldChg>
      <pc:sldChg chg="delSp modSp add mod">
        <pc:chgData name="Lu, Xianguo" userId="57649a0a-d28e-4448-98a1-8d5cbd8ea753" providerId="ADAL" clId="{FED7D5D5-1739-E242-A544-A1BE39830477}" dt="2025-04-23T09:29:55.212" v="7736" actId="20577"/>
        <pc:sldMkLst>
          <pc:docMk/>
          <pc:sldMk cId="1269883941" sldId="660"/>
        </pc:sldMkLst>
      </pc:sldChg>
    </pc:docChg>
  </pc:docChgLst>
  <pc:docChgLst>
    <pc:chgData name="Lu, Xianguo" userId="57649a0a-d28e-4448-98a1-8d5cbd8ea753" providerId="ADAL" clId="{E95299A0-D64B-194F-9069-A6DCE79B749D}"/>
    <pc:docChg chg="undo custSel addSld delSld modSld sldOrd">
      <pc:chgData name="Lu, Xianguo" userId="57649a0a-d28e-4448-98a1-8d5cbd8ea753" providerId="ADAL" clId="{E95299A0-D64B-194F-9069-A6DCE79B749D}" dt="2025-01-02T17:59:41.769" v="398" actId="478"/>
      <pc:docMkLst>
        <pc:docMk/>
      </pc:docMkLst>
      <pc:sldChg chg="del">
        <pc:chgData name="Lu, Xianguo" userId="57649a0a-d28e-4448-98a1-8d5cbd8ea753" providerId="ADAL" clId="{E95299A0-D64B-194F-9069-A6DCE79B749D}" dt="2024-12-31T19:24:37.541" v="283" actId="2696"/>
        <pc:sldMkLst>
          <pc:docMk/>
          <pc:sldMk cId="1951511031" sldId="265"/>
        </pc:sldMkLst>
      </pc:sldChg>
      <pc:sldChg chg="addSp delSp modSp mod delAnim">
        <pc:chgData name="Lu, Xianguo" userId="57649a0a-d28e-4448-98a1-8d5cbd8ea753" providerId="ADAL" clId="{E95299A0-D64B-194F-9069-A6DCE79B749D}" dt="2024-12-31T19:22:44.400" v="281" actId="1076"/>
        <pc:sldMkLst>
          <pc:docMk/>
          <pc:sldMk cId="1956750537" sldId="293"/>
        </pc:sldMkLst>
      </pc:sldChg>
      <pc:sldChg chg="del">
        <pc:chgData name="Lu, Xianguo" userId="57649a0a-d28e-4448-98a1-8d5cbd8ea753" providerId="ADAL" clId="{E95299A0-D64B-194F-9069-A6DCE79B749D}" dt="2024-12-31T19:27:17.560" v="293" actId="2696"/>
        <pc:sldMkLst>
          <pc:docMk/>
          <pc:sldMk cId="2423158307" sldId="305"/>
        </pc:sldMkLst>
      </pc:sldChg>
      <pc:sldChg chg="del">
        <pc:chgData name="Lu, Xianguo" userId="57649a0a-d28e-4448-98a1-8d5cbd8ea753" providerId="ADAL" clId="{E95299A0-D64B-194F-9069-A6DCE79B749D}" dt="2024-12-31T19:27:17.563" v="294" actId="2696"/>
        <pc:sldMkLst>
          <pc:docMk/>
          <pc:sldMk cId="1927732615" sldId="311"/>
        </pc:sldMkLst>
      </pc:sldChg>
      <pc:sldChg chg="add del">
        <pc:chgData name="Lu, Xianguo" userId="57649a0a-d28e-4448-98a1-8d5cbd8ea753" providerId="ADAL" clId="{E95299A0-D64B-194F-9069-A6DCE79B749D}" dt="2024-12-31T19:24:46.043" v="286"/>
        <pc:sldMkLst>
          <pc:docMk/>
          <pc:sldMk cId="3052314646" sldId="314"/>
        </pc:sldMkLst>
      </pc:sldChg>
      <pc:sldChg chg="del">
        <pc:chgData name="Lu, Xianguo" userId="57649a0a-d28e-4448-98a1-8d5cbd8ea753" providerId="ADAL" clId="{E95299A0-D64B-194F-9069-A6DCE79B749D}" dt="2024-12-31T19:27:17.568" v="295" actId="2696"/>
        <pc:sldMkLst>
          <pc:docMk/>
          <pc:sldMk cId="800558018" sldId="315"/>
        </pc:sldMkLst>
      </pc:sldChg>
      <pc:sldChg chg="del">
        <pc:chgData name="Lu, Xianguo" userId="57649a0a-d28e-4448-98a1-8d5cbd8ea753" providerId="ADAL" clId="{E95299A0-D64B-194F-9069-A6DCE79B749D}" dt="2024-12-31T19:27:17.551" v="291" actId="2696"/>
        <pc:sldMkLst>
          <pc:docMk/>
          <pc:sldMk cId="1924871668" sldId="320"/>
        </pc:sldMkLst>
      </pc:sldChg>
      <pc:sldChg chg="del">
        <pc:chgData name="Lu, Xianguo" userId="57649a0a-d28e-4448-98a1-8d5cbd8ea753" providerId="ADAL" clId="{E95299A0-D64B-194F-9069-A6DCE79B749D}" dt="2024-12-31T19:30:50.365" v="305" actId="2696"/>
        <pc:sldMkLst>
          <pc:docMk/>
          <pc:sldMk cId="3868865528" sldId="330"/>
        </pc:sldMkLst>
      </pc:sldChg>
      <pc:sldChg chg="del">
        <pc:chgData name="Lu, Xianguo" userId="57649a0a-d28e-4448-98a1-8d5cbd8ea753" providerId="ADAL" clId="{E95299A0-D64B-194F-9069-A6DCE79B749D}" dt="2024-12-31T19:18:35.801" v="266" actId="2696"/>
        <pc:sldMkLst>
          <pc:docMk/>
          <pc:sldMk cId="516267705" sldId="342"/>
        </pc:sldMkLst>
      </pc:sldChg>
      <pc:sldChg chg="del">
        <pc:chgData name="Lu, Xianguo" userId="57649a0a-d28e-4448-98a1-8d5cbd8ea753" providerId="ADAL" clId="{E95299A0-D64B-194F-9069-A6DCE79B749D}" dt="2024-12-31T19:26:44.644" v="288" actId="2696"/>
        <pc:sldMkLst>
          <pc:docMk/>
          <pc:sldMk cId="3608737731" sldId="360"/>
        </pc:sldMkLst>
      </pc:sldChg>
      <pc:sldChg chg="del">
        <pc:chgData name="Lu, Xianguo" userId="57649a0a-d28e-4448-98a1-8d5cbd8ea753" providerId="ADAL" clId="{E95299A0-D64B-194F-9069-A6DCE79B749D}" dt="2024-12-31T19:26:44.663" v="289" actId="2696"/>
        <pc:sldMkLst>
          <pc:docMk/>
          <pc:sldMk cId="1673656181" sldId="361"/>
        </pc:sldMkLst>
      </pc:sldChg>
      <pc:sldChg chg="del">
        <pc:chgData name="Lu, Xianguo" userId="57649a0a-d28e-4448-98a1-8d5cbd8ea753" providerId="ADAL" clId="{E95299A0-D64B-194F-9069-A6DCE79B749D}" dt="2024-12-31T19:27:17.555" v="292" actId="2696"/>
        <pc:sldMkLst>
          <pc:docMk/>
          <pc:sldMk cId="753261301" sldId="362"/>
        </pc:sldMkLst>
      </pc:sldChg>
      <pc:sldChg chg="del">
        <pc:chgData name="Lu, Xianguo" userId="57649a0a-d28e-4448-98a1-8d5cbd8ea753" providerId="ADAL" clId="{E95299A0-D64B-194F-9069-A6DCE79B749D}" dt="2024-12-31T19:29:53.390" v="297" actId="2696"/>
        <pc:sldMkLst>
          <pc:docMk/>
          <pc:sldMk cId="3746440" sldId="427"/>
        </pc:sldMkLst>
      </pc:sldChg>
      <pc:sldChg chg="del">
        <pc:chgData name="Lu, Xianguo" userId="57649a0a-d28e-4448-98a1-8d5cbd8ea753" providerId="ADAL" clId="{E95299A0-D64B-194F-9069-A6DCE79B749D}" dt="2024-12-31T19:29:56.814" v="298" actId="2696"/>
        <pc:sldMkLst>
          <pc:docMk/>
          <pc:sldMk cId="3991272205" sldId="428"/>
        </pc:sldMkLst>
      </pc:sldChg>
      <pc:sldChg chg="del">
        <pc:chgData name="Lu, Xianguo" userId="57649a0a-d28e-4448-98a1-8d5cbd8ea753" providerId="ADAL" clId="{E95299A0-D64B-194F-9069-A6DCE79B749D}" dt="2024-12-31T19:30:02.240" v="300" actId="2696"/>
        <pc:sldMkLst>
          <pc:docMk/>
          <pc:sldMk cId="262422970" sldId="429"/>
        </pc:sldMkLst>
      </pc:sldChg>
      <pc:sldChg chg="del">
        <pc:chgData name="Lu, Xianguo" userId="57649a0a-d28e-4448-98a1-8d5cbd8ea753" providerId="ADAL" clId="{E95299A0-D64B-194F-9069-A6DCE79B749D}" dt="2024-12-31T19:19:08.032" v="270" actId="2696"/>
        <pc:sldMkLst>
          <pc:docMk/>
          <pc:sldMk cId="2912224543" sldId="457"/>
        </pc:sldMkLst>
      </pc:sldChg>
      <pc:sldChg chg="del">
        <pc:chgData name="Lu, Xianguo" userId="57649a0a-d28e-4448-98a1-8d5cbd8ea753" providerId="ADAL" clId="{E95299A0-D64B-194F-9069-A6DCE79B749D}" dt="2024-12-31T19:24:37.493" v="282" actId="2696"/>
        <pc:sldMkLst>
          <pc:docMk/>
          <pc:sldMk cId="3654446785" sldId="471"/>
        </pc:sldMkLst>
      </pc:sldChg>
      <pc:sldChg chg="del">
        <pc:chgData name="Lu, Xianguo" userId="57649a0a-d28e-4448-98a1-8d5cbd8ea753" providerId="ADAL" clId="{E95299A0-D64B-194F-9069-A6DCE79B749D}" dt="2024-12-31T19:24:37.636" v="284" actId="2696"/>
        <pc:sldMkLst>
          <pc:docMk/>
          <pc:sldMk cId="2998292656" sldId="486"/>
        </pc:sldMkLst>
      </pc:sldChg>
      <pc:sldChg chg="add del">
        <pc:chgData name="Lu, Xianguo" userId="57649a0a-d28e-4448-98a1-8d5cbd8ea753" providerId="ADAL" clId="{E95299A0-D64B-194F-9069-A6DCE79B749D}" dt="2025-01-02T17:56:02.739" v="384" actId="2696"/>
        <pc:sldMkLst>
          <pc:docMk/>
          <pc:sldMk cId="496984784" sldId="495"/>
        </pc:sldMkLst>
      </pc:sldChg>
      <pc:sldChg chg="delSp modSp mod">
        <pc:chgData name="Lu, Xianguo" userId="57649a0a-d28e-4448-98a1-8d5cbd8ea753" providerId="ADAL" clId="{E95299A0-D64B-194F-9069-A6DCE79B749D}" dt="2024-12-31T12:51:18.769" v="114" actId="1076"/>
        <pc:sldMkLst>
          <pc:docMk/>
          <pc:sldMk cId="1388125922" sldId="501"/>
        </pc:sldMkLst>
      </pc:sldChg>
      <pc:sldChg chg="del">
        <pc:chgData name="Lu, Xianguo" userId="57649a0a-d28e-4448-98a1-8d5cbd8ea753" providerId="ADAL" clId="{E95299A0-D64B-194F-9069-A6DCE79B749D}" dt="2024-12-31T19:18:42.308" v="268" actId="2696"/>
        <pc:sldMkLst>
          <pc:docMk/>
          <pc:sldMk cId="3211088415" sldId="503"/>
        </pc:sldMkLst>
      </pc:sldChg>
      <pc:sldChg chg="del">
        <pc:chgData name="Lu, Xianguo" userId="57649a0a-d28e-4448-98a1-8d5cbd8ea753" providerId="ADAL" clId="{E95299A0-D64B-194F-9069-A6DCE79B749D}" dt="2024-12-31T19:27:17.572" v="296" actId="2696"/>
        <pc:sldMkLst>
          <pc:docMk/>
          <pc:sldMk cId="1969110898" sldId="505"/>
        </pc:sldMkLst>
      </pc:sldChg>
      <pc:sldChg chg="del">
        <pc:chgData name="Lu, Xianguo" userId="57649a0a-d28e-4448-98a1-8d5cbd8ea753" providerId="ADAL" clId="{E95299A0-D64B-194F-9069-A6DCE79B749D}" dt="2024-12-31T19:27:17.547" v="290" actId="2696"/>
        <pc:sldMkLst>
          <pc:docMk/>
          <pc:sldMk cId="2939570951" sldId="508"/>
        </pc:sldMkLst>
      </pc:sldChg>
      <pc:sldChg chg="del">
        <pc:chgData name="Lu, Xianguo" userId="57649a0a-d28e-4448-98a1-8d5cbd8ea753" providerId="ADAL" clId="{E95299A0-D64B-194F-9069-A6DCE79B749D}" dt="2024-12-31T19:19:08.204" v="271" actId="2696"/>
        <pc:sldMkLst>
          <pc:docMk/>
          <pc:sldMk cId="2394805038" sldId="511"/>
        </pc:sldMkLst>
      </pc:sldChg>
      <pc:sldChg chg="del">
        <pc:chgData name="Lu, Xianguo" userId="57649a0a-d28e-4448-98a1-8d5cbd8ea753" providerId="ADAL" clId="{E95299A0-D64B-194F-9069-A6DCE79B749D}" dt="2024-12-31T19:29:58.195" v="299" actId="2696"/>
        <pc:sldMkLst>
          <pc:docMk/>
          <pc:sldMk cId="3787795665" sldId="513"/>
        </pc:sldMkLst>
      </pc:sldChg>
      <pc:sldChg chg="del">
        <pc:chgData name="Lu, Xianguo" userId="57649a0a-d28e-4448-98a1-8d5cbd8ea753" providerId="ADAL" clId="{E95299A0-D64B-194F-9069-A6DCE79B749D}" dt="2024-12-31T19:18:59.928" v="269" actId="2696"/>
        <pc:sldMkLst>
          <pc:docMk/>
          <pc:sldMk cId="799907324" sldId="516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3556656161" sldId="524"/>
        </pc:sldMkLst>
      </pc:sldChg>
      <pc:sldChg chg="del">
        <pc:chgData name="Lu, Xianguo" userId="57649a0a-d28e-4448-98a1-8d5cbd8ea753" providerId="ADAL" clId="{E95299A0-D64B-194F-9069-A6DCE79B749D}" dt="2024-12-31T19:19:37.133" v="272" actId="2696"/>
        <pc:sldMkLst>
          <pc:docMk/>
          <pc:sldMk cId="2374027485" sldId="535"/>
        </pc:sldMkLst>
      </pc:sldChg>
      <pc:sldChg chg="del">
        <pc:chgData name="Lu, Xianguo" userId="57649a0a-d28e-4448-98a1-8d5cbd8ea753" providerId="ADAL" clId="{E95299A0-D64B-194F-9069-A6DCE79B749D}" dt="2024-12-31T19:19:37.157" v="274" actId="2696"/>
        <pc:sldMkLst>
          <pc:docMk/>
          <pc:sldMk cId="2133309771" sldId="538"/>
        </pc:sldMkLst>
      </pc:sldChg>
      <pc:sldChg chg="del">
        <pc:chgData name="Lu, Xianguo" userId="57649a0a-d28e-4448-98a1-8d5cbd8ea753" providerId="ADAL" clId="{E95299A0-D64B-194F-9069-A6DCE79B749D}" dt="2024-12-31T19:30:10.168" v="301" actId="2696"/>
        <pc:sldMkLst>
          <pc:docMk/>
          <pc:sldMk cId="2035096172" sldId="541"/>
        </pc:sldMkLst>
      </pc:sldChg>
      <pc:sldChg chg="del">
        <pc:chgData name="Lu, Xianguo" userId="57649a0a-d28e-4448-98a1-8d5cbd8ea753" providerId="ADAL" clId="{E95299A0-D64B-194F-9069-A6DCE79B749D}" dt="2024-12-31T19:19:37.137" v="273" actId="2696"/>
        <pc:sldMkLst>
          <pc:docMk/>
          <pc:sldMk cId="2894109206" sldId="542"/>
        </pc:sldMkLst>
      </pc:sldChg>
      <pc:sldChg chg="delSp modSp mod">
        <pc:chgData name="Lu, Xianguo" userId="57649a0a-d28e-4448-98a1-8d5cbd8ea753" providerId="ADAL" clId="{E95299A0-D64B-194F-9069-A6DCE79B749D}" dt="2024-12-31T19:35:24.308" v="319" actId="478"/>
        <pc:sldMkLst>
          <pc:docMk/>
          <pc:sldMk cId="1363428137" sldId="555"/>
        </pc:sldMkLst>
      </pc:sldChg>
      <pc:sldChg chg="del">
        <pc:chgData name="Lu, Xianguo" userId="57649a0a-d28e-4448-98a1-8d5cbd8ea753" providerId="ADAL" clId="{E95299A0-D64B-194F-9069-A6DCE79B749D}" dt="2024-12-31T19:18:38.072" v="267" actId="2696"/>
        <pc:sldMkLst>
          <pc:docMk/>
          <pc:sldMk cId="64141065" sldId="560"/>
        </pc:sldMkLst>
      </pc:sldChg>
      <pc:sldChg chg="del">
        <pc:chgData name="Lu, Xianguo" userId="57649a0a-d28e-4448-98a1-8d5cbd8ea753" providerId="ADAL" clId="{E95299A0-D64B-194F-9069-A6DCE79B749D}" dt="2024-12-31T19:30:41.358" v="303" actId="2696"/>
        <pc:sldMkLst>
          <pc:docMk/>
          <pc:sldMk cId="92065048" sldId="561"/>
        </pc:sldMkLst>
      </pc:sldChg>
      <pc:sldChg chg="del">
        <pc:chgData name="Lu, Xianguo" userId="57649a0a-d28e-4448-98a1-8d5cbd8ea753" providerId="ADAL" clId="{E95299A0-D64B-194F-9069-A6DCE79B749D}" dt="2024-12-31T19:30:24.149" v="302" actId="2696"/>
        <pc:sldMkLst>
          <pc:docMk/>
          <pc:sldMk cId="2072368775" sldId="564"/>
        </pc:sldMkLst>
      </pc:sldChg>
      <pc:sldChg chg="ord">
        <pc:chgData name="Lu, Xianguo" userId="57649a0a-d28e-4448-98a1-8d5cbd8ea753" providerId="ADAL" clId="{E95299A0-D64B-194F-9069-A6DCE79B749D}" dt="2024-12-31T19:31:31.901" v="308" actId="20578"/>
        <pc:sldMkLst>
          <pc:docMk/>
          <pc:sldMk cId="2209216187" sldId="566"/>
        </pc:sldMkLst>
      </pc:sldChg>
      <pc:sldChg chg="del">
        <pc:chgData name="Lu, Xianguo" userId="57649a0a-d28e-4448-98a1-8d5cbd8ea753" providerId="ADAL" clId="{E95299A0-D64B-194F-9069-A6DCE79B749D}" dt="2024-12-31T19:30:46.738" v="304" actId="2696"/>
        <pc:sldMkLst>
          <pc:docMk/>
          <pc:sldMk cId="2729207526" sldId="567"/>
        </pc:sldMkLst>
      </pc:sldChg>
      <pc:sldChg chg="del">
        <pc:chgData name="Lu, Xianguo" userId="57649a0a-d28e-4448-98a1-8d5cbd8ea753" providerId="ADAL" clId="{E95299A0-D64B-194F-9069-A6DCE79B749D}" dt="2024-12-31T19:30:55.479" v="306" actId="2696"/>
        <pc:sldMkLst>
          <pc:docMk/>
          <pc:sldMk cId="2656156173" sldId="568"/>
        </pc:sldMkLst>
      </pc:sldChg>
      <pc:sldChg chg="addSp delSp modSp new mod setBg">
        <pc:chgData name="Lu, Xianguo" userId="57649a0a-d28e-4448-98a1-8d5cbd8ea753" providerId="ADAL" clId="{E95299A0-D64B-194F-9069-A6DCE79B749D}" dt="2024-12-31T19:44:03.844" v="367" actId="478"/>
        <pc:sldMkLst>
          <pc:docMk/>
          <pc:sldMk cId="2043940642" sldId="569"/>
        </pc:sldMkLst>
      </pc:sldChg>
      <pc:sldChg chg="addSp delSp modSp new mod setBg">
        <pc:chgData name="Lu, Xianguo" userId="57649a0a-d28e-4448-98a1-8d5cbd8ea753" providerId="ADAL" clId="{E95299A0-D64B-194F-9069-A6DCE79B749D}" dt="2024-12-31T16:13:30.195" v="133" actId="1076"/>
        <pc:sldMkLst>
          <pc:docMk/>
          <pc:sldMk cId="1741812467" sldId="570"/>
        </pc:sldMkLst>
      </pc:sldChg>
      <pc:sldChg chg="add">
        <pc:chgData name="Lu, Xianguo" userId="57649a0a-d28e-4448-98a1-8d5cbd8ea753" providerId="ADAL" clId="{E95299A0-D64B-194F-9069-A6DCE79B749D}" dt="2024-12-31T19:24:46.043" v="286"/>
        <pc:sldMkLst>
          <pc:docMk/>
          <pc:sldMk cId="1233342980" sldId="571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1495702553" sldId="572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3734655289" sldId="573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90200864" sldId="574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1753854390" sldId="575"/>
        </pc:sldMkLst>
      </pc:sldChg>
      <pc:sldChg chg="add">
        <pc:chgData name="Lu, Xianguo" userId="57649a0a-d28e-4448-98a1-8d5cbd8ea753" providerId="ADAL" clId="{E95299A0-D64B-194F-9069-A6DCE79B749D}" dt="2024-12-31T19:26:30.259" v="287"/>
        <pc:sldMkLst>
          <pc:docMk/>
          <pc:sldMk cId="2061033114" sldId="576"/>
        </pc:sldMkLst>
      </pc:sldChg>
      <pc:sldChg chg="modSp new mod ord">
        <pc:chgData name="Lu, Xianguo" userId="57649a0a-d28e-4448-98a1-8d5cbd8ea753" providerId="ADAL" clId="{E95299A0-D64B-194F-9069-A6DCE79B749D}" dt="2024-12-31T19:32:57.348" v="317" actId="20578"/>
        <pc:sldMkLst>
          <pc:docMk/>
          <pc:sldMk cId="933799650" sldId="577"/>
        </pc:sldMkLst>
      </pc:sldChg>
      <pc:sldChg chg="modSp add mod">
        <pc:chgData name="Lu, Xianguo" userId="57649a0a-d28e-4448-98a1-8d5cbd8ea753" providerId="ADAL" clId="{E95299A0-D64B-194F-9069-A6DCE79B749D}" dt="2025-01-02T17:53:59.230" v="382" actId="20577"/>
        <pc:sldMkLst>
          <pc:docMk/>
          <pc:sldMk cId="2416035764" sldId="578"/>
        </pc:sldMkLst>
      </pc:sldChg>
      <pc:sldChg chg="modSp new del mod">
        <pc:chgData name="Lu, Xianguo" userId="57649a0a-d28e-4448-98a1-8d5cbd8ea753" providerId="ADAL" clId="{E95299A0-D64B-194F-9069-A6DCE79B749D}" dt="2025-01-02T17:53:44.065" v="368" actId="2696"/>
        <pc:sldMkLst>
          <pc:docMk/>
          <pc:sldMk cId="3072862220" sldId="578"/>
        </pc:sldMkLst>
      </pc:sldChg>
      <pc:sldChg chg="add">
        <pc:chgData name="Lu, Xianguo" userId="57649a0a-d28e-4448-98a1-8d5cbd8ea753" providerId="ADAL" clId="{E95299A0-D64B-194F-9069-A6DCE79B749D}" dt="2025-01-02T17:55:58.473" v="383"/>
        <pc:sldMkLst>
          <pc:docMk/>
          <pc:sldMk cId="2923765515" sldId="579"/>
        </pc:sldMkLst>
      </pc:sldChg>
      <pc:sldChg chg="delSp modSp add mod">
        <pc:chgData name="Lu, Xianguo" userId="57649a0a-d28e-4448-98a1-8d5cbd8ea753" providerId="ADAL" clId="{E95299A0-D64B-194F-9069-A6DCE79B749D}" dt="2025-01-02T17:59:41.769" v="398" actId="478"/>
        <pc:sldMkLst>
          <pc:docMk/>
          <pc:sldMk cId="2943990450" sldId="580"/>
        </pc:sldMkLst>
      </pc:sldChg>
    </pc:docChg>
  </pc:docChgLst>
  <pc:docChgLst>
    <pc:chgData name="Lu, Xianguo" userId="57649a0a-d28e-4448-98a1-8d5cbd8ea753" providerId="ADAL" clId="{EE14D4E4-0A36-9A4D-A4F9-616C893EB4D5}"/>
    <pc:docChg chg="undo custSel addSld delSld modSld sldOrd">
      <pc:chgData name="Lu, Xianguo" userId="57649a0a-d28e-4448-98a1-8d5cbd8ea753" providerId="ADAL" clId="{EE14D4E4-0A36-9A4D-A4F9-616C893EB4D5}" dt="2023-11-06T23:39:56.473" v="2130"/>
      <pc:docMkLst>
        <pc:docMk/>
      </pc:docMkLst>
      <pc:sldChg chg="addSp modSp add del mod modNotes">
        <pc:chgData name="Lu, Xianguo" userId="57649a0a-d28e-4448-98a1-8d5cbd8ea753" providerId="ADAL" clId="{EE14D4E4-0A36-9A4D-A4F9-616C893EB4D5}" dt="2023-11-05T10:14:21.547" v="235" actId="2696"/>
        <pc:sldMkLst>
          <pc:docMk/>
          <pc:sldMk cId="0" sldId="258"/>
        </pc:sldMkLst>
      </pc:sldChg>
      <pc:sldChg chg="modSp mod">
        <pc:chgData name="Lu, Xianguo" userId="57649a0a-d28e-4448-98a1-8d5cbd8ea753" providerId="ADAL" clId="{EE14D4E4-0A36-9A4D-A4F9-616C893EB4D5}" dt="2023-11-05T09:54:16.182" v="46" actId="20577"/>
        <pc:sldMkLst>
          <pc:docMk/>
          <pc:sldMk cId="566338582" sldId="259"/>
        </pc:sldMkLst>
      </pc:sldChg>
      <pc:sldChg chg="addSp modSp add del modNotes">
        <pc:chgData name="Lu, Xianguo" userId="57649a0a-d28e-4448-98a1-8d5cbd8ea753" providerId="ADAL" clId="{EE14D4E4-0A36-9A4D-A4F9-616C893EB4D5}" dt="2023-11-05T10:20:49.816" v="293" actId="2696"/>
        <pc:sldMkLst>
          <pc:docMk/>
          <pc:sldMk cId="0" sldId="260"/>
        </pc:sldMkLst>
      </pc:sldChg>
      <pc:sldChg chg="addSp modSp add mod setBg modNotes">
        <pc:chgData name="Lu, Xianguo" userId="57649a0a-d28e-4448-98a1-8d5cbd8ea753" providerId="ADAL" clId="{EE14D4E4-0A36-9A4D-A4F9-616C893EB4D5}" dt="2023-11-06T03:11:12.922" v="958"/>
        <pc:sldMkLst>
          <pc:docMk/>
          <pc:sldMk cId="1106208168" sldId="261"/>
        </pc:sldMkLst>
      </pc:sldChg>
      <pc:sldChg chg="addSp delSp modSp add del mod modNotes">
        <pc:chgData name="Lu, Xianguo" userId="57649a0a-d28e-4448-98a1-8d5cbd8ea753" providerId="ADAL" clId="{EE14D4E4-0A36-9A4D-A4F9-616C893EB4D5}" dt="2023-11-05T10:34:56.314" v="397" actId="2696"/>
        <pc:sldMkLst>
          <pc:docMk/>
          <pc:sldMk cId="1179246334" sldId="263"/>
        </pc:sldMkLst>
      </pc:sldChg>
      <pc:sldChg chg="addSp delSp modSp add mod">
        <pc:chgData name="Lu, Xianguo" userId="57649a0a-d28e-4448-98a1-8d5cbd8ea753" providerId="ADAL" clId="{EE14D4E4-0A36-9A4D-A4F9-616C893EB4D5}" dt="2023-11-05T10:35:45.839" v="410" actId="1076"/>
        <pc:sldMkLst>
          <pc:docMk/>
          <pc:sldMk cId="3331321291" sldId="264"/>
        </pc:sldMkLst>
      </pc:sldChg>
      <pc:sldChg chg="addSp delSp modSp mod delAnim modAnim">
        <pc:chgData name="Lu, Xianguo" userId="57649a0a-d28e-4448-98a1-8d5cbd8ea753" providerId="ADAL" clId="{EE14D4E4-0A36-9A4D-A4F9-616C893EB4D5}" dt="2023-11-06T17:46:09.823" v="2092" actId="478"/>
        <pc:sldMkLst>
          <pc:docMk/>
          <pc:sldMk cId="787451583" sldId="265"/>
        </pc:sldMkLst>
      </pc:sldChg>
      <pc:sldChg chg="add">
        <pc:chgData name="Lu, Xianguo" userId="57649a0a-d28e-4448-98a1-8d5cbd8ea753" providerId="ADAL" clId="{EE14D4E4-0A36-9A4D-A4F9-616C893EB4D5}" dt="2023-11-05T12:29:06.695" v="628"/>
        <pc:sldMkLst>
          <pc:docMk/>
          <pc:sldMk cId="1409492996" sldId="266"/>
        </pc:sldMkLst>
      </pc:sldChg>
      <pc:sldChg chg="del">
        <pc:chgData name="Lu, Xianguo" userId="57649a0a-d28e-4448-98a1-8d5cbd8ea753" providerId="ADAL" clId="{EE14D4E4-0A36-9A4D-A4F9-616C893EB4D5}" dt="2023-11-05T12:29:02.309" v="627" actId="2696"/>
        <pc:sldMkLst>
          <pc:docMk/>
          <pc:sldMk cId="4066463824" sldId="266"/>
        </pc:sldMkLst>
      </pc:sldChg>
      <pc:sldChg chg="del">
        <pc:chgData name="Lu, Xianguo" userId="57649a0a-d28e-4448-98a1-8d5cbd8ea753" providerId="ADAL" clId="{EE14D4E4-0A36-9A4D-A4F9-616C893EB4D5}" dt="2023-11-05T12:29:02.309" v="627" actId="2696"/>
        <pc:sldMkLst>
          <pc:docMk/>
          <pc:sldMk cId="3141715924" sldId="268"/>
        </pc:sldMkLst>
      </pc:sldChg>
      <pc:sldChg chg="add">
        <pc:chgData name="Lu, Xianguo" userId="57649a0a-d28e-4448-98a1-8d5cbd8ea753" providerId="ADAL" clId="{EE14D4E4-0A36-9A4D-A4F9-616C893EB4D5}" dt="2023-11-05T12:29:06.695" v="628"/>
        <pc:sldMkLst>
          <pc:docMk/>
          <pc:sldMk cId="4105224009" sldId="268"/>
        </pc:sldMkLst>
      </pc:sldChg>
      <pc:sldChg chg="addSp modSp ord">
        <pc:chgData name="Lu, Xianguo" userId="57649a0a-d28e-4448-98a1-8d5cbd8ea753" providerId="ADAL" clId="{EE14D4E4-0A36-9A4D-A4F9-616C893EB4D5}" dt="2023-11-06T00:12:41.565" v="956" actId="20578"/>
        <pc:sldMkLst>
          <pc:docMk/>
          <pc:sldMk cId="3729653434" sldId="275"/>
        </pc:sldMkLst>
      </pc:sldChg>
      <pc:sldChg chg="addSp modSp ord">
        <pc:chgData name="Lu, Xianguo" userId="57649a0a-d28e-4448-98a1-8d5cbd8ea753" providerId="ADAL" clId="{EE14D4E4-0A36-9A4D-A4F9-616C893EB4D5}" dt="2023-11-06T00:12:41.565" v="956" actId="20578"/>
        <pc:sldMkLst>
          <pc:docMk/>
          <pc:sldMk cId="3169188367" sldId="276"/>
        </pc:sldMkLst>
      </pc:sldChg>
      <pc:sldChg chg="add del">
        <pc:chgData name="Lu, Xianguo" userId="57649a0a-d28e-4448-98a1-8d5cbd8ea753" providerId="ADAL" clId="{EE14D4E4-0A36-9A4D-A4F9-616C893EB4D5}" dt="2023-11-05T10:41:46.175" v="489" actId="2696"/>
        <pc:sldMkLst>
          <pc:docMk/>
          <pc:sldMk cId="3016390392" sldId="299"/>
        </pc:sldMkLst>
      </pc:sldChg>
      <pc:sldChg chg="addSp modSp mod">
        <pc:chgData name="Lu, Xianguo" userId="57649a0a-d28e-4448-98a1-8d5cbd8ea753" providerId="ADAL" clId="{EE14D4E4-0A36-9A4D-A4F9-616C893EB4D5}" dt="2023-11-06T15:16:27.495" v="1037" actId="1076"/>
        <pc:sldMkLst>
          <pc:docMk/>
          <pc:sldMk cId="1618819508" sldId="314"/>
        </pc:sldMkLst>
      </pc:sldChg>
      <pc:sldChg chg="addSp delSp modSp mod modAnim">
        <pc:chgData name="Lu, Xianguo" userId="57649a0a-d28e-4448-98a1-8d5cbd8ea753" providerId="ADAL" clId="{EE14D4E4-0A36-9A4D-A4F9-616C893EB4D5}" dt="2023-11-06T17:54:01.711" v="2120" actId="1037"/>
        <pc:sldMkLst>
          <pc:docMk/>
          <pc:sldMk cId="2253986562" sldId="315"/>
        </pc:sldMkLst>
      </pc:sldChg>
      <pc:sldChg chg="addSp modSp mod">
        <pc:chgData name="Lu, Xianguo" userId="57649a0a-d28e-4448-98a1-8d5cbd8ea753" providerId="ADAL" clId="{EE14D4E4-0A36-9A4D-A4F9-616C893EB4D5}" dt="2023-11-06T15:53:19.580" v="1112" actId="207"/>
        <pc:sldMkLst>
          <pc:docMk/>
          <pc:sldMk cId="3176860332" sldId="320"/>
        </pc:sldMkLst>
      </pc:sldChg>
      <pc:sldChg chg="add setBg">
        <pc:chgData name="Lu, Xianguo" userId="57649a0a-d28e-4448-98a1-8d5cbd8ea753" providerId="ADAL" clId="{EE14D4E4-0A36-9A4D-A4F9-616C893EB4D5}" dt="2023-11-06T16:38:30.841" v="1691"/>
        <pc:sldMkLst>
          <pc:docMk/>
          <pc:sldMk cId="2220054951" sldId="334"/>
        </pc:sldMkLst>
      </pc:sldChg>
      <pc:sldChg chg="addSp delSp modSp add del mod setBg">
        <pc:chgData name="Lu, Xianguo" userId="57649a0a-d28e-4448-98a1-8d5cbd8ea753" providerId="ADAL" clId="{EE14D4E4-0A36-9A4D-A4F9-616C893EB4D5}" dt="2023-11-06T16:16:58.375" v="1299" actId="2696"/>
        <pc:sldMkLst>
          <pc:docMk/>
          <pc:sldMk cId="3190927601" sldId="334"/>
        </pc:sldMkLst>
      </pc:sldChg>
      <pc:sldChg chg="delSp modSp add del mod modAnim">
        <pc:chgData name="Lu, Xianguo" userId="57649a0a-d28e-4448-98a1-8d5cbd8ea753" providerId="ADAL" clId="{EE14D4E4-0A36-9A4D-A4F9-616C893EB4D5}" dt="2023-11-05T12:22:16.189" v="595" actId="2696"/>
        <pc:sldMkLst>
          <pc:docMk/>
          <pc:sldMk cId="1801318723" sldId="340"/>
        </pc:sldMkLst>
      </pc:sldChg>
      <pc:sldChg chg="add modAnim">
        <pc:chgData name="Lu, Xianguo" userId="57649a0a-d28e-4448-98a1-8d5cbd8ea753" providerId="ADAL" clId="{EE14D4E4-0A36-9A4D-A4F9-616C893EB4D5}" dt="2023-11-06T14:47:12.337" v="985"/>
        <pc:sldMkLst>
          <pc:docMk/>
          <pc:sldMk cId="516267705" sldId="342"/>
        </pc:sldMkLst>
      </pc:sldChg>
      <pc:sldChg chg="addSp delSp modSp add mod delAnim modAnim">
        <pc:chgData name="Lu, Xianguo" userId="57649a0a-d28e-4448-98a1-8d5cbd8ea753" providerId="ADAL" clId="{EE14D4E4-0A36-9A4D-A4F9-616C893EB4D5}" dt="2023-11-06T14:51:54.017" v="1012"/>
        <pc:sldMkLst>
          <pc:docMk/>
          <pc:sldMk cId="373421534" sldId="345"/>
        </pc:sldMkLst>
      </pc:sldChg>
      <pc:sldChg chg="addSp delSp modSp add mod delAnim modAnim">
        <pc:chgData name="Lu, Xianguo" userId="57649a0a-d28e-4448-98a1-8d5cbd8ea753" providerId="ADAL" clId="{EE14D4E4-0A36-9A4D-A4F9-616C893EB4D5}" dt="2023-11-05T10:24:21.387" v="334"/>
        <pc:sldMkLst>
          <pc:docMk/>
          <pc:sldMk cId="25941024" sldId="346"/>
        </pc:sldMkLst>
      </pc:sldChg>
      <pc:sldChg chg="addSp delSp modSp add mod modAnim">
        <pc:chgData name="Lu, Xianguo" userId="57649a0a-d28e-4448-98a1-8d5cbd8ea753" providerId="ADAL" clId="{EE14D4E4-0A36-9A4D-A4F9-616C893EB4D5}" dt="2023-11-06T14:52:40.624" v="1013"/>
        <pc:sldMkLst>
          <pc:docMk/>
          <pc:sldMk cId="3157166096" sldId="357"/>
        </pc:sldMkLst>
      </pc:sldChg>
      <pc:sldChg chg="addSp delSp modSp add mod modAnim">
        <pc:chgData name="Lu, Xianguo" userId="57649a0a-d28e-4448-98a1-8d5cbd8ea753" providerId="ADAL" clId="{EE14D4E4-0A36-9A4D-A4F9-616C893EB4D5}" dt="2023-11-06T14:53:58.123" v="1015" actId="478"/>
        <pc:sldMkLst>
          <pc:docMk/>
          <pc:sldMk cId="1584570937" sldId="358"/>
        </pc:sldMkLst>
      </pc:sldChg>
      <pc:sldChg chg="delSp modSp add mod delAnim">
        <pc:chgData name="Lu, Xianguo" userId="57649a0a-d28e-4448-98a1-8d5cbd8ea753" providerId="ADAL" clId="{EE14D4E4-0A36-9A4D-A4F9-616C893EB4D5}" dt="2023-11-06T17:43:13.376" v="2090" actId="20577"/>
        <pc:sldMkLst>
          <pc:docMk/>
          <pc:sldMk cId="1092303427" sldId="359"/>
        </pc:sldMkLst>
      </pc:sldChg>
      <pc:sldChg chg="addSp delSp modSp add mod delAnim modAnim">
        <pc:chgData name="Lu, Xianguo" userId="57649a0a-d28e-4448-98a1-8d5cbd8ea753" providerId="ADAL" clId="{EE14D4E4-0A36-9A4D-A4F9-616C893EB4D5}" dt="2023-11-06T15:20:53.215" v="1055"/>
        <pc:sldMkLst>
          <pc:docMk/>
          <pc:sldMk cId="2673910467" sldId="360"/>
        </pc:sldMkLst>
      </pc:sldChg>
      <pc:sldChg chg="addSp delSp modSp add mod modAnim">
        <pc:chgData name="Lu, Xianguo" userId="57649a0a-d28e-4448-98a1-8d5cbd8ea753" providerId="ADAL" clId="{EE14D4E4-0A36-9A4D-A4F9-616C893EB4D5}" dt="2023-11-05T23:16:09.860" v="898"/>
        <pc:sldMkLst>
          <pc:docMk/>
          <pc:sldMk cId="686456296" sldId="361"/>
        </pc:sldMkLst>
      </pc:sldChg>
      <pc:sldChg chg="modSp add mod ord modAnim">
        <pc:chgData name="Lu, Xianguo" userId="57649a0a-d28e-4448-98a1-8d5cbd8ea753" providerId="ADAL" clId="{EE14D4E4-0A36-9A4D-A4F9-616C893EB4D5}" dt="2023-11-06T15:44:54.573" v="1070" actId="114"/>
        <pc:sldMkLst>
          <pc:docMk/>
          <pc:sldMk cId="753261301" sldId="362"/>
        </pc:sldMkLst>
      </pc:sldChg>
      <pc:sldChg chg="modSp mod">
        <pc:chgData name="Lu, Xianguo" userId="57649a0a-d28e-4448-98a1-8d5cbd8ea753" providerId="ADAL" clId="{EE14D4E4-0A36-9A4D-A4F9-616C893EB4D5}" dt="2023-11-06T15:55:41.968" v="1157" actId="20577"/>
        <pc:sldMkLst>
          <pc:docMk/>
          <pc:sldMk cId="2036979212" sldId="364"/>
        </pc:sldMkLst>
      </pc:sldChg>
      <pc:sldChg chg="addSp delSp modSp mod delAnim modAnim">
        <pc:chgData name="Lu, Xianguo" userId="57649a0a-d28e-4448-98a1-8d5cbd8ea753" providerId="ADAL" clId="{EE14D4E4-0A36-9A4D-A4F9-616C893EB4D5}" dt="2023-11-06T18:07:53.023" v="2127" actId="20577"/>
        <pc:sldMkLst>
          <pc:docMk/>
          <pc:sldMk cId="2215909754" sldId="368"/>
        </pc:sldMkLst>
      </pc:sldChg>
      <pc:sldChg chg="del">
        <pc:chgData name="Lu, Xianguo" userId="57649a0a-d28e-4448-98a1-8d5cbd8ea753" providerId="ADAL" clId="{EE14D4E4-0A36-9A4D-A4F9-616C893EB4D5}" dt="2023-11-05T10:55:40.714" v="567" actId="2696"/>
        <pc:sldMkLst>
          <pc:docMk/>
          <pc:sldMk cId="2006737197" sldId="387"/>
        </pc:sldMkLst>
      </pc:sldChg>
      <pc:sldChg chg="add">
        <pc:chgData name="Lu, Xianguo" userId="57649a0a-d28e-4448-98a1-8d5cbd8ea753" providerId="ADAL" clId="{EE14D4E4-0A36-9A4D-A4F9-616C893EB4D5}" dt="2023-11-05T10:55:43.775" v="568"/>
        <pc:sldMkLst>
          <pc:docMk/>
          <pc:sldMk cId="4200314950" sldId="387"/>
        </pc:sldMkLst>
      </pc:sldChg>
      <pc:sldChg chg="add">
        <pc:chgData name="Lu, Xianguo" userId="57649a0a-d28e-4448-98a1-8d5cbd8ea753" providerId="ADAL" clId="{EE14D4E4-0A36-9A4D-A4F9-616C893EB4D5}" dt="2023-11-05T14:30:17.325" v="869"/>
        <pc:sldMkLst>
          <pc:docMk/>
          <pc:sldMk cId="823404236" sldId="424"/>
        </pc:sldMkLst>
      </pc:sldChg>
      <pc:sldChg chg="modSp mod">
        <pc:chgData name="Lu, Xianguo" userId="57649a0a-d28e-4448-98a1-8d5cbd8ea753" providerId="ADAL" clId="{EE14D4E4-0A36-9A4D-A4F9-616C893EB4D5}" dt="2023-11-06T16:46:59.406" v="1712" actId="20577"/>
        <pc:sldMkLst>
          <pc:docMk/>
          <pc:sldMk cId="3824057431" sldId="427"/>
        </pc:sldMkLst>
      </pc:sldChg>
      <pc:sldChg chg="del">
        <pc:chgData name="Lu, Xianguo" userId="57649a0a-d28e-4448-98a1-8d5cbd8ea753" providerId="ADAL" clId="{EE14D4E4-0A36-9A4D-A4F9-616C893EB4D5}" dt="2023-11-05T10:50:01.887" v="519" actId="2696"/>
        <pc:sldMkLst>
          <pc:docMk/>
          <pc:sldMk cId="922554400" sldId="428"/>
        </pc:sldMkLst>
      </pc:sldChg>
      <pc:sldChg chg="add">
        <pc:chgData name="Lu, Xianguo" userId="57649a0a-d28e-4448-98a1-8d5cbd8ea753" providerId="ADAL" clId="{EE14D4E4-0A36-9A4D-A4F9-616C893EB4D5}" dt="2023-11-05T10:50:06.232" v="520"/>
        <pc:sldMkLst>
          <pc:docMk/>
          <pc:sldMk cId="3533995323" sldId="428"/>
        </pc:sldMkLst>
      </pc:sldChg>
      <pc:sldChg chg="addSp delSp modSp add mod delAnim modAnim">
        <pc:chgData name="Lu, Xianguo" userId="57649a0a-d28e-4448-98a1-8d5cbd8ea753" providerId="ADAL" clId="{EE14D4E4-0A36-9A4D-A4F9-616C893EB4D5}" dt="2023-11-06T17:15:00.776" v="1939" actId="692"/>
        <pc:sldMkLst>
          <pc:docMk/>
          <pc:sldMk cId="1281348392" sldId="429"/>
        </pc:sldMkLst>
      </pc:sldChg>
      <pc:sldChg chg="del">
        <pc:chgData name="Lu, Xianguo" userId="57649a0a-d28e-4448-98a1-8d5cbd8ea753" providerId="ADAL" clId="{EE14D4E4-0A36-9A4D-A4F9-616C893EB4D5}" dt="2023-11-06T16:17:24.911" v="1301" actId="2696"/>
        <pc:sldMkLst>
          <pc:docMk/>
          <pc:sldMk cId="2515006934" sldId="429"/>
        </pc:sldMkLst>
      </pc:sldChg>
      <pc:sldChg chg="add">
        <pc:chgData name="Lu, Xianguo" userId="57649a0a-d28e-4448-98a1-8d5cbd8ea753" providerId="ADAL" clId="{EE14D4E4-0A36-9A4D-A4F9-616C893EB4D5}" dt="2023-11-05T10:51:56.584" v="525"/>
        <pc:sldMkLst>
          <pc:docMk/>
          <pc:sldMk cId="1391626449" sldId="437"/>
        </pc:sldMkLst>
      </pc:sldChg>
      <pc:sldChg chg="del">
        <pc:chgData name="Lu, Xianguo" userId="57649a0a-d28e-4448-98a1-8d5cbd8ea753" providerId="ADAL" clId="{EE14D4E4-0A36-9A4D-A4F9-616C893EB4D5}" dt="2023-11-05T10:51:52.823" v="524" actId="2696"/>
        <pc:sldMkLst>
          <pc:docMk/>
          <pc:sldMk cId="3179305962" sldId="437"/>
        </pc:sldMkLst>
      </pc:sldChg>
      <pc:sldChg chg="del">
        <pc:chgData name="Lu, Xianguo" userId="57649a0a-d28e-4448-98a1-8d5cbd8ea753" providerId="ADAL" clId="{EE14D4E4-0A36-9A4D-A4F9-616C893EB4D5}" dt="2023-11-05T10:51:52.823" v="524" actId="2696"/>
        <pc:sldMkLst>
          <pc:docMk/>
          <pc:sldMk cId="897218217" sldId="439"/>
        </pc:sldMkLst>
      </pc:sldChg>
      <pc:sldChg chg="add">
        <pc:chgData name="Lu, Xianguo" userId="57649a0a-d28e-4448-98a1-8d5cbd8ea753" providerId="ADAL" clId="{EE14D4E4-0A36-9A4D-A4F9-616C893EB4D5}" dt="2023-11-05T10:51:56.584" v="525"/>
        <pc:sldMkLst>
          <pc:docMk/>
          <pc:sldMk cId="1532285406" sldId="439"/>
        </pc:sldMkLst>
      </pc:sldChg>
      <pc:sldChg chg="del">
        <pc:chgData name="Lu, Xianguo" userId="57649a0a-d28e-4448-98a1-8d5cbd8ea753" providerId="ADAL" clId="{EE14D4E4-0A36-9A4D-A4F9-616C893EB4D5}" dt="2023-11-05T10:51:52.823" v="524" actId="2696"/>
        <pc:sldMkLst>
          <pc:docMk/>
          <pc:sldMk cId="1614369256" sldId="440"/>
        </pc:sldMkLst>
      </pc:sldChg>
      <pc:sldChg chg="add">
        <pc:chgData name="Lu, Xianguo" userId="57649a0a-d28e-4448-98a1-8d5cbd8ea753" providerId="ADAL" clId="{EE14D4E4-0A36-9A4D-A4F9-616C893EB4D5}" dt="2023-11-05T10:51:56.584" v="525"/>
        <pc:sldMkLst>
          <pc:docMk/>
          <pc:sldMk cId="2846382014" sldId="440"/>
        </pc:sldMkLst>
      </pc:sldChg>
      <pc:sldChg chg="add del">
        <pc:chgData name="Lu, Xianguo" userId="57649a0a-d28e-4448-98a1-8d5cbd8ea753" providerId="ADAL" clId="{EE14D4E4-0A36-9A4D-A4F9-616C893EB4D5}" dt="2023-11-05T23:24:31.884" v="923" actId="2696"/>
        <pc:sldMkLst>
          <pc:docMk/>
          <pc:sldMk cId="2345273255" sldId="443"/>
        </pc:sldMkLst>
      </pc:sldChg>
      <pc:sldChg chg="del">
        <pc:chgData name="Lu, Xianguo" userId="57649a0a-d28e-4448-98a1-8d5cbd8ea753" providerId="ADAL" clId="{EE14D4E4-0A36-9A4D-A4F9-616C893EB4D5}" dt="2023-11-05T10:48:42.978" v="517" actId="2696"/>
        <pc:sldMkLst>
          <pc:docMk/>
          <pc:sldMk cId="3189738803" sldId="443"/>
        </pc:sldMkLst>
      </pc:sldChg>
      <pc:sldChg chg="add del">
        <pc:chgData name="Lu, Xianguo" userId="57649a0a-d28e-4448-98a1-8d5cbd8ea753" providerId="ADAL" clId="{EE14D4E4-0A36-9A4D-A4F9-616C893EB4D5}" dt="2023-11-05T12:18:44.091" v="569" actId="2696"/>
        <pc:sldMkLst>
          <pc:docMk/>
          <pc:sldMk cId="1416592384" sldId="448"/>
        </pc:sldMkLst>
      </pc:sldChg>
      <pc:sldChg chg="addSp delSp modSp add mod modAnim">
        <pc:chgData name="Lu, Xianguo" userId="57649a0a-d28e-4448-98a1-8d5cbd8ea753" providerId="ADAL" clId="{EE14D4E4-0A36-9A4D-A4F9-616C893EB4D5}" dt="2023-11-06T17:34:04.336" v="2085" actId="207"/>
        <pc:sldMkLst>
          <pc:docMk/>
          <pc:sldMk cId="1942223009" sldId="448"/>
        </pc:sldMkLst>
      </pc:sldChg>
      <pc:sldChg chg="del">
        <pc:chgData name="Lu, Xianguo" userId="57649a0a-d28e-4448-98a1-8d5cbd8ea753" providerId="ADAL" clId="{EE14D4E4-0A36-9A4D-A4F9-616C893EB4D5}" dt="2023-11-05T10:53:02.713" v="527" actId="2696"/>
        <pc:sldMkLst>
          <pc:docMk/>
          <pc:sldMk cId="2072368775" sldId="448"/>
        </pc:sldMkLst>
      </pc:sldChg>
      <pc:sldChg chg="add del">
        <pc:chgData name="Lu, Xianguo" userId="57649a0a-d28e-4448-98a1-8d5cbd8ea753" providerId="ADAL" clId="{EE14D4E4-0A36-9A4D-A4F9-616C893EB4D5}" dt="2023-11-06T16:16:24.871" v="1297" actId="2696"/>
        <pc:sldMkLst>
          <pc:docMk/>
          <pc:sldMk cId="3186008270" sldId="448"/>
        </pc:sldMkLst>
      </pc:sldChg>
      <pc:sldChg chg="add del">
        <pc:chgData name="Lu, Xianguo" userId="57649a0a-d28e-4448-98a1-8d5cbd8ea753" providerId="ADAL" clId="{EE14D4E4-0A36-9A4D-A4F9-616C893EB4D5}" dt="2023-11-05T23:24:10.943" v="921" actId="2696"/>
        <pc:sldMkLst>
          <pc:docMk/>
          <pc:sldMk cId="3702779385" sldId="448"/>
        </pc:sldMkLst>
      </pc:sldChg>
      <pc:sldChg chg="add">
        <pc:chgData name="Lu, Xianguo" userId="57649a0a-d28e-4448-98a1-8d5cbd8ea753" providerId="ADAL" clId="{EE14D4E4-0A36-9A4D-A4F9-616C893EB4D5}" dt="2023-11-06T17:02:05.024" v="1781"/>
        <pc:sldMkLst>
          <pc:docMk/>
          <pc:sldMk cId="2465954021" sldId="452"/>
        </pc:sldMkLst>
      </pc:sldChg>
      <pc:sldChg chg="modSp del">
        <pc:chgData name="Lu, Xianguo" userId="57649a0a-d28e-4448-98a1-8d5cbd8ea753" providerId="ADAL" clId="{EE14D4E4-0A36-9A4D-A4F9-616C893EB4D5}" dt="2023-11-06T17:02:00.261" v="1780" actId="2696"/>
        <pc:sldMkLst>
          <pc:docMk/>
          <pc:sldMk cId="2818621404" sldId="452"/>
        </pc:sldMkLst>
      </pc:sldChg>
      <pc:sldChg chg="delSp modSp mod">
        <pc:chgData name="Lu, Xianguo" userId="57649a0a-d28e-4448-98a1-8d5cbd8ea753" providerId="ADAL" clId="{EE14D4E4-0A36-9A4D-A4F9-616C893EB4D5}" dt="2023-11-06T18:09:26.183" v="2129" actId="20577"/>
        <pc:sldMkLst>
          <pc:docMk/>
          <pc:sldMk cId="3698789114" sldId="453"/>
        </pc:sldMkLst>
      </pc:sldChg>
      <pc:sldChg chg="addSp delSp modSp mod delAnim modAnim">
        <pc:chgData name="Lu, Xianguo" userId="57649a0a-d28e-4448-98a1-8d5cbd8ea753" providerId="ADAL" clId="{EE14D4E4-0A36-9A4D-A4F9-616C893EB4D5}" dt="2023-11-06T16:35:16.793" v="1687" actId="255"/>
        <pc:sldMkLst>
          <pc:docMk/>
          <pc:sldMk cId="3518435841" sldId="454"/>
        </pc:sldMkLst>
      </pc:sldChg>
      <pc:sldChg chg="add">
        <pc:chgData name="Lu, Xianguo" userId="57649a0a-d28e-4448-98a1-8d5cbd8ea753" providerId="ADAL" clId="{EE14D4E4-0A36-9A4D-A4F9-616C893EB4D5}" dt="2023-11-05T10:51:10.950" v="522"/>
        <pc:sldMkLst>
          <pc:docMk/>
          <pc:sldMk cId="1298227298" sldId="457"/>
        </pc:sldMkLst>
      </pc:sldChg>
      <pc:sldChg chg="del">
        <pc:chgData name="Lu, Xianguo" userId="57649a0a-d28e-4448-98a1-8d5cbd8ea753" providerId="ADAL" clId="{EE14D4E4-0A36-9A4D-A4F9-616C893EB4D5}" dt="2023-11-05T10:51:05.988" v="521" actId="2696"/>
        <pc:sldMkLst>
          <pc:docMk/>
          <pc:sldMk cId="2912224543" sldId="457"/>
        </pc:sldMkLst>
      </pc:sldChg>
      <pc:sldChg chg="add">
        <pc:chgData name="Lu, Xianguo" userId="57649a0a-d28e-4448-98a1-8d5cbd8ea753" providerId="ADAL" clId="{EE14D4E4-0A36-9A4D-A4F9-616C893EB4D5}" dt="2023-11-06T17:02:05.024" v="1781"/>
        <pc:sldMkLst>
          <pc:docMk/>
          <pc:sldMk cId="471029908" sldId="458"/>
        </pc:sldMkLst>
      </pc:sldChg>
      <pc:sldChg chg="delSp modSp del mod delAnim">
        <pc:chgData name="Lu, Xianguo" userId="57649a0a-d28e-4448-98a1-8d5cbd8ea753" providerId="ADAL" clId="{EE14D4E4-0A36-9A4D-A4F9-616C893EB4D5}" dt="2023-11-06T17:02:00.261" v="1780" actId="2696"/>
        <pc:sldMkLst>
          <pc:docMk/>
          <pc:sldMk cId="529791033" sldId="458"/>
        </pc:sldMkLst>
      </pc:sldChg>
      <pc:sldChg chg="modSp del">
        <pc:chgData name="Lu, Xianguo" userId="57649a0a-d28e-4448-98a1-8d5cbd8ea753" providerId="ADAL" clId="{EE14D4E4-0A36-9A4D-A4F9-616C893EB4D5}" dt="2023-11-06T16:17:24.911" v="1301" actId="2696"/>
        <pc:sldMkLst>
          <pc:docMk/>
          <pc:sldMk cId="1017064287" sldId="459"/>
        </pc:sldMkLst>
      </pc:sldChg>
      <pc:sldChg chg="addSp modSp add mod">
        <pc:chgData name="Lu, Xianguo" userId="57649a0a-d28e-4448-98a1-8d5cbd8ea753" providerId="ADAL" clId="{EE14D4E4-0A36-9A4D-A4F9-616C893EB4D5}" dt="2023-11-06T16:50:22.077" v="1717" actId="20577"/>
        <pc:sldMkLst>
          <pc:docMk/>
          <pc:sldMk cId="1514449756" sldId="459"/>
        </pc:sldMkLst>
      </pc:sldChg>
      <pc:sldChg chg="del">
        <pc:chgData name="Lu, Xianguo" userId="57649a0a-d28e-4448-98a1-8d5cbd8ea753" providerId="ADAL" clId="{EE14D4E4-0A36-9A4D-A4F9-616C893EB4D5}" dt="2023-11-06T16:17:52.480" v="1303" actId="2696"/>
        <pc:sldMkLst>
          <pc:docMk/>
          <pc:sldMk cId="1429300846" sldId="461"/>
        </pc:sldMkLst>
      </pc:sldChg>
      <pc:sldChg chg="delSp add mod delAnim modAnim">
        <pc:chgData name="Lu, Xianguo" userId="57649a0a-d28e-4448-98a1-8d5cbd8ea753" providerId="ADAL" clId="{EE14D4E4-0A36-9A4D-A4F9-616C893EB4D5}" dt="2023-11-06T16:42:04.367" v="1694"/>
        <pc:sldMkLst>
          <pc:docMk/>
          <pc:sldMk cId="383896427" sldId="462"/>
        </pc:sldMkLst>
      </pc:sldChg>
      <pc:sldChg chg="del">
        <pc:chgData name="Lu, Xianguo" userId="57649a0a-d28e-4448-98a1-8d5cbd8ea753" providerId="ADAL" clId="{EE14D4E4-0A36-9A4D-A4F9-616C893EB4D5}" dt="2023-11-06T16:16:58.375" v="1299" actId="2696"/>
        <pc:sldMkLst>
          <pc:docMk/>
          <pc:sldMk cId="1815042796" sldId="462"/>
        </pc:sldMkLst>
      </pc:sldChg>
      <pc:sldChg chg="del">
        <pc:chgData name="Lu, Xianguo" userId="57649a0a-d28e-4448-98a1-8d5cbd8ea753" providerId="ADAL" clId="{EE14D4E4-0A36-9A4D-A4F9-616C893EB4D5}" dt="2023-11-05T10:51:05.988" v="521" actId="2696"/>
        <pc:sldMkLst>
          <pc:docMk/>
          <pc:sldMk cId="2394805038" sldId="463"/>
        </pc:sldMkLst>
      </pc:sldChg>
      <pc:sldChg chg="add del">
        <pc:chgData name="Lu, Xianguo" userId="57649a0a-d28e-4448-98a1-8d5cbd8ea753" providerId="ADAL" clId="{EE14D4E4-0A36-9A4D-A4F9-616C893EB4D5}" dt="2023-11-06T17:02:57.349" v="1782" actId="2696"/>
        <pc:sldMkLst>
          <pc:docMk/>
          <pc:sldMk cId="2866455357" sldId="463"/>
        </pc:sldMkLst>
      </pc:sldChg>
      <pc:sldChg chg="delSp modSp add mod delAnim modAnim">
        <pc:chgData name="Lu, Xianguo" userId="57649a0a-d28e-4448-98a1-8d5cbd8ea753" providerId="ADAL" clId="{EE14D4E4-0A36-9A4D-A4F9-616C893EB4D5}" dt="2023-11-06T18:05:58.631" v="2123" actId="478"/>
        <pc:sldMkLst>
          <pc:docMk/>
          <pc:sldMk cId="3243197978" sldId="463"/>
        </pc:sldMkLst>
      </pc:sldChg>
      <pc:sldChg chg="add">
        <pc:chgData name="Lu, Xianguo" userId="57649a0a-d28e-4448-98a1-8d5cbd8ea753" providerId="ADAL" clId="{EE14D4E4-0A36-9A4D-A4F9-616C893EB4D5}" dt="2023-11-05T10:53:06.109" v="528"/>
        <pc:sldMkLst>
          <pc:docMk/>
          <pc:sldMk cId="25677364" sldId="464"/>
        </pc:sldMkLst>
      </pc:sldChg>
      <pc:sldChg chg="del">
        <pc:chgData name="Lu, Xianguo" userId="57649a0a-d28e-4448-98a1-8d5cbd8ea753" providerId="ADAL" clId="{EE14D4E4-0A36-9A4D-A4F9-616C893EB4D5}" dt="2023-11-05T10:53:02.713" v="527" actId="2696"/>
        <pc:sldMkLst>
          <pc:docMk/>
          <pc:sldMk cId="3496938862" sldId="464"/>
        </pc:sldMkLst>
      </pc:sldChg>
      <pc:sldChg chg="add del">
        <pc:chgData name="Lu, Xianguo" userId="57649a0a-d28e-4448-98a1-8d5cbd8ea753" providerId="ADAL" clId="{EE14D4E4-0A36-9A4D-A4F9-616C893EB4D5}" dt="2023-11-05T12:18:44.091" v="569" actId="2696"/>
        <pc:sldMkLst>
          <pc:docMk/>
          <pc:sldMk cId="1375577742" sldId="465"/>
        </pc:sldMkLst>
      </pc:sldChg>
      <pc:sldChg chg="modSp add del mod">
        <pc:chgData name="Lu, Xianguo" userId="57649a0a-d28e-4448-98a1-8d5cbd8ea753" providerId="ADAL" clId="{EE14D4E4-0A36-9A4D-A4F9-616C893EB4D5}" dt="2023-11-05T23:24:10.943" v="921" actId="2696"/>
        <pc:sldMkLst>
          <pc:docMk/>
          <pc:sldMk cId="1955539499" sldId="465"/>
        </pc:sldMkLst>
      </pc:sldChg>
      <pc:sldChg chg="del">
        <pc:chgData name="Lu, Xianguo" userId="57649a0a-d28e-4448-98a1-8d5cbd8ea753" providerId="ADAL" clId="{EE14D4E4-0A36-9A4D-A4F9-616C893EB4D5}" dt="2023-11-05T10:53:02.713" v="527" actId="2696"/>
        <pc:sldMkLst>
          <pc:docMk/>
          <pc:sldMk cId="3171701032" sldId="465"/>
        </pc:sldMkLst>
      </pc:sldChg>
      <pc:sldChg chg="add del">
        <pc:chgData name="Lu, Xianguo" userId="57649a0a-d28e-4448-98a1-8d5cbd8ea753" providerId="ADAL" clId="{EE14D4E4-0A36-9A4D-A4F9-616C893EB4D5}" dt="2023-11-06T17:35:02.086" v="2086" actId="2696"/>
        <pc:sldMkLst>
          <pc:docMk/>
          <pc:sldMk cId="4098979261" sldId="465"/>
        </pc:sldMkLst>
      </pc:sldChg>
      <pc:sldChg chg="del">
        <pc:chgData name="Lu, Xianguo" userId="57649a0a-d28e-4448-98a1-8d5cbd8ea753" providerId="ADAL" clId="{EE14D4E4-0A36-9A4D-A4F9-616C893EB4D5}" dt="2023-11-06T16:17:52.506" v="1304" actId="2696"/>
        <pc:sldMkLst>
          <pc:docMk/>
          <pc:sldMk cId="2428731105" sldId="467"/>
        </pc:sldMkLst>
      </pc:sldChg>
      <pc:sldChg chg="delSp del mod modAnim">
        <pc:chgData name="Lu, Xianguo" userId="57649a0a-d28e-4448-98a1-8d5cbd8ea753" providerId="ADAL" clId="{EE14D4E4-0A36-9A4D-A4F9-616C893EB4D5}" dt="2023-11-06T16:17:52.566" v="1305" actId="2696"/>
        <pc:sldMkLst>
          <pc:docMk/>
          <pc:sldMk cId="453245710" sldId="469"/>
        </pc:sldMkLst>
      </pc:sldChg>
      <pc:sldChg chg="addSp modSp mod modAnim">
        <pc:chgData name="Lu, Xianguo" userId="57649a0a-d28e-4448-98a1-8d5cbd8ea753" providerId="ADAL" clId="{EE14D4E4-0A36-9A4D-A4F9-616C893EB4D5}" dt="2023-11-05T10:37:23.822" v="476"/>
        <pc:sldMkLst>
          <pc:docMk/>
          <pc:sldMk cId="3654446785" sldId="471"/>
        </pc:sldMkLst>
      </pc:sldChg>
      <pc:sldChg chg="del ord">
        <pc:chgData name="Lu, Xianguo" userId="57649a0a-d28e-4448-98a1-8d5cbd8ea753" providerId="ADAL" clId="{EE14D4E4-0A36-9A4D-A4F9-616C893EB4D5}" dt="2023-11-05T10:45:13.238" v="493" actId="2696"/>
        <pc:sldMkLst>
          <pc:docMk/>
          <pc:sldMk cId="1626762807" sldId="472"/>
        </pc:sldMkLst>
      </pc:sldChg>
      <pc:sldChg chg="addSp modSp mod">
        <pc:chgData name="Lu, Xianguo" userId="57649a0a-d28e-4448-98a1-8d5cbd8ea753" providerId="ADAL" clId="{EE14D4E4-0A36-9A4D-A4F9-616C893EB4D5}" dt="2023-11-06T03:17:50.879" v="982" actId="207"/>
        <pc:sldMkLst>
          <pc:docMk/>
          <pc:sldMk cId="1524150677" sldId="474"/>
        </pc:sldMkLst>
      </pc:sldChg>
      <pc:sldChg chg="del">
        <pc:chgData name="Lu, Xianguo" userId="57649a0a-d28e-4448-98a1-8d5cbd8ea753" providerId="ADAL" clId="{EE14D4E4-0A36-9A4D-A4F9-616C893EB4D5}" dt="2023-11-05T23:21:29.102" v="901" actId="2696"/>
        <pc:sldMkLst>
          <pc:docMk/>
          <pc:sldMk cId="593039975" sldId="475"/>
        </pc:sldMkLst>
      </pc:sldChg>
      <pc:sldChg chg="add">
        <pc:chgData name="Lu, Xianguo" userId="57649a0a-d28e-4448-98a1-8d5cbd8ea753" providerId="ADAL" clId="{EE14D4E4-0A36-9A4D-A4F9-616C893EB4D5}" dt="2023-11-05T23:21:37.385" v="902"/>
        <pc:sldMkLst>
          <pc:docMk/>
          <pc:sldMk cId="3742847411" sldId="475"/>
        </pc:sldMkLst>
      </pc:sldChg>
      <pc:sldChg chg="add">
        <pc:chgData name="Lu, Xianguo" userId="57649a0a-d28e-4448-98a1-8d5cbd8ea753" providerId="ADAL" clId="{EE14D4E4-0A36-9A4D-A4F9-616C893EB4D5}" dt="2023-11-05T10:50:06.232" v="520"/>
        <pc:sldMkLst>
          <pc:docMk/>
          <pc:sldMk cId="73001665" sldId="476"/>
        </pc:sldMkLst>
      </pc:sldChg>
      <pc:sldChg chg="del">
        <pc:chgData name="Lu, Xianguo" userId="57649a0a-d28e-4448-98a1-8d5cbd8ea753" providerId="ADAL" clId="{EE14D4E4-0A36-9A4D-A4F9-616C893EB4D5}" dt="2023-11-05T10:50:01.887" v="519" actId="2696"/>
        <pc:sldMkLst>
          <pc:docMk/>
          <pc:sldMk cId="1672597729" sldId="476"/>
        </pc:sldMkLst>
      </pc:sldChg>
      <pc:sldChg chg="add setBg">
        <pc:chgData name="Lu, Xianguo" userId="57649a0a-d28e-4448-98a1-8d5cbd8ea753" providerId="ADAL" clId="{EE14D4E4-0A36-9A4D-A4F9-616C893EB4D5}" dt="2023-11-06T16:21:23.431" v="1439"/>
        <pc:sldMkLst>
          <pc:docMk/>
          <pc:sldMk cId="2325233299" sldId="478"/>
        </pc:sldMkLst>
      </pc:sldChg>
      <pc:sldChg chg="modSp del mod">
        <pc:chgData name="Lu, Xianguo" userId="57649a0a-d28e-4448-98a1-8d5cbd8ea753" providerId="ADAL" clId="{EE14D4E4-0A36-9A4D-A4F9-616C893EB4D5}" dt="2023-11-06T16:17:24.911" v="1301" actId="2696"/>
        <pc:sldMkLst>
          <pc:docMk/>
          <pc:sldMk cId="3491468519" sldId="478"/>
        </pc:sldMkLst>
      </pc:sldChg>
      <pc:sldChg chg="addSp delSp modSp add mod">
        <pc:chgData name="Lu, Xianguo" userId="57649a0a-d28e-4448-98a1-8d5cbd8ea753" providerId="ADAL" clId="{EE14D4E4-0A36-9A4D-A4F9-616C893EB4D5}" dt="2023-11-06T17:10:42.409" v="1875" actId="20577"/>
        <pc:sldMkLst>
          <pc:docMk/>
          <pc:sldMk cId="623481518" sldId="479"/>
        </pc:sldMkLst>
      </pc:sldChg>
      <pc:sldChg chg="modSp del mod">
        <pc:chgData name="Lu, Xianguo" userId="57649a0a-d28e-4448-98a1-8d5cbd8ea753" providerId="ADAL" clId="{EE14D4E4-0A36-9A4D-A4F9-616C893EB4D5}" dt="2023-11-05T10:51:05.988" v="521" actId="2696"/>
        <pc:sldMkLst>
          <pc:docMk/>
          <pc:sldMk cId="1945200716" sldId="479"/>
        </pc:sldMkLst>
      </pc:sldChg>
      <pc:sldChg chg="add del">
        <pc:chgData name="Lu, Xianguo" userId="57649a0a-d28e-4448-98a1-8d5cbd8ea753" providerId="ADAL" clId="{EE14D4E4-0A36-9A4D-A4F9-616C893EB4D5}" dt="2023-11-06T17:02:57.349" v="1782" actId="2696"/>
        <pc:sldMkLst>
          <pc:docMk/>
          <pc:sldMk cId="2633596326" sldId="479"/>
        </pc:sldMkLst>
      </pc:sldChg>
      <pc:sldChg chg="del">
        <pc:chgData name="Lu, Xianguo" userId="57649a0a-d28e-4448-98a1-8d5cbd8ea753" providerId="ADAL" clId="{EE14D4E4-0A36-9A4D-A4F9-616C893EB4D5}" dt="2023-11-05T10:53:52.474" v="529" actId="2696"/>
        <pc:sldMkLst>
          <pc:docMk/>
          <pc:sldMk cId="2204616496" sldId="481"/>
        </pc:sldMkLst>
      </pc:sldChg>
      <pc:sldChg chg="add">
        <pc:chgData name="Lu, Xianguo" userId="57649a0a-d28e-4448-98a1-8d5cbd8ea753" providerId="ADAL" clId="{EE14D4E4-0A36-9A4D-A4F9-616C893EB4D5}" dt="2023-11-05T10:53:55.873" v="530"/>
        <pc:sldMkLst>
          <pc:docMk/>
          <pc:sldMk cId="4064636591" sldId="481"/>
        </pc:sldMkLst>
      </pc:sldChg>
      <pc:sldChg chg="ord">
        <pc:chgData name="Lu, Xianguo" userId="57649a0a-d28e-4448-98a1-8d5cbd8ea753" providerId="ADAL" clId="{EE14D4E4-0A36-9A4D-A4F9-616C893EB4D5}" dt="2023-11-06T00:12:41.565" v="956" actId="20578"/>
        <pc:sldMkLst>
          <pc:docMk/>
          <pc:sldMk cId="1975561821" sldId="483"/>
        </pc:sldMkLst>
      </pc:sldChg>
      <pc:sldChg chg="add">
        <pc:chgData name="Lu, Xianguo" userId="57649a0a-d28e-4448-98a1-8d5cbd8ea753" providerId="ADAL" clId="{EE14D4E4-0A36-9A4D-A4F9-616C893EB4D5}" dt="2023-11-05T10:55:43.775" v="568"/>
        <pc:sldMkLst>
          <pc:docMk/>
          <pc:sldMk cId="1339114800" sldId="484"/>
        </pc:sldMkLst>
      </pc:sldChg>
      <pc:sldChg chg="del">
        <pc:chgData name="Lu, Xianguo" userId="57649a0a-d28e-4448-98a1-8d5cbd8ea753" providerId="ADAL" clId="{EE14D4E4-0A36-9A4D-A4F9-616C893EB4D5}" dt="2023-11-05T10:55:40.714" v="567" actId="2696"/>
        <pc:sldMkLst>
          <pc:docMk/>
          <pc:sldMk cId="3825410965" sldId="484"/>
        </pc:sldMkLst>
      </pc:sldChg>
      <pc:sldChg chg="add del">
        <pc:chgData name="Lu, Xianguo" userId="57649a0a-d28e-4448-98a1-8d5cbd8ea753" providerId="ADAL" clId="{EE14D4E4-0A36-9A4D-A4F9-616C893EB4D5}" dt="2023-11-05T10:38:05.519" v="477" actId="2696"/>
        <pc:sldMkLst>
          <pc:docMk/>
          <pc:sldMk cId="3272257268" sldId="485"/>
        </pc:sldMkLst>
      </pc:sldChg>
      <pc:sldChg chg="addSp delSp modSp add mod delAnim modAnim">
        <pc:chgData name="Lu, Xianguo" userId="57649a0a-d28e-4448-98a1-8d5cbd8ea753" providerId="ADAL" clId="{EE14D4E4-0A36-9A4D-A4F9-616C893EB4D5}" dt="2023-11-06T15:16:40.263" v="1041" actId="478"/>
        <pc:sldMkLst>
          <pc:docMk/>
          <pc:sldMk cId="1086902173" sldId="486"/>
        </pc:sldMkLst>
      </pc:sldChg>
      <pc:sldChg chg="addSp delSp modSp add del mod modAnim modNotes">
        <pc:chgData name="Lu, Xianguo" userId="57649a0a-d28e-4448-98a1-8d5cbd8ea753" providerId="ADAL" clId="{EE14D4E4-0A36-9A4D-A4F9-616C893EB4D5}" dt="2023-11-06T17:05:40.564" v="1856"/>
        <pc:sldMkLst>
          <pc:docMk/>
          <pc:sldMk cId="72457214" sldId="487"/>
        </pc:sldMkLst>
      </pc:sldChg>
      <pc:sldChg chg="add">
        <pc:chgData name="Lu, Xianguo" userId="57649a0a-d28e-4448-98a1-8d5cbd8ea753" providerId="ADAL" clId="{EE14D4E4-0A36-9A4D-A4F9-616C893EB4D5}" dt="2023-11-06T16:40:49.551" v="1693"/>
        <pc:sldMkLst>
          <pc:docMk/>
          <pc:sldMk cId="466681650" sldId="488"/>
        </pc:sldMkLst>
      </pc:sldChg>
      <pc:sldChg chg="add del">
        <pc:chgData name="Lu, Xianguo" userId="57649a0a-d28e-4448-98a1-8d5cbd8ea753" providerId="ADAL" clId="{EE14D4E4-0A36-9A4D-A4F9-616C893EB4D5}" dt="2023-11-06T16:40:27.646" v="1692" actId="2696"/>
        <pc:sldMkLst>
          <pc:docMk/>
          <pc:sldMk cId="3482674867" sldId="488"/>
        </pc:sldMkLst>
      </pc:sldChg>
      <pc:sldChg chg="add del">
        <pc:chgData name="Lu, Xianguo" userId="57649a0a-d28e-4448-98a1-8d5cbd8ea753" providerId="ADAL" clId="{EE14D4E4-0A36-9A4D-A4F9-616C893EB4D5}" dt="2023-11-06T16:16:58.375" v="1299" actId="2696"/>
        <pc:sldMkLst>
          <pc:docMk/>
          <pc:sldMk cId="3821682394" sldId="488"/>
        </pc:sldMkLst>
      </pc:sldChg>
      <pc:sldChg chg="addSp delSp modSp new mod">
        <pc:chgData name="Lu, Xianguo" userId="57649a0a-d28e-4448-98a1-8d5cbd8ea753" providerId="ADAL" clId="{EE14D4E4-0A36-9A4D-A4F9-616C893EB4D5}" dt="2023-11-06T00:11:17.040" v="952"/>
        <pc:sldMkLst>
          <pc:docMk/>
          <pc:sldMk cId="3810935331" sldId="489"/>
        </pc:sldMkLst>
      </pc:sldChg>
      <pc:sldChg chg="addSp delSp modSp new mod">
        <pc:chgData name="Lu, Xianguo" userId="57649a0a-d28e-4448-98a1-8d5cbd8ea753" providerId="ADAL" clId="{EE14D4E4-0A36-9A4D-A4F9-616C893EB4D5}" dt="2023-11-06T16:02:01.949" v="1210" actId="1076"/>
        <pc:sldMkLst>
          <pc:docMk/>
          <pc:sldMk cId="1871613286" sldId="490"/>
        </pc:sldMkLst>
      </pc:sldChg>
      <pc:sldChg chg="modSp add mod">
        <pc:chgData name="Lu, Xianguo" userId="57649a0a-d28e-4448-98a1-8d5cbd8ea753" providerId="ADAL" clId="{EE14D4E4-0A36-9A4D-A4F9-616C893EB4D5}" dt="2023-11-06T16:02:35.168" v="1223" actId="1076"/>
        <pc:sldMkLst>
          <pc:docMk/>
          <pc:sldMk cId="7806440" sldId="491"/>
        </pc:sldMkLst>
      </pc:sldChg>
      <pc:sldChg chg="modSp add del mod">
        <pc:chgData name="Lu, Xianguo" userId="57649a0a-d28e-4448-98a1-8d5cbd8ea753" providerId="ADAL" clId="{EE14D4E4-0A36-9A4D-A4F9-616C893EB4D5}" dt="2023-11-06T16:04:09.991" v="1242" actId="2696"/>
        <pc:sldMkLst>
          <pc:docMk/>
          <pc:sldMk cId="1123676466" sldId="492"/>
        </pc:sldMkLst>
      </pc:sldChg>
      <pc:sldChg chg="add">
        <pc:chgData name="Lu, Xianguo" userId="57649a0a-d28e-4448-98a1-8d5cbd8ea753" providerId="ADAL" clId="{EE14D4E4-0A36-9A4D-A4F9-616C893EB4D5}" dt="2023-11-06T16:04:16.932" v="1243"/>
        <pc:sldMkLst>
          <pc:docMk/>
          <pc:sldMk cId="3286444032" sldId="492"/>
        </pc:sldMkLst>
      </pc:sldChg>
      <pc:sldChg chg="modSp add mod">
        <pc:chgData name="Lu, Xianguo" userId="57649a0a-d28e-4448-98a1-8d5cbd8ea753" providerId="ADAL" clId="{EE14D4E4-0A36-9A4D-A4F9-616C893EB4D5}" dt="2023-11-06T16:05:04.752" v="1258" actId="20577"/>
        <pc:sldMkLst>
          <pc:docMk/>
          <pc:sldMk cId="1520375795" sldId="493"/>
        </pc:sldMkLst>
      </pc:sldChg>
      <pc:sldChg chg="addSp modSp add mod modAnim">
        <pc:chgData name="Lu, Xianguo" userId="57649a0a-d28e-4448-98a1-8d5cbd8ea753" providerId="ADAL" clId="{EE14D4E4-0A36-9A4D-A4F9-616C893EB4D5}" dt="2023-11-06T17:25:48.235" v="1994" actId="20577"/>
        <pc:sldMkLst>
          <pc:docMk/>
          <pc:sldMk cId="651861186" sldId="494"/>
        </pc:sldMkLst>
      </pc:sldChg>
      <pc:sldChg chg="add">
        <pc:chgData name="Lu, Xianguo" userId="57649a0a-d28e-4448-98a1-8d5cbd8ea753" providerId="ADAL" clId="{EE14D4E4-0A36-9A4D-A4F9-616C893EB4D5}" dt="2023-11-06T17:18:19.482" v="1990"/>
        <pc:sldMkLst>
          <pc:docMk/>
          <pc:sldMk cId="496984784" sldId="495"/>
        </pc:sldMkLst>
      </pc:sldChg>
      <pc:sldChg chg="add">
        <pc:chgData name="Lu, Xianguo" userId="57649a0a-d28e-4448-98a1-8d5cbd8ea753" providerId="ADAL" clId="{EE14D4E4-0A36-9A4D-A4F9-616C893EB4D5}" dt="2023-11-06T23:39:56.473" v="2130"/>
        <pc:sldMkLst>
          <pc:docMk/>
          <pc:sldMk cId="1010526843" sldId="496"/>
        </pc:sldMkLst>
      </pc:sldChg>
    </pc:docChg>
  </pc:docChgLst>
  <pc:docChgLst>
    <pc:chgData name="Lu, Xianguo" userId="1d5503a3-27cd-4cc8-be9b-aee160fb28f7" providerId="ADAL" clId="{D810843F-05EC-984C-ABBE-D1DA91392AFA}"/>
    <pc:docChg chg="custSel addSld modSld">
      <pc:chgData name="Lu, Xianguo" userId="1d5503a3-27cd-4cc8-be9b-aee160fb28f7" providerId="ADAL" clId="{D810843F-05EC-984C-ABBE-D1DA91392AFA}" dt="2023-04-20T05:46:03.396" v="112" actId="20577"/>
      <pc:docMkLst>
        <pc:docMk/>
      </pc:docMkLst>
      <pc:sldChg chg="addSp delSp modSp new mod">
        <pc:chgData name="Lu, Xianguo" userId="1d5503a3-27cd-4cc8-be9b-aee160fb28f7" providerId="ADAL" clId="{D810843F-05EC-984C-ABBE-D1DA91392AFA}" dt="2023-04-20T05:46:03.396" v="112" actId="20577"/>
        <pc:sldMkLst>
          <pc:docMk/>
          <pc:sldMk cId="3825410965" sldId="484"/>
        </pc:sldMkLst>
      </pc:sldChg>
    </pc:docChg>
  </pc:docChgLst>
  <pc:docChgLst>
    <pc:chgData name="Lu, Xianguo" userId="57649a0a-d28e-4448-98a1-8d5cbd8ea753" providerId="ADAL" clId="{38E15D67-2E39-A541-A6EA-81E81A82DA19}"/>
    <pc:docChg chg="delSld">
      <pc:chgData name="Lu, Xianguo" userId="57649a0a-d28e-4448-98a1-8d5cbd8ea753" providerId="ADAL" clId="{38E15D67-2E39-A541-A6EA-81E81A82DA19}" dt="2024-04-24T21:07:10.205" v="0" actId="2696"/>
      <pc:docMkLst>
        <pc:docMk/>
      </pc:docMkLst>
      <pc:sldChg chg="del">
        <pc:chgData name="Lu, Xianguo" userId="57649a0a-d28e-4448-98a1-8d5cbd8ea753" providerId="ADAL" clId="{38E15D67-2E39-A541-A6EA-81E81A82DA19}" dt="2024-04-24T21:07:10.205" v="0" actId="2696"/>
        <pc:sldMkLst>
          <pc:docMk/>
          <pc:sldMk cId="2555583574" sldId="476"/>
        </pc:sldMkLst>
      </pc:sldChg>
    </pc:docChg>
  </pc:docChgLst>
  <pc:docChgLst>
    <pc:chgData name="Lu, Xianguo" userId="1d5503a3-27cd-4cc8-be9b-aee160fb28f7" providerId="ADAL" clId="{46DDC874-DFE9-F34B-82E2-73CB5B2053DA}"/>
    <pc:docChg chg="undo custSel addSld delSld modSld sldOrd">
      <pc:chgData name="Lu, Xianguo" userId="1d5503a3-27cd-4cc8-be9b-aee160fb28f7" providerId="ADAL" clId="{46DDC874-DFE9-F34B-82E2-73CB5B2053DA}" dt="2023-04-17T17:59:22.220" v="2756" actId="20577"/>
      <pc:docMkLst>
        <pc:docMk/>
      </pc:docMkLst>
      <pc:sldChg chg="delSp modSp mod">
        <pc:chgData name="Lu, Xianguo" userId="1d5503a3-27cd-4cc8-be9b-aee160fb28f7" providerId="ADAL" clId="{46DDC874-DFE9-F34B-82E2-73CB5B2053DA}" dt="2023-04-17T06:20:21.745" v="49" actId="20577"/>
        <pc:sldMkLst>
          <pc:docMk/>
          <pc:sldMk cId="566338582" sldId="259"/>
        </pc:sldMkLst>
      </pc:sldChg>
      <pc:sldChg chg="addSp delSp modSp add mod delAnim modAnim">
        <pc:chgData name="Lu, Xianguo" userId="1d5503a3-27cd-4cc8-be9b-aee160fb28f7" providerId="ADAL" clId="{46DDC874-DFE9-F34B-82E2-73CB5B2053DA}" dt="2023-04-17T13:55:33.340" v="1220"/>
        <pc:sldMkLst>
          <pc:docMk/>
          <pc:sldMk cId="787451583" sldId="265"/>
        </pc:sldMkLst>
      </pc:sldChg>
      <pc:sldChg chg="addSp delSp modSp add del mod ord">
        <pc:chgData name="Lu, Xianguo" userId="1d5503a3-27cd-4cc8-be9b-aee160fb28f7" providerId="ADAL" clId="{46DDC874-DFE9-F34B-82E2-73CB5B2053DA}" dt="2023-04-17T11:10:05.721" v="613" actId="2696"/>
        <pc:sldMkLst>
          <pc:docMk/>
          <pc:sldMk cId="2014042193" sldId="265"/>
        </pc:sldMkLst>
      </pc:sldChg>
      <pc:sldChg chg="addSp delSp modSp add mod ord modAnim">
        <pc:chgData name="Lu, Xianguo" userId="1d5503a3-27cd-4cc8-be9b-aee160fb28f7" providerId="ADAL" clId="{46DDC874-DFE9-F34B-82E2-73CB5B2053DA}" dt="2023-04-17T11:33:55.101" v="930" actId="21"/>
        <pc:sldMkLst>
          <pc:docMk/>
          <pc:sldMk cId="4066463824" sldId="266"/>
        </pc:sldMkLst>
      </pc:sldChg>
      <pc:sldChg chg="addSp delSp modSp add del mod ord">
        <pc:chgData name="Lu, Xianguo" userId="1d5503a3-27cd-4cc8-be9b-aee160fb28f7" providerId="ADAL" clId="{46DDC874-DFE9-F34B-82E2-73CB5B2053DA}" dt="2023-04-17T11:23:14.633" v="756" actId="2696"/>
        <pc:sldMkLst>
          <pc:docMk/>
          <pc:sldMk cId="3059828436" sldId="267"/>
        </pc:sldMkLst>
      </pc:sldChg>
      <pc:sldChg chg="addSp delSp modSp add mod ord">
        <pc:chgData name="Lu, Xianguo" userId="1d5503a3-27cd-4cc8-be9b-aee160fb28f7" providerId="ADAL" clId="{46DDC874-DFE9-F34B-82E2-73CB5B2053DA}" dt="2023-04-17T14:28:41.624" v="1273"/>
        <pc:sldMkLst>
          <pc:docMk/>
          <pc:sldMk cId="3141715924" sldId="268"/>
        </pc:sldMkLst>
      </pc:sldChg>
      <pc:sldChg chg="addSp delSp modSp add mod">
        <pc:chgData name="Lu, Xianguo" userId="1d5503a3-27cd-4cc8-be9b-aee160fb28f7" providerId="ADAL" clId="{46DDC874-DFE9-F34B-82E2-73CB5B2053DA}" dt="2023-04-17T15:20:27.117" v="1469" actId="478"/>
        <pc:sldMkLst>
          <pc:docMk/>
          <pc:sldMk cId="3729653434" sldId="275"/>
        </pc:sldMkLst>
      </pc:sldChg>
      <pc:sldChg chg="addSp delSp modSp add mod">
        <pc:chgData name="Lu, Xianguo" userId="1d5503a3-27cd-4cc8-be9b-aee160fb28f7" providerId="ADAL" clId="{46DDC874-DFE9-F34B-82E2-73CB5B2053DA}" dt="2023-04-17T15:20:18.939" v="1466" actId="1076"/>
        <pc:sldMkLst>
          <pc:docMk/>
          <pc:sldMk cId="3169188367" sldId="276"/>
        </pc:sldMkLst>
      </pc:sldChg>
      <pc:sldChg chg="add del">
        <pc:chgData name="Lu, Xianguo" userId="1d5503a3-27cd-4cc8-be9b-aee160fb28f7" providerId="ADAL" clId="{46DDC874-DFE9-F34B-82E2-73CB5B2053DA}" dt="2023-04-17T11:25:33.811" v="773" actId="2696"/>
        <pc:sldMkLst>
          <pc:docMk/>
          <pc:sldMk cId="4042937263" sldId="297"/>
        </pc:sldMkLst>
      </pc:sldChg>
      <pc:sldChg chg="add del">
        <pc:chgData name="Lu, Xianguo" userId="1d5503a3-27cd-4cc8-be9b-aee160fb28f7" providerId="ADAL" clId="{46DDC874-DFE9-F34B-82E2-73CB5B2053DA}" dt="2023-04-17T08:12:47.352" v="177" actId="2696"/>
        <pc:sldMkLst>
          <pc:docMk/>
          <pc:sldMk cId="1086902173" sldId="299"/>
        </pc:sldMkLst>
      </pc:sldChg>
      <pc:sldChg chg="add modAnim">
        <pc:chgData name="Lu, Xianguo" userId="1d5503a3-27cd-4cc8-be9b-aee160fb28f7" providerId="ADAL" clId="{46DDC874-DFE9-F34B-82E2-73CB5B2053DA}" dt="2023-04-17T11:14:55.643" v="644"/>
        <pc:sldMkLst>
          <pc:docMk/>
          <pc:sldMk cId="3016390392" sldId="299"/>
        </pc:sldMkLst>
      </pc:sldChg>
      <pc:sldChg chg="addSp modSp add del mod">
        <pc:chgData name="Lu, Xianguo" userId="1d5503a3-27cd-4cc8-be9b-aee160fb28f7" providerId="ADAL" clId="{46DDC874-DFE9-F34B-82E2-73CB5B2053DA}" dt="2023-04-17T11:10:05.721" v="613" actId="2696"/>
        <pc:sldMkLst>
          <pc:docMk/>
          <pc:sldMk cId="3542811442" sldId="299"/>
        </pc:sldMkLst>
      </pc:sldChg>
      <pc:sldChg chg="add del">
        <pc:chgData name="Lu, Xianguo" userId="1d5503a3-27cd-4cc8-be9b-aee160fb28f7" providerId="ADAL" clId="{46DDC874-DFE9-F34B-82E2-73CB5B2053DA}" dt="2023-04-17T07:40:59.711" v="56" actId="2696"/>
        <pc:sldMkLst>
          <pc:docMk/>
          <pc:sldMk cId="1608337702" sldId="300"/>
        </pc:sldMkLst>
      </pc:sldChg>
      <pc:sldChg chg="add del">
        <pc:chgData name="Lu, Xianguo" userId="1d5503a3-27cd-4cc8-be9b-aee160fb28f7" providerId="ADAL" clId="{46DDC874-DFE9-F34B-82E2-73CB5B2053DA}" dt="2023-04-17T07:40:48.228" v="55" actId="2696"/>
        <pc:sldMkLst>
          <pc:docMk/>
          <pc:sldMk cId="208432459" sldId="301"/>
        </pc:sldMkLst>
      </pc:sldChg>
      <pc:sldChg chg="addSp modSp add del">
        <pc:chgData name="Lu, Xianguo" userId="1d5503a3-27cd-4cc8-be9b-aee160fb28f7" providerId="ADAL" clId="{46DDC874-DFE9-F34B-82E2-73CB5B2053DA}" dt="2023-04-17T11:31:54.489" v="928" actId="2696"/>
        <pc:sldMkLst>
          <pc:docMk/>
          <pc:sldMk cId="1306660985" sldId="305"/>
        </pc:sldMkLst>
      </pc:sldChg>
      <pc:sldChg chg="add ord">
        <pc:chgData name="Lu, Xianguo" userId="1d5503a3-27cd-4cc8-be9b-aee160fb28f7" providerId="ADAL" clId="{46DDC874-DFE9-F34B-82E2-73CB5B2053DA}" dt="2023-04-17T11:27:15.058" v="774" actId="20578"/>
        <pc:sldMkLst>
          <pc:docMk/>
          <pc:sldMk cId="1927732615" sldId="311"/>
        </pc:sldMkLst>
      </pc:sldChg>
      <pc:sldChg chg="addSp modSp add del">
        <pc:chgData name="Lu, Xianguo" userId="1d5503a3-27cd-4cc8-be9b-aee160fb28f7" providerId="ADAL" clId="{46DDC874-DFE9-F34B-82E2-73CB5B2053DA}" dt="2023-04-17T13:51:38.708" v="1190" actId="2696"/>
        <pc:sldMkLst>
          <pc:docMk/>
          <pc:sldMk cId="2015017061" sldId="313"/>
        </pc:sldMkLst>
      </pc:sldChg>
      <pc:sldChg chg="addSp modSp add del">
        <pc:chgData name="Lu, Xianguo" userId="1d5503a3-27cd-4cc8-be9b-aee160fb28f7" providerId="ADAL" clId="{46DDC874-DFE9-F34B-82E2-73CB5B2053DA}" dt="2023-04-17T11:10:05.721" v="613" actId="2696"/>
        <pc:sldMkLst>
          <pc:docMk/>
          <pc:sldMk cId="427944356" sldId="314"/>
        </pc:sldMkLst>
      </pc:sldChg>
      <pc:sldChg chg="add">
        <pc:chgData name="Lu, Xianguo" userId="1d5503a3-27cd-4cc8-be9b-aee160fb28f7" providerId="ADAL" clId="{46DDC874-DFE9-F34B-82E2-73CB5B2053DA}" dt="2023-04-17T11:10:08.555" v="614"/>
        <pc:sldMkLst>
          <pc:docMk/>
          <pc:sldMk cId="1618819508" sldId="314"/>
        </pc:sldMkLst>
      </pc:sldChg>
      <pc:sldChg chg="add del">
        <pc:chgData name="Lu, Xianguo" userId="1d5503a3-27cd-4cc8-be9b-aee160fb28f7" providerId="ADAL" clId="{46DDC874-DFE9-F34B-82E2-73CB5B2053DA}" dt="2023-04-17T08:12:49.634" v="178" actId="2696"/>
        <pc:sldMkLst>
          <pc:docMk/>
          <pc:sldMk cId="2014894637" sldId="314"/>
        </pc:sldMkLst>
      </pc:sldChg>
      <pc:sldChg chg="addSp delSp modSp add mod modAnim">
        <pc:chgData name="Lu, Xianguo" userId="1d5503a3-27cd-4cc8-be9b-aee160fb28f7" providerId="ADAL" clId="{46DDC874-DFE9-F34B-82E2-73CB5B2053DA}" dt="2023-04-17T14:02:29.069" v="1241"/>
        <pc:sldMkLst>
          <pc:docMk/>
          <pc:sldMk cId="2253986562" sldId="315"/>
        </pc:sldMkLst>
      </pc:sldChg>
      <pc:sldChg chg="add del">
        <pc:chgData name="Lu, Xianguo" userId="1d5503a3-27cd-4cc8-be9b-aee160fb28f7" providerId="ADAL" clId="{46DDC874-DFE9-F34B-82E2-73CB5B2053DA}" dt="2023-04-17T11:31:48.514" v="927" actId="2696"/>
        <pc:sldMkLst>
          <pc:docMk/>
          <pc:sldMk cId="2001305386" sldId="316"/>
        </pc:sldMkLst>
      </pc:sldChg>
      <pc:sldChg chg="delSp modSp add mod">
        <pc:chgData name="Lu, Xianguo" userId="1d5503a3-27cd-4cc8-be9b-aee160fb28f7" providerId="ADAL" clId="{46DDC874-DFE9-F34B-82E2-73CB5B2053DA}" dt="2023-04-17T13:52:50.227" v="1208" actId="1076"/>
        <pc:sldMkLst>
          <pc:docMk/>
          <pc:sldMk cId="3176860332" sldId="320"/>
        </pc:sldMkLst>
      </pc:sldChg>
      <pc:sldChg chg="del">
        <pc:chgData name="Lu, Xianguo" userId="1d5503a3-27cd-4cc8-be9b-aee160fb28f7" providerId="ADAL" clId="{46DDC874-DFE9-F34B-82E2-73CB5B2053DA}" dt="2023-04-17T14:56:17.381" v="1325" actId="2696"/>
        <pc:sldMkLst>
          <pc:docMk/>
          <pc:sldMk cId="1606191715" sldId="324"/>
        </pc:sldMkLst>
      </pc:sldChg>
      <pc:sldChg chg="addSp delSp modSp add del mod">
        <pc:chgData name="Lu, Xianguo" userId="1d5503a3-27cd-4cc8-be9b-aee160fb28f7" providerId="ADAL" clId="{46DDC874-DFE9-F34B-82E2-73CB5B2053DA}" dt="2023-04-17T07:50:35.717" v="67" actId="2696"/>
        <pc:sldMkLst>
          <pc:docMk/>
          <pc:sldMk cId="3997594920" sldId="325"/>
        </pc:sldMkLst>
      </pc:sldChg>
      <pc:sldChg chg="modSp">
        <pc:chgData name="Lu, Xianguo" userId="1d5503a3-27cd-4cc8-be9b-aee160fb28f7" providerId="ADAL" clId="{46DDC874-DFE9-F34B-82E2-73CB5B2053DA}" dt="2023-04-17T14:11:18.069" v="1242" actId="20577"/>
        <pc:sldMkLst>
          <pc:docMk/>
          <pc:sldMk cId="2036979212" sldId="364"/>
        </pc:sldMkLst>
      </pc:sldChg>
      <pc:sldChg chg="modSp mod">
        <pc:chgData name="Lu, Xianguo" userId="1d5503a3-27cd-4cc8-be9b-aee160fb28f7" providerId="ADAL" clId="{46DDC874-DFE9-F34B-82E2-73CB5B2053DA}" dt="2023-04-17T14:37:50.191" v="1279" actId="1076"/>
        <pc:sldMkLst>
          <pc:docMk/>
          <pc:sldMk cId="2215909754" sldId="368"/>
        </pc:sldMkLst>
      </pc:sldChg>
      <pc:sldChg chg="del">
        <pc:chgData name="Lu, Xianguo" userId="1d5503a3-27cd-4cc8-be9b-aee160fb28f7" providerId="ADAL" clId="{46DDC874-DFE9-F34B-82E2-73CB5B2053DA}" dt="2023-04-17T14:56:17.388" v="1326" actId="2696"/>
        <pc:sldMkLst>
          <pc:docMk/>
          <pc:sldMk cId="3986926761" sldId="381"/>
        </pc:sldMkLst>
      </pc:sldChg>
      <pc:sldChg chg="del">
        <pc:chgData name="Lu, Xianguo" userId="1d5503a3-27cd-4cc8-be9b-aee160fb28f7" providerId="ADAL" clId="{46DDC874-DFE9-F34B-82E2-73CB5B2053DA}" dt="2023-04-17T14:56:17.582" v="1332" actId="2696"/>
        <pc:sldMkLst>
          <pc:docMk/>
          <pc:sldMk cId="3822876407" sldId="398"/>
        </pc:sldMkLst>
      </pc:sldChg>
      <pc:sldChg chg="del">
        <pc:chgData name="Lu, Xianguo" userId="1d5503a3-27cd-4cc8-be9b-aee160fb28f7" providerId="ADAL" clId="{46DDC874-DFE9-F34B-82E2-73CB5B2053DA}" dt="2023-04-17T14:56:17.559" v="1331" actId="2696"/>
        <pc:sldMkLst>
          <pc:docMk/>
          <pc:sldMk cId="1450867462" sldId="399"/>
        </pc:sldMkLst>
      </pc:sldChg>
      <pc:sldChg chg="del">
        <pc:chgData name="Lu, Xianguo" userId="1d5503a3-27cd-4cc8-be9b-aee160fb28f7" providerId="ADAL" clId="{46DDC874-DFE9-F34B-82E2-73CB5B2053DA}" dt="2023-04-17T14:56:17.398" v="1327" actId="2696"/>
        <pc:sldMkLst>
          <pc:docMk/>
          <pc:sldMk cId="516627892" sldId="404"/>
        </pc:sldMkLst>
      </pc:sldChg>
      <pc:sldChg chg="del">
        <pc:chgData name="Lu, Xianguo" userId="1d5503a3-27cd-4cc8-be9b-aee160fb28f7" providerId="ADAL" clId="{46DDC874-DFE9-F34B-82E2-73CB5B2053DA}" dt="2023-04-17T14:54:03.820" v="1323" actId="2696"/>
        <pc:sldMkLst>
          <pc:docMk/>
          <pc:sldMk cId="73740364" sldId="425"/>
        </pc:sldMkLst>
      </pc:sldChg>
      <pc:sldChg chg="del">
        <pc:chgData name="Lu, Xianguo" userId="1d5503a3-27cd-4cc8-be9b-aee160fb28f7" providerId="ADAL" clId="{46DDC874-DFE9-F34B-82E2-73CB5B2053DA}" dt="2023-04-17T14:56:17.534" v="1330" actId="2696"/>
        <pc:sldMkLst>
          <pc:docMk/>
          <pc:sldMk cId="2830745316" sldId="426"/>
        </pc:sldMkLst>
      </pc:sldChg>
      <pc:sldChg chg="modSp mod">
        <pc:chgData name="Lu, Xianguo" userId="1d5503a3-27cd-4cc8-be9b-aee160fb28f7" providerId="ADAL" clId="{46DDC874-DFE9-F34B-82E2-73CB5B2053DA}" dt="2023-04-17T14:14:01.591" v="1246" actId="20577"/>
        <pc:sldMkLst>
          <pc:docMk/>
          <pc:sldMk cId="2515006934" sldId="429"/>
        </pc:sldMkLst>
      </pc:sldChg>
      <pc:sldChg chg="delSp mod">
        <pc:chgData name="Lu, Xianguo" userId="1d5503a3-27cd-4cc8-be9b-aee160fb28f7" providerId="ADAL" clId="{46DDC874-DFE9-F34B-82E2-73CB5B2053DA}" dt="2023-04-17T14:14:27.545" v="1247" actId="478"/>
        <pc:sldMkLst>
          <pc:docMk/>
          <pc:sldMk cId="353784863" sldId="432"/>
        </pc:sldMkLst>
      </pc:sldChg>
      <pc:sldChg chg="addSp delSp modSp mod delAnim modAnim">
        <pc:chgData name="Lu, Xianguo" userId="1d5503a3-27cd-4cc8-be9b-aee160fb28f7" providerId="ADAL" clId="{46DDC874-DFE9-F34B-82E2-73CB5B2053DA}" dt="2023-04-17T14:14:42.809" v="1248" actId="478"/>
        <pc:sldMkLst>
          <pc:docMk/>
          <pc:sldMk cId="3179305962" sldId="437"/>
        </pc:sldMkLst>
      </pc:sldChg>
      <pc:sldChg chg="addSp delSp modSp mod modAnim">
        <pc:chgData name="Lu, Xianguo" userId="1d5503a3-27cd-4cc8-be9b-aee160fb28f7" providerId="ADAL" clId="{46DDC874-DFE9-F34B-82E2-73CB5B2053DA}" dt="2023-04-17T14:15:49.871" v="1253"/>
        <pc:sldMkLst>
          <pc:docMk/>
          <pc:sldMk cId="897218217" sldId="439"/>
        </pc:sldMkLst>
      </pc:sldChg>
      <pc:sldChg chg="delSp mod delAnim">
        <pc:chgData name="Lu, Xianguo" userId="1d5503a3-27cd-4cc8-be9b-aee160fb28f7" providerId="ADAL" clId="{46DDC874-DFE9-F34B-82E2-73CB5B2053DA}" dt="2023-04-17T14:16:13.995" v="1255" actId="478"/>
        <pc:sldMkLst>
          <pc:docMk/>
          <pc:sldMk cId="1614369256" sldId="440"/>
        </pc:sldMkLst>
      </pc:sldChg>
      <pc:sldChg chg="modSp">
        <pc:chgData name="Lu, Xianguo" userId="1d5503a3-27cd-4cc8-be9b-aee160fb28f7" providerId="ADAL" clId="{46DDC874-DFE9-F34B-82E2-73CB5B2053DA}" dt="2023-04-17T14:51:01.184" v="1312" actId="20577"/>
        <pc:sldMkLst>
          <pc:docMk/>
          <pc:sldMk cId="3189738803" sldId="443"/>
        </pc:sldMkLst>
      </pc:sldChg>
      <pc:sldChg chg="delSp modSp del mod delAnim">
        <pc:chgData name="Lu, Xianguo" userId="1d5503a3-27cd-4cc8-be9b-aee160fb28f7" providerId="ADAL" clId="{46DDC874-DFE9-F34B-82E2-73CB5B2053DA}" dt="2023-04-17T14:52:25.198" v="1319" actId="2696"/>
        <pc:sldMkLst>
          <pc:docMk/>
          <pc:sldMk cId="2528630885" sldId="444"/>
        </pc:sldMkLst>
      </pc:sldChg>
      <pc:sldChg chg="add del">
        <pc:chgData name="Lu, Xianguo" userId="1d5503a3-27cd-4cc8-be9b-aee160fb28f7" providerId="ADAL" clId="{46DDC874-DFE9-F34B-82E2-73CB5B2053DA}" dt="2023-04-17T14:56:17.376" v="1324" actId="2696"/>
        <pc:sldMkLst>
          <pc:docMk/>
          <pc:sldMk cId="3383171725" sldId="444"/>
        </pc:sldMkLst>
      </pc:sldChg>
      <pc:sldChg chg="del">
        <pc:chgData name="Lu, Xianguo" userId="1d5503a3-27cd-4cc8-be9b-aee160fb28f7" providerId="ADAL" clId="{46DDC874-DFE9-F34B-82E2-73CB5B2053DA}" dt="2023-04-17T14:18:20.645" v="1263" actId="2696"/>
        <pc:sldMkLst>
          <pc:docMk/>
          <pc:sldMk cId="1749790382" sldId="445"/>
        </pc:sldMkLst>
      </pc:sldChg>
      <pc:sldChg chg="add del">
        <pc:chgData name="Lu, Xianguo" userId="1d5503a3-27cd-4cc8-be9b-aee160fb28f7" providerId="ADAL" clId="{46DDC874-DFE9-F34B-82E2-73CB5B2053DA}" dt="2023-04-17T14:56:17.522" v="1329" actId="2696"/>
        <pc:sldMkLst>
          <pc:docMk/>
          <pc:sldMk cId="3447995828" sldId="445"/>
        </pc:sldMkLst>
      </pc:sldChg>
      <pc:sldChg chg="add del">
        <pc:chgData name="Lu, Xianguo" userId="1d5503a3-27cd-4cc8-be9b-aee160fb28f7" providerId="ADAL" clId="{46DDC874-DFE9-F34B-82E2-73CB5B2053DA}" dt="2023-04-17T14:56:17.468" v="1328" actId="2696"/>
        <pc:sldMkLst>
          <pc:docMk/>
          <pc:sldMk cId="2298001178" sldId="447"/>
        </pc:sldMkLst>
      </pc:sldChg>
      <pc:sldChg chg="del">
        <pc:chgData name="Lu, Xianguo" userId="1d5503a3-27cd-4cc8-be9b-aee160fb28f7" providerId="ADAL" clId="{46DDC874-DFE9-F34B-82E2-73CB5B2053DA}" dt="2023-04-17T14:18:20.645" v="1263" actId="2696"/>
        <pc:sldMkLst>
          <pc:docMk/>
          <pc:sldMk cId="4012159998" sldId="447"/>
        </pc:sldMkLst>
      </pc:sldChg>
      <pc:sldChg chg="addSp delSp modSp mod addAnim delAnim">
        <pc:chgData name="Lu, Xianguo" userId="1d5503a3-27cd-4cc8-be9b-aee160fb28f7" providerId="ADAL" clId="{46DDC874-DFE9-F34B-82E2-73CB5B2053DA}" dt="2023-04-17T14:11:54.453" v="1245" actId="20577"/>
        <pc:sldMkLst>
          <pc:docMk/>
          <pc:sldMk cId="3518435841" sldId="454"/>
        </pc:sldMkLst>
      </pc:sldChg>
      <pc:sldChg chg="addSp delSp mod addAnim delAnim">
        <pc:chgData name="Lu, Xianguo" userId="1d5503a3-27cd-4cc8-be9b-aee160fb28f7" providerId="ADAL" clId="{46DDC874-DFE9-F34B-82E2-73CB5B2053DA}" dt="2023-04-17T14:53:50.596" v="1322" actId="478"/>
        <pc:sldMkLst>
          <pc:docMk/>
          <pc:sldMk cId="529791033" sldId="458"/>
        </pc:sldMkLst>
      </pc:sldChg>
      <pc:sldChg chg="addSp modSp mod modAnim">
        <pc:chgData name="Lu, Xianguo" userId="1d5503a3-27cd-4cc8-be9b-aee160fb28f7" providerId="ADAL" clId="{46DDC874-DFE9-F34B-82E2-73CB5B2053DA}" dt="2023-04-17T17:51:42.934" v="2693" actId="113"/>
        <pc:sldMkLst>
          <pc:docMk/>
          <pc:sldMk cId="1017064287" sldId="459"/>
        </pc:sldMkLst>
      </pc:sldChg>
      <pc:sldChg chg="delSp mod">
        <pc:chgData name="Lu, Xianguo" userId="1d5503a3-27cd-4cc8-be9b-aee160fb28f7" providerId="ADAL" clId="{46DDC874-DFE9-F34B-82E2-73CB5B2053DA}" dt="2023-04-17T14:16:24.215" v="1256" actId="478"/>
        <pc:sldMkLst>
          <pc:docMk/>
          <pc:sldMk cId="1815042796" sldId="462"/>
        </pc:sldMkLst>
      </pc:sldChg>
      <pc:sldChg chg="addSp modSp mod">
        <pc:chgData name="Lu, Xianguo" userId="1d5503a3-27cd-4cc8-be9b-aee160fb28f7" providerId="ADAL" clId="{46DDC874-DFE9-F34B-82E2-73CB5B2053DA}" dt="2023-04-17T17:51:18.471" v="2690" actId="207"/>
        <pc:sldMkLst>
          <pc:docMk/>
          <pc:sldMk cId="3171701032" sldId="465"/>
        </pc:sldMkLst>
      </pc:sldChg>
      <pc:sldChg chg="new del ord">
        <pc:chgData name="Lu, Xianguo" userId="1d5503a3-27cd-4cc8-be9b-aee160fb28f7" providerId="ADAL" clId="{46DDC874-DFE9-F34B-82E2-73CB5B2053DA}" dt="2023-04-17T06:59:49.220" v="53" actId="2696"/>
        <pc:sldMkLst>
          <pc:docMk/>
          <pc:sldMk cId="3970499855" sldId="470"/>
        </pc:sldMkLst>
      </pc:sldChg>
      <pc:sldChg chg="addSp delSp modSp add mod addAnim delAnim modAnim">
        <pc:chgData name="Lu, Xianguo" userId="1d5503a3-27cd-4cc8-be9b-aee160fb28f7" providerId="ADAL" clId="{46DDC874-DFE9-F34B-82E2-73CB5B2053DA}" dt="2023-04-17T11:11:02.185" v="628" actId="20577"/>
        <pc:sldMkLst>
          <pc:docMk/>
          <pc:sldMk cId="3654446785" sldId="471"/>
        </pc:sldMkLst>
      </pc:sldChg>
      <pc:sldChg chg="addSp delSp modSp add mod ord delAnim modAnim">
        <pc:chgData name="Lu, Xianguo" userId="1d5503a3-27cd-4cc8-be9b-aee160fb28f7" providerId="ADAL" clId="{46DDC874-DFE9-F34B-82E2-73CB5B2053DA}" dt="2023-04-17T17:44:34.634" v="2549" actId="14100"/>
        <pc:sldMkLst>
          <pc:docMk/>
          <pc:sldMk cId="1626762807" sldId="472"/>
        </pc:sldMkLst>
      </pc:sldChg>
      <pc:sldChg chg="addSp delSp modSp new del mod modAnim">
        <pc:chgData name="Lu, Xianguo" userId="1d5503a3-27cd-4cc8-be9b-aee160fb28f7" providerId="ADAL" clId="{46DDC874-DFE9-F34B-82E2-73CB5B2053DA}" dt="2023-04-17T14:16:05.573" v="1254" actId="2696"/>
        <pc:sldMkLst>
          <pc:docMk/>
          <pc:sldMk cId="2700792625" sldId="473"/>
        </pc:sldMkLst>
      </pc:sldChg>
      <pc:sldChg chg="addSp delSp modSp new mod ord">
        <pc:chgData name="Lu, Xianguo" userId="1d5503a3-27cd-4cc8-be9b-aee160fb28f7" providerId="ADAL" clId="{46DDC874-DFE9-F34B-82E2-73CB5B2053DA}" dt="2023-04-17T11:31:20.730" v="926" actId="1076"/>
        <pc:sldMkLst>
          <pc:docMk/>
          <pc:sldMk cId="1524150677" sldId="474"/>
        </pc:sldMkLst>
      </pc:sldChg>
      <pc:sldChg chg="add del">
        <pc:chgData name="Lu, Xianguo" userId="1d5503a3-27cd-4cc8-be9b-aee160fb28f7" providerId="ADAL" clId="{46DDC874-DFE9-F34B-82E2-73CB5B2053DA}" dt="2023-04-17T08:15:31.861" v="181"/>
        <pc:sldMkLst>
          <pc:docMk/>
          <pc:sldMk cId="2832777353" sldId="474"/>
        </pc:sldMkLst>
      </pc:sldChg>
      <pc:sldChg chg="addSp modSp new mod">
        <pc:chgData name="Lu, Xianguo" userId="1d5503a3-27cd-4cc8-be9b-aee160fb28f7" providerId="ADAL" clId="{46DDC874-DFE9-F34B-82E2-73CB5B2053DA}" dt="2023-04-17T15:19:26.881" v="1436" actId="1076"/>
        <pc:sldMkLst>
          <pc:docMk/>
          <pc:sldMk cId="593039975" sldId="475"/>
        </pc:sldMkLst>
      </pc:sldChg>
      <pc:sldChg chg="addSp modSp new mod modAnim">
        <pc:chgData name="Lu, Xianguo" userId="1d5503a3-27cd-4cc8-be9b-aee160fb28f7" providerId="ADAL" clId="{46DDC874-DFE9-F34B-82E2-73CB5B2053DA}" dt="2023-04-17T17:15:10.002" v="1912" actId="20577"/>
        <pc:sldMkLst>
          <pc:docMk/>
          <pc:sldMk cId="1672597729" sldId="476"/>
        </pc:sldMkLst>
      </pc:sldChg>
      <pc:sldChg chg="addSp delSp modSp new del mod setBg delAnim modAnim">
        <pc:chgData name="Lu, Xianguo" userId="1d5503a3-27cd-4cc8-be9b-aee160fb28f7" providerId="ADAL" clId="{46DDC874-DFE9-F34B-82E2-73CB5B2053DA}" dt="2023-04-17T17:18:38.080" v="1933" actId="2696"/>
        <pc:sldMkLst>
          <pc:docMk/>
          <pc:sldMk cId="644602631" sldId="477"/>
        </pc:sldMkLst>
      </pc:sldChg>
      <pc:sldChg chg="addSp modSp new del">
        <pc:chgData name="Lu, Xianguo" userId="1d5503a3-27cd-4cc8-be9b-aee160fb28f7" providerId="ADAL" clId="{46DDC874-DFE9-F34B-82E2-73CB5B2053DA}" dt="2023-04-17T17:01:34.189" v="1611" actId="2696"/>
        <pc:sldMkLst>
          <pc:docMk/>
          <pc:sldMk cId="2558117223" sldId="477"/>
        </pc:sldMkLst>
      </pc:sldChg>
      <pc:sldChg chg="addSp modSp new del">
        <pc:chgData name="Lu, Xianguo" userId="1d5503a3-27cd-4cc8-be9b-aee160fb28f7" providerId="ADAL" clId="{46DDC874-DFE9-F34B-82E2-73CB5B2053DA}" dt="2023-04-17T17:01:34.214" v="1612" actId="2696"/>
        <pc:sldMkLst>
          <pc:docMk/>
          <pc:sldMk cId="3154492661" sldId="478"/>
        </pc:sldMkLst>
      </pc:sldChg>
      <pc:sldChg chg="addSp modSp new mod setBg modAnim">
        <pc:chgData name="Lu, Xianguo" userId="1d5503a3-27cd-4cc8-be9b-aee160fb28f7" providerId="ADAL" clId="{46DDC874-DFE9-F34B-82E2-73CB5B2053DA}" dt="2023-04-17T17:20:11.560" v="2003" actId="20577"/>
        <pc:sldMkLst>
          <pc:docMk/>
          <pc:sldMk cId="3491468519" sldId="478"/>
        </pc:sldMkLst>
      </pc:sldChg>
      <pc:sldChg chg="addSp delSp modSp new mod">
        <pc:chgData name="Lu, Xianguo" userId="1d5503a3-27cd-4cc8-be9b-aee160fb28f7" providerId="ADAL" clId="{46DDC874-DFE9-F34B-82E2-73CB5B2053DA}" dt="2023-04-17T17:25:16.440" v="2163" actId="732"/>
        <pc:sldMkLst>
          <pc:docMk/>
          <pc:sldMk cId="1945200716" sldId="479"/>
        </pc:sldMkLst>
      </pc:sldChg>
      <pc:sldChg chg="addSp delSp modSp new del mod setBg">
        <pc:chgData name="Lu, Xianguo" userId="1d5503a3-27cd-4cc8-be9b-aee160fb28f7" providerId="ADAL" clId="{46DDC874-DFE9-F34B-82E2-73CB5B2053DA}" dt="2023-04-17T17:34:14.718" v="2440" actId="2696"/>
        <pc:sldMkLst>
          <pc:docMk/>
          <pc:sldMk cId="3573819024" sldId="480"/>
        </pc:sldMkLst>
      </pc:sldChg>
      <pc:sldChg chg="addSp delSp modSp new mod">
        <pc:chgData name="Lu, Xianguo" userId="1d5503a3-27cd-4cc8-be9b-aee160fb28f7" providerId="ADAL" clId="{46DDC874-DFE9-F34B-82E2-73CB5B2053DA}" dt="2023-04-17T17:36:06.368" v="2494" actId="1076"/>
        <pc:sldMkLst>
          <pc:docMk/>
          <pc:sldMk cId="2204616496" sldId="481"/>
        </pc:sldMkLst>
      </pc:sldChg>
      <pc:sldChg chg="addSp delSp modSp new del mod setBg">
        <pc:chgData name="Lu, Xianguo" userId="1d5503a3-27cd-4cc8-be9b-aee160fb28f7" providerId="ADAL" clId="{46DDC874-DFE9-F34B-82E2-73CB5B2053DA}" dt="2023-04-17T17:55:46.029" v="2717" actId="2696"/>
        <pc:sldMkLst>
          <pc:docMk/>
          <pc:sldMk cId="306632317" sldId="482"/>
        </pc:sldMkLst>
      </pc:sldChg>
      <pc:sldChg chg="addSp delSp modSp new mod setBg modAnim">
        <pc:chgData name="Lu, Xianguo" userId="1d5503a3-27cd-4cc8-be9b-aee160fb28f7" providerId="ADAL" clId="{46DDC874-DFE9-F34B-82E2-73CB5B2053DA}" dt="2023-04-17T17:59:22.220" v="2756" actId="20577"/>
        <pc:sldMkLst>
          <pc:docMk/>
          <pc:sldMk cId="1975561821" sldId="483"/>
        </pc:sldMkLst>
      </pc:sldChg>
    </pc:docChg>
  </pc:docChgLst>
  <pc:docChgLst>
    <pc:chgData name="Lu, Xianguo" userId="57649a0a-d28e-4448-98a1-8d5cbd8ea753" providerId="ADAL" clId="{5D5E514C-D110-8543-A5B1-C786DF7AAF23}"/>
    <pc:docChg chg="undo custSel addSld delSld modSld">
      <pc:chgData name="Lu, Xianguo" userId="57649a0a-d28e-4448-98a1-8d5cbd8ea753" providerId="ADAL" clId="{5D5E514C-D110-8543-A5B1-C786DF7AAF23}" dt="2025-04-09T07:06:45.307" v="68"/>
      <pc:docMkLst>
        <pc:docMk/>
      </pc:docMkLst>
      <pc:sldChg chg="add del">
        <pc:chgData name="Lu, Xianguo" userId="57649a0a-d28e-4448-98a1-8d5cbd8ea753" providerId="ADAL" clId="{5D5E514C-D110-8543-A5B1-C786DF7AAF23}" dt="2025-04-09T07:05:58.602" v="63" actId="2696"/>
        <pc:sldMkLst>
          <pc:docMk/>
          <pc:sldMk cId="1372258821" sldId="265"/>
        </pc:sldMkLst>
      </pc:sldChg>
      <pc:sldChg chg="del">
        <pc:chgData name="Lu, Xianguo" userId="57649a0a-d28e-4448-98a1-8d5cbd8ea753" providerId="ADAL" clId="{5D5E514C-D110-8543-A5B1-C786DF7AAF23}" dt="2025-04-08T14:34:36.798" v="49" actId="2696"/>
        <pc:sldMkLst>
          <pc:docMk/>
          <pc:sldMk cId="1951511031" sldId="265"/>
        </pc:sldMkLst>
      </pc:sldChg>
      <pc:sldChg chg="add">
        <pc:chgData name="Lu, Xianguo" userId="57649a0a-d28e-4448-98a1-8d5cbd8ea753" providerId="ADAL" clId="{5D5E514C-D110-8543-A5B1-C786DF7AAF23}" dt="2025-04-09T07:06:05.133" v="64"/>
        <pc:sldMkLst>
          <pc:docMk/>
          <pc:sldMk cId="3465836814" sldId="265"/>
        </pc:sldMkLst>
      </pc:sldChg>
      <pc:sldChg chg="modAnim">
        <pc:chgData name="Lu, Xianguo" userId="57649a0a-d28e-4448-98a1-8d5cbd8ea753" providerId="ADAL" clId="{5D5E514C-D110-8543-A5B1-C786DF7AAF23}" dt="2025-04-08T14:38:28.573" v="62"/>
        <pc:sldMkLst>
          <pc:docMk/>
          <pc:sldMk cId="3052314646" sldId="314"/>
        </pc:sldMkLst>
      </pc:sldChg>
      <pc:sldChg chg="add del">
        <pc:chgData name="Lu, Xianguo" userId="57649a0a-d28e-4448-98a1-8d5cbd8ea753" providerId="ADAL" clId="{5D5E514C-D110-8543-A5B1-C786DF7AAF23}" dt="2025-04-08T14:36:05.446" v="57" actId="2696"/>
        <pc:sldMkLst>
          <pc:docMk/>
          <pc:sldMk cId="516267705" sldId="342"/>
        </pc:sldMkLst>
      </pc:sldChg>
      <pc:sldChg chg="add">
        <pc:chgData name="Lu, Xianguo" userId="57649a0a-d28e-4448-98a1-8d5cbd8ea753" providerId="ADAL" clId="{5D5E514C-D110-8543-A5B1-C786DF7AAF23}" dt="2025-04-09T07:06:45.307" v="68"/>
        <pc:sldMkLst>
          <pc:docMk/>
          <pc:sldMk cId="2912756109" sldId="342"/>
        </pc:sldMkLst>
      </pc:sldChg>
      <pc:sldChg chg="add del">
        <pc:chgData name="Lu, Xianguo" userId="57649a0a-d28e-4448-98a1-8d5cbd8ea753" providerId="ADAL" clId="{5D5E514C-D110-8543-A5B1-C786DF7AAF23}" dt="2025-04-09T07:06:38.806" v="67" actId="2696"/>
        <pc:sldMkLst>
          <pc:docMk/>
          <pc:sldMk cId="3742105631" sldId="342"/>
        </pc:sldMkLst>
      </pc:sldChg>
      <pc:sldChg chg="add">
        <pc:chgData name="Lu, Xianguo" userId="57649a0a-d28e-4448-98a1-8d5cbd8ea753" providerId="ADAL" clId="{5D5E514C-D110-8543-A5B1-C786DF7AAF23}" dt="2025-04-09T07:06:26.271" v="66"/>
        <pc:sldMkLst>
          <pc:docMk/>
          <pc:sldMk cId="948792654" sldId="360"/>
        </pc:sldMkLst>
      </pc:sldChg>
      <pc:sldChg chg="del">
        <pc:chgData name="Lu, Xianguo" userId="57649a0a-d28e-4448-98a1-8d5cbd8ea753" providerId="ADAL" clId="{5D5E514C-D110-8543-A5B1-C786DF7AAF23}" dt="2025-04-08T14:35:02.921" v="51" actId="2696"/>
        <pc:sldMkLst>
          <pc:docMk/>
          <pc:sldMk cId="3608737731" sldId="360"/>
        </pc:sldMkLst>
      </pc:sldChg>
      <pc:sldChg chg="add del">
        <pc:chgData name="Lu, Xianguo" userId="57649a0a-d28e-4448-98a1-8d5cbd8ea753" providerId="ADAL" clId="{5D5E514C-D110-8543-A5B1-C786DF7AAF23}" dt="2025-04-09T07:06:19.272" v="65" actId="2696"/>
        <pc:sldMkLst>
          <pc:docMk/>
          <pc:sldMk cId="3970234266" sldId="360"/>
        </pc:sldMkLst>
      </pc:sldChg>
      <pc:sldChg chg="add del">
        <pc:chgData name="Lu, Xianguo" userId="57649a0a-d28e-4448-98a1-8d5cbd8ea753" providerId="ADAL" clId="{5D5E514C-D110-8543-A5B1-C786DF7AAF23}" dt="2025-04-09T07:06:19.272" v="65" actId="2696"/>
        <pc:sldMkLst>
          <pc:docMk/>
          <pc:sldMk cId="248256351" sldId="361"/>
        </pc:sldMkLst>
      </pc:sldChg>
      <pc:sldChg chg="del">
        <pc:chgData name="Lu, Xianguo" userId="57649a0a-d28e-4448-98a1-8d5cbd8ea753" providerId="ADAL" clId="{5D5E514C-D110-8543-A5B1-C786DF7AAF23}" dt="2025-04-08T14:35:02.921" v="51" actId="2696"/>
        <pc:sldMkLst>
          <pc:docMk/>
          <pc:sldMk cId="1673656181" sldId="361"/>
        </pc:sldMkLst>
      </pc:sldChg>
      <pc:sldChg chg="add">
        <pc:chgData name="Lu, Xianguo" userId="57649a0a-d28e-4448-98a1-8d5cbd8ea753" providerId="ADAL" clId="{5D5E514C-D110-8543-A5B1-C786DF7AAF23}" dt="2025-04-09T07:06:26.271" v="66"/>
        <pc:sldMkLst>
          <pc:docMk/>
          <pc:sldMk cId="3298354431" sldId="361"/>
        </pc:sldMkLst>
      </pc:sldChg>
      <pc:sldChg chg="modSp mod">
        <pc:chgData name="Lu, Xianguo" userId="57649a0a-d28e-4448-98a1-8d5cbd8ea753" providerId="ADAL" clId="{5D5E514C-D110-8543-A5B1-C786DF7AAF23}" dt="2025-04-08T14:33:09.155" v="48" actId="20577"/>
        <pc:sldMkLst>
          <pc:docMk/>
          <pc:sldMk cId="1388125922" sldId="501"/>
        </pc:sldMkLst>
      </pc:sldChg>
      <pc:sldChg chg="add del">
        <pc:chgData name="Lu, Xianguo" userId="57649a0a-d28e-4448-98a1-8d5cbd8ea753" providerId="ADAL" clId="{5D5E514C-D110-8543-A5B1-C786DF7AAF23}" dt="2025-04-08T14:36:01.495" v="56" actId="2696"/>
        <pc:sldMkLst>
          <pc:docMk/>
          <pc:sldMk cId="3211088415" sldId="503"/>
        </pc:sldMkLst>
      </pc:sldChg>
      <pc:sldChg chg="del">
        <pc:chgData name="Lu, Xianguo" userId="57649a0a-d28e-4448-98a1-8d5cbd8ea753" providerId="ADAL" clId="{5D5E514C-D110-8543-A5B1-C786DF7AAF23}" dt="2025-04-08T14:37:16.515" v="59" actId="2696"/>
        <pc:sldMkLst>
          <pc:docMk/>
          <pc:sldMk cId="3107183294" sldId="517"/>
        </pc:sldMkLst>
      </pc:sldChg>
      <pc:sldChg chg="add setBg">
        <pc:chgData name="Lu, Xianguo" userId="57649a0a-d28e-4448-98a1-8d5cbd8ea753" providerId="ADAL" clId="{5D5E514C-D110-8543-A5B1-C786DF7AAF23}" dt="2025-04-08T14:37:22.194" v="60"/>
        <pc:sldMkLst>
          <pc:docMk/>
          <pc:sldMk cId="3840683165" sldId="517"/>
        </pc:sldMkLst>
      </pc:sldChg>
      <pc:sldChg chg="modAnim">
        <pc:chgData name="Lu, Xianguo" userId="57649a0a-d28e-4448-98a1-8d5cbd8ea753" providerId="ADAL" clId="{5D5E514C-D110-8543-A5B1-C786DF7AAF23}" dt="2025-04-08T14:38:23.565" v="61"/>
        <pc:sldMkLst>
          <pc:docMk/>
          <pc:sldMk cId="575990275" sldId="624"/>
        </pc:sldMkLst>
      </pc:sldChg>
      <pc:sldChg chg="add del">
        <pc:chgData name="Lu, Xianguo" userId="57649a0a-d28e-4448-98a1-8d5cbd8ea753" providerId="ADAL" clId="{5D5E514C-D110-8543-A5B1-C786DF7AAF23}" dt="2025-04-08T14:35:27.576" v="54" actId="2696"/>
        <pc:sldMkLst>
          <pc:docMk/>
          <pc:sldMk cId="2558404764" sldId="635"/>
        </pc:sldMkLst>
      </pc:sldChg>
      <pc:sldChg chg="del">
        <pc:chgData name="Lu, Xianguo" userId="57649a0a-d28e-4448-98a1-8d5cbd8ea753" providerId="ADAL" clId="{5D5E514C-D110-8543-A5B1-C786DF7AAF23}" dt="2025-04-08T14:35:02.921" v="51" actId="2696"/>
        <pc:sldMkLst>
          <pc:docMk/>
          <pc:sldMk cId="1473451713" sldId="638"/>
        </pc:sldMkLst>
      </pc:sldChg>
      <pc:sldChg chg="add del">
        <pc:chgData name="Lu, Xianguo" userId="57649a0a-d28e-4448-98a1-8d5cbd8ea753" providerId="ADAL" clId="{5D5E514C-D110-8543-A5B1-C786DF7AAF23}" dt="2025-04-09T07:06:19.272" v="65" actId="2696"/>
        <pc:sldMkLst>
          <pc:docMk/>
          <pc:sldMk cId="2109174868" sldId="638"/>
        </pc:sldMkLst>
      </pc:sldChg>
      <pc:sldChg chg="add">
        <pc:chgData name="Lu, Xianguo" userId="57649a0a-d28e-4448-98a1-8d5cbd8ea753" providerId="ADAL" clId="{5D5E514C-D110-8543-A5B1-C786DF7AAF23}" dt="2025-04-09T07:06:26.271" v="66"/>
        <pc:sldMkLst>
          <pc:docMk/>
          <pc:sldMk cId="3109341001" sldId="63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81072-DBFC-944C-B360-BCBEB0F13654}" type="datetimeFigureOut">
              <a:rPr lang="en-GB" smtClean="0"/>
              <a:t>24/08/2025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BDEB1-0600-9147-B578-7FA74095C7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288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9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289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F32E76-2867-5BBB-13AC-28A30F33DF8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AB9C7CE-8039-334D-A9B3-E00B712291AF}" type="slidenum">
              <a:t>16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0C02A4-55E2-36E3-CD47-D8B41CD3FB4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061EA-1A35-BE43-7EFA-0E9B07C0976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1760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BC859-792F-D366-228D-97824EF249F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4F6B805-BF86-394A-8163-C65F778D48EB}" type="slidenum">
              <a:t>17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126FF8-02D3-B8CA-8004-C8375CFC25E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1D701F-3C5B-F2BD-A673-FE721C32EA8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3706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2477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4206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4025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608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4118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8673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5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790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EE17-C73A-4E48-B668-941BDEE2D9C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9325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5AEE17-C73A-4E48-B668-941BDEE2D9C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509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780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946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98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444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40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54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63860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3939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620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71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39097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671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1740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03840-E734-C740-B8FF-D2640BAC6D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3EDE31-6C9A-9846-9E75-4FDA6C53B224}" type="slidenum">
              <a:t>52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63E69-3661-E342-BE0A-3D97823FB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38CED-086A-B247-B510-C4F53A1774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771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903840-E734-C740-B8FF-D2640BAC6D3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53EDE31-6C9A-9846-9E75-4FDA6C53B224}" type="slidenum">
              <a:t>53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6C63E69-3661-E342-BE0A-3D97823FB34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1638CED-086A-B247-B510-C4F53A1774D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2239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8E99-315C-4B4B-8F2F-6FB3D2E400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07C517-EED4-EF42-8C33-65B77801C759}" type="slidenum">
              <a:t>55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9CBA6-0549-EF46-9EC5-0D33627953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AA9D-967E-2246-B998-7618FD104A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4567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478E99-315C-4B4B-8F2F-6FB3D2E40052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F07C517-EED4-EF42-8C33-65B77801C759}" type="slidenum">
              <a:t>56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F9CBA6-0549-EF46-9EC5-0D336279533A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2FAA9D-967E-2246-B998-7618FD104AB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638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BFC0AB-480C-BB40-8995-A2F59EA9C89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6A242DF-FFB8-4A4F-9E3F-AE6FD9B25024}" type="slidenum">
              <a:t>57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E6829D-10F8-0F4C-A002-83FAF42D18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E1E78F-D33A-1446-A229-251B9CFBB9C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61332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12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1894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599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75011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9EE0E1-AABE-4D41-A831-D768592AC841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738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8635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880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BDEB1-0600-9147-B578-7FA74095C77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518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8F47E3-9992-E199-A878-52CC81F7A8A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63822EF-E5BB-C445-8D15-804488DB229D}" type="slidenum">
              <a:t>12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C93BCB-43D4-6A47-3AA5-64D8ED508F9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ACE1E9-8DD5-61D3-8FA7-816EABED4B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212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4239C7-E622-F947-82F7-52C2CE74E67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719ADA7-3E75-7547-9ED5-E46F1FAC0160}" type="slidenum">
              <a:t>13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44D6EB-F56F-C04C-8CBC-499FF86062D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4E71C-7885-5542-A4E4-E8B310C640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85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FE507-2642-E546-B1F6-E4DD5844AE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4BEE4-CE76-944B-9900-E070198F6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E35C8-B61D-5C4C-B1F5-542EEC6D5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3F7A6-498C-814E-A3DB-776C86220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5941F-ED9A-0D4A-965F-877F2390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7920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4200B-CA77-D64B-AF41-F29B260B8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E8748C-4624-E348-9801-7D9305B91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97F87-5FC9-8842-9086-74E787B99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EF161-F9F8-104A-8142-ED5ECDEAB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52980-F9DA-314D-B2AF-736E8C9D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596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9AAD65-A6CB-374C-947A-574499AF9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1162C0-DDE9-F64B-B979-6AF9C9BC2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05AD62-73FE-5E43-96DD-66C5859F1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A3564F-EBDA-E941-9015-59E6E10D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67D71A-E122-2048-91BE-9FFA7F055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295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E539-2231-4248-88EA-52201351F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063FB9-FB95-1447-B66A-D4FF8CA59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A52247-3527-1840-9BFA-75C86CD8E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CBF93-C374-614C-8497-7BBB3545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C5C7C-2B57-F24C-948B-A00DF11A9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869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B899B-FAC3-B84C-8E58-98FCCDAC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568BAE-B08A-5242-A4A8-2D69293A3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B436-6E0F-DC47-9B6A-B926CB412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F68D3-1454-DE4B-BCA8-4BF0A35A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7530E1-4F70-8F45-8EB6-0BE6DECBC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406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7E863-94DE-6749-A51C-5E85796AA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FAC93-C59C-F846-B17D-9F939B87B4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A5BFE7-F303-A04E-AC55-D578ABD4F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3C3708-CFFC-3441-8317-BB16D1D21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AECBE2-572A-6841-A612-714B62E16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5A4DFC-8626-1D49-949A-F7CDF1B4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71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DD62D-B722-1B42-A4FA-543832BAC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DFC81-848E-8345-AC1B-74E64DAA2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F6C561-5F0F-AC4F-824D-1B89DD83AF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3F5C5B-3DC9-7340-9F8C-F33F20C63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B9A00C-B0D7-D943-AC92-A998EBB16F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EC9B1F-31E3-4449-99D9-1769E41ED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765381-9F06-4A4E-BFFE-26E094E46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2E636-142C-1D43-AD62-5077B56A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0509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2633-34B3-3B48-9F8B-1773B67F9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373811-65CF-7349-BAA7-AA3AF13BC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9841F2-F29C-864A-A779-D8E90300C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3BC3A0-9877-1E40-8375-C81467C5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3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3188E4-0859-9B4E-A52A-9EF723B14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704BFFC-3F1F-CD4D-AC63-F8736F1CD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FC21CE-5727-DF44-893A-FDC8DFBF7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4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EECFC-F695-9E48-9CD5-A35CB2C8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33C1A-0816-E140-8603-6900DF9F6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E62F1F-29A6-E844-A75B-DAF79FB72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9F9ED0-F3F9-2949-BBD2-411A9A27F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D435BF-961D-7C4A-8EE9-F01CAD19A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1F118F-9933-FC45-AA08-B1A70BB61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8771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12906-1FB4-4D44-BFEA-70F3E2B9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4034EE-EAB0-1643-98EE-DD113B260B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2BCBED-87E8-CC46-BDE1-74A37F9C5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4B51A-168B-A840-84F5-E0071F6014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003AA-8E6F-1F47-B8DE-01D97A43F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CF342B-1CA0-D84A-8E89-23CCFC1EC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2097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FDA80E-C45C-624F-B10E-4368E01A4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8941B-5939-6D42-8B57-C9932F7581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E528B4-CDCC-A242-891B-E2D11D0AB4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6E785-EBAF-1A4C-98F6-866595196B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chemeClr val="accent3"/>
                </a:solidFill>
                <a:latin typeface="+mn-lt"/>
                <a:ea typeface="STKaiti" panose="02010600040101010101" pitchFamily="2" charset="-122"/>
              </a:defRPr>
            </a:lvl1pPr>
          </a:lstStyle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5EDF6-D017-0E4D-9E2E-4CA12B093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3"/>
                </a:solidFill>
                <a:latin typeface="+mn-lt"/>
              </a:defRPr>
            </a:lvl1pPr>
          </a:lstStyle>
          <a:p>
            <a:fld id="{49679FC9-CD1B-4B4F-9C90-D37BBDAE0A2E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74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Times New Roman" panose="020206030504050203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pdg.lbl.gov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hyperlink" Target="https://cerncourier.com/a/ghosts-in-the-machin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g"/><Relationship Id="rId4" Type="http://schemas.openxmlformats.org/officeDocument/2006/relationships/hyperlink" Target="http://www-sk.icrr.u-tokyo.ac.jp/sk/detector/image-e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www.ps.uci.edu/~tomba/sk/tscan/th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12" Type="http://schemas.openxmlformats.org/officeDocument/2006/relationships/image" Target="../media/image31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3.tiff"/><Relationship Id="rId10" Type="http://schemas.openxmlformats.org/officeDocument/2006/relationships/image" Target="../media/image262.png"/><Relationship Id="rId4" Type="http://schemas.openxmlformats.org/officeDocument/2006/relationships/image" Target="../media/image42.png"/><Relationship Id="rId9" Type="http://schemas.openxmlformats.org/officeDocument/2006/relationships/image" Target="../media/image20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dunescience.org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48.emf"/><Relationship Id="rId7" Type="http://schemas.openxmlformats.org/officeDocument/2006/relationships/image" Target="../media/image400.png"/><Relationship Id="rId12" Type="http://schemas.openxmlformats.org/officeDocument/2006/relationships/image" Target="../media/image45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1.png"/><Relationship Id="rId10" Type="http://schemas.openxmlformats.org/officeDocument/2006/relationships/image" Target="../media/image431.png"/><Relationship Id="rId9" Type="http://schemas.openxmlformats.org/officeDocument/2006/relationships/image" Target="../media/image4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827540/contributions/3487180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mol.org/" TargetMode="External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hyperlink" Target="https://chemapps.stolaf.edu/jmol/jsmol-2021.01.18/ja.htm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hyperlink" Target="https://chemapps.stolaf.edu/jmol/jsmol-2021.01.18/ja.htm" TargetMode="External"/><Relationship Id="rId4" Type="http://schemas.openxmlformats.org/officeDocument/2006/relationships/image" Target="../media/image51.png"/><Relationship Id="rId9" Type="http://schemas.openxmlformats.org/officeDocument/2006/relationships/hyperlink" Target="http://www.jmol.or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8.pn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6.png"/><Relationship Id="rId5" Type="http://schemas.openxmlformats.org/officeDocument/2006/relationships/image" Target="../media/image52.png"/><Relationship Id="rId10" Type="http://schemas.openxmlformats.org/officeDocument/2006/relationships/hyperlink" Target="https://chemapps.stolaf.edu/jmol/jsmol-2021.01.18/ja.htm" TargetMode="External"/><Relationship Id="rId4" Type="http://schemas.openxmlformats.org/officeDocument/2006/relationships/image" Target="../media/image51.png"/><Relationship Id="rId9" Type="http://schemas.openxmlformats.org/officeDocument/2006/relationships/hyperlink" Target="http://www.jmol.org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580.png"/><Relationship Id="rId4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3" Type="http://schemas.openxmlformats.org/officeDocument/2006/relationships/image" Target="../media/image70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68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emf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emf"/><Relationship Id="rId5" Type="http://schemas.openxmlformats.org/officeDocument/2006/relationships/image" Target="../media/image781.png"/><Relationship Id="rId10" Type="http://schemas.openxmlformats.org/officeDocument/2006/relationships/image" Target="../media/image77.png"/><Relationship Id="rId4" Type="http://schemas.openxmlformats.org/officeDocument/2006/relationships/image" Target="../media/image72.emf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5" Type="http://schemas.openxmlformats.org/officeDocument/2006/relationships/image" Target="../media/image84.png"/><Relationship Id="rId4" Type="http://schemas.openxmlformats.org/officeDocument/2006/relationships/image" Target="../media/image83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Sphere_(venue)" TargetMode="External"/><Relationship Id="rId4" Type="http://schemas.openxmlformats.org/officeDocument/2006/relationships/image" Target="../media/image8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ndico.global/event/14139/overview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030.png"/><Relationship Id="rId4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png"/><Relationship Id="rId5" Type="http://schemas.openxmlformats.org/officeDocument/2006/relationships/image" Target="../media/image102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ectstar.eu/event/19/contributions/250/attachments/320/421/Pion_production_and_fsi_NuWro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ndico.ectstar.eu/event/19/contributions/250/attachments/320/421/Pion_production_and_fsi_NuWro.pdf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1.png"/><Relationship Id="rId4" Type="http://schemas.openxmlformats.org/officeDocument/2006/relationships/image" Target="../media/image10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indico.kps.or.kr/event/30/contributions/297/" TargetMode="External"/><Relationship Id="rId11" Type="http://schemas.openxmlformats.org/officeDocument/2006/relationships/image" Target="../media/image115.png"/><Relationship Id="rId5" Type="http://schemas.openxmlformats.org/officeDocument/2006/relationships/image" Target="../media/image106.emf"/><Relationship Id="rId10" Type="http://schemas.openxmlformats.org/officeDocument/2006/relationships/image" Target="../media/image107.png"/><Relationship Id="rId4" Type="http://schemas.openxmlformats.org/officeDocument/2006/relationships/notesSlide" Target="../notesSlides/notesSlide32.xml"/><Relationship Id="rId9" Type="http://schemas.openxmlformats.org/officeDocument/2006/relationships/image" Target="../media/image9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15.png"/><Relationship Id="rId10" Type="http://schemas.openxmlformats.org/officeDocument/2006/relationships/image" Target="../media/image108.png"/><Relationship Id="rId4" Type="http://schemas.openxmlformats.org/officeDocument/2006/relationships/hyperlink" Target="https://indico.kps.or.kr/event/30/contributions/297/" TargetMode="External"/><Relationship Id="rId9" Type="http://schemas.openxmlformats.org/officeDocument/2006/relationships/image" Target="../media/image9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9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10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oon-tamago.com/2015/08/03/illusionistic-shadow-art-by-shigeo-fukuda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spoon-tamago.com/2015/08/03/illusionistic-shadow-art-by-shigeo-fukuda/" TargetMode="Externa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inspirehep.net/literature/1746270" TargetMode="External"/><Relationship Id="rId3" Type="http://schemas.openxmlformats.org/officeDocument/2006/relationships/image" Target="../media/image116.tiff"/><Relationship Id="rId7" Type="http://schemas.openxmlformats.org/officeDocument/2006/relationships/hyperlink" Target="https://inspirehep.net/literature/1716116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nspirehep.net/literature/1410087" TargetMode="External"/><Relationship Id="rId5" Type="http://schemas.openxmlformats.org/officeDocument/2006/relationships/hyperlink" Target="https://inspirehep.net/literature/1381179" TargetMode="External"/><Relationship Id="rId10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5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tif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emf"/><Relationship Id="rId7" Type="http://schemas.openxmlformats.org/officeDocument/2006/relationships/image" Target="../media/image121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0.png"/><Relationship Id="rId5" Type="http://schemas.openxmlformats.org/officeDocument/2006/relationships/image" Target="../media/image125.tiff"/><Relationship Id="rId4" Type="http://schemas.openxmlformats.org/officeDocument/2006/relationships/image" Target="../media/image124.em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tiff"/><Relationship Id="rId7" Type="http://schemas.openxmlformats.org/officeDocument/2006/relationships/image" Target="../media/image129.emf"/><Relationship Id="rId2" Type="http://schemas.openxmlformats.org/officeDocument/2006/relationships/image" Target="../media/image12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emf"/><Relationship Id="rId5" Type="http://schemas.openxmlformats.org/officeDocument/2006/relationships/image" Target="../media/image1070.png"/><Relationship Id="rId9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2.png"/><Relationship Id="rId4" Type="http://schemas.openxmlformats.org/officeDocument/2006/relationships/image" Target="../media/image121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png"/><Relationship Id="rId4" Type="http://schemas.openxmlformats.org/officeDocument/2006/relationships/hyperlink" Target="https://pdg.lbl.gov/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1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hyperlink" Target="http://www.wikihow.com/Pump-a-Spalding-Neverflat-Basketbal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910145A-F1C4-9D39-05B0-24807AA5A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33000" r="7611" b="31000"/>
          <a:stretch>
            <a:fillRect/>
          </a:stretch>
        </p:blipFill>
        <p:spPr bwMode="auto">
          <a:xfrm>
            <a:off x="5501403" y="4546274"/>
            <a:ext cx="380619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28080-B278-7641-9BFD-0775D23E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781" y="1750221"/>
            <a:ext cx="8061434" cy="577081"/>
          </a:xfrm>
        </p:spPr>
        <p:txBody>
          <a:bodyPr wrap="square">
            <a:spAutoFit/>
          </a:bodyPr>
          <a:lstStyle/>
          <a:p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Neutrino Interactions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42C14-E57D-BE45-8AD4-176B8E39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0262" y="2472558"/>
            <a:ext cx="7688473" cy="2173016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LU Xianguo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  <a:cs typeface="STIXGeneral" pitchFamily="2" charset="2"/>
              </a:rPr>
              <a:t>卢显国</a:t>
            </a:r>
            <a:endParaRPr lang="en-GB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STKaiti" panose="02010600040101010101" pitchFamily="2" charset="-122"/>
              <a:cs typeface="STIXGeneral" pitchFamily="2" charset="2"/>
            </a:endParaRP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University of Warwick</a:t>
            </a:r>
          </a:p>
          <a:p>
            <a:pPr lvl="0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2</a:t>
            </a:r>
            <a:r>
              <a:rPr lang="en-US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nd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 JUNO Neutrino Summer School</a:t>
            </a: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2025 August 23, Hangzhou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894B066-07F1-4A0F-A904-BF02DA84A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85" y="463382"/>
            <a:ext cx="2086365" cy="577080"/>
          </a:xfrm>
          <a:prstGeom prst="rect">
            <a:avLst/>
          </a:prstGeom>
        </p:spPr>
      </p:pic>
      <p:pic>
        <p:nvPicPr>
          <p:cNvPr id="8" name="Picture 7" descr="A black shield with symbols&#10;&#10;AI-generated content may be incorrect.">
            <a:extLst>
              <a:ext uri="{FF2B5EF4-FFF2-40B4-BE49-F238E27FC236}">
                <a16:creationId xmlns:a16="http://schemas.microsoft.com/office/drawing/2014/main" id="{1B647D01-28D0-776D-D696-3E864C305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00" y="1215917"/>
            <a:ext cx="1619133" cy="2266786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1426138-D141-F3EB-196E-36933E460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83" y="3987711"/>
            <a:ext cx="2086365" cy="19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83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D88B-FC8F-8545-0048-8090829F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67DD2-67D0-BEFC-F07A-20A8D944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7E6BF-E007-19EE-25B2-61425400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2FA18-A84B-7404-1FAE-5E2BABA83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52" y="1512551"/>
            <a:ext cx="5376956" cy="3832898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CCE38F0-4651-5127-E866-25C99F53C845}"/>
              </a:ext>
            </a:extLst>
          </p:cNvPr>
          <p:cNvSpPr/>
          <p:nvPr/>
        </p:nvSpPr>
        <p:spPr>
          <a:xfrm>
            <a:off x="3790122" y="2932043"/>
            <a:ext cx="1494818" cy="993913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5FA6BC2-E408-F924-41DD-4721AD4974C7}"/>
              </a:ext>
            </a:extLst>
          </p:cNvPr>
          <p:cNvGrpSpPr/>
          <p:nvPr/>
        </p:nvGrpSpPr>
        <p:grpSpPr>
          <a:xfrm>
            <a:off x="6356926" y="1315188"/>
            <a:ext cx="3002008" cy="2837326"/>
            <a:chOff x="7109596" y="551622"/>
            <a:chExt cx="3002008" cy="2837326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AFB6830-DA1A-63AD-5892-CA4A75454A8C}"/>
                </a:ext>
              </a:extLst>
            </p:cNvPr>
            <p:cNvSpPr txBox="1"/>
            <p:nvPr/>
          </p:nvSpPr>
          <p:spPr>
            <a:xfrm>
              <a:off x="7109596" y="551622"/>
              <a:ext cx="300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Resonant production (RES)</a:t>
              </a: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80033AFC-576E-1AEB-BCD9-EDA2581043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13600" y="1242648"/>
              <a:ext cx="2794000" cy="2146300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CABEFC7-F9B1-77EF-AA79-DA10CD6A0563}"/>
              </a:ext>
            </a:extLst>
          </p:cNvPr>
          <p:cNvSpPr txBox="1"/>
          <p:nvPr/>
        </p:nvSpPr>
        <p:spPr>
          <a:xfrm>
            <a:off x="7031135" y="4896482"/>
            <a:ext cx="3158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Other resonances, e.g. N*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Non-resonant diagrams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61EA8BCA-953C-83DB-1BEE-CD1E452DB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2514599"/>
            <a:ext cx="1828800" cy="1828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3F1CC98-5C39-63EF-175A-AE5D2E0D7ADC}"/>
              </a:ext>
            </a:extLst>
          </p:cNvPr>
          <p:cNvSpPr txBox="1"/>
          <p:nvPr/>
        </p:nvSpPr>
        <p:spPr>
          <a:xfrm>
            <a:off x="1081626" y="1715945"/>
            <a:ext cx="2092927" cy="29245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Formaggio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 &amp; Zeller, Rev. Mod. Phys. 84, 1307 (2012)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C3FD8D-7F90-889B-8FAF-8213EC9F2F88}"/>
              </a:ext>
            </a:extLst>
          </p:cNvPr>
          <p:cNvGrpSpPr/>
          <p:nvPr/>
        </p:nvGrpSpPr>
        <p:grpSpPr>
          <a:xfrm>
            <a:off x="642626" y="508246"/>
            <a:ext cx="7789809" cy="830997"/>
            <a:chOff x="201252" y="57547"/>
            <a:chExt cx="7789809" cy="8309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DB146AE-9E6C-1686-E33F-4587627A2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5235" y="309120"/>
              <a:ext cx="3937000" cy="317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273279-3CB8-0D2C-4FA3-56061F886C11}"/>
                </a:ext>
              </a:extLst>
            </p:cNvPr>
            <p:cNvSpPr txBox="1"/>
            <p:nvPr/>
          </p:nvSpPr>
          <p:spPr>
            <a:xfrm>
              <a:off x="201252" y="57547"/>
              <a:ext cx="77898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accent1"/>
                  </a:solidFill>
                </a:rPr>
                <a:t>Homework*: Using isospin arguments (CG coefficients), show that the cross-section ratio between                                                                       is 9:2:1 (assuming </a:t>
              </a:r>
              <a:r>
                <a:rPr lang="en-US" sz="1600" b="1" i="1" dirty="0">
                  <a:solidFill>
                    <a:schemeClr val="accent1"/>
                  </a:solidFill>
                  <a:latin typeface="Symbol" pitchFamily="2" charset="2"/>
                </a:rPr>
                <a:t>D</a:t>
              </a:r>
              <a:r>
                <a:rPr lang="en-US" sz="1600" b="1" i="1" dirty="0">
                  <a:solidFill>
                    <a:schemeClr val="accent1"/>
                  </a:solidFill>
                </a:rPr>
                <a:t> dominance).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887B8A2B-DD8F-E3EE-47A5-92C191AF54DE}"/>
              </a:ext>
            </a:extLst>
          </p:cNvPr>
          <p:cNvSpPr txBox="1"/>
          <p:nvPr/>
        </p:nvSpPr>
        <p:spPr>
          <a:xfrm>
            <a:off x="642626" y="5389234"/>
            <a:ext cx="52403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Homework: Check the quantum numbers and quark contents of </a:t>
            </a:r>
            <a:r>
              <a:rPr lang="en-US" sz="1600" b="1" i="1" dirty="0">
                <a:solidFill>
                  <a:schemeClr val="accent1"/>
                </a:solidFill>
                <a:latin typeface="Symbol" pitchFamily="2" charset="2"/>
              </a:rPr>
              <a:t>D</a:t>
            </a:r>
            <a:r>
              <a:rPr lang="en-US" sz="1600" b="1" i="1" dirty="0">
                <a:solidFill>
                  <a:schemeClr val="accent1"/>
                </a:solidFill>
              </a:rPr>
              <a:t> and N* on PDG (Google “</a:t>
            </a:r>
            <a:r>
              <a:rPr lang="en-US" sz="1600" b="1" i="1" dirty="0" err="1">
                <a:solidFill>
                  <a:schemeClr val="accent1"/>
                </a:solidFill>
              </a:rPr>
              <a:t>pdg</a:t>
            </a:r>
            <a:r>
              <a:rPr lang="en-US" sz="1600" b="1" i="1" dirty="0">
                <a:solidFill>
                  <a:schemeClr val="accent1"/>
                </a:solidFill>
              </a:rPr>
              <a:t> delta resonance”; navigate </a:t>
            </a:r>
            <a:r>
              <a:rPr lang="en-US" sz="1600" b="1" i="1" dirty="0">
                <a:solidFill>
                  <a:schemeClr val="accent1"/>
                </a:solidFill>
                <a:hlinkClick r:id="rId7"/>
              </a:rPr>
              <a:t>https://pdg.lbl.gov/</a:t>
            </a:r>
            <a:r>
              <a:rPr lang="en-US" sz="1600" b="1" i="1" dirty="0">
                <a:solidFill>
                  <a:schemeClr val="accent1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54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47A3E35-C7CB-908B-35BA-5DD299769E5A}"/>
              </a:ext>
            </a:extLst>
          </p:cNvPr>
          <p:cNvGrpSpPr/>
          <p:nvPr/>
        </p:nvGrpSpPr>
        <p:grpSpPr>
          <a:xfrm>
            <a:off x="414264" y="1973144"/>
            <a:ext cx="8324372" cy="4247161"/>
            <a:chOff x="366085" y="2096382"/>
            <a:chExt cx="8324372" cy="424716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E39EF3-1A98-F6AD-C56A-AE4D31A255DE}"/>
                </a:ext>
              </a:extLst>
            </p:cNvPr>
            <p:cNvGrpSpPr/>
            <p:nvPr/>
          </p:nvGrpSpPr>
          <p:grpSpPr>
            <a:xfrm>
              <a:off x="2807837" y="2803525"/>
              <a:ext cx="5882620" cy="3540018"/>
              <a:chOff x="5175202" y="317698"/>
              <a:chExt cx="6185874" cy="3942469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CF06D66B-E843-4BE8-56A4-657BE4EDD7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75202" y="446410"/>
                <a:ext cx="6080296" cy="3813757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E4605B-E2BD-248A-CDFA-B96C4A86A570}"/>
                  </a:ext>
                </a:extLst>
              </p:cNvPr>
              <p:cNvSpPr txBox="1"/>
              <p:nvPr/>
            </p:nvSpPr>
            <p:spPr>
              <a:xfrm>
                <a:off x="6615665" y="317698"/>
                <a:ext cx="4745411" cy="2742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000" dirty="0"/>
                  <a:t>Hamacher-Baumann, Lu, and Martín-Albo, Phys. Rev. D </a:t>
                </a:r>
                <a:r>
                  <a:rPr lang="en-GB" sz="1000" b="1" dirty="0"/>
                  <a:t>102</a:t>
                </a:r>
                <a:r>
                  <a:rPr lang="en-GB" sz="1000" dirty="0"/>
                  <a:t>, 033005 (2020)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4CAC56A-C9C8-F626-1851-7794FB61BFDE}"/>
                </a:ext>
              </a:extLst>
            </p:cNvPr>
            <p:cNvSpPr txBox="1"/>
            <p:nvPr/>
          </p:nvSpPr>
          <p:spPr>
            <a:xfrm>
              <a:off x="366085" y="2096382"/>
              <a:ext cx="2273177" cy="1415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Proton Range </a:t>
              </a:r>
              <a:r>
                <a:rPr lang="en-GB" sz="1000" b="1" dirty="0">
                  <a:solidFill>
                    <a:schemeClr val="accent3"/>
                  </a:solidFill>
                </a:rPr>
                <a:t>(</a:t>
              </a:r>
              <a:r>
                <a:rPr lang="en-US" sz="1000" b="1" dirty="0">
                  <a:solidFill>
                    <a:schemeClr val="accent3"/>
                  </a:solidFill>
                </a:rPr>
                <a:t>Range: how far a particle can travel in a medium</a:t>
              </a:r>
              <a:r>
                <a:rPr lang="en-GB" sz="1000" b="1" dirty="0">
                  <a:solidFill>
                    <a:schemeClr val="accent3"/>
                  </a:solidFill>
                </a:rPr>
                <a:t>) </a:t>
              </a:r>
            </a:p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vs </a:t>
              </a:r>
            </a:p>
            <a:p>
              <a:pPr algn="ctr"/>
              <a:r>
                <a:rPr lang="en-GB" sz="2200" b="1" dirty="0">
                  <a:solidFill>
                    <a:schemeClr val="accent3"/>
                  </a:solidFill>
                </a:rPr>
                <a:t>Kinetic Energy</a:t>
              </a: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7353A-D671-EC8C-3513-777984009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A965D-F493-6E2E-6690-67BFFECC5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9A447-425D-909C-CC9B-F1369FDE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11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0DF4AC-ACD2-83B3-C8D0-7D08E8C74FB7}"/>
                  </a:ext>
                </a:extLst>
              </p:cNvPr>
              <p:cNvSpPr txBox="1"/>
              <p:nvPr/>
            </p:nvSpPr>
            <p:spPr>
              <a:xfrm>
                <a:off x="70301" y="151768"/>
                <a:ext cx="4309193" cy="573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Sensing </a:t>
                </a:r>
                <a14:m>
                  <m:oMath xmlns:m="http://schemas.openxmlformats.org/officeDocument/2006/math">
                    <m:r>
                      <a:rPr lang="en-GB" sz="3000" b="1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𝝂</m:t>
                    </m:r>
                  </m:oMath>
                </a14:m>
                <a:r>
                  <a:rPr lang="en-US" altLang="zh-CN" sz="3000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interactions</a:t>
                </a:r>
                <a:endParaRPr lang="en-GB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0DF4AC-ACD2-83B3-C8D0-7D08E8C74F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01" y="151768"/>
                <a:ext cx="4309193" cy="573427"/>
              </a:xfrm>
              <a:prstGeom prst="rect">
                <a:avLst/>
              </a:prstGeom>
              <a:blipFill>
                <a:blip r:embed="rId4"/>
                <a:stretch>
                  <a:fillRect l="-3235" t="-13043" r="-2059" b="-260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6A9F5ED-15C9-61F4-F0D6-FB0E5CA2C23E}"/>
              </a:ext>
            </a:extLst>
          </p:cNvPr>
          <p:cNvGrpSpPr/>
          <p:nvPr/>
        </p:nvGrpSpPr>
        <p:grpSpPr>
          <a:xfrm>
            <a:off x="1051200" y="870602"/>
            <a:ext cx="9084283" cy="985683"/>
            <a:chOff x="1023037" y="4439321"/>
            <a:chExt cx="9084283" cy="98568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9F7B04-3F1A-7B84-05C5-0B41D0E0CCEF}"/>
                </a:ext>
              </a:extLst>
            </p:cNvPr>
            <p:cNvSpPr txBox="1"/>
            <p:nvPr/>
          </p:nvSpPr>
          <p:spPr>
            <a:xfrm>
              <a:off x="1023037" y="4439321"/>
              <a:ext cx="8076237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Embedded in detector, incomplete particle information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Tracking</a:t>
              </a: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/Cherenkov </a:t>
              </a:r>
              <a:r>
                <a:rPr lang="en-GB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threshold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Angular acceptance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573EE3-FC1E-BCF8-A773-E366EC97C556}"/>
                </a:ext>
              </a:extLst>
            </p:cNvPr>
            <p:cNvSpPr/>
            <p:nvPr/>
          </p:nvSpPr>
          <p:spPr>
            <a:xfrm>
              <a:off x="5289375" y="4778673"/>
              <a:ext cx="355119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Particle Identification (PID)</a:t>
              </a:r>
            </a:p>
            <a:p>
              <a:pPr marL="342900" indent="-342900">
                <a:buFont typeface="Wingdings" pitchFamily="2" charset="2"/>
                <a:buChar char="v"/>
              </a:pP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Neutrals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157F2A6-AF6D-2CBF-51E7-B59501D27B96}"/>
                </a:ext>
              </a:extLst>
            </p:cNvPr>
            <p:cNvSpPr/>
            <p:nvPr/>
          </p:nvSpPr>
          <p:spPr>
            <a:xfrm>
              <a:off x="8975481" y="4778673"/>
              <a:ext cx="113183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buFont typeface="Wingdings" pitchFamily="2" charset="2"/>
                <a:buChar char="v"/>
              </a:pPr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Noise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28EE21A-06AC-F972-518A-0C826FFA0886}"/>
              </a:ext>
            </a:extLst>
          </p:cNvPr>
          <p:cNvGrpSpPr/>
          <p:nvPr/>
        </p:nvGrpSpPr>
        <p:grpSpPr>
          <a:xfrm>
            <a:off x="56411" y="4664414"/>
            <a:ext cx="3226581" cy="707886"/>
            <a:chOff x="8232" y="4787652"/>
            <a:chExt cx="3226581" cy="707886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D678DB0-F18C-26D6-AEED-B563DFF1F37B}"/>
                </a:ext>
              </a:extLst>
            </p:cNvPr>
            <p:cNvSpPr txBox="1"/>
            <p:nvPr/>
          </p:nvSpPr>
          <p:spPr>
            <a:xfrm>
              <a:off x="8232" y="4787652"/>
              <a:ext cx="2664978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200" dirty="0">
                  <a:solidFill>
                    <a:schemeClr val="accent2"/>
                  </a:solidFill>
                </a:rPr>
                <a:t>Sensor granularity</a:t>
              </a:r>
            </a:p>
            <a:p>
              <a:pPr algn="r"/>
              <a:r>
                <a:rPr lang="en-GB" dirty="0">
                  <a:solidFill>
                    <a:schemeClr val="accent2"/>
                  </a:solidFill>
                </a:rPr>
                <a:t>~ mm-cm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DD59E14-9B36-31C2-5441-3435FFE97464}"/>
                </a:ext>
              </a:extLst>
            </p:cNvPr>
            <p:cNvCxnSpPr>
              <a:cxnSpLocks/>
            </p:cNvCxnSpPr>
            <p:nvPr/>
          </p:nvCxnSpPr>
          <p:spPr>
            <a:xfrm>
              <a:off x="2695021" y="5178587"/>
              <a:ext cx="539792" cy="0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5A8DDD2-EDD4-3255-BAF5-AEF81A9E63B7}"/>
              </a:ext>
            </a:extLst>
          </p:cNvPr>
          <p:cNvGrpSpPr/>
          <p:nvPr/>
        </p:nvGrpSpPr>
        <p:grpSpPr>
          <a:xfrm>
            <a:off x="3562860" y="4572006"/>
            <a:ext cx="8186903" cy="1415772"/>
            <a:chOff x="3514681" y="4695244"/>
            <a:chExt cx="8186903" cy="1415772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DA271F-C5B1-F69A-850C-980DCCD9107E}"/>
                </a:ext>
              </a:extLst>
            </p:cNvPr>
            <p:cNvGrpSpPr/>
            <p:nvPr/>
          </p:nvGrpSpPr>
          <p:grpSpPr>
            <a:xfrm>
              <a:off x="3514681" y="4695244"/>
              <a:ext cx="8186903" cy="1415772"/>
              <a:chOff x="3514681" y="4695244"/>
              <a:chExt cx="8186903" cy="1415772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7CD4EB4-CDE9-ABCD-3DCE-740AC97E9018}"/>
                  </a:ext>
                </a:extLst>
              </p:cNvPr>
              <p:cNvSpPr txBox="1"/>
              <p:nvPr/>
            </p:nvSpPr>
            <p:spPr>
              <a:xfrm>
                <a:off x="8885399" y="4695244"/>
                <a:ext cx="2816185" cy="14157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200" dirty="0">
                    <a:solidFill>
                      <a:schemeClr val="accent2"/>
                    </a:solidFill>
                  </a:rPr>
                  <a:t>Tracking threshold</a:t>
                </a:r>
              </a:p>
              <a:p>
                <a:r>
                  <a:rPr lang="en-GB" sz="1400" dirty="0">
                    <a:solidFill>
                      <a:schemeClr val="accent2"/>
                    </a:solidFill>
                  </a:rPr>
                  <a:t>(no momentum measurement possible below it)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~ few MeV for 10 bar gas</a:t>
                </a:r>
              </a:p>
              <a:p>
                <a:r>
                  <a:rPr lang="en-GB" dirty="0">
                    <a:solidFill>
                      <a:schemeClr val="accent2"/>
                    </a:solidFill>
                  </a:rPr>
                  <a:t>~ 10s MeV for liquid/solid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6728F2A-A7AA-3A32-3D4E-642510299642}"/>
                  </a:ext>
                </a:extLst>
              </p:cNvPr>
              <p:cNvSpPr txBox="1"/>
              <p:nvPr/>
            </p:nvSpPr>
            <p:spPr>
              <a:xfrm>
                <a:off x="6883014" y="5280014"/>
                <a:ext cx="14029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liquid/solid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A7B947F-A9C6-6398-8734-D64825C203AD}"/>
                  </a:ext>
                </a:extLst>
              </p:cNvPr>
              <p:cNvSpPr txBox="1"/>
              <p:nvPr/>
            </p:nvSpPr>
            <p:spPr>
              <a:xfrm>
                <a:off x="3514681" y="4787652"/>
                <a:ext cx="13260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>
                    <a:solidFill>
                      <a:schemeClr val="accent2"/>
                    </a:solidFill>
                  </a:rPr>
                  <a:t>10 bar gas</a:t>
                </a:r>
              </a:p>
            </p:txBody>
          </p:sp>
        </p:grpSp>
        <p:sp>
          <p:nvSpPr>
            <p:cNvPr id="43" name="Bent Up Arrow 42">
              <a:extLst>
                <a:ext uri="{FF2B5EF4-FFF2-40B4-BE49-F238E27FC236}">
                  <a16:creationId xmlns:a16="http://schemas.microsoft.com/office/drawing/2014/main" id="{1488B142-B95A-23D7-62A6-57B29CC9A29A}"/>
                </a:ext>
              </a:extLst>
            </p:cNvPr>
            <p:cNvSpPr/>
            <p:nvPr/>
          </p:nvSpPr>
          <p:spPr>
            <a:xfrm rot="10800000">
              <a:off x="4627060" y="5132223"/>
              <a:ext cx="4131570" cy="701787"/>
            </a:xfrm>
            <a:prstGeom prst="bentUpArrow">
              <a:avLst>
                <a:gd name="adj1" fmla="val 5200"/>
                <a:gd name="adj2" fmla="val 7985"/>
                <a:gd name="adj3" fmla="val 175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4" name="Bent Up Arrow 43">
              <a:extLst>
                <a:ext uri="{FF2B5EF4-FFF2-40B4-BE49-F238E27FC236}">
                  <a16:creationId xmlns:a16="http://schemas.microsoft.com/office/drawing/2014/main" id="{5393B450-EF2D-5655-AAFE-F47C0175FEDC}"/>
                </a:ext>
              </a:extLst>
            </p:cNvPr>
            <p:cNvSpPr/>
            <p:nvPr/>
          </p:nvSpPr>
          <p:spPr>
            <a:xfrm rot="10800000">
              <a:off x="6691892" y="5125564"/>
              <a:ext cx="2102241" cy="708445"/>
            </a:xfrm>
            <a:prstGeom prst="bentUpArrow">
              <a:avLst>
                <a:gd name="adj1" fmla="val 8387"/>
                <a:gd name="adj2" fmla="val 14359"/>
                <a:gd name="adj3" fmla="val 1757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B1992EE-62B1-8766-6BFA-4743A92BCE99}"/>
              </a:ext>
            </a:extLst>
          </p:cNvPr>
          <p:cNvSpPr txBox="1"/>
          <p:nvPr/>
        </p:nvSpPr>
        <p:spPr>
          <a:xfrm>
            <a:off x="-167132" y="3506574"/>
            <a:ext cx="2385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43A3D8A-9600-3A7F-2865-4868B2C50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6373" y="2026195"/>
            <a:ext cx="4203700" cy="355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312197F-C4DA-725D-5827-EA077380307C}"/>
              </a:ext>
            </a:extLst>
          </p:cNvPr>
          <p:cNvSpPr txBox="1"/>
          <p:nvPr/>
        </p:nvSpPr>
        <p:spPr>
          <a:xfrm>
            <a:off x="8842313" y="1712704"/>
            <a:ext cx="3293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 Air density at STP in kg/m</a:t>
            </a:r>
            <a:r>
              <a:rPr lang="en-US" sz="1600" b="1" i="1" baseline="30000" dirty="0">
                <a:solidFill>
                  <a:schemeClr val="accent3"/>
                </a:solidFill>
              </a:rPr>
              <a:t>3</a:t>
            </a:r>
            <a:r>
              <a:rPr lang="en-US" sz="1600" b="1" i="1" dirty="0">
                <a:solidFill>
                  <a:schemeClr val="accent3"/>
                </a:solidFill>
              </a:rPr>
              <a:t>? What about water (in its usual liquid condition)?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BC2AFE-9AA8-1A30-2DA5-9F7D028ACB7D}"/>
              </a:ext>
            </a:extLst>
          </p:cNvPr>
          <p:cNvSpPr txBox="1"/>
          <p:nvPr/>
        </p:nvSpPr>
        <p:spPr>
          <a:xfrm>
            <a:off x="9275956" y="2527281"/>
            <a:ext cx="27275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A: 10</a:t>
            </a:r>
            <a:r>
              <a:rPr lang="en-US" sz="1600" b="1" i="1" baseline="30000" dirty="0">
                <a:solidFill>
                  <a:schemeClr val="accent3"/>
                </a:solidFill>
              </a:rPr>
              <a:t>3</a:t>
            </a:r>
            <a:r>
              <a:rPr lang="en-US" sz="1600" b="1" i="1" dirty="0">
                <a:solidFill>
                  <a:schemeClr val="accent3"/>
                </a:solidFill>
              </a:rPr>
              <a:t>	B: 1	C: 10</a:t>
            </a:r>
            <a:r>
              <a:rPr lang="en-US" sz="1600" b="1" i="1" baseline="30000" dirty="0">
                <a:solidFill>
                  <a:schemeClr val="accent3"/>
                </a:solidFill>
              </a:rPr>
              <a:t>-3</a:t>
            </a:r>
            <a:r>
              <a:rPr lang="en-US" sz="1600" b="1" i="1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E8E52F-23A9-4D90-EA63-2A9BEDC27B60}"/>
              </a:ext>
            </a:extLst>
          </p:cNvPr>
          <p:cNvSpPr txBox="1"/>
          <p:nvPr/>
        </p:nvSpPr>
        <p:spPr>
          <a:xfrm>
            <a:off x="8842313" y="2866751"/>
            <a:ext cx="329376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 Density ratio between liquid air and water (at their own conditions)? What about polystyrene (a kind of plastics) vs. water?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07E56B0-F999-16F0-298F-FD4C2C85762A}"/>
              </a:ext>
            </a:extLst>
          </p:cNvPr>
          <p:cNvSpPr txBox="1"/>
          <p:nvPr/>
        </p:nvSpPr>
        <p:spPr>
          <a:xfrm>
            <a:off x="9275956" y="4091658"/>
            <a:ext cx="269484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A: 10	B: 1	C: 0.1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83ECF9-611B-2A4D-409E-C858C61EEF80}"/>
              </a:ext>
            </a:extLst>
          </p:cNvPr>
          <p:cNvSpPr txBox="1"/>
          <p:nvPr/>
        </p:nvSpPr>
        <p:spPr>
          <a:xfrm>
            <a:off x="6636643" y="146225"/>
            <a:ext cx="5278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Homework: Calculate proton momentum for 10 MeV and 100 MeV kinetic energy.</a:t>
            </a:r>
          </a:p>
        </p:txBody>
      </p:sp>
    </p:spTree>
    <p:extLst>
      <p:ext uri="{BB962C8B-B14F-4D97-AF65-F5344CB8AC3E}">
        <p14:creationId xmlns:p14="http://schemas.microsoft.com/office/powerpoint/2010/main" val="371413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65482F-91DD-0FDA-7ED4-3D03EFC4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3441F80-9519-9249-8390-C8A3714897D0}" type="slidenum">
              <a:rPr lang="en-US" smtClean="0"/>
              <a:t>12</a:t>
            </a:fld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354B03-929D-7CAF-4147-D6C1286B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4A5C7E-A3CE-A221-6603-DAD852B5A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7F8E648-7530-61AF-C1B2-171E971AD1E1}"/>
              </a:ext>
            </a:extLst>
          </p:cNvPr>
          <p:cNvGrpSpPr/>
          <p:nvPr/>
        </p:nvGrpSpPr>
        <p:grpSpPr>
          <a:xfrm>
            <a:off x="921979" y="1686477"/>
            <a:ext cx="10861093" cy="3485046"/>
            <a:chOff x="289579" y="0"/>
            <a:chExt cx="10861093" cy="348504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17CB7D9-413C-F45F-63DD-47399DC94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>
              <a:off x="982549" y="0"/>
              <a:ext cx="9999440" cy="30849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9D886B2-94D5-7947-4293-0E9F13F49620}"/>
                </a:ext>
              </a:extLst>
            </p:cNvPr>
            <p:cNvSpPr txBox="1"/>
            <p:nvPr/>
          </p:nvSpPr>
          <p:spPr>
            <a:xfrm>
              <a:off x="7496967" y="2816596"/>
              <a:ext cx="3017689" cy="31306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12" tIns="40806" rIns="81612" bIns="40806" anchorCtr="0" compatLnSpc="0"/>
            <a:lstStyle/>
            <a:p>
              <a:pPr hangingPunct="0"/>
              <a:r>
                <a:rPr lang="en-US" sz="1632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Cowan–Reines Experiment, 1956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C74C490-2280-8750-93F1-664673800303}"/>
                </a:ext>
              </a:extLst>
            </p:cNvPr>
            <p:cNvSpPr/>
            <p:nvPr/>
          </p:nvSpPr>
          <p:spPr>
            <a:xfrm>
              <a:off x="289579" y="2771947"/>
              <a:ext cx="3137397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hlinkClick r:id="rId4"/>
                </a:rPr>
                <a:t>https://cerncourier.com/a/ghosts-in-the-machine/</a:t>
              </a:r>
              <a:r>
                <a:rPr lang="en-GB" sz="1000" dirty="0"/>
                <a:t> 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F8ECC28-460E-9EB9-E8FB-ACE320B7BB07}"/>
                </a:ext>
              </a:extLst>
            </p:cNvPr>
            <p:cNvSpPr txBox="1"/>
            <p:nvPr/>
          </p:nvSpPr>
          <p:spPr>
            <a:xfrm>
              <a:off x="5982269" y="3084936"/>
              <a:ext cx="51684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i="1" dirty="0">
                  <a:solidFill>
                    <a:schemeClr val="accent2"/>
                  </a:solidFill>
                </a:rPr>
                <a:t>The first observation of neutrino interactions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D3F710C-A4B3-4F08-F4F3-7226100A2104}"/>
                </a:ext>
              </a:extLst>
            </p:cNvPr>
            <p:cNvSpPr txBox="1"/>
            <p:nvPr/>
          </p:nvSpPr>
          <p:spPr>
            <a:xfrm>
              <a:off x="5309697" y="1678099"/>
              <a:ext cx="17515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Water doped w/ cadmium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DC19E65-0A59-60D5-62A4-795902B35452}"/>
                </a:ext>
              </a:extLst>
            </p:cNvPr>
            <p:cNvSpPr txBox="1"/>
            <p:nvPr/>
          </p:nvSpPr>
          <p:spPr>
            <a:xfrm>
              <a:off x="7061200" y="271262"/>
              <a:ext cx="12129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Liquid scintillator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A41F3-FB15-5003-B818-19E16039E20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8174" y="478090"/>
            <a:ext cx="2102537" cy="2421023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DA1F19D-CAB4-A3E7-55AD-1D6A5B4D317B}"/>
              </a:ext>
            </a:extLst>
          </p:cNvPr>
          <p:cNvSpPr txBox="1"/>
          <p:nvPr/>
        </p:nvSpPr>
        <p:spPr>
          <a:xfrm>
            <a:off x="885144" y="5262221"/>
            <a:ext cx="10421712" cy="603321"/>
          </a:xfrm>
          <a:prstGeom prst="rect">
            <a:avLst/>
          </a:prstGeom>
          <a:noFill/>
          <a:ln>
            <a:noFill/>
          </a:ln>
        </p:spPr>
        <p:txBody>
          <a:bodyPr vert="horz" wrap="square" lIns="81612" tIns="40806" rIns="81612" bIns="40806" anchorCtr="0" compatLnSpc="0">
            <a:spAutoFit/>
          </a:bodyPr>
          <a:lstStyle/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Before that:</a:t>
            </a:r>
          </a:p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Some hand-waving and rough calculations led me to conclude that the </a:t>
            </a:r>
            <a:r>
              <a:rPr lang="en-US" b="1" i="1" dirty="0">
                <a:solidFill>
                  <a:schemeClr val="accent2"/>
                </a:solidFill>
                <a:latin typeface="Times New Roman" pitchFamily="18"/>
                <a:ea typeface="AR PL KaitiM GB" pitchFamily="2"/>
                <a:cs typeface="Lohit Hindi" pitchFamily="2"/>
              </a:rPr>
              <a:t>bomb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was the best source. –Reines, 1951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78BD81-C991-74B1-ACA6-81448BF2059E}"/>
              </a:ext>
            </a:extLst>
          </p:cNvPr>
          <p:cNvSpPr txBox="1"/>
          <p:nvPr/>
        </p:nvSpPr>
        <p:spPr>
          <a:xfrm>
            <a:off x="8300876" y="471577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2"/>
                </a:solidFill>
              </a:rPr>
              <a:t>Nuclear reactor</a:t>
            </a:r>
          </a:p>
          <a:p>
            <a:pPr algn="ctr"/>
            <a:r>
              <a:rPr lang="en-GB" dirty="0">
                <a:solidFill>
                  <a:schemeClr val="accent2"/>
                </a:solidFill>
              </a:rPr>
              <a:t>MeV antineutrinos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727A0CCD-3255-63FE-FF6E-CFBC2D1F3987}"/>
              </a:ext>
            </a:extLst>
          </p:cNvPr>
          <p:cNvSpPr/>
          <p:nvPr/>
        </p:nvSpPr>
        <p:spPr>
          <a:xfrm rot="994603">
            <a:off x="9198870" y="1140821"/>
            <a:ext cx="101884" cy="411413"/>
          </a:xfrm>
          <a:prstGeom prst="down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05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3E5339D-3849-1E1B-D486-BCB941F2E381}"/>
              </a:ext>
            </a:extLst>
          </p:cNvPr>
          <p:cNvGrpSpPr/>
          <p:nvPr/>
        </p:nvGrpSpPr>
        <p:grpSpPr>
          <a:xfrm>
            <a:off x="597411" y="554006"/>
            <a:ext cx="3437972" cy="2874994"/>
            <a:chOff x="523232" y="782952"/>
            <a:chExt cx="3437972" cy="287499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EDC57B-4302-7147-BB85-9D09427A45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lum/>
              <a:alphaModFix/>
            </a:blip>
            <a:srcRect t="29130"/>
            <a:stretch/>
          </p:blipFill>
          <p:spPr>
            <a:xfrm>
              <a:off x="523232" y="1002271"/>
              <a:ext cx="3401729" cy="265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049C2B7-E29B-A649-A463-29A2B6EAEBF3}"/>
                </a:ext>
              </a:extLst>
            </p:cNvPr>
            <p:cNvSpPr txBox="1"/>
            <p:nvPr/>
          </p:nvSpPr>
          <p:spPr>
            <a:xfrm>
              <a:off x="1694131" y="782952"/>
              <a:ext cx="2267073" cy="21931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sz="1000" dirty="0">
                  <a:ea typeface="AR PL KaitiM GB" pitchFamily="2"/>
                  <a:cs typeface="Lohit Hindi" pitchFamily="2"/>
                </a:rPr>
                <a:t>T2K, Phys. Rev. D 87, 012001 (2013)</a:t>
              </a:r>
            </a:p>
          </p:txBody>
        </p:sp>
      </p:grpSp>
      <p:sp>
        <p:nvSpPr>
          <p:cNvPr id="10" name="Straight Connector 9">
            <a:extLst>
              <a:ext uri="{FF2B5EF4-FFF2-40B4-BE49-F238E27FC236}">
                <a16:creationId xmlns:a16="http://schemas.microsoft.com/office/drawing/2014/main" id="{928C5C28-7CA1-394B-A08D-EAB968AFF325}"/>
              </a:ext>
            </a:extLst>
          </p:cNvPr>
          <p:cNvSpPr/>
          <p:nvPr/>
        </p:nvSpPr>
        <p:spPr>
          <a:xfrm flipH="1" flipV="1">
            <a:off x="5223963" y="5922320"/>
            <a:ext cx="327" cy="799155"/>
          </a:xfrm>
          <a:prstGeom prst="line">
            <a:avLst/>
          </a:prstGeom>
          <a:noFill/>
          <a:ln w="0">
            <a:solidFill>
              <a:srgbClr val="FFFFFF"/>
            </a:solidFill>
            <a:custDash>
              <a:ds d="144567" sp="144567"/>
              <a:ds d="144567" sp="144567"/>
            </a:custDash>
          </a:ln>
        </p:spPr>
        <p:txBody>
          <a:bodyPr vert="horz" wrap="none" lIns="81646" tIns="40823" rIns="81646" bIns="40823" anchor="ctr" anchorCtr="0" compatLnSpc="0"/>
          <a:lstStyle/>
          <a:p>
            <a:pPr hangingPunct="0"/>
            <a:endParaRPr lang="en-US" sz="1633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CF84D9-7BEA-04C7-F750-30076CAF2C97}"/>
              </a:ext>
            </a:extLst>
          </p:cNvPr>
          <p:cNvGrpSpPr/>
          <p:nvPr/>
        </p:nvGrpSpPr>
        <p:grpSpPr>
          <a:xfrm>
            <a:off x="514204" y="3512653"/>
            <a:ext cx="3561297" cy="2843903"/>
            <a:chOff x="514204" y="3512653"/>
            <a:chExt cx="3561297" cy="284390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D0963139-4139-434D-BC21-1755F309A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tretch>
              <a:fillRect/>
            </a:stretch>
          </p:blipFill>
          <p:spPr>
            <a:xfrm>
              <a:off x="514204" y="3700881"/>
              <a:ext cx="3561297" cy="265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4E8426C-DBA4-084B-ABC7-7121461941FC}"/>
                </a:ext>
              </a:extLst>
            </p:cNvPr>
            <p:cNvSpPr txBox="1"/>
            <p:nvPr/>
          </p:nvSpPr>
          <p:spPr>
            <a:xfrm>
              <a:off x="1688090" y="3512653"/>
              <a:ext cx="2344469" cy="195555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>
                <a:spcBef>
                  <a:spcPts val="1080"/>
                </a:spcBef>
                <a:spcAft>
                  <a:spcPts val="900"/>
                </a:spcAft>
              </a:pPr>
              <a:r>
                <a:rPr lang="en-US" sz="1000" dirty="0">
                  <a:ea typeface="AR PL KaitiM GB" pitchFamily="2"/>
                  <a:cs typeface="Lohit Hindi" pitchFamily="2"/>
                </a:rPr>
                <a:t>T2K, </a:t>
              </a:r>
              <a:r>
                <a:rPr lang="en-US" sz="1000" dirty="0" err="1">
                  <a:ea typeface="AR PL KaitiM GB" pitchFamily="2"/>
                  <a:cs typeface="Lohit Hindi" pitchFamily="2"/>
                </a:rPr>
                <a:t>Phys.Rev.Lett</a:t>
              </a:r>
              <a:r>
                <a:rPr lang="en-US" sz="1000" dirty="0">
                  <a:ea typeface="AR PL KaitiM GB" pitchFamily="2"/>
                  <a:cs typeface="Lohit Hindi" pitchFamily="2"/>
                </a:rPr>
                <a:t>. 116, 181801 (2016)</a:t>
              </a:r>
            </a:p>
          </p:txBody>
        </p:sp>
      </p:grp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EF850339-880D-FA49-AA47-CBA499C5E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531E4854-88DE-6D41-9448-1B2998A0F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5345C074-E5DE-564E-B8EB-1C32D64C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13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DA376F-F157-ED6F-6668-0B8F23FCBC99}"/>
              </a:ext>
            </a:extLst>
          </p:cNvPr>
          <p:cNvGrpSpPr/>
          <p:nvPr/>
        </p:nvGrpSpPr>
        <p:grpSpPr>
          <a:xfrm>
            <a:off x="4323136" y="631613"/>
            <a:ext cx="7465744" cy="5957634"/>
            <a:chOff x="4143776" y="254261"/>
            <a:chExt cx="7465744" cy="5957634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80D4A1D-441D-6942-93FA-4CA84CE2B6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lum/>
              <a:alphaModFix/>
            </a:blip>
            <a:srcRect/>
            <a:stretch>
              <a:fillRect/>
            </a:stretch>
          </p:blipFill>
          <p:spPr>
            <a:xfrm>
              <a:off x="4143776" y="254261"/>
              <a:ext cx="7465744" cy="2961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2CC7186-14AF-3B4A-8C43-045B0628D915}"/>
                </a:ext>
              </a:extLst>
            </p:cNvPr>
            <p:cNvSpPr txBox="1"/>
            <p:nvPr/>
          </p:nvSpPr>
          <p:spPr>
            <a:xfrm>
              <a:off x="5116531" y="1112713"/>
              <a:ext cx="1130157" cy="59373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46" tIns="40823" rIns="81646" bIns="40823" anchorCtr="0" compatLnSpc="0">
              <a:spAutoFit/>
            </a:bodyPr>
            <a:lstStyle/>
            <a:p>
              <a:pPr algn="r" hangingPunct="0"/>
              <a:r>
                <a:rPr lang="en-US" b="1" dirty="0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Far Detector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703E16A-BC01-994F-9E24-FA7F1793E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/>
            <a:stretch>
              <a:fillRect/>
            </a:stretch>
          </p:blipFill>
          <p:spPr>
            <a:xfrm>
              <a:off x="8453620" y="3215738"/>
              <a:ext cx="1886400" cy="2662560"/>
            </a:xfrm>
            <a:prstGeom prst="rect">
              <a:avLst/>
            </a:prstGeom>
            <a:noFill/>
            <a:ln w="0">
              <a:noFill/>
              <a:prstDash val="solid"/>
            </a:ln>
          </p:spPr>
        </p:pic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852633D9-1B37-514F-9C80-15F84E88991B}"/>
                </a:ext>
              </a:extLst>
            </p:cNvPr>
            <p:cNvSpPr/>
            <p:nvPr/>
          </p:nvSpPr>
          <p:spPr>
            <a:xfrm rot="8514391">
              <a:off x="8545679" y="2571034"/>
              <a:ext cx="129840" cy="798569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1 10800"/>
                <a:gd name="f10" fmla="pin 0 f0 21600"/>
                <a:gd name="f11" fmla="val f9"/>
                <a:gd name="f12" fmla="val f10"/>
                <a:gd name="f13" fmla="+- 21600 0 f9"/>
                <a:gd name="f14" fmla="*/ f9 f7 1"/>
                <a:gd name="f15" fmla="*/ f10 f8 1"/>
                <a:gd name="f16" fmla="*/ 0 f8 1"/>
                <a:gd name="f17" fmla="+- 21600 0 f12"/>
                <a:gd name="f18" fmla="*/ f11 f7 1"/>
                <a:gd name="f19" fmla="*/ f13 f7 1"/>
                <a:gd name="f20" fmla="*/ f17 f11 1"/>
                <a:gd name="f21" fmla="*/ f20 1 10800"/>
                <a:gd name="f22" fmla="+- f12 f21 0"/>
                <a:gd name="f23" fmla="*/ f22 f8 1"/>
              </a:gdLst>
              <a:ahLst>
                <a:ahXY gdRefX="f1" minX="f4" maxX="f6" gdRefY="f0" minY="f4" maxY="f5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8" t="f16" r="f19" b="f23"/>
              <a:pathLst>
                <a:path w="21600" h="21600">
                  <a:moveTo>
                    <a:pt x="f11" y="f4"/>
                  </a:moveTo>
                  <a:lnTo>
                    <a:pt x="f11" y="f12"/>
                  </a:lnTo>
                  <a:lnTo>
                    <a:pt x="f4" y="f12"/>
                  </a:lnTo>
                  <a:lnTo>
                    <a:pt x="f6" y="f5"/>
                  </a:lnTo>
                  <a:lnTo>
                    <a:pt x="f5" y="f12"/>
                  </a:lnTo>
                  <a:lnTo>
                    <a:pt x="f13" y="f12"/>
                  </a:lnTo>
                  <a:lnTo>
                    <a:pt x="f13" y="f4"/>
                  </a:lnTo>
                  <a:close/>
                </a:path>
              </a:pathLst>
            </a:custGeom>
            <a:solidFill>
              <a:srgbClr val="FF6600"/>
            </a:solidFill>
            <a:ln w="0">
              <a:solidFill>
                <a:srgbClr val="FFFFFF"/>
              </a:solidFill>
              <a:prstDash val="solid"/>
            </a:ln>
          </p:spPr>
          <p:txBody>
            <a:bodyPr vert="horz" wrap="none" lIns="90000" tIns="45000" rIns="90000" bIns="45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dirty="0">
                <a:ln>
                  <a:noFill/>
                </a:ln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8FB8A68-25B1-5541-B46C-FC4D4964BBEE}"/>
                </a:ext>
              </a:extLst>
            </p:cNvPr>
            <p:cNvSpPr txBox="1"/>
            <p:nvPr/>
          </p:nvSpPr>
          <p:spPr>
            <a:xfrm>
              <a:off x="8662800" y="5873804"/>
              <a:ext cx="1639982" cy="338091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81646" tIns="40823" rIns="81646" bIns="40823" anchorCtr="0" compatLnSpc="0">
              <a:spAutoFit/>
            </a:bodyPr>
            <a:lstStyle/>
            <a:p>
              <a:pPr algn="r" hangingPunct="0"/>
              <a:r>
                <a:rPr lang="en-US" b="1" dirty="0">
                  <a:solidFill>
                    <a:schemeClr val="accent2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Near Detector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892A2D-6EC2-678F-EF80-4A1136B5BCCC}"/>
                </a:ext>
              </a:extLst>
            </p:cNvPr>
            <p:cNvSpPr txBox="1"/>
            <p:nvPr/>
          </p:nvSpPr>
          <p:spPr>
            <a:xfrm>
              <a:off x="5677296" y="2724097"/>
              <a:ext cx="4187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bg1"/>
                  </a:solidFill>
                </a:rPr>
                <a:t>T2K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E22F01-5FC7-EB61-F361-3569DA092E8E}"/>
              </a:ext>
            </a:extLst>
          </p:cNvPr>
          <p:cNvSpPr txBox="1"/>
          <p:nvPr/>
        </p:nvSpPr>
        <p:spPr>
          <a:xfrm>
            <a:off x="0" y="0"/>
            <a:ext cx="6172429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 Experiments Nowadays</a:t>
            </a:r>
            <a:endParaRPr lang="en-US" sz="3000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835C78-AD5E-C8AA-2409-9EFF8B66D01B}"/>
              </a:ext>
            </a:extLst>
          </p:cNvPr>
          <p:cNvSpPr txBox="1"/>
          <p:nvPr/>
        </p:nvSpPr>
        <p:spPr>
          <a:xfrm>
            <a:off x="4307271" y="4610737"/>
            <a:ext cx="39955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we are done with the flux and oscillation measurements</a:t>
            </a:r>
          </a:p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Let’s look at the detectors today…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FF98CD-C2C6-7DAE-864A-4D3D456F9C2C}"/>
              </a:ext>
            </a:extLst>
          </p:cNvPr>
          <p:cNvSpPr txBox="1"/>
          <p:nvPr/>
        </p:nvSpPr>
        <p:spPr>
          <a:xfrm>
            <a:off x="10200920" y="168798"/>
            <a:ext cx="11528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accent6"/>
                </a:solidFill>
              </a:rPr>
              <a:t>T2K</a:t>
            </a:r>
          </a:p>
        </p:txBody>
      </p:sp>
    </p:spTree>
    <p:extLst>
      <p:ext uri="{BB962C8B-B14F-4D97-AF65-F5344CB8AC3E}">
        <p14:creationId xmlns:p14="http://schemas.microsoft.com/office/powerpoint/2010/main" val="852584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2E3F73-18EF-1FF5-2FB2-4D2CCDC708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444" y="0"/>
            <a:ext cx="9155112" cy="686224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F16B5B9-1C45-8A82-B182-BF58F9FF3BD2}"/>
              </a:ext>
            </a:extLst>
          </p:cNvPr>
          <p:cNvSpPr/>
          <p:nvPr/>
        </p:nvSpPr>
        <p:spPr>
          <a:xfrm>
            <a:off x="9937214" y="6147412"/>
            <a:ext cx="495759" cy="418641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6B8FEBF-2E48-4F9C-2A37-A23288FCCB8C}"/>
              </a:ext>
            </a:extLst>
          </p:cNvPr>
          <p:cNvSpPr/>
          <p:nvPr/>
        </p:nvSpPr>
        <p:spPr>
          <a:xfrm>
            <a:off x="3123028" y="4037428"/>
            <a:ext cx="618978" cy="652452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4F421-847D-FCE8-A6E1-947A8BC3946A}"/>
              </a:ext>
            </a:extLst>
          </p:cNvPr>
          <p:cNvSpPr txBox="1"/>
          <p:nvPr/>
        </p:nvSpPr>
        <p:spPr>
          <a:xfrm>
            <a:off x="2277112" y="1469984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8A106F9-A8B9-0E0B-7F39-C5DE931A0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FE71697-7C1F-4E42-2661-289B6C8D6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A46CB95-9DE2-5445-244F-9E8EB56E2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3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FCE74-A749-0442-D065-3FB14A2F4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587" y="0"/>
            <a:ext cx="9140825" cy="685153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3B9AC7-F2DD-3713-6D3C-14A4650BCED3}"/>
              </a:ext>
            </a:extLst>
          </p:cNvPr>
          <p:cNvSpPr/>
          <p:nvPr/>
        </p:nvSpPr>
        <p:spPr>
          <a:xfrm>
            <a:off x="9937214" y="6147412"/>
            <a:ext cx="495759" cy="418641"/>
          </a:xfrm>
          <a:prstGeom prst="rect">
            <a:avLst/>
          </a:prstGeom>
          <a:ln/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4CA931-C01E-2C9E-11A4-83E4F4A9D87C}"/>
              </a:ext>
            </a:extLst>
          </p:cNvPr>
          <p:cNvSpPr txBox="1"/>
          <p:nvPr/>
        </p:nvSpPr>
        <p:spPr>
          <a:xfrm>
            <a:off x="2277112" y="1469984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T2K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61D10E2-65E5-3ECC-B57B-E41BB2E6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FE5314D0-B76C-786E-1493-41C56E41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2AF91B4-6940-CCA2-2823-324AC0A57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7242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4E575C6E-A6D7-9633-66C2-6AB6DAE47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F6454B3-668C-984B-B2AE-BEC3F1C78645}" type="slidenum">
              <a:rPr lang="en-US" smtClean="0"/>
              <a:t>16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8EB3FD-9BB9-128E-B1C6-73545150546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90222" y="0"/>
            <a:ext cx="4807605" cy="68570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8ED3C2E-2A2D-0C08-B042-14448F83A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30414-1F87-4DA5-4D5B-9C02762530DE}"/>
              </a:ext>
            </a:extLst>
          </p:cNvPr>
          <p:cNvSpPr txBox="1"/>
          <p:nvPr/>
        </p:nvSpPr>
        <p:spPr>
          <a:xfrm>
            <a:off x="6997828" y="6633431"/>
            <a:ext cx="3827872" cy="229757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Source: 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  <a:hlinkClick r:id="rId4"/>
              </a:rPr>
              <a:t>http://www-sk.icrr.u-tokyo.ac.jp/sk/detector/image-e.html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C0DC33-DC32-EF39-C9BF-E945B134FDAA}"/>
              </a:ext>
            </a:extLst>
          </p:cNvPr>
          <p:cNvSpPr txBox="1"/>
          <p:nvPr/>
        </p:nvSpPr>
        <p:spPr>
          <a:xfrm>
            <a:off x="7494164" y="136525"/>
            <a:ext cx="4061398" cy="494509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2902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Water Cherenkov detector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C720DB-3068-3ED4-C737-9F4C9F3B288C}"/>
              </a:ext>
            </a:extLst>
          </p:cNvPr>
          <p:cNvGrpSpPr/>
          <p:nvPr/>
        </p:nvGrpSpPr>
        <p:grpSpPr>
          <a:xfrm>
            <a:off x="7349490" y="751832"/>
            <a:ext cx="4559132" cy="2533650"/>
            <a:chOff x="7315347" y="2486625"/>
            <a:chExt cx="4559132" cy="2533650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B90C7EE-2D3C-6405-029E-98B5B4EAFE29}"/>
                </a:ext>
              </a:extLst>
            </p:cNvPr>
            <p:cNvGrpSpPr/>
            <p:nvPr/>
          </p:nvGrpSpPr>
          <p:grpSpPr>
            <a:xfrm>
              <a:off x="7315347" y="2486625"/>
              <a:ext cx="4559132" cy="2533650"/>
              <a:chOff x="2073019" y="783169"/>
              <a:chExt cx="4559132" cy="2533650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0AC9698D-8327-A88E-8999-5299A276D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r="29121"/>
              <a:stretch>
                <a:fillRect/>
              </a:stretch>
            </p:blipFill>
            <p:spPr>
              <a:xfrm>
                <a:off x="2073019" y="1178337"/>
                <a:ext cx="3822030" cy="213848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22EB6375-B3DA-F925-2AF9-E33D3A6E65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lum/>
                <a:alphaModFix/>
              </a:blip>
              <a:srcRect/>
              <a:stretch>
                <a:fillRect/>
              </a:stretch>
            </p:blipFill>
            <p:spPr>
              <a:xfrm>
                <a:off x="5225221" y="783169"/>
                <a:ext cx="1406930" cy="198564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D865279-79DA-9B1D-A2B2-B85CBA1F0789}"/>
                </a:ext>
              </a:extLst>
            </p:cNvPr>
            <p:cNvSpPr/>
            <p:nvPr/>
          </p:nvSpPr>
          <p:spPr>
            <a:xfrm>
              <a:off x="7376849" y="2916142"/>
              <a:ext cx="1406931" cy="1018549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917E6EE-966D-D311-558D-BA7AFA983044}"/>
              </a:ext>
            </a:extLst>
          </p:cNvPr>
          <p:cNvSpPr txBox="1"/>
          <p:nvPr/>
        </p:nvSpPr>
        <p:spPr>
          <a:xfrm>
            <a:off x="7291057" y="3562697"/>
            <a:ext cx="4807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 kt water Cherenkov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11129 20-inch PMTs in inner detector; 1885 8-inch PMTs in outer veto detector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GB" dirty="0">
                <a:solidFill>
                  <a:srgbClr val="FFFFFF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time and amplitude of Cherenkov light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F3713F-155B-96C7-4D5E-A533AC41199F}"/>
              </a:ext>
            </a:extLst>
          </p:cNvPr>
          <p:cNvSpPr txBox="1"/>
          <p:nvPr/>
        </p:nvSpPr>
        <p:spPr>
          <a:xfrm>
            <a:off x="7580981" y="5028950"/>
            <a:ext cx="38877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</a:t>
            </a:r>
          </a:p>
          <a:p>
            <a:r>
              <a:rPr lang="en-US" sz="1600" b="1" i="1" dirty="0">
                <a:solidFill>
                  <a:schemeClr val="accent3"/>
                </a:solidFill>
              </a:rPr>
              <a:t>Assuming height=diameter, what is the diameter of the 50kt-water tank in meters?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E822B-0427-EE94-C649-8164CBE2BF8D}"/>
              </a:ext>
            </a:extLst>
          </p:cNvPr>
          <p:cNvSpPr txBox="1"/>
          <p:nvPr/>
        </p:nvSpPr>
        <p:spPr>
          <a:xfrm>
            <a:off x="7305422" y="3050082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T2K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9CC1037-3E53-EE75-3A80-6C48BF3A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</p:spTree>
    <p:extLst>
      <p:ext uri="{BB962C8B-B14F-4D97-AF65-F5344CB8AC3E}">
        <p14:creationId xmlns:p14="http://schemas.microsoft.com/office/powerpoint/2010/main" val="372965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1D832E-B3A9-8346-F0E9-55A639D7AF1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-146495" y="-648326"/>
            <a:ext cx="10285735" cy="72820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EE97A131-18E3-F0C9-0234-E94F64C55F79}"/>
              </a:ext>
            </a:extLst>
          </p:cNvPr>
          <p:cNvSpPr/>
          <p:nvPr/>
        </p:nvSpPr>
        <p:spPr>
          <a:xfrm>
            <a:off x="6997828" y="0"/>
            <a:ext cx="5194172" cy="685737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968E0B99-86DE-6E88-7197-EE7B730B818F}"/>
              </a:ext>
            </a:extLst>
          </p:cNvPr>
          <p:cNvSpPr/>
          <p:nvPr/>
        </p:nvSpPr>
        <p:spPr>
          <a:xfrm>
            <a:off x="1" y="-818147"/>
            <a:ext cx="2190222" cy="767552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BCC2E757-475F-2EB5-FC3E-FF94678185B3}"/>
              </a:ext>
            </a:extLst>
          </p:cNvPr>
          <p:cNvSpPr/>
          <p:nvPr/>
        </p:nvSpPr>
        <p:spPr>
          <a:xfrm>
            <a:off x="2190222" y="6601112"/>
            <a:ext cx="4975073" cy="36512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000000"/>
          </a:solidFill>
          <a:ln>
            <a:noFill/>
            <a:prstDash val="solid"/>
          </a:ln>
        </p:spPr>
        <p:txBody>
          <a:bodyPr vert="horz" wrap="none" lIns="81612" tIns="40806" rIns="81612" bIns="40806" anchor="ctr" anchorCtr="0" compatLnSpc="0">
            <a:noAutofit/>
          </a:bodyPr>
          <a:lstStyle/>
          <a:p>
            <a:pPr hangingPunct="0"/>
            <a:endParaRPr lang="en-US" sz="1632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7841CF-4EEF-41C3-B85A-673BC47AF455}"/>
              </a:ext>
            </a:extLst>
          </p:cNvPr>
          <p:cNvSpPr txBox="1"/>
          <p:nvPr/>
        </p:nvSpPr>
        <p:spPr>
          <a:xfrm>
            <a:off x="6998400" y="6634800"/>
            <a:ext cx="2976742" cy="229757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Source: </a:t>
            </a:r>
            <a:r>
              <a:rPr lang="en-US" sz="1000" dirty="0">
                <a:solidFill>
                  <a:srgbClr val="FFFFFF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  <a:hlinkClick r:id="rId4"/>
              </a:rPr>
              <a:t>http://www.ps.uci.edu/~tomba/sk/tscan/th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D112DD-F7D0-3AC2-7E6D-CECB60FCFA2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8856209" y="2563777"/>
            <a:ext cx="1658358" cy="165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4BCC44-98E4-ACF3-E0F9-24A2B578905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8856209" y="686699"/>
            <a:ext cx="1658358" cy="165835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758426-D6A5-3E05-DAFE-7FE14E313A0B}"/>
              </a:ext>
            </a:extLst>
          </p:cNvPr>
          <p:cNvSpPr txBox="1"/>
          <p:nvPr/>
        </p:nvSpPr>
        <p:spPr>
          <a:xfrm>
            <a:off x="8876775" y="2696315"/>
            <a:ext cx="334288" cy="338761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1632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e</a:t>
            </a:r>
            <a:r>
              <a:rPr lang="en-US" altLang="zh-CN" sz="1632" baseline="30000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9CC090-DE7E-8A2B-A1B3-CB11B88D2344}"/>
              </a:ext>
            </a:extLst>
          </p:cNvPr>
          <p:cNvSpPr txBox="1"/>
          <p:nvPr/>
        </p:nvSpPr>
        <p:spPr>
          <a:xfrm>
            <a:off x="8909094" y="822828"/>
            <a:ext cx="361988" cy="338761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1632" dirty="0">
                <a:solidFill>
                  <a:schemeClr val="bg1"/>
                </a:solidFill>
                <a:latin typeface="Symbol" pitchFamily="18"/>
                <a:ea typeface="AR PL KaitiM GB" pitchFamily="2"/>
                <a:cs typeface="Lohit Hindi" pitchFamily="2"/>
              </a:rPr>
              <a:t>m</a:t>
            </a:r>
            <a:r>
              <a:rPr lang="en-US" altLang="zh-CN" sz="1632" baseline="30000" dirty="0">
                <a:solidFill>
                  <a:schemeClr val="bg1"/>
                </a:solidFill>
                <a:latin typeface="Symbol" pitchFamily="18"/>
                <a:ea typeface="Symbol" pitchFamily="2"/>
                <a:cs typeface="Symbol" pitchFamily="2"/>
              </a:rPr>
              <a:t>±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CFF40D-29AC-D11E-817C-E0F9890C2E0E}"/>
              </a:ext>
            </a:extLst>
          </p:cNvPr>
          <p:cNvSpPr txBox="1"/>
          <p:nvPr/>
        </p:nvSpPr>
        <p:spPr>
          <a:xfrm>
            <a:off x="7336028" y="152778"/>
            <a:ext cx="3051057" cy="906609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2902">
                <a:latin typeface="Times New Roman" pitchFamily="18"/>
                <a:ea typeface="AR PL KaitiM GB" pitchFamily="2"/>
                <a:cs typeface="Lohit Hindi" pitchFamily="2"/>
              </a:rPr>
              <a:t>T2K far detector:</a:t>
            </a:r>
          </a:p>
          <a:p>
            <a:pPr hangingPunct="0"/>
            <a:r>
              <a:rPr lang="en-US" sz="2902">
                <a:latin typeface="Times New Roman" pitchFamily="18"/>
                <a:ea typeface="AR PL KaitiM GB" pitchFamily="2"/>
                <a:cs typeface="Lohit Hindi" pitchFamily="2"/>
              </a:rPr>
              <a:t>Super-Kamiokande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186AA613-C1F6-FD28-B9BC-E0D561D22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CDEC4A-EF51-C1DB-4FC6-3CF84F5741EE}"/>
              </a:ext>
            </a:extLst>
          </p:cNvPr>
          <p:cNvSpPr txBox="1"/>
          <p:nvPr/>
        </p:nvSpPr>
        <p:spPr>
          <a:xfrm>
            <a:off x="7494164" y="136525"/>
            <a:ext cx="4061398" cy="494509"/>
          </a:xfrm>
          <a:prstGeom prst="rect">
            <a:avLst/>
          </a:prstGeom>
          <a:noFill/>
          <a:ln>
            <a:noFill/>
          </a:ln>
        </p:spPr>
        <p:txBody>
          <a:bodyPr vert="horz" wrap="none" lIns="81612" tIns="40806" rIns="81612" bIns="40806" anchorCtr="0" compatLnSpc="0">
            <a:spAutoFit/>
          </a:bodyPr>
          <a:lstStyle/>
          <a:p>
            <a:pPr hangingPunct="0"/>
            <a:r>
              <a:rPr lang="en-US" sz="2902" dirty="0">
                <a:solidFill>
                  <a:schemeClr val="bg1"/>
                </a:solidFill>
                <a:latin typeface="Times New Roman" pitchFamily="18"/>
                <a:ea typeface="AR PL KaitiM GB" pitchFamily="2"/>
                <a:cs typeface="Lohit Hindi" pitchFamily="2"/>
              </a:rPr>
              <a:t>Water Cherenkov detector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B29D0DE-4AEE-5E02-0A78-069BECDA67B5}"/>
              </a:ext>
            </a:extLst>
          </p:cNvPr>
          <p:cNvSpPr txBox="1"/>
          <p:nvPr/>
        </p:nvSpPr>
        <p:spPr>
          <a:xfrm>
            <a:off x="7494164" y="4785692"/>
            <a:ext cx="45503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00B0F0"/>
                </a:solidFill>
              </a:rPr>
              <a:t>Homework: Calculate the Cherenkov light threshold (in total energy, kinetic energy, and momentum) for </a:t>
            </a:r>
            <a:r>
              <a:rPr lang="en-US" sz="1600" b="1" dirty="0">
                <a:solidFill>
                  <a:srgbClr val="00B0F0"/>
                </a:solidFill>
              </a:rPr>
              <a:t>e</a:t>
            </a:r>
            <a:r>
              <a:rPr lang="en-US" sz="1600" b="1" i="1" dirty="0">
                <a:solidFill>
                  <a:srgbClr val="00B0F0"/>
                </a:solidFill>
              </a:rPr>
              <a:t>, </a:t>
            </a:r>
            <a:r>
              <a:rPr lang="en-US" sz="1600" b="1" i="1" dirty="0">
                <a:solidFill>
                  <a:srgbClr val="00B0F0"/>
                </a:solidFill>
                <a:latin typeface="Symbol" pitchFamily="2" charset="2"/>
              </a:rPr>
              <a:t>m</a:t>
            </a:r>
            <a:r>
              <a:rPr lang="en-US" sz="1600" b="1" i="1" dirty="0">
                <a:solidFill>
                  <a:srgbClr val="00B0F0"/>
                </a:solidFill>
              </a:rPr>
              <a:t>, </a:t>
            </a:r>
            <a:r>
              <a:rPr lang="en-US" sz="1600" b="1" i="1" dirty="0">
                <a:solidFill>
                  <a:srgbClr val="00B0F0"/>
                </a:solidFill>
                <a:latin typeface="Symbol" pitchFamily="2" charset="2"/>
              </a:rPr>
              <a:t>p</a:t>
            </a:r>
            <a:r>
              <a:rPr lang="en-US" sz="1600" b="1" i="1" baseline="30000" dirty="0">
                <a:solidFill>
                  <a:srgbClr val="00B0F0"/>
                </a:solidFill>
              </a:rPr>
              <a:t>+</a:t>
            </a:r>
            <a:r>
              <a:rPr lang="en-US" sz="1600" b="1" i="1" dirty="0">
                <a:solidFill>
                  <a:srgbClr val="00B0F0"/>
                </a:solidFill>
              </a:rPr>
              <a:t>, </a:t>
            </a:r>
            <a:r>
              <a:rPr lang="en-US" sz="1600" b="1" dirty="0">
                <a:solidFill>
                  <a:srgbClr val="00B0F0"/>
                </a:solidFill>
              </a:rPr>
              <a:t>K</a:t>
            </a:r>
            <a:r>
              <a:rPr lang="en-US" sz="1600" b="1" i="1" baseline="30000" dirty="0">
                <a:solidFill>
                  <a:srgbClr val="00B0F0"/>
                </a:solidFill>
              </a:rPr>
              <a:t>+</a:t>
            </a:r>
            <a:r>
              <a:rPr lang="en-US" sz="1600" b="1" i="1" dirty="0">
                <a:solidFill>
                  <a:srgbClr val="00B0F0"/>
                </a:solidFill>
              </a:rPr>
              <a:t>, </a:t>
            </a:r>
            <a:r>
              <a:rPr lang="en-US" sz="1600" b="1" dirty="0">
                <a:solidFill>
                  <a:srgbClr val="00B0F0"/>
                </a:solidFill>
              </a:rPr>
              <a:t>p</a:t>
            </a:r>
            <a:r>
              <a:rPr lang="en-US" sz="1600" b="1" i="1" dirty="0">
                <a:solidFill>
                  <a:srgbClr val="00B0F0"/>
                </a:solidFill>
              </a:rPr>
              <a:t>, </a:t>
            </a:r>
            <a:r>
              <a:rPr lang="en-US" sz="1600" b="1" i="1" dirty="0">
                <a:solidFill>
                  <a:srgbClr val="00B0F0"/>
                </a:solidFill>
                <a:latin typeface="Symbol" pitchFamily="2" charset="2"/>
              </a:rPr>
              <a:t>t</a:t>
            </a:r>
            <a:r>
              <a:rPr lang="en-US" sz="1600" b="1" i="1" dirty="0">
                <a:solidFill>
                  <a:srgbClr val="00B0F0"/>
                </a:solidFill>
              </a:rPr>
              <a:t>.</a:t>
            </a: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9A82E61E-F306-6F84-F45F-5ED97EFC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37FB200-6D4E-C54B-8F1F-16D2346784F8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95F41-ADF7-DEEE-2F9A-F0ABD4B2EBCD}"/>
              </a:ext>
            </a:extLst>
          </p:cNvPr>
          <p:cNvSpPr txBox="1"/>
          <p:nvPr/>
        </p:nvSpPr>
        <p:spPr>
          <a:xfrm rot="5400000">
            <a:off x="10318677" y="2326509"/>
            <a:ext cx="6094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SuperK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F81E219A-79BC-4B51-CAC2-B705EAD0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</p:spTree>
    <p:extLst>
      <p:ext uri="{BB962C8B-B14F-4D97-AF65-F5344CB8AC3E}">
        <p14:creationId xmlns:p14="http://schemas.microsoft.com/office/powerpoint/2010/main" val="316918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213DEFEB-111E-BE1F-FE55-BB2489BC14F9}"/>
              </a:ext>
            </a:extLst>
          </p:cNvPr>
          <p:cNvGrpSpPr/>
          <p:nvPr/>
        </p:nvGrpSpPr>
        <p:grpSpPr>
          <a:xfrm>
            <a:off x="7959415" y="865603"/>
            <a:ext cx="3991901" cy="4509970"/>
            <a:chOff x="7959415" y="865603"/>
            <a:chExt cx="3991901" cy="450997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C758BC7B-033E-CE9F-A653-D3D9CD3EDA42}"/>
                </a:ext>
              </a:extLst>
            </p:cNvPr>
            <p:cNvGrpSpPr/>
            <p:nvPr/>
          </p:nvGrpSpPr>
          <p:grpSpPr>
            <a:xfrm>
              <a:off x="7959415" y="865603"/>
              <a:ext cx="3991901" cy="4265936"/>
              <a:chOff x="7959415" y="865603"/>
              <a:chExt cx="3991901" cy="4265936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AEA4DF0-AD9E-15C0-D803-2232D80DDF2A}"/>
                  </a:ext>
                </a:extLst>
              </p:cNvPr>
              <p:cNvGrpSpPr/>
              <p:nvPr/>
            </p:nvGrpSpPr>
            <p:grpSpPr>
              <a:xfrm>
                <a:off x="8204178" y="991021"/>
                <a:ext cx="3747138" cy="4140518"/>
                <a:chOff x="7752277" y="1369601"/>
                <a:chExt cx="3747138" cy="4140518"/>
              </a:xfrm>
            </p:grpSpPr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2F823E39-A571-8329-8C15-FF724F4157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lum/>
                  <a:alphaModFix/>
                </a:blip>
                <a:srcRect t="6609" r="7653" b="4845"/>
                <a:stretch/>
              </p:blipFill>
              <p:spPr>
                <a:xfrm>
                  <a:off x="7949304" y="3576017"/>
                  <a:ext cx="3550111" cy="193410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D63D51B-29A8-AC72-B192-945BD909B9A8}"/>
                    </a:ext>
                  </a:extLst>
                </p:cNvPr>
                <p:cNvSpPr txBox="1"/>
                <p:nvPr/>
              </p:nvSpPr>
              <p:spPr>
                <a:xfrm>
                  <a:off x="7752277" y="1369601"/>
                  <a:ext cx="3647946" cy="98488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GB" sz="22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T2K Near Detector ND280</a:t>
                  </a:r>
                </a:p>
                <a:p>
                  <a:pPr algn="r"/>
                  <a:r>
                    <a: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FGD (Fine-Grained Detector) </a:t>
                  </a:r>
                  <a:r>
                    <a:rPr lang="en-GB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planes </a:t>
                  </a:r>
                  <a:r>
                    <a:rPr lang="en-GB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of few-cm-thick </a:t>
                  </a:r>
                  <a:r>
                    <a:rPr lang="en-GB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bars</a:t>
                  </a:r>
                  <a:endPara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A405AB25-5021-9F9E-7E1B-60DA13992A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9195533" y="3286777"/>
                  <a:ext cx="0" cy="113982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8FB7D179-2C31-BB80-8839-B01DE001270D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506051" y="2640446"/>
                      <a:ext cx="243661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r>
                            <a:rPr lang="en-GB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oMath>
                      </a14:m>
                      <a:r>
                        <a:rPr lang="en-GB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</a:rPr>
                        <a:t> interaction in plastic scintillator bars—FGD</a:t>
                      </a:r>
                    </a:p>
                  </p:txBody>
                </p:sp>
              </mc:Choice>
              <mc:Fallback xmlns="">
                <p:sp>
                  <p:nvSpPr>
                    <p:cNvPr id="23" name="TextBox 22">
                      <a:extLst>
                        <a:ext uri="{FF2B5EF4-FFF2-40B4-BE49-F238E27FC236}">
                          <a16:creationId xmlns:a16="http://schemas.microsoft.com/office/drawing/2014/main" id="{8FB7D179-2C31-BB80-8839-B01DE001270D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506051" y="2640446"/>
                      <a:ext cx="2436615" cy="646331"/>
                    </a:xfrm>
                    <a:prstGeom prst="rect">
                      <a:avLst/>
                    </a:prstGeom>
                    <a:blipFill>
                      <a:blip r:embed="rId4"/>
                      <a:stretch>
                        <a:fillRect l="-2073" t="-3922" r="-2073" b="-1568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49E6E4C0-C4C4-B596-77BD-20FB2ADA6903}"/>
                  </a:ext>
                </a:extLst>
              </p:cNvPr>
              <p:cNvSpPr/>
              <p:nvPr/>
            </p:nvSpPr>
            <p:spPr>
              <a:xfrm>
                <a:off x="7959415" y="865603"/>
                <a:ext cx="184731" cy="43088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GB" sz="2200" b="1" dirty="0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F23E80-F231-9372-AB78-1075F25B7BAC}"/>
                </a:ext>
              </a:extLst>
            </p:cNvPr>
            <p:cNvSpPr/>
            <p:nvPr/>
          </p:nvSpPr>
          <p:spPr>
            <a:xfrm>
              <a:off x="9007882" y="5129352"/>
              <a:ext cx="2685351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T2K,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Instrum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Meth. A </a:t>
              </a:r>
              <a:r>
                <a:rPr lang="en-GB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659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106 (2011)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E7DC0-746F-3C38-2B2F-C1B837B9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BAF08-3A0C-E74C-BBC7-D8114EA9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279EB-8933-7664-C728-0E2CC83D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18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54BA3-8AB8-0BF4-D708-E8284DE2C795}"/>
              </a:ext>
            </a:extLst>
          </p:cNvPr>
          <p:cNvSpPr/>
          <p:nvPr/>
        </p:nvSpPr>
        <p:spPr>
          <a:xfrm>
            <a:off x="3444947" y="1511325"/>
            <a:ext cx="530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en-GB" sz="2000" dirty="0">
              <a:latin typeface="+mj-lt"/>
              <a:sym typeface="Wingdings" pitchFamily="2" charset="2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C38393C-562E-FF8D-E5F7-65BCBC331C7D}"/>
              </a:ext>
            </a:extLst>
          </p:cNvPr>
          <p:cNvGrpSpPr/>
          <p:nvPr/>
        </p:nvGrpSpPr>
        <p:grpSpPr>
          <a:xfrm>
            <a:off x="3604437" y="2856599"/>
            <a:ext cx="4349341" cy="3413724"/>
            <a:chOff x="3941382" y="2804954"/>
            <a:chExt cx="4349341" cy="34137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A00FF5-1471-173F-CA6C-3E196DAC5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41382" y="3051176"/>
              <a:ext cx="4349341" cy="3167502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A1E162E-8871-1F35-FC84-8F20212CDA49}"/>
                </a:ext>
              </a:extLst>
            </p:cNvPr>
            <p:cNvSpPr/>
            <p:nvPr/>
          </p:nvSpPr>
          <p:spPr>
            <a:xfrm>
              <a:off x="5666338" y="2804954"/>
              <a:ext cx="148630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T2K, arXiv:1901.03750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09A5DD-BF16-E024-8CD9-873FB912C357}"/>
              </a:ext>
            </a:extLst>
          </p:cNvPr>
          <p:cNvGrpSpPr/>
          <p:nvPr/>
        </p:nvGrpSpPr>
        <p:grpSpPr>
          <a:xfrm>
            <a:off x="5702459" y="4230661"/>
            <a:ext cx="2908141" cy="2039661"/>
            <a:chOff x="5702459" y="4230661"/>
            <a:chExt cx="2908141" cy="203966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B915EA6-2DC1-C448-CBEA-9CBD3BF53C13}"/>
                </a:ext>
              </a:extLst>
            </p:cNvPr>
            <p:cNvSpPr/>
            <p:nvPr/>
          </p:nvSpPr>
          <p:spPr>
            <a:xfrm>
              <a:off x="5702459" y="4230661"/>
              <a:ext cx="2226477" cy="2039661"/>
            </a:xfrm>
            <a:prstGeom prst="rect">
              <a:avLst/>
            </a:prstGeom>
            <a:solidFill>
              <a:schemeClr val="accent2">
                <a:alpha val="29817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FF00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11B4866-1D05-F023-8742-E8450D0E4E3A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 flipV="1">
              <a:off x="7928936" y="5107127"/>
              <a:ext cx="681664" cy="143365"/>
            </a:xfrm>
            <a:prstGeom prst="straightConnector1">
              <a:avLst/>
            </a:prstGeom>
            <a:ln w="25400">
              <a:solidFill>
                <a:schemeClr val="accent2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9" name="Freeform 38">
            <a:extLst>
              <a:ext uri="{FF2B5EF4-FFF2-40B4-BE49-F238E27FC236}">
                <a16:creationId xmlns:a16="http://schemas.microsoft.com/office/drawing/2014/main" id="{2F9C3D49-DD45-13B3-73C8-F84C071B763F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8EADA0-7DCB-BD09-E16B-7BF7A97EC28A}"/>
              </a:ext>
            </a:extLst>
          </p:cNvPr>
          <p:cNvGrpSpPr/>
          <p:nvPr/>
        </p:nvGrpSpPr>
        <p:grpSpPr>
          <a:xfrm>
            <a:off x="1777029" y="136525"/>
            <a:ext cx="4559132" cy="2533650"/>
            <a:chOff x="2073019" y="783169"/>
            <a:chExt cx="4559132" cy="25336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5F189A6-2252-8CB1-5533-3A15BBD4FF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 r="29121"/>
            <a:stretch>
              <a:fillRect/>
            </a:stretch>
          </p:blipFill>
          <p:spPr>
            <a:xfrm>
              <a:off x="2073019" y="1178337"/>
              <a:ext cx="3822030" cy="21384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7350DC-58A8-EF82-C17E-560D097FB8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/>
            <a:stretch>
              <a:fillRect/>
            </a:stretch>
          </p:blipFill>
          <p:spPr>
            <a:xfrm>
              <a:off x="5225221" y="783169"/>
              <a:ext cx="1406930" cy="198564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643C8B29-37D8-4C0D-3B62-10A1188BEBF9}"/>
              </a:ext>
            </a:extLst>
          </p:cNvPr>
          <p:cNvSpPr/>
          <p:nvPr/>
        </p:nvSpPr>
        <p:spPr>
          <a:xfrm>
            <a:off x="4937158" y="58435"/>
            <a:ext cx="1406931" cy="1018549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7A2C75-1DC1-7B80-8E0A-5E75A8DABF89}"/>
              </a:ext>
            </a:extLst>
          </p:cNvPr>
          <p:cNvSpPr txBox="1"/>
          <p:nvPr/>
        </p:nvSpPr>
        <p:spPr>
          <a:xfrm>
            <a:off x="2847373" y="2261866"/>
            <a:ext cx="41870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T2K</a:t>
            </a:r>
          </a:p>
        </p:txBody>
      </p:sp>
    </p:spTree>
    <p:extLst>
      <p:ext uri="{BB962C8B-B14F-4D97-AF65-F5344CB8AC3E}">
        <p14:creationId xmlns:p14="http://schemas.microsoft.com/office/powerpoint/2010/main" val="399127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C758BC7B-033E-CE9F-A653-D3D9CD3EDA42}"/>
              </a:ext>
            </a:extLst>
          </p:cNvPr>
          <p:cNvGrpSpPr/>
          <p:nvPr/>
        </p:nvGrpSpPr>
        <p:grpSpPr>
          <a:xfrm>
            <a:off x="7959415" y="865603"/>
            <a:ext cx="3991901" cy="4265936"/>
            <a:chOff x="7959415" y="865603"/>
            <a:chExt cx="3991901" cy="426593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AEA4DF0-AD9E-15C0-D803-2232D80DDF2A}"/>
                </a:ext>
              </a:extLst>
            </p:cNvPr>
            <p:cNvGrpSpPr/>
            <p:nvPr/>
          </p:nvGrpSpPr>
          <p:grpSpPr>
            <a:xfrm>
              <a:off x="8204178" y="991021"/>
              <a:ext cx="3747138" cy="4140518"/>
              <a:chOff x="7752277" y="1369601"/>
              <a:chExt cx="3747138" cy="4140518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F823E39-A571-8329-8C15-FF724F4157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lum/>
                <a:alphaModFix/>
              </a:blip>
              <a:srcRect t="6609" r="7653" b="4845"/>
              <a:stretch/>
            </p:blipFill>
            <p:spPr>
              <a:xfrm>
                <a:off x="7949304" y="3576017"/>
                <a:ext cx="3550111" cy="1934102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63D51B-29A8-AC72-B192-945BD909B9A8}"/>
                  </a:ext>
                </a:extLst>
              </p:cNvPr>
              <p:cNvSpPr txBox="1"/>
              <p:nvPr/>
            </p:nvSpPr>
            <p:spPr>
              <a:xfrm>
                <a:off x="7752277" y="1369601"/>
                <a:ext cx="3647946" cy="984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2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T2K Near Detector ND280</a:t>
                </a:r>
              </a:p>
              <a:p>
                <a:pPr algn="r"/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FGD (Fine-Grained Detector) </a:t>
                </a:r>
                <a:r>
                  <a:rPr lang="en-GB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planes 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of few-cm-thick </a:t>
                </a:r>
                <a:r>
                  <a:rPr lang="en-GB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bars</a:t>
                </a:r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A405AB25-5021-9F9E-7E1B-60DA13992A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195533" y="3286777"/>
                <a:ext cx="0" cy="11398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FB7D179-2C31-BB80-8839-B01DE001270D}"/>
                      </a:ext>
                    </a:extLst>
                  </p:cNvPr>
                  <p:cNvSpPr txBox="1"/>
                  <p:nvPr/>
                </p:nvSpPr>
                <p:spPr>
                  <a:xfrm>
                    <a:off x="8506051" y="2640446"/>
                    <a:ext cx="243661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GB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oMath>
                    </a14:m>
                    <a:r>
                      <a:rPr lang="en-GB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</a:rPr>
                      <a:t> interaction in plastic scintillator bars—FGD</a:t>
                    </a:r>
                  </a:p>
                </p:txBody>
              </p:sp>
            </mc:Choice>
            <mc:Fallback xmlns=""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8FB7D179-2C31-BB80-8839-B01DE001270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06051" y="2640446"/>
                    <a:ext cx="2436615" cy="646331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073" t="-3922" r="-2073" b="-15686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49E6E4C0-C4C4-B596-77BD-20FB2ADA6903}"/>
                </a:ext>
              </a:extLst>
            </p:cNvPr>
            <p:cNvSpPr/>
            <p:nvPr/>
          </p:nvSpPr>
          <p:spPr>
            <a:xfrm>
              <a:off x="7959415" y="865603"/>
              <a:ext cx="184731" cy="4308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GB" sz="2200" b="1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0E7DC0-746F-3C38-2B2F-C1B837B9E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BAF08-3A0C-E74C-BBC7-D8114EA9C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279EB-8933-7664-C728-0E2CC83DA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19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2FCEEC-3440-2F24-A4FE-00F77DEE0D21}"/>
              </a:ext>
            </a:extLst>
          </p:cNvPr>
          <p:cNvSpPr txBox="1"/>
          <p:nvPr/>
        </p:nvSpPr>
        <p:spPr>
          <a:xfrm>
            <a:off x="1051399" y="288000"/>
            <a:ext cx="48638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Plastic scintillator tracker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354BA3-8AB8-0BF4-D708-E8284DE2C795}"/>
              </a:ext>
            </a:extLst>
          </p:cNvPr>
          <p:cNvSpPr/>
          <p:nvPr/>
        </p:nvSpPr>
        <p:spPr>
          <a:xfrm>
            <a:off x="3444947" y="1511325"/>
            <a:ext cx="530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endParaRPr lang="en-GB" sz="2000" dirty="0">
              <a:latin typeface="+mj-lt"/>
              <a:sym typeface="Wingdings" pitchFamily="2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FA00FF5-1471-173F-CA6C-3E196DAC5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4437" y="3102821"/>
            <a:ext cx="4349341" cy="316750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7A8E4F7-0116-4F5C-6F3D-52A70BFCD2E7}"/>
              </a:ext>
            </a:extLst>
          </p:cNvPr>
          <p:cNvSpPr/>
          <p:nvPr/>
        </p:nvSpPr>
        <p:spPr>
          <a:xfrm>
            <a:off x="4158529" y="4230662"/>
            <a:ext cx="1529018" cy="203966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B915EA6-2DC1-C448-CBEA-9CBD3BF53C13}"/>
              </a:ext>
            </a:extLst>
          </p:cNvPr>
          <p:cNvSpPr/>
          <p:nvPr/>
        </p:nvSpPr>
        <p:spPr>
          <a:xfrm>
            <a:off x="5702459" y="4230661"/>
            <a:ext cx="2226477" cy="203966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0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BA6EF75-A94C-34EE-7543-C3B810056B20}"/>
              </a:ext>
            </a:extLst>
          </p:cNvPr>
          <p:cNvCxnSpPr>
            <a:cxnSpLocks/>
          </p:cNvCxnSpPr>
          <p:nvPr/>
        </p:nvCxnSpPr>
        <p:spPr>
          <a:xfrm flipH="1" flipV="1">
            <a:off x="3010328" y="4917526"/>
            <a:ext cx="1615019" cy="432608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22B2FC-7B40-CF17-718A-109E69AB270E}"/>
              </a:ext>
            </a:extLst>
          </p:cNvPr>
          <p:cNvGrpSpPr/>
          <p:nvPr/>
        </p:nvGrpSpPr>
        <p:grpSpPr>
          <a:xfrm>
            <a:off x="391274" y="2849800"/>
            <a:ext cx="2663487" cy="2771927"/>
            <a:chOff x="1141005" y="3398625"/>
            <a:chExt cx="2663487" cy="277192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19AF8A2-5637-FF8E-1E3A-2ACFDD17A0E4}"/>
                </a:ext>
              </a:extLst>
            </p:cNvPr>
            <p:cNvGrpSpPr/>
            <p:nvPr/>
          </p:nvGrpSpPr>
          <p:grpSpPr>
            <a:xfrm>
              <a:off x="1141005" y="3398625"/>
              <a:ext cx="2539448" cy="2771927"/>
              <a:chOff x="-492874" y="3386316"/>
              <a:chExt cx="2539448" cy="277192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8F5D6C-04A5-B4BD-8A27-01D0A572A9A9}"/>
                  </a:ext>
                </a:extLst>
              </p:cNvPr>
              <p:cNvSpPr txBox="1"/>
              <p:nvPr/>
            </p:nvSpPr>
            <p:spPr>
              <a:xfrm>
                <a:off x="-492874" y="3386316"/>
                <a:ext cx="2310829" cy="984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2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ND280 Upgrade</a:t>
                </a:r>
              </a:p>
              <a:p>
                <a:r>
                  <a:rPr lang="en-GB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sFGD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</a:t>
                </a:r>
                <a:r>
                  <a:rPr lang="en-GB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SuperFGD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 1-cm</a:t>
                </a:r>
                <a:r>
                  <a:rPr lang="en-GB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3 </a:t>
                </a:r>
                <a:r>
                  <a:rPr lang="en-GB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cube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34B7813B-C820-B574-2A90-CDA4B57A8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-1811" t="-1" r="19052" b="8677"/>
              <a:stretch/>
            </p:blipFill>
            <p:spPr>
              <a:xfrm>
                <a:off x="734810" y="4749841"/>
                <a:ext cx="1311764" cy="1408402"/>
              </a:xfrm>
              <a:prstGeom prst="rect">
                <a:avLst/>
              </a:prstGeom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3E7C98A-F0E9-066A-E145-1F771391BAD7}"/>
                </a:ext>
              </a:extLst>
            </p:cNvPr>
            <p:cNvSpPr txBox="1"/>
            <p:nvPr/>
          </p:nvSpPr>
          <p:spPr>
            <a:xfrm>
              <a:off x="1398640" y="4515929"/>
              <a:ext cx="240585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Blondel </a:t>
              </a:r>
              <a:r>
                <a:rPr lang="en-GB" sz="10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et al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. JINST </a:t>
              </a:r>
              <a:r>
                <a:rPr lang="en-GB" sz="1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13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P02006 (2018)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D3672B4-56B3-FCF4-CDD3-D620DF99C55C}"/>
              </a:ext>
            </a:extLst>
          </p:cNvPr>
          <p:cNvSpPr txBox="1"/>
          <p:nvPr/>
        </p:nvSpPr>
        <p:spPr>
          <a:xfrm>
            <a:off x="1052063" y="841998"/>
            <a:ext cx="440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Also 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</a:t>
            </a:r>
            <a:endParaRPr lang="en-GB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Tracking + </a:t>
            </a: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calorimetry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	</a:t>
            </a:r>
            <a:endParaRPr lang="en-GB" sz="2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72AFC2-67DA-7242-597D-C2A550903250}"/>
                  </a:ext>
                </a:extLst>
              </p:cNvPr>
              <p:cNvSpPr/>
              <p:nvPr/>
            </p:nvSpPr>
            <p:spPr>
              <a:xfrm>
                <a:off x="1051399" y="1526361"/>
                <a:ext cx="5945302" cy="12618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Wingdings" pitchFamily="2" charset="2"/>
                  <a:buChar char="q"/>
                </a:pPr>
                <a:r>
                  <a:rPr lang="en-GB" sz="2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T2K Upgrade </a:t>
                </a:r>
                <a:r>
                  <a:rPr lang="en-GB" sz="2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sFGD</a:t>
                </a:r>
                <a:endParaRPr lang="en-GB" sz="22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b="1" i="1" dirty="0">
                    <a:solidFill>
                      <a:schemeClr val="accent2"/>
                    </a:solidFill>
                  </a:rPr>
                  <a:t>Homogeneous 4</a:t>
                </a:r>
                <a14:m>
                  <m:oMath xmlns:m="http://schemas.openxmlformats.org/officeDocument/2006/math">
                    <m:r>
                      <a:rPr lang="en-GB" b="1" i="1" dirty="0">
                        <a:solidFill>
                          <a:schemeClr val="accent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lang="en-GB" b="1" i="1" dirty="0">
                    <a:solidFill>
                      <a:schemeClr val="accent2"/>
                    </a:solidFill>
                  </a:rPr>
                  <a:t> acceptance</a:t>
                </a:r>
              </a:p>
              <a:p>
                <a:pPr marL="800100" lvl="1" indent="-342900">
                  <a:buFont typeface="Wingdings" pitchFamily="2" charset="2"/>
                  <a:buChar char="v"/>
                </a:pPr>
                <a:r>
                  <a:rPr lang="en-GB" b="1" i="1" dirty="0">
                    <a:solidFill>
                      <a:schemeClr val="accent2"/>
                    </a:solidFill>
                    <a:sym typeface="Wingdings" pitchFamily="2" charset="2"/>
                  </a:rPr>
                  <a:t>Lower tracking threshold</a:t>
                </a:r>
              </a:p>
              <a:p>
                <a:pPr marL="800100" lvl="1" indent="-342900">
                  <a:buFont typeface="Wingdings" pitchFamily="2" charset="2"/>
                  <a:buChar char="ü"/>
                </a:pPr>
                <a:r>
                  <a:rPr lang="en-GB" b="1" i="1" dirty="0">
                    <a:solidFill>
                      <a:schemeClr val="accent2"/>
                    </a:solidFill>
                    <a:sym typeface="Wingdings" pitchFamily="2" charset="2"/>
                  </a:rPr>
                  <a:t>Much improved </a:t>
                </a:r>
                <a:r>
                  <a:rPr lang="en-GB" b="1" i="1" u="sng" dirty="0">
                    <a:solidFill>
                      <a:schemeClr val="accent2"/>
                    </a:solidFill>
                    <a:sym typeface="Wingdings" pitchFamily="2" charset="2"/>
                  </a:rPr>
                  <a:t>exclusivity</a:t>
                </a:r>
                <a:endParaRPr lang="en-GB" b="1" i="1" u="sng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72AFC2-67DA-7242-597D-C2A5509032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99" y="1526361"/>
                <a:ext cx="5945302" cy="1261884"/>
              </a:xfrm>
              <a:prstGeom prst="rect">
                <a:avLst/>
              </a:prstGeom>
              <a:blipFill>
                <a:blip r:embed="rId7"/>
                <a:stretch>
                  <a:fillRect l="-1064" t="-3000" b="-7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34">
            <a:extLst>
              <a:ext uri="{FF2B5EF4-FFF2-40B4-BE49-F238E27FC236}">
                <a16:creationId xmlns:a16="http://schemas.microsoft.com/office/drawing/2014/main" id="{D0C5FC05-DC61-186F-9DEE-18DD5EFBA819}"/>
              </a:ext>
            </a:extLst>
          </p:cNvPr>
          <p:cNvSpPr/>
          <p:nvPr/>
        </p:nvSpPr>
        <p:spPr>
          <a:xfrm>
            <a:off x="5456691" y="1947856"/>
            <a:ext cx="2870382" cy="523220"/>
          </a:xfrm>
          <a:prstGeom prst="rect">
            <a:avLst/>
          </a:prstGeom>
          <a:ln w="50800" cap="flat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1" u="sng" dirty="0">
                <a:solidFill>
                  <a:schemeClr val="accent2"/>
                </a:solidFill>
                <a:sym typeface="Wingdings" pitchFamily="2" charset="2"/>
              </a:rPr>
              <a:t>Exclusivity</a:t>
            </a:r>
            <a:r>
              <a:rPr lang="en-GB" sz="1400" b="1" i="1" dirty="0">
                <a:solidFill>
                  <a:schemeClr val="accent2"/>
                </a:solidFill>
                <a:sym typeface="Wingdings" pitchFamily="2" charset="2"/>
              </a:rPr>
              <a:t>: to measure all final states (except nuclear remnant)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1B4866-1D05-F023-8742-E8450D0E4E3A}"/>
              </a:ext>
            </a:extLst>
          </p:cNvPr>
          <p:cNvCxnSpPr>
            <a:cxnSpLocks/>
            <a:stCxn id="16" idx="3"/>
          </p:cNvCxnSpPr>
          <p:nvPr/>
        </p:nvCxnSpPr>
        <p:spPr>
          <a:xfrm flipV="1">
            <a:off x="7928936" y="5107127"/>
            <a:ext cx="681664" cy="143365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Freeform 38">
            <a:extLst>
              <a:ext uri="{FF2B5EF4-FFF2-40B4-BE49-F238E27FC236}">
                <a16:creationId xmlns:a16="http://schemas.microsoft.com/office/drawing/2014/main" id="{2F9C3D49-DD45-13B3-73C8-F84C071B763F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D72410-DD82-AAC4-C77D-A9E2A4D3A21A}"/>
              </a:ext>
            </a:extLst>
          </p:cNvPr>
          <p:cNvSpPr/>
          <p:nvPr/>
        </p:nvSpPr>
        <p:spPr>
          <a:xfrm>
            <a:off x="5329393" y="2856599"/>
            <a:ext cx="148630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T2K, arXiv:1901.03750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66DE8A-1331-2A6D-B234-FE357B9DCD78}"/>
              </a:ext>
            </a:extLst>
          </p:cNvPr>
          <p:cNvSpPr/>
          <p:nvPr/>
        </p:nvSpPr>
        <p:spPr>
          <a:xfrm>
            <a:off x="9007882" y="5129352"/>
            <a:ext cx="268535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T2K,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Nucl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Instrum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Meth. A </a:t>
            </a:r>
            <a:r>
              <a:rPr lang="en-GB" sz="10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659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106 (2011)</a:t>
            </a:r>
          </a:p>
        </p:txBody>
      </p:sp>
    </p:spTree>
    <p:extLst>
      <p:ext uri="{BB962C8B-B14F-4D97-AF65-F5344CB8AC3E}">
        <p14:creationId xmlns:p14="http://schemas.microsoft.com/office/powerpoint/2010/main" val="378779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8" grpId="0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C910145A-F1C4-9D39-05B0-24807AA5A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9" t="33000" r="7611" b="31000"/>
          <a:stretch>
            <a:fillRect/>
          </a:stretch>
        </p:blipFill>
        <p:spPr bwMode="auto">
          <a:xfrm>
            <a:off x="5501403" y="4546274"/>
            <a:ext cx="380619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628080-B278-7641-9BFD-0775D23E3B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73780" y="1265473"/>
            <a:ext cx="8574379" cy="1061829"/>
          </a:xfrm>
        </p:spPr>
        <p:txBody>
          <a:bodyPr wrap="square">
            <a:spAutoFit/>
          </a:bodyPr>
          <a:lstStyle/>
          <a:p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Accelerator and Atmospheric Neutrinos</a:t>
            </a:r>
            <a:b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</a:br>
            <a:r>
              <a:rPr lang="en-GB" sz="35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Arial" panose="020B0604020202020204" pitchFamily="34" charset="0"/>
              </a:rPr>
              <a:t>Part 2: The More Interesting Part</a:t>
            </a:r>
            <a:endParaRPr lang="en-US" sz="3500" b="1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742C14-E57D-BE45-8AD4-176B8E396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0262" y="2472558"/>
            <a:ext cx="7688473" cy="2173016"/>
          </a:xfrm>
        </p:spPr>
        <p:txBody>
          <a:bodyPr>
            <a:noAutofit/>
          </a:bodyPr>
          <a:lstStyle/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LU Xianguo </a:t>
            </a:r>
            <a:r>
              <a:rPr lang="en-US" sz="2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  <a:cs typeface="STIXGeneral" pitchFamily="2" charset="2"/>
              </a:rPr>
              <a:t>卢显国</a:t>
            </a:r>
            <a:endParaRPr lang="en-GB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STKaiti" panose="02010600040101010101" pitchFamily="2" charset="-122"/>
              <a:cs typeface="STIXGeneral" pitchFamily="2" charset="2"/>
            </a:endParaRPr>
          </a:p>
          <a:p>
            <a:pPr lvl="0"/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University of Warwick</a:t>
            </a:r>
          </a:p>
          <a:p>
            <a:pPr lvl="0"/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cs typeface="Times New Roman" panose="02020603050405020304" pitchFamily="18" charset="0"/>
            </a:endParaRP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2</a:t>
            </a:r>
            <a:r>
              <a:rPr lang="en-US" sz="2200" baseline="300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nd</a:t>
            </a: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TKaiti" panose="02010600040101010101" pitchFamily="2" charset="-122"/>
              </a:rPr>
              <a:t> JUNO Neutrino Summer School</a:t>
            </a:r>
          </a:p>
          <a:p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Times New Roman" panose="02020603050405020304" pitchFamily="18" charset="0"/>
              </a:rPr>
              <a:t>2025 August 23, Hangzhou</a:t>
            </a:r>
          </a:p>
        </p:txBody>
      </p:sp>
      <p:pic>
        <p:nvPicPr>
          <p:cNvPr id="5" name="Picture 4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6894B066-07F1-4A0F-A904-BF02DA84A5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785" y="463382"/>
            <a:ext cx="2086365" cy="577080"/>
          </a:xfrm>
          <a:prstGeom prst="rect">
            <a:avLst/>
          </a:prstGeom>
        </p:spPr>
      </p:pic>
      <p:pic>
        <p:nvPicPr>
          <p:cNvPr id="8" name="Picture 7" descr="A black shield with symbols&#10;&#10;AI-generated content may be incorrect.">
            <a:extLst>
              <a:ext uri="{FF2B5EF4-FFF2-40B4-BE49-F238E27FC236}">
                <a16:creationId xmlns:a16="http://schemas.microsoft.com/office/drawing/2014/main" id="{1B647D01-28D0-776D-D696-3E864C305D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00" y="1215917"/>
            <a:ext cx="1619133" cy="2266786"/>
          </a:xfrm>
          <a:prstGeom prst="rect">
            <a:avLst/>
          </a:prstGeom>
        </p:spPr>
      </p:pic>
      <p:pic>
        <p:nvPicPr>
          <p:cNvPr id="10" name="Picture 9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21426138-D141-F3EB-196E-36933E460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783" y="3987711"/>
            <a:ext cx="2086365" cy="194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940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A140C6-5658-455E-8B99-586F8D237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B357A-61EA-2D99-C24B-478DA5731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B34485-7CC0-2A93-9766-0F661C1E2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133EAC6-4E89-0485-E4D9-D910D200251A}"/>
              </a:ext>
            </a:extLst>
          </p:cNvPr>
          <p:cNvGrpSpPr/>
          <p:nvPr/>
        </p:nvGrpSpPr>
        <p:grpSpPr>
          <a:xfrm>
            <a:off x="97200" y="288000"/>
            <a:ext cx="5818031" cy="954199"/>
            <a:chOff x="97200" y="288000"/>
            <a:chExt cx="5818031" cy="95419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B44548-00CB-A2D6-9FA8-22BE0875CB1C}"/>
                </a:ext>
              </a:extLst>
            </p:cNvPr>
            <p:cNvSpPr txBox="1"/>
            <p:nvPr/>
          </p:nvSpPr>
          <p:spPr>
            <a:xfrm>
              <a:off x="1051399" y="288000"/>
              <a:ext cx="4863832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altLang="zh-CN" sz="3000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Plastic scintillator tracker</a:t>
              </a:r>
              <a:endParaRPr lang="en-GB" sz="3000" b="1" i="1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6A48657C-1D39-0620-8031-828835C2BC5F}"/>
                </a:ext>
              </a:extLst>
            </p:cNvPr>
            <p:cNvSpPr/>
            <p:nvPr/>
          </p:nvSpPr>
          <p:spPr>
            <a:xfrm>
              <a:off x="97200" y="288000"/>
              <a:ext cx="954199" cy="954199"/>
            </a:xfrm>
            <a:custGeom>
              <a:avLst/>
              <a:gdLst>
                <a:gd name="connsiteX0" fmla="*/ 0 w 954199"/>
                <a:gd name="connsiteY0" fmla="*/ 477100 h 954199"/>
                <a:gd name="connsiteX1" fmla="*/ 477100 w 954199"/>
                <a:gd name="connsiteY1" fmla="*/ 0 h 954199"/>
                <a:gd name="connsiteX2" fmla="*/ 954200 w 954199"/>
                <a:gd name="connsiteY2" fmla="*/ 477100 h 954199"/>
                <a:gd name="connsiteX3" fmla="*/ 477100 w 954199"/>
                <a:gd name="connsiteY3" fmla="*/ 954200 h 954199"/>
                <a:gd name="connsiteX4" fmla="*/ 0 w 954199"/>
                <a:gd name="connsiteY4" fmla="*/ 477100 h 9541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4199" h="954199">
                  <a:moveTo>
                    <a:pt x="0" y="477100"/>
                  </a:moveTo>
                  <a:cubicBezTo>
                    <a:pt x="0" y="213605"/>
                    <a:pt x="213605" y="0"/>
                    <a:pt x="477100" y="0"/>
                  </a:cubicBezTo>
                  <a:cubicBezTo>
                    <a:pt x="740595" y="0"/>
                    <a:pt x="954200" y="213605"/>
                    <a:pt x="954200" y="477100"/>
                  </a:cubicBezTo>
                  <a:cubicBezTo>
                    <a:pt x="954200" y="740595"/>
                    <a:pt x="740595" y="954200"/>
                    <a:pt x="477100" y="954200"/>
                  </a:cubicBezTo>
                  <a:cubicBezTo>
                    <a:pt x="213605" y="954200"/>
                    <a:pt x="0" y="740595"/>
                    <a:pt x="0" y="477100"/>
                  </a:cubicBezTo>
                  <a:close/>
                </a:path>
              </a:pathLst>
            </a:cu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0" vert="horz" wrap="square" lIns="154979" tIns="154979" rIns="154979" bIns="154979" numCol="1" spcCol="1270" anchor="ctr" anchorCtr="0">
              <a:noAutofit/>
            </a:bodyPr>
            <a:lstStyle/>
            <a:p>
              <a:pPr marL="0" lvl="0" indent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200" b="1" kern="1200" dirty="0">
                  <a:latin typeface="+mn-lt"/>
                </a:rPr>
                <a:t>Detector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32B6870F-E186-D84B-26C5-75FB0BFF0F39}"/>
              </a:ext>
            </a:extLst>
          </p:cNvPr>
          <p:cNvSpPr txBox="1"/>
          <p:nvPr/>
        </p:nvSpPr>
        <p:spPr>
          <a:xfrm>
            <a:off x="1052063" y="841998"/>
            <a:ext cx="44046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Also 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active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</a:t>
            </a:r>
            <a:endParaRPr lang="en-GB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Tracking + </a:t>
            </a:r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calorimetry</a:t>
            </a:r>
            <a:r>
              <a:rPr lang="en-GB" sz="2200" b="1" i="1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	</a:t>
            </a:r>
            <a:endParaRPr lang="en-GB" sz="22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595D28-AAA3-EF53-899D-274CA99C3BE7}"/>
                  </a:ext>
                </a:extLst>
              </p:cNvPr>
              <p:cNvSpPr/>
              <p:nvPr/>
            </p:nvSpPr>
            <p:spPr>
              <a:xfrm>
                <a:off x="1051398" y="1712271"/>
                <a:ext cx="8561525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Current role in studying 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interactions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Largest data set 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Systematic investigation, cf. e.g. MINERvA, Eur. Phys. J. ST </a:t>
                </a:r>
                <a:r>
                  <a:rPr lang="en-GB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230</a:t>
                </a:r>
                <a:r>
                  <a:rPr lang="en-GB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4243 (2021)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92595D28-AAA3-EF53-899D-274CA99C3B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398" y="1712271"/>
                <a:ext cx="8561525" cy="923330"/>
              </a:xfrm>
              <a:prstGeom prst="rect">
                <a:avLst/>
              </a:prstGeom>
              <a:blipFill>
                <a:blip r:embed="rId3"/>
                <a:stretch>
                  <a:fillRect l="-593" t="-2703" b="-9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F3B0A97-C1B6-0CD7-22C5-B230C00EEF11}"/>
              </a:ext>
            </a:extLst>
          </p:cNvPr>
          <p:cNvGrpSpPr/>
          <p:nvPr/>
        </p:nvGrpSpPr>
        <p:grpSpPr>
          <a:xfrm>
            <a:off x="357072" y="3106931"/>
            <a:ext cx="11474135" cy="2887180"/>
            <a:chOff x="357072" y="3106931"/>
            <a:chExt cx="11474135" cy="288718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5EA4647-6003-7CF7-85C0-7ADE1D0C0648}"/>
                </a:ext>
              </a:extLst>
            </p:cNvPr>
            <p:cNvGrpSpPr/>
            <p:nvPr/>
          </p:nvGrpSpPr>
          <p:grpSpPr>
            <a:xfrm>
              <a:off x="357072" y="3120566"/>
              <a:ext cx="11474135" cy="2873545"/>
              <a:chOff x="357072" y="3120566"/>
              <a:chExt cx="11474135" cy="2873545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AF0116E-D78E-7CC0-3235-E322B73FF3E3}"/>
                  </a:ext>
                </a:extLst>
              </p:cNvPr>
              <p:cNvGrpSpPr/>
              <p:nvPr/>
            </p:nvGrpSpPr>
            <p:grpSpPr>
              <a:xfrm>
                <a:off x="357072" y="3817053"/>
                <a:ext cx="6205205" cy="2139096"/>
                <a:chOff x="149841" y="3855015"/>
                <a:chExt cx="6205205" cy="2139096"/>
              </a:xfrm>
            </p:grpSpPr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14FAC10A-BD30-5361-6612-5E6F0BED35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934" t="46105" r="658" b="5774"/>
                <a:stretch/>
              </p:blipFill>
              <p:spPr>
                <a:xfrm>
                  <a:off x="149841" y="3855015"/>
                  <a:ext cx="6205205" cy="2139096"/>
                </a:xfrm>
                <a:prstGeom prst="rect">
                  <a:avLst/>
                </a:prstGeom>
              </p:spPr>
            </p:pic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0EB7671-4FDC-4592-62B0-F3F713DC662E}"/>
                    </a:ext>
                  </a:extLst>
                </p:cNvPr>
                <p:cNvSpPr txBox="1"/>
                <p:nvPr/>
              </p:nvSpPr>
              <p:spPr>
                <a:xfrm>
                  <a:off x="1051399" y="3992771"/>
                  <a:ext cx="225323" cy="23148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p</a:t>
                  </a: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18B7104D-1ED4-685C-F4CD-8560236069F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61185" y="4649515"/>
                      <a:ext cx="334581" cy="231484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p>
                              <m:sSupPr>
                                <m:ctrlPr>
                                  <a:rPr lang="en-US" sz="120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i="1" dirty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p>
                                <m:r>
                                  <a:rPr lang="en-GB" sz="1200" b="0" i="1" dirty="0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oMath>
                        </m:oMathPara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16" name="TextBox 15">
                      <a:extLst>
                        <a:ext uri="{FF2B5EF4-FFF2-40B4-BE49-F238E27FC236}">
                          <a16:creationId xmlns:a16="http://schemas.microsoft.com/office/drawing/2014/main" id="{18B7104D-1ED4-685C-F4CD-8560236069FC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61185" y="4649515"/>
                      <a:ext cx="334581" cy="23148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15000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FEDF3CCB-9BEC-91BC-4C0A-0205BDD0D823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60793" y="5478468"/>
                      <a:ext cx="1381212" cy="20826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Pre>
                              <m:sPrePr>
                                <m:ctrlP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𝟏𝟐</m:t>
                                </m:r>
                              </m:sup>
                              <m:e>
                                <m: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sPre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GB" sz="12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𝐩</m:t>
                            </m:r>
                          </m:oMath>
                        </m:oMathPara>
                      </a14:m>
                      <a:endParaRPr lang="en-GB" sz="1200" b="1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3" name="TextBox 32">
                      <a:extLst>
                        <a:ext uri="{FF2B5EF4-FFF2-40B4-BE49-F238E27FC236}">
                          <a16:creationId xmlns:a16="http://schemas.microsoft.com/office/drawing/2014/main" id="{FEDF3CCB-9BEC-91BC-4C0A-0205BDD0D823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360793" y="5478468"/>
                      <a:ext cx="1381212" cy="208262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352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8C2F2C9E-AAFA-D2BB-3C7E-C93B7F13E1C5}"/>
                  </a:ext>
                </a:extLst>
              </p:cNvPr>
              <p:cNvGrpSpPr/>
              <p:nvPr/>
            </p:nvGrpSpPr>
            <p:grpSpPr>
              <a:xfrm>
                <a:off x="6798259" y="3120566"/>
                <a:ext cx="5032948" cy="2873545"/>
                <a:chOff x="6647673" y="3444227"/>
                <a:chExt cx="5032948" cy="2873545"/>
              </a:xfrm>
            </p:grpSpPr>
            <p:pic>
              <p:nvPicPr>
                <p:cNvPr id="9" name="Picture 8">
                  <a:extLst>
                    <a:ext uri="{FF2B5EF4-FFF2-40B4-BE49-F238E27FC236}">
                      <a16:creationId xmlns:a16="http://schemas.microsoft.com/office/drawing/2014/main" id="{2BCB2E20-C2BF-516A-2D11-D1EAACB906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/>
                <a:srcRect r="6910"/>
                <a:stretch/>
              </p:blipFill>
              <p:spPr>
                <a:xfrm>
                  <a:off x="6647673" y="3444227"/>
                  <a:ext cx="5032948" cy="287354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B36F09D-97B1-541A-78AA-5A5473C3F6B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055833" y="5764167"/>
                      <a:ext cx="1108252" cy="208262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𝝂</m:t>
                            </m:r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Pre>
                              <m:sPrePr>
                                <m:ctrlP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PrePr>
                              <m:sub/>
                              <m:sup>
                                <m: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𝟏𝟐</m:t>
                                </m:r>
                              </m:sup>
                              <m:e>
                                <m: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</a:rPr>
                                  <m:t>𝑪</m:t>
                                </m:r>
                              </m:e>
                            </m:sPre>
                            <m:r>
                              <a:rPr lang="en-GB" sz="12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GB" sz="1200" b="1" i="1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𝝁</m:t>
                                </m:r>
                              </m:e>
                              <m:sup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GB" sz="1200" b="1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𝐩</m:t>
                            </m:r>
                            <m:r>
                              <a:rPr lang="en-GB" sz="1200" b="1" i="0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GB" sz="1200" b="1" i="1" smtClean="0">
                                    <a:solidFill>
                                      <a:schemeClr val="accent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𝟎</m:t>
                                </m:r>
                              </m:sup>
                            </m:sSup>
                          </m:oMath>
                        </m:oMathPara>
                      </a14:m>
                      <a:endParaRPr lang="en-GB" sz="1200" b="1" dirty="0">
                        <a:solidFill>
                          <a:schemeClr val="accent2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34" name="TextBox 33">
                      <a:extLst>
                        <a:ext uri="{FF2B5EF4-FFF2-40B4-BE49-F238E27FC236}">
                          <a16:creationId xmlns:a16="http://schemas.microsoft.com/office/drawing/2014/main" id="{9B36F09D-97B1-541A-78AA-5A5473C3F6B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055833" y="5764167"/>
                      <a:ext cx="1108252" cy="208262"/>
                    </a:xfrm>
                    <a:prstGeom prst="rect">
                      <a:avLst/>
                    </a:prstGeom>
                    <a:blipFill>
                      <a:blip r:embed="rId12"/>
                      <a:stretch>
                        <a:fillRect l="-1136" r="-1136" b="-35294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GB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B8D259E-AB6D-6BE6-63AE-2E4E7ADB75AE}"/>
                </a:ext>
              </a:extLst>
            </p:cNvPr>
            <p:cNvSpPr/>
            <p:nvPr/>
          </p:nvSpPr>
          <p:spPr>
            <a:xfrm>
              <a:off x="357072" y="3106931"/>
              <a:ext cx="3528530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b="1" i="1" dirty="0">
                  <a:solidFill>
                    <a:schemeClr val="accent2"/>
                  </a:solidFill>
                </a:rPr>
                <a:t>Typical event display w/ plastic scintillator tracker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C6D4804-649B-49ED-09BE-8A7857162224}"/>
              </a:ext>
            </a:extLst>
          </p:cNvPr>
          <p:cNvSpPr txBox="1"/>
          <p:nvPr/>
        </p:nvSpPr>
        <p:spPr>
          <a:xfrm>
            <a:off x="5722340" y="3831698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76E54-BCD3-1320-A4DE-2A89D204FD6D}"/>
              </a:ext>
            </a:extLst>
          </p:cNvPr>
          <p:cNvSpPr txBox="1"/>
          <p:nvPr/>
        </p:nvSpPr>
        <p:spPr>
          <a:xfrm>
            <a:off x="7087313" y="3144321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67285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lbne_graphic_061615_2016">
            <a:extLst>
              <a:ext uri="{FF2B5EF4-FFF2-40B4-BE49-F238E27FC236}">
                <a16:creationId xmlns:a16="http://schemas.microsoft.com/office/drawing/2014/main" id="{A4ADFBDC-CC94-5144-4967-61553FDB1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2781"/>
            <a:ext cx="12192000" cy="40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87AD8F-C48C-5A6D-84C5-4D117CE4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8CAF0F-C4C2-54E0-4814-B2E454C90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B00AF-0AA4-B607-0828-9C7CAF068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5E07B-DBA8-58EC-A1DE-5BEC0786794E}"/>
              </a:ext>
            </a:extLst>
          </p:cNvPr>
          <p:cNvSpPr/>
          <p:nvPr/>
        </p:nvSpPr>
        <p:spPr>
          <a:xfrm>
            <a:off x="1053497" y="841998"/>
            <a:ext cx="582102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FD (Far Detector)</a:t>
            </a:r>
          </a:p>
          <a:p>
            <a:pPr marL="914400" lvl="1" indent="-457200">
              <a:buFont typeface="Wingdings" pitchFamily="2" charset="2"/>
              <a:buChar char="v"/>
            </a:pPr>
            <a:r>
              <a:rPr lang="en-GB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LArTPC</a:t>
            </a: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(Liquid Argon TPC)  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en-GB" b="1" i="1" dirty="0">
                <a:solidFill>
                  <a:schemeClr val="accent2"/>
                </a:solidFill>
              </a:rPr>
              <a:t>Mass-scalable (~10kt) for tracking + calo</a:t>
            </a:r>
            <a:endParaRPr lang="en-GB" sz="1100" b="1" i="1" dirty="0">
              <a:solidFill>
                <a:schemeClr val="accent2"/>
              </a:solidFill>
            </a:endParaRPr>
          </a:p>
          <a:p>
            <a:pPr lvl="1"/>
            <a:r>
              <a:rPr lang="en-GB" sz="1100" dirty="0">
                <a:solidFill>
                  <a:schemeClr val="accent3"/>
                </a:solidFill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5D1DA0-5858-94B5-E565-B1365F36D688}"/>
              </a:ext>
            </a:extLst>
          </p:cNvPr>
          <p:cNvSpPr txBox="1"/>
          <p:nvPr/>
        </p:nvSpPr>
        <p:spPr>
          <a:xfrm>
            <a:off x="1053337" y="288000"/>
            <a:ext cx="127310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DUNE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F7CF1D99-7011-4181-5FC9-C1334BE5B8B0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B01EDC0-017A-3592-6B34-30D28CF11F65}"/>
              </a:ext>
            </a:extLst>
          </p:cNvPr>
          <p:cNvSpPr/>
          <p:nvPr/>
        </p:nvSpPr>
        <p:spPr>
          <a:xfrm>
            <a:off x="2186050" y="4647375"/>
            <a:ext cx="720000" cy="720000"/>
          </a:xfrm>
          <a:prstGeom prst="ellipse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7D81A2-D322-830A-43EE-326E6AE62021}"/>
              </a:ext>
            </a:extLst>
          </p:cNvPr>
          <p:cNvSpPr txBox="1"/>
          <p:nvPr/>
        </p:nvSpPr>
        <p:spPr>
          <a:xfrm>
            <a:off x="502851" y="5769781"/>
            <a:ext cx="5485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DUNE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90D6428-2FAA-C721-DCA2-6D51F7E8B201}"/>
              </a:ext>
            </a:extLst>
          </p:cNvPr>
          <p:cNvSpPr txBox="1"/>
          <p:nvPr/>
        </p:nvSpPr>
        <p:spPr>
          <a:xfrm>
            <a:off x="7316537" y="813560"/>
            <a:ext cx="45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 What is Earth’s diameter in unit of DUNE’s baseline?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8ECCC7-C4F9-7A9A-CD1F-F3B3554A8A60}"/>
              </a:ext>
            </a:extLst>
          </p:cNvPr>
          <p:cNvSpPr txBox="1"/>
          <p:nvPr/>
        </p:nvSpPr>
        <p:spPr>
          <a:xfrm>
            <a:off x="7718863" y="1398335"/>
            <a:ext cx="3419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3"/>
                </a:solidFill>
              </a:rPr>
              <a:t>A: 100	B: 50	C: 10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42FE82-2D02-2E89-92E9-02CB59C36CE9}"/>
              </a:ext>
            </a:extLst>
          </p:cNvPr>
          <p:cNvSpPr/>
          <p:nvPr/>
        </p:nvSpPr>
        <p:spPr>
          <a:xfrm>
            <a:off x="502851" y="5892891"/>
            <a:ext cx="19688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https://www.dunescience.org/</a:t>
            </a:r>
            <a:r>
              <a:rPr lang="en-GB" sz="1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2422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24C67-4E05-C742-C850-858879ED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015729-B3D3-0E3A-B4AF-4F26BBA68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F159F-8397-A7D4-6095-089B1176E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01B874-1C45-BFDE-080B-3265217D516F}"/>
              </a:ext>
            </a:extLst>
          </p:cNvPr>
          <p:cNvSpPr txBox="1"/>
          <p:nvPr/>
        </p:nvSpPr>
        <p:spPr>
          <a:xfrm>
            <a:off x="6221006" y="-52349"/>
            <a:ext cx="59709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Time Projection Chamber (TPC)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3D48ECA-417B-B066-3775-4D62721B8C76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51EE60-C073-79E1-1A8F-EC479FD5B785}"/>
              </a:ext>
            </a:extLst>
          </p:cNvPr>
          <p:cNvGrpSpPr/>
          <p:nvPr/>
        </p:nvGrpSpPr>
        <p:grpSpPr>
          <a:xfrm>
            <a:off x="2844781" y="1037054"/>
            <a:ext cx="6502437" cy="4586277"/>
            <a:chOff x="2844781" y="1037054"/>
            <a:chExt cx="6502437" cy="458627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6E997F2-9534-91FF-8679-3497CBD410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44781" y="1037054"/>
              <a:ext cx="6502437" cy="4414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E3C818-9261-30FB-6283-AFAF9C50B1AA}"/>
                </a:ext>
              </a:extLst>
            </p:cNvPr>
            <p:cNvSpPr txBox="1"/>
            <p:nvPr/>
          </p:nvSpPr>
          <p:spPr>
            <a:xfrm>
              <a:off x="6444596" y="5377110"/>
              <a:ext cx="252665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Vermeulen, FERMILAB-THESIS-2021-05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9907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96AC1-804C-6CEB-4620-463E51B5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F1A16-3ABF-7D16-79A4-466DA88A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0AC4-AF64-27F8-81EC-010C7BC9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73148-83B8-6C95-B976-4B73638595E9}"/>
              </a:ext>
            </a:extLst>
          </p:cNvPr>
          <p:cNvSpPr/>
          <p:nvPr/>
        </p:nvSpPr>
        <p:spPr>
          <a:xfrm>
            <a:off x="1051592" y="290403"/>
            <a:ext cx="69702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ProtoDUNE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LArTPC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Demonstrator at CERN for DUNE FD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EB0B1-7568-9E01-1DD4-B10B1DB08C0B}"/>
              </a:ext>
            </a:extLst>
          </p:cNvPr>
          <p:cNvSpPr txBox="1"/>
          <p:nvPr/>
        </p:nvSpPr>
        <p:spPr>
          <a:xfrm>
            <a:off x="1051399" y="1116651"/>
            <a:ext cx="7672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Hadron beams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altLang="zh-CN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of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0.3-7</a:t>
            </a:r>
            <a:r>
              <a:rPr lang="zh-CN" alt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GeV/</a:t>
            </a:r>
            <a:r>
              <a:rPr lang="en-US" altLang="zh-CN" sz="22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4.7 mm wire spacing (same as FD)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b="1" i="1" dirty="0">
                <a:solidFill>
                  <a:schemeClr val="accent2"/>
                </a:solidFill>
              </a:rPr>
              <a:t>Versatile reconstruction in </a:t>
            </a:r>
            <a:r>
              <a:rPr lang="en-US" altLang="zh-CN" b="1" i="1" dirty="0" err="1">
                <a:solidFill>
                  <a:schemeClr val="accent2"/>
                </a:solidFill>
              </a:rPr>
              <a:t>LAr</a:t>
            </a:r>
            <a:endParaRPr lang="en-US" altLang="zh-CN" b="1" i="1" dirty="0">
              <a:solidFill>
                <a:schemeClr val="accent2"/>
              </a:solidFill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05BF178-A95D-4B83-034C-99EFBF89C570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828E3B2-220F-D1BB-2AF4-8CBF965C534B}"/>
              </a:ext>
            </a:extLst>
          </p:cNvPr>
          <p:cNvGrpSpPr/>
          <p:nvPr/>
        </p:nvGrpSpPr>
        <p:grpSpPr>
          <a:xfrm>
            <a:off x="1606944" y="2634622"/>
            <a:ext cx="6588243" cy="3721728"/>
            <a:chOff x="1606944" y="2634622"/>
            <a:chExt cx="6588243" cy="372172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88006F5-3735-C130-D8A6-311BB70DDF70}"/>
                </a:ext>
              </a:extLst>
            </p:cNvPr>
            <p:cNvGrpSpPr/>
            <p:nvPr/>
          </p:nvGrpSpPr>
          <p:grpSpPr>
            <a:xfrm>
              <a:off x="1606944" y="2634622"/>
              <a:ext cx="4863312" cy="3721728"/>
              <a:chOff x="2645742" y="2743638"/>
              <a:chExt cx="4863312" cy="3721728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785716F8-84DC-469E-CD24-00AD41B164F3}"/>
                  </a:ext>
                </a:extLst>
              </p:cNvPr>
              <p:cNvGrpSpPr/>
              <p:nvPr/>
            </p:nvGrpSpPr>
            <p:grpSpPr>
              <a:xfrm>
                <a:off x="2645742" y="2743638"/>
                <a:ext cx="4863312" cy="3721728"/>
                <a:chOff x="4637793" y="2817185"/>
                <a:chExt cx="4863312" cy="3721728"/>
              </a:xfrm>
            </p:grpSpPr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7028EA44-1117-B76F-436D-0BE2A8B9558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8084" b="2958"/>
                <a:stretch/>
              </p:blipFill>
              <p:spPr>
                <a:xfrm rot="5400000">
                  <a:off x="5208585" y="2246393"/>
                  <a:ext cx="3721728" cy="4863311"/>
                </a:xfrm>
                <a:prstGeom prst="rect">
                  <a:avLst/>
                </a:prstGeom>
              </p:spPr>
            </p:pic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569524CB-A714-5064-F93A-A6D631B15A7F}"/>
                    </a:ext>
                  </a:extLst>
                </p:cNvPr>
                <p:cNvSpPr/>
                <p:nvPr/>
              </p:nvSpPr>
              <p:spPr>
                <a:xfrm>
                  <a:off x="7437720" y="2864126"/>
                  <a:ext cx="2063385" cy="24622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GB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DUNE, JINST </a:t>
                  </a:r>
                  <a:r>
                    <a:rPr lang="en-GB" sz="10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15</a:t>
                  </a:r>
                  <a:r>
                    <a:rPr lang="en-GB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, P12004 (2020)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B555A8BE-FBE3-BBFA-E74D-2C28092D1BA6}"/>
                  </a:ext>
                </a:extLst>
              </p:cNvPr>
              <p:cNvSpPr txBox="1"/>
              <p:nvPr/>
            </p:nvSpPr>
            <p:spPr>
              <a:xfrm>
                <a:off x="5867258" y="4411494"/>
                <a:ext cx="102143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 dirty="0">
                    <a:solidFill>
                      <a:srgbClr val="C00000"/>
                    </a:solidFill>
                  </a:rPr>
                  <a:t>Preliminary</a:t>
                </a:r>
              </a:p>
            </p:txBody>
          </p:sp>
        </p:grp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9F9F66D-2270-6886-02D0-F204B7E88605}"/>
                </a:ext>
              </a:extLst>
            </p:cNvPr>
            <p:cNvSpPr/>
            <p:nvPr/>
          </p:nvSpPr>
          <p:spPr>
            <a:xfrm>
              <a:off x="6492477" y="4256311"/>
              <a:ext cx="17027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b="1" i="1" dirty="0">
                  <a:solidFill>
                    <a:schemeClr val="accent2"/>
                  </a:solidFill>
                </a:rPr>
                <a:t>e/</a:t>
              </a:r>
              <a:r>
                <a:rPr lang="en-GB" b="1" i="1" dirty="0">
                  <a:solidFill>
                    <a:schemeClr val="accent2"/>
                  </a:solidFill>
                  <a:latin typeface="Symbol" pitchFamily="2" charset="2"/>
                </a:rPr>
                <a:t>g</a:t>
              </a:r>
              <a:r>
                <a:rPr lang="en-GB" b="1" i="1" dirty="0">
                  <a:solidFill>
                    <a:schemeClr val="accent2"/>
                  </a:solidFill>
                </a:rPr>
                <a:t> separation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6733400-E799-9373-2DB0-47AE4005F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3140" y="765099"/>
            <a:ext cx="3751660" cy="545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2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296AC1-804C-6CEB-4620-463E51B5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DF1A16-3ABF-7D16-79A4-466DA88A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200AC4-AF64-27F8-81EC-010C7BC9A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24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E73148-83B8-6C95-B976-4B73638595E9}"/>
              </a:ext>
            </a:extLst>
          </p:cNvPr>
          <p:cNvSpPr/>
          <p:nvPr/>
        </p:nvSpPr>
        <p:spPr>
          <a:xfrm>
            <a:off x="1051592" y="290403"/>
            <a:ext cx="697028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0" b="1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ProtoDUNE</a:t>
            </a:r>
            <a:endParaRPr lang="en-GB" sz="3000" b="1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GB" sz="2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LArTPC</a:t>
            </a:r>
            <a:r>
              <a:rPr lang="en-GB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Demonstrator at CERN for DUNE FD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8EB0B1-7568-9E01-1DD4-B10B1DB08C0B}"/>
              </a:ext>
            </a:extLst>
          </p:cNvPr>
          <p:cNvSpPr txBox="1"/>
          <p:nvPr/>
        </p:nvSpPr>
        <p:spPr>
          <a:xfrm>
            <a:off x="1051399" y="1116651"/>
            <a:ext cx="767219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US" altLang="zh-CN" sz="2200" dirty="0">
                <a:solidFill>
                  <a:schemeClr val="accent3"/>
                </a:solidFill>
              </a:rPr>
              <a:t>Hadron beams</a:t>
            </a:r>
            <a:r>
              <a:rPr lang="zh-CN" altLang="en-US" sz="2200" dirty="0">
                <a:solidFill>
                  <a:schemeClr val="accent3"/>
                </a:solidFill>
              </a:rPr>
              <a:t> </a:t>
            </a:r>
            <a:r>
              <a:rPr lang="en-GB" altLang="zh-CN" sz="2200" dirty="0">
                <a:solidFill>
                  <a:schemeClr val="accent3"/>
                </a:solidFill>
              </a:rPr>
              <a:t>of </a:t>
            </a:r>
            <a:r>
              <a:rPr lang="en-US" altLang="zh-CN" sz="2200" dirty="0">
                <a:solidFill>
                  <a:schemeClr val="accent3"/>
                </a:solidFill>
              </a:rPr>
              <a:t>0.3-7</a:t>
            </a:r>
            <a:r>
              <a:rPr lang="zh-CN" altLang="en-US" sz="2200" dirty="0">
                <a:solidFill>
                  <a:schemeClr val="accent3"/>
                </a:solidFill>
              </a:rPr>
              <a:t> </a:t>
            </a:r>
            <a:r>
              <a:rPr lang="en-US" altLang="zh-CN" sz="2200" dirty="0">
                <a:solidFill>
                  <a:schemeClr val="accent3"/>
                </a:solidFill>
              </a:rPr>
              <a:t>GeV/</a:t>
            </a:r>
            <a:r>
              <a:rPr lang="en-US" altLang="zh-CN" sz="2200" i="1" dirty="0">
                <a:solidFill>
                  <a:schemeClr val="accent3"/>
                </a:solidFill>
              </a:rPr>
              <a:t>c</a:t>
            </a:r>
          </a:p>
          <a:p>
            <a:pPr marL="800100" lvl="1" indent="-342900">
              <a:buFont typeface="Wingdings" pitchFamily="2" charset="2"/>
              <a:buChar char="v"/>
            </a:pPr>
            <a:r>
              <a:rPr lang="en-US" altLang="zh-CN" dirty="0">
                <a:solidFill>
                  <a:schemeClr val="accent3"/>
                </a:solidFill>
              </a:rPr>
              <a:t>4.7 mm wire spacing (same as FD)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en-US" altLang="zh-CN" b="1" i="1" dirty="0">
                <a:solidFill>
                  <a:schemeClr val="accent3"/>
                </a:solidFill>
              </a:rPr>
              <a:t>Versatile reconstruction in </a:t>
            </a:r>
            <a:r>
              <a:rPr lang="en-US" altLang="zh-CN" b="1" i="1" dirty="0" err="1">
                <a:solidFill>
                  <a:schemeClr val="accent3"/>
                </a:solidFill>
              </a:rPr>
              <a:t>LAr</a:t>
            </a:r>
            <a:endParaRPr lang="en-US" altLang="zh-CN" b="1" i="1" dirty="0">
              <a:solidFill>
                <a:schemeClr val="accent3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02E6E62-FEDF-47E9-A2F1-8B38958EE993}"/>
              </a:ext>
            </a:extLst>
          </p:cNvPr>
          <p:cNvSpPr/>
          <p:nvPr/>
        </p:nvSpPr>
        <p:spPr>
          <a:xfrm>
            <a:off x="1926314" y="2769502"/>
            <a:ext cx="2870382" cy="523220"/>
          </a:xfrm>
          <a:prstGeom prst="rect">
            <a:avLst/>
          </a:prstGeom>
          <a:ln w="50800" cap="flat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1400" b="1" i="1" u="sng" dirty="0">
                <a:solidFill>
                  <a:schemeClr val="accent2"/>
                </a:solidFill>
                <a:sym typeface="Wingdings" pitchFamily="2" charset="2"/>
              </a:rPr>
              <a:t>Exclusivity</a:t>
            </a:r>
            <a:r>
              <a:rPr lang="en-GB" sz="1400" b="1" i="1" dirty="0">
                <a:solidFill>
                  <a:schemeClr val="accent2"/>
                </a:solidFill>
                <a:sym typeface="Wingdings" pitchFamily="2" charset="2"/>
              </a:rPr>
              <a:t>: to measure all final states (except nuclear remnant)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805BF178-A95D-4B83-034C-99EFBF89C570}"/>
              </a:ext>
            </a:extLst>
          </p:cNvPr>
          <p:cNvSpPr/>
          <p:nvPr/>
        </p:nvSpPr>
        <p:spPr>
          <a:xfrm>
            <a:off x="97200" y="288000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3FAD24-0BE0-917F-9806-B394CDB03E14}"/>
              </a:ext>
            </a:extLst>
          </p:cNvPr>
          <p:cNvSpPr/>
          <p:nvPr/>
        </p:nvSpPr>
        <p:spPr>
          <a:xfrm>
            <a:off x="1051399" y="2007163"/>
            <a:ext cx="73258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itchFamily="2" charset="2"/>
              <a:buChar char="ü"/>
            </a:pPr>
            <a:r>
              <a:rPr lang="en-GB" b="1" i="1" u="sng" dirty="0">
                <a:solidFill>
                  <a:schemeClr val="accent2"/>
                </a:solidFill>
                <a:sym typeface="Wingdings" pitchFamily="2" charset="2"/>
              </a:rPr>
              <a:t>Exclusivity</a:t>
            </a:r>
            <a:r>
              <a:rPr lang="en-GB" b="1" i="1" dirty="0">
                <a:solidFill>
                  <a:schemeClr val="accent2"/>
                </a:solidFill>
                <a:sym typeface="Wingdings" pitchFamily="2" charset="2"/>
              </a:rPr>
              <a:t> + beam energy, can “see” inside argon nuclei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6B9BF78-75B7-875B-F3FA-ADF4EC86AFA6}"/>
              </a:ext>
            </a:extLst>
          </p:cNvPr>
          <p:cNvGrpSpPr/>
          <p:nvPr/>
        </p:nvGrpSpPr>
        <p:grpSpPr>
          <a:xfrm>
            <a:off x="979714" y="3447784"/>
            <a:ext cx="9400009" cy="2877147"/>
            <a:chOff x="979714" y="3447784"/>
            <a:chExt cx="9400009" cy="2877147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23D9648-B23F-B856-514D-9137B4E98C36}"/>
                </a:ext>
              </a:extLst>
            </p:cNvPr>
            <p:cNvGrpSpPr/>
            <p:nvPr/>
          </p:nvGrpSpPr>
          <p:grpSpPr>
            <a:xfrm>
              <a:off x="1812277" y="3499289"/>
              <a:ext cx="8567446" cy="2825642"/>
              <a:chOff x="1812277" y="3427074"/>
              <a:chExt cx="8567446" cy="282564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5FC0A9E-B307-C8C0-6722-0ACEE082B499}"/>
                  </a:ext>
                </a:extLst>
              </p:cNvPr>
              <p:cNvGrpSpPr/>
              <p:nvPr/>
            </p:nvGrpSpPr>
            <p:grpSpPr>
              <a:xfrm>
                <a:off x="1812277" y="3607415"/>
                <a:ext cx="8567446" cy="2645301"/>
                <a:chOff x="2927059" y="3711049"/>
                <a:chExt cx="8567446" cy="2645301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FDEFD8D8-81A6-BF36-A1D1-2CD3A9CA53D7}"/>
                    </a:ext>
                  </a:extLst>
                </p:cNvPr>
                <p:cNvGrpSpPr/>
                <p:nvPr/>
              </p:nvGrpSpPr>
              <p:grpSpPr>
                <a:xfrm>
                  <a:off x="2927059" y="3711049"/>
                  <a:ext cx="4320000" cy="2638613"/>
                  <a:chOff x="660572" y="1081902"/>
                  <a:chExt cx="4320000" cy="2638613"/>
                </a:xfrm>
              </p:grpSpPr>
              <p:pic>
                <p:nvPicPr>
                  <p:cNvPr id="11" name="Picture 10">
                    <a:extLst>
                      <a:ext uri="{FF2B5EF4-FFF2-40B4-BE49-F238E27FC236}">
                        <a16:creationId xmlns:a16="http://schemas.microsoft.com/office/drawing/2014/main" id="{07092BAE-F5D2-BD04-3115-298316B04DE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60572" y="1081902"/>
                    <a:ext cx="4320000" cy="2638613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68738B9D-6697-642C-D7B5-DCC8956B8A26}"/>
                      </a:ext>
                    </a:extLst>
                  </p:cNvPr>
                  <p:cNvSpPr txBox="1"/>
                  <p:nvPr/>
                </p:nvSpPr>
                <p:spPr>
                  <a:xfrm>
                    <a:off x="1222547" y="1268861"/>
                    <a:ext cx="311655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rgbClr val="FFFF00"/>
                        </a:solidFill>
                      </a:rPr>
                      <a:t>Q</a:t>
                    </a:r>
                    <a:r>
                      <a:rPr lang="en-US" sz="1200" b="1" dirty="0">
                        <a:solidFill>
                          <a:srgbClr val="FFFF00"/>
                        </a:solidFill>
                      </a:rPr>
                      <a:t>uasi-elastic scattering</a:t>
                    </a:r>
                    <a:r>
                      <a:rPr lang="zh-CN" altLang="en-US" sz="1200" b="1" dirty="0">
                        <a:solidFill>
                          <a:srgbClr val="FFFF00"/>
                        </a:solidFill>
                      </a:rPr>
                      <a:t> </a:t>
                    </a:r>
                    <a:r>
                      <a:rPr lang="en-US" sz="1200" b="1" dirty="0">
                        <a:solidFill>
                          <a:srgbClr val="FFFF00"/>
                        </a:solidFill>
                      </a:rPr>
                      <a:t>candidate (data)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D236311-A34D-C826-3961-1BF945DAF4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416465" y="2676819"/>
                        <a:ext cx="685509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GB" sz="1200" b="1" dirty="0">
                            <a:solidFill>
                              <a:schemeClr val="bg1"/>
                            </a:solidFill>
                          </a:rPr>
                          <a:t>beam 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a14:m>
                        <a:endParaRPr lang="en-US" sz="1200" b="1" dirty="0"/>
                      </a:p>
                    </p:txBody>
                  </p:sp>
                </mc:Choice>
                <mc:Fallback xmlns="">
                  <p:sp>
                    <p:nvSpPr>
                      <p:cNvPr id="13" name="TextBox 12">
                        <a:extLst>
                          <a:ext uri="{FF2B5EF4-FFF2-40B4-BE49-F238E27FC236}">
                            <a16:creationId xmlns:a16="http://schemas.microsoft.com/office/drawing/2014/main" id="{1D236311-A34D-C826-3961-1BF945DAF4D0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1416465" y="2676819"/>
                        <a:ext cx="685509" cy="184666"/>
                      </a:xfrm>
                      <a:prstGeom prst="rect">
                        <a:avLst/>
                      </a:prstGeom>
                      <a:blipFill>
                        <a:blip r:embed="rId6"/>
                        <a:stretch>
                          <a:fillRect l="-14545" t="-25000" b="-4375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4" name="TextBox 13">
                    <a:extLst>
                      <a:ext uri="{FF2B5EF4-FFF2-40B4-BE49-F238E27FC236}">
                        <a16:creationId xmlns:a16="http://schemas.microsoft.com/office/drawing/2014/main" id="{28E87C01-2C92-A91B-2E59-EFB6A786510C}"/>
                      </a:ext>
                    </a:extLst>
                  </p:cNvPr>
                  <p:cNvSpPr txBox="1"/>
                  <p:nvPr/>
                </p:nvSpPr>
                <p:spPr>
                  <a:xfrm>
                    <a:off x="2762567" y="2447375"/>
                    <a:ext cx="670209" cy="18466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</a:rPr>
                      <a:t>p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313A9167-ED84-46A6-612B-C861209AB2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09800" y="1950767"/>
                        <a:ext cx="421910" cy="276999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1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GB" sz="1200" b="1" i="1" smtClean="0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oMath>
                          </m:oMathPara>
                        </a14:m>
                        <a:endParaRPr lang="en-US" sz="1200" b="1" dirty="0"/>
                      </a:p>
                    </p:txBody>
                  </p:sp>
                </mc:Choice>
                <mc:Fallback xmlns=""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313A9167-ED84-46A6-612B-C861209AB2B6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209800" y="1950767"/>
                        <a:ext cx="421910" cy="276999"/>
                      </a:xfrm>
                      <a:prstGeom prst="rect">
                        <a:avLst/>
                      </a:prstGeom>
                      <a:blipFill>
                        <a:blip r:embed="rId7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9C88FCAF-7F55-F4C4-E7E4-AE942F11AD3B}"/>
                      </a:ext>
                    </a:extLst>
                  </p:cNvPr>
                  <p:cNvSpPr/>
                  <p:nvPr/>
                </p:nvSpPr>
                <p:spPr>
                  <a:xfrm>
                    <a:off x="2696960" y="1718472"/>
                    <a:ext cx="1324402" cy="27699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Michel </a:t>
                    </a:r>
                    <a:r>
                      <a:rPr lang="en-US" altLang="zh-CN" sz="1200" b="1" dirty="0">
                        <a:solidFill>
                          <a:schemeClr val="bg1"/>
                        </a:solidFill>
                      </a:rPr>
                      <a:t>positron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5149FA23-A59A-3D7D-B777-44EFA8AF4CAE}"/>
                      </a:ext>
                    </a:extLst>
                  </p:cNvPr>
                  <p:cNvSpPr txBox="1"/>
                  <p:nvPr/>
                </p:nvSpPr>
                <p:spPr>
                  <a:xfrm>
                    <a:off x="1330195" y="3121699"/>
                    <a:ext cx="61908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</a:rPr>
                      <a:t>47</a:t>
                    </a: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 cm</a:t>
                    </a:r>
                  </a:p>
                </p:txBody>
              </p:sp>
              <p:cxnSp>
                <p:nvCxnSpPr>
                  <p:cNvPr id="18" name="Straight Arrow Connector 17">
                    <a:extLst>
                      <a:ext uri="{FF2B5EF4-FFF2-40B4-BE49-F238E27FC236}">
                        <a16:creationId xmlns:a16="http://schemas.microsoft.com/office/drawing/2014/main" id="{2C44D5B4-67C9-B261-3D26-DCFC2E15831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72494" y="3364203"/>
                    <a:ext cx="1141200" cy="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EAE358C2-2A02-8FAA-BBB6-95349FF47897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820572" y="2869724"/>
                        <a:ext cx="1325043" cy="2151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120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  <m:r>
                                <a:rPr lang="en-GB" sz="120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n-GB" sz="12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GB" sz="1200" b="1" i="0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𝟒𝟎</m:t>
                                      </m:r>
                                    </m:sup>
                                    <m:e>
                                      <m:r>
                                        <a:rPr lang="en-GB" sz="1200" b="1" i="0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𝐀𝐫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n-GB" sz="12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12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GB" sz="12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1200" b="1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</m:oMath>
                          </m:oMathPara>
                        </a14:m>
                        <a:endParaRPr lang="en-GB" sz="1200" b="1" dirty="0">
                          <a:solidFill>
                            <a:srgbClr val="FFFF00"/>
                          </a:solidFill>
                          <a:cs typeface="Arial" panose="020B0604020202020204" pitchFamily="34" charset="0"/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19" name="TextBox 18">
                        <a:extLst>
                          <a:ext uri="{FF2B5EF4-FFF2-40B4-BE49-F238E27FC236}">
                            <a16:creationId xmlns:a16="http://schemas.microsoft.com/office/drawing/2014/main" id="{EAE358C2-2A02-8FAA-BBB6-95349FF47897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2820572" y="2869724"/>
                        <a:ext cx="1325043" cy="215187"/>
                      </a:xfrm>
                      <a:prstGeom prst="rect">
                        <a:avLst/>
                      </a:prstGeom>
                      <a:blipFill>
                        <a:blip r:embed="rId8"/>
                        <a:stretch>
                          <a:fillRect l="-943" r="-1887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EB9C953F-6679-845E-DFEF-129D611C0736}"/>
                    </a:ext>
                  </a:extLst>
                </p:cNvPr>
                <p:cNvGrpSpPr/>
                <p:nvPr/>
              </p:nvGrpSpPr>
              <p:grpSpPr>
                <a:xfrm>
                  <a:off x="7217705" y="3717084"/>
                  <a:ext cx="4276800" cy="2639266"/>
                  <a:chOff x="6370224" y="1888334"/>
                  <a:chExt cx="4276800" cy="2639266"/>
                </a:xfrm>
              </p:grpSpPr>
              <p:pic>
                <p:nvPicPr>
                  <p:cNvPr id="21" name="Picture 20">
                    <a:extLst>
                      <a:ext uri="{FF2B5EF4-FFF2-40B4-BE49-F238E27FC236}">
                        <a16:creationId xmlns:a16="http://schemas.microsoft.com/office/drawing/2014/main" id="{F10205C5-784D-B719-94B0-05B45462208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370224" y="1888334"/>
                    <a:ext cx="4276800" cy="2639266"/>
                  </a:xfrm>
                  <a:prstGeom prst="rect">
                    <a:avLst/>
                  </a:prstGeom>
                </p:spPr>
              </p:pic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BEE28A91-0DB0-0E2F-4419-A2B0A1218DD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033246" y="3222332"/>
                        <a:ext cx="685509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lIns="0" tIns="0" rIns="0" bIns="0" rtlCol="0">
                        <a:spAutoFit/>
                      </a:bodyPr>
                      <a:lstStyle/>
                      <a:p>
                        <a:r>
                          <a:rPr lang="en-GB" sz="1200" b="1" dirty="0">
                            <a:solidFill>
                              <a:schemeClr val="bg1"/>
                            </a:solidFill>
                          </a:rPr>
                          <a:t>beam </a:t>
                        </a:r>
                        <a14:m>
                          <m:oMath xmlns:m="http://schemas.openxmlformats.org/officeDocument/2006/math">
                            <m:sSup>
                              <m:sSupPr>
                                <m:ctrlP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lang="en-GB" sz="1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</m:oMath>
                        </a14:m>
                        <a:endParaRPr lang="en-US" sz="1200" b="1" dirty="0"/>
                      </a:p>
                    </p:txBody>
                  </p:sp>
                </mc:Choice>
                <mc:Fallback xmlns="">
                  <p:sp>
                    <p:nvSpPr>
                      <p:cNvPr id="22" name="TextBox 21">
                        <a:extLst>
                          <a:ext uri="{FF2B5EF4-FFF2-40B4-BE49-F238E27FC236}">
                            <a16:creationId xmlns:a16="http://schemas.microsoft.com/office/drawing/2014/main" id="{BEE28A91-0DB0-0E2F-4419-A2B0A1218DD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033246" y="3222332"/>
                        <a:ext cx="685509" cy="184666"/>
                      </a:xfrm>
                      <a:prstGeom prst="rect">
                        <a:avLst/>
                      </a:prstGeom>
                      <a:blipFill>
                        <a:blip r:embed="rId10"/>
                        <a:stretch>
                          <a:fillRect l="-12727" t="-26667" b="-53333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E7EF2B94-023B-2C55-94BB-4F496773EDCF}"/>
                      </a:ext>
                    </a:extLst>
                  </p:cNvPr>
                  <p:cNvSpPr txBox="1"/>
                  <p:nvPr/>
                </p:nvSpPr>
                <p:spPr>
                  <a:xfrm>
                    <a:off x="8435645" y="3628182"/>
                    <a:ext cx="94578" cy="18466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</a:rPr>
                      <a:t>p</a:t>
                    </a:r>
                    <a:endParaRPr lang="en-US" sz="1200" b="1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4" name="TextBox 23">
                    <a:extLst>
                      <a:ext uri="{FF2B5EF4-FFF2-40B4-BE49-F238E27FC236}">
                        <a16:creationId xmlns:a16="http://schemas.microsoft.com/office/drawing/2014/main" id="{C00C12A8-6C9B-B587-19BA-EC88EF62E8F1}"/>
                      </a:ext>
                    </a:extLst>
                  </p:cNvPr>
                  <p:cNvSpPr txBox="1"/>
                  <p:nvPr/>
                </p:nvSpPr>
                <p:spPr>
                  <a:xfrm>
                    <a:off x="6758622" y="2069765"/>
                    <a:ext cx="3474028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rgbClr val="FFFF00"/>
                        </a:solidFill>
                      </a:rPr>
                      <a:t>C</a:t>
                    </a:r>
                    <a:r>
                      <a:rPr lang="en-US" sz="1200" b="1" dirty="0">
                        <a:solidFill>
                          <a:srgbClr val="FFFF00"/>
                        </a:solidFill>
                      </a:rPr>
                      <a:t>harge</a:t>
                    </a:r>
                    <a:r>
                      <a:rPr lang="en-US" altLang="zh-CN" sz="1200" b="1" dirty="0">
                        <a:solidFill>
                          <a:srgbClr val="FFFF00"/>
                        </a:solidFill>
                      </a:rPr>
                      <a:t>-</a:t>
                    </a:r>
                    <a:r>
                      <a:rPr lang="en-US" sz="1200" b="1" dirty="0">
                        <a:solidFill>
                          <a:srgbClr val="FFFF00"/>
                        </a:solidFill>
                      </a:rPr>
                      <a:t>exchange </a:t>
                    </a:r>
                    <a:r>
                      <a:rPr lang="en-US" altLang="zh-CN" sz="1200" b="1" dirty="0">
                        <a:solidFill>
                          <a:srgbClr val="FFFF00"/>
                        </a:solidFill>
                      </a:rPr>
                      <a:t>scattering</a:t>
                    </a:r>
                    <a:r>
                      <a:rPr lang="zh-CN" altLang="en-US" sz="1200" b="1" dirty="0">
                        <a:solidFill>
                          <a:srgbClr val="FFFF00"/>
                        </a:solidFill>
                      </a:rPr>
                      <a:t> </a:t>
                    </a:r>
                    <a:r>
                      <a:rPr lang="en-US" sz="1200" b="1" dirty="0">
                        <a:solidFill>
                          <a:srgbClr val="FFFF00"/>
                        </a:solidFill>
                      </a:rPr>
                      <a:t>candidate (data)</a:t>
                    </a:r>
                  </a:p>
                </p:txBody>
              </p: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B74DBD9F-87B8-028E-1777-41EB986BD5A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034176" y="2765433"/>
                        <a:ext cx="136256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oMath>
                          </m:oMathPara>
                        </a14:m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5" name="TextBox 24">
                        <a:extLst>
                          <a:ext uri="{FF2B5EF4-FFF2-40B4-BE49-F238E27FC236}">
                            <a16:creationId xmlns:a16="http://schemas.microsoft.com/office/drawing/2014/main" id="{B74DBD9F-87B8-028E-1777-41EB986BD5A3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034176" y="2765433"/>
                        <a:ext cx="136256" cy="184666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27273" r="-27273" b="-2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3EE90E1E-1406-9BD2-C083-9C0FDD717BE1}"/>
                      </a:ext>
                    </a:extLst>
                  </p:cNvPr>
                  <p:cNvSpPr txBox="1"/>
                  <p:nvPr/>
                </p:nvSpPr>
                <p:spPr>
                  <a:xfrm>
                    <a:off x="7346036" y="3922096"/>
                    <a:ext cx="619080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altLang="zh-CN" sz="1200" b="1" dirty="0">
                        <a:solidFill>
                          <a:schemeClr val="bg1"/>
                        </a:solidFill>
                      </a:rPr>
                      <a:t>47</a:t>
                    </a:r>
                    <a:r>
                      <a:rPr lang="en-US" sz="1200" b="1" dirty="0">
                        <a:solidFill>
                          <a:schemeClr val="bg1"/>
                        </a:solidFill>
                      </a:rPr>
                      <a:t> cm</a:t>
                    </a:r>
                  </a:p>
                </p:txBody>
              </p:sp>
              <p:cxnSp>
                <p:nvCxnSpPr>
                  <p:cNvPr id="27" name="Straight Arrow Connector 26">
                    <a:extLst>
                      <a:ext uri="{FF2B5EF4-FFF2-40B4-BE49-F238E27FC236}">
                        <a16:creationId xmlns:a16="http://schemas.microsoft.com/office/drawing/2014/main" id="{BBEEC378-BC17-15A8-EA12-52BF3293DCF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021976" y="4160299"/>
                    <a:ext cx="1267200" cy="0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headEnd type="triangl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2581440E-831B-77C9-3DEE-8CAC55807C41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123426" y="2487998"/>
                        <a:ext cx="1312219" cy="2151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GB" sz="120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𝐧</m:t>
                              </m:r>
                              <m:r>
                                <a:rPr lang="en-GB" sz="1200" b="1" i="0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ctrlP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Pre>
                                    <m:sPrePr>
                                      <m:ctrlPr>
                                        <a:rPr lang="en-GB" sz="1200" b="1" i="1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PrePr>
                                    <m:sub/>
                                    <m:sup>
                                      <m:r>
                                        <a:rPr lang="en-GB" sz="1200" b="1" i="0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𝟒𝟎</m:t>
                                      </m:r>
                                    </m:sup>
                                    <m:e>
                                      <m:r>
                                        <a:rPr lang="en-GB" sz="1200" b="1" i="0" smtClean="0">
                                          <a:solidFill>
                                            <a:srgbClr val="FFFF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𝐀𝐫</m:t>
                                      </m:r>
                                    </m:e>
                                  </m:sPre>
                                </m:e>
                              </m:d>
                              <m:r>
                                <a:rPr lang="en-GB" sz="1200" b="1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GB" sz="12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1200" b="1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a:rPr lang="en-GB" sz="1200" b="1" i="1" smtClean="0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𝟎</m:t>
                                  </m:r>
                                </m:sup>
                              </m:sSup>
                              <m:r>
                                <a:rPr lang="en-GB" sz="1200" b="1" i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𝐩</m:t>
                              </m:r>
                            </m:oMath>
                          </m:oMathPara>
                        </a14:m>
                        <a:endParaRPr lang="en-GB" sz="1200" b="1" dirty="0">
                          <a:solidFill>
                            <a:srgbClr val="FFFF00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8" name="TextBox 27">
                        <a:extLst>
                          <a:ext uri="{FF2B5EF4-FFF2-40B4-BE49-F238E27FC236}">
                            <a16:creationId xmlns:a16="http://schemas.microsoft.com/office/drawing/2014/main" id="{2581440E-831B-77C9-3DEE-8CAC55807C41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123426" y="2487998"/>
                        <a:ext cx="1312219" cy="215187"/>
                      </a:xfrm>
                      <a:prstGeom prst="rect">
                        <a:avLst/>
                      </a:prstGeom>
                      <a:blipFill>
                        <a:blip r:embed="rId12"/>
                        <a:stretch>
                          <a:fillRect l="-962" r="-1923" b="-27778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343A7672-12D0-AB55-CA11-CD62FDBE7DFB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299698" y="3531428"/>
                        <a:ext cx="136256" cy="184666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sz="12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𝜸</m:t>
                              </m:r>
                            </m:oMath>
                          </m:oMathPara>
                        </a14:m>
                        <a:endParaRPr lang="en-US" sz="1200" b="1" dirty="0">
                          <a:solidFill>
                            <a:schemeClr val="bg1"/>
                          </a:solidFill>
                        </a:endParaRPr>
                      </a:p>
                    </p:txBody>
                  </p:sp>
                </mc:Choice>
                <mc:Fallback xmlns="">
                  <p:sp>
                    <p:nvSpPr>
                      <p:cNvPr id="29" name="TextBox 28">
                        <a:extLst>
                          <a:ext uri="{FF2B5EF4-FFF2-40B4-BE49-F238E27FC236}">
                            <a16:creationId xmlns:a16="http://schemas.microsoft.com/office/drawing/2014/main" id="{343A7672-12D0-AB55-CA11-CD62FDBE7DFB}"/>
                          </a:ext>
                        </a:extLst>
                      </p:cNvPr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9299698" y="3531428"/>
                        <a:ext cx="136256" cy="184666"/>
                      </a:xfrm>
                      <a:prstGeom prst="rect">
                        <a:avLst/>
                      </a:prstGeom>
                      <a:blipFill>
                        <a:blip r:embed="rId11"/>
                        <a:stretch>
                          <a:fillRect l="-27273" r="-27273" b="-26667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GB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</p:grp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A33AEABE-ECC5-6562-DE84-770E24DE3122}"/>
                  </a:ext>
                </a:extLst>
              </p:cNvPr>
              <p:cNvSpPr/>
              <p:nvPr/>
            </p:nvSpPr>
            <p:spPr>
              <a:xfrm>
                <a:off x="5061101" y="3427074"/>
                <a:ext cx="206979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GB" sz="1000" dirty="0"/>
                  <a:t>DUNE, JINST </a:t>
                </a:r>
                <a:r>
                  <a:rPr lang="en-GB" sz="1000" b="1" dirty="0"/>
                  <a:t>15</a:t>
                </a:r>
                <a:r>
                  <a:rPr lang="en-GB" sz="1000" dirty="0"/>
                  <a:t>, P12004 (2020)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8580C74-A405-ED24-0954-262DAA78E007}"/>
                </a:ext>
              </a:extLst>
            </p:cNvPr>
            <p:cNvSpPr txBox="1"/>
            <p:nvPr/>
          </p:nvSpPr>
          <p:spPr>
            <a:xfrm>
              <a:off x="979714" y="3447784"/>
              <a:ext cx="205697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100" b="1" i="1" dirty="0">
                  <a:solidFill>
                    <a:schemeClr val="accent2"/>
                  </a:solidFill>
                </a:rPr>
                <a:t>Exclusive event candidates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DDE9721-5221-49DC-7CC1-186D2D863065}"/>
              </a:ext>
            </a:extLst>
          </p:cNvPr>
          <p:cNvSpPr txBox="1"/>
          <p:nvPr/>
        </p:nvSpPr>
        <p:spPr>
          <a:xfrm>
            <a:off x="7451455" y="429662"/>
            <a:ext cx="4523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1"/>
                </a:solidFill>
              </a:rPr>
              <a:t>Homework: If we need to have signals from at least 6 wires in </a:t>
            </a:r>
            <a:r>
              <a:rPr lang="en-US" b="1" i="1" dirty="0" err="1">
                <a:solidFill>
                  <a:schemeClr val="accent1"/>
                </a:solidFill>
              </a:rPr>
              <a:t>LArTPC</a:t>
            </a:r>
            <a:r>
              <a:rPr lang="en-US" b="1" i="1" dirty="0">
                <a:solidFill>
                  <a:schemeClr val="accent1"/>
                </a:solidFill>
              </a:rPr>
              <a:t> to reconstruct a proton track, what is the tracking threshold?</a:t>
            </a:r>
          </a:p>
        </p:txBody>
      </p:sp>
    </p:spTree>
    <p:extLst>
      <p:ext uri="{BB962C8B-B14F-4D97-AF65-F5344CB8AC3E}">
        <p14:creationId xmlns:p14="http://schemas.microsoft.com/office/powerpoint/2010/main" val="239480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6FEF19-9378-09EB-30C2-23930F964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482" y="519472"/>
            <a:ext cx="5889205" cy="4696215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F994F-1B16-E54F-8059-D8B2F586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F680B-2E6C-474B-8D52-4E3BDEFF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E669-6157-034D-A989-73B5DA0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D7B6C7-3BCE-4846-8E10-88674F0BFE47}"/>
              </a:ext>
            </a:extLst>
          </p:cNvPr>
          <p:cNvSpPr txBox="1"/>
          <p:nvPr/>
        </p:nvSpPr>
        <p:spPr>
          <a:xfrm>
            <a:off x="9500665" y="5243424"/>
            <a:ext cx="16626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dirty="0">
                <a:hlinkClick r:id="rId3"/>
              </a:rPr>
              <a:t>Raaf, TPC Mini Workshop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F261E23-161F-3A43-9451-A21BAC11701A}"/>
              </a:ext>
            </a:extLst>
          </p:cNvPr>
          <p:cNvSpPr txBox="1"/>
          <p:nvPr/>
        </p:nvSpPr>
        <p:spPr>
          <a:xfrm>
            <a:off x="141626" y="536913"/>
            <a:ext cx="44983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Hydrogen-rich high-pressure TPC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hydrogen? Why gas TPC? Why high pressure?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Spoiler alert!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nuclear effects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Acceptance, tracking threshold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mass  </a:t>
            </a:r>
          </a:p>
          <a:p>
            <a:pPr lvl="1"/>
            <a:endParaRPr lang="en-GB" sz="16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q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03E57F1-D073-8364-B5D4-D59E03516313}"/>
              </a:ext>
            </a:extLst>
          </p:cNvPr>
          <p:cNvSpPr/>
          <p:nvPr/>
        </p:nvSpPr>
        <p:spPr>
          <a:xfrm>
            <a:off x="11215074" y="21111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1347B5-B290-10A4-627D-7696D4F4AEE1}"/>
              </a:ext>
            </a:extLst>
          </p:cNvPr>
          <p:cNvSpPr/>
          <p:nvPr/>
        </p:nvSpPr>
        <p:spPr>
          <a:xfrm>
            <a:off x="141626" y="6163013"/>
            <a:ext cx="4249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Hamacher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-Baumann, Lu, Martín-Albo,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102, 033005 (2020)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FD27CB-62D2-42C9-0D48-E4CB7C9A0AD2}"/>
              </a:ext>
            </a:extLst>
          </p:cNvPr>
          <p:cNvSpPr txBox="1"/>
          <p:nvPr/>
        </p:nvSpPr>
        <p:spPr>
          <a:xfrm>
            <a:off x="445973" y="2742762"/>
            <a:ext cx="45513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Homework: Write down all (anti)neutrino-hydrogen interactions whose final-state particles are all electrically charged.</a:t>
            </a:r>
          </a:p>
        </p:txBody>
      </p:sp>
    </p:spTree>
    <p:extLst>
      <p:ext uri="{BB962C8B-B14F-4D97-AF65-F5344CB8AC3E}">
        <p14:creationId xmlns:p14="http://schemas.microsoft.com/office/powerpoint/2010/main" val="4251192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F994F-1B16-E54F-8059-D8B2F586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F680B-2E6C-474B-8D52-4E3BDEFF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E669-6157-034D-A989-73B5DA0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26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FB8811-D604-8049-9A5F-FDB09B8CAF12}"/>
              </a:ext>
            </a:extLst>
          </p:cNvPr>
          <p:cNvSpPr txBox="1"/>
          <p:nvPr/>
        </p:nvSpPr>
        <p:spPr>
          <a:xfrm>
            <a:off x="141626" y="536913"/>
            <a:ext cx="4498347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Hydrogen-rich high-pressure TPC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hydrogen? Why gas TPC? Why high pressure?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Spoiler alert!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nuclear effects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Acceptance, tracking threshold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mass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pure hydrogen TPC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chamber: worse tracking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gas: not hydrogen-rich enough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rich is rich enough?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 carrying as much hydrogen as possible: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Carbon base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</a:t>
            </a:r>
            <a:r>
              <a:rPr lang="en-US" sz="16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x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</a:t>
            </a:r>
            <a:r>
              <a:rPr lang="en-US" sz="1600" baseline="-250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y</a:t>
            </a:r>
            <a:endParaRPr lang="en-GB" sz="1600" baseline="-250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q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59DD3-1556-8C4A-BD6F-5BD9BA53C16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173983" y="2327074"/>
            <a:ext cx="1410195" cy="142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E798D-7EBE-6448-9A60-7061C88E243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04986" y="608827"/>
            <a:ext cx="1408889" cy="163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92AB4-0221-D146-907A-573711F24AC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7983276" y="109699"/>
            <a:ext cx="1597983" cy="121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5D6FA-5CBA-CC4C-AE64-A38CA01F2CF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9618396" y="368998"/>
            <a:ext cx="1332469" cy="6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BBEC5F-3E36-9846-95A1-2DB1F409D686}"/>
              </a:ext>
            </a:extLst>
          </p:cNvPr>
          <p:cNvSpPr txBox="1"/>
          <p:nvPr/>
        </p:nvSpPr>
        <p:spPr>
          <a:xfrm>
            <a:off x="7251301" y="1351482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NH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8B5620-0E15-7543-B991-3B09F814ABDF}"/>
              </a:ext>
            </a:extLst>
          </p:cNvPr>
          <p:cNvSpPr txBox="1"/>
          <p:nvPr/>
        </p:nvSpPr>
        <p:spPr>
          <a:xfrm>
            <a:off x="8747486" y="1263853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7DD20-83A7-5343-853C-B20E7DB15C88}"/>
              </a:ext>
            </a:extLst>
          </p:cNvPr>
          <p:cNvSpPr txBox="1"/>
          <p:nvPr/>
        </p:nvSpPr>
        <p:spPr>
          <a:xfrm>
            <a:off x="10131135" y="899047"/>
            <a:ext cx="432589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Times New Roman" pitchFamily="18"/>
                <a:ea typeface="AR PL KaitiM GB" pitchFamily="2"/>
                <a:cs typeface="Lohit Hindi" pitchFamily="2"/>
              </a:rPr>
              <a:t>HF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8A1AB-3253-104E-BA82-6761230D5595}"/>
              </a:ext>
            </a:extLst>
          </p:cNvPr>
          <p:cNvSpPr txBox="1"/>
          <p:nvPr/>
        </p:nvSpPr>
        <p:spPr>
          <a:xfrm>
            <a:off x="8725767" y="1574137"/>
            <a:ext cx="580669" cy="26322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Water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C9F60C-D94A-EC4B-B5FB-32EEED30C58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9125" t="9890" b="60760"/>
          <a:stretch/>
        </p:blipFill>
        <p:spPr>
          <a:xfrm>
            <a:off x="7884821" y="1798505"/>
            <a:ext cx="4015158" cy="20202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18D5BB-C2B2-6E47-BB16-5AC85CAB867F}"/>
              </a:ext>
            </a:extLst>
          </p:cNvPr>
          <p:cNvSpPr/>
          <p:nvPr/>
        </p:nvSpPr>
        <p:spPr>
          <a:xfrm>
            <a:off x="8533502" y="2466101"/>
            <a:ext cx="2688492" cy="6486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1709B-BE28-2446-8417-4B00660B9387}"/>
              </a:ext>
            </a:extLst>
          </p:cNvPr>
          <p:cNvSpPr/>
          <p:nvPr/>
        </p:nvSpPr>
        <p:spPr>
          <a:xfrm>
            <a:off x="7453878" y="161393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Ammonia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F7A334-C421-F540-B852-D3624EAC6071}"/>
              </a:ext>
            </a:extLst>
          </p:cNvPr>
          <p:cNvSpPr/>
          <p:nvPr/>
        </p:nvSpPr>
        <p:spPr>
          <a:xfrm>
            <a:off x="10131135" y="1169963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Hydrogen fluoride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E0CD6F-D1EB-6C45-9771-E4CFEE473EA6}"/>
              </a:ext>
            </a:extLst>
          </p:cNvPr>
          <p:cNvSpPr/>
          <p:nvPr/>
        </p:nvSpPr>
        <p:spPr>
          <a:xfrm>
            <a:off x="5269817" y="2817834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4</a:t>
            </a:r>
          </a:p>
          <a:p>
            <a:r>
              <a:rPr lang="en-GB" dirty="0">
                <a:solidFill>
                  <a:srgbClr val="00B050"/>
                </a:solidFill>
              </a:rPr>
              <a:t>Methane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47A8F5-09A8-E844-8B66-18362F1B98C0}"/>
              </a:ext>
            </a:extLst>
          </p:cNvPr>
          <p:cNvSpPr/>
          <p:nvPr/>
        </p:nvSpPr>
        <p:spPr>
          <a:xfrm>
            <a:off x="6468035" y="5951661"/>
            <a:ext cx="57239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hlinkClick r:id="rId8"/>
              </a:rPr>
              <a:t>http://www.jmol.org/</a:t>
            </a:r>
            <a:r>
              <a:rPr lang="en-GB" sz="1000" dirty="0"/>
              <a:t> </a:t>
            </a:r>
            <a:endParaRPr lang="en-GB" sz="1000" dirty="0">
              <a:hlinkClick r:id="rId9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A9E751-9FA9-D640-920B-5FB7B44AE0B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7846" t="38788" r="27295" b="39067"/>
          <a:stretch/>
        </p:blipFill>
        <p:spPr>
          <a:xfrm>
            <a:off x="4623190" y="753426"/>
            <a:ext cx="843783" cy="41653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5C54C7B-D287-4343-A702-F0858FD75160}"/>
              </a:ext>
            </a:extLst>
          </p:cNvPr>
          <p:cNvSpPr/>
          <p:nvPr/>
        </p:nvSpPr>
        <p:spPr>
          <a:xfrm>
            <a:off x="4877973" y="1059926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06FB3ACE-572A-D349-71CA-C12DB7EA0E67}"/>
              </a:ext>
            </a:extLst>
          </p:cNvPr>
          <p:cNvSpPr/>
          <p:nvPr/>
        </p:nvSpPr>
        <p:spPr>
          <a:xfrm>
            <a:off x="11215074" y="21111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ABCFBCC-8B85-A1D0-7F68-F2DF6B465EAC}"/>
              </a:ext>
            </a:extLst>
          </p:cNvPr>
          <p:cNvSpPr/>
          <p:nvPr/>
        </p:nvSpPr>
        <p:spPr>
          <a:xfrm>
            <a:off x="141626" y="6163013"/>
            <a:ext cx="4249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Hamacher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-Baumann, Lu, Martín-Albo,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102, 033005 (2020)</a:t>
            </a:r>
          </a:p>
        </p:txBody>
      </p:sp>
    </p:spTree>
    <p:extLst>
      <p:ext uri="{BB962C8B-B14F-4D97-AF65-F5344CB8AC3E}">
        <p14:creationId xmlns:p14="http://schemas.microsoft.com/office/powerpoint/2010/main" val="31648370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75ADCE6-CE1E-1946-88CB-BA18D931D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5" t="26517" r="19028" b="26098"/>
          <a:stretch/>
        </p:blipFill>
        <p:spPr>
          <a:xfrm>
            <a:off x="6696492" y="4016571"/>
            <a:ext cx="1286784" cy="10093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9730E4-D40A-0B41-82CF-7019C94EC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5" t="21415" r="14769" b="20266"/>
          <a:stretch/>
        </p:blipFill>
        <p:spPr>
          <a:xfrm>
            <a:off x="4828529" y="4006733"/>
            <a:ext cx="1421397" cy="12098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F994F-1B16-E54F-8059-D8B2F586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F680B-2E6C-474B-8D52-4E3BDEFF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E669-6157-034D-A989-73B5DA0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27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FB8811-D604-8049-9A5F-FDB09B8CAF12}"/>
              </a:ext>
            </a:extLst>
          </p:cNvPr>
          <p:cNvSpPr txBox="1"/>
          <p:nvPr/>
        </p:nvSpPr>
        <p:spPr>
          <a:xfrm>
            <a:off x="141626" y="536913"/>
            <a:ext cx="449834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Hydrogen-rich high-pressure TPC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hydrogen? Why gas TPC? Why high pressure?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Spoiler alert!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nuclear effects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Acceptance, tracking threshold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mass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pure hydrogen TPC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chamber: worse tracking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gas: not hydrogen-rich enough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rich is rich enough?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 carrying as much hydrogen as possible: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Carbon base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</a:t>
            </a:r>
            <a:r>
              <a:rPr lang="en-US" sz="1600" baseline="-25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x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</a:t>
            </a:r>
            <a:r>
              <a:rPr lang="en-US" sz="1600" baseline="-25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y</a:t>
            </a:r>
            <a:endParaRPr lang="en-GB" sz="1600" baseline="-25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  <a:sym typeface="Wingdings" pitchFamily="2" charset="2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Saturated, acyclic: Alkane 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2n+2</a:t>
            </a: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CH</a:t>
            </a:r>
            <a:r>
              <a:rPr lang="en-US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most efficient H-carrier, 	but not the largest one</a:t>
            </a:r>
          </a:p>
          <a:p>
            <a:pPr marL="742950" lvl="1" indent="-285750">
              <a:buFont typeface="Wingdings" pitchFamily="2" charset="2"/>
              <a:buChar char="q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59DD3-1556-8C4A-BD6F-5BD9BA53C1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3983" y="2327074"/>
            <a:ext cx="1410195" cy="142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E798D-7EBE-6448-9A60-7061C88E24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04986" y="608827"/>
            <a:ext cx="1408889" cy="163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92AB4-0221-D146-907A-573711F24AC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983276" y="109699"/>
            <a:ext cx="1597983" cy="121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5D6FA-5CBA-CC4C-AE64-A38CA01F2CF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618396" y="368998"/>
            <a:ext cx="1332469" cy="6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BBEC5F-3E36-9846-95A1-2DB1F409D686}"/>
              </a:ext>
            </a:extLst>
          </p:cNvPr>
          <p:cNvSpPr txBox="1"/>
          <p:nvPr/>
        </p:nvSpPr>
        <p:spPr>
          <a:xfrm>
            <a:off x="7251301" y="1351482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NH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8B5620-0E15-7543-B991-3B09F814ABDF}"/>
              </a:ext>
            </a:extLst>
          </p:cNvPr>
          <p:cNvSpPr txBox="1"/>
          <p:nvPr/>
        </p:nvSpPr>
        <p:spPr>
          <a:xfrm>
            <a:off x="8747486" y="1263853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7DD20-83A7-5343-853C-B20E7DB15C88}"/>
              </a:ext>
            </a:extLst>
          </p:cNvPr>
          <p:cNvSpPr txBox="1"/>
          <p:nvPr/>
        </p:nvSpPr>
        <p:spPr>
          <a:xfrm>
            <a:off x="10131135" y="899047"/>
            <a:ext cx="432589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Times New Roman" pitchFamily="18"/>
                <a:ea typeface="AR PL KaitiM GB" pitchFamily="2"/>
                <a:cs typeface="Lohit Hindi" pitchFamily="2"/>
              </a:rPr>
              <a:t>HF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8A1AB-3253-104E-BA82-6761230D5595}"/>
              </a:ext>
            </a:extLst>
          </p:cNvPr>
          <p:cNvSpPr txBox="1"/>
          <p:nvPr/>
        </p:nvSpPr>
        <p:spPr>
          <a:xfrm>
            <a:off x="8725767" y="1574137"/>
            <a:ext cx="580669" cy="26322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Water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C9F60C-D94A-EC4B-B5FB-32EEED30C5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125" t="9890" b="60760"/>
          <a:stretch/>
        </p:blipFill>
        <p:spPr>
          <a:xfrm>
            <a:off x="7884821" y="1798505"/>
            <a:ext cx="4015158" cy="20202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18D5BB-C2B2-6E47-BB16-5AC85CAB867F}"/>
              </a:ext>
            </a:extLst>
          </p:cNvPr>
          <p:cNvSpPr/>
          <p:nvPr/>
        </p:nvSpPr>
        <p:spPr>
          <a:xfrm>
            <a:off x="8533502" y="2466101"/>
            <a:ext cx="2688492" cy="6486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1709B-BE28-2446-8417-4B00660B9387}"/>
              </a:ext>
            </a:extLst>
          </p:cNvPr>
          <p:cNvSpPr/>
          <p:nvPr/>
        </p:nvSpPr>
        <p:spPr>
          <a:xfrm>
            <a:off x="7453878" y="161393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Ammonia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F7A334-C421-F540-B852-D3624EAC6071}"/>
              </a:ext>
            </a:extLst>
          </p:cNvPr>
          <p:cNvSpPr/>
          <p:nvPr/>
        </p:nvSpPr>
        <p:spPr>
          <a:xfrm>
            <a:off x="10131135" y="1169963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Hydrogen fluoride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E0CD6F-D1EB-6C45-9771-E4CFEE473EA6}"/>
              </a:ext>
            </a:extLst>
          </p:cNvPr>
          <p:cNvSpPr/>
          <p:nvPr/>
        </p:nvSpPr>
        <p:spPr>
          <a:xfrm>
            <a:off x="5269817" y="2817834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4</a:t>
            </a:r>
          </a:p>
          <a:p>
            <a:r>
              <a:rPr lang="en-GB" dirty="0">
                <a:solidFill>
                  <a:srgbClr val="00B050"/>
                </a:solidFill>
              </a:rPr>
              <a:t>Methane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47A8F5-09A8-E844-8B66-18362F1B98C0}"/>
              </a:ext>
            </a:extLst>
          </p:cNvPr>
          <p:cNvSpPr/>
          <p:nvPr/>
        </p:nvSpPr>
        <p:spPr>
          <a:xfrm>
            <a:off x="7944263" y="5951661"/>
            <a:ext cx="424773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hlinkClick r:id="rId9"/>
              </a:rPr>
              <a:t>http://www.jmol.org/</a:t>
            </a:r>
            <a:r>
              <a:rPr lang="en-GB" sz="1000" dirty="0"/>
              <a:t> </a:t>
            </a:r>
            <a:endParaRPr lang="en-GB" sz="1000" dirty="0">
              <a:hlinkClick r:id="rId1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A9E751-9FA9-D640-920B-5FB7B44AE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846" t="38788" r="27295" b="39067"/>
          <a:stretch/>
        </p:blipFill>
        <p:spPr>
          <a:xfrm>
            <a:off x="4623190" y="753426"/>
            <a:ext cx="843783" cy="41653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5C54C7B-D287-4343-A702-F0858FD75160}"/>
              </a:ext>
            </a:extLst>
          </p:cNvPr>
          <p:cNvSpPr/>
          <p:nvPr/>
        </p:nvSpPr>
        <p:spPr>
          <a:xfrm>
            <a:off x="4877973" y="1059926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8477EE-85DA-AA41-B566-70DA32F0AEC2}"/>
              </a:ext>
            </a:extLst>
          </p:cNvPr>
          <p:cNvSpPr/>
          <p:nvPr/>
        </p:nvSpPr>
        <p:spPr>
          <a:xfrm>
            <a:off x="4828529" y="5186876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6</a:t>
            </a:r>
          </a:p>
          <a:p>
            <a:r>
              <a:rPr lang="en-GB" dirty="0">
                <a:solidFill>
                  <a:srgbClr val="00B050"/>
                </a:solidFill>
              </a:rPr>
              <a:t>Ethane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59E261-5622-E249-9855-74CB27DDC354}"/>
              </a:ext>
            </a:extLst>
          </p:cNvPr>
          <p:cNvSpPr/>
          <p:nvPr/>
        </p:nvSpPr>
        <p:spPr>
          <a:xfrm>
            <a:off x="6952936" y="5191409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4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Eth</a:t>
            </a:r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ne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86A2004-8AD2-5146-993D-8CF6D8206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87" t="22207" r="24141" b="26787"/>
          <a:stretch/>
        </p:blipFill>
        <p:spPr>
          <a:xfrm>
            <a:off x="8706136" y="3874987"/>
            <a:ext cx="1369500" cy="12847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055E19E-574E-2E4D-8569-263C0376D026}"/>
              </a:ext>
            </a:extLst>
          </p:cNvPr>
          <p:cNvSpPr/>
          <p:nvPr/>
        </p:nvSpPr>
        <p:spPr>
          <a:xfrm>
            <a:off x="8613893" y="5191409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8</a:t>
            </a:r>
          </a:p>
          <a:p>
            <a:r>
              <a:rPr lang="en-GB" dirty="0">
                <a:solidFill>
                  <a:srgbClr val="00B050"/>
                </a:solidFill>
              </a:rPr>
              <a:t>Propane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B26553A-96E5-FD4D-98E0-8FB7DAD5325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101" t="21209" r="17940" b="16923"/>
          <a:stretch/>
        </p:blipFill>
        <p:spPr>
          <a:xfrm>
            <a:off x="10616222" y="4014407"/>
            <a:ext cx="1300123" cy="123825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04C9372-341F-4E4A-B5AA-27595A11A513}"/>
              </a:ext>
            </a:extLst>
          </p:cNvPr>
          <p:cNvSpPr/>
          <p:nvPr/>
        </p:nvSpPr>
        <p:spPr>
          <a:xfrm>
            <a:off x="10624983" y="5186876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6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Cyclopropane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3A334F-EC9B-5D40-9611-266FE7CCEAF2}"/>
              </a:ext>
            </a:extLst>
          </p:cNvPr>
          <p:cNvSpPr/>
          <p:nvPr/>
        </p:nvSpPr>
        <p:spPr>
          <a:xfrm>
            <a:off x="6695203" y="491355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unsaturated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AFF9C8-09F7-DA4E-AEA6-02B9CCBFAC7A}"/>
              </a:ext>
            </a:extLst>
          </p:cNvPr>
          <p:cNvSpPr/>
          <p:nvPr/>
        </p:nvSpPr>
        <p:spPr>
          <a:xfrm>
            <a:off x="11431157" y="451734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sym typeface="Wingdings" pitchFamily="2" charset="2"/>
              </a:rPr>
              <a:t>cyclic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84DCD3A-7C24-40EA-38CE-756D7AA5C99D}"/>
              </a:ext>
            </a:extLst>
          </p:cNvPr>
          <p:cNvSpPr/>
          <p:nvPr/>
        </p:nvSpPr>
        <p:spPr>
          <a:xfrm>
            <a:off x="11215074" y="21111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15151F-5992-BFA4-F782-8817B20D22F7}"/>
              </a:ext>
            </a:extLst>
          </p:cNvPr>
          <p:cNvSpPr/>
          <p:nvPr/>
        </p:nvSpPr>
        <p:spPr>
          <a:xfrm>
            <a:off x="141626" y="6163013"/>
            <a:ext cx="4249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Hamacher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-Baumann, Lu, Martín-Albo,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102, 033005 (2020)</a:t>
            </a:r>
          </a:p>
        </p:txBody>
      </p:sp>
    </p:spTree>
    <p:extLst>
      <p:ext uri="{BB962C8B-B14F-4D97-AF65-F5344CB8AC3E}">
        <p14:creationId xmlns:p14="http://schemas.microsoft.com/office/powerpoint/2010/main" val="130202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B75ADCE6-CE1E-1946-88CB-BA18D931D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65" t="26517" r="19028" b="26098"/>
          <a:stretch/>
        </p:blipFill>
        <p:spPr>
          <a:xfrm>
            <a:off x="6696492" y="4016571"/>
            <a:ext cx="1286784" cy="100939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9730E4-D40A-0B41-82CF-7019C94ECC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15" t="21415" r="14769" b="20266"/>
          <a:stretch/>
        </p:blipFill>
        <p:spPr>
          <a:xfrm>
            <a:off x="4828529" y="4006733"/>
            <a:ext cx="1421397" cy="1209853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7F994F-1B16-E54F-8059-D8B2F5862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EF680B-2E6C-474B-8D52-4E3BDEFFD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6E669-6157-034D-A989-73B5DA0B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28</a:t>
            </a:fld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FB8811-D604-8049-9A5F-FDB09B8CAF12}"/>
              </a:ext>
            </a:extLst>
          </p:cNvPr>
          <p:cNvSpPr txBox="1"/>
          <p:nvPr/>
        </p:nvSpPr>
        <p:spPr>
          <a:xfrm>
            <a:off x="141626" y="536913"/>
            <a:ext cx="449834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Hydrogen-rich high-pressure TPC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hydrogen? Why gas TPC? Why high pressure?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i="1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Spoiler alert!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No nuclear effects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Acceptance, tracking threshold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mass 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not pure hydrogen TPC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Bubble chamber: worse tracking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gas: not hydrogen-rich enough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rich is rich enough?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 carrying as much hydrogen as possible: </a:t>
            </a: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Carbon base 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</a:t>
            </a:r>
            <a:r>
              <a:rPr lang="en-US" sz="1600" baseline="-25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x</a:t>
            </a:r>
            <a:r>
              <a:rPr lang="en-US" sz="16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</a:t>
            </a:r>
            <a:r>
              <a:rPr lang="en-US" sz="1600" baseline="-25000" dirty="0" err="1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y</a:t>
            </a:r>
            <a:endParaRPr lang="en-GB" sz="1600" baseline="-25000" dirty="0">
              <a:solidFill>
                <a:schemeClr val="bg2">
                  <a:lumMod val="75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  <a:sym typeface="Wingdings" pitchFamily="2" charset="2"/>
            </a:endParaRPr>
          </a:p>
          <a:p>
            <a:pPr marL="1200150" lvl="2" indent="-285750">
              <a:buFont typeface="Wingdings" pitchFamily="2" charset="2"/>
              <a:buChar char="Ø"/>
            </a:pPr>
            <a:r>
              <a:rPr lang="en-GB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Saturated, acyclic: Alkane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</a:t>
            </a:r>
            <a:r>
              <a:rPr lang="en-US" sz="1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H</a:t>
            </a:r>
            <a:r>
              <a:rPr lang="en-US" sz="1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2n+2</a:t>
            </a: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CH</a:t>
            </a:r>
            <a:r>
              <a:rPr lang="en-US" sz="1600" baseline="-250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4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most efficient H-carrier, 	but not the largest one</a:t>
            </a:r>
          </a:p>
          <a:p>
            <a:pPr marL="742950" lvl="1" indent="-285750">
              <a:buFont typeface="Wingdings" pitchFamily="2" charset="2"/>
              <a:buChar char="v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Maximal partial pressure limited by vapor pressure</a:t>
            </a:r>
          </a:p>
          <a:p>
            <a:pPr marL="1200150" lvl="2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Theoretically hydrogen-richest mix at 10 bar: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GB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3.93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GB" sz="16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9.86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  <a:p>
            <a:pPr lvl="1"/>
            <a:endParaRPr lang="en-GB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marL="742950" lvl="1" indent="-285750">
              <a:buFont typeface="Wingdings" pitchFamily="2" charset="2"/>
              <a:buChar char="q"/>
            </a:pP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F59DD3-1556-8C4A-BD6F-5BD9BA53C1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173983" y="2327074"/>
            <a:ext cx="1410195" cy="1424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19E798D-7EBE-6448-9A60-7061C88E243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6104986" y="608827"/>
            <a:ext cx="1408889" cy="1636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392AB4-0221-D146-907A-573711F24AC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7983276" y="109699"/>
            <a:ext cx="1597983" cy="121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95D6FA-5CBA-CC4C-AE64-A38CA01F2CF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9618396" y="368998"/>
            <a:ext cx="1332469" cy="613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BBEC5F-3E36-9846-95A1-2DB1F409D686}"/>
              </a:ext>
            </a:extLst>
          </p:cNvPr>
          <p:cNvSpPr txBox="1"/>
          <p:nvPr/>
        </p:nvSpPr>
        <p:spPr>
          <a:xfrm>
            <a:off x="7251301" y="1351482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NH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98B5620-0E15-7543-B991-3B09F814ABDF}"/>
              </a:ext>
            </a:extLst>
          </p:cNvPr>
          <p:cNvSpPr txBox="1"/>
          <p:nvPr/>
        </p:nvSpPr>
        <p:spPr>
          <a:xfrm>
            <a:off x="8747486" y="1263853"/>
            <a:ext cx="537233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sz="1633" baseline="-25000" dirty="0"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sz="1633" dirty="0">
                <a:latin typeface="Times New Roman" pitchFamily="18"/>
                <a:ea typeface="AR PL KaitiM GB" pitchFamily="2"/>
                <a:cs typeface="Lohit Hindi" pitchFamily="2"/>
              </a:rPr>
              <a:t>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07DD20-83A7-5343-853C-B20E7DB15C88}"/>
              </a:ext>
            </a:extLst>
          </p:cNvPr>
          <p:cNvSpPr txBox="1"/>
          <p:nvPr/>
        </p:nvSpPr>
        <p:spPr>
          <a:xfrm>
            <a:off x="10131135" y="899047"/>
            <a:ext cx="432589" cy="314302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>
                <a:latin typeface="Times New Roman" pitchFamily="18"/>
                <a:ea typeface="AR PL KaitiM GB" pitchFamily="2"/>
                <a:cs typeface="Lohit Hindi" pitchFamily="2"/>
              </a:rPr>
              <a:t>HF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0C8A1AB-3253-104E-BA82-6761230D5595}"/>
              </a:ext>
            </a:extLst>
          </p:cNvPr>
          <p:cNvSpPr txBox="1"/>
          <p:nvPr/>
        </p:nvSpPr>
        <p:spPr>
          <a:xfrm>
            <a:off x="8725767" y="1574137"/>
            <a:ext cx="580669" cy="26322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Water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4C9F60C-D94A-EC4B-B5FB-32EEED30C58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9125" t="9890" b="60760"/>
          <a:stretch/>
        </p:blipFill>
        <p:spPr>
          <a:xfrm>
            <a:off x="7884821" y="1798505"/>
            <a:ext cx="4015158" cy="20202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0A18D5BB-C2B2-6E47-BB16-5AC85CAB867F}"/>
              </a:ext>
            </a:extLst>
          </p:cNvPr>
          <p:cNvSpPr/>
          <p:nvPr/>
        </p:nvSpPr>
        <p:spPr>
          <a:xfrm>
            <a:off x="8533502" y="2466101"/>
            <a:ext cx="2688492" cy="64867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AD1709B-BE28-2446-8417-4B00660B9387}"/>
              </a:ext>
            </a:extLst>
          </p:cNvPr>
          <p:cNvSpPr/>
          <p:nvPr/>
        </p:nvSpPr>
        <p:spPr>
          <a:xfrm>
            <a:off x="7453878" y="1613933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Ammonia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F7A334-C421-F540-B852-D3624EAC6071}"/>
              </a:ext>
            </a:extLst>
          </p:cNvPr>
          <p:cNvSpPr/>
          <p:nvPr/>
        </p:nvSpPr>
        <p:spPr>
          <a:xfrm>
            <a:off x="10131135" y="1169963"/>
            <a:ext cx="18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Hydrogen fluoride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FE0CD6F-D1EB-6C45-9771-E4CFEE473EA6}"/>
              </a:ext>
            </a:extLst>
          </p:cNvPr>
          <p:cNvSpPr/>
          <p:nvPr/>
        </p:nvSpPr>
        <p:spPr>
          <a:xfrm>
            <a:off x="5269817" y="2817834"/>
            <a:ext cx="99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4</a:t>
            </a:r>
          </a:p>
          <a:p>
            <a:r>
              <a:rPr lang="en-GB" dirty="0">
                <a:solidFill>
                  <a:srgbClr val="00B050"/>
                </a:solidFill>
              </a:rPr>
              <a:t>Methane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747A8F5-09A8-E844-8B66-18362F1B98C0}"/>
              </a:ext>
            </a:extLst>
          </p:cNvPr>
          <p:cNvSpPr/>
          <p:nvPr/>
        </p:nvSpPr>
        <p:spPr>
          <a:xfrm>
            <a:off x="7113495" y="5951661"/>
            <a:ext cx="507850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hlinkClick r:id="rId9"/>
              </a:rPr>
              <a:t>http://www.jmol.org/</a:t>
            </a:r>
            <a:r>
              <a:rPr lang="en-GB" sz="1000" dirty="0"/>
              <a:t> </a:t>
            </a:r>
            <a:endParaRPr lang="en-GB" sz="1000" dirty="0">
              <a:hlinkClick r:id="rId1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A9E751-9FA9-D640-920B-5FB7B44AE0B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7846" t="38788" r="27295" b="39067"/>
          <a:stretch/>
        </p:blipFill>
        <p:spPr>
          <a:xfrm>
            <a:off x="4623190" y="753426"/>
            <a:ext cx="843783" cy="41653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05C54C7B-D287-4343-A702-F0858FD75160}"/>
              </a:ext>
            </a:extLst>
          </p:cNvPr>
          <p:cNvSpPr/>
          <p:nvPr/>
        </p:nvSpPr>
        <p:spPr>
          <a:xfrm>
            <a:off x="4877973" y="1059926"/>
            <a:ext cx="4860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</a:t>
            </a:r>
            <a:r>
              <a:rPr lang="en-GB" baseline="-25000" dirty="0"/>
              <a:t>2</a:t>
            </a:r>
            <a:r>
              <a:rPr lang="en-GB" dirty="0"/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8477EE-85DA-AA41-B566-70DA32F0AEC2}"/>
              </a:ext>
            </a:extLst>
          </p:cNvPr>
          <p:cNvSpPr/>
          <p:nvPr/>
        </p:nvSpPr>
        <p:spPr>
          <a:xfrm>
            <a:off x="4828529" y="5186876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6</a:t>
            </a:r>
          </a:p>
          <a:p>
            <a:r>
              <a:rPr lang="en-GB" dirty="0">
                <a:solidFill>
                  <a:srgbClr val="00B050"/>
                </a:solidFill>
              </a:rPr>
              <a:t>Ethane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A759E261-5622-E249-9855-74CB27DDC354}"/>
              </a:ext>
            </a:extLst>
          </p:cNvPr>
          <p:cNvSpPr/>
          <p:nvPr/>
        </p:nvSpPr>
        <p:spPr>
          <a:xfrm>
            <a:off x="6952936" y="5191409"/>
            <a:ext cx="8258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2</a:t>
            </a:r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4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Eth</a:t>
            </a:r>
            <a:r>
              <a:rPr lang="en-GB" dirty="0">
                <a:solidFill>
                  <a:srgbClr val="FF0000"/>
                </a:solidFill>
              </a:rPr>
              <a:t>e</a:t>
            </a:r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ne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86A2004-8AD2-5146-993D-8CF6D82065E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1487" t="22207" r="24141" b="26787"/>
          <a:stretch/>
        </p:blipFill>
        <p:spPr>
          <a:xfrm>
            <a:off x="8706136" y="3874987"/>
            <a:ext cx="1369500" cy="128471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5055E19E-574E-2E4D-8569-263C0376D026}"/>
              </a:ext>
            </a:extLst>
          </p:cNvPr>
          <p:cNvSpPr/>
          <p:nvPr/>
        </p:nvSpPr>
        <p:spPr>
          <a:xfrm>
            <a:off x="8613893" y="5191409"/>
            <a:ext cx="9412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  <a:r>
              <a:rPr lang="en-US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solidFill>
                  <a:srgbClr val="00B050"/>
                </a:solidFill>
                <a:latin typeface="Times New Roman" pitchFamily="18"/>
                <a:ea typeface="AR PL KaitiM GB" pitchFamily="2"/>
                <a:cs typeface="Lohit Hindi" pitchFamily="2"/>
              </a:rPr>
              <a:t>8</a:t>
            </a:r>
          </a:p>
          <a:p>
            <a:r>
              <a:rPr lang="en-GB" dirty="0">
                <a:solidFill>
                  <a:srgbClr val="00B050"/>
                </a:solidFill>
              </a:rPr>
              <a:t>Propane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6B26553A-96E5-FD4D-98E0-8FB7DAD5325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7101" t="21209" r="17940" b="16923"/>
          <a:stretch/>
        </p:blipFill>
        <p:spPr>
          <a:xfrm>
            <a:off x="10616222" y="4014407"/>
            <a:ext cx="1300123" cy="1238258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E04C9372-341F-4E4A-B5AA-27595A11A513}"/>
              </a:ext>
            </a:extLst>
          </p:cNvPr>
          <p:cNvSpPr/>
          <p:nvPr/>
        </p:nvSpPr>
        <p:spPr>
          <a:xfrm>
            <a:off x="10624983" y="5186876"/>
            <a:ext cx="14798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C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3</a:t>
            </a:r>
            <a:r>
              <a:rPr lang="en-US" dirty="0">
                <a:latin typeface="Times New Roman" pitchFamily="18"/>
                <a:ea typeface="AR PL KaitiM GB" pitchFamily="2"/>
                <a:cs typeface="Lohit Hindi" pitchFamily="2"/>
              </a:rPr>
              <a:t>H</a:t>
            </a:r>
            <a:r>
              <a:rPr lang="en-US" baseline="-25000" dirty="0">
                <a:latin typeface="Times New Roman" pitchFamily="18"/>
                <a:ea typeface="AR PL KaitiM GB" pitchFamily="2"/>
                <a:cs typeface="Lohit Hindi" pitchFamily="2"/>
              </a:rPr>
              <a:t>6</a:t>
            </a:r>
          </a:p>
          <a:p>
            <a:r>
              <a:rPr lang="en-GB" dirty="0">
                <a:solidFill>
                  <a:schemeClr val="bg2">
                    <a:lumMod val="50000"/>
                  </a:schemeClr>
                </a:solidFill>
              </a:rPr>
              <a:t>Cyclopropane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D3A334F-EC9B-5D40-9611-266FE7CCEAF2}"/>
              </a:ext>
            </a:extLst>
          </p:cNvPr>
          <p:cNvSpPr/>
          <p:nvPr/>
        </p:nvSpPr>
        <p:spPr>
          <a:xfrm>
            <a:off x="6695203" y="4913552"/>
            <a:ext cx="1249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unsaturated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3AFF9C8-09F7-DA4E-AEA6-02B9CCBFAC7A}"/>
              </a:ext>
            </a:extLst>
          </p:cNvPr>
          <p:cNvSpPr/>
          <p:nvPr/>
        </p:nvSpPr>
        <p:spPr>
          <a:xfrm>
            <a:off x="11431157" y="4517344"/>
            <a:ext cx="736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accent2"/>
                </a:solidFill>
                <a:sym typeface="Wingdings" pitchFamily="2" charset="2"/>
              </a:rPr>
              <a:t>cyclic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8FFF59F-65A0-1F4B-AF8F-65151EEF2689}"/>
              </a:ext>
            </a:extLst>
          </p:cNvPr>
          <p:cNvSpPr/>
          <p:nvPr/>
        </p:nvSpPr>
        <p:spPr>
          <a:xfrm>
            <a:off x="275655" y="5252665"/>
            <a:ext cx="460231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= 17% C(CH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(neopentane) + 35% </a:t>
            </a:r>
            <a:r>
              <a:rPr lang="en-GB" sz="1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(isobutane)</a:t>
            </a:r>
          </a:p>
          <a:p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+ 24% C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4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(butane) + 24% C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</a:t>
            </a:r>
            <a:r>
              <a:rPr lang="en-GB" sz="14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8</a:t>
            </a:r>
            <a:r>
              <a:rPr lang="en-GB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(propane)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223CFC33-9582-4F1B-4D62-EEBD30BA6FD7}"/>
              </a:ext>
            </a:extLst>
          </p:cNvPr>
          <p:cNvSpPr/>
          <p:nvPr/>
        </p:nvSpPr>
        <p:spPr>
          <a:xfrm>
            <a:off x="11215074" y="21111"/>
            <a:ext cx="954199" cy="954199"/>
          </a:xfrm>
          <a:custGeom>
            <a:avLst/>
            <a:gdLst>
              <a:gd name="connsiteX0" fmla="*/ 0 w 954199"/>
              <a:gd name="connsiteY0" fmla="*/ 477100 h 954199"/>
              <a:gd name="connsiteX1" fmla="*/ 477100 w 954199"/>
              <a:gd name="connsiteY1" fmla="*/ 0 h 954199"/>
              <a:gd name="connsiteX2" fmla="*/ 954200 w 954199"/>
              <a:gd name="connsiteY2" fmla="*/ 477100 h 954199"/>
              <a:gd name="connsiteX3" fmla="*/ 477100 w 954199"/>
              <a:gd name="connsiteY3" fmla="*/ 954200 h 954199"/>
              <a:gd name="connsiteX4" fmla="*/ 0 w 954199"/>
              <a:gd name="connsiteY4" fmla="*/ 477100 h 954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4199" h="954199">
                <a:moveTo>
                  <a:pt x="0" y="477100"/>
                </a:moveTo>
                <a:cubicBezTo>
                  <a:pt x="0" y="213605"/>
                  <a:pt x="213605" y="0"/>
                  <a:pt x="477100" y="0"/>
                </a:cubicBezTo>
                <a:cubicBezTo>
                  <a:pt x="740595" y="0"/>
                  <a:pt x="954200" y="213605"/>
                  <a:pt x="954200" y="477100"/>
                </a:cubicBezTo>
                <a:cubicBezTo>
                  <a:pt x="954200" y="740595"/>
                  <a:pt x="740595" y="954200"/>
                  <a:pt x="477100" y="954200"/>
                </a:cubicBezTo>
                <a:cubicBezTo>
                  <a:pt x="213605" y="954200"/>
                  <a:pt x="0" y="740595"/>
                  <a:pt x="0" y="477100"/>
                </a:cubicBezTo>
                <a:close/>
              </a:path>
            </a:pathLst>
          </a:cu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154979" tIns="154979" rIns="154979" bIns="154979" numCol="1" spcCol="1270" anchor="ctr" anchorCtr="0">
            <a:noAutofit/>
          </a:bodyPr>
          <a:lstStyle/>
          <a:p>
            <a:pPr marL="0" lvl="0" indent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1200" b="1" kern="1200" dirty="0">
                <a:latin typeface="+mn-lt"/>
              </a:rPr>
              <a:t>Detector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2C8412-473C-7129-CD9E-EE1F55E1AF0F}"/>
              </a:ext>
            </a:extLst>
          </p:cNvPr>
          <p:cNvSpPr/>
          <p:nvPr/>
        </p:nvSpPr>
        <p:spPr>
          <a:xfrm>
            <a:off x="141626" y="6163013"/>
            <a:ext cx="42491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Hamacher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-Baumann, Lu, Martín-Albo,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Phys.Rev.D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102, 033005 (2020)</a:t>
            </a:r>
          </a:p>
        </p:txBody>
      </p:sp>
    </p:spTree>
    <p:extLst>
      <p:ext uri="{BB962C8B-B14F-4D97-AF65-F5344CB8AC3E}">
        <p14:creationId xmlns:p14="http://schemas.microsoft.com/office/powerpoint/2010/main" val="2157263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93336D6-E72B-5512-0B18-6A51C94F129E}"/>
              </a:ext>
            </a:extLst>
          </p:cNvPr>
          <p:cNvGrpSpPr/>
          <p:nvPr/>
        </p:nvGrpSpPr>
        <p:grpSpPr>
          <a:xfrm>
            <a:off x="1291896" y="193738"/>
            <a:ext cx="9608208" cy="6162612"/>
            <a:chOff x="1197980" y="29980"/>
            <a:chExt cx="10049842" cy="64458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2089AD0-86DB-5074-E1AF-F67B8F175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7980" y="2548486"/>
              <a:ext cx="5194834" cy="392736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2508961-9453-F606-B7DF-DB86265BE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9200" y="29980"/>
              <a:ext cx="4918622" cy="4102340"/>
            </a:xfrm>
            <a:prstGeom prst="rect">
              <a:avLst/>
            </a:prstGeom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C6D688-83B3-CD40-B860-A646CC2F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0161-1919-DA40-AC48-CF2BED993193}" type="slidenum">
              <a:rPr lang="en-US" smtClean="0"/>
              <a:t>29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559184-192E-1843-9DE0-5D79D1E71EFC}"/>
              </a:ext>
            </a:extLst>
          </p:cNvPr>
          <p:cNvSpPr/>
          <p:nvPr/>
        </p:nvSpPr>
        <p:spPr>
          <a:xfrm>
            <a:off x="6621414" y="4882241"/>
            <a:ext cx="51780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5.4 ton active scintillator fiducial volume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10-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m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 beam spill, ~ 1 event in tracker per spill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E37D78-760F-8245-9FA1-E044559C2604}"/>
              </a:ext>
            </a:extLst>
          </p:cNvPr>
          <p:cNvSpPr txBox="1"/>
          <p:nvPr/>
        </p:nvSpPr>
        <p:spPr>
          <a:xfrm>
            <a:off x="1107892" y="0"/>
            <a:ext cx="54804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3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MINERvA@FNAL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   </a:t>
            </a:r>
          </a:p>
          <a:p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A dedicated </a:t>
            </a:r>
            <a:r>
              <a:rPr lang="en-US" sz="2400" b="1" dirty="0">
                <a:solidFill>
                  <a:srgbClr val="FF0000"/>
                </a:solidFill>
                <a:latin typeface="Symbol" pitchFamily="2" charset="2"/>
              </a:rPr>
              <a:t>n</a:t>
            </a:r>
            <a:r>
              <a:rPr lang="en-US" sz="2400" b="1" dirty="0">
                <a:solidFill>
                  <a:srgbClr val="FF0000"/>
                </a:solidFill>
              </a:rPr>
              <a:t>-</a:t>
            </a:r>
            <a:r>
              <a:rPr lang="en-US" sz="2400" b="1" dirty="0">
                <a:solidFill>
                  <a:srgbClr val="FF0000"/>
                </a:solidFill>
                <a:latin typeface="Bradley Hand" pitchFamily="2" charset="77"/>
              </a:rPr>
              <a:t>interaction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 experiment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90FDF2-AC1D-B344-A26A-F7C163AA29C6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0" y="0"/>
            <a:ext cx="1085731" cy="11602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828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4F4D43-AE9D-7585-AAB9-39CE1EE0F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14C3F3-8C9C-A1F5-1CD8-74D7E5D81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5E608-7FD7-65F3-D6F2-65AF38DAA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767CD8-83F1-A312-2411-8E141B722B61}"/>
              </a:ext>
            </a:extLst>
          </p:cNvPr>
          <p:cNvSpPr txBox="1"/>
          <p:nvPr/>
        </p:nvSpPr>
        <p:spPr>
          <a:xfrm>
            <a:off x="0" y="764996"/>
            <a:ext cx="121919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i="1" dirty="0">
                <a:solidFill>
                  <a:schemeClr val="accent3"/>
                </a:solidFill>
              </a:rPr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976ABC-9501-E7AA-0537-BFFD5821D174}"/>
              </a:ext>
            </a:extLst>
          </p:cNvPr>
          <p:cNvSpPr txBox="1"/>
          <p:nvPr/>
        </p:nvSpPr>
        <p:spPr>
          <a:xfrm>
            <a:off x="1307691" y="1582340"/>
            <a:ext cx="100461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Experimental Techniques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Standard-Model </a:t>
            </a:r>
            <a:r>
              <a:rPr lang="en-US" dirty="0">
                <a:solidFill>
                  <a:schemeClr val="accent3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accent3"/>
                </a:solidFill>
              </a:rPr>
              <a:t> interactions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Detectors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>
                <a:solidFill>
                  <a:schemeClr val="accent3"/>
                </a:solidFill>
              </a:rPr>
              <a:t>MINERvA</a:t>
            </a:r>
            <a:r>
              <a:rPr lang="en-US" dirty="0">
                <a:solidFill>
                  <a:schemeClr val="accent3"/>
                </a:solidFill>
              </a:rPr>
              <a:t> highlights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Nuclear Effects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Structure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Dynamics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TKI Phenomenology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Key variables 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Current results</a:t>
            </a:r>
          </a:p>
          <a:p>
            <a:pPr marL="800100" lvl="1" indent="-342900">
              <a:buFont typeface="+mj-lt"/>
              <a:buAutoNum type="alphaLcPeriod"/>
            </a:pPr>
            <a:endParaRPr lang="en-US" dirty="0">
              <a:solidFill>
                <a:schemeClr val="accent3"/>
              </a:solidFill>
            </a:endParaRPr>
          </a:p>
          <a:p>
            <a:r>
              <a:rPr lang="en-US" b="1" i="1" dirty="0">
                <a:solidFill>
                  <a:schemeClr val="accent3"/>
                </a:solidFill>
              </a:rPr>
              <a:t>Quizzes</a:t>
            </a:r>
            <a:r>
              <a:rPr lang="en-US" dirty="0">
                <a:solidFill>
                  <a:schemeClr val="accent3"/>
                </a:solidFill>
              </a:rPr>
              <a:t> and </a:t>
            </a:r>
            <a:r>
              <a:rPr lang="en-US" b="1" i="1" dirty="0">
                <a:solidFill>
                  <a:schemeClr val="accent1"/>
                </a:solidFill>
              </a:rPr>
              <a:t>Homework</a:t>
            </a:r>
            <a:r>
              <a:rPr lang="en-US" dirty="0">
                <a:solidFill>
                  <a:schemeClr val="accent3"/>
                </a:solidFill>
              </a:rPr>
              <a:t> are again prepared. Number of * (0-3) indicates the difficulty. </a:t>
            </a:r>
          </a:p>
        </p:txBody>
      </p:sp>
    </p:spTree>
    <p:extLst>
      <p:ext uri="{BB962C8B-B14F-4D97-AF65-F5344CB8AC3E}">
        <p14:creationId xmlns:p14="http://schemas.microsoft.com/office/powerpoint/2010/main" val="14819694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C6D688-83B3-CD40-B860-A646CC2FB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370161-1919-DA40-AC48-CF2BED993193}" type="slidenum">
              <a:rPr lang="en-US" smtClean="0"/>
              <a:t>30</a:t>
            </a:fld>
            <a:endParaRPr lang="en-US"/>
          </a:p>
        </p:txBody>
      </p:sp>
      <p:pic>
        <p:nvPicPr>
          <p:cNvPr id="7" name="image47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38200" y="2243813"/>
            <a:ext cx="2006600" cy="146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8" descr="detmodules.png"/>
          <p:cNvPicPr>
            <a:picLocks/>
          </p:cNvPicPr>
          <p:nvPr/>
        </p:nvPicPr>
        <p:blipFill rotWithShape="1">
          <a:blip r:embed="rId4" cstate="print"/>
          <a:srcRect l="28039" t="28442" r="26093" b="30646"/>
          <a:stretch/>
        </p:blipFill>
        <p:spPr>
          <a:xfrm>
            <a:off x="3691989" y="1602648"/>
            <a:ext cx="3495040" cy="2743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FAB312-BFEE-E944-9498-EEB76E7D43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lum/>
            <a:alphaModFix/>
          </a:blip>
          <a:srcRect t="22796" b="14547"/>
          <a:stretch/>
        </p:blipFill>
        <p:spPr>
          <a:xfrm>
            <a:off x="8094853" y="1794074"/>
            <a:ext cx="3206036" cy="30131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4927D2-4DCC-7144-9EE6-7A7C9B8029D5}"/>
              </a:ext>
            </a:extLst>
          </p:cNvPr>
          <p:cNvSpPr txBox="1"/>
          <p:nvPr/>
        </p:nvSpPr>
        <p:spPr>
          <a:xfrm>
            <a:off x="306754" y="3946419"/>
            <a:ext cx="292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Scintillator bar (CH)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3.3 cm base, 1.7 cm height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ns timing resolution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25ACEB-A667-C64D-878B-6738E9770795}"/>
              </a:ext>
            </a:extLst>
          </p:cNvPr>
          <p:cNvSpPr txBox="1"/>
          <p:nvPr/>
        </p:nvSpPr>
        <p:spPr>
          <a:xfrm>
            <a:off x="3524738" y="4546584"/>
            <a:ext cx="3837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3 views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2.7 mm position resolution per plane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C9494B-0183-1849-82CE-C47A52F7044F}"/>
              </a:ext>
            </a:extLst>
          </p:cNvPr>
          <p:cNvSpPr txBox="1"/>
          <p:nvPr/>
        </p:nvSpPr>
        <p:spPr>
          <a:xfrm>
            <a:off x="8034218" y="4807273"/>
            <a:ext cx="2230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Non-magnetized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D2023A-B368-D345-B5E8-D174706139A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B08A7B-A0AF-9D85-75C9-8DE970BF7143}"/>
              </a:ext>
            </a:extLst>
          </p:cNvPr>
          <p:cNvSpPr txBox="1"/>
          <p:nvPr/>
        </p:nvSpPr>
        <p:spPr>
          <a:xfrm>
            <a:off x="2117097" y="3456584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bg1"/>
                </a:solidFill>
              </a:rPr>
              <a:t>MINERvA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285895-EFD1-FB22-32A3-AD5BA4A9C1AC}"/>
              </a:ext>
            </a:extLst>
          </p:cNvPr>
          <p:cNvSpPr txBox="1"/>
          <p:nvPr/>
        </p:nvSpPr>
        <p:spPr>
          <a:xfrm>
            <a:off x="3691989" y="1794074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64C397-3F7E-F27C-7FED-18A140FE4802}"/>
              </a:ext>
            </a:extLst>
          </p:cNvPr>
          <p:cNvSpPr txBox="1"/>
          <p:nvPr/>
        </p:nvSpPr>
        <p:spPr>
          <a:xfrm>
            <a:off x="9982200" y="1558284"/>
            <a:ext cx="17819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/>
              <a:t>Photo Credit: R. Hahn</a:t>
            </a:r>
          </a:p>
        </p:txBody>
      </p:sp>
    </p:spTree>
    <p:extLst>
      <p:ext uri="{BB962C8B-B14F-4D97-AF65-F5344CB8AC3E}">
        <p14:creationId xmlns:p14="http://schemas.microsoft.com/office/powerpoint/2010/main" val="9756876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05D01C-40DE-EB44-B8AF-381517699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A9A082-8A96-6F4B-A392-CFC37D06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6EAF4-777E-B144-B3AE-59A0E7393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76EBC-BC1E-CE49-8EC3-CA1E475AA9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018" b="16407"/>
          <a:stretch/>
        </p:blipFill>
        <p:spPr>
          <a:xfrm>
            <a:off x="2594736" y="648399"/>
            <a:ext cx="6992713" cy="3911077"/>
          </a:xfrm>
          <a:prstGeom prst="rect">
            <a:avLst/>
          </a:prstGeom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35720-6538-784C-BC96-D57151F9B1CD}"/>
                  </a:ext>
                </a:extLst>
              </p:cNvPr>
              <p:cNvSpPr txBox="1"/>
              <p:nvPr/>
            </p:nvSpPr>
            <p:spPr>
              <a:xfrm>
                <a:off x="1537809" y="4559476"/>
                <a:ext cx="8709436" cy="15357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Muon momentum resolution (range + curvature)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8% @ 6 GeV/c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Proton threshold 100 MeV K.E., momentum (by range) resolution 2% @ 1 GeV/c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baseline="30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0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 momentum resolution ~20%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High-energy charged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  <a:sym typeface="Wingdings" pitchFamily="2" charset="2"/>
                  </a:rPr>
                  <a:t>p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sym typeface="Wingdings" pitchFamily="2" charset="2"/>
                  </a:rPr>
                  <a:t> energy resolution by calorimetry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18%+8% /</m:t>
                    </m:r>
                    <m:rad>
                      <m:radPr>
                        <m:degHide m:val="on"/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</m:ctrlPr>
                      </m:radPr>
                      <m:deg/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𝐸</m:t>
                        </m:r>
                        <m:r>
                          <a:rPr lang="en-GB" i="1" baseline="-25000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𝜋</m:t>
                        </m:r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/</m:t>
                        </m:r>
                        <m:r>
                          <m:rPr>
                            <m:sty m:val="p"/>
                          </m:rPr>
                          <a:rPr lang="en-GB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sym typeface="Wingdings" pitchFamily="2" charset="2"/>
                          </a:rPr>
                          <m:t>GeV</m:t>
                        </m:r>
                      </m:e>
                    </m:rad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Can also detect neutrons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0735720-6538-784C-BC96-D57151F9B1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7809" y="4559476"/>
                <a:ext cx="8709436" cy="1535741"/>
              </a:xfrm>
              <a:prstGeom prst="rect">
                <a:avLst/>
              </a:prstGeom>
              <a:blipFill>
                <a:blip r:embed="rId4"/>
                <a:stretch>
                  <a:fillRect l="-291" t="-2459" b="-40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B3EA7B-D520-F64F-9FF9-5497F2A1CD5F}"/>
                  </a:ext>
                </a:extLst>
              </p:cNvPr>
              <p:cNvSpPr txBox="1"/>
              <p:nvPr/>
            </p:nvSpPr>
            <p:spPr>
              <a:xfrm>
                <a:off x="8870623" y="3522540"/>
                <a:ext cx="100392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2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d>
                      <m:r>
                        <a:rPr lang="en-GB" sz="1200" b="0" i="1" smtClean="0">
                          <a:latin typeface="Cambria Math" panose="02040503050406030204" pitchFamily="18" charset="0"/>
                        </a:rPr>
                        <m:t>=1.3 </m:t>
                      </m:r>
                      <m:r>
                        <m:rPr>
                          <m:sty m:val="p"/>
                        </m:rPr>
                        <a:rPr lang="en-GB" sz="1200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7B3EA7B-D520-F64F-9FF9-5497F2A1CD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0623" y="3522540"/>
                <a:ext cx="1003928" cy="276999"/>
              </a:xfrm>
              <a:prstGeom prst="rect">
                <a:avLst/>
              </a:prstGeom>
              <a:blipFill>
                <a:blip r:embed="rId5"/>
                <a:stretch>
                  <a:fillRect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52FC01C-BE97-AF42-A87B-33CBBB4B318A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277B2F-3D50-A88F-DEBA-D50996ABE0A2}"/>
              </a:ext>
            </a:extLst>
          </p:cNvPr>
          <p:cNvSpPr txBox="1"/>
          <p:nvPr/>
        </p:nvSpPr>
        <p:spPr>
          <a:xfrm>
            <a:off x="4038600" y="1231366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4833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B5896-780A-1746-9139-83F6E0C31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671F02-6363-1148-A084-2664081A4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C6092F-945B-AB4B-A51C-BF8E246B7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7D0421-8C75-1847-B79F-A2E23D7F6104}"/>
              </a:ext>
            </a:extLst>
          </p:cNvPr>
          <p:cNvSpPr txBox="1"/>
          <p:nvPr/>
        </p:nvSpPr>
        <p:spPr>
          <a:xfrm>
            <a:off x="0" y="0"/>
            <a:ext cx="6749318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Neutrino-Electron Elastic Scattering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71F2BC8-E829-CA7A-6B9C-E617A6429B4C}"/>
              </a:ext>
            </a:extLst>
          </p:cNvPr>
          <p:cNvGrpSpPr/>
          <p:nvPr/>
        </p:nvGrpSpPr>
        <p:grpSpPr>
          <a:xfrm>
            <a:off x="453909" y="675545"/>
            <a:ext cx="7169381" cy="3812759"/>
            <a:chOff x="2511309" y="675545"/>
            <a:chExt cx="7169381" cy="3812759"/>
          </a:xfrm>
        </p:grpSpPr>
        <p:pic>
          <p:nvPicPr>
            <p:cNvPr id="6" name="Picture 5" descr="A close up of a piece of paper&#10;&#10;Description automatically generated">
              <a:extLst>
                <a:ext uri="{FF2B5EF4-FFF2-40B4-BE49-F238E27FC236}">
                  <a16:creationId xmlns:a16="http://schemas.microsoft.com/office/drawing/2014/main" id="{E6D0BA86-24E7-4C4D-8DB4-CFC32F8F7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1309" y="1286215"/>
              <a:ext cx="7169381" cy="32020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E1F9F70-143D-6849-A2AD-87DDEE57534C}"/>
                    </a:ext>
                  </a:extLst>
                </p:cNvPr>
                <p:cNvSpPr txBox="1"/>
                <p:nvPr/>
              </p:nvSpPr>
              <p:spPr>
                <a:xfrm>
                  <a:off x="3300324" y="675545"/>
                  <a:ext cx="559134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Well-understood SM process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⟶</m:t>
                        </m:r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oMath>
                    </m:oMathPara>
                  </a14:m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  <a:p>
                  <a:pPr marL="285750" indent="-285750">
                    <a:buFont typeface="Wingdings" pitchFamily="2" charset="2"/>
                    <a:buChar char="q"/>
                  </a:pPr>
                  <a:endPara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BE1F9F70-143D-6849-A2AD-87DDEE575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0324" y="675545"/>
                  <a:ext cx="5591349" cy="923330"/>
                </a:xfrm>
                <a:prstGeom prst="rect">
                  <a:avLst/>
                </a:prstGeom>
                <a:blipFill>
                  <a:blip r:embed="rId4"/>
                  <a:stretch>
                    <a:fillRect l="-905" t="-4110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BC0D38E-CF58-9A4F-9966-26A4EBA316F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6A8B2-69A6-8A50-4DDC-AF1653549880}"/>
              </a:ext>
            </a:extLst>
          </p:cNvPr>
          <p:cNvSpPr txBox="1"/>
          <p:nvPr/>
        </p:nvSpPr>
        <p:spPr>
          <a:xfrm>
            <a:off x="7963128" y="2517927"/>
            <a:ext cx="3774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Homework: Write down the Feynman</a:t>
            </a:r>
            <a:r>
              <a:rPr lang="zh-CN" altLang="en-US" sz="1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diagram(s) for </a:t>
            </a:r>
            <a:r>
              <a:rPr lang="en-US" altLang="zh-CN" sz="1600" b="1" i="1" dirty="0">
                <a:solidFill>
                  <a:schemeClr val="accent1"/>
                </a:solidFill>
                <a:latin typeface="Symbol" pitchFamily="2" charset="2"/>
                <a:cs typeface="Arial" panose="020B0604020202020204" pitchFamily="34" charset="0"/>
              </a:rPr>
              <a:t>n</a:t>
            </a:r>
            <a:r>
              <a:rPr lang="en-US" altLang="zh-CN" sz="1600" b="1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-e elastic scattering.</a:t>
            </a:r>
            <a:endParaRPr lang="en-US" sz="1600" b="1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B9739B-4FBB-1635-F670-C9D6D7A235E7}"/>
                  </a:ext>
                </a:extLst>
              </p:cNvPr>
              <p:cNvSpPr/>
              <p:nvPr/>
            </p:nvSpPr>
            <p:spPr>
              <a:xfrm>
                <a:off x="1734537" y="4683663"/>
                <a:ext cx="8856164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Beam flux prediction: </a:t>
                </a:r>
              </a:p>
              <a:p>
                <a:pPr lvl="1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GEANT4+hadron production data</a:t>
                </a:r>
              </a:p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 situ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flux constrained by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scattering </a:t>
                </a: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[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MINERvA</a:t>
                </a: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Phys.Rev</a:t>
                </a: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. D93, 112007 (2016)</a:t>
                </a:r>
                <a:r>
                  <a:rPr lang="en-US" sz="1000" b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, </a:t>
                </a:r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Phys. Rev. D 100, 092001 (2019)]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reduced by ~ 10% </a:t>
                </a:r>
              </a:p>
              <a:p>
                <a:pPr marL="742950" lvl="1" indent="-285750">
                  <a:buFont typeface="Wingdings" pitchFamily="2" charset="2"/>
                  <a:buChar char="v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uncertainty near the peak reduced from 8% to 4% </a:t>
                </a:r>
                <a:endPara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7CB9739B-4FBB-1635-F670-C9D6D7A235E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537" y="4683663"/>
                <a:ext cx="8856164" cy="1477328"/>
              </a:xfrm>
              <a:prstGeom prst="rect">
                <a:avLst/>
              </a:prstGeom>
              <a:blipFill>
                <a:blip r:embed="rId6"/>
                <a:stretch>
                  <a:fillRect l="-430" t="-1695" b="-50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8AB814A7-118A-E447-BBCA-1A1E264975EC}"/>
              </a:ext>
            </a:extLst>
          </p:cNvPr>
          <p:cNvSpPr txBox="1"/>
          <p:nvPr/>
        </p:nvSpPr>
        <p:spPr>
          <a:xfrm>
            <a:off x="6341404" y="1415164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1297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18E486-EC0F-DA47-AACE-B07ADF24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2F607B-F612-CA45-8AF8-61CC6283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0E4567-6D45-104D-9CF7-CDE1FF6EB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DDBD436-D5AC-3A44-A77A-7B7298ED4150}"/>
              </a:ext>
            </a:extLst>
          </p:cNvPr>
          <p:cNvSpPr txBox="1"/>
          <p:nvPr/>
        </p:nvSpPr>
        <p:spPr>
          <a:xfrm>
            <a:off x="0" y="0"/>
            <a:ext cx="3885329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Inverse Muon Decay</a:t>
            </a:r>
            <a:endParaRPr lang="en-US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995FF4-6341-2341-92A1-B94CCB2B6A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832" b="4077"/>
          <a:stretch/>
        </p:blipFill>
        <p:spPr>
          <a:xfrm>
            <a:off x="838200" y="2076972"/>
            <a:ext cx="10452100" cy="25501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E888A1E-2190-0943-B7B1-B3710D6AB54D}"/>
                  </a:ext>
                </a:extLst>
              </p:cNvPr>
              <p:cNvSpPr/>
              <p:nvPr/>
            </p:nvSpPr>
            <p:spPr>
              <a:xfrm>
                <a:off x="10248609" y="2909054"/>
                <a:ext cx="50661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9E888A1E-2190-0943-B7B1-B3710D6AB5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48609" y="2909054"/>
                <a:ext cx="506613" cy="369332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B0D5A4-B84D-E84D-9B6A-72AC2C22BF1F}"/>
                  </a:ext>
                </a:extLst>
              </p:cNvPr>
              <p:cNvSpPr txBox="1"/>
              <p:nvPr/>
            </p:nvSpPr>
            <p:spPr>
              <a:xfrm>
                <a:off x="838200" y="692582"/>
                <a:ext cx="3967753" cy="12226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(Muon decay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p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en-GB" i="1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acc>
                    <m:r>
                      <a:rPr lang="en-GB" i="1" baseline="-2500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</a:rPr>
                      <m:t>𝑒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)</a:t>
                </a:r>
              </a:p>
              <a:p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Another well-understood SM process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  <m:r>
                            <a:rPr lang="en-US" i="1" baseline="-2500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en-GB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GB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r>
                            <a:rPr lang="en-GB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→</m:t>
                          </m:r>
                          <m:r>
                            <a:rPr lang="en-US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GB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GB" i="1" baseline="-2500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algn="ctr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Inverse muon decay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2B0D5A4-B84D-E84D-9B6A-72AC2C22BF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692582"/>
                <a:ext cx="3967753" cy="1222642"/>
              </a:xfrm>
              <a:prstGeom prst="rect">
                <a:avLst/>
              </a:prstGeom>
              <a:blipFill>
                <a:blip r:embed="rId6"/>
                <a:stretch>
                  <a:fillRect l="-1597" t="-3093" r="-319" b="-721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ADEE18AF-E9F5-2A40-A70C-EBE9275501A6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0FE0AB-6CE0-29A8-AF25-86A9A35627CB}"/>
              </a:ext>
            </a:extLst>
          </p:cNvPr>
          <p:cNvSpPr txBox="1"/>
          <p:nvPr/>
        </p:nvSpPr>
        <p:spPr>
          <a:xfrm>
            <a:off x="5761822" y="4811193"/>
            <a:ext cx="5591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flux constraint method 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MINERvA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Phys.Rev.D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104, 092010 (2021)]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7F3660-2949-4C87-D3BB-9094900F0EAC}"/>
                  </a:ext>
                </a:extLst>
              </p:cNvPr>
              <p:cNvSpPr txBox="1"/>
              <p:nvPr/>
            </p:nvSpPr>
            <p:spPr>
              <a:xfrm>
                <a:off x="838199" y="4995859"/>
                <a:ext cx="10734029" cy="1097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Homework: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Write down the Feynman</a:t>
                </a:r>
                <a:r>
                  <a:rPr lang="zh-CN" altLang="en-US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diagram(s).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is the minimum neutrino energy for this process to happen (that is, the neutrino energy threshold)?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this technique constrain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𝝂</m:t>
                            </m:r>
                          </m:e>
                        </m:acc>
                      </m:e>
                      <m:sub>
                        <m:r>
                          <a:rPr lang="en-US" altLang="zh-CN" sz="1600" b="1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𝝁</m:t>
                        </m:r>
                      </m:sub>
                    </m:sSub>
                  </m:oMath>
                </a14:m>
                <a:r>
                  <a:rPr lang="en-US" altLang="zh-CN" sz="1600" b="1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flux?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77F3660-2949-4C87-D3BB-9094900F0E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4995859"/>
                <a:ext cx="10734029" cy="1097160"/>
              </a:xfrm>
              <a:prstGeom prst="rect">
                <a:avLst/>
              </a:prstGeom>
              <a:blipFill>
                <a:blip r:embed="rId8"/>
                <a:stretch>
                  <a:fillRect l="-236" t="-1136" b="-3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EA5EC7F-A3CA-00A7-9F1B-7BC22FFC7AC1}"/>
              </a:ext>
            </a:extLst>
          </p:cNvPr>
          <p:cNvSpPr txBox="1"/>
          <p:nvPr/>
        </p:nvSpPr>
        <p:spPr>
          <a:xfrm>
            <a:off x="10381562" y="2076972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MINERvA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23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4569916E-8D62-7C45-8958-CBE6542E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5890" y="422695"/>
            <a:ext cx="3111500" cy="1524000"/>
          </a:xfrm>
          <a:prstGeom prst="rect">
            <a:avLst/>
          </a:prstGeom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039874-72FE-9A49-AE8A-0E3BCE31A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" y="475932"/>
            <a:ext cx="2870200" cy="1417527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13F963-A9F4-244D-8AF2-56F8183AD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4E3FD5-247D-F34D-9705-9112F7F9A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E170D-C1E5-594D-B67D-4199281A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34</a:t>
            </a:fld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D3EAAF-4897-AC44-B3AB-6DC48C6FF38F}"/>
              </a:ext>
            </a:extLst>
          </p:cNvPr>
          <p:cNvSpPr txBox="1"/>
          <p:nvPr/>
        </p:nvSpPr>
        <p:spPr>
          <a:xfrm>
            <a:off x="624840" y="2000058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Pion decay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D5E0A9-51DE-AD48-8D44-47B08373931D}"/>
              </a:ext>
            </a:extLst>
          </p:cNvPr>
          <p:cNvSpPr txBox="1"/>
          <p:nvPr/>
        </p:nvSpPr>
        <p:spPr>
          <a:xfrm>
            <a:off x="3945891" y="1946822"/>
            <a:ext cx="27393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“Inverse pion decay”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✗ forbidden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006DC2-4D6D-864B-9461-E53D0E446A67}"/>
              </a:ext>
            </a:extLst>
          </p:cNvPr>
          <p:cNvSpPr txBox="1"/>
          <p:nvPr/>
        </p:nvSpPr>
        <p:spPr>
          <a:xfrm>
            <a:off x="0" y="0"/>
            <a:ext cx="7501254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Charged-Current Coherent </a:t>
            </a:r>
            <a:r>
              <a:rPr lang="en-US" sz="3000" b="1" i="1" dirty="0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p</a:t>
            </a:r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 Production</a:t>
            </a:r>
            <a:endParaRPr lang="en-US" sz="1200" i="1" dirty="0">
              <a:solidFill>
                <a:srgbClr val="808080"/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EFB11BB-8766-3330-3B99-F0E64075817A}"/>
              </a:ext>
            </a:extLst>
          </p:cNvPr>
          <p:cNvGrpSpPr/>
          <p:nvPr/>
        </p:nvGrpSpPr>
        <p:grpSpPr>
          <a:xfrm>
            <a:off x="3945890" y="2466364"/>
            <a:ext cx="7661327" cy="844926"/>
            <a:chOff x="3945890" y="2466364"/>
            <a:chExt cx="7661327" cy="84492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049BA7E-33A3-D14D-BFBD-EED7DC01F944}"/>
                </a:ext>
              </a:extLst>
            </p:cNvPr>
            <p:cNvSpPr/>
            <p:nvPr/>
          </p:nvSpPr>
          <p:spPr>
            <a:xfrm>
              <a:off x="7238418" y="2788070"/>
              <a:ext cx="436879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accent2"/>
                  </a:solidFill>
                </a:rPr>
                <a:t>Intrinsic background to HNL search </a:t>
              </a:r>
            </a:p>
            <a:p>
              <a:pPr algn="r"/>
              <a:r>
                <a:rPr lang="en-US" sz="1000" dirty="0">
                  <a:solidFill>
                    <a:schemeClr val="accent2"/>
                  </a:solidFill>
                </a:rPr>
                <a:t>[T2K, </a:t>
              </a:r>
              <a:r>
                <a:rPr lang="en-US" sz="1000" dirty="0" err="1">
                  <a:solidFill>
                    <a:schemeClr val="accent2"/>
                  </a:solidFill>
                </a:rPr>
                <a:t>Phys.Rev</a:t>
              </a:r>
              <a:r>
                <a:rPr lang="en-US" sz="1000" dirty="0">
                  <a:solidFill>
                    <a:schemeClr val="accent2"/>
                  </a:solidFill>
                </a:rPr>
                <a:t>. D100, 052006 (2019)]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A42688D-9C17-874B-99B1-C90724105D5D}"/>
                    </a:ext>
                  </a:extLst>
                </p:cNvPr>
                <p:cNvSpPr/>
                <p:nvPr/>
              </p:nvSpPr>
              <p:spPr>
                <a:xfrm>
                  <a:off x="3945890" y="2466364"/>
                  <a:ext cx="3655060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solidFill>
                        <a:schemeClr val="accent2"/>
                      </a:solidFill>
                    </a:rPr>
                    <a:t>✓ IF </a:t>
                  </a:r>
                  <a14:m>
                    <m:oMath xmlns:m="http://schemas.openxmlformats.org/officeDocument/2006/math">
                      <m:r>
                        <a:rPr lang="en-US" b="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b="0" i="1" baseline="-25000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</m:oMath>
                  </a14:m>
                  <a:r>
                    <a:rPr lang="en-US" dirty="0">
                      <a:solidFill>
                        <a:schemeClr val="accent2"/>
                      </a:solidFill>
                    </a:rPr>
                    <a:t> is replaced by a heavy neutrino (heavy neutral lepton)   </a:t>
                  </a:r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0A42688D-9C17-874B-99B1-C90724105D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5890" y="2466364"/>
                  <a:ext cx="3655060" cy="646331"/>
                </a:xfrm>
                <a:prstGeom prst="rect">
                  <a:avLst/>
                </a:prstGeom>
                <a:blipFill>
                  <a:blip r:embed="rId5"/>
                  <a:stretch>
                    <a:fillRect l="-1384" t="-3846" b="-1346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95C470-D8A5-F3B5-B9B5-044318F438D5}"/>
              </a:ext>
            </a:extLst>
          </p:cNvPr>
          <p:cNvGrpSpPr/>
          <p:nvPr/>
        </p:nvGrpSpPr>
        <p:grpSpPr>
          <a:xfrm>
            <a:off x="7268400" y="422695"/>
            <a:ext cx="4368800" cy="2447457"/>
            <a:chOff x="7508240" y="422695"/>
            <a:chExt cx="4368800" cy="24474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786AFD8-F154-3D47-9425-30F2FF047D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508240" y="422695"/>
              <a:ext cx="4368800" cy="2146300"/>
            </a:xfrm>
            <a:prstGeom prst="rect">
              <a:avLst/>
            </a:prstGeom>
            <a:ln>
              <a:noFill/>
            </a:ln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A88DF37-CC4C-8D4A-9093-D4B12898E434}"/>
                </a:ext>
              </a:extLst>
            </p:cNvPr>
            <p:cNvSpPr txBox="1"/>
            <p:nvPr/>
          </p:nvSpPr>
          <p:spPr>
            <a:xfrm>
              <a:off x="7508240" y="1946822"/>
              <a:ext cx="436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Coherent production</a:t>
              </a:r>
            </a:p>
            <a:p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à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la QED pair prod.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✓ allowed</a:t>
              </a:r>
              <a:endPara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2F1B0AC-DF17-D540-806D-5F5EB3CCCB81}"/>
              </a:ext>
            </a:extLst>
          </p:cNvPr>
          <p:cNvPicPr>
            <a:picLocks noChangeAspect="1"/>
          </p:cNvPicPr>
          <p:nvPr/>
        </p:nvPicPr>
        <p:blipFill>
          <a:blip r:embed="rId7">
            <a:lum/>
            <a:alphaModFix/>
          </a:blip>
          <a:stretch>
            <a:fillRect/>
          </a:stretch>
        </p:blipFill>
        <p:spPr>
          <a:xfrm>
            <a:off x="0" y="6126578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EC5B10B-412C-AC6A-4353-52BF41D31D99}"/>
              </a:ext>
            </a:extLst>
          </p:cNvPr>
          <p:cNvSpPr txBox="1"/>
          <p:nvPr/>
        </p:nvSpPr>
        <p:spPr>
          <a:xfrm>
            <a:off x="3670852" y="255767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FC44D82-FD8B-6154-5AD6-0F50BDFAAAD7}"/>
              </a:ext>
            </a:extLst>
          </p:cNvPr>
          <p:cNvGrpSpPr/>
          <p:nvPr/>
        </p:nvGrpSpPr>
        <p:grpSpPr>
          <a:xfrm>
            <a:off x="10360476" y="114918"/>
            <a:ext cx="1730973" cy="1530747"/>
            <a:chOff x="10360476" y="114918"/>
            <a:chExt cx="1730973" cy="153074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17BAF07-7BAC-7BD6-7928-9E13FE75DFEB}"/>
                </a:ext>
              </a:extLst>
            </p:cNvPr>
            <p:cNvSpPr txBox="1"/>
            <p:nvPr/>
          </p:nvSpPr>
          <p:spPr>
            <a:xfrm>
              <a:off x="10531701" y="114918"/>
              <a:ext cx="13885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Pair production</a:t>
              </a: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DCD158D-70A8-04A9-6113-140AFEFF2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360476" y="353647"/>
              <a:ext cx="1730973" cy="129201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C95ADF4E-C85B-7903-A99E-D9F0EA080C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57390" y="3414339"/>
            <a:ext cx="4753610" cy="283896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EC73073-9BAB-2999-A129-0A1E42E803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81400" y="3328127"/>
            <a:ext cx="3331029" cy="30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34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0C49AB-9089-6245-BC57-3395D943D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094647-9F5E-A64A-9182-94381C6A8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06694-26AF-394D-9F06-44CE70B11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3BB0E8-014D-BC4A-8672-16369F0EED3A}"/>
              </a:ext>
            </a:extLst>
          </p:cNvPr>
          <p:cNvSpPr txBox="1"/>
          <p:nvPr/>
        </p:nvSpPr>
        <p:spPr>
          <a:xfrm>
            <a:off x="0" y="0"/>
            <a:ext cx="3263877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Kaon Production</a:t>
            </a:r>
            <a:endParaRPr lang="en-US" sz="1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AC17FE-9139-0B4D-B150-614C2BAE7AB9}"/>
              </a:ext>
            </a:extLst>
          </p:cNvPr>
          <p:cNvSpPr txBox="1"/>
          <p:nvPr/>
        </p:nvSpPr>
        <p:spPr>
          <a:xfrm>
            <a:off x="1058238" y="4337673"/>
            <a:ext cx="5031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decay-at-rest signature 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12.4 ns lifetime, kink, energy deposit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3D1CFCF-2705-4344-AA33-FAB88AF2C97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904969-893D-D648-BC8C-BA48F4A1C975}"/>
              </a:ext>
            </a:extLst>
          </p:cNvPr>
          <p:cNvSpPr/>
          <p:nvPr/>
        </p:nvSpPr>
        <p:spPr>
          <a:xfrm>
            <a:off x="1479944" y="1006967"/>
            <a:ext cx="23391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“Inverse kaon decay”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— Coherent K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F9CCB5-56A1-02BE-B6A7-353115FBE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71" y="1605238"/>
            <a:ext cx="5199746" cy="27817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F194E07-91C6-3AA4-75F3-6E1305CB6C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148" y="728864"/>
            <a:ext cx="5031652" cy="540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5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679D57-07D6-1E4D-A72E-56DC546F5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7D50A8-94B6-5D4C-98E9-C0F184F3A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FAA809-1243-674A-B472-61D4ADBF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36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CC18D0-4B40-524C-A4A4-1A5A6FCED3C9}"/>
              </a:ext>
            </a:extLst>
          </p:cNvPr>
          <p:cNvSpPr txBox="1"/>
          <p:nvPr/>
        </p:nvSpPr>
        <p:spPr>
          <a:xfrm>
            <a:off x="440480" y="3587711"/>
            <a:ext cx="48181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Proton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decay at rest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 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K</a:t>
            </a:r>
            <a:r>
              <a:rPr lang="en-US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+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105 MeV K.E.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Nice kinematic signature with decay chain coincidence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     Or not?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370314-B7FF-0F4F-86E2-4AC054F2B638}"/>
              </a:ext>
            </a:extLst>
          </p:cNvPr>
          <p:cNvSpPr txBox="1"/>
          <p:nvPr/>
        </p:nvSpPr>
        <p:spPr>
          <a:xfrm>
            <a:off x="5449935" y="561666"/>
            <a:ext cx="6668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Protons inside a nucleus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Bound nucleons are moving—Fermi motion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accent2"/>
                </a:solidFill>
              </a:rPr>
              <a:t>Interactions while exiting, very often breaking up the nucleus—final state interactions (FSI)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1C4A6C7-7727-2A46-8909-9D86809FA268}"/>
              </a:ext>
            </a:extLst>
          </p:cNvPr>
          <p:cNvSpPr/>
          <p:nvPr/>
        </p:nvSpPr>
        <p:spPr>
          <a:xfrm>
            <a:off x="5449935" y="1985841"/>
            <a:ext cx="63213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Bound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-proton decay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K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20-200 MeV K.E. (not considering FSI)</a:t>
            </a:r>
            <a:endParaRPr lang="en-US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✗ background from K</a:t>
            </a:r>
            <a:r>
              <a:rPr lang="en-US" baseline="30000" dirty="0">
                <a:solidFill>
                  <a:schemeClr val="accent6">
                    <a:lumMod val="75000"/>
                  </a:schemeClr>
                </a:solidFill>
              </a:rPr>
              <a:t>+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production by atmospheric neutrinos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83D8DC-D2C0-4340-B856-E24A91A43FBF}"/>
              </a:ext>
            </a:extLst>
          </p:cNvPr>
          <p:cNvSpPr/>
          <p:nvPr/>
        </p:nvSpPr>
        <p:spPr>
          <a:xfrm>
            <a:off x="2720704" y="1287023"/>
            <a:ext cx="226696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JUNO,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J.Phys.G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43, 030401 (2016)</a:t>
            </a:r>
            <a:endParaRPr lang="en-GB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7802F3-5F7D-90D9-C762-170BADE98BB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5395E-FCD9-0394-ED78-3619C0B22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81" y="1533244"/>
            <a:ext cx="4747045" cy="20864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0A3980-EB0B-6208-C14F-72704DD465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215" y="3107032"/>
            <a:ext cx="5180769" cy="305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41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0D51F-0661-F6C4-3520-D8E0D420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E7A3E-057D-18CC-FCE5-7480F79A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3261B-287B-1EAE-328F-F09471E0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37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CD3C-7B60-FA25-767D-90CC005CF5AE}"/>
              </a:ext>
            </a:extLst>
          </p:cNvPr>
          <p:cNvSpPr txBox="1"/>
          <p:nvPr/>
        </p:nvSpPr>
        <p:spPr>
          <a:xfrm>
            <a:off x="2133600" y="2767280"/>
            <a:ext cx="7500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3"/>
                </a:solidFill>
              </a:rPr>
              <a:t>Part 2: Nuclear Effects</a:t>
            </a:r>
          </a:p>
          <a:p>
            <a:pPr algn="r"/>
            <a:r>
              <a:rPr lang="en-US" sz="2000" b="1" i="1" dirty="0">
                <a:solidFill>
                  <a:schemeClr val="accent3"/>
                </a:solidFill>
              </a:rPr>
              <a:t>—it’s all about systematics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4EBE3F-20F6-53CE-23C7-9D2343BA465A}"/>
              </a:ext>
            </a:extLst>
          </p:cNvPr>
          <p:cNvSpPr txBox="1"/>
          <p:nvPr/>
        </p:nvSpPr>
        <p:spPr>
          <a:xfrm>
            <a:off x="4121664" y="4797239"/>
            <a:ext cx="36747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i="1" dirty="0">
                <a:solidFill>
                  <a:schemeClr val="accent3"/>
                </a:solidFill>
              </a:rPr>
              <a:t>A: 10	B: 1	C: 0.1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FB0A03-FC7F-F8FA-24BB-9ECACE1A1751}"/>
                  </a:ext>
                </a:extLst>
              </p:cNvPr>
              <p:cNvSpPr txBox="1"/>
              <p:nvPr/>
            </p:nvSpPr>
            <p:spPr>
              <a:xfrm>
                <a:off x="3917703" y="3993768"/>
                <a:ext cx="4356593" cy="8406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600" b="1" i="1" dirty="0">
                    <a:solidFill>
                      <a:schemeClr val="accent3"/>
                    </a:solidFill>
                  </a:rPr>
                  <a:t>Quiz: Here is a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6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GB" sz="16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16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𝒚𝒆𝒂𝒓</m:t>
                      </m:r>
                      <m:r>
                        <a:rPr lang="en-GB" sz="16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1" i="1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𝝅</m:t>
                          </m:r>
                          <m:r>
                            <a:rPr lang="en-US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e>
                        <m:sup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#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𝒅𝒂𝒚𝒔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𝒐𝒇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𝒘𝒆𝒆𝒌</m:t>
                          </m:r>
                          <m:r>
                            <a:rPr lang="en-GB" sz="1600" b="1" i="1" smtClean="0">
                              <a:solidFill>
                                <a:schemeClr val="accent3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  <m:r>
                        <a:rPr lang="en-GB" sz="1600" b="1" i="1" smtClean="0">
                          <a:solidFill>
                            <a:schemeClr val="accent3"/>
                          </a:solidFill>
                          <a:latin typeface="Cambria Math" panose="02040503050406030204" pitchFamily="18" charset="0"/>
                        </a:rPr>
                        <m:t>𝒔𝒆𝒄𝒐𝒏𝒅𝒔</m:t>
                      </m:r>
                    </m:oMath>
                  </m:oMathPara>
                </a14:m>
                <a:endParaRPr lang="en-US" sz="1600" b="1" i="1" dirty="0">
                  <a:solidFill>
                    <a:schemeClr val="accent3"/>
                  </a:solidFill>
                </a:endParaRPr>
              </a:p>
              <a:p>
                <a:r>
                  <a:rPr lang="en-US" sz="1600" b="1" i="1" dirty="0">
                    <a:solidFill>
                      <a:schemeClr val="accent3"/>
                    </a:solidFill>
                  </a:rPr>
                  <a:t>It is wrong by a few  __%. 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FB0A03-FC7F-F8FA-24BB-9ECACE1A17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703" y="3993768"/>
                <a:ext cx="4356593" cy="840615"/>
              </a:xfrm>
              <a:prstGeom prst="rect">
                <a:avLst/>
              </a:prstGeom>
              <a:blipFill>
                <a:blip r:embed="rId2"/>
                <a:stretch>
                  <a:fillRect l="-872" t="-2985" b="-8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0801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CF3254-B1C7-0942-984C-E2111BABA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F7B85C-1424-0149-B97F-6E4C27F0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737768-E0BB-944D-ABFE-0A2E7A905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38</a:t>
            </a:fld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3D4023-6BF2-F532-310E-0B52FD13C8D5}"/>
              </a:ext>
            </a:extLst>
          </p:cNvPr>
          <p:cNvGrpSpPr/>
          <p:nvPr/>
        </p:nvGrpSpPr>
        <p:grpSpPr>
          <a:xfrm>
            <a:off x="40747" y="905299"/>
            <a:ext cx="5916031" cy="4061069"/>
            <a:chOff x="40747" y="905299"/>
            <a:chExt cx="5916031" cy="4061069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7BED5462-F105-FD46-B6CF-0CACB2B37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5493" y="1890184"/>
              <a:ext cx="5811285" cy="307618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9BE7062-A6E1-0940-960D-4AA99743ACB7}"/>
                </a:ext>
              </a:extLst>
            </p:cNvPr>
            <p:cNvSpPr txBox="1"/>
            <p:nvPr/>
          </p:nvSpPr>
          <p:spPr>
            <a:xfrm>
              <a:off x="40747" y="905299"/>
              <a:ext cx="438819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Elements</a:t>
              </a:r>
              <a:r>
                <a:rPr lang="en-GB" sz="4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</a:t>
              </a:r>
            </a:p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(Mendeleev, 1869)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78D7CC-253B-5EC7-9BB2-41686742C09E}"/>
              </a:ext>
            </a:extLst>
          </p:cNvPr>
          <p:cNvGrpSpPr/>
          <p:nvPr/>
        </p:nvGrpSpPr>
        <p:grpSpPr>
          <a:xfrm>
            <a:off x="6374888" y="905299"/>
            <a:ext cx="5671619" cy="3580780"/>
            <a:chOff x="5956300" y="-89432"/>
            <a:chExt cx="5671619" cy="3580780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AD552955-3B23-B941-8EE2-AF7E5EB10D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733241" y="1154548"/>
              <a:ext cx="2565400" cy="23368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2AF28-6F30-C44E-A3CE-46150A9254C9}"/>
                </a:ext>
              </a:extLst>
            </p:cNvPr>
            <p:cNvSpPr txBox="1"/>
            <p:nvPr/>
          </p:nvSpPr>
          <p:spPr>
            <a:xfrm>
              <a:off x="9524343" y="614224"/>
              <a:ext cx="21035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Nucleus (Rutherford, 1911)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416259-C738-854E-A6BB-410FDA16F962}"/>
                </a:ext>
              </a:extLst>
            </p:cNvPr>
            <p:cNvSpPr txBox="1"/>
            <p:nvPr/>
          </p:nvSpPr>
          <p:spPr>
            <a:xfrm>
              <a:off x="5956300" y="-89432"/>
              <a:ext cx="14959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Atom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4CAC368-9B80-C442-BF6C-AC225515F85D}"/>
                </a:ext>
              </a:extLst>
            </p:cNvPr>
            <p:cNvSpPr txBox="1"/>
            <p:nvPr/>
          </p:nvSpPr>
          <p:spPr>
            <a:xfrm>
              <a:off x="5956300" y="867755"/>
              <a:ext cx="33691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 (J. J. Thomson, 1897)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49A5A7-2EB2-264C-B1F6-733D04177D22}"/>
                </a:ext>
              </a:extLst>
            </p:cNvPr>
            <p:cNvSpPr txBox="1"/>
            <p:nvPr/>
          </p:nvSpPr>
          <p:spPr>
            <a:xfrm>
              <a:off x="7030038" y="1962584"/>
              <a:ext cx="5581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H-1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C3458B5-3C00-E64E-AD5B-46AAED2D95EC}"/>
              </a:ext>
            </a:extLst>
          </p:cNvPr>
          <p:cNvSpPr txBox="1"/>
          <p:nvPr/>
        </p:nvSpPr>
        <p:spPr>
          <a:xfrm>
            <a:off x="7459038" y="39350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4D44D2-55BD-E3BC-6461-CC77A73C6A6E}"/>
              </a:ext>
            </a:extLst>
          </p:cNvPr>
          <p:cNvSpPr txBox="1"/>
          <p:nvPr/>
        </p:nvSpPr>
        <p:spPr>
          <a:xfrm>
            <a:off x="1003053" y="5280930"/>
            <a:ext cx="45606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 How many neutrons does argon have?</a:t>
            </a:r>
          </a:p>
        </p:txBody>
      </p:sp>
    </p:spTree>
    <p:extLst>
      <p:ext uri="{BB962C8B-B14F-4D97-AF65-F5344CB8AC3E}">
        <p14:creationId xmlns:p14="http://schemas.microsoft.com/office/powerpoint/2010/main" val="115913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A784B-C658-B43E-FCFE-051FDC375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176B1-A110-CEE0-E783-CDFF71FA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0CAA5A-8B5D-8967-E957-3D325BF0D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7" name="Picture 6" descr="A large crowd of people in a large arena&#10;&#10;Description automatically generated">
            <a:extLst>
              <a:ext uri="{FF2B5EF4-FFF2-40B4-BE49-F238E27FC236}">
                <a16:creationId xmlns:a16="http://schemas.microsoft.com/office/drawing/2014/main" id="{27B8BFE0-18E6-0FA3-CAA5-486E83365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815" y="1476369"/>
            <a:ext cx="5441815" cy="40813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B312AC4-B8CE-2053-7A6D-E9B0980C413B}"/>
              </a:ext>
            </a:extLst>
          </p:cNvPr>
          <p:cNvSpPr txBox="1"/>
          <p:nvPr/>
        </p:nvSpPr>
        <p:spPr>
          <a:xfrm>
            <a:off x="6562623" y="1503167"/>
            <a:ext cx="31229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Nucleus ~ 1 mm</a:t>
            </a:r>
          </a:p>
        </p:txBody>
      </p:sp>
      <p:pic>
        <p:nvPicPr>
          <p:cNvPr id="11" name="Picture 10" descr="A large red sphere in the middle of a city&#10;&#10;Description automatically generated">
            <a:extLst>
              <a:ext uri="{FF2B5EF4-FFF2-40B4-BE49-F238E27FC236}">
                <a16:creationId xmlns:a16="http://schemas.microsoft.com/office/drawing/2014/main" id="{BA092672-D393-3C61-D1C2-EF2AD9254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636" y="1476370"/>
            <a:ext cx="5432716" cy="408136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C3E145-9934-A2B1-814A-ADDE175292B7}"/>
              </a:ext>
            </a:extLst>
          </p:cNvPr>
          <p:cNvSpPr txBox="1"/>
          <p:nvPr/>
        </p:nvSpPr>
        <p:spPr>
          <a:xfrm>
            <a:off x="437530" y="1503167"/>
            <a:ext cx="37016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</a:rPr>
              <a:t>Atom ~ The Sphere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A0CF6F6-6381-93BC-46F0-361A51FCFEE2}"/>
              </a:ext>
            </a:extLst>
          </p:cNvPr>
          <p:cNvGrpSpPr/>
          <p:nvPr/>
        </p:nvGrpSpPr>
        <p:grpSpPr>
          <a:xfrm>
            <a:off x="1061605" y="5023650"/>
            <a:ext cx="3811979" cy="369332"/>
            <a:chOff x="1199408" y="5878286"/>
            <a:chExt cx="3811979" cy="369332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91A364A6-43DC-ABDC-C6BF-0FF12A59AFC5}"/>
                </a:ext>
              </a:extLst>
            </p:cNvPr>
            <p:cNvCxnSpPr>
              <a:cxnSpLocks/>
            </p:cNvCxnSpPr>
            <p:nvPr/>
          </p:nvCxnSpPr>
          <p:spPr>
            <a:xfrm>
              <a:off x="1199408" y="5878286"/>
              <a:ext cx="3811979" cy="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455099-3197-A67A-C543-C25C22585F51}"/>
                </a:ext>
              </a:extLst>
            </p:cNvPr>
            <p:cNvSpPr txBox="1"/>
            <p:nvPr/>
          </p:nvSpPr>
          <p:spPr>
            <a:xfrm>
              <a:off x="2607604" y="5878286"/>
              <a:ext cx="838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157 m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4FA8E42-C731-4EEE-8706-F3B9E1065FA3}"/>
              </a:ext>
            </a:extLst>
          </p:cNvPr>
          <p:cNvSpPr txBox="1"/>
          <p:nvPr/>
        </p:nvSpPr>
        <p:spPr>
          <a:xfrm>
            <a:off x="8135983" y="5650593"/>
            <a:ext cx="384067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Source: </a:t>
            </a:r>
            <a:r>
              <a:rPr lang="en-US" sz="1000" dirty="0">
                <a:solidFill>
                  <a:srgbClr val="0563C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https://en.wikipedia.org/wiki/Sphere_(venue)</a:t>
            </a:r>
            <a:r>
              <a:rPr lang="en-US" sz="1000" dirty="0"/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01388C-D213-2C8D-66B1-10B77C4935D6}"/>
              </a:ext>
            </a:extLst>
          </p:cNvPr>
          <p:cNvSpPr txBox="1"/>
          <p:nvPr/>
        </p:nvSpPr>
        <p:spPr>
          <a:xfrm>
            <a:off x="4038600" y="594191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343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96B7E-9C85-0F6A-CAF5-5634E052F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E71F3-A27A-58CD-9AD8-B3D880647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F4A36A-62AA-40CA-ACC4-99D687E56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96AD13-33BA-8070-D97D-5A186E5EE0D4}"/>
              </a:ext>
            </a:extLst>
          </p:cNvPr>
          <p:cNvSpPr txBox="1"/>
          <p:nvPr/>
        </p:nvSpPr>
        <p:spPr>
          <a:xfrm>
            <a:off x="600382" y="2329996"/>
            <a:ext cx="10885969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Great text on nuclear, particle, and neutrino physics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Mohapatra, R. N., Pal, P. B. (2004). </a:t>
            </a:r>
            <a:r>
              <a:rPr lang="en-US" b="1" i="1" dirty="0">
                <a:solidFill>
                  <a:schemeClr val="accent1"/>
                </a:solidFill>
              </a:rPr>
              <a:t>Massive Neutrinos in Physics and Astrophysics</a:t>
            </a:r>
            <a:r>
              <a:rPr lang="en-US" b="1" dirty="0">
                <a:solidFill>
                  <a:schemeClr val="accent3"/>
                </a:solidFill>
              </a:rPr>
              <a:t>. India: World Scientific.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chemeClr val="accent3"/>
                </a:solidFill>
              </a:rPr>
              <a:t>Giunti</a:t>
            </a:r>
            <a:r>
              <a:rPr lang="en-US" b="1" dirty="0">
                <a:solidFill>
                  <a:schemeClr val="accent3"/>
                </a:solidFill>
              </a:rPr>
              <a:t>, C., Kim, C. W. (2007). </a:t>
            </a:r>
            <a:r>
              <a:rPr lang="en-US" b="1" i="1" dirty="0">
                <a:solidFill>
                  <a:schemeClr val="accent1"/>
                </a:solidFill>
              </a:rPr>
              <a:t>Fundamentals of Neutrino Physics and Astrophysics</a:t>
            </a:r>
            <a:r>
              <a:rPr lang="en-US" b="1" dirty="0">
                <a:solidFill>
                  <a:schemeClr val="accent3"/>
                </a:solidFill>
              </a:rPr>
              <a:t>. United Kingdom: OUP Oxford.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Povh, B., Rith, K., Scholz, C., Zetsche, F., </a:t>
            </a:r>
            <a:r>
              <a:rPr lang="en-US" b="1" dirty="0" err="1">
                <a:solidFill>
                  <a:schemeClr val="accent3"/>
                </a:solidFill>
              </a:rPr>
              <a:t>Rodejohann</a:t>
            </a:r>
            <a:r>
              <a:rPr lang="en-US" b="1" dirty="0">
                <a:solidFill>
                  <a:schemeClr val="accent3"/>
                </a:solidFill>
              </a:rPr>
              <a:t>, W. (2015). </a:t>
            </a:r>
            <a:r>
              <a:rPr lang="en-US" b="1" i="1" dirty="0">
                <a:solidFill>
                  <a:schemeClr val="accent1"/>
                </a:solidFill>
              </a:rPr>
              <a:t>Particles and Nuclei: An Introduction to the Physical Concepts</a:t>
            </a:r>
            <a:r>
              <a:rPr lang="en-US" b="1" dirty="0">
                <a:solidFill>
                  <a:schemeClr val="accent3"/>
                </a:solidFill>
              </a:rPr>
              <a:t>. Germany: Springer Berlin Heidelberg. </a:t>
            </a:r>
            <a:r>
              <a:rPr lang="en-US" b="1" i="1" dirty="0">
                <a:solidFill>
                  <a:schemeClr val="accent2"/>
                </a:solidFill>
              </a:rPr>
              <a:t>7</a:t>
            </a:r>
            <a:r>
              <a:rPr lang="en-US" b="1" i="1" baseline="30000" dirty="0">
                <a:solidFill>
                  <a:schemeClr val="accent2"/>
                </a:solidFill>
              </a:rPr>
              <a:t>th</a:t>
            </a:r>
            <a:r>
              <a:rPr lang="en-US" b="1" i="1" dirty="0">
                <a:solidFill>
                  <a:schemeClr val="accent2"/>
                </a:solidFill>
              </a:rPr>
              <a:t> Ed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Donnelly, T. W., </a:t>
            </a:r>
            <a:r>
              <a:rPr lang="en-US" b="1" dirty="0" err="1">
                <a:solidFill>
                  <a:schemeClr val="accent3"/>
                </a:solidFill>
              </a:rPr>
              <a:t>Formaggio</a:t>
            </a:r>
            <a:r>
              <a:rPr lang="en-US" b="1" dirty="0">
                <a:solidFill>
                  <a:schemeClr val="accent3"/>
                </a:solidFill>
              </a:rPr>
              <a:t>, J. A., Holstein, B. R., Milner, R. G., Surrow, B. (2017). </a:t>
            </a:r>
            <a:r>
              <a:rPr lang="en-US" b="1" i="1" dirty="0">
                <a:solidFill>
                  <a:schemeClr val="accent1"/>
                </a:solidFill>
              </a:rPr>
              <a:t>Foundations of Nuclear and Particle Physics</a:t>
            </a:r>
            <a:r>
              <a:rPr lang="en-US" b="1" dirty="0">
                <a:solidFill>
                  <a:schemeClr val="accent3"/>
                </a:solidFill>
              </a:rPr>
              <a:t>. United Kingdom: Cambridge University Press.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Zuber, K. (2020). </a:t>
            </a:r>
            <a:r>
              <a:rPr lang="en-US" b="1" i="1" dirty="0">
                <a:solidFill>
                  <a:schemeClr val="accent1"/>
                </a:solidFill>
              </a:rPr>
              <a:t>Neutrino Physics</a:t>
            </a:r>
            <a:r>
              <a:rPr lang="en-US" b="1" dirty="0">
                <a:solidFill>
                  <a:schemeClr val="accent3"/>
                </a:solidFill>
              </a:rPr>
              <a:t>. United Kingdom: CRC Press. </a:t>
            </a:r>
            <a:r>
              <a:rPr lang="en-US" b="1" i="1" dirty="0">
                <a:solidFill>
                  <a:schemeClr val="accent2"/>
                </a:solidFill>
              </a:rPr>
              <a:t>3</a:t>
            </a:r>
            <a:r>
              <a:rPr lang="en-US" b="1" i="1" baseline="30000" dirty="0">
                <a:solidFill>
                  <a:schemeClr val="accent2"/>
                </a:solidFill>
              </a:rPr>
              <a:t>rd</a:t>
            </a:r>
            <a:r>
              <a:rPr lang="en-US" b="1" i="1" dirty="0">
                <a:solidFill>
                  <a:schemeClr val="accent2"/>
                </a:solidFill>
              </a:rPr>
              <a:t> Ed</a:t>
            </a:r>
            <a:r>
              <a:rPr lang="en-US" b="1" dirty="0">
                <a:solidFill>
                  <a:schemeClr val="accent3"/>
                </a:solidFill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accent3"/>
                </a:solidFill>
              </a:rPr>
              <a:t>Rubbia, A. (2022). </a:t>
            </a:r>
            <a:r>
              <a:rPr lang="en-US" b="1" i="1" dirty="0">
                <a:solidFill>
                  <a:schemeClr val="accent1"/>
                </a:solidFill>
              </a:rPr>
              <a:t>Phenomenology of Particle Physics</a:t>
            </a:r>
            <a:r>
              <a:rPr lang="en-US" b="1" dirty="0">
                <a:solidFill>
                  <a:schemeClr val="accent3"/>
                </a:solidFill>
              </a:rPr>
              <a:t>. United Kingdom: Cambridge University Press.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B8C4F5-CCBA-298B-F6E1-88950319A40D}"/>
              </a:ext>
            </a:extLst>
          </p:cNvPr>
          <p:cNvSpPr txBox="1"/>
          <p:nvPr/>
        </p:nvSpPr>
        <p:spPr>
          <a:xfrm>
            <a:off x="600382" y="1073632"/>
            <a:ext cx="1099123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accent3"/>
                </a:solidFill>
              </a:rPr>
              <a:t>Great lectures on neutrinos if you want to dive into the subject</a:t>
            </a:r>
            <a:endParaRPr lang="en-US" sz="2000" b="1" i="1" dirty="0">
              <a:solidFill>
                <a:schemeClr val="accent1"/>
              </a:solidFill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chemeClr val="accent3"/>
                </a:solidFill>
              </a:rPr>
              <a:t>Steve Boyd, University of Warwick, </a:t>
            </a:r>
            <a:r>
              <a:rPr lang="en-US" b="1" i="1" dirty="0">
                <a:solidFill>
                  <a:schemeClr val="accent3"/>
                </a:solidFill>
              </a:rPr>
              <a:t>Neutrino Physics Lectures, </a:t>
            </a:r>
            <a:r>
              <a:rPr lang="en-US" b="1" i="1" dirty="0">
                <a:solidFill>
                  <a:schemeClr val="accent3"/>
                </a:solidFill>
                <a:hlinkClick r:id="rId2"/>
              </a:rPr>
              <a:t>Warwick Week</a:t>
            </a:r>
            <a:r>
              <a:rPr lang="en-US" b="1" dirty="0">
                <a:solidFill>
                  <a:schemeClr val="accent3"/>
                </a:solidFill>
              </a:rPr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70933856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>
            <a:extLst>
              <a:ext uri="{FF2B5EF4-FFF2-40B4-BE49-F238E27FC236}">
                <a16:creationId xmlns:a16="http://schemas.microsoft.com/office/drawing/2014/main" id="{56DFFF26-069E-325D-639B-FAD6666EC129}"/>
              </a:ext>
            </a:extLst>
          </p:cNvPr>
          <p:cNvGrpSpPr/>
          <p:nvPr/>
        </p:nvGrpSpPr>
        <p:grpSpPr>
          <a:xfrm>
            <a:off x="5282347" y="4683740"/>
            <a:ext cx="4341337" cy="930152"/>
            <a:chOff x="5282347" y="4563820"/>
            <a:chExt cx="4341337" cy="93015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C0D54E3-81E0-D7C2-6CDC-BB55F71B1C6E}"/>
                </a:ext>
              </a:extLst>
            </p:cNvPr>
            <p:cNvSpPr txBox="1"/>
            <p:nvPr/>
          </p:nvSpPr>
          <p:spPr>
            <a:xfrm flipH="1">
              <a:off x="5872253" y="5124640"/>
              <a:ext cx="29033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(local) density varies with 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r</a:t>
              </a:r>
            </a:p>
          </p:txBody>
        </p:sp>
        <p:sp>
          <p:nvSpPr>
            <p:cNvPr id="49" name="U-turn Arrow 48">
              <a:extLst>
                <a:ext uri="{FF2B5EF4-FFF2-40B4-BE49-F238E27FC236}">
                  <a16:creationId xmlns:a16="http://schemas.microsoft.com/office/drawing/2014/main" id="{41408063-19C1-7442-5C15-05512D6B9E12}"/>
                </a:ext>
              </a:extLst>
            </p:cNvPr>
            <p:cNvSpPr/>
            <p:nvPr/>
          </p:nvSpPr>
          <p:spPr>
            <a:xfrm rot="10800000">
              <a:off x="5282347" y="4563820"/>
              <a:ext cx="4341337" cy="564695"/>
            </a:xfrm>
            <a:prstGeom prst="utur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942724-6871-C05F-0497-BEC3E87AE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9A4407-DC63-A1A9-7D12-13D5B041A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B63A01-BCD8-E797-5B8F-0F196ED3B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40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5824A6-8021-4BCC-1DF2-5F5C72928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66" y="1062277"/>
            <a:ext cx="2585190" cy="47334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A87DE-A23C-03C2-96B9-5AFC77FD1CB9}"/>
              </a:ext>
            </a:extLst>
          </p:cNvPr>
          <p:cNvSpPr txBox="1"/>
          <p:nvPr/>
        </p:nvSpPr>
        <p:spPr>
          <a:xfrm>
            <a:off x="9319098" y="6110129"/>
            <a:ext cx="28729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All figures from </a:t>
            </a:r>
            <a:r>
              <a:rPr lang="en-US" sz="1000" dirty="0" err="1"/>
              <a:t>Povh</a:t>
            </a:r>
            <a:r>
              <a:rPr lang="en-US" sz="1000" dirty="0"/>
              <a:t>, et al. Particles and Nuclei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1EB68AD-F23B-61CB-D0F7-1054D2344692}"/>
              </a:ext>
            </a:extLst>
          </p:cNvPr>
          <p:cNvGrpSpPr/>
          <p:nvPr/>
        </p:nvGrpSpPr>
        <p:grpSpPr>
          <a:xfrm>
            <a:off x="3335293" y="1535457"/>
            <a:ext cx="3713503" cy="3140755"/>
            <a:chOff x="3335293" y="1535457"/>
            <a:chExt cx="3713503" cy="3140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C6AD403-617B-F9EC-D010-8D0323C4A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35293" y="2181788"/>
              <a:ext cx="3713503" cy="24944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D2BB429-144D-2F77-116D-76FCFF9D83B4}"/>
                </a:ext>
              </a:extLst>
            </p:cNvPr>
            <p:cNvSpPr txBox="1"/>
            <p:nvPr/>
          </p:nvSpPr>
          <p:spPr>
            <a:xfrm>
              <a:off x="3939137" y="1535457"/>
              <a:ext cx="3109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Electric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charge density seen by 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electron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scattering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EA345EE-24B7-F3AC-9922-8FDCD76DE411}"/>
              </a:ext>
            </a:extLst>
          </p:cNvPr>
          <p:cNvGrpSpPr/>
          <p:nvPr/>
        </p:nvGrpSpPr>
        <p:grpSpPr>
          <a:xfrm>
            <a:off x="1627019" y="136525"/>
            <a:ext cx="1954381" cy="925752"/>
            <a:chOff x="1852806" y="136525"/>
            <a:chExt cx="1954381" cy="925752"/>
          </a:xfrm>
        </p:grpSpPr>
        <p:sp>
          <p:nvSpPr>
            <p:cNvPr id="10" name="Down Arrow 9">
              <a:extLst>
                <a:ext uri="{FF2B5EF4-FFF2-40B4-BE49-F238E27FC236}">
                  <a16:creationId xmlns:a16="http://schemas.microsoft.com/office/drawing/2014/main" id="{32E8E4CD-22AD-FDDD-69C5-E642591A0F80}"/>
                </a:ext>
              </a:extLst>
            </p:cNvPr>
            <p:cNvSpPr/>
            <p:nvPr/>
          </p:nvSpPr>
          <p:spPr>
            <a:xfrm>
              <a:off x="2715302" y="501650"/>
              <a:ext cx="229388" cy="560627"/>
            </a:xfrm>
            <a:prstGeom prst="down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0524A0-78E5-754F-405B-3B6CD90C6DFB}"/>
                </a:ext>
              </a:extLst>
            </p:cNvPr>
            <p:cNvSpPr txBox="1"/>
            <p:nvPr/>
          </p:nvSpPr>
          <p:spPr>
            <a:xfrm>
              <a:off x="1852806" y="136525"/>
              <a:ext cx="1954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Excitation energy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37382C0-CD68-3675-5640-280DDB004239}"/>
              </a:ext>
            </a:extLst>
          </p:cNvPr>
          <p:cNvSpPr txBox="1"/>
          <p:nvPr/>
        </p:nvSpPr>
        <p:spPr>
          <a:xfrm>
            <a:off x="3939137" y="964551"/>
            <a:ext cx="3384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Homework**: What charge is seen by neutrino CC scattering?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F07953-9CDF-4AF7-431F-02CBEB8F8CEB}"/>
              </a:ext>
            </a:extLst>
          </p:cNvPr>
          <p:cNvSpPr txBox="1"/>
          <p:nvPr/>
        </p:nvSpPr>
        <p:spPr>
          <a:xfrm>
            <a:off x="3581399" y="147706"/>
            <a:ext cx="467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3"/>
                </a:solidFill>
              </a:rPr>
              <a:t>Quiz: What is the momentum scale for 1 </a:t>
            </a:r>
            <a:r>
              <a:rPr lang="en-US" sz="1600" b="1" i="1" dirty="0" err="1">
                <a:solidFill>
                  <a:schemeClr val="accent3"/>
                </a:solidFill>
              </a:rPr>
              <a:t>fm</a:t>
            </a:r>
            <a:r>
              <a:rPr lang="en-US" sz="1600" b="1" i="1" dirty="0">
                <a:solidFill>
                  <a:schemeClr val="accent3"/>
                </a:solidFill>
              </a:rPr>
              <a:t> according to the uncertainty principle?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1D7D9F-CA8E-D15B-94AB-59AE52654469}"/>
              </a:ext>
            </a:extLst>
          </p:cNvPr>
          <p:cNvGrpSpPr/>
          <p:nvPr/>
        </p:nvGrpSpPr>
        <p:grpSpPr>
          <a:xfrm>
            <a:off x="4641596" y="2389330"/>
            <a:ext cx="1589314" cy="374391"/>
            <a:chOff x="4446726" y="2389330"/>
            <a:chExt cx="1589314" cy="37439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B3E1767-A6BD-20D0-A471-ABCA2B8D9ADC}"/>
                </a:ext>
              </a:extLst>
            </p:cNvPr>
            <p:cNvCxnSpPr>
              <a:cxnSpLocks/>
            </p:cNvCxnSpPr>
            <p:nvPr/>
          </p:nvCxnSpPr>
          <p:spPr>
            <a:xfrm>
              <a:off x="4446726" y="2763721"/>
              <a:ext cx="1589314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9FB5F40-5DD3-D4BF-9B26-79D543E76A9A}"/>
                    </a:ext>
                  </a:extLst>
                </p:cNvPr>
                <p:cNvSpPr txBox="1"/>
                <p:nvPr/>
              </p:nvSpPr>
              <p:spPr>
                <a:xfrm>
                  <a:off x="4683558" y="2389330"/>
                  <a:ext cx="1257267" cy="3354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1" i="1" smtClean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rad>
                          <m:radPr>
                            <m:ctrlPr>
                              <a:rPr lang="en-US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>
                            <m:r>
                              <a:rPr lang="en-GB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g>
                          <m:e>
                            <m:r>
                              <a:rPr lang="en-GB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𝟐𝟎𝟎</m:t>
                            </m:r>
                            <m:r>
                              <a:rPr lang="en-GB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GB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𝟒</m:t>
                            </m:r>
                          </m:e>
                        </m:rad>
                      </m:oMath>
                    </m:oMathPara>
                  </a14:m>
                  <a:endParaRPr lang="en-US" b="1" dirty="0">
                    <a:solidFill>
                      <a:schemeClr val="accent2"/>
                    </a:solidFill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9FB5F40-5DD3-D4BF-9B26-79D543E76A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3558" y="2389330"/>
                  <a:ext cx="1257267" cy="335413"/>
                </a:xfrm>
                <a:prstGeom prst="rect">
                  <a:avLst/>
                </a:prstGeom>
                <a:blipFill>
                  <a:blip r:embed="rId5"/>
                  <a:stretch>
                    <a:fillRect l="-3000" r="-3000" b="-259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571E101-1E14-3F21-A450-D42A5541CAFA}"/>
              </a:ext>
            </a:extLst>
          </p:cNvPr>
          <p:cNvGrpSpPr/>
          <p:nvPr/>
        </p:nvGrpSpPr>
        <p:grpSpPr>
          <a:xfrm>
            <a:off x="7323933" y="1074724"/>
            <a:ext cx="4594624" cy="4822104"/>
            <a:chOff x="7323933" y="1074724"/>
            <a:chExt cx="4594624" cy="4822104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B0DA46E-AF50-7CB2-A88F-9963FA0896A7}"/>
                </a:ext>
              </a:extLst>
            </p:cNvPr>
            <p:cNvGrpSpPr/>
            <p:nvPr/>
          </p:nvGrpSpPr>
          <p:grpSpPr>
            <a:xfrm>
              <a:off x="7323933" y="1074724"/>
              <a:ext cx="4594624" cy="3783747"/>
              <a:chOff x="7323933" y="1074724"/>
              <a:chExt cx="4594624" cy="3783747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1E010C2-DD00-F180-B0CA-751BD97051A5}"/>
                  </a:ext>
                </a:extLst>
              </p:cNvPr>
              <p:cNvGrpSpPr/>
              <p:nvPr/>
            </p:nvGrpSpPr>
            <p:grpSpPr>
              <a:xfrm>
                <a:off x="7323933" y="1074724"/>
                <a:ext cx="4594624" cy="3222927"/>
                <a:chOff x="7257834" y="1051255"/>
                <a:chExt cx="4594624" cy="3222927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AE053328-AFA4-6D8F-DF80-59903DDA34F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257834" y="2181788"/>
                  <a:ext cx="4459200" cy="2092394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0B35CC8-52CD-0D93-F54B-5C6442ADC675}"/>
                    </a:ext>
                  </a:extLst>
                </p:cNvPr>
                <p:cNvSpPr txBox="1"/>
                <p:nvPr/>
              </p:nvSpPr>
              <p:spPr>
                <a:xfrm>
                  <a:off x="7652640" y="1051255"/>
                  <a:ext cx="4199818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Fermi gas</a:t>
                  </a:r>
                </a:p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Nucleons need to “ladder up” the momentum space due to overlap of wavefunction in configuration space</a:t>
                  </a:r>
                </a:p>
              </p:txBody>
            </p:sp>
          </p:grp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9403F79-F112-6ADB-5021-16BD37B136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328284" y="4375871"/>
                <a:ext cx="2590800" cy="482600"/>
              </a:xfrm>
              <a:prstGeom prst="rect">
                <a:avLst/>
              </a:prstGeom>
            </p:spPr>
          </p:pic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CE61DDE-C271-830C-8922-B72672C3C4C2}"/>
                </a:ext>
              </a:extLst>
            </p:cNvPr>
            <p:cNvSpPr txBox="1"/>
            <p:nvPr/>
          </p:nvSpPr>
          <p:spPr>
            <a:xfrm>
              <a:off x="9891023" y="5250497"/>
              <a:ext cx="17290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Nucleus radius (global)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4B9EE94-4474-C0A1-F2FA-17B0C3DDA7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70539" y="4863620"/>
              <a:ext cx="0" cy="38094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2819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404D6D-3954-0FBD-7CD4-89687441E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743" y="2565103"/>
            <a:ext cx="5651500" cy="20020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216F64E-8A79-F174-4060-795EDC497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1AEF40-59E0-2A78-59A2-E52B3E20C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1F6C6-AAC8-C2B1-17F7-2A1B6D14C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41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C4E786-0F32-1776-07AF-66B07A18E71A}"/>
              </a:ext>
            </a:extLst>
          </p:cNvPr>
          <p:cNvSpPr txBox="1"/>
          <p:nvPr/>
        </p:nvSpPr>
        <p:spPr>
          <a:xfrm>
            <a:off x="4193872" y="4799790"/>
            <a:ext cx="205537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Povh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et al. Particles and Nuclei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12F247-6D57-5352-558C-98563369AF2B}"/>
              </a:ext>
            </a:extLst>
          </p:cNvPr>
          <p:cNvGrpSpPr/>
          <p:nvPr/>
        </p:nvGrpSpPr>
        <p:grpSpPr>
          <a:xfrm>
            <a:off x="7137719" y="475477"/>
            <a:ext cx="4677529" cy="5029883"/>
            <a:chOff x="7223216" y="1115431"/>
            <a:chExt cx="4677529" cy="502988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73CE93-A455-A5DE-F2FA-E7905196249D}"/>
                </a:ext>
              </a:extLst>
            </p:cNvPr>
            <p:cNvGrpSpPr/>
            <p:nvPr/>
          </p:nvGrpSpPr>
          <p:grpSpPr>
            <a:xfrm>
              <a:off x="7223216" y="3000985"/>
              <a:ext cx="4371041" cy="3144329"/>
              <a:chOff x="838200" y="2090015"/>
              <a:chExt cx="4371041" cy="31443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D393DAC2-0BE5-89DF-AC5B-2136170950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2090015"/>
                <a:ext cx="4371041" cy="3144329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EB5AD1E-4305-E97E-091F-778F8E8A1BFF}"/>
                  </a:ext>
                </a:extLst>
              </p:cNvPr>
              <p:cNvSpPr txBox="1"/>
              <p:nvPr/>
            </p:nvSpPr>
            <p:spPr>
              <a:xfrm>
                <a:off x="2187260" y="4903062"/>
                <a:ext cx="3021981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Van Cuyck, PhD Thesis, Ghent University (2017)</a:t>
                </a: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31293B7-CC07-D0BE-048E-83D1F36E5401}"/>
                </a:ext>
              </a:extLst>
            </p:cNvPr>
            <p:cNvSpPr txBox="1"/>
            <p:nvPr/>
          </p:nvSpPr>
          <p:spPr>
            <a:xfrm>
              <a:off x="7223216" y="1115431"/>
              <a:ext cx="467752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Shell model 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(no longer non-interacting gas)</a:t>
              </a:r>
            </a:p>
            <a:p>
              <a:pPr marL="285750" indent="-285750">
                <a:buFont typeface="Wingdings" pitchFamily="2" charset="2"/>
                <a:buChar char="v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Mean field: each nucleon moving freely in a potential approximated for the sum of interactions with all other nucleons.</a:t>
              </a:r>
            </a:p>
            <a:p>
              <a:pPr marL="285750" indent="-285750">
                <a:buFont typeface="Wingdings" pitchFamily="2" charset="2"/>
                <a:buChar char="v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Confining (radial-dependent) mean-field potential leads to energy levels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BFF3B2F-72D8-1566-73FF-2F3463C6983A}"/>
              </a:ext>
            </a:extLst>
          </p:cNvPr>
          <p:cNvGrpSpPr/>
          <p:nvPr/>
        </p:nvGrpSpPr>
        <p:grpSpPr>
          <a:xfrm>
            <a:off x="618663" y="3506810"/>
            <a:ext cx="2793296" cy="1539201"/>
            <a:chOff x="625175" y="1824558"/>
            <a:chExt cx="2793296" cy="15392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0DFF77B-F93D-4B2C-3E05-3F42146B57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99526" y="1824558"/>
              <a:ext cx="852773" cy="852773"/>
            </a:xfrm>
            <a:prstGeom prst="ellipse">
              <a:avLst/>
            </a:prstGeom>
            <a:solidFill>
              <a:schemeClr val="accent6">
                <a:alpha val="5008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5795FD3-F369-E9B5-DC99-5120CA25D372}"/>
                </a:ext>
              </a:extLst>
            </p:cNvPr>
            <p:cNvSpPr txBox="1"/>
            <p:nvPr/>
          </p:nvSpPr>
          <p:spPr>
            <a:xfrm>
              <a:off x="625175" y="2717428"/>
              <a:ext cx="27932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6"/>
                  </a:solidFill>
                </a:rPr>
                <a:t>Sum of all other nucleons’ Fermi motion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AE6D71A-5ED9-8011-B704-D48B5637888F}"/>
              </a:ext>
            </a:extLst>
          </p:cNvPr>
          <p:cNvGrpSpPr/>
          <p:nvPr/>
        </p:nvGrpSpPr>
        <p:grpSpPr>
          <a:xfrm>
            <a:off x="879404" y="1972242"/>
            <a:ext cx="2271815" cy="2341200"/>
            <a:chOff x="1127980" y="791572"/>
            <a:chExt cx="2271815" cy="2341200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D7B3F72-EB84-AC3A-684A-62175EF54577}"/>
                </a:ext>
              </a:extLst>
            </p:cNvPr>
            <p:cNvSpPr/>
            <p:nvPr/>
          </p:nvSpPr>
          <p:spPr>
            <a:xfrm>
              <a:off x="1498294" y="1707613"/>
              <a:ext cx="1531188" cy="1425159"/>
            </a:xfrm>
            <a:prstGeom prst="ellipse">
              <a:avLst/>
            </a:prstGeom>
            <a:solidFill>
              <a:schemeClr val="accent2">
                <a:alpha val="5008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2B8EF1D-BDDB-BE0C-4018-40405A5B06FC}"/>
                </a:ext>
              </a:extLst>
            </p:cNvPr>
            <p:cNvSpPr txBox="1"/>
            <p:nvPr/>
          </p:nvSpPr>
          <p:spPr>
            <a:xfrm>
              <a:off x="1127980" y="791572"/>
              <a:ext cx="227181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Nucleus at rest</a:t>
              </a:r>
            </a:p>
            <a:p>
              <a:pPr algn="ctr"/>
              <a:r>
                <a:rPr lang="en-US" dirty="0">
                  <a:solidFill>
                    <a:schemeClr val="accent2"/>
                  </a:solidFill>
                </a:rPr>
                <a:t>Sum of all nucleons’ Fermi motion = 0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0DF391C-85A3-AC19-13C0-B5AAD5837FF2}"/>
              </a:ext>
            </a:extLst>
          </p:cNvPr>
          <p:cNvGrpSpPr/>
          <p:nvPr/>
        </p:nvGrpSpPr>
        <p:grpSpPr>
          <a:xfrm>
            <a:off x="1376652" y="2483273"/>
            <a:ext cx="1531188" cy="1132289"/>
            <a:chOff x="1071009" y="1375466"/>
            <a:chExt cx="1531188" cy="1132289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4CFA699-4AD4-EDF2-3BC5-3D47586FCA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62237" y="1768292"/>
              <a:ext cx="739463" cy="739463"/>
            </a:xfrm>
            <a:prstGeom prst="ellipse">
              <a:avLst/>
            </a:prstGeom>
            <a:solidFill>
              <a:schemeClr val="accent1">
                <a:alpha val="5008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4A4A0A3-AAC9-558E-3FCD-3C9D7FA42C3B}"/>
                </a:ext>
              </a:extLst>
            </p:cNvPr>
            <p:cNvSpPr txBox="1"/>
            <p:nvPr/>
          </p:nvSpPr>
          <p:spPr>
            <a:xfrm>
              <a:off x="1071009" y="1375466"/>
              <a:ext cx="1531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Fermi motion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61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B87987-59E5-A146-1035-0C5100DBF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E90166-BD50-F641-B185-B723CDC17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24DB4-6D6D-D169-FEC5-9127C8B04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42</a:t>
            </a:fld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B96EB8A-B47E-05C7-19E7-61F52F4A5F64}"/>
              </a:ext>
            </a:extLst>
          </p:cNvPr>
          <p:cNvGrpSpPr/>
          <p:nvPr/>
        </p:nvGrpSpPr>
        <p:grpSpPr>
          <a:xfrm>
            <a:off x="7259575" y="474699"/>
            <a:ext cx="4365749" cy="5625050"/>
            <a:chOff x="7259575" y="474699"/>
            <a:chExt cx="4365749" cy="5625050"/>
          </a:xfrm>
        </p:grpSpPr>
        <p:pic>
          <p:nvPicPr>
            <p:cNvPr id="6" name="Picture 5" descr="A graph of a graph on a white background&#10;&#10;Description automatically generated">
              <a:extLst>
                <a:ext uri="{FF2B5EF4-FFF2-40B4-BE49-F238E27FC236}">
                  <a16:creationId xmlns:a16="http://schemas.microsoft.com/office/drawing/2014/main" id="{65DEB416-A1BE-36DA-22F4-B9BB19FE0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03041" y="474699"/>
              <a:ext cx="3878818" cy="45466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181EEAA-3602-5FF6-6496-04D56F6148B9}"/>
                </a:ext>
              </a:extLst>
            </p:cNvPr>
            <p:cNvSpPr txBox="1"/>
            <p:nvPr/>
          </p:nvSpPr>
          <p:spPr>
            <a:xfrm>
              <a:off x="7259575" y="5084086"/>
              <a:ext cx="4365749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208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Pb spectral function represented by missing energy and missing momentum, using cross section data for the </a:t>
              </a:r>
              <a:r>
                <a:rPr lang="en-US" sz="16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208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Pb(e, </a:t>
              </a:r>
              <a:r>
                <a:rPr lang="en-US" sz="16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e′p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)</a:t>
              </a:r>
              <a:r>
                <a:rPr lang="en-US" sz="16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207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Tl</a:t>
              </a:r>
              <a:r>
                <a:rPr lang="en-US" sz="1600" baseline="30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∗</a:t>
              </a: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reaction.</a:t>
              </a:r>
            </a:p>
            <a:p>
              <a:pPr algn="r"/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Quint, PhD thesis, University of Amsterdam, 1988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1489C9-F8B3-6575-2624-671ADFE21F10}"/>
              </a:ext>
            </a:extLst>
          </p:cNvPr>
          <p:cNvGrpSpPr/>
          <p:nvPr/>
        </p:nvGrpSpPr>
        <p:grpSpPr>
          <a:xfrm>
            <a:off x="553674" y="657411"/>
            <a:ext cx="6055452" cy="1860907"/>
            <a:chOff x="553674" y="702305"/>
            <a:chExt cx="6055452" cy="186090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3C8B67A-911C-8FDB-4D6F-170B57D60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3674" y="702305"/>
              <a:ext cx="6055452" cy="15427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2B8775F-9D61-4A83-9F62-E6782CE208D0}"/>
                </a:ext>
              </a:extLst>
            </p:cNvPr>
            <p:cNvSpPr txBox="1"/>
            <p:nvPr/>
          </p:nvSpPr>
          <p:spPr>
            <a:xfrm>
              <a:off x="4553755" y="2316991"/>
              <a:ext cx="20553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Povh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et al. Particles and Nuclei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DF775092-5DE1-66E5-FD3E-0DCF0220242B}"/>
              </a:ext>
            </a:extLst>
          </p:cNvPr>
          <p:cNvSpPr txBox="1"/>
          <p:nvPr/>
        </p:nvSpPr>
        <p:spPr>
          <a:xfrm>
            <a:off x="838200" y="5007143"/>
            <a:ext cx="532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Homework*: What would the spectral function look like if the proton is on-shell (as in Fermi gas).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8B82662-8F13-031E-D8F9-EE2712EA19F5}"/>
              </a:ext>
            </a:extLst>
          </p:cNvPr>
          <p:cNvGrpSpPr/>
          <p:nvPr/>
        </p:nvGrpSpPr>
        <p:grpSpPr>
          <a:xfrm>
            <a:off x="553674" y="2964566"/>
            <a:ext cx="6488876" cy="1754326"/>
            <a:chOff x="416950" y="2466495"/>
            <a:chExt cx="6488876" cy="1754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B42EEE7-DDB7-930E-2B73-F143A68756E4}"/>
                    </a:ext>
                  </a:extLst>
                </p:cNvPr>
                <p:cNvSpPr txBox="1"/>
                <p:nvPr/>
              </p:nvSpPr>
              <p:spPr>
                <a:xfrm>
                  <a:off x="416950" y="2466495"/>
                  <a:ext cx="6488876" cy="17543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Free-moving </a:t>
                  </a:r>
                  <a14:m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</m:oMath>
                  </a14:m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free, the potential makes the nucleon off-shell</a:t>
                  </a:r>
                </a:p>
                <a:p>
                  <a:endParaRPr lang="en-US" b="1" i="1" dirty="0">
                    <a:solidFill>
                      <a:schemeClr val="accent2"/>
                    </a:solidFill>
                  </a:endParaRPr>
                </a:p>
                <a:p>
                  <a:endParaRPr lang="en-US" b="1" i="1" dirty="0">
                    <a:solidFill>
                      <a:schemeClr val="accent2"/>
                    </a:solidFill>
                  </a:endParaRPr>
                </a:p>
                <a:p>
                  <a:r>
                    <a:rPr lang="en-US" b="1" i="1" dirty="0">
                      <a:solidFill>
                        <a:schemeClr val="accent2"/>
                      </a:solidFill>
                    </a:rPr>
                    <a:t>S</a:t>
                  </a:r>
                  <a:r>
                    <a:rPr lang="en-US" sz="1800" b="1" i="1" dirty="0">
                      <a:solidFill>
                        <a:schemeClr val="accent2"/>
                      </a:solidFill>
                    </a:rPr>
                    <a:t>pectral function</a:t>
                  </a:r>
                  <a:endParaRPr lang="en-US" b="1" i="1" dirty="0">
                    <a:solidFill>
                      <a:schemeClr val="accent2"/>
                    </a:solidFill>
                  </a:endParaRPr>
                </a:p>
                <a:p>
                  <a:r>
                    <a:rPr lang="en-US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P</a:t>
                  </a:r>
                  <a:r>
                    <a:rPr lang="en-US" sz="18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robability density as a function of nucleon energy and momentum (or their equivalent)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6B42EEE7-DDB7-930E-2B73-F143A68756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950" y="2466495"/>
                  <a:ext cx="6488876" cy="1754326"/>
                </a:xfrm>
                <a:prstGeom prst="rect">
                  <a:avLst/>
                </a:prstGeom>
                <a:blipFill>
                  <a:blip r:embed="rId5"/>
                  <a:stretch>
                    <a:fillRect l="-781" t="-1439" b="-5036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4CCACB-84FE-2E08-9CE4-41626F9D3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16838" y="2891060"/>
              <a:ext cx="1689100" cy="368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79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41D69-C587-A3DC-2D47-BACD1AC32A1F}"/>
              </a:ext>
            </a:extLst>
          </p:cNvPr>
          <p:cNvGrpSpPr/>
          <p:nvPr/>
        </p:nvGrpSpPr>
        <p:grpSpPr>
          <a:xfrm>
            <a:off x="1576461" y="986265"/>
            <a:ext cx="9571446" cy="4759495"/>
            <a:chOff x="1576461" y="986265"/>
            <a:chExt cx="9571446" cy="47594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116D49C-0B7D-FE3A-5914-4383284DA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76461" y="986265"/>
              <a:ext cx="9039077" cy="45915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DD32001-0EFD-E05B-9BA8-75EA502B1078}"/>
                </a:ext>
              </a:extLst>
            </p:cNvPr>
            <p:cNvSpPr txBox="1"/>
            <p:nvPr/>
          </p:nvSpPr>
          <p:spPr>
            <a:xfrm>
              <a:off x="1576461" y="5499539"/>
              <a:ext cx="302198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Van Cuyck, PhD Thesis, Ghent University (2017)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29CD785-49F7-F9A5-F248-038575318E22}"/>
                </a:ext>
              </a:extLst>
            </p:cNvPr>
            <p:cNvSpPr txBox="1"/>
            <p:nvPr/>
          </p:nvSpPr>
          <p:spPr>
            <a:xfrm>
              <a:off x="8459350" y="5299485"/>
              <a:ext cx="2688557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Energy transfer from neutrino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08AA8E5-A3E9-7152-AE4E-8E0365AD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09F46E-07CF-0321-3813-5E3707C13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61C747-C807-743B-F351-E17F65454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43</a:t>
            </a:fld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90E9850-5F52-9E1F-090C-40C39C1337F3}"/>
              </a:ext>
            </a:extLst>
          </p:cNvPr>
          <p:cNvGrpSpPr/>
          <p:nvPr/>
        </p:nvGrpSpPr>
        <p:grpSpPr>
          <a:xfrm>
            <a:off x="3173903" y="483934"/>
            <a:ext cx="2082621" cy="3298927"/>
            <a:chOff x="3173903" y="483934"/>
            <a:chExt cx="2082621" cy="3298927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CFA794-722C-8982-2090-2238A0F23D1F}"/>
                </a:ext>
              </a:extLst>
            </p:cNvPr>
            <p:cNvSpPr txBox="1"/>
            <p:nvPr/>
          </p:nvSpPr>
          <p:spPr>
            <a:xfrm>
              <a:off x="3173903" y="483934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Collective effects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7F472E9-1B1F-1D99-E250-48DBEB1AE87A}"/>
                </a:ext>
              </a:extLst>
            </p:cNvPr>
            <p:cNvSpPr/>
            <p:nvPr/>
          </p:nvSpPr>
          <p:spPr>
            <a:xfrm>
              <a:off x="3568875" y="839245"/>
              <a:ext cx="1292678" cy="2943616"/>
            </a:xfrm>
            <a:prstGeom prst="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679CCA-BF24-8B20-3347-AA025EFBA21F}"/>
              </a:ext>
            </a:extLst>
          </p:cNvPr>
          <p:cNvGrpSpPr/>
          <p:nvPr/>
        </p:nvGrpSpPr>
        <p:grpSpPr>
          <a:xfrm>
            <a:off x="4758961" y="1308622"/>
            <a:ext cx="2018501" cy="2659951"/>
            <a:chOff x="4758961" y="1308622"/>
            <a:chExt cx="2018501" cy="265995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7FC14F8-DC6D-924A-835C-97EAD6B1167E}"/>
                </a:ext>
              </a:extLst>
            </p:cNvPr>
            <p:cNvSpPr txBox="1"/>
            <p:nvPr/>
          </p:nvSpPr>
          <p:spPr>
            <a:xfrm>
              <a:off x="4758961" y="1308622"/>
              <a:ext cx="201850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Fermi motion &amp; </a:t>
              </a:r>
            </a:p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nuclear potential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A240690-9115-84C7-6B78-5A194B763BB2}"/>
                </a:ext>
              </a:extLst>
            </p:cNvPr>
            <p:cNvSpPr/>
            <p:nvPr/>
          </p:nvSpPr>
          <p:spPr>
            <a:xfrm>
              <a:off x="5022937" y="3128376"/>
              <a:ext cx="1252603" cy="300624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308F930-C86B-A99F-C2DF-F863334C7D82}"/>
                </a:ext>
              </a:extLst>
            </p:cNvPr>
            <p:cNvSpPr/>
            <p:nvPr/>
          </p:nvSpPr>
          <p:spPr>
            <a:xfrm>
              <a:off x="5256524" y="3667949"/>
              <a:ext cx="505449" cy="300624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2444F78-E3E0-3586-BE00-D343E09D9C0A}"/>
              </a:ext>
            </a:extLst>
          </p:cNvPr>
          <p:cNvGrpSpPr/>
          <p:nvPr/>
        </p:nvGrpSpPr>
        <p:grpSpPr>
          <a:xfrm>
            <a:off x="7390356" y="1453019"/>
            <a:ext cx="1068994" cy="2214930"/>
            <a:chOff x="7390356" y="1453019"/>
            <a:chExt cx="1068994" cy="221493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9DDC740-B23D-0F00-DE25-8AAEEE5DD4BA}"/>
                </a:ext>
              </a:extLst>
            </p:cNvPr>
            <p:cNvSpPr txBox="1"/>
            <p:nvPr/>
          </p:nvSpPr>
          <p:spPr>
            <a:xfrm>
              <a:off x="7555767" y="1453019"/>
              <a:ext cx="903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2p2h?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A8A7E78-D898-13FA-C14A-98D103C3D475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 flipH="1">
              <a:off x="7390356" y="1822351"/>
              <a:ext cx="617203" cy="1845598"/>
            </a:xfrm>
            <a:prstGeom prst="straightConnector1">
              <a:avLst/>
            </a:prstGeom>
            <a:ln w="22225"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F20A626B-1F96-697A-1872-7B54B46134ED}"/>
              </a:ext>
            </a:extLst>
          </p:cNvPr>
          <p:cNvSpPr txBox="1"/>
          <p:nvPr/>
        </p:nvSpPr>
        <p:spPr>
          <a:xfrm>
            <a:off x="5965371" y="-13062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3955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2E113FB7-B673-2F9B-A57C-E9E6D5E7F6A5}"/>
              </a:ext>
            </a:extLst>
          </p:cNvPr>
          <p:cNvGrpSpPr/>
          <p:nvPr/>
        </p:nvGrpSpPr>
        <p:grpSpPr>
          <a:xfrm>
            <a:off x="8146361" y="168910"/>
            <a:ext cx="4021266" cy="2724901"/>
            <a:chOff x="8146361" y="168910"/>
            <a:chExt cx="4021266" cy="272490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7B8855E-13D4-BA12-A0E2-EEE32D72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46361" y="168910"/>
              <a:ext cx="4021266" cy="248790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7E38D-2CFA-CAD7-F6C1-F7230B197663}"/>
                </a:ext>
              </a:extLst>
            </p:cNvPr>
            <p:cNvSpPr txBox="1"/>
            <p:nvPr/>
          </p:nvSpPr>
          <p:spPr>
            <a:xfrm>
              <a:off x="10594827" y="73705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continuum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919AD30-6B0A-AA2F-D117-83F3DCE0F74E}"/>
                </a:ext>
              </a:extLst>
            </p:cNvPr>
            <p:cNvSpPr txBox="1"/>
            <p:nvPr/>
          </p:nvSpPr>
          <p:spPr>
            <a:xfrm>
              <a:off x="9863111" y="2524479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Residual nucleus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6FA4627-54BF-4542-C608-B7F58A6CD98C}"/>
              </a:ext>
            </a:extLst>
          </p:cNvPr>
          <p:cNvGrpSpPr/>
          <p:nvPr/>
        </p:nvGrpSpPr>
        <p:grpSpPr>
          <a:xfrm>
            <a:off x="4008941" y="86727"/>
            <a:ext cx="4042858" cy="1970060"/>
            <a:chOff x="4008941" y="86727"/>
            <a:chExt cx="4042858" cy="1970060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CE07B29-0349-1429-C0EA-29C361C64C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9570" b="14689"/>
            <a:stretch/>
          </p:blipFill>
          <p:spPr>
            <a:xfrm>
              <a:off x="4196218" y="366616"/>
              <a:ext cx="3855581" cy="16901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664988-48B4-5FDF-C1F5-F0E35FD475B8}"/>
                </a:ext>
              </a:extLst>
            </p:cNvPr>
            <p:cNvSpPr txBox="1"/>
            <p:nvPr/>
          </p:nvSpPr>
          <p:spPr>
            <a:xfrm>
              <a:off x="4008941" y="86727"/>
              <a:ext cx="3159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2"/>
                  </a:solidFill>
                </a:rPr>
                <a:t>Impulse approximation (IA)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20300-7C34-E4F1-0B2E-486B3F3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0F095-99D6-1252-B11C-32A7188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2C421-428B-9172-453C-F20F31DE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44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DEAA86-756B-C459-B15E-2F71F25A80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430" b="14689"/>
          <a:stretch/>
        </p:blipFill>
        <p:spPr>
          <a:xfrm>
            <a:off x="406400" y="366616"/>
            <a:ext cx="3789819" cy="169017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39A8CFD-5CD4-9A32-88B9-AAEC90699AA8}"/>
              </a:ext>
            </a:extLst>
          </p:cNvPr>
          <p:cNvSpPr txBox="1"/>
          <p:nvPr/>
        </p:nvSpPr>
        <p:spPr>
          <a:xfrm>
            <a:off x="169428" y="6055185"/>
            <a:ext cx="3839513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All figures from Van Cuyck, PhD Thesis, Ghent University (2017)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C18903B-7701-944D-4AC7-2ADD8C33BD2C}"/>
              </a:ext>
            </a:extLst>
          </p:cNvPr>
          <p:cNvGrpSpPr/>
          <p:nvPr/>
        </p:nvGrpSpPr>
        <p:grpSpPr>
          <a:xfrm>
            <a:off x="437580" y="3191197"/>
            <a:ext cx="7626920" cy="2083304"/>
            <a:chOff x="437580" y="3191197"/>
            <a:chExt cx="7626920" cy="208330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55E36A49-84AE-DF3B-BB34-035C142EE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847" b="14374"/>
            <a:stretch/>
          </p:blipFill>
          <p:spPr>
            <a:xfrm>
              <a:off x="4274680" y="3240971"/>
              <a:ext cx="3789820" cy="203353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52E1ED1-E625-FD2D-031D-02ADB59852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9847" b="14374"/>
            <a:stretch/>
          </p:blipFill>
          <p:spPr>
            <a:xfrm>
              <a:off x="437580" y="3191197"/>
              <a:ext cx="3789819" cy="2033530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1C5D44A-B61B-B680-3479-554A5BCE9D21}"/>
              </a:ext>
            </a:extLst>
          </p:cNvPr>
          <p:cNvGrpSpPr/>
          <p:nvPr/>
        </p:nvGrpSpPr>
        <p:grpSpPr>
          <a:xfrm>
            <a:off x="4038600" y="3625815"/>
            <a:ext cx="1510430" cy="1304505"/>
            <a:chOff x="4038600" y="2782669"/>
            <a:chExt cx="1510430" cy="1304505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11FB835-7B24-68F2-696F-A3F0F19375CD}"/>
                </a:ext>
              </a:extLst>
            </p:cNvPr>
            <p:cNvSpPr txBox="1"/>
            <p:nvPr/>
          </p:nvSpPr>
          <p:spPr>
            <a:xfrm>
              <a:off x="4038600" y="2782669"/>
              <a:ext cx="103501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6"/>
                  </a:solidFill>
                </a:rPr>
                <a:t>2-body current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1DBFC11-A541-BC18-566D-9000E3AE26D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3619" y="3611763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DA0921E-887B-003D-C55E-E8567A7D6DA4}"/>
              </a:ext>
            </a:extLst>
          </p:cNvPr>
          <p:cNvGrpSpPr/>
          <p:nvPr/>
        </p:nvGrpSpPr>
        <p:grpSpPr>
          <a:xfrm>
            <a:off x="4038600" y="565370"/>
            <a:ext cx="1510430" cy="1167318"/>
            <a:chOff x="4038600" y="565370"/>
            <a:chExt cx="1510430" cy="1167318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B58CF38-08CC-E535-1EF3-472EC05F279C}"/>
                </a:ext>
              </a:extLst>
            </p:cNvPr>
            <p:cNvSpPr txBox="1"/>
            <p:nvPr/>
          </p:nvSpPr>
          <p:spPr>
            <a:xfrm>
              <a:off x="4038600" y="565370"/>
              <a:ext cx="100196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1-body current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07F7CD3-212B-BFA3-5CDD-C0F08E34A7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73619" y="1257277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14D1B0F-4CA5-0193-4B3F-3BE1C8C9294F}"/>
              </a:ext>
            </a:extLst>
          </p:cNvPr>
          <p:cNvGrpSpPr/>
          <p:nvPr/>
        </p:nvGrpSpPr>
        <p:grpSpPr>
          <a:xfrm>
            <a:off x="8214513" y="3457955"/>
            <a:ext cx="3884962" cy="2720082"/>
            <a:chOff x="8214513" y="3457955"/>
            <a:chExt cx="3884962" cy="272008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6B70FE2-0AA7-5AFD-2E6E-5DC326B1FA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4513" y="3457955"/>
              <a:ext cx="3884962" cy="2486375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5124AA6-25D7-0830-1B83-C25BC438E807}"/>
                </a:ext>
              </a:extLst>
            </p:cNvPr>
            <p:cNvSpPr txBox="1"/>
            <p:nvPr/>
          </p:nvSpPr>
          <p:spPr>
            <a:xfrm>
              <a:off x="10594827" y="4193458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continuum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6F9A565-63D3-73C9-D536-5EE81E55BC7F}"/>
                </a:ext>
              </a:extLst>
            </p:cNvPr>
            <p:cNvSpPr txBox="1"/>
            <p:nvPr/>
          </p:nvSpPr>
          <p:spPr>
            <a:xfrm>
              <a:off x="9863110" y="5808705"/>
              <a:ext cx="20826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>
                  <a:solidFill>
                    <a:schemeClr val="accent3"/>
                  </a:solidFill>
                </a:rPr>
                <a:t>Residual nucleus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04E91A0-93DC-47F5-130A-8CF68F5588DB}"/>
              </a:ext>
            </a:extLst>
          </p:cNvPr>
          <p:cNvGrpSpPr/>
          <p:nvPr/>
        </p:nvGrpSpPr>
        <p:grpSpPr>
          <a:xfrm>
            <a:off x="7616673" y="52918"/>
            <a:ext cx="2978154" cy="2092551"/>
            <a:chOff x="7616673" y="52918"/>
            <a:chExt cx="2978154" cy="2092551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AC34A93-D75B-D9A5-C4A0-81333D0DA15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119416" y="1670058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041B04F-1D88-1A8F-AA96-4CBDA605B044}"/>
                </a:ext>
              </a:extLst>
            </p:cNvPr>
            <p:cNvSpPr txBox="1"/>
            <p:nvPr/>
          </p:nvSpPr>
          <p:spPr>
            <a:xfrm>
              <a:off x="7616673" y="52918"/>
              <a:ext cx="1999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accent2"/>
                  </a:solidFill>
                </a:rPr>
                <a:t>1-particle-1-hole</a:t>
              </a:r>
            </a:p>
            <a:p>
              <a:pPr algn="ctr"/>
              <a:r>
                <a:rPr lang="en-US" b="1" i="1" dirty="0">
                  <a:solidFill>
                    <a:schemeClr val="accent2"/>
                  </a:solidFill>
                </a:rPr>
                <a:t>(1p1h)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58994BE-A097-0F40-E8E8-526B1A32713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99105" y="333984"/>
              <a:ext cx="475411" cy="475411"/>
            </a:xfrm>
            <a:prstGeom prst="ellipse">
              <a:avLst/>
            </a:prstGeom>
            <a:solidFill>
              <a:schemeClr val="accent2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66C4333-0BB8-436D-DC4E-420A56F1257E}"/>
              </a:ext>
            </a:extLst>
          </p:cNvPr>
          <p:cNvGrpSpPr/>
          <p:nvPr/>
        </p:nvGrpSpPr>
        <p:grpSpPr>
          <a:xfrm>
            <a:off x="8146361" y="3087869"/>
            <a:ext cx="2371986" cy="2588967"/>
            <a:chOff x="8146361" y="3087869"/>
            <a:chExt cx="2371986" cy="2588967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ED53586-C17F-1C3B-2ED5-782BC230E83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19777" y="5201425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2E7C7C8-AAC6-4A85-3B16-55F01AD06A30}"/>
                </a:ext>
              </a:extLst>
            </p:cNvPr>
            <p:cNvSpPr txBox="1"/>
            <p:nvPr/>
          </p:nvSpPr>
          <p:spPr>
            <a:xfrm>
              <a:off x="8146361" y="3087869"/>
              <a:ext cx="199983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accent6"/>
                  </a:solidFill>
                </a:rPr>
                <a:t>2-particle-2-hole</a:t>
              </a:r>
            </a:p>
            <a:p>
              <a:pPr algn="ctr"/>
              <a:r>
                <a:rPr lang="en-US" b="1" i="1" dirty="0">
                  <a:solidFill>
                    <a:schemeClr val="accent6"/>
                  </a:solidFill>
                </a:rPr>
                <a:t>(2p2h)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6FE21D5-03DD-B0F6-57B4-098B5830AC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42936" y="3788208"/>
              <a:ext cx="475411" cy="475411"/>
            </a:xfrm>
            <a:prstGeom prst="ellipse">
              <a:avLst/>
            </a:prstGeom>
            <a:solidFill>
              <a:schemeClr val="accent6">
                <a:alpha val="49964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E2FD6C19-2584-2FB8-E2F4-546AFA5EFB16}"/>
              </a:ext>
            </a:extLst>
          </p:cNvPr>
          <p:cNvGrpSpPr/>
          <p:nvPr/>
        </p:nvGrpSpPr>
        <p:grpSpPr>
          <a:xfrm>
            <a:off x="3351869" y="391668"/>
            <a:ext cx="430991" cy="1138595"/>
            <a:chOff x="3351869" y="391668"/>
            <a:chExt cx="430991" cy="1138595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904460B-5E80-8A93-CAC9-A6651A9AAC0F}"/>
                </a:ext>
              </a:extLst>
            </p:cNvPr>
            <p:cNvSpPr/>
            <p:nvPr/>
          </p:nvSpPr>
          <p:spPr>
            <a:xfrm>
              <a:off x="3356975" y="391668"/>
              <a:ext cx="425885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9DE9FEC0-093E-FD5F-62D3-5BB214DB5291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39552EF-C415-311B-7D57-2B8D66C40932}"/>
              </a:ext>
            </a:extLst>
          </p:cNvPr>
          <p:cNvGrpSpPr/>
          <p:nvPr/>
        </p:nvGrpSpPr>
        <p:grpSpPr>
          <a:xfrm>
            <a:off x="3276995" y="3188411"/>
            <a:ext cx="505865" cy="1525257"/>
            <a:chOff x="3351869" y="5006"/>
            <a:chExt cx="505865" cy="1525257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39BFD69D-755F-9DF2-12B2-C050A074967C}"/>
                </a:ext>
              </a:extLst>
            </p:cNvPr>
            <p:cNvSpPr/>
            <p:nvPr/>
          </p:nvSpPr>
          <p:spPr>
            <a:xfrm>
              <a:off x="3356975" y="5006"/>
              <a:ext cx="500759" cy="1360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F2485440-9EB2-1286-E22D-144F527C53DC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76B3E3B-8B5D-451A-42CC-E10B0A761012}"/>
              </a:ext>
            </a:extLst>
          </p:cNvPr>
          <p:cNvGrpSpPr/>
          <p:nvPr/>
        </p:nvGrpSpPr>
        <p:grpSpPr>
          <a:xfrm>
            <a:off x="7085249" y="456059"/>
            <a:ext cx="844350" cy="1041070"/>
            <a:chOff x="3351869" y="489193"/>
            <a:chExt cx="844350" cy="104107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2423324-2765-F8D7-A0A0-B3E3819E5B02}"/>
                </a:ext>
              </a:extLst>
            </p:cNvPr>
            <p:cNvSpPr/>
            <p:nvPr/>
          </p:nvSpPr>
          <p:spPr>
            <a:xfrm>
              <a:off x="3356975" y="489193"/>
              <a:ext cx="839244" cy="876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94CBBD0-655B-58B8-E509-EAA7626445EC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494EB02-5987-1BC5-89CC-CCC7466F50E6}"/>
              </a:ext>
            </a:extLst>
          </p:cNvPr>
          <p:cNvGrpSpPr/>
          <p:nvPr/>
        </p:nvGrpSpPr>
        <p:grpSpPr>
          <a:xfrm>
            <a:off x="7091063" y="3249254"/>
            <a:ext cx="901555" cy="1480220"/>
            <a:chOff x="3351869" y="50043"/>
            <a:chExt cx="901555" cy="1480220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BB531A5-103D-0944-B2B2-8A0E2AF14ED2}"/>
                </a:ext>
              </a:extLst>
            </p:cNvPr>
            <p:cNvSpPr/>
            <p:nvPr/>
          </p:nvSpPr>
          <p:spPr>
            <a:xfrm>
              <a:off x="3356975" y="50043"/>
              <a:ext cx="896449" cy="13152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ACF3371-B15C-7BDB-CED4-AE2C3951A44A}"/>
                </a:ext>
              </a:extLst>
            </p:cNvPr>
            <p:cNvSpPr/>
            <p:nvPr/>
          </p:nvSpPr>
          <p:spPr>
            <a:xfrm>
              <a:off x="3351869" y="556594"/>
              <a:ext cx="204134" cy="973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702469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1E411-91C7-DEF6-E3DD-EC42382A5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962F4B-A646-A15A-1BD3-B6E80753C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9F4742A-47B4-4CA0-FA3B-C47EC8B9F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91A944-6230-83D7-DDAB-B4325146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45</a:t>
            </a:fld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32334-2D9C-A08B-5484-5CBBE5357271}"/>
              </a:ext>
            </a:extLst>
          </p:cNvPr>
          <p:cNvSpPr txBox="1"/>
          <p:nvPr/>
        </p:nvSpPr>
        <p:spPr>
          <a:xfrm>
            <a:off x="1531784" y="4323419"/>
            <a:ext cx="302198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Cuyck, PhD Thesis, Ghent University (2017)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ADF3DDE-7D7F-A295-D0CB-EF6E857F6B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30" b="14689"/>
          <a:stretch/>
        </p:blipFill>
        <p:spPr>
          <a:xfrm>
            <a:off x="1531784" y="2082450"/>
            <a:ext cx="3789819" cy="16901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5388D26-F43E-B60A-C947-44A04CFEC725}"/>
              </a:ext>
            </a:extLst>
          </p:cNvPr>
          <p:cNvGrpSpPr/>
          <p:nvPr/>
        </p:nvGrpSpPr>
        <p:grpSpPr>
          <a:xfrm>
            <a:off x="3414168" y="3307086"/>
            <a:ext cx="1377863" cy="1007104"/>
            <a:chOff x="2622986" y="3331242"/>
            <a:chExt cx="1377863" cy="1007104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736DFEEE-13B5-C04B-C76B-99B8139BB91C}"/>
                </a:ext>
              </a:extLst>
            </p:cNvPr>
            <p:cNvCxnSpPr/>
            <p:nvPr/>
          </p:nvCxnSpPr>
          <p:spPr>
            <a:xfrm>
              <a:off x="2622986" y="3331242"/>
              <a:ext cx="1377863" cy="889348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FDB700E1-C329-C4D1-A8C7-762C0153970E}"/>
                </a:ext>
              </a:extLst>
            </p:cNvPr>
            <p:cNvSpPr txBox="1"/>
            <p:nvPr/>
          </p:nvSpPr>
          <p:spPr>
            <a:xfrm>
              <a:off x="3372460" y="396901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p</a:t>
              </a: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045564F8-5FDE-00A9-C03F-FA17D3BC7C4B}"/>
              </a:ext>
            </a:extLst>
          </p:cNvPr>
          <p:cNvSpPr>
            <a:spLocks noChangeAspect="1"/>
          </p:cNvSpPr>
          <p:nvPr/>
        </p:nvSpPr>
        <p:spPr>
          <a:xfrm>
            <a:off x="3343434" y="3140478"/>
            <a:ext cx="566729" cy="56672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2C21F97-2197-6431-6D2F-5C14504DAB40}"/>
              </a:ext>
            </a:extLst>
          </p:cNvPr>
          <p:cNvGrpSpPr/>
          <p:nvPr/>
        </p:nvGrpSpPr>
        <p:grpSpPr>
          <a:xfrm>
            <a:off x="6353055" y="1579266"/>
            <a:ext cx="4307161" cy="3699468"/>
            <a:chOff x="5532033" y="2730674"/>
            <a:chExt cx="4307161" cy="36994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EDF638F-D0D7-E6BD-F05B-31FAF684B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2033" y="2730674"/>
              <a:ext cx="4307161" cy="369946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07E0FC6-6C7F-AC73-15B5-9B4B9BDAD1C4}"/>
                </a:ext>
              </a:extLst>
            </p:cNvPr>
            <p:cNvSpPr txBox="1"/>
            <p:nvPr/>
          </p:nvSpPr>
          <p:spPr>
            <a:xfrm>
              <a:off x="8530226" y="6110129"/>
              <a:ext cx="130896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hlinkClick r:id="rId4"/>
                </a:rPr>
                <a:t>Golan, Trento, 2018</a:t>
              </a:r>
              <a:endParaRPr lang="en-US" sz="1000" dirty="0"/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3234332-980F-CED2-E5B5-DB7E36150465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interaction (FSI)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F711A3B-35D6-1B45-048D-FBC4070D605F}"/>
              </a:ext>
            </a:extLst>
          </p:cNvPr>
          <p:cNvGrpSpPr/>
          <p:nvPr/>
        </p:nvGrpSpPr>
        <p:grpSpPr>
          <a:xfrm>
            <a:off x="4471900" y="2464526"/>
            <a:ext cx="539387" cy="781277"/>
            <a:chOff x="4471900" y="2464526"/>
            <a:chExt cx="539387" cy="78127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F00FDBFA-1C00-DD73-0F93-9A31232D182E}"/>
                </a:ext>
              </a:extLst>
            </p:cNvPr>
            <p:cNvSpPr/>
            <p:nvPr/>
          </p:nvSpPr>
          <p:spPr>
            <a:xfrm>
              <a:off x="4555387" y="2536709"/>
              <a:ext cx="455900" cy="6312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1793C2BC-E3C9-726A-4AEB-ACD50D9A2764}"/>
                </a:ext>
              </a:extLst>
            </p:cNvPr>
            <p:cNvSpPr/>
            <p:nvPr/>
          </p:nvSpPr>
          <p:spPr>
            <a:xfrm>
              <a:off x="4471900" y="2464526"/>
              <a:ext cx="169769" cy="7812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Oval 19">
            <a:extLst>
              <a:ext uri="{FF2B5EF4-FFF2-40B4-BE49-F238E27FC236}">
                <a16:creationId xmlns:a16="http://schemas.microsoft.com/office/drawing/2014/main" id="{DC8FA025-8814-054F-9DF9-FE4D4DD51A8C}"/>
              </a:ext>
            </a:extLst>
          </p:cNvPr>
          <p:cNvSpPr/>
          <p:nvPr/>
        </p:nvSpPr>
        <p:spPr>
          <a:xfrm>
            <a:off x="3986961" y="2276357"/>
            <a:ext cx="1013552" cy="1523523"/>
          </a:xfrm>
          <a:prstGeom prst="ellipse">
            <a:avLst/>
          </a:prstGeom>
          <a:solidFill>
            <a:schemeClr val="accent1">
              <a:alpha val="499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5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A20300-7C34-E4F1-0B2E-486B3F3C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0F095-99D6-1252-B11C-32A7188DF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52C421-428B-9172-453C-F20F31DE1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46</a:t>
            </a:fld>
            <a:endParaRPr lang="en-GB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46531ED-08E4-DA22-20A0-80A525B938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430" b="14689"/>
          <a:stretch/>
        </p:blipFill>
        <p:spPr>
          <a:xfrm>
            <a:off x="1531784" y="2082450"/>
            <a:ext cx="3789819" cy="1690171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16B1B4E1-AE97-396F-094F-0D140E2CFF8A}"/>
              </a:ext>
            </a:extLst>
          </p:cNvPr>
          <p:cNvGrpSpPr/>
          <p:nvPr/>
        </p:nvGrpSpPr>
        <p:grpSpPr>
          <a:xfrm>
            <a:off x="6353055" y="1579266"/>
            <a:ext cx="4307161" cy="3699468"/>
            <a:chOff x="5532033" y="2730674"/>
            <a:chExt cx="4307161" cy="369946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1F5C967C-602B-4F34-EC9B-F93DDFB44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32033" y="2730674"/>
              <a:ext cx="4307161" cy="369946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CE7F7D2-12C1-F0AB-55EF-E8ECAD6F09B0}"/>
                </a:ext>
              </a:extLst>
            </p:cNvPr>
            <p:cNvSpPr txBox="1"/>
            <p:nvPr/>
          </p:nvSpPr>
          <p:spPr>
            <a:xfrm>
              <a:off x="8530226" y="6110129"/>
              <a:ext cx="1308968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Golan, Trento, 2018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4667054-AF88-23F6-7E52-8C223BEA13E4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interaction (FSI)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E40755D-7811-AF23-11F2-F66941B452D9}"/>
              </a:ext>
            </a:extLst>
          </p:cNvPr>
          <p:cNvSpPr/>
          <p:nvPr/>
        </p:nvSpPr>
        <p:spPr>
          <a:xfrm>
            <a:off x="3986961" y="2276357"/>
            <a:ext cx="1013552" cy="1523523"/>
          </a:xfrm>
          <a:prstGeom prst="ellipse">
            <a:avLst/>
          </a:prstGeom>
          <a:solidFill>
            <a:schemeClr val="accent1">
              <a:alpha val="4996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56D495B-D02D-28E5-A93F-DF7032E07DDF}"/>
              </a:ext>
            </a:extLst>
          </p:cNvPr>
          <p:cNvSpPr>
            <a:spLocks noChangeAspect="1"/>
          </p:cNvSpPr>
          <p:nvPr/>
        </p:nvSpPr>
        <p:spPr>
          <a:xfrm>
            <a:off x="9388827" y="4048868"/>
            <a:ext cx="1308968" cy="566729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098FF1-C6C9-C648-16AA-8CC6D894BA19}"/>
              </a:ext>
            </a:extLst>
          </p:cNvPr>
          <p:cNvGrpSpPr/>
          <p:nvPr/>
        </p:nvGrpSpPr>
        <p:grpSpPr>
          <a:xfrm>
            <a:off x="3442842" y="3143189"/>
            <a:ext cx="525536" cy="369332"/>
            <a:chOff x="2622986" y="3175534"/>
            <a:chExt cx="525536" cy="369332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188C48DB-94AE-F9DE-5AEA-2F3395CD9191}"/>
                </a:ext>
              </a:extLst>
            </p:cNvPr>
            <p:cNvCxnSpPr>
              <a:cxnSpLocks/>
            </p:cNvCxnSpPr>
            <p:nvPr/>
          </p:nvCxnSpPr>
          <p:spPr>
            <a:xfrm>
              <a:off x="2622986" y="3331242"/>
              <a:ext cx="308104" cy="21362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6A1868E-F404-D30A-1310-85FB32422E9D}"/>
                </a:ext>
              </a:extLst>
            </p:cNvPr>
            <p:cNvSpPr txBox="1"/>
            <p:nvPr/>
          </p:nvSpPr>
          <p:spPr>
            <a:xfrm>
              <a:off x="2835616" y="317553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p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EEEEE7-BA3C-7CC4-A224-CDC1C8017BFB}"/>
              </a:ext>
            </a:extLst>
          </p:cNvPr>
          <p:cNvSpPr txBox="1"/>
          <p:nvPr/>
        </p:nvSpPr>
        <p:spPr>
          <a:xfrm>
            <a:off x="1503849" y="1420743"/>
            <a:ext cx="3877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Can not identify RES experimentally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294F7A-808D-15F4-EF04-EA5ABD936E50}"/>
              </a:ext>
            </a:extLst>
          </p:cNvPr>
          <p:cNvSpPr txBox="1"/>
          <p:nvPr/>
        </p:nvSpPr>
        <p:spPr>
          <a:xfrm>
            <a:off x="1531784" y="4323419"/>
            <a:ext cx="3021981" cy="24622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Van Cuyck, PhD Thesis, Ghent University (2017)</a:t>
            </a:r>
          </a:p>
        </p:txBody>
      </p:sp>
    </p:spTree>
    <p:extLst>
      <p:ext uri="{BB962C8B-B14F-4D97-AF65-F5344CB8AC3E}">
        <p14:creationId xmlns:p14="http://schemas.microsoft.com/office/powerpoint/2010/main" val="18963216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72CF6-2A44-0F0B-7111-0C5A179B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8201-3037-C5B0-521D-0545515A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03BC8-8400-C03B-5B1A-D36FE372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9ED11-A547-B436-02E5-B134CF00CB5C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Final-state interaction (FSI)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D5AB3-5687-D1C2-44A0-3781CE8A6184}"/>
              </a:ext>
            </a:extLst>
          </p:cNvPr>
          <p:cNvSpPr txBox="1"/>
          <p:nvPr/>
        </p:nvSpPr>
        <p:spPr>
          <a:xfrm>
            <a:off x="1003295" y="5204902"/>
            <a:ext cx="10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proton inside nucleus: </a:t>
            </a:r>
            <a:r>
              <a:rPr lang="en-US" altLang="zh-CN" b="1" i="1" dirty="0">
                <a:solidFill>
                  <a:schemeClr val="accent2"/>
                </a:solidFill>
              </a:rPr>
              <a:t>mass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evolves as it propagates out of the nucleus.</a:t>
            </a:r>
          </a:p>
        </p:txBody>
      </p:sp>
      <p:pic>
        <p:nvPicPr>
          <p:cNvPr id="8" name="G2021_E5GeV_CC_numu_FSI_0_500RvsM">
            <a:hlinkClick r:id="" action="ppaction://media"/>
            <a:extLst>
              <a:ext uri="{FF2B5EF4-FFF2-40B4-BE49-F238E27FC236}">
                <a16:creationId xmlns:a16="http://schemas.microsoft.com/office/drawing/2014/main" id="{0BBA751A-CAE1-6B71-F760-3B790DA8C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800" y="1288800"/>
            <a:ext cx="6233796" cy="35065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DCBA99-F882-CF8D-3210-027926E0A55D}"/>
                  </a:ext>
                </a:extLst>
              </p:cNvPr>
              <p:cNvSpPr/>
              <p:nvPr/>
            </p:nvSpPr>
            <p:spPr>
              <a:xfrm>
                <a:off x="2645899" y="4704447"/>
                <a:ext cx="4227387" cy="4953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Proton in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GiBUU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final-state transport</a:t>
                </a:r>
              </a:p>
              <a:p>
                <a:pPr algn="r"/>
                <a:r>
                  <a:rPr lang="en-GB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R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: radial position,</a:t>
                </a:r>
                <a:r>
                  <a:rPr lang="en-GB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</a:t>
                </a:r>
                <a:r>
                  <a:rPr lang="en-GB" sz="1200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M</a:t>
                </a:r>
                <a:r>
                  <a:rPr lang="en-GB" sz="1200" baseline="-25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p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: mass</a:t>
                </a: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89DCBA99-F882-CF8D-3210-027926E0A5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899" y="4704447"/>
                <a:ext cx="4227387" cy="495370"/>
              </a:xfrm>
              <a:prstGeom prst="rect">
                <a:avLst/>
              </a:prstGeom>
              <a:blipFill>
                <a:blip r:embed="rId5"/>
                <a:stretch>
                  <a:fillRect b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69F2AF13-BC99-8A0B-DB31-BA1DF14BB3D7}"/>
              </a:ext>
            </a:extLst>
          </p:cNvPr>
          <p:cNvSpPr txBox="1"/>
          <p:nvPr/>
        </p:nvSpPr>
        <p:spPr>
          <a:xfrm>
            <a:off x="1648292" y="3910756"/>
            <a:ext cx="3226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Wen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</a:t>
            </a:r>
            <a:r>
              <a:rPr lang="zh-CN" alt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06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E185772-58D7-6D71-1DF6-EFCB1080AA43}"/>
              </a:ext>
            </a:extLst>
          </p:cNvPr>
          <p:cNvGrpSpPr/>
          <p:nvPr/>
        </p:nvGrpSpPr>
        <p:grpSpPr>
          <a:xfrm>
            <a:off x="842400" y="1288800"/>
            <a:ext cx="6233795" cy="3911017"/>
            <a:chOff x="842400" y="1288800"/>
            <a:chExt cx="6233795" cy="3911017"/>
          </a:xfrm>
        </p:grpSpPr>
        <p:pic>
          <p:nvPicPr>
            <p:cNvPr id="9" name="图片 5" descr="图表&#10;&#10;描述已自动生成">
              <a:extLst>
                <a:ext uri="{FF2B5EF4-FFF2-40B4-BE49-F238E27FC236}">
                  <a16:creationId xmlns:a16="http://schemas.microsoft.com/office/drawing/2014/main" id="{44FC14DE-D017-A0C6-685A-EE7326BBA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400" y="1288800"/>
              <a:ext cx="6233795" cy="350651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9DCBA99-F882-CF8D-3210-027926E0A55D}"/>
                    </a:ext>
                  </a:extLst>
                </p:cNvPr>
                <p:cNvSpPr/>
                <p:nvPr/>
              </p:nvSpPr>
              <p:spPr>
                <a:xfrm>
                  <a:off x="2645899" y="4704447"/>
                  <a:ext cx="4227387" cy="4953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†</m:t>
                      </m:r>
                    </m:oMath>
                  </a14:m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Proton in </a:t>
                  </a:r>
                  <a:r>
                    <a:rPr lang="en-GB" sz="1200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GiBUU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final-state transport</a:t>
                  </a:r>
                </a:p>
                <a:p>
                  <a:pPr algn="r"/>
                  <a:r>
                    <a:rPr lang="en-GB" sz="1200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R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: radial position,</a:t>
                  </a:r>
                  <a:r>
                    <a:rPr lang="en-GB" sz="1200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</a:t>
                  </a:r>
                  <a:r>
                    <a:rPr lang="en-GB" sz="1200" i="1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M</a:t>
                  </a:r>
                  <a:r>
                    <a:rPr lang="en-GB" sz="1200" baseline="-25000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p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: mass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89DCBA99-F882-CF8D-3210-027926E0A55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5899" y="4704447"/>
                  <a:ext cx="4227387" cy="495370"/>
                </a:xfrm>
                <a:prstGeom prst="rect">
                  <a:avLst/>
                </a:prstGeom>
                <a:blipFill>
                  <a:blip r:embed="rId3"/>
                  <a:stretch>
                    <a:fillRect b="-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F2AF13-BC99-8A0B-DB31-BA1DF14BB3D7}"/>
                </a:ext>
              </a:extLst>
            </p:cNvPr>
            <p:cNvSpPr txBox="1"/>
            <p:nvPr/>
          </p:nvSpPr>
          <p:spPr>
            <a:xfrm>
              <a:off x="1648292" y="3910756"/>
              <a:ext cx="32269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Wen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GB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72CF6-2A44-0F0B-7111-0C5A179B3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18201-3037-C5B0-521D-0545515A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03BC8-8400-C03B-5B1A-D36FE3722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48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89ED11-A547-B436-02E5-B134CF00CB5C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Final-state interaction (FSI)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4D5AB3-5687-D1C2-44A0-3781CE8A6184}"/>
              </a:ext>
            </a:extLst>
          </p:cNvPr>
          <p:cNvSpPr txBox="1"/>
          <p:nvPr/>
        </p:nvSpPr>
        <p:spPr>
          <a:xfrm>
            <a:off x="1003295" y="5204902"/>
            <a:ext cx="10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proton inside nucleus: </a:t>
            </a:r>
            <a:r>
              <a:rPr lang="en-US" altLang="zh-CN" b="1" i="1" dirty="0">
                <a:solidFill>
                  <a:schemeClr val="accent2"/>
                </a:solidFill>
              </a:rPr>
              <a:t>mass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evolves as it propagates out of the nucleus.</a:t>
            </a:r>
          </a:p>
        </p:txBody>
      </p:sp>
    </p:spTree>
    <p:extLst>
      <p:ext uri="{BB962C8B-B14F-4D97-AF65-F5344CB8AC3E}">
        <p14:creationId xmlns:p14="http://schemas.microsoft.com/office/powerpoint/2010/main" val="3705744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CBD3-6286-ADF9-89BD-79304F9D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4E094-F014-F879-1444-00D93F69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5F8A-6E94-7127-5E68-5C75A3B8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49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C1F6D-7360-9823-D035-1E52AE6FA396}"/>
              </a:ext>
            </a:extLst>
          </p:cNvPr>
          <p:cNvSpPr txBox="1"/>
          <p:nvPr/>
        </p:nvSpPr>
        <p:spPr>
          <a:xfrm>
            <a:off x="1003295" y="5204902"/>
            <a:ext cx="10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proton in neutrino interactions: </a:t>
            </a:r>
            <a:r>
              <a:rPr lang="en-US" altLang="zh-CN" b="1" i="1" dirty="0">
                <a:solidFill>
                  <a:schemeClr val="accent2"/>
                </a:solidFill>
              </a:rPr>
              <a:t>momentum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evolves as it propagates out of the nucleus.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F75D1-9BCF-854B-FAD7-5277E5F8C39B}"/>
              </a:ext>
            </a:extLst>
          </p:cNvPr>
          <p:cNvGrpSpPr/>
          <p:nvPr/>
        </p:nvGrpSpPr>
        <p:grpSpPr>
          <a:xfrm>
            <a:off x="7573889" y="1315916"/>
            <a:ext cx="4191133" cy="3338235"/>
            <a:chOff x="7693077" y="3117213"/>
            <a:chExt cx="4191133" cy="33382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D28A41-F2CB-BBF9-DD22-CDD5BCEBE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941" r="11097"/>
            <a:stretch/>
          </p:blipFill>
          <p:spPr>
            <a:xfrm>
              <a:off x="7693077" y="3171046"/>
              <a:ext cx="4191133" cy="328440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2A96B2-ECC1-9031-D45E-9CC534FFFC65}"/>
                </a:ext>
              </a:extLst>
            </p:cNvPr>
            <p:cNvGrpSpPr/>
            <p:nvPr/>
          </p:nvGrpSpPr>
          <p:grpSpPr>
            <a:xfrm>
              <a:off x="8460333" y="3117213"/>
              <a:ext cx="3418108" cy="1619776"/>
              <a:chOff x="7712893" y="3192088"/>
              <a:chExt cx="3418108" cy="161977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D71EC05-269C-84B3-8DC5-9C0DF76A8B02}"/>
                  </a:ext>
                </a:extLst>
              </p:cNvPr>
              <p:cNvSpPr/>
              <p:nvPr/>
            </p:nvSpPr>
            <p:spPr>
              <a:xfrm>
                <a:off x="9060340" y="3192088"/>
                <a:ext cx="2070661" cy="2387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bg1"/>
                    </a:solidFill>
                    <a:hlinkClick r:id="rId6"/>
                  </a:rPr>
                  <a:t>JUNO, Neutrino 2022 Poster</a:t>
                </a:r>
                <a:endParaRPr lang="en-GB" sz="1100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70D6212-0417-CF7D-3CE3-7FBCEEAABADA}"/>
                      </a:ext>
                    </a:extLst>
                  </p:cNvPr>
                  <p:cNvSpPr txBox="1"/>
                  <p:nvPr/>
                </p:nvSpPr>
                <p:spPr>
                  <a:xfrm>
                    <a:off x="9368456" y="4380977"/>
                    <a:ext cx="155593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GB" sz="1100" b="1" dirty="0">
                        <a:solidFill>
                          <a:schemeClr val="accent5"/>
                        </a:solidFill>
                      </a:rPr>
                      <a:t>Proton spectrum from atmospheric </a:t>
                    </a:r>
                    <a14:m>
                      <m:oMath xmlns:m="http://schemas.openxmlformats.org/officeDocument/2006/math">
                        <m:r>
                          <a:rPr lang="en-GB" sz="1100" b="1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a14:m>
                    <a:endParaRPr lang="en-GB" sz="1100" b="1" dirty="0">
                      <a:solidFill>
                        <a:schemeClr val="accent5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0E3CCEAE-FF0D-F6E1-D62F-DFC8518DD6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8456" y="4380977"/>
                    <a:ext cx="1555936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613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A3092C-3240-0CC9-2FAA-03FD183B3C7D}"/>
                  </a:ext>
                </a:extLst>
              </p:cNvPr>
              <p:cNvSpPr txBox="1"/>
              <p:nvPr/>
            </p:nvSpPr>
            <p:spPr>
              <a:xfrm>
                <a:off x="8127809" y="3843238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i="1" dirty="0" err="1">
                    <a:solidFill>
                      <a:srgbClr val="FF0000"/>
                    </a:solidFill>
                  </a:rPr>
                  <a:t>hA</a:t>
                </a:r>
                <a:endParaRPr lang="en-GB" sz="11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445873-840C-35F3-20DE-1A697F2A680D}"/>
                  </a:ext>
                </a:extLst>
              </p:cNvPr>
              <p:cNvSpPr txBox="1"/>
              <p:nvPr/>
            </p:nvSpPr>
            <p:spPr>
              <a:xfrm>
                <a:off x="7712893" y="3600875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i="1" dirty="0" err="1"/>
                  <a:t>hN</a:t>
                </a:r>
                <a:endParaRPr lang="en-GB" sz="1100" b="1" i="1" dirty="0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1507A7-57AA-43A0-73F7-CF3598F2860C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Final-state interaction (FSI)</a:t>
            </a:r>
          </a:p>
        </p:txBody>
      </p:sp>
      <p:pic>
        <p:nvPicPr>
          <p:cNvPr id="7" name="G2021_E5GeV_CC_numu_FSI_0_500RvsP">
            <a:hlinkClick r:id="" action="ppaction://media"/>
            <a:extLst>
              <a:ext uri="{FF2B5EF4-FFF2-40B4-BE49-F238E27FC236}">
                <a16:creationId xmlns:a16="http://schemas.microsoft.com/office/drawing/2014/main" id="{2D043802-421D-EF9C-AB3F-4E0BE474C9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984" y="1265190"/>
            <a:ext cx="6233797" cy="35065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AC0AC6-F138-925C-B175-5B66AECED510}"/>
                  </a:ext>
                </a:extLst>
              </p:cNvPr>
              <p:cNvSpPr/>
              <p:nvPr/>
            </p:nvSpPr>
            <p:spPr>
              <a:xfrm>
                <a:off x="2645899" y="4704447"/>
                <a:ext cx="4227387" cy="4953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r"/>
                <a14:m>
                  <m:oMath xmlns:m="http://schemas.openxmlformats.org/officeDocument/2006/math">
                    <m:r>
                      <a:rPr lang="en-GB" sz="120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†</m:t>
                    </m:r>
                  </m:oMath>
                </a14:m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Proton in </a:t>
                </a:r>
                <a:r>
                  <a:rPr lang="en-GB" sz="12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GiBUU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final-state transport</a:t>
                </a:r>
              </a:p>
              <a:p>
                <a:pPr algn="r"/>
                <a:r>
                  <a:rPr lang="en-GB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R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: radial position,</a:t>
                </a:r>
                <a:r>
                  <a:rPr lang="en-GB" sz="1200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 p</a:t>
                </a:r>
                <a:r>
                  <a:rPr lang="en-GB" sz="1200" baseline="-25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p</a:t>
                </a:r>
                <a:r>
                  <a:rPr lang="en-GB" sz="12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j-lt"/>
                  </a:rPr>
                  <a:t>: momentum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6AC0AC6-F138-925C-B175-5B66AECED51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5899" y="4704447"/>
                <a:ext cx="4227387" cy="495370"/>
              </a:xfrm>
              <a:prstGeom prst="rect">
                <a:avLst/>
              </a:prstGeom>
              <a:blipFill>
                <a:blip r:embed="rId11"/>
                <a:stretch>
                  <a:fillRect b="-5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CB1DA7AB-930F-D0CC-D80D-24935901F41B}"/>
              </a:ext>
            </a:extLst>
          </p:cNvPr>
          <p:cNvSpPr txBox="1"/>
          <p:nvPr/>
        </p:nvSpPr>
        <p:spPr>
          <a:xfrm>
            <a:off x="1648292" y="3910756"/>
            <a:ext cx="32269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Credit: Wen</a:t>
            </a:r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altLang="zh-CN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</a:t>
            </a:r>
            <a:endParaRPr lang="en-GB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538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65342-DA7F-C70E-6F52-344B27C8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AF588-5F41-DDAC-D56D-19EDDC97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653B4-5ABB-5411-4AD4-10CB8F87C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8AAFA7-F389-7AD4-119E-7CD4D8EFA317}"/>
              </a:ext>
            </a:extLst>
          </p:cNvPr>
          <p:cNvSpPr txBox="1"/>
          <p:nvPr/>
        </p:nvSpPr>
        <p:spPr>
          <a:xfrm>
            <a:off x="2046461" y="2721114"/>
            <a:ext cx="80990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3"/>
                </a:solidFill>
              </a:rPr>
              <a:t>Part 1: Experimental Techniques</a:t>
            </a:r>
          </a:p>
        </p:txBody>
      </p:sp>
    </p:spTree>
    <p:extLst>
      <p:ext uri="{BB962C8B-B14F-4D97-AF65-F5344CB8AC3E}">
        <p14:creationId xmlns:p14="http://schemas.microsoft.com/office/powerpoint/2010/main" val="23868720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EACBD3-6286-ADF9-89BD-79304F9D5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4E094-F014-F879-1444-00D93F691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F5F8A-6E94-7127-5E68-5C75A3B8B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C1F6D-7360-9823-D035-1E52AE6FA396}"/>
              </a:ext>
            </a:extLst>
          </p:cNvPr>
          <p:cNvSpPr txBox="1"/>
          <p:nvPr/>
        </p:nvSpPr>
        <p:spPr>
          <a:xfrm>
            <a:off x="1003295" y="5204902"/>
            <a:ext cx="10185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Final-state proton in neutrino interactions: </a:t>
            </a:r>
            <a:r>
              <a:rPr lang="en-US" altLang="zh-CN" b="1" i="1" dirty="0">
                <a:solidFill>
                  <a:schemeClr val="accent2"/>
                </a:solidFill>
              </a:rPr>
              <a:t>momentum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evolves as it propagates out of the nucleus.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3F75D1-9BCF-854B-FAD7-5277E5F8C39B}"/>
              </a:ext>
            </a:extLst>
          </p:cNvPr>
          <p:cNvGrpSpPr/>
          <p:nvPr/>
        </p:nvGrpSpPr>
        <p:grpSpPr>
          <a:xfrm>
            <a:off x="7573889" y="1315916"/>
            <a:ext cx="4191133" cy="3338235"/>
            <a:chOff x="7693077" y="3117213"/>
            <a:chExt cx="4191133" cy="333823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3D28A41-F2CB-BBF9-DD22-CDD5BCEBE8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941" r="11097"/>
            <a:stretch/>
          </p:blipFill>
          <p:spPr>
            <a:xfrm>
              <a:off x="7693077" y="3171046"/>
              <a:ext cx="4191133" cy="3284402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52A96B2-ECC1-9031-D45E-9CC534FFFC65}"/>
                </a:ext>
              </a:extLst>
            </p:cNvPr>
            <p:cNvGrpSpPr/>
            <p:nvPr/>
          </p:nvGrpSpPr>
          <p:grpSpPr>
            <a:xfrm>
              <a:off x="8460333" y="3117213"/>
              <a:ext cx="3418108" cy="1619776"/>
              <a:chOff x="7712893" y="3192088"/>
              <a:chExt cx="3418108" cy="1619776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8D71EC05-269C-84B3-8DC5-9C0DF76A8B02}"/>
                  </a:ext>
                </a:extLst>
              </p:cNvPr>
              <p:cNvSpPr/>
              <p:nvPr/>
            </p:nvSpPr>
            <p:spPr>
              <a:xfrm>
                <a:off x="9060340" y="3192088"/>
                <a:ext cx="2070661" cy="23877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100" b="1" dirty="0">
                    <a:solidFill>
                      <a:schemeClr val="bg1"/>
                    </a:solidFill>
                    <a:hlinkClick r:id="rId4"/>
                  </a:rPr>
                  <a:t>JUNO, Neutrino 2022 Poster</a:t>
                </a:r>
                <a:endParaRPr lang="en-GB" sz="1100" dirty="0">
                  <a:solidFill>
                    <a:schemeClr val="bg1"/>
                  </a:solidFill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870D6212-0417-CF7D-3CE3-7FBCEEAABADA}"/>
                      </a:ext>
                    </a:extLst>
                  </p:cNvPr>
                  <p:cNvSpPr txBox="1"/>
                  <p:nvPr/>
                </p:nvSpPr>
                <p:spPr>
                  <a:xfrm>
                    <a:off x="9368456" y="4380977"/>
                    <a:ext cx="1555936" cy="43088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/>
                    <a:r>
                      <a:rPr lang="en-GB" sz="1100" b="1" dirty="0">
                        <a:solidFill>
                          <a:schemeClr val="accent5"/>
                        </a:solidFill>
                      </a:rPr>
                      <a:t>Proton spectrum from atmospheric </a:t>
                    </a:r>
                    <a14:m>
                      <m:oMath xmlns:m="http://schemas.openxmlformats.org/officeDocument/2006/math">
                        <m:r>
                          <a:rPr lang="en-GB" sz="1100" b="1" i="1" dirty="0">
                            <a:solidFill>
                              <a:schemeClr val="accent5"/>
                            </a:solidFill>
                            <a:latin typeface="Cambria Math" panose="02040503050406030204" pitchFamily="18" charset="0"/>
                          </a:rPr>
                          <m:t>𝝂</m:t>
                        </m:r>
                      </m:oMath>
                    </a14:m>
                    <a:endParaRPr lang="en-GB" sz="1100" b="1" dirty="0">
                      <a:solidFill>
                        <a:schemeClr val="accent5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0E3CCEAE-FF0D-F6E1-D62F-DFC8518DD60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368456" y="4380977"/>
                    <a:ext cx="1555936" cy="43088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 r="-1613" b="-11429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7A3092C-3240-0CC9-2FAA-03FD183B3C7D}"/>
                  </a:ext>
                </a:extLst>
              </p:cNvPr>
              <p:cNvSpPr txBox="1"/>
              <p:nvPr/>
            </p:nvSpPr>
            <p:spPr>
              <a:xfrm>
                <a:off x="8127809" y="3843238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i="1" dirty="0" err="1">
                    <a:solidFill>
                      <a:srgbClr val="FF0000"/>
                    </a:solidFill>
                  </a:rPr>
                  <a:t>hA</a:t>
                </a:r>
                <a:endParaRPr lang="en-GB" sz="1100" b="1" i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A445873-840C-35F3-20DE-1A697F2A680D}"/>
                  </a:ext>
                </a:extLst>
              </p:cNvPr>
              <p:cNvSpPr txBox="1"/>
              <p:nvPr/>
            </p:nvSpPr>
            <p:spPr>
              <a:xfrm>
                <a:off x="7712893" y="3600875"/>
                <a:ext cx="373820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100" b="1" i="1" dirty="0" err="1"/>
                  <a:t>hN</a:t>
                </a:r>
                <a:endParaRPr lang="en-GB" sz="1100" b="1" i="1" dirty="0"/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71507A7-57AA-43A0-73F7-CF3598F2860C}"/>
              </a:ext>
            </a:extLst>
          </p:cNvPr>
          <p:cNvSpPr txBox="1"/>
          <p:nvPr/>
        </p:nvSpPr>
        <p:spPr>
          <a:xfrm>
            <a:off x="406400" y="279333"/>
            <a:ext cx="51459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Final-state interaction (FSI)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A5F4B96-D362-BB50-3F66-A3DA15CE656E}"/>
              </a:ext>
            </a:extLst>
          </p:cNvPr>
          <p:cNvGrpSpPr/>
          <p:nvPr/>
        </p:nvGrpSpPr>
        <p:grpSpPr>
          <a:xfrm>
            <a:off x="842834" y="1265650"/>
            <a:ext cx="6233796" cy="3934167"/>
            <a:chOff x="842834" y="1265650"/>
            <a:chExt cx="6233796" cy="3934167"/>
          </a:xfrm>
        </p:grpSpPr>
        <p:pic>
          <p:nvPicPr>
            <p:cNvPr id="12" name="图片 2" descr="图表&#10;&#10;描述已自动生成">
              <a:extLst>
                <a:ext uri="{FF2B5EF4-FFF2-40B4-BE49-F238E27FC236}">
                  <a16:creationId xmlns:a16="http://schemas.microsoft.com/office/drawing/2014/main" id="{D8C5AB68-59DB-329D-4AD3-5E87E188F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834" y="1265650"/>
              <a:ext cx="6233796" cy="350650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AC0AC6-F138-925C-B175-5B66AECED510}"/>
                    </a:ext>
                  </a:extLst>
                </p:cNvPr>
                <p:cNvSpPr/>
                <p:nvPr/>
              </p:nvSpPr>
              <p:spPr>
                <a:xfrm>
                  <a:off x="2645899" y="4704447"/>
                  <a:ext cx="4227387" cy="49537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14:m>
                    <m:oMath xmlns:m="http://schemas.openxmlformats.org/officeDocument/2006/math">
                      <m:r>
                        <a:rPr lang="en-GB" sz="1200" i="1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†</m:t>
                      </m:r>
                    </m:oMath>
                  </a14:m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Proton in </a:t>
                  </a:r>
                  <a:r>
                    <a:rPr lang="en-GB" sz="1200" dirty="0" err="1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GiBUU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final-state transport</a:t>
                  </a:r>
                </a:p>
                <a:p>
                  <a:pPr algn="r"/>
                  <a:r>
                    <a:rPr lang="en-GB" sz="1200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R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: radial position,</a:t>
                  </a:r>
                  <a:r>
                    <a:rPr lang="en-GB" sz="1200" i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 p</a:t>
                  </a:r>
                  <a:r>
                    <a:rPr lang="en-GB" sz="1200" baseline="-25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p</a:t>
                  </a:r>
                  <a:r>
                    <a:rPr lang="en-GB" sz="12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+mj-lt"/>
                    </a:rPr>
                    <a:t>: momentum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86AC0AC6-F138-925C-B175-5B66AECED5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45899" y="4704447"/>
                  <a:ext cx="4227387" cy="495370"/>
                </a:xfrm>
                <a:prstGeom prst="rect">
                  <a:avLst/>
                </a:prstGeom>
                <a:blipFill>
                  <a:blip r:embed="rId11"/>
                  <a:stretch>
                    <a:fillRect b="-50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B1DA7AB-930F-D0CC-D80D-24935901F41B}"/>
                </a:ext>
              </a:extLst>
            </p:cNvPr>
            <p:cNvSpPr txBox="1"/>
            <p:nvPr/>
          </p:nvSpPr>
          <p:spPr>
            <a:xfrm>
              <a:off x="1648292" y="3910756"/>
              <a:ext cx="32269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Wen</a:t>
              </a:r>
              <a:r>
                <a:rPr lang="en-US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&amp; </a:t>
              </a:r>
              <a:r>
                <a:rPr lang="en-GB" altLang="zh-CN" sz="1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</a:t>
              </a:r>
              <a:endPara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4E215CC-1A73-D60B-E61D-8000679AC71F}"/>
              </a:ext>
            </a:extLst>
          </p:cNvPr>
          <p:cNvSpPr txBox="1"/>
          <p:nvPr/>
        </p:nvSpPr>
        <p:spPr>
          <a:xfrm>
            <a:off x="1625442" y="5535882"/>
            <a:ext cx="9477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Homework: In the </a:t>
            </a:r>
            <a:r>
              <a:rPr lang="en-US" sz="1600" b="1" i="1" dirty="0" err="1">
                <a:solidFill>
                  <a:schemeClr val="accent1"/>
                </a:solidFill>
              </a:rPr>
              <a:t>GiBUU</a:t>
            </a:r>
            <a:r>
              <a:rPr lang="en-US" sz="1600" b="1" i="1" dirty="0">
                <a:solidFill>
                  <a:schemeClr val="accent1"/>
                </a:solidFill>
              </a:rPr>
              <a:t> FSI movie: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i="1" dirty="0">
                <a:solidFill>
                  <a:schemeClr val="accent1"/>
                </a:solidFill>
              </a:rPr>
              <a:t>* Calculate the physical time unit, i.e. how long is T=1 </a:t>
            </a:r>
            <a:r>
              <a:rPr lang="en-US" sz="1600" b="1" i="1" dirty="0" err="1">
                <a:solidFill>
                  <a:schemeClr val="accent1"/>
                </a:solidFill>
              </a:rPr>
              <a:t>a.u</a:t>
            </a:r>
            <a:r>
              <a:rPr lang="en-US" sz="1600" b="1" i="1" dirty="0">
                <a:solidFill>
                  <a:schemeClr val="accent1"/>
                </a:solidFill>
              </a:rPr>
              <a:t>.?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b="1" i="1" dirty="0">
                <a:solidFill>
                  <a:schemeClr val="accent1"/>
                </a:solidFill>
              </a:rPr>
              <a:t>*** Locate the forbidden region. Explain its mechanism. What determines its boundary?</a:t>
            </a:r>
          </a:p>
        </p:txBody>
      </p:sp>
    </p:spTree>
    <p:extLst>
      <p:ext uri="{BB962C8B-B14F-4D97-AF65-F5344CB8AC3E}">
        <p14:creationId xmlns:p14="http://schemas.microsoft.com/office/powerpoint/2010/main" val="27925673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7A52E3-891E-034A-A4C7-A13184DB4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7880FE-F2B1-194F-A590-6B663CCE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DD982-6278-9A4A-9886-A3768CF21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88B709-9602-094F-AE97-823E2081E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3853" y="2788033"/>
            <a:ext cx="4979752" cy="33156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BA0FD7-C3F5-124A-8289-F50234E84960}"/>
              </a:ext>
            </a:extLst>
          </p:cNvPr>
          <p:cNvSpPr/>
          <p:nvPr/>
        </p:nvSpPr>
        <p:spPr>
          <a:xfrm>
            <a:off x="7080547" y="2939257"/>
            <a:ext cx="269977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Martini et al.,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D87, 013009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3E24B5-5024-B146-8C06-CA0788F8605C}"/>
              </a:ext>
            </a:extLst>
          </p:cNvPr>
          <p:cNvSpPr txBox="1"/>
          <p:nvPr/>
        </p:nvSpPr>
        <p:spPr>
          <a:xfrm>
            <a:off x="493535" y="650240"/>
            <a:ext cx="67077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well can we measure neutrino energy?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(reminder: oscillation very sensitive to baseline and energy, 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/</a:t>
            </a:r>
            <a:r>
              <a:rPr lang="en-US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62560A7-7FB9-6738-33BE-08CBB3305F67}"/>
              </a:ext>
            </a:extLst>
          </p:cNvPr>
          <p:cNvGrpSpPr/>
          <p:nvPr/>
        </p:nvGrpSpPr>
        <p:grpSpPr>
          <a:xfrm>
            <a:off x="7357152" y="524744"/>
            <a:ext cx="4280179" cy="2274511"/>
            <a:chOff x="7357152" y="524744"/>
            <a:chExt cx="4280179" cy="22745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9AFCDAF-ABD6-983D-D1D5-D7B83B371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57152" y="524744"/>
              <a:ext cx="2667000" cy="1816100"/>
            </a:xfrm>
            <a:prstGeom prst="rect">
              <a:avLst/>
            </a:prstGeom>
          </p:spPr>
        </p:pic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822E4EA3-3EB8-244C-9A71-9BEC791D06F4}"/>
                </a:ext>
              </a:extLst>
            </p:cNvPr>
            <p:cNvCxnSpPr>
              <a:cxnSpLocks/>
            </p:cNvCxnSpPr>
            <p:nvPr/>
          </p:nvCxnSpPr>
          <p:spPr>
            <a:xfrm>
              <a:off x="8646890" y="2107601"/>
              <a:ext cx="0" cy="69165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F330FB62-6C8B-D248-9085-08598005D6B8}"/>
                </a:ext>
              </a:extLst>
            </p:cNvPr>
            <p:cNvSpPr txBox="1"/>
            <p:nvPr/>
          </p:nvSpPr>
          <p:spPr>
            <a:xfrm>
              <a:off x="9862486" y="973405"/>
              <a:ext cx="177484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2-body reaction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precise </a:t>
              </a: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8FB40BE9-E164-5444-8206-E7B685AFAAAB}"/>
              </a:ext>
            </a:extLst>
          </p:cNvPr>
          <p:cNvSpPr txBox="1"/>
          <p:nvPr/>
        </p:nvSpPr>
        <p:spPr>
          <a:xfrm>
            <a:off x="0" y="0"/>
            <a:ext cx="5187865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Why Neutrino Interactions?</a:t>
            </a: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7E96B177-E478-4D67-423D-624E8ABE5D41}"/>
              </a:ext>
            </a:extLst>
          </p:cNvPr>
          <p:cNvGrpSpPr/>
          <p:nvPr/>
        </p:nvGrpSpPr>
        <p:grpSpPr>
          <a:xfrm>
            <a:off x="1425773" y="3096620"/>
            <a:ext cx="6482280" cy="3202632"/>
            <a:chOff x="1425773" y="3096620"/>
            <a:chExt cx="6482280" cy="32026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ED275E02-4A4B-0B4B-BB77-90C475FC7D01}"/>
                </a:ext>
              </a:extLst>
            </p:cNvPr>
            <p:cNvSpPr txBox="1"/>
            <p:nvPr/>
          </p:nvSpPr>
          <p:spPr>
            <a:xfrm>
              <a:off x="1499474" y="5375922"/>
              <a:ext cx="484994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2-particle-2-hole (2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</a:t>
              </a:r>
              <a:r>
                <a:rPr lang="en-US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h)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pion absorption (missing particles)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Large fraction of large bias and spread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2AC69735-88A1-BE44-A0E2-0B0B1B6FD0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15593" y="5496448"/>
              <a:ext cx="2692460" cy="31232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20330293-3B30-12E6-DAEB-096D17C1921D}"/>
                </a:ext>
              </a:extLst>
            </p:cNvPr>
            <p:cNvGrpSpPr/>
            <p:nvPr/>
          </p:nvGrpSpPr>
          <p:grpSpPr>
            <a:xfrm>
              <a:off x="1425773" y="3096620"/>
              <a:ext cx="3789820" cy="2175878"/>
              <a:chOff x="1425773" y="3096620"/>
              <a:chExt cx="3789820" cy="2175878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29185B16-050E-1763-3B53-8F4A592BF94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49847" b="14374"/>
              <a:stretch/>
            </p:blipFill>
            <p:spPr>
              <a:xfrm>
                <a:off x="1425773" y="3096620"/>
                <a:ext cx="3789820" cy="2033530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AA6D9C35-FF46-DE49-8819-5514F484A249}"/>
                  </a:ext>
                </a:extLst>
              </p:cNvPr>
              <p:cNvSpPr txBox="1"/>
              <p:nvPr/>
            </p:nvSpPr>
            <p:spPr>
              <a:xfrm>
                <a:off x="4094342" y="5026277"/>
                <a:ext cx="69602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V.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Cuyck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435BF63-558D-0E12-B018-B846D0033B8B}"/>
              </a:ext>
            </a:extLst>
          </p:cNvPr>
          <p:cNvGrpSpPr/>
          <p:nvPr/>
        </p:nvGrpSpPr>
        <p:grpSpPr>
          <a:xfrm>
            <a:off x="493535" y="1281654"/>
            <a:ext cx="7923634" cy="3953460"/>
            <a:chOff x="493535" y="1281654"/>
            <a:chExt cx="7923634" cy="3953460"/>
          </a:xfrm>
        </p:grpSpPr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D9CBE562-F71A-7E4B-89DD-D888F4751766}"/>
                </a:ext>
              </a:extLst>
            </p:cNvPr>
            <p:cNvCxnSpPr>
              <a:cxnSpLocks/>
            </p:cNvCxnSpPr>
            <p:nvPr/>
          </p:nvCxnSpPr>
          <p:spPr>
            <a:xfrm>
              <a:off x="6349422" y="3185478"/>
              <a:ext cx="2067747" cy="204963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7B784AE-0BBB-BC60-6927-559C40A45952}"/>
                </a:ext>
              </a:extLst>
            </p:cNvPr>
            <p:cNvGrpSpPr/>
            <p:nvPr/>
          </p:nvGrpSpPr>
          <p:grpSpPr>
            <a:xfrm>
              <a:off x="2628810" y="1281654"/>
              <a:ext cx="3789819" cy="1791891"/>
              <a:chOff x="2480103" y="1633498"/>
              <a:chExt cx="3789819" cy="179189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6FA77122-72D6-221D-62D8-2522E4B42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50430" b="14689"/>
              <a:stretch/>
            </p:blipFill>
            <p:spPr>
              <a:xfrm>
                <a:off x="2480103" y="1633498"/>
                <a:ext cx="3789819" cy="1690171"/>
              </a:xfrm>
              <a:prstGeom prst="rect">
                <a:avLst/>
              </a:prstGeom>
            </p:spPr>
          </p:pic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A9F6CBF2-E3E4-2336-BF1E-621C2E4D54C3}"/>
                  </a:ext>
                </a:extLst>
              </p:cNvPr>
              <p:cNvSpPr txBox="1"/>
              <p:nvPr/>
            </p:nvSpPr>
            <p:spPr>
              <a:xfrm>
                <a:off x="5066886" y="3179168"/>
                <a:ext cx="696024" cy="2462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V. </a:t>
                </a:r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Cuyck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36317FE7-401E-5442-88C6-02265B2E367D}"/>
                </a:ext>
              </a:extLst>
            </p:cNvPr>
            <p:cNvSpPr txBox="1"/>
            <p:nvPr/>
          </p:nvSpPr>
          <p:spPr>
            <a:xfrm>
              <a:off x="493535" y="1483767"/>
              <a:ext cx="30113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Fermi motion, 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Final State Interaction (FSI)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spread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23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1C6D462-AB1E-114C-B5CC-A92C58DA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E1CF94-A2C0-3548-AAFC-85E59D923DC4}" type="slidenum">
              <a:rPr/>
              <a:t>52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19D42-DAC2-054B-92E4-050AEB69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2655" y="508522"/>
            <a:ext cx="5806689" cy="4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6120C8-C414-5441-95A4-234EC1EC10BD}"/>
              </a:ext>
            </a:extLst>
          </p:cNvPr>
          <p:cNvSpPr/>
          <p:nvPr/>
        </p:nvSpPr>
        <p:spPr>
          <a:xfrm>
            <a:off x="7423243" y="4075489"/>
            <a:ext cx="1244290" cy="2949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2177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E44FF-3247-D54E-B522-A6B18164F869}"/>
              </a:ext>
            </a:extLst>
          </p:cNvPr>
          <p:cNvSpPr txBox="1"/>
          <p:nvPr/>
        </p:nvSpPr>
        <p:spPr>
          <a:xfrm>
            <a:off x="4978806" y="3859290"/>
            <a:ext cx="3055422" cy="54616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Mock measurement with</a:t>
            </a:r>
          </a:p>
          <a:p>
            <a:pPr algn="ctr" hangingPunct="0">
              <a:defRPr sz="1800"/>
            </a:pP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perfect knowledge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of interactions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01371-7F80-4C43-949D-08BBE3C9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4422" y="4972947"/>
            <a:ext cx="3968667" cy="132724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49DFDB-1904-264E-A7D3-7F28736DD68C}"/>
              </a:ext>
            </a:extLst>
          </p:cNvPr>
          <p:cNvSpPr txBox="1"/>
          <p:nvPr/>
        </p:nvSpPr>
        <p:spPr>
          <a:xfrm>
            <a:off x="8153400" y="6069946"/>
            <a:ext cx="1099940" cy="23024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000"/>
            </a:pPr>
            <a:r>
              <a: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Parke, 1801.09643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3F730-9E76-7B4C-BC91-16C50E3DC421}"/>
              </a:ext>
            </a:extLst>
          </p:cNvPr>
          <p:cNvSpPr txBox="1"/>
          <p:nvPr/>
        </p:nvSpPr>
        <p:spPr>
          <a:xfrm>
            <a:off x="5201154" y="840334"/>
            <a:ext cx="3086886" cy="236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sz="1200"/>
            </a:pP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Coloma &amp; Huber,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Phys.Rev.Lett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. 111, 221802 (2013)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5568B7-D1B0-FF4A-ABA3-7008C0D26A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26286" y="4445511"/>
            <a:ext cx="2214249" cy="132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B9533-BD20-D047-AFBD-E69C1D9FAB35}"/>
              </a:ext>
            </a:extLst>
          </p:cNvPr>
          <p:cNvSpPr txBox="1"/>
          <p:nvPr/>
        </p:nvSpPr>
        <p:spPr>
          <a:xfrm>
            <a:off x="1687422" y="3890315"/>
            <a:ext cx="1531671" cy="57091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Mixing between</a:t>
            </a:r>
          </a:p>
          <a:p>
            <a:pPr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m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and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flavors</a:t>
            </a:r>
          </a:p>
        </p:txBody>
      </p:sp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BBBB3AF6-79F9-0F48-B98C-A815170E0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3D79F520-29BE-7442-8B77-352E77A48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DA7C4DB-D8F3-8E41-B27D-0BC066514098}"/>
              </a:ext>
            </a:extLst>
          </p:cNvPr>
          <p:cNvCxnSpPr>
            <a:cxnSpLocks/>
          </p:cNvCxnSpPr>
          <p:nvPr/>
        </p:nvCxnSpPr>
        <p:spPr>
          <a:xfrm flipV="1">
            <a:off x="6482080" y="2692400"/>
            <a:ext cx="0" cy="127000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936210EA-E8E7-A46F-0A15-CA17852D06C2}"/>
              </a:ext>
            </a:extLst>
          </p:cNvPr>
          <p:cNvSpPr txBox="1"/>
          <p:nvPr/>
        </p:nvSpPr>
        <p:spPr>
          <a:xfrm>
            <a:off x="0" y="0"/>
            <a:ext cx="11645722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Intranuclear Dynamics and Neutrino Oscillation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41528642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51C6D462-AB1E-114C-B5CC-A92C58DA5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E1CF94-A2C0-3548-AAFC-85E59D923DC4}" type="slidenum">
              <a:rPr/>
              <a:t>53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B19D42-DAC2-054B-92E4-050AEB692ED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92655" y="508522"/>
            <a:ext cx="5806689" cy="45209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C6120C8-C414-5441-95A4-234EC1EC10BD}"/>
              </a:ext>
            </a:extLst>
          </p:cNvPr>
          <p:cNvSpPr/>
          <p:nvPr/>
        </p:nvSpPr>
        <p:spPr>
          <a:xfrm>
            <a:off x="7423243" y="4075489"/>
            <a:ext cx="1244290" cy="29490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0" tIns="0" rIns="0" bIns="0" anchor="ctr" anchorCtr="0" compatLnSpc="0">
            <a:noAutofit/>
          </a:bodyPr>
          <a:lstStyle/>
          <a:p>
            <a:pPr lvl="0" rtl="0" hangingPunct="0">
              <a:buNone/>
              <a:tabLst/>
            </a:pPr>
            <a:endParaRPr lang="en-US" sz="2177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/>
              <a:ea typeface="DejaVu Sans" pitchFamily="2"/>
              <a:cs typeface="DejaVu Sans" pitchFamily="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2E44FF-3247-D54E-B522-A6B18164F869}"/>
              </a:ext>
            </a:extLst>
          </p:cNvPr>
          <p:cNvSpPr txBox="1"/>
          <p:nvPr/>
        </p:nvSpPr>
        <p:spPr>
          <a:xfrm>
            <a:off x="4745249" y="3859290"/>
            <a:ext cx="3522537" cy="54616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algn="ctr" hangingPunct="0">
              <a:defRPr sz="1800"/>
            </a:pP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Mock measurement with</a:t>
            </a:r>
          </a:p>
          <a:p>
            <a:pPr algn="ctr" hangingPunct="0">
              <a:defRPr sz="1800"/>
            </a:pPr>
            <a:r>
              <a:rPr lang="en-US" sz="1633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ignoring nuclear effects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of interactions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601371-7F80-4C43-949D-08BBE3C9D7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994422" y="4972947"/>
            <a:ext cx="3968667" cy="13272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5568B7-D1B0-FF4A-ABA3-7008C0D26A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26286" y="4445511"/>
            <a:ext cx="2214249" cy="132593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C1B9533-BD20-D047-AFBD-E69C1D9FAB35}"/>
              </a:ext>
            </a:extLst>
          </p:cNvPr>
          <p:cNvSpPr txBox="1"/>
          <p:nvPr/>
        </p:nvSpPr>
        <p:spPr>
          <a:xfrm>
            <a:off x="1687422" y="3890315"/>
            <a:ext cx="1531671" cy="570910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>
              <a:defRPr sz="1800"/>
            </a:pP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Mixing between</a:t>
            </a:r>
          </a:p>
          <a:p>
            <a:pPr hangingPunct="0">
              <a:defRPr sz="1800"/>
            </a:pP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m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and 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18"/>
                <a:ea typeface="AR PL KaitiM GB" pitchFamily="2"/>
                <a:cs typeface="Lohit Hindi" pitchFamily="2"/>
              </a:rPr>
              <a:t>t</a:t>
            </a:r>
            <a:r>
              <a:rPr lang="en-US" sz="1633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 flavors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D0CD7-9033-0842-B7EA-8325E04A3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BF6BF6-EC53-B944-9B88-E7A20A6E6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EB5D19B-BB78-BA41-972A-902E62E712D8}"/>
              </a:ext>
            </a:extLst>
          </p:cNvPr>
          <p:cNvCxnSpPr>
            <a:cxnSpLocks/>
          </p:cNvCxnSpPr>
          <p:nvPr/>
        </p:nvCxnSpPr>
        <p:spPr>
          <a:xfrm flipH="1" flipV="1">
            <a:off x="4745249" y="2164080"/>
            <a:ext cx="1736831" cy="179832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9C725F-6702-B941-8450-C406D2D04F78}"/>
              </a:ext>
            </a:extLst>
          </p:cNvPr>
          <p:cNvSpPr txBox="1"/>
          <p:nvPr/>
        </p:nvSpPr>
        <p:spPr>
          <a:xfrm>
            <a:off x="5201154" y="840334"/>
            <a:ext cx="3086886" cy="2367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  <a:defRPr sz="1200"/>
            </a:pP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Coloma &amp; Huber,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Phys.Rev.Lett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. 111, 221802 (2013)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E18A60-B869-FA4A-84AA-FDF86147E0FD}"/>
              </a:ext>
            </a:extLst>
          </p:cNvPr>
          <p:cNvSpPr txBox="1"/>
          <p:nvPr/>
        </p:nvSpPr>
        <p:spPr>
          <a:xfrm>
            <a:off x="8153400" y="6069946"/>
            <a:ext cx="1099940" cy="23024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defRPr sz="1000"/>
            </a:pPr>
            <a:r>
              <a:rPr lang="en-US" sz="907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Parke, 1801.09643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4929E-4101-F3E1-89DE-1E1A9044FC98}"/>
              </a:ext>
            </a:extLst>
          </p:cNvPr>
          <p:cNvSpPr txBox="1"/>
          <p:nvPr/>
        </p:nvSpPr>
        <p:spPr>
          <a:xfrm>
            <a:off x="0" y="0"/>
            <a:ext cx="11645722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Intranuclear Dynamics and Neutrino Oscillation Measurements</a:t>
            </a:r>
          </a:p>
        </p:txBody>
      </p:sp>
    </p:spTree>
    <p:extLst>
      <p:ext uri="{BB962C8B-B14F-4D97-AF65-F5344CB8AC3E}">
        <p14:creationId xmlns:p14="http://schemas.microsoft.com/office/powerpoint/2010/main" val="1925712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0D51F-0661-F6C4-3520-D8E0D4206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EE7A3E-057D-18CC-FCE5-7480F79A3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23261B-287B-1EAE-328F-F09471E02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54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5CD3C-7B60-FA25-767D-90CC005CF5AE}"/>
              </a:ext>
            </a:extLst>
          </p:cNvPr>
          <p:cNvSpPr txBox="1"/>
          <p:nvPr/>
        </p:nvSpPr>
        <p:spPr>
          <a:xfrm>
            <a:off x="2656597" y="2721114"/>
            <a:ext cx="687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accent3"/>
                </a:solidFill>
              </a:rPr>
              <a:t>Part 3: TKI Phenomenology</a:t>
            </a:r>
          </a:p>
        </p:txBody>
      </p:sp>
    </p:spTree>
    <p:extLst>
      <p:ext uri="{BB962C8B-B14F-4D97-AF65-F5344CB8AC3E}">
        <p14:creationId xmlns:p14="http://schemas.microsoft.com/office/powerpoint/2010/main" val="2823638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15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DC053E-CC48-4B49-B6CD-2933ADAA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/>
            <a:alphaModFix/>
          </a:blip>
          <a:srcRect l="2165" t="9926" r="2754" b="1130"/>
          <a:stretch/>
        </p:blipFill>
        <p:spPr>
          <a:xfrm>
            <a:off x="1996440" y="179070"/>
            <a:ext cx="8199120" cy="60998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BC249-4C1F-3544-8998-E17483F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04C8-BEBC-ED40-8667-B576A68C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40660-6D4C-3C4B-854C-D9F901DF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21B729A-D2A5-3845-83E8-B9F77C819C30}"/>
              </a:ext>
            </a:extLst>
          </p:cNvPr>
          <p:cNvSpPr/>
          <p:nvPr/>
        </p:nvSpPr>
        <p:spPr>
          <a:xfrm rot="159435">
            <a:off x="3125974" y="415380"/>
            <a:ext cx="3236915" cy="57915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>
              <a:lumMod val="10000"/>
            </a:schemeClr>
          </a:solidFill>
          <a:ln>
            <a:noFill/>
            <a:prstDash val="solid"/>
          </a:ln>
        </p:spPr>
        <p:txBody>
          <a:bodyPr vert="horz" wrap="none" lIns="81646" tIns="40823" rIns="81646" bIns="40823" anchor="ctr" anchorCtr="0" compatLnSpc="0">
            <a:noAutofit/>
          </a:bodyPr>
          <a:lstStyle/>
          <a:p>
            <a:pPr hangingPunct="0"/>
            <a:endParaRPr lang="en-US" sz="1633" dirty="0">
              <a:latin typeface="Times New Roman" pitchFamily="18"/>
              <a:ea typeface="AR PL KaitiM GB" pitchFamily="2"/>
              <a:cs typeface="Lohit Hindi" pitchFamily="2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0FDD5-4521-0048-8C30-B5D0005171AF}"/>
              </a:ext>
            </a:extLst>
          </p:cNvPr>
          <p:cNvSpPr/>
          <p:nvPr/>
        </p:nvSpPr>
        <p:spPr>
          <a:xfrm>
            <a:off x="8978399" y="343460"/>
            <a:ext cx="108555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</a:t>
            </a:r>
            <a:r>
              <a:rPr lang="en-GB" sz="1000" dirty="0">
                <a:solidFill>
                  <a:schemeClr val="bg1"/>
                </a:solidFill>
                <a:hlinkClick r:id="rId4" tooltip="Accumulated Piles of Junk Transform Into Illusionistic Shadow Art by Shigeo Fuku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Shigeo Fukuda</a:t>
            </a:r>
            <a:endParaRPr lang="en-GB" sz="1000" i="0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6159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2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45852AF-C303-9347-927F-5C4E6A0B6A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766"/>
          <a:stretch/>
        </p:blipFill>
        <p:spPr>
          <a:xfrm>
            <a:off x="2314084" y="343460"/>
            <a:ext cx="7563831" cy="584884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BC249-4C1F-3544-8998-E17483FD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8C04C8-BEBC-ED40-8667-B576A68C2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540660-6D4C-3C4B-854C-D9F901DF7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680FDD5-4521-0048-8C30-B5D0005171AF}"/>
              </a:ext>
            </a:extLst>
          </p:cNvPr>
          <p:cNvSpPr/>
          <p:nvPr/>
        </p:nvSpPr>
        <p:spPr>
          <a:xfrm>
            <a:off x="8610600" y="388694"/>
            <a:ext cx="113524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solidFill>
                  <a:schemeClr val="bg1"/>
                </a:solidFill>
              </a:rPr>
              <a:t>©</a:t>
            </a:r>
            <a:r>
              <a:rPr lang="en-GB" sz="1000" dirty="0">
                <a:solidFill>
                  <a:schemeClr val="bg1"/>
                </a:solidFill>
                <a:hlinkClick r:id="rId4" tooltip="Accumulated Piles of Junk Transform Into Illusionistic Shadow Art by Shigeo Fukud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Shigeo Fukuda</a:t>
            </a:r>
            <a:endParaRPr lang="en-GB" sz="1000" i="0" dirty="0">
              <a:solidFill>
                <a:schemeClr val="bg1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E44C4A-D424-EB49-AF1E-09700E15D025}"/>
              </a:ext>
            </a:extLst>
          </p:cNvPr>
          <p:cNvSpPr/>
          <p:nvPr/>
        </p:nvSpPr>
        <p:spPr>
          <a:xfrm>
            <a:off x="2092486" y="3359550"/>
            <a:ext cx="7889714" cy="2927350"/>
          </a:xfrm>
          <a:prstGeom prst="rect">
            <a:avLst/>
          </a:prstGeom>
          <a:solidFill>
            <a:srgbClr val="2328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1293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>
            <a:extLst>
              <a:ext uri="{FF2B5EF4-FFF2-40B4-BE49-F238E27FC236}">
                <a16:creationId xmlns:a16="http://schemas.microsoft.com/office/drawing/2014/main" id="{502E9BA4-7C0A-414A-AE00-CBD9A4CD8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614"/>
          <a:stretch/>
        </p:blipFill>
        <p:spPr>
          <a:xfrm>
            <a:off x="8676226" y="866844"/>
            <a:ext cx="3320450" cy="688585"/>
          </a:xfrm>
          <a:prstGeom prst="rect">
            <a:avLst/>
          </a:prstGeom>
        </p:spPr>
      </p:pic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D9E5ABEB-8664-F040-8420-4B6F0F9B5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51F516E-FBD1-D145-9CAA-C95794AF1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974D394-3C1A-0D48-BB0C-655424546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57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44F96D-104B-994F-9EF9-5FB316F4F181}"/>
              </a:ext>
            </a:extLst>
          </p:cNvPr>
          <p:cNvSpPr txBox="1"/>
          <p:nvPr/>
        </p:nvSpPr>
        <p:spPr>
          <a:xfrm>
            <a:off x="0" y="0"/>
            <a:ext cx="7113968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chemeClr val="tx1">
                    <a:lumMod val="50000"/>
                    <a:lumOff val="50000"/>
                  </a:schemeClr>
                </a:solidFill>
                <a:ea typeface="AR PL KaitiM GB" pitchFamily="2"/>
                <a:cs typeface="Lohit Hindi" pitchFamily="2"/>
              </a:rPr>
              <a:t>Transverse Kinematic Imbalance (TKI)</a:t>
            </a:r>
            <a:endParaRPr lang="en-US" sz="12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903EFF40-8721-AF47-9BBD-AC831DDD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4473" y="637609"/>
            <a:ext cx="1005777" cy="91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7118EC-3245-2A4E-95EC-E4D6A9BAF051}"/>
              </a:ext>
            </a:extLst>
          </p:cNvPr>
          <p:cNvSpPr txBox="1"/>
          <p:nvPr/>
        </p:nvSpPr>
        <p:spPr>
          <a:xfrm>
            <a:off x="585292" y="4687785"/>
            <a:ext cx="2897430" cy="3380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/>
                <a:ea typeface="AR PL KaitiM GB" pitchFamily="2"/>
                <a:cs typeface="Lohit Hindi" pitchFamily="2"/>
              </a:rPr>
              <a:t>Stationary free nucleon target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C025D7E1-54DE-A642-9673-250858E532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791" b="41018"/>
          <a:stretch/>
        </p:blipFill>
        <p:spPr>
          <a:xfrm>
            <a:off x="8676226" y="1784663"/>
            <a:ext cx="3320450" cy="83291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95E688D1-9C8E-E541-8B24-C2569E19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9" b="27161"/>
          <a:stretch/>
        </p:blipFill>
        <p:spPr>
          <a:xfrm>
            <a:off x="8676226" y="2790453"/>
            <a:ext cx="3320450" cy="465008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81B94DE0-281B-BE47-BEE6-0DBF29583DEF}"/>
              </a:ext>
            </a:extLst>
          </p:cNvPr>
          <p:cNvSpPr txBox="1"/>
          <p:nvPr/>
        </p:nvSpPr>
        <p:spPr>
          <a:xfrm>
            <a:off x="8676224" y="1550595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[…]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1400C7D-3430-3C4D-8BF7-9C7F6251D724}"/>
              </a:ext>
            </a:extLst>
          </p:cNvPr>
          <p:cNvSpPr txBox="1"/>
          <p:nvPr/>
        </p:nvSpPr>
        <p:spPr>
          <a:xfrm>
            <a:off x="8676225" y="2577347"/>
            <a:ext cx="3834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[…]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E4C572-8D2D-3F47-AD00-374CD4416F01}"/>
              </a:ext>
            </a:extLst>
          </p:cNvPr>
          <p:cNvSpPr txBox="1"/>
          <p:nvPr/>
        </p:nvSpPr>
        <p:spPr>
          <a:xfrm>
            <a:off x="8676224" y="3795890"/>
            <a:ext cx="310466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TKI</a:t>
            </a:r>
          </a:p>
          <a:p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Multi-dimensional observation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Momentum (magnitude)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Angle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Asymmetry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11C7EC-84F1-3F3F-F2C4-7EDA71FEFCCE}"/>
              </a:ext>
            </a:extLst>
          </p:cNvPr>
          <p:cNvSpPr txBox="1"/>
          <p:nvPr/>
        </p:nvSpPr>
        <p:spPr>
          <a:xfrm>
            <a:off x="8460436" y="5273218"/>
            <a:ext cx="33204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hlinkClick r:id="rId5"/>
              </a:rPr>
              <a:t>Lu, </a:t>
            </a:r>
            <a:r>
              <a:rPr lang="en-GB" sz="1000" i="1" dirty="0">
                <a:hlinkClick r:id="rId5"/>
              </a:rPr>
              <a:t>et al</a:t>
            </a:r>
            <a:r>
              <a:rPr lang="en-GB" sz="1000" dirty="0">
                <a:hlinkClick r:id="rId5"/>
              </a:rPr>
              <a:t>., Phys.Rev.D 92, 051302 (2015)</a:t>
            </a:r>
            <a:endParaRPr lang="en-GB" sz="1000" dirty="0"/>
          </a:p>
          <a:p>
            <a:pPr algn="r"/>
            <a:r>
              <a:rPr lang="en-GB" sz="1000" dirty="0">
                <a:hlinkClick r:id="rId6"/>
              </a:rPr>
              <a:t>Lu, </a:t>
            </a:r>
            <a:r>
              <a:rPr lang="en-GB" sz="1000" i="1" dirty="0">
                <a:hlinkClick r:id="rId6"/>
              </a:rPr>
              <a:t>et al</a:t>
            </a:r>
            <a:r>
              <a:rPr lang="en-GB" sz="1000" dirty="0">
                <a:hlinkClick r:id="rId6"/>
              </a:rPr>
              <a:t>., Phys.Rev.C 94, 015503 (2016)</a:t>
            </a:r>
            <a:endParaRPr lang="en-GB" sz="1000" dirty="0"/>
          </a:p>
          <a:p>
            <a:pPr algn="r"/>
            <a:r>
              <a:rPr lang="en-US" sz="1000" dirty="0">
                <a:hlinkClick r:id="rId7"/>
              </a:rPr>
              <a:t>Lu &amp; Sobczyk, </a:t>
            </a:r>
            <a:r>
              <a:rPr lang="en-GB" sz="1000" dirty="0" err="1">
                <a:hlinkClick r:id="rId7"/>
              </a:rPr>
              <a:t>Phys.Rev.C</a:t>
            </a:r>
            <a:r>
              <a:rPr lang="en-GB" sz="1000" dirty="0">
                <a:hlinkClick r:id="rId7"/>
              </a:rPr>
              <a:t> 99, 055504</a:t>
            </a:r>
            <a:r>
              <a:rPr lang="en-US" sz="1000" dirty="0">
                <a:hlinkClick r:id="rId7"/>
              </a:rPr>
              <a:t> </a:t>
            </a:r>
            <a:r>
              <a:rPr lang="en-GB" sz="1000" dirty="0">
                <a:hlinkClick r:id="rId7"/>
              </a:rPr>
              <a:t>(2019)</a:t>
            </a:r>
            <a:endParaRPr lang="en-GB" sz="1000" dirty="0"/>
          </a:p>
          <a:p>
            <a:pPr algn="r"/>
            <a:r>
              <a:rPr lang="en-GB" sz="1000" dirty="0">
                <a:hlinkClick r:id="rId8"/>
              </a:rPr>
              <a:t>Cai, Lu, </a:t>
            </a:r>
            <a:r>
              <a:rPr lang="en-GB" sz="1000" dirty="0" err="1">
                <a:hlinkClick r:id="rId8"/>
              </a:rPr>
              <a:t>Ruterbories</a:t>
            </a:r>
            <a:r>
              <a:rPr lang="en-GB" sz="1000" dirty="0">
                <a:hlinkClick r:id="rId8"/>
              </a:rPr>
              <a:t>, Phys.Rev.D 100, 073010 (2019)</a:t>
            </a:r>
            <a:endParaRPr lang="en-GB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/>
              <p:nvPr/>
            </p:nvSpPr>
            <p:spPr>
              <a:xfrm>
                <a:off x="4686484" y="4687785"/>
                <a:ext cx="3107423" cy="11200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vert="horz" wrap="none" lIns="81646" tIns="40823" rIns="81646" bIns="40823" anchorCtr="0" compatLnSpc="0">
                <a:spAutoFit/>
              </a:bodyPr>
              <a:lstStyle/>
              <a:p>
                <a:pPr hangingPunct="0"/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Nuclear target (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𝐴</m:t>
                    </m:r>
                    <m:r>
                      <a:rPr lang="en-GB" b="0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AR PL KaitiM GB" pitchFamily="2"/>
                        <a:cs typeface="Lohit Hindi" pitchFamily="2"/>
                      </a:rPr>
                      <m:t>&gt;1</m:t>
                    </m:r>
                  </m:oMath>
                </a14:m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)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Fermi motion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Final-state interactions (FSI)</a:t>
                </a:r>
              </a:p>
              <a:p>
                <a:pPr marL="285750" indent="-285750" hangingPunct="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Times New Roman" pitchFamily="18"/>
                    <a:ea typeface="AR PL KaitiM GB" pitchFamily="2"/>
                    <a:cs typeface="Lohit Hindi" pitchFamily="2"/>
                  </a:rPr>
                  <a:t>2-particle-2-hole (2p2h)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336349F-98F5-994D-B723-47D3A39EF8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484" y="4687785"/>
                <a:ext cx="3107423" cy="1120035"/>
              </a:xfrm>
              <a:prstGeom prst="rect">
                <a:avLst/>
              </a:prstGeom>
              <a:blipFill>
                <a:blip r:embed="rId9"/>
                <a:stretch>
                  <a:fillRect l="-1633" t="-1124" r="-816" b="-67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 descr="A close-up of a drawing&#10;&#10;Description automatically generated">
            <a:extLst>
              <a:ext uri="{FF2B5EF4-FFF2-40B4-BE49-F238E27FC236}">
                <a16:creationId xmlns:a16="http://schemas.microsoft.com/office/drawing/2014/main" id="{8EBE593D-1C4C-4692-78B3-34005F09FA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5324" y="1050180"/>
            <a:ext cx="8127625" cy="34750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26A3569-96AA-CC44-3748-D8368558B6E4}"/>
              </a:ext>
            </a:extLst>
          </p:cNvPr>
          <p:cNvSpPr/>
          <p:nvPr/>
        </p:nvSpPr>
        <p:spPr>
          <a:xfrm>
            <a:off x="6708808" y="4109987"/>
            <a:ext cx="1751628" cy="57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84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3" grpId="0"/>
      <p:bldP spid="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D75E1B-52B6-BA40-A4AE-9890F875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D70066-6530-864E-A497-92B8AADA3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2AB4F4-2F5B-1644-8BD1-2FE5282FA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7D105E-48D4-C146-8800-2286D58908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1498"/>
          <a:stretch/>
        </p:blipFill>
        <p:spPr>
          <a:xfrm>
            <a:off x="1808480" y="553726"/>
            <a:ext cx="3309430" cy="42773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84BD31-670C-CC4A-AD5F-FB5D51913C2C}"/>
              </a:ext>
            </a:extLst>
          </p:cNvPr>
          <p:cNvSpPr txBox="1"/>
          <p:nvPr/>
        </p:nvSpPr>
        <p:spPr>
          <a:xfrm>
            <a:off x="0" y="0"/>
            <a:ext cx="5843621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Transverse Boosting Angle </a:t>
            </a:r>
            <a:r>
              <a:rPr lang="en-US" sz="3000" b="1" i="1" dirty="0" err="1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da</a:t>
            </a:r>
            <a:r>
              <a:rPr lang="en-US" sz="3000" b="1" baseline="-25000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2C87099-F29D-5C48-9ABB-6341A022B468}"/>
              </a:ext>
            </a:extLst>
          </p:cNvPr>
          <p:cNvSpPr/>
          <p:nvPr/>
        </p:nvSpPr>
        <p:spPr>
          <a:xfrm>
            <a:off x="1838114" y="4948840"/>
            <a:ext cx="38759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defRPr sz="1800"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—total transverse momentum</a:t>
            </a: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—transverse momentum imbalance</a:t>
            </a: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—missing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pT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 PL KaitiM GB" pitchFamily="2"/>
              <a:cs typeface="Arial" panose="020B0604020202020204" pitchFamily="34" charset="0"/>
            </a:endParaRPr>
          </a:p>
          <a:p>
            <a:pPr lvl="0" hangingPunct="0">
              <a:defRPr sz="1800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—...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D747BDE-735F-1802-26BB-ABB82CE61352}"/>
              </a:ext>
            </a:extLst>
          </p:cNvPr>
          <p:cNvGrpSpPr/>
          <p:nvPr/>
        </p:nvGrpSpPr>
        <p:grpSpPr>
          <a:xfrm>
            <a:off x="5117910" y="553726"/>
            <a:ext cx="5285930" cy="4277360"/>
            <a:chOff x="5117910" y="553726"/>
            <a:chExt cx="5285930" cy="42773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3C57BC22-9195-4176-BDB3-8695F043A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8502"/>
            <a:stretch/>
          </p:blipFill>
          <p:spPr>
            <a:xfrm>
              <a:off x="5117910" y="553726"/>
              <a:ext cx="5285930" cy="4277360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7D90CB2-E9FF-8F41-B9E2-166D21727848}"/>
                </a:ext>
              </a:extLst>
            </p:cNvPr>
            <p:cNvSpPr/>
            <p:nvPr/>
          </p:nvSpPr>
          <p:spPr>
            <a:xfrm>
              <a:off x="5768257" y="3501971"/>
              <a:ext cx="23851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>
                <a:defRPr sz="1800"/>
              </a:pP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  <a:ea typeface="AR PL KaitiM GB" pitchFamily="2"/>
                  <a:cs typeface="Arial" panose="020B0604020202020204" pitchFamily="34" charset="0"/>
                </a:rPr>
                <a:t>da</a:t>
              </a:r>
              <a:r>
                <a:rPr lang="en-US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T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AR PL KaitiM GB" pitchFamily="2"/>
                  <a:cs typeface="Arial" panose="020B0604020202020204" pitchFamily="34" charset="0"/>
                </a:rPr>
                <a:t> is Fermi motion direction → isotropic</a:t>
              </a: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95FF75B-782A-E845-8F4C-10C72D08EA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/>
              <a:alphaModFix/>
            </a:blip>
            <a:srcRect r="40220" b="879"/>
            <a:stretch/>
          </p:blipFill>
          <p:spPr>
            <a:xfrm>
              <a:off x="5773336" y="3198194"/>
              <a:ext cx="1044285" cy="30377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05D1D81B-89DA-9E4B-80FE-F3FE9CD4368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1894839" y="4947817"/>
            <a:ext cx="1737360" cy="3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59FDF7-2FF4-2C4F-942A-C2E1E95224C0}"/>
              </a:ext>
            </a:extLst>
          </p:cNvPr>
          <p:cNvSpPr/>
          <p:nvPr/>
        </p:nvSpPr>
        <p:spPr>
          <a:xfrm>
            <a:off x="2344615" y="4947817"/>
            <a:ext cx="1453662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0B893-5989-4C4C-AB5F-8D826AC7A9D1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6873240" y="5141085"/>
            <a:ext cx="1737360" cy="304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7555B2F-4AC6-C34A-876F-B45A56547651}"/>
              </a:ext>
            </a:extLst>
          </p:cNvPr>
          <p:cNvCxnSpPr/>
          <p:nvPr/>
        </p:nvCxnSpPr>
        <p:spPr>
          <a:xfrm>
            <a:off x="8124092" y="5535067"/>
            <a:ext cx="486508" cy="0"/>
          </a:xfrm>
          <a:prstGeom prst="line">
            <a:avLst/>
          </a:prstGeom>
          <a:ln w="254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BC60E18-C5CF-E743-9911-F85DCB9A4276}"/>
              </a:ext>
            </a:extLst>
          </p:cNvPr>
          <p:cNvSpPr txBox="1"/>
          <p:nvPr/>
        </p:nvSpPr>
        <p:spPr>
          <a:xfrm>
            <a:off x="8610600" y="53504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FSI and missing particles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2791BE-0920-714F-9FD2-845FC5BBCE72}"/>
              </a:ext>
            </a:extLst>
          </p:cNvPr>
          <p:cNvSpPr txBox="1"/>
          <p:nvPr/>
        </p:nvSpPr>
        <p:spPr>
          <a:xfrm>
            <a:off x="6171263" y="4831086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In full</a:t>
            </a:r>
          </a:p>
        </p:txBody>
      </p:sp>
    </p:spTree>
    <p:extLst>
      <p:ext uri="{BB962C8B-B14F-4D97-AF65-F5344CB8AC3E}">
        <p14:creationId xmlns:p14="http://schemas.microsoft.com/office/powerpoint/2010/main" val="141183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94EA5-02A8-8745-9DF1-370A6D4473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73A742-5B61-414D-BEDE-8BAE94FF3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285CB-0073-9242-8AD7-704E025AE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59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E2463E-95DD-8B4F-A4FF-66118AEBA3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5"/>
          <a:stretch/>
        </p:blipFill>
        <p:spPr>
          <a:xfrm>
            <a:off x="1821600" y="576000"/>
            <a:ext cx="4022021" cy="46235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52A9DF-29B4-BF4E-B6CB-46887D69952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>
            <a:fillRect/>
          </a:stretch>
        </p:blipFill>
        <p:spPr>
          <a:xfrm>
            <a:off x="3012438" y="665772"/>
            <a:ext cx="1737360" cy="304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AC6CB2-3F44-C9DD-E68A-F7132B92980D}"/>
              </a:ext>
            </a:extLst>
          </p:cNvPr>
          <p:cNvGrpSpPr/>
          <p:nvPr/>
        </p:nvGrpSpPr>
        <p:grpSpPr>
          <a:xfrm>
            <a:off x="5935602" y="576000"/>
            <a:ext cx="5841428" cy="5546876"/>
            <a:chOff x="5935602" y="576000"/>
            <a:chExt cx="5841428" cy="554687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5E59F30-7131-7AE9-C7B7-7454F7DFC3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837"/>
            <a:stretch/>
          </p:blipFill>
          <p:spPr>
            <a:xfrm>
              <a:off x="5935602" y="576000"/>
              <a:ext cx="4309998" cy="4623546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C76ED5-6B78-E349-9EA3-8A2E39C116D5}"/>
                </a:ext>
              </a:extLst>
            </p:cNvPr>
            <p:cNvSpPr txBox="1"/>
            <p:nvPr/>
          </p:nvSpPr>
          <p:spPr>
            <a:xfrm>
              <a:off x="6256399" y="5199546"/>
              <a:ext cx="552063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FSI and momentum sharing with extra particles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pion absorption </a:t>
              </a:r>
            </a:p>
            <a:p>
              <a:pPr marL="285750" indent="-285750">
                <a:buFont typeface="Wingdings" pitchFamily="2" charset="2"/>
                <a:buChar char="q"/>
              </a:pP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2p2h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FEB791-FBFC-454E-A626-32E6B271B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tretch>
              <a:fillRect/>
            </a:stretch>
          </p:blipFill>
          <p:spPr>
            <a:xfrm>
              <a:off x="7442202" y="634805"/>
              <a:ext cx="1737360" cy="3048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FC601650-C2D9-5D0B-60D4-40CA323C110F}"/>
              </a:ext>
            </a:extLst>
          </p:cNvPr>
          <p:cNvSpPr txBox="1"/>
          <p:nvPr/>
        </p:nvSpPr>
        <p:spPr>
          <a:xfrm>
            <a:off x="0" y="0"/>
            <a:ext cx="5843621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Transverse Boosting Angle </a:t>
            </a:r>
            <a:r>
              <a:rPr lang="en-US" sz="3000" b="1" i="1" dirty="0" err="1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Arial" panose="020B0604020202020204" pitchFamily="34" charset="0"/>
              </a:rPr>
              <a:t>da</a:t>
            </a:r>
            <a:r>
              <a:rPr lang="en-US" sz="3000" b="1" baseline="-25000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T</a:t>
            </a:r>
            <a:endParaRPr lang="en-US" sz="1200" b="1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6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986DB6-99A2-F194-8DEA-F4316DB10D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0CFB03A-8014-1EC4-FA64-E746700A98F5}"/>
              </a:ext>
            </a:extLst>
          </p:cNvPr>
          <p:cNvGrpSpPr/>
          <p:nvPr/>
        </p:nvGrpSpPr>
        <p:grpSpPr>
          <a:xfrm>
            <a:off x="6677587" y="1120576"/>
            <a:ext cx="2636520" cy="2011680"/>
            <a:chOff x="6987556" y="4117414"/>
            <a:chExt cx="2636520" cy="201168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FC55ECC-A3C7-A9F6-3A6F-4B8209408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87556" y="4117414"/>
              <a:ext cx="2636520" cy="201168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BDBA19-A9F7-4D3B-FE4F-042F18163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87556" y="4117414"/>
              <a:ext cx="1013460" cy="236220"/>
            </a:xfrm>
            <a:prstGeom prst="rect">
              <a:avLst/>
            </a:prstGeom>
          </p:spPr>
        </p:pic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0C6B6E-82BC-EDA2-2B01-7308FC03A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F8F30-EDAD-D23A-90C9-BC389928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B64A0-7DA2-A78B-5960-B48B9A92E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EBD05-28D1-7F43-AE50-E6AEC3483B22}" type="slidenum">
              <a:rPr lang="en-GB" smtClean="0"/>
              <a:t>6</a:t>
            </a:fld>
            <a:endParaRPr lang="en-GB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26FA488-1DB2-6F36-1F68-ABB0014F6B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" t="58492" r="25080" b="2939"/>
          <a:stretch/>
        </p:blipFill>
        <p:spPr>
          <a:xfrm>
            <a:off x="1729754" y="3793067"/>
            <a:ext cx="8270893" cy="2644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6855B4-DA1C-5AB8-3C7E-50486DA3430F}"/>
              </a:ext>
            </a:extLst>
          </p:cNvPr>
          <p:cNvSpPr txBox="1"/>
          <p:nvPr/>
        </p:nvSpPr>
        <p:spPr>
          <a:xfrm>
            <a:off x="1152000" y="1404000"/>
            <a:ext cx="10462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Neutrinos and antineutrinos in Standard Model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Charge neutral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Massless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How can we tell all 6 of them apart?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Flavour, defined by charged-current interactions </a:t>
            </a: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GB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5F4AA9A-6DC0-A85C-60C3-D5AFF346DF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4107" y="1139626"/>
            <a:ext cx="2590800" cy="197358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8C7BBB-BAB6-F68C-3BE7-ECC040016B2A}"/>
              </a:ext>
            </a:extLst>
          </p:cNvPr>
          <p:cNvSpPr txBox="1"/>
          <p:nvPr/>
        </p:nvSpPr>
        <p:spPr>
          <a:xfrm>
            <a:off x="688427" y="399927"/>
            <a:ext cx="5207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Starting point for neutrino interaction …</a:t>
            </a:r>
          </a:p>
          <a:p>
            <a:pPr algn="r"/>
            <a:r>
              <a:rPr lang="en-GB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… done with BSM yesterday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6DC9C26-CD2A-7A84-1A4F-668318AC78B2}"/>
              </a:ext>
            </a:extLst>
          </p:cNvPr>
          <p:cNvSpPr/>
          <p:nvPr/>
        </p:nvSpPr>
        <p:spPr>
          <a:xfrm>
            <a:off x="2312276" y="5234152"/>
            <a:ext cx="683172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6CD1756-D089-5F70-9D3C-23046B745D6A}"/>
              </a:ext>
            </a:extLst>
          </p:cNvPr>
          <p:cNvSpPr/>
          <p:nvPr/>
        </p:nvSpPr>
        <p:spPr>
          <a:xfrm>
            <a:off x="3598990" y="5254304"/>
            <a:ext cx="802216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3AF8F1F-EC79-5296-34CB-133C4B793135}"/>
              </a:ext>
            </a:extLst>
          </p:cNvPr>
          <p:cNvSpPr/>
          <p:nvPr/>
        </p:nvSpPr>
        <p:spPr>
          <a:xfrm>
            <a:off x="4891652" y="5234151"/>
            <a:ext cx="802216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83A0751-4581-8B47-784E-54D24A118CBF}"/>
              </a:ext>
            </a:extLst>
          </p:cNvPr>
          <p:cNvSpPr/>
          <p:nvPr/>
        </p:nvSpPr>
        <p:spPr>
          <a:xfrm>
            <a:off x="6193282" y="5227406"/>
            <a:ext cx="683172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ABF97E8-FBF1-83BE-BAE5-6A2B75D520EB}"/>
              </a:ext>
            </a:extLst>
          </p:cNvPr>
          <p:cNvSpPr/>
          <p:nvPr/>
        </p:nvSpPr>
        <p:spPr>
          <a:xfrm>
            <a:off x="7479996" y="5247558"/>
            <a:ext cx="802216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A210CDB-F5B9-66BB-82C9-4487EFF78695}"/>
              </a:ext>
            </a:extLst>
          </p:cNvPr>
          <p:cNvSpPr/>
          <p:nvPr/>
        </p:nvSpPr>
        <p:spPr>
          <a:xfrm>
            <a:off x="8772658" y="5227405"/>
            <a:ext cx="802216" cy="1576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000" dirty="0">
                <a:solidFill>
                  <a:schemeClr val="tx1"/>
                </a:solidFill>
              </a:rPr>
              <a:t>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6B639F-1A9D-18D7-A75F-FFA81CDD622D}"/>
              </a:ext>
            </a:extLst>
          </p:cNvPr>
          <p:cNvCxnSpPr>
            <a:cxnSpLocks/>
          </p:cNvCxnSpPr>
          <p:nvPr/>
        </p:nvCxnSpPr>
        <p:spPr>
          <a:xfrm flipV="1">
            <a:off x="29675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0BE6696-322C-CE8D-E5E9-0C3268295662}"/>
              </a:ext>
            </a:extLst>
          </p:cNvPr>
          <p:cNvCxnSpPr>
            <a:cxnSpLocks/>
          </p:cNvCxnSpPr>
          <p:nvPr/>
        </p:nvCxnSpPr>
        <p:spPr>
          <a:xfrm flipV="1">
            <a:off x="42502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8CB3BC-A02B-B81D-324B-A887EBB05171}"/>
              </a:ext>
            </a:extLst>
          </p:cNvPr>
          <p:cNvCxnSpPr>
            <a:cxnSpLocks/>
          </p:cNvCxnSpPr>
          <p:nvPr/>
        </p:nvCxnSpPr>
        <p:spPr>
          <a:xfrm flipV="1">
            <a:off x="5545666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8260B1A-CFA0-37C8-5107-27F2F7A3A0B4}"/>
              </a:ext>
            </a:extLst>
          </p:cNvPr>
          <p:cNvCxnSpPr>
            <a:cxnSpLocks/>
          </p:cNvCxnSpPr>
          <p:nvPr/>
        </p:nvCxnSpPr>
        <p:spPr>
          <a:xfrm flipV="1">
            <a:off x="68545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F158BFF-9FB6-CFFE-CF5B-435677321407}"/>
              </a:ext>
            </a:extLst>
          </p:cNvPr>
          <p:cNvCxnSpPr>
            <a:cxnSpLocks/>
          </p:cNvCxnSpPr>
          <p:nvPr/>
        </p:nvCxnSpPr>
        <p:spPr>
          <a:xfrm flipV="1">
            <a:off x="81372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83FA599-C8D0-900D-87A8-E92BD16CFDD3}"/>
              </a:ext>
            </a:extLst>
          </p:cNvPr>
          <p:cNvCxnSpPr>
            <a:cxnSpLocks/>
          </p:cNvCxnSpPr>
          <p:nvPr/>
        </p:nvCxnSpPr>
        <p:spPr>
          <a:xfrm flipV="1">
            <a:off x="9432668" y="4893733"/>
            <a:ext cx="0" cy="372534"/>
          </a:xfrm>
          <a:prstGeom prst="straightConnector1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7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881CFA-D687-FF47-9553-1599EE087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B59AB2-229C-124C-A8DB-5F2C71D4F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A5D977-D330-3641-ADAE-B57157D15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540834-55AF-A54D-8841-50F5F5BE5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1440" y="853440"/>
            <a:ext cx="9469120" cy="5151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0EA6E-B5E1-3745-A7C1-679BBFF19D4C}"/>
              </a:ext>
            </a:extLst>
          </p:cNvPr>
          <p:cNvSpPr txBox="1"/>
          <p:nvPr/>
        </p:nvSpPr>
        <p:spPr>
          <a:xfrm>
            <a:off x="0" y="0"/>
            <a:ext cx="6206797" cy="524744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Emulated Nucleon Momentum </a:t>
            </a:r>
            <a:r>
              <a:rPr lang="en-US" sz="3000" b="1" i="1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p</a:t>
            </a:r>
            <a:r>
              <a:rPr lang="en-US" sz="3000" b="1" baseline="-25000" dirty="0" err="1">
                <a:solidFill>
                  <a:srgbClr val="808080"/>
                </a:solidFill>
                <a:latin typeface="Arial" panose="020B0604020202020204" pitchFamily="34" charset="0"/>
                <a:ea typeface="AR PL KaitiM GB" pitchFamily="2"/>
                <a:cs typeface="Arial" panose="020B0604020202020204" pitchFamily="34" charset="0"/>
              </a:rPr>
              <a:t>N</a:t>
            </a:r>
            <a:endParaRPr lang="en-US" sz="1200" baseline="-25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47DA4F-639F-C84F-8247-0FBE94B568A6}"/>
              </a:ext>
            </a:extLst>
          </p:cNvPr>
          <p:cNvSpPr/>
          <p:nvPr/>
        </p:nvSpPr>
        <p:spPr>
          <a:xfrm>
            <a:off x="1289538" y="2844800"/>
            <a:ext cx="5025293" cy="211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7FF207A-5FB0-7444-B781-F266414EAA3E}"/>
              </a:ext>
            </a:extLst>
          </p:cNvPr>
          <p:cNvSpPr/>
          <p:nvPr/>
        </p:nvSpPr>
        <p:spPr>
          <a:xfrm>
            <a:off x="384318" y="5534594"/>
            <a:ext cx="605370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Furmanski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&amp; Sobczyk,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Phys.Rev.C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95, 065501 (2017): calculation of </a:t>
            </a:r>
            <a:r>
              <a:rPr lang="en-US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US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Lu &amp; Sobczyk, </a:t>
            </a:r>
            <a:r>
              <a:rPr lang="en-GB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Phys.Rev.C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 99, 055504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(2019): </a:t>
            </a:r>
            <a:r>
              <a:rPr lang="en-GB" sz="10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GB" sz="1000" baseline="-25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was proposed for the study of nuclear effects as a generalisation of </a:t>
            </a:r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</a:rPr>
              <a:t>d</a:t>
            </a:r>
            <a:r>
              <a:rPr lang="en-GB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</a:t>
            </a:r>
            <a:r>
              <a:rPr lang="en-GB" sz="1000" baseline="-25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434772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314B179-4DC5-E341-81A4-83500DF2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34" t="46105" r="658" b="33553"/>
          <a:stretch/>
        </p:blipFill>
        <p:spPr>
          <a:xfrm>
            <a:off x="4965235" y="45456"/>
            <a:ext cx="7226765" cy="105311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2C5A2FE-6A34-3058-8E45-3809B407C89C}"/>
              </a:ext>
            </a:extLst>
          </p:cNvPr>
          <p:cNvGrpSpPr/>
          <p:nvPr/>
        </p:nvGrpSpPr>
        <p:grpSpPr>
          <a:xfrm>
            <a:off x="4331605" y="1008751"/>
            <a:ext cx="7855074" cy="2698780"/>
            <a:chOff x="4331605" y="1008751"/>
            <a:chExt cx="7855074" cy="2698780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FB73961-01EE-77A7-C1C0-D61628D37FF7}"/>
                </a:ext>
              </a:extLst>
            </p:cNvPr>
            <p:cNvGrpSpPr/>
            <p:nvPr/>
          </p:nvGrpSpPr>
          <p:grpSpPr>
            <a:xfrm>
              <a:off x="4331605" y="1213473"/>
              <a:ext cx="7855074" cy="2494058"/>
              <a:chOff x="4331605" y="1213473"/>
              <a:chExt cx="7855074" cy="2494058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3DDB3CF-6917-D44C-9DE7-3249BAC974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91959" y="1213473"/>
                <a:ext cx="3994720" cy="2494058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4E4312F1-FF8D-194D-B22E-A0244A44D7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53"/>
              <a:stretch/>
            </p:blipFill>
            <p:spPr>
              <a:xfrm>
                <a:off x="4331605" y="1214902"/>
                <a:ext cx="3859384" cy="2472690"/>
              </a:xfrm>
              <a:prstGeom prst="rect">
                <a:avLst/>
              </a:prstGeom>
            </p:spPr>
          </p:pic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32E950-90C6-454F-BAFC-4D92D9A133BB}"/>
                </a:ext>
              </a:extLst>
            </p:cNvPr>
            <p:cNvSpPr/>
            <p:nvPr/>
          </p:nvSpPr>
          <p:spPr>
            <a:xfrm>
              <a:off x="6990589" y="1008751"/>
              <a:ext cx="2791149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/>
                <a:t>MINERvA</a:t>
              </a:r>
              <a:r>
                <a:rPr lang="en-US" sz="1000" dirty="0"/>
                <a:t>, </a:t>
              </a:r>
              <a:r>
                <a:rPr lang="en-US" sz="1000" dirty="0" err="1"/>
                <a:t>Phys.Rev.Lett</a:t>
              </a:r>
              <a:r>
                <a:rPr lang="en-US" sz="1000" dirty="0"/>
                <a:t>. 121, 022504 (2018)</a:t>
              </a:r>
              <a:endParaRPr lang="en-GB" sz="1000" dirty="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38A6C0F-AC25-4B4A-A0B9-4A5141697C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280" y="1195708"/>
            <a:ext cx="3528060" cy="451866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EDB895-7F23-E645-A3CB-F20A05443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CA7583-2BBD-4F46-A6C4-E821C3B52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704B2-A3E3-F641-BFD9-77C66166E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61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6F5BDE-38AB-014D-8DCB-B939EEA6169B}"/>
              </a:ext>
            </a:extLst>
          </p:cNvPr>
          <p:cNvSpPr txBox="1"/>
          <p:nvPr/>
        </p:nvSpPr>
        <p:spPr>
          <a:xfrm>
            <a:off x="0" y="0"/>
            <a:ext cx="2008084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ea typeface="AR PL KaitiM GB" pitchFamily="2"/>
                <a:cs typeface="Lohit Hindi" pitchFamily="2"/>
              </a:rPr>
              <a:t>TKI: CC0</a:t>
            </a:r>
            <a:r>
              <a:rPr lang="en-US" sz="3000" b="1" i="1" dirty="0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Lohit Hindi" pitchFamily="2"/>
              </a:rPr>
              <a:t>p</a:t>
            </a:r>
            <a:endParaRPr lang="en-US" sz="1200" i="1" dirty="0">
              <a:latin typeface="Symbol" pitchFamily="2" charset="2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44F122-F4E6-8D4A-8EE5-0F0F7A2F6461}"/>
              </a:ext>
            </a:extLst>
          </p:cNvPr>
          <p:cNvSpPr/>
          <p:nvPr/>
        </p:nvSpPr>
        <p:spPr>
          <a:xfrm>
            <a:off x="706580" y="5557839"/>
            <a:ext cx="2118360" cy="32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A911B17-A0FD-5243-BA5D-8C4A0F390FAC}"/>
              </a:ext>
            </a:extLst>
          </p:cNvPr>
          <p:cNvSpPr txBox="1"/>
          <p:nvPr/>
        </p:nvSpPr>
        <p:spPr>
          <a:xfrm>
            <a:off x="6065437" y="472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EE9CC0-6CAA-A747-8B3B-1A6F568EF65C}"/>
                  </a:ext>
                </a:extLst>
              </p:cNvPr>
              <p:cNvSpPr txBox="1"/>
              <p:nvPr/>
            </p:nvSpPr>
            <p:spPr>
              <a:xfrm>
                <a:off x="8917787" y="442879"/>
                <a:ext cx="5066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EE9CC0-6CAA-A747-8B3B-1A6F568EF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7787" y="442879"/>
                <a:ext cx="506613" cy="369332"/>
              </a:xfrm>
              <a:prstGeom prst="rect">
                <a:avLst/>
              </a:prstGeom>
              <a:blipFill>
                <a:blip r:embed="rId6"/>
                <a:stretch>
                  <a:fillRect b="-68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A9786958-3414-6DB7-9FAC-FFD211484172}"/>
              </a:ext>
            </a:extLst>
          </p:cNvPr>
          <p:cNvGrpSpPr/>
          <p:nvPr/>
        </p:nvGrpSpPr>
        <p:grpSpPr>
          <a:xfrm>
            <a:off x="6163407" y="1812583"/>
            <a:ext cx="5584273" cy="4328168"/>
            <a:chOff x="6163407" y="1812583"/>
            <a:chExt cx="5584273" cy="432816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86AB36-4557-DE53-A14B-2B7FFD5E8DA4}"/>
                </a:ext>
              </a:extLst>
            </p:cNvPr>
            <p:cNvGrpSpPr/>
            <p:nvPr/>
          </p:nvGrpSpPr>
          <p:grpSpPr>
            <a:xfrm>
              <a:off x="9994220" y="1960969"/>
              <a:ext cx="1753460" cy="1241128"/>
              <a:chOff x="9994220" y="1960969"/>
              <a:chExt cx="1753460" cy="1241128"/>
            </a:xfrm>
          </p:grpSpPr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AA4EDA96-9627-3D43-A565-08A96ADFBC2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602770" y="2702560"/>
                <a:ext cx="266296" cy="499537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D15AFB6-223F-2643-947A-17E1B58D72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3254" y="2216176"/>
                <a:ext cx="1" cy="645318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748D732-AB1D-3746-9E37-C890EED60C3F}"/>
                  </a:ext>
                </a:extLst>
              </p:cNvPr>
              <p:cNvSpPr txBox="1"/>
              <p:nvPr/>
            </p:nvSpPr>
            <p:spPr>
              <a:xfrm>
                <a:off x="10662126" y="2456553"/>
                <a:ext cx="1085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US" sz="1400" dirty="0">
                    <a:latin typeface="Symbol" pitchFamily="2" charset="2"/>
                  </a:rPr>
                  <a:t>p</a:t>
                </a:r>
                <a:r>
                  <a:rPr lang="en-US" sz="1400" dirty="0"/>
                  <a:t> absorption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5FD707C-54B8-004E-87D4-98AE6ECF4596}"/>
                  </a:ext>
                </a:extLst>
              </p:cNvPr>
              <p:cNvSpPr/>
              <p:nvPr/>
            </p:nvSpPr>
            <p:spPr>
              <a:xfrm>
                <a:off x="9994220" y="1960969"/>
                <a:ext cx="54373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en-US" sz="1400" dirty="0"/>
                  <a:t>2</a:t>
                </a:r>
                <a:r>
                  <a:rPr lang="en-US" sz="1400" i="1" dirty="0"/>
                  <a:t>p</a:t>
                </a:r>
                <a:r>
                  <a:rPr lang="en-US" sz="1400" dirty="0"/>
                  <a:t>2</a:t>
                </a:r>
                <a:r>
                  <a:rPr lang="en-US" sz="1400" i="1" dirty="0"/>
                  <a:t>h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B9243AE-D29F-2DD3-1528-95053F48AC6E}"/>
                </a:ext>
              </a:extLst>
            </p:cNvPr>
            <p:cNvGrpSpPr/>
            <p:nvPr/>
          </p:nvGrpSpPr>
          <p:grpSpPr>
            <a:xfrm>
              <a:off x="6163407" y="1812583"/>
              <a:ext cx="2061410" cy="4328168"/>
              <a:chOff x="6163407" y="1812583"/>
              <a:chExt cx="2061410" cy="4328168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094BCCDE-C007-2943-86AC-AC3F0C07DF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16832" y="2383039"/>
                <a:ext cx="347515" cy="195583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EFEA72F-DBA2-7642-881D-C7087EED2648}"/>
                  </a:ext>
                </a:extLst>
              </p:cNvPr>
              <p:cNvSpPr txBox="1"/>
              <p:nvPr/>
            </p:nvSpPr>
            <p:spPr>
              <a:xfrm>
                <a:off x="6163407" y="1812583"/>
                <a:ext cx="108555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Symbol" pitchFamily="2" charset="2"/>
                  </a:rPr>
                  <a:t>p</a:t>
                </a:r>
                <a:r>
                  <a:rPr lang="en-US" sz="1400" dirty="0"/>
                  <a:t> absorption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315D28A-479A-A848-9246-08E41E5624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5077" y="2095935"/>
                <a:ext cx="626694" cy="43338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BB759CFA-1277-ED4D-A847-0657C63D88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248961" y="2905716"/>
                <a:ext cx="362901" cy="1415573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ADCB4AF8-8569-F54B-9186-31A2F21FBF86}"/>
                  </a:ext>
                </a:extLst>
              </p:cNvPr>
              <p:cNvSpPr/>
              <p:nvPr/>
            </p:nvSpPr>
            <p:spPr>
              <a:xfrm>
                <a:off x="6358252" y="2165474"/>
                <a:ext cx="543739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2</a:t>
                </a:r>
                <a:r>
                  <a:rPr lang="en-US" sz="1400" i="1" dirty="0"/>
                  <a:t>p</a:t>
                </a:r>
                <a:r>
                  <a:rPr lang="en-US" sz="1400" dirty="0"/>
                  <a:t>2</a:t>
                </a:r>
                <a:r>
                  <a:rPr lang="en-US" sz="1400" i="1" dirty="0"/>
                  <a:t>h</a:t>
                </a: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6CC29B9-FDB9-C54E-9565-86CE79D99A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51862"/>
              <a:stretch/>
            </p:blipFill>
            <p:spPr>
              <a:xfrm>
                <a:off x="6457143" y="4162769"/>
                <a:ext cx="1734816" cy="1977982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712D1C9-F367-0C42-90C4-C3C8FB66A0C6}"/>
                  </a:ext>
                </a:extLst>
              </p:cNvPr>
              <p:cNvSpPr txBox="1"/>
              <p:nvPr/>
            </p:nvSpPr>
            <p:spPr>
              <a:xfrm>
                <a:off x="6929725" y="4261854"/>
                <a:ext cx="129509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Dragging</a:t>
                </a:r>
              </a:p>
            </p:txBody>
          </p:sp>
        </p:grp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A087579-7789-40E0-C40F-344ADEDBD0E4}"/>
              </a:ext>
            </a:extLst>
          </p:cNvPr>
          <p:cNvGrpSpPr/>
          <p:nvPr/>
        </p:nvGrpSpPr>
        <p:grpSpPr>
          <a:xfrm>
            <a:off x="4588119" y="1800335"/>
            <a:ext cx="6954173" cy="4340416"/>
            <a:chOff x="4588119" y="1800335"/>
            <a:chExt cx="6954173" cy="434041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C4F173F-740D-E5BF-2A4A-FE27D43C8EAB}"/>
                </a:ext>
              </a:extLst>
            </p:cNvPr>
            <p:cNvGrpSpPr/>
            <p:nvPr/>
          </p:nvGrpSpPr>
          <p:grpSpPr>
            <a:xfrm>
              <a:off x="9072950" y="1800335"/>
              <a:ext cx="2469342" cy="778700"/>
              <a:chOff x="9072950" y="1800335"/>
              <a:chExt cx="2469342" cy="778700"/>
            </a:xfrm>
          </p:grpSpPr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26B91772-34A2-1941-80B2-248ACB7EB0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072950" y="1873800"/>
                <a:ext cx="1465009" cy="705235"/>
              </a:xfrm>
              <a:prstGeom prst="straightConnector1">
                <a:avLst/>
              </a:prstGeom>
              <a:ln w="254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E775466-B5DF-E248-B5C6-37FF836883FC}"/>
                  </a:ext>
                </a:extLst>
              </p:cNvPr>
              <p:cNvSpPr/>
              <p:nvPr/>
            </p:nvSpPr>
            <p:spPr>
              <a:xfrm>
                <a:off x="10593978" y="1800335"/>
                <a:ext cx="948314" cy="133200"/>
              </a:xfrm>
              <a:prstGeom prst="rect">
                <a:avLst/>
              </a:prstGeom>
              <a:solidFill>
                <a:schemeClr val="accent6">
                  <a:alpha val="3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E94643A-7EA4-81B1-1F87-466C031CE76D}"/>
                </a:ext>
              </a:extLst>
            </p:cNvPr>
            <p:cNvGrpSpPr/>
            <p:nvPr/>
          </p:nvGrpSpPr>
          <p:grpSpPr>
            <a:xfrm>
              <a:off x="4588119" y="1807200"/>
              <a:ext cx="1790224" cy="4333551"/>
              <a:chOff x="4588119" y="1807200"/>
              <a:chExt cx="1790224" cy="4333551"/>
            </a:xfrm>
          </p:grpSpPr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A1488F9-E56E-5F44-A7DA-EB7D4FC9CB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305972" y="1966471"/>
                <a:ext cx="69197" cy="1127059"/>
              </a:xfrm>
              <a:prstGeom prst="straightConnector1">
                <a:avLst/>
              </a:prstGeom>
              <a:ln w="254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B41A56F-2025-2342-A8BC-224F5AE178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r="50324"/>
              <a:stretch/>
            </p:blipFill>
            <p:spPr>
              <a:xfrm>
                <a:off x="4588119" y="4162769"/>
                <a:ext cx="1790224" cy="197798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174BBAD-C9BD-7C45-8942-0407E70A2319}"/>
                  </a:ext>
                </a:extLst>
              </p:cNvPr>
              <p:cNvSpPr/>
              <p:nvPr/>
            </p:nvSpPr>
            <p:spPr>
              <a:xfrm>
                <a:off x="5108331" y="1807200"/>
                <a:ext cx="948314" cy="133200"/>
              </a:xfrm>
              <a:prstGeom prst="rect">
                <a:avLst/>
              </a:prstGeom>
              <a:solidFill>
                <a:schemeClr val="accent6">
                  <a:alpha val="30000"/>
                </a:schemeClr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7984AF8E-BD11-DE43-9352-64CD9FB1F720}"/>
                  </a:ext>
                </a:extLst>
              </p:cNvPr>
              <p:cNvSpPr txBox="1"/>
              <p:nvPr/>
            </p:nvSpPr>
            <p:spPr>
              <a:xfrm>
                <a:off x="5052068" y="4266176"/>
                <a:ext cx="12395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b="1" i="1" dirty="0">
                    <a:solidFill>
                      <a:schemeClr val="accent6"/>
                    </a:solidFill>
                  </a:rPr>
                  <a:t>Boosting</a:t>
                </a:r>
              </a:p>
            </p:txBody>
          </p:sp>
        </p:grp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45E8DC55-178D-0248-925E-A4E8B16DF449}"/>
              </a:ext>
            </a:extLst>
          </p:cNvPr>
          <p:cNvSpPr txBox="1"/>
          <p:nvPr/>
        </p:nvSpPr>
        <p:spPr>
          <a:xfrm>
            <a:off x="8610600" y="4631186"/>
            <a:ext cx="33085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GENIE FSI (v2.8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i="1" dirty="0">
                <a:solidFill>
                  <a:schemeClr val="accent3"/>
                </a:solidFill>
              </a:rPr>
              <a:t>Not dark energy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b="1" i="1" dirty="0">
                <a:solidFill>
                  <a:schemeClr val="accent3"/>
                </a:solidFill>
              </a:rPr>
              <a:t>Identified by </a:t>
            </a:r>
            <a:r>
              <a:rPr lang="en-US" b="1" i="1" dirty="0" err="1">
                <a:solidFill>
                  <a:schemeClr val="accent3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chemeClr val="accent3"/>
                </a:solidFill>
              </a:rPr>
              <a:t>T</a:t>
            </a:r>
            <a:r>
              <a:rPr lang="en-US" b="1" i="1" dirty="0">
                <a:solidFill>
                  <a:schemeClr val="accent3"/>
                </a:solidFill>
              </a:rPr>
              <a:t> prior to measurement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Fixed after measurement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9C23D3-466A-6DC9-A2F6-9041DFE719D4}"/>
              </a:ext>
            </a:extLst>
          </p:cNvPr>
          <p:cNvSpPr txBox="1"/>
          <p:nvPr/>
        </p:nvSpPr>
        <p:spPr>
          <a:xfrm>
            <a:off x="8584506" y="4261854"/>
            <a:ext cx="2962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1" dirty="0">
                <a:solidFill>
                  <a:schemeClr val="accent6"/>
                </a:solidFill>
              </a:rPr>
              <a:t>Abnormal acceleration?!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CA3C74-BDD8-D90D-EA91-EE078E8F1520}"/>
              </a:ext>
            </a:extLst>
          </p:cNvPr>
          <p:cNvSpPr txBox="1"/>
          <p:nvPr/>
        </p:nvSpPr>
        <p:spPr>
          <a:xfrm>
            <a:off x="11353800" y="60138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2430EE-BAF7-64C8-5009-176E7BD0FCF0}"/>
              </a:ext>
            </a:extLst>
          </p:cNvPr>
          <p:cNvSpPr txBox="1"/>
          <p:nvPr/>
        </p:nvSpPr>
        <p:spPr>
          <a:xfrm>
            <a:off x="516868" y="5692545"/>
            <a:ext cx="3385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Generalisation</a:t>
            </a:r>
            <a:r>
              <a:rPr lang="en-US" b="1" dirty="0">
                <a:solidFill>
                  <a:schemeClr val="accent2"/>
                </a:solidFill>
              </a:rPr>
              <a:t> #1</a:t>
            </a:r>
          </a:p>
          <a:p>
            <a:r>
              <a:rPr lang="en-US" b="1" i="1" dirty="0" err="1">
                <a:solidFill>
                  <a:schemeClr val="accent2"/>
                </a:solidFill>
              </a:rPr>
              <a:t>p</a:t>
            </a:r>
            <a:r>
              <a:rPr lang="en-US" b="1" baseline="-25000" dirty="0" err="1">
                <a:solidFill>
                  <a:schemeClr val="accent2"/>
                </a:solidFill>
              </a:rPr>
              <a:t>N</a:t>
            </a:r>
            <a:r>
              <a:rPr lang="en-US" b="1" dirty="0">
                <a:solidFill>
                  <a:schemeClr val="accent2"/>
                </a:solidFill>
              </a:rPr>
              <a:t>: 3D, but mainly transverse</a:t>
            </a:r>
          </a:p>
        </p:txBody>
      </p:sp>
    </p:spTree>
    <p:extLst>
      <p:ext uri="{BB962C8B-B14F-4D97-AF65-F5344CB8AC3E}">
        <p14:creationId xmlns:p14="http://schemas.microsoft.com/office/powerpoint/2010/main" val="1747421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2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659F6C-298F-265C-915D-22C018B3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8533AC-5A73-80D3-3A38-05324CA1C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45ACC1-2BD6-7166-667E-F8EA06BEC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62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0942A7B-5680-C133-61FD-A2576311957F}"/>
              </a:ext>
            </a:extLst>
          </p:cNvPr>
          <p:cNvGrpSpPr/>
          <p:nvPr/>
        </p:nvGrpSpPr>
        <p:grpSpPr>
          <a:xfrm>
            <a:off x="820556" y="2077257"/>
            <a:ext cx="10683209" cy="2256197"/>
            <a:chOff x="820556" y="2077257"/>
            <a:chExt cx="10683209" cy="22561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DC0FDAF-383D-CBEE-943E-936560ABDA5D}"/>
                </a:ext>
              </a:extLst>
            </p:cNvPr>
            <p:cNvPicPr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0556" y="2077257"/>
              <a:ext cx="10683209" cy="225619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6F310B8-9E84-12AD-75DA-24D910BF16D4}"/>
                </a:ext>
              </a:extLst>
            </p:cNvPr>
            <p:cNvSpPr txBox="1"/>
            <p:nvPr/>
          </p:nvSpPr>
          <p:spPr>
            <a:xfrm>
              <a:off x="923005" y="2569500"/>
              <a:ext cx="10345989" cy="956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>
                  <a:solidFill>
                    <a:schemeClr val="accent2"/>
                  </a:solidFill>
                </a:rPr>
                <a:t>Final-state correlations </a:t>
              </a:r>
              <a:r>
                <a:rPr lang="en-US" dirty="0">
                  <a:solidFill>
                    <a:schemeClr val="accent2"/>
                  </a:solidFill>
                  <a:sym typeface="Wingdings" pitchFamily="2" charset="2"/>
                </a:rPr>
                <a:t> </a:t>
              </a:r>
              <a:r>
                <a:rPr lang="en-US" b="1" i="1" dirty="0">
                  <a:solidFill>
                    <a:schemeClr val="accent2"/>
                  </a:solidFill>
                  <a:sym typeface="Wingdings" pitchFamily="2" charset="2"/>
                </a:rPr>
                <a:t>Kinematic Imbalance</a:t>
              </a:r>
              <a:endParaRPr lang="en-US" b="1" i="1" dirty="0">
                <a:solidFill>
                  <a:schemeClr val="accent2"/>
                </a:solidFill>
              </a:endParaRPr>
            </a:p>
            <a:p>
              <a:r>
                <a:rPr lang="en-US" b="1" i="1" dirty="0">
                  <a:solidFill>
                    <a:schemeClr val="accent2"/>
                  </a:solidFill>
                </a:rPr>
                <a:t>Generalized</a:t>
              </a:r>
              <a:r>
                <a:rPr lang="en-US" dirty="0">
                  <a:solidFill>
                    <a:schemeClr val="accent2"/>
                  </a:solidFill>
                </a:rPr>
                <a:t>: not capturing the core of the method; can have various generalizations (see next slide) </a:t>
              </a:r>
            </a:p>
            <a:p>
              <a:pPr marL="742950" lvl="1" indent="-285750">
                <a:buFont typeface="Wingdings" pitchFamily="2" charset="2"/>
                <a:buChar char="ü"/>
              </a:pPr>
              <a:r>
                <a:rPr lang="en-US" b="1" i="1" dirty="0">
                  <a:solidFill>
                    <a:schemeClr val="accent2"/>
                  </a:solidFill>
                </a:rPr>
                <a:t>Transverse</a:t>
              </a:r>
              <a:r>
                <a:rPr lang="en-US" dirty="0">
                  <a:solidFill>
                    <a:schemeClr val="accent2"/>
                  </a:solidFill>
                </a:rPr>
                <a:t> was chosen to represent the method, hence TKI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E096690-800F-A55B-74E4-66A7A5B5607D}"/>
              </a:ext>
            </a:extLst>
          </p:cNvPr>
          <p:cNvSpPr txBox="1"/>
          <p:nvPr/>
        </p:nvSpPr>
        <p:spPr>
          <a:xfrm>
            <a:off x="820556" y="511811"/>
            <a:ext cx="5683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Btw, why “TKI (transverse kinematic imbalance)”?</a:t>
            </a:r>
          </a:p>
        </p:txBody>
      </p:sp>
    </p:spTree>
    <p:extLst>
      <p:ext uri="{BB962C8B-B14F-4D97-AF65-F5344CB8AC3E}">
        <p14:creationId xmlns:p14="http://schemas.microsoft.com/office/powerpoint/2010/main" val="419327411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1F393-D05D-2A42-8BA9-5E22754D0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FE091-F3B0-3A45-8A52-86404582D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6A87A-E9C1-954D-8CEE-1284E860A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C8D54-A4B9-C745-8C94-6BAB60FCEC61}"/>
              </a:ext>
            </a:extLst>
          </p:cNvPr>
          <p:cNvSpPr txBox="1"/>
          <p:nvPr/>
        </p:nvSpPr>
        <p:spPr>
          <a:xfrm>
            <a:off x="0" y="0"/>
            <a:ext cx="1936782" cy="55372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3000" b="1" i="1" dirty="0">
                <a:solidFill>
                  <a:srgbClr val="808080"/>
                </a:solidFill>
                <a:ea typeface="AR PL KaitiM GB" pitchFamily="2"/>
                <a:cs typeface="Lohit Hindi" pitchFamily="2"/>
              </a:rPr>
              <a:t>TKI: CC</a:t>
            </a:r>
            <a:r>
              <a:rPr lang="en-US" sz="3000" b="1" i="1" dirty="0">
                <a:solidFill>
                  <a:srgbClr val="808080"/>
                </a:solidFill>
                <a:latin typeface="Symbol" pitchFamily="2" charset="2"/>
                <a:ea typeface="AR PL KaitiM GB" pitchFamily="2"/>
                <a:cs typeface="Lohit Hindi" pitchFamily="2"/>
              </a:rPr>
              <a:t>p</a:t>
            </a:r>
            <a:r>
              <a:rPr lang="en-US" sz="3000" b="1" i="1" baseline="30000" dirty="0">
                <a:solidFill>
                  <a:srgbClr val="808080"/>
                </a:solidFill>
                <a:ea typeface="AR PL KaitiM GB" pitchFamily="2"/>
                <a:cs typeface="Lohit Hindi" pitchFamily="2"/>
              </a:rPr>
              <a:t>0</a:t>
            </a:r>
            <a:endParaRPr lang="en-US" sz="1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02D727-8BEA-F540-9838-4830C66255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5181"/>
          <a:stretch/>
        </p:blipFill>
        <p:spPr>
          <a:xfrm>
            <a:off x="635000" y="2604758"/>
            <a:ext cx="3050880" cy="3486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0592005-2306-AF42-9755-BC77B1DDAD36}"/>
              </a:ext>
            </a:extLst>
          </p:cNvPr>
          <p:cNvSpPr txBox="1"/>
          <p:nvPr/>
        </p:nvSpPr>
        <p:spPr>
          <a:xfrm>
            <a:off x="940513" y="1086808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C6A5CC-F3CD-2C49-8380-7428154FD5C1}"/>
                  </a:ext>
                </a:extLst>
              </p:cNvPr>
              <p:cNvSpPr txBox="1"/>
              <p:nvPr/>
            </p:nvSpPr>
            <p:spPr>
              <a:xfrm>
                <a:off x="3447218" y="1521606"/>
                <a:ext cx="4003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20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p>
                          <m:r>
                            <a:rPr lang="en-GB" sz="1200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C6A5CC-F3CD-2C49-8380-7428154FD5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7218" y="1521606"/>
                <a:ext cx="40036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61BB128B-90B0-A22F-AB35-0EA8452706E5}"/>
              </a:ext>
            </a:extLst>
          </p:cNvPr>
          <p:cNvGrpSpPr/>
          <p:nvPr/>
        </p:nvGrpSpPr>
        <p:grpSpPr>
          <a:xfrm>
            <a:off x="7826261" y="331312"/>
            <a:ext cx="4361021" cy="5706986"/>
            <a:chOff x="7826261" y="331312"/>
            <a:chExt cx="4361021" cy="570698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857AD03-67B6-F844-A651-072A01E6E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6261" y="907990"/>
              <a:ext cx="4114800" cy="256902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BAD7B30-28E2-D14C-AD00-072C8E3C6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26262" y="3469270"/>
              <a:ext cx="4114799" cy="256902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BFF2D93-2AD3-ED48-9FB9-A9B1CB1E39A6}"/>
                </a:ext>
              </a:extLst>
            </p:cNvPr>
            <p:cNvSpPr txBox="1"/>
            <p:nvPr/>
          </p:nvSpPr>
          <p:spPr>
            <a:xfrm>
              <a:off x="8253991" y="331312"/>
              <a:ext cx="34933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i="1" dirty="0">
                  <a:solidFill>
                    <a:schemeClr val="accent2"/>
                  </a:solidFill>
                </a:rPr>
                <a:t>Surprising consistency! 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5FB2F95-2657-5844-B0C9-FEFAEEEC4798}"/>
                </a:ext>
              </a:extLst>
            </p:cNvPr>
            <p:cNvSpPr/>
            <p:nvPr/>
          </p:nvSpPr>
          <p:spPr>
            <a:xfrm rot="5400000">
              <a:off x="10710275" y="3346159"/>
              <a:ext cx="2707793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MINERvA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Phys. Rev. D 102, 072007 (2020)</a:t>
              </a:r>
              <a:endPara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84E6520-6342-5FCF-44F9-C9BC682ECB31}"/>
              </a:ext>
            </a:extLst>
          </p:cNvPr>
          <p:cNvSpPr txBox="1"/>
          <p:nvPr/>
        </p:nvSpPr>
        <p:spPr>
          <a:xfrm>
            <a:off x="1140667" y="5736237"/>
            <a:ext cx="27321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CC0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measurement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1D6AE9-A4FE-E9A8-7826-DB46E45C878C}"/>
              </a:ext>
            </a:extLst>
          </p:cNvPr>
          <p:cNvGrpSpPr/>
          <p:nvPr/>
        </p:nvGrpSpPr>
        <p:grpSpPr>
          <a:xfrm>
            <a:off x="3713480" y="732270"/>
            <a:ext cx="4112782" cy="5604859"/>
            <a:chOff x="3713480" y="732270"/>
            <a:chExt cx="4112782" cy="560485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5FEFDE6-1765-0E4F-BCD4-C99015258C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5224"/>
            <a:stretch/>
          </p:blipFill>
          <p:spPr>
            <a:xfrm>
              <a:off x="3713480" y="2604758"/>
              <a:ext cx="3728719" cy="3486150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53068DD-C035-9C40-AB12-A3AC1BA9D06B}"/>
                </a:ext>
              </a:extLst>
            </p:cNvPr>
            <p:cNvSpPr/>
            <p:nvPr/>
          </p:nvSpPr>
          <p:spPr>
            <a:xfrm>
              <a:off x="4775382" y="6090908"/>
              <a:ext cx="30508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[Lu &amp; Sobczyk, </a:t>
              </a:r>
              <a:r>
                <a:rPr lang="en-GB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Phys.Rev.C</a:t>
              </a:r>
              <a:r>
                <a:rPr lang="en-GB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99, 055504 (2019)]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F2C0D9A-B22F-FB7A-0754-09EC946DB239}"/>
                </a:ext>
              </a:extLst>
            </p:cNvPr>
            <p:cNvGrpSpPr/>
            <p:nvPr/>
          </p:nvGrpSpPr>
          <p:grpSpPr>
            <a:xfrm>
              <a:off x="4230631" y="732270"/>
              <a:ext cx="3418840" cy="1821527"/>
              <a:chOff x="4230631" y="732270"/>
              <a:chExt cx="3418840" cy="1821527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DFB6BF8A-C79B-4941-835C-3ED54902C5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30631" y="736697"/>
                <a:ext cx="3418840" cy="1817100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8F3C9FC-E55A-4BC7-0A47-C37AB9B4823E}"/>
                  </a:ext>
                </a:extLst>
              </p:cNvPr>
              <p:cNvSpPr txBox="1"/>
              <p:nvPr/>
            </p:nvSpPr>
            <p:spPr>
              <a:xfrm>
                <a:off x="6678644" y="732270"/>
                <a:ext cx="747320" cy="2462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MINERvA</a:t>
                </a:r>
                <a:endPara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C4D61D3-24BA-96B0-8581-C3D41B7B012B}"/>
              </a:ext>
            </a:extLst>
          </p:cNvPr>
          <p:cNvGrpSpPr/>
          <p:nvPr/>
        </p:nvGrpSpPr>
        <p:grpSpPr>
          <a:xfrm>
            <a:off x="444655" y="1074431"/>
            <a:ext cx="3593945" cy="1251304"/>
            <a:chOff x="444655" y="1074431"/>
            <a:chExt cx="3593945" cy="12513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CEF644-BE16-8249-94DD-5E021A7998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27934" t="46105" r="658" b="5774"/>
            <a:stretch/>
          </p:blipFill>
          <p:spPr>
            <a:xfrm>
              <a:off x="444655" y="1086808"/>
              <a:ext cx="3593945" cy="123892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AA44B71-FA33-5D8C-42CB-862546C0EC9E}"/>
                </a:ext>
              </a:extLst>
            </p:cNvPr>
            <p:cNvSpPr txBox="1"/>
            <p:nvPr/>
          </p:nvSpPr>
          <p:spPr>
            <a:xfrm>
              <a:off x="3252451" y="1074431"/>
              <a:ext cx="74732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MINERvA</a:t>
              </a:r>
              <a:endPara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7915BB-5399-7E4E-80D3-563AEECA04F3}"/>
              </a:ext>
            </a:extLst>
          </p:cNvPr>
          <p:cNvSpPr txBox="1"/>
          <p:nvPr/>
        </p:nvSpPr>
        <p:spPr>
          <a:xfrm>
            <a:off x="3685880" y="3801166"/>
            <a:ext cx="2121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Generalisation</a:t>
            </a:r>
            <a:r>
              <a:rPr lang="en-US" b="1" dirty="0">
                <a:solidFill>
                  <a:schemeClr val="accent2"/>
                </a:solidFill>
              </a:rPr>
              <a:t> #2</a:t>
            </a:r>
          </a:p>
        </p:txBody>
      </p:sp>
    </p:spTree>
    <p:extLst>
      <p:ext uri="{BB962C8B-B14F-4D97-AF65-F5344CB8AC3E}">
        <p14:creationId xmlns:p14="http://schemas.microsoft.com/office/powerpoint/2010/main" val="336024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1F47FDE-2409-F2BF-29B9-0815227B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328" y="195339"/>
            <a:ext cx="4051960" cy="387821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E988DAA-0BEE-8DB7-82B4-CFD19ED0C466}"/>
              </a:ext>
            </a:extLst>
          </p:cNvPr>
          <p:cNvGrpSpPr/>
          <p:nvPr/>
        </p:nvGrpSpPr>
        <p:grpSpPr>
          <a:xfrm>
            <a:off x="2097158" y="578056"/>
            <a:ext cx="9127449" cy="5584732"/>
            <a:chOff x="2097158" y="578056"/>
            <a:chExt cx="9127449" cy="558473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215F2-E1FC-08AB-8390-DE72DF435C4E}"/>
                </a:ext>
              </a:extLst>
            </p:cNvPr>
            <p:cNvGrpSpPr/>
            <p:nvPr/>
          </p:nvGrpSpPr>
          <p:grpSpPr>
            <a:xfrm>
              <a:off x="6524177" y="578056"/>
              <a:ext cx="4700430" cy="3045731"/>
              <a:chOff x="6524177" y="578056"/>
              <a:chExt cx="4700430" cy="3045731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23E3580-5F92-BE46-B049-719A5C8244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2553"/>
              <a:stretch/>
            </p:blipFill>
            <p:spPr>
              <a:xfrm>
                <a:off x="6524177" y="612243"/>
                <a:ext cx="4700430" cy="3011544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FE4AA040-1096-1248-A2E6-670E2F6CF918}"/>
                  </a:ext>
                </a:extLst>
              </p:cNvPr>
              <p:cNvSpPr/>
              <p:nvPr/>
            </p:nvSpPr>
            <p:spPr>
              <a:xfrm>
                <a:off x="8571546" y="578056"/>
                <a:ext cx="2626040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dirty="0"/>
                  <a:t>MINERvA, </a:t>
                </a:r>
                <a:r>
                  <a:rPr lang="en-US" sz="1000" dirty="0" err="1"/>
                  <a:t>Phys.Rev.Lett</a:t>
                </a:r>
                <a:r>
                  <a:rPr lang="en-US" sz="1000" dirty="0"/>
                  <a:t>. 121, 022504 (2018)</a:t>
                </a: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A80D15-4051-F70D-F5E4-F2425411A67B}"/>
                </a:ext>
              </a:extLst>
            </p:cNvPr>
            <p:cNvGrpSpPr/>
            <p:nvPr/>
          </p:nvGrpSpPr>
          <p:grpSpPr>
            <a:xfrm>
              <a:off x="2097158" y="4184806"/>
              <a:ext cx="3548626" cy="1977982"/>
              <a:chOff x="2097158" y="4184806"/>
              <a:chExt cx="3548626" cy="197798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B9B768B-6977-584B-9EA4-67D943F00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4615"/>
              <a:stretch/>
            </p:blipFill>
            <p:spPr>
              <a:xfrm>
                <a:off x="2097158" y="4184806"/>
                <a:ext cx="3437531" cy="1977982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814FE4C-914C-F845-B74D-5EB4D5613EA9}"/>
                  </a:ext>
                </a:extLst>
              </p:cNvPr>
              <p:cNvSpPr/>
              <p:nvPr/>
            </p:nvSpPr>
            <p:spPr>
              <a:xfrm>
                <a:off x="2460396" y="4317476"/>
                <a:ext cx="1291472" cy="2073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AF59E8B-1828-7047-B728-D9593AF23D69}"/>
                  </a:ext>
                </a:extLst>
              </p:cNvPr>
              <p:cNvSpPr txBox="1"/>
              <p:nvPr/>
            </p:nvSpPr>
            <p:spPr>
              <a:xfrm>
                <a:off x="2650984" y="4349096"/>
                <a:ext cx="10182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Boosting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8C8D64B-B155-7143-8BF1-539628350789}"/>
                  </a:ext>
                </a:extLst>
              </p:cNvPr>
              <p:cNvSpPr txBox="1"/>
              <p:nvPr/>
            </p:nvSpPr>
            <p:spPr>
              <a:xfrm>
                <a:off x="4354312" y="4349096"/>
                <a:ext cx="129147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solidFill>
                      <a:schemeClr val="accent1"/>
                    </a:solidFill>
                  </a:rPr>
                  <a:t>Dragging</a:t>
                </a:r>
              </a:p>
            </p:txBody>
          </p:sp>
        </p:grp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D46F5D-5055-C541-A883-8B91E74B9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F4752-E19B-5E48-B072-124A48A8E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7AD734-E938-2F4D-9339-F5E128B9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5227C2-593D-9F4E-A34F-50446A4F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8307794" y="3720568"/>
            <a:ext cx="3327295" cy="2635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E713381-2252-6343-B10F-54C2DE1F13A8}"/>
              </a:ext>
            </a:extLst>
          </p:cNvPr>
          <p:cNvCxnSpPr/>
          <p:nvPr/>
        </p:nvCxnSpPr>
        <p:spPr>
          <a:xfrm>
            <a:off x="8981440" y="4247305"/>
            <a:ext cx="0" cy="690455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CF3DF3C-CA13-A94D-9F3D-6FB42C463CA7}"/>
              </a:ext>
            </a:extLst>
          </p:cNvPr>
          <p:cNvCxnSpPr>
            <a:cxnSpLocks/>
          </p:cNvCxnSpPr>
          <p:nvPr/>
        </p:nvCxnSpPr>
        <p:spPr>
          <a:xfrm>
            <a:off x="9691951" y="4247305"/>
            <a:ext cx="0" cy="9264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84549EB-9E88-444B-8D88-956709541A7E}"/>
              </a:ext>
            </a:extLst>
          </p:cNvPr>
          <p:cNvSpPr txBox="1"/>
          <p:nvPr/>
        </p:nvSpPr>
        <p:spPr>
          <a:xfrm>
            <a:off x="10760230" y="3811087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MINERvA</a:t>
            </a:r>
            <a:endParaRPr lang="en-US" sz="1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8E5711-EFE8-AE40-94B3-6C0203E00F9D}"/>
              </a:ext>
            </a:extLst>
          </p:cNvPr>
          <p:cNvSpPr txBox="1"/>
          <p:nvPr/>
        </p:nvSpPr>
        <p:spPr>
          <a:xfrm>
            <a:off x="3437751" y="4660"/>
            <a:ext cx="5312963" cy="436323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2400" b="1" i="1" dirty="0">
                <a:solidFill>
                  <a:srgbClr val="808080"/>
                </a:solidFill>
                <a:ea typeface="AR PL KaitiM GB" pitchFamily="2"/>
                <a:cs typeface="Lohit Hindi" pitchFamily="2"/>
              </a:rPr>
              <a:t>TKI: energy and target dependence</a:t>
            </a:r>
            <a:endParaRPr lang="en-US" sz="2400" i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6E7AD2-5783-B154-0B77-E23640F9A1FD}"/>
              </a:ext>
            </a:extLst>
          </p:cNvPr>
          <p:cNvGrpSpPr/>
          <p:nvPr/>
        </p:nvGrpSpPr>
        <p:grpSpPr>
          <a:xfrm>
            <a:off x="5664288" y="1460153"/>
            <a:ext cx="4802627" cy="3801871"/>
            <a:chOff x="5664288" y="1460153"/>
            <a:chExt cx="4802627" cy="380187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BD64D61-ED15-CA46-8F42-F07AFFFFB349}"/>
                </a:ext>
              </a:extLst>
            </p:cNvPr>
            <p:cNvSpPr txBox="1"/>
            <p:nvPr/>
          </p:nvSpPr>
          <p:spPr>
            <a:xfrm>
              <a:off x="5664288" y="4184806"/>
              <a:ext cx="265339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At T2K energy: smaller pion production and absorption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Also sensitive to 2p2h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B5140BE-E6A0-E242-B073-150C62A612AD}"/>
                </a:ext>
              </a:extLst>
            </p:cNvPr>
            <p:cNvCxnSpPr>
              <a:cxnSpLocks/>
            </p:cNvCxnSpPr>
            <p:nvPr/>
          </p:nvCxnSpPr>
          <p:spPr>
            <a:xfrm>
              <a:off x="9631976" y="2048535"/>
              <a:ext cx="347515" cy="195583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CED138F-75FA-9344-B1AD-9E6C8E1D9A95}"/>
                </a:ext>
              </a:extLst>
            </p:cNvPr>
            <p:cNvSpPr txBox="1"/>
            <p:nvPr/>
          </p:nvSpPr>
          <p:spPr>
            <a:xfrm>
              <a:off x="8670210" y="1460153"/>
              <a:ext cx="13436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pitchFamily="2" charset="2"/>
                </a:rPr>
                <a:t>p</a:t>
              </a:r>
              <a:r>
                <a:rPr lang="en-US" dirty="0"/>
                <a:t> absorption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6DFAC57-31F8-3249-BF2A-83CD275A03A4}"/>
                </a:ext>
              </a:extLst>
            </p:cNvPr>
            <p:cNvCxnSpPr>
              <a:cxnSpLocks/>
            </p:cNvCxnSpPr>
            <p:nvPr/>
          </p:nvCxnSpPr>
          <p:spPr>
            <a:xfrm>
              <a:off x="9840221" y="1761431"/>
              <a:ext cx="626694" cy="433381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1FB9F79-9E7B-A64B-BA52-7EDE0229FBC2}"/>
                </a:ext>
              </a:extLst>
            </p:cNvPr>
            <p:cNvSpPr/>
            <p:nvPr/>
          </p:nvSpPr>
          <p:spPr>
            <a:xfrm>
              <a:off x="9079552" y="1793455"/>
              <a:ext cx="64633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  <a:r>
                <a:rPr lang="en-US" i="1" dirty="0"/>
                <a:t>p</a:t>
              </a:r>
              <a:r>
                <a:rPr lang="en-US" dirty="0"/>
                <a:t>2</a:t>
              </a:r>
              <a:r>
                <a:rPr lang="en-US" i="1" dirty="0"/>
                <a:t>h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33D7F3A-51C1-80CD-CFA5-6BC1C69BC6C8}"/>
              </a:ext>
            </a:extLst>
          </p:cNvPr>
          <p:cNvGrpSpPr/>
          <p:nvPr/>
        </p:nvGrpSpPr>
        <p:grpSpPr>
          <a:xfrm>
            <a:off x="3853905" y="503025"/>
            <a:ext cx="7356551" cy="5851950"/>
            <a:chOff x="3243681" y="351106"/>
            <a:chExt cx="7356551" cy="585195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5D0ECFB-CDCC-2146-55BC-F8AB4482711C}"/>
                </a:ext>
              </a:extLst>
            </p:cNvPr>
            <p:cNvSpPr/>
            <p:nvPr/>
          </p:nvSpPr>
          <p:spPr>
            <a:xfrm>
              <a:off x="8668566" y="371730"/>
              <a:ext cx="1931666" cy="3201165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9AE3A43-9BD2-D7E7-22D4-C4C65FB25763}"/>
                </a:ext>
              </a:extLst>
            </p:cNvPr>
            <p:cNvSpPr/>
            <p:nvPr/>
          </p:nvSpPr>
          <p:spPr>
            <a:xfrm>
              <a:off x="3243681" y="351106"/>
              <a:ext cx="1764303" cy="5851950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3C6B96B-447E-D00F-FBBA-204DD2485C16}"/>
              </a:ext>
            </a:extLst>
          </p:cNvPr>
          <p:cNvGrpSpPr/>
          <p:nvPr/>
        </p:nvGrpSpPr>
        <p:grpSpPr>
          <a:xfrm>
            <a:off x="2076030" y="504400"/>
            <a:ext cx="7189890" cy="5851950"/>
            <a:chOff x="2076030" y="504400"/>
            <a:chExt cx="7189890" cy="58519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D15EFFE-6D1A-8096-6365-DB297AE90380}"/>
                </a:ext>
              </a:extLst>
            </p:cNvPr>
            <p:cNvSpPr/>
            <p:nvPr/>
          </p:nvSpPr>
          <p:spPr>
            <a:xfrm>
              <a:off x="6627010" y="520145"/>
              <a:ext cx="2638910" cy="3201165"/>
            </a:xfrm>
            <a:prstGeom prst="rect">
              <a:avLst/>
            </a:prstGeom>
            <a:solidFill>
              <a:schemeClr val="accent4">
                <a:alpha val="30010"/>
              </a:schemeClr>
            </a:solidFill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96F2C97-195A-AB8C-3B7A-54866EF553F9}"/>
                </a:ext>
              </a:extLst>
            </p:cNvPr>
            <p:cNvSpPr/>
            <p:nvPr/>
          </p:nvSpPr>
          <p:spPr>
            <a:xfrm>
              <a:off x="2076030" y="504400"/>
              <a:ext cx="1777875" cy="5851950"/>
            </a:xfrm>
            <a:prstGeom prst="rect">
              <a:avLst/>
            </a:prstGeom>
            <a:solidFill>
              <a:schemeClr val="accent4">
                <a:alpha val="29804"/>
              </a:schemeClr>
            </a:solidFill>
            <a:ln w="25400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FFB3EC3-A0E1-B3CD-EE16-A4473ED8BB68}"/>
              </a:ext>
            </a:extLst>
          </p:cNvPr>
          <p:cNvSpPr txBox="1"/>
          <p:nvPr/>
        </p:nvSpPr>
        <p:spPr>
          <a:xfrm>
            <a:off x="4354312" y="3182779"/>
            <a:ext cx="120015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arXiv:2507.20539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A365F7-5BE8-B7A3-071D-52965A452907}"/>
              </a:ext>
            </a:extLst>
          </p:cNvPr>
          <p:cNvCxnSpPr>
            <a:cxnSpLocks/>
          </p:cNvCxnSpPr>
          <p:nvPr/>
        </p:nvCxnSpPr>
        <p:spPr>
          <a:xfrm>
            <a:off x="9072332" y="4474514"/>
            <a:ext cx="0" cy="92649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44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2A8DB3-947B-79C9-CF16-10AFF22D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D3B798-6451-2498-783A-AAC0C3A72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FE0288-49AC-7704-2DA6-BE78E793B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7DFE23-216B-E037-952D-EE6D884F0DCE}"/>
              </a:ext>
            </a:extLst>
          </p:cNvPr>
          <p:cNvSpPr txBox="1"/>
          <p:nvPr/>
        </p:nvSpPr>
        <p:spPr>
          <a:xfrm>
            <a:off x="1900458" y="1720840"/>
            <a:ext cx="839108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Experimental Techniques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Standard-Model </a:t>
            </a:r>
            <a:r>
              <a:rPr lang="en-US" dirty="0">
                <a:solidFill>
                  <a:schemeClr val="accent3"/>
                </a:solidFill>
                <a:latin typeface="Symbol" pitchFamily="2" charset="2"/>
              </a:rPr>
              <a:t>n</a:t>
            </a:r>
            <a:r>
              <a:rPr lang="en-US" dirty="0">
                <a:solidFill>
                  <a:schemeClr val="accent3"/>
                </a:solidFill>
              </a:rPr>
              <a:t> interactions: </a:t>
            </a:r>
            <a:r>
              <a:rPr lang="en-US" b="1" dirty="0">
                <a:solidFill>
                  <a:schemeClr val="accent1"/>
                </a:solidFill>
              </a:rPr>
              <a:t>complex degrees of freedom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Detectors: </a:t>
            </a:r>
            <a:r>
              <a:rPr lang="en-US" b="1" dirty="0">
                <a:solidFill>
                  <a:schemeClr val="accent1"/>
                </a:solidFill>
              </a:rPr>
              <a:t>plastic scintillator, TPC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 err="1">
                <a:solidFill>
                  <a:schemeClr val="accent3"/>
                </a:solidFill>
              </a:rPr>
              <a:t>MINERvA</a:t>
            </a:r>
            <a:r>
              <a:rPr lang="en-US" dirty="0">
                <a:solidFill>
                  <a:schemeClr val="accent3"/>
                </a:solidFill>
              </a:rPr>
              <a:t> highlights: </a:t>
            </a:r>
            <a:r>
              <a:rPr lang="en-US" b="1" dirty="0">
                <a:solidFill>
                  <a:schemeClr val="accent1"/>
                </a:solidFill>
              </a:rPr>
              <a:t>“easy” channels—</a:t>
            </a:r>
            <a:r>
              <a:rPr lang="en-US" b="1" dirty="0">
                <a:solidFill>
                  <a:schemeClr val="accent1"/>
                </a:solidFill>
                <a:latin typeface="Symbol" pitchFamily="2" charset="2"/>
              </a:rPr>
              <a:t>n</a:t>
            </a:r>
            <a:r>
              <a:rPr lang="en-US" b="1" dirty="0">
                <a:solidFill>
                  <a:schemeClr val="accent1"/>
                </a:solidFill>
              </a:rPr>
              <a:t>-e elastic scattering, inverse </a:t>
            </a:r>
            <a:r>
              <a:rPr lang="en-US" b="1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b="1" dirty="0">
                <a:solidFill>
                  <a:schemeClr val="accent1"/>
                </a:solidFill>
              </a:rPr>
              <a:t> decay, CC coherent production, kaon production</a:t>
            </a:r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Nuclear Effects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Structure: </a:t>
            </a:r>
            <a:r>
              <a:rPr lang="en-US" b="1" dirty="0">
                <a:solidFill>
                  <a:schemeClr val="accent1"/>
                </a:solidFill>
              </a:rPr>
              <a:t>Fermi gas, shell model, spectral function</a:t>
            </a:r>
            <a:endParaRPr lang="en-US" dirty="0">
              <a:solidFill>
                <a:schemeClr val="accent3"/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Dynamics: </a:t>
            </a:r>
            <a:r>
              <a:rPr lang="en-US" b="1" dirty="0">
                <a:solidFill>
                  <a:schemeClr val="accent1"/>
                </a:solidFill>
              </a:rPr>
              <a:t>currents &amp; FSI</a:t>
            </a:r>
            <a:endParaRPr lang="en-US" dirty="0">
              <a:solidFill>
                <a:schemeClr val="accent3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chemeClr val="accent3"/>
                </a:solidFill>
              </a:rPr>
              <a:t>TKI Phenomenology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Key variables: </a:t>
            </a:r>
            <a:r>
              <a:rPr lang="en-US" b="1" dirty="0">
                <a:solidFill>
                  <a:schemeClr val="accent1"/>
                </a:solidFill>
              </a:rPr>
              <a:t>transverse boosting angle (</a:t>
            </a:r>
            <a:r>
              <a:rPr lang="en-US" b="1" dirty="0" err="1">
                <a:solidFill>
                  <a:schemeClr val="accent1"/>
                </a:solidFill>
                <a:latin typeface="Symbol" pitchFamily="2" charset="2"/>
              </a:rPr>
              <a:t>da</a:t>
            </a:r>
            <a:r>
              <a:rPr lang="en-US" b="1" baseline="-25000" dirty="0" err="1">
                <a:solidFill>
                  <a:schemeClr val="accent1"/>
                </a:solidFill>
              </a:rPr>
              <a:t>T</a:t>
            </a:r>
            <a:r>
              <a:rPr lang="en-US" b="1" dirty="0">
                <a:solidFill>
                  <a:schemeClr val="accent1"/>
                </a:solidFill>
              </a:rPr>
              <a:t>), emulated nucleon momentum (</a:t>
            </a:r>
            <a:r>
              <a:rPr lang="en-US" b="1" i="1" dirty="0" err="1">
                <a:solidFill>
                  <a:schemeClr val="accent1"/>
                </a:solidFill>
              </a:rPr>
              <a:t>p</a:t>
            </a:r>
            <a:r>
              <a:rPr lang="en-US" b="1" baseline="-25000" dirty="0" err="1">
                <a:solidFill>
                  <a:schemeClr val="accent1"/>
                </a:solidFill>
              </a:rPr>
              <a:t>N</a:t>
            </a:r>
            <a:r>
              <a:rPr lang="en-US" b="1" dirty="0">
                <a:solidFill>
                  <a:schemeClr val="accent1"/>
                </a:solidFill>
              </a:rPr>
              <a:t>), </a:t>
            </a:r>
            <a:r>
              <a:rPr lang="en-US" b="1" dirty="0" err="1">
                <a:solidFill>
                  <a:schemeClr val="accent1"/>
                </a:solidFill>
              </a:rPr>
              <a:t>generalised</a:t>
            </a:r>
            <a:r>
              <a:rPr lang="en-US" b="1" dirty="0">
                <a:solidFill>
                  <a:schemeClr val="accent1"/>
                </a:solidFill>
              </a:rPr>
              <a:t> in correlations and topology</a:t>
            </a:r>
            <a:endParaRPr lang="en-US" dirty="0">
              <a:solidFill>
                <a:schemeClr val="accent3"/>
              </a:solidFill>
            </a:endParaRPr>
          </a:p>
          <a:p>
            <a:pPr marL="800100" lvl="1" indent="-342900">
              <a:buFont typeface="+mj-lt"/>
              <a:buAutoNum type="alphaLcPeriod"/>
            </a:pPr>
            <a:r>
              <a:rPr lang="en-US" dirty="0">
                <a:solidFill>
                  <a:schemeClr val="accent3"/>
                </a:solidFill>
              </a:rPr>
              <a:t>Current results: </a:t>
            </a:r>
            <a:r>
              <a:rPr lang="en-US" b="1" dirty="0" err="1">
                <a:solidFill>
                  <a:schemeClr val="accent1"/>
                </a:solidFill>
              </a:rPr>
              <a:t>MINERvA</a:t>
            </a:r>
            <a:r>
              <a:rPr lang="en-US" b="1" dirty="0">
                <a:solidFill>
                  <a:schemeClr val="accent1"/>
                </a:solidFill>
              </a:rPr>
              <a:t>, T2K, </a:t>
            </a:r>
            <a:r>
              <a:rPr lang="en-US" b="1" dirty="0" err="1">
                <a:solidFill>
                  <a:schemeClr val="accent1"/>
                </a:solidFill>
              </a:rPr>
              <a:t>MicroBooNE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10C996-9D4D-5CE0-4F85-A2B8D3FC633C}"/>
              </a:ext>
            </a:extLst>
          </p:cNvPr>
          <p:cNvSpPr txBox="1"/>
          <p:nvPr/>
        </p:nvSpPr>
        <p:spPr>
          <a:xfrm>
            <a:off x="4219502" y="764996"/>
            <a:ext cx="405431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i="1" dirty="0">
                <a:solidFill>
                  <a:schemeClr val="accent3"/>
                </a:solidFill>
              </a:rPr>
              <a:t>Neutrino Interactions</a:t>
            </a:r>
          </a:p>
        </p:txBody>
      </p:sp>
    </p:spTree>
    <p:extLst>
      <p:ext uri="{BB962C8B-B14F-4D97-AF65-F5344CB8AC3E}">
        <p14:creationId xmlns:p14="http://schemas.microsoft.com/office/powerpoint/2010/main" val="308209919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D29EC-3457-CB98-AA7F-C03F9C49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BA920-A2FD-476D-652E-0C50D00D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2D61C-ABBD-C320-8CC3-8560DB85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5FEC5-723D-D4C3-8A8C-5690C26895F2}"/>
                  </a:ext>
                </a:extLst>
              </p:cNvPr>
              <p:cNvSpPr txBox="1"/>
              <p:nvPr/>
            </p:nvSpPr>
            <p:spPr>
              <a:xfrm>
                <a:off x="501087" y="1415270"/>
                <a:ext cx="11189825" cy="27807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b="1" i="1" dirty="0">
                    <a:solidFill>
                      <a:schemeClr val="accent3"/>
                    </a:solidFill>
                  </a:rPr>
                  <a:t>Quiz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Air density at STP in kg/m</a:t>
                </a:r>
                <a:r>
                  <a:rPr lang="en-US" b="1" i="1" baseline="30000" dirty="0">
                    <a:solidFill>
                      <a:schemeClr val="accent3"/>
                    </a:solidFill>
                  </a:rPr>
                  <a:t>3</a:t>
                </a:r>
                <a:r>
                  <a:rPr lang="en-US" b="1" i="1" dirty="0">
                    <a:solidFill>
                      <a:schemeClr val="accent3"/>
                    </a:solidFill>
                  </a:rPr>
                  <a:t>? What about water (in its usual liquid condition)? (A: 10</a:t>
                </a:r>
                <a:r>
                  <a:rPr lang="en-US" b="1" i="1" baseline="30000" dirty="0">
                    <a:solidFill>
                      <a:schemeClr val="accent3"/>
                    </a:solidFill>
                  </a:rPr>
                  <a:t>3</a:t>
                </a:r>
                <a:r>
                  <a:rPr lang="en-US" b="1" i="1" dirty="0">
                    <a:solidFill>
                      <a:schemeClr val="accent3"/>
                    </a:solidFill>
                  </a:rPr>
                  <a:t>, B: 1, C: 10</a:t>
                </a:r>
                <a:r>
                  <a:rPr lang="en-US" b="1" i="1" baseline="30000" dirty="0">
                    <a:solidFill>
                      <a:schemeClr val="accent3"/>
                    </a:solidFill>
                  </a:rPr>
                  <a:t>-3</a:t>
                </a:r>
                <a:r>
                  <a:rPr lang="en-US" b="1" i="1" dirty="0">
                    <a:solidFill>
                      <a:schemeClr val="accent3"/>
                    </a:solidFill>
                  </a:rPr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Density ratio between liquid air and water (at their own conditions)? What about polystyrene (a kind of plastics) vs. water? (A: 10, B: 1, C: 0.1)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Assuming height=diameter, what is the diameter of the 50kt-water tank in meters?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What is Earth’s diameter in unit of DUNE’s baseline? (A: 100, B: 50, C: 10)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Here is a model: </a:t>
                </a:r>
                <a14:m>
                  <m:oMath xmlns:m="http://schemas.openxmlformats.org/officeDocument/2006/math">
                    <m:r>
                      <a:rPr lang="en-GB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GB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𝒚𝒆𝒂𝒓</m:t>
                    </m:r>
                    <m:r>
                      <a:rPr lang="en-GB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  <m:r>
                          <a:rPr lang="en-US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𝒅𝒂𝒚𝒔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𝒐𝒇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𝒘𝒆𝒆𝒌</m:t>
                        </m:r>
                        <m:r>
                          <a:rPr lang="en-GB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en-GB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𝒔𝒆𝒄𝒐𝒏𝒅𝒔</m:t>
                    </m:r>
                  </m:oMath>
                </a14:m>
                <a:r>
                  <a:rPr lang="en-US" b="1" i="1" dirty="0">
                    <a:solidFill>
                      <a:schemeClr val="accent3"/>
                    </a:solidFill>
                  </a:rPr>
                  <a:t>. It is wrong by a few  __%. (A: 10, B: 1, C: 0.1)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How many neutrons does argon have?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b="1" i="1" dirty="0">
                    <a:solidFill>
                      <a:schemeClr val="accent3"/>
                    </a:solidFill>
                  </a:rPr>
                  <a:t>What is the momentum scale for 1 </a:t>
                </a:r>
                <a:r>
                  <a:rPr lang="en-US" b="1" i="1" dirty="0" err="1">
                    <a:solidFill>
                      <a:schemeClr val="accent3"/>
                    </a:solidFill>
                  </a:rPr>
                  <a:t>fm</a:t>
                </a:r>
                <a:r>
                  <a:rPr lang="en-US" b="1" i="1" dirty="0">
                    <a:solidFill>
                      <a:schemeClr val="accent3"/>
                    </a:solidFill>
                  </a:rPr>
                  <a:t> according to the uncertainty principle?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5FEC5-723D-D4C3-8A8C-5690C2689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87" y="1415270"/>
                <a:ext cx="11189825" cy="2780761"/>
              </a:xfrm>
              <a:prstGeom prst="rect">
                <a:avLst/>
              </a:prstGeom>
              <a:blipFill>
                <a:blip r:embed="rId2"/>
                <a:stretch>
                  <a:fillRect l="-340" t="-2727" r="-454" b="-272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21063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6D29EC-3457-CB98-AA7F-C03F9C49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9BA920-A2FD-476D-652E-0C50D00D5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82D61C-ABBD-C320-8CC3-8560DB85F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67</a:t>
            </a:fld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9F939B-5327-DAF2-F0C2-F8C4E13EE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8780" y="798402"/>
            <a:ext cx="1192958" cy="3408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B7AB48-263A-935F-F9D3-944214FAF6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4793" y="2030000"/>
            <a:ext cx="3937000" cy="31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5FEC5-723D-D4C3-8A8C-5690C26895F2}"/>
                  </a:ext>
                </a:extLst>
              </p:cNvPr>
              <p:cNvSpPr txBox="1"/>
              <p:nvPr/>
            </p:nvSpPr>
            <p:spPr>
              <a:xfrm>
                <a:off x="838200" y="331183"/>
                <a:ext cx="10820400" cy="57444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000" i="1" dirty="0">
                    <a:solidFill>
                      <a:schemeClr val="accent1"/>
                    </a:solidFill>
                  </a:rPr>
                  <a:t>Homework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** Explain                      at high energy.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Calculate the energy threshold of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n</a:t>
                </a:r>
                <a:r>
                  <a:rPr lang="en-US" sz="1600" i="1" baseline="-250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and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n</a:t>
                </a:r>
                <a:r>
                  <a:rPr lang="en-US" sz="1600" i="1" baseline="-25000" dirty="0">
                    <a:solidFill>
                      <a:schemeClr val="accent1"/>
                    </a:solidFill>
                    <a:latin typeface="Symbol" pitchFamily="2" charset="2"/>
                  </a:rPr>
                  <a:t>m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CCQE scattering on nucleons.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Check the quantum numbers and quark contents of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D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and N* on PDG (Google “</a:t>
                </a:r>
                <a:r>
                  <a:rPr lang="en-US" sz="1600" i="1" dirty="0" err="1">
                    <a:solidFill>
                      <a:schemeClr val="accent1"/>
                    </a:solidFill>
                  </a:rPr>
                  <a:t>pdg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delta resonance”; navigate </a:t>
                </a:r>
                <a:r>
                  <a:rPr lang="en-US" sz="1600" i="1" dirty="0">
                    <a:solidFill>
                      <a:schemeClr val="accent1"/>
                    </a:solidFill>
                    <a:hlinkClick r:id="rId4"/>
                  </a:rPr>
                  <a:t>https://pdg.lbl.gov/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).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 Using isospin arguments (CG coefficients), show that the cross-section ratio between 			       				             is 9:2:1 (assuming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D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dominance).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Calculate proton momentum for 10 MeV and 100 MeV kinetic energy.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Calculate the Cherenkov light threshold (in total energy, kinetic energy, and momentum) for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e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m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p</a:t>
                </a:r>
                <a:r>
                  <a:rPr lang="en-US" sz="1600" i="1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K</a:t>
                </a:r>
                <a:r>
                  <a:rPr lang="en-US" sz="1600" i="1" baseline="30000" dirty="0">
                    <a:solidFill>
                      <a:schemeClr val="accent1"/>
                    </a:solidFill>
                  </a:rPr>
                  <a:t>+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600" dirty="0">
                    <a:solidFill>
                      <a:schemeClr val="accent1"/>
                    </a:solidFill>
                  </a:rPr>
                  <a:t>p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, </a:t>
                </a:r>
                <a:r>
                  <a:rPr lang="en-US" sz="1600" i="1" dirty="0">
                    <a:solidFill>
                      <a:schemeClr val="accent1"/>
                    </a:solidFill>
                    <a:latin typeface="Symbol" pitchFamily="2" charset="2"/>
                  </a:rPr>
                  <a:t>t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If we need to have signals from at least 6 wires in </a:t>
                </a:r>
                <a:r>
                  <a:rPr lang="en-US" sz="1600" i="1" dirty="0" err="1">
                    <a:solidFill>
                      <a:schemeClr val="accent1"/>
                    </a:solidFill>
                  </a:rPr>
                  <a:t>LArTPC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to reconstruct a proton track, what is the tracking threshold?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Write down all (anti)neutrino-hydrogen interactions whose final-state particles are all electrically charged.</a:t>
                </a:r>
                <a:endParaRPr lang="en-US" sz="1600" i="1" dirty="0">
                  <a:solidFill>
                    <a:schemeClr val="accent3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Write down the Feynman</a:t>
                </a:r>
                <a:r>
                  <a:rPr lang="zh-CN" altLang="en-US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diagram(s) for 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Symbol" pitchFamily="2" charset="2"/>
                    <a:cs typeface="Arial" panose="020B0604020202020204" pitchFamily="34" charset="0"/>
                  </a:rPr>
                  <a:t>n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-e elastic scattering.</a:t>
                </a:r>
                <a:endParaRPr lang="en-US" sz="1600" i="1" dirty="0">
                  <a:solidFill>
                    <a:schemeClr val="accent1"/>
                  </a:solidFill>
                </a:endParaRP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Inverse muon decay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Write down the Feynman</a:t>
                </a:r>
                <a:r>
                  <a:rPr lang="zh-CN" altLang="en-US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diagram(s).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What is the minimum neutrino energy for this process to happen (that is, the neutrino energy threshold)?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 this technique constrain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altLang="zh-CN" sz="16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0" i="1" dirty="0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𝜈</m:t>
                            </m:r>
                          </m:e>
                        </m:acc>
                      </m:e>
                      <m:sub>
                        <m:r>
                          <a:rPr lang="en-US" altLang="zh-CN" sz="1600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altLang="zh-CN" sz="1600" i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flux?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** What charge is seen by neutrino CC scattering?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 What would the spectral function look like if the proton is on-shell (as in Fermi gas).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In the </a:t>
                </a:r>
                <a:r>
                  <a:rPr lang="en-US" sz="1600" i="1" dirty="0" err="1">
                    <a:solidFill>
                      <a:schemeClr val="accent1"/>
                    </a:solidFill>
                  </a:rPr>
                  <a:t>GiBUU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 FSI movie: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 Calculate the physical time unit, i.e. how long is T=1 </a:t>
                </a:r>
                <a:r>
                  <a:rPr lang="en-US" sz="1600" i="1" dirty="0" err="1">
                    <a:solidFill>
                      <a:schemeClr val="accent1"/>
                    </a:solidFill>
                  </a:rPr>
                  <a:t>a.u</a:t>
                </a:r>
                <a:r>
                  <a:rPr lang="en-US" sz="1600" i="1" dirty="0">
                    <a:solidFill>
                      <a:schemeClr val="accent1"/>
                    </a:solidFill>
                  </a:rPr>
                  <a:t>.?</a:t>
                </a:r>
              </a:p>
              <a:p>
                <a:pPr marL="800100" lvl="1" indent="-342900">
                  <a:buFont typeface="+mj-lt"/>
                  <a:buAutoNum type="arabicParenR"/>
                </a:pPr>
                <a:r>
                  <a:rPr lang="en-US" sz="1600" i="1" dirty="0">
                    <a:solidFill>
                      <a:schemeClr val="accent1"/>
                    </a:solidFill>
                  </a:rPr>
                  <a:t>*** Locate the forbidden region. Explain its mechanism. What determines its boundary?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B55FEC5-723D-D4C3-8A8C-5690C2689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31183"/>
                <a:ext cx="10820400" cy="5744458"/>
              </a:xfrm>
              <a:prstGeom prst="rect">
                <a:avLst/>
              </a:prstGeom>
              <a:blipFill>
                <a:blip r:embed="rId5"/>
                <a:stretch>
                  <a:fillRect l="-352" t="-1101" b="-4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33459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2AD3-5C94-BD1D-29C3-A84C25E90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86A3A-E50E-2A23-696C-C221F54BF8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CAA615-DBD1-3C8D-2F90-5F4EA3D96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CF7CF-B741-DDA7-D32B-9F8F100B9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1765CF-6FFD-C07E-75E2-37E726827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pPr/>
              <a:t>68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76488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D49058-B191-7044-8488-29A7F95BB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BFC367-6643-DA47-A07A-0649AA12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US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C6C002-1342-6F49-A8B5-74EE231C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C629A-5E42-FB46-AF15-AD6817CBE8A9}" type="slidenum">
              <a:rPr lang="en-US" smtClean="0"/>
              <a:t>69</a:t>
            </a:fld>
            <a:endParaRPr lang="en-US"/>
          </a:p>
        </p:txBody>
      </p:sp>
      <p:pic>
        <p:nvPicPr>
          <p:cNvPr id="5" name="Content Placeholder 10">
            <a:extLst>
              <a:ext uri="{FF2B5EF4-FFF2-40B4-BE49-F238E27FC236}">
                <a16:creationId xmlns:a16="http://schemas.microsoft.com/office/drawing/2014/main" id="{A2C49C63-8BB0-5E44-A697-8442AEDB0D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784350"/>
            <a:ext cx="5770880" cy="4572000"/>
          </a:xfrm>
          <a:prstGeom prst="rect">
            <a:avLst/>
          </a:prstGeom>
        </p:spPr>
      </p:pic>
      <p:pic>
        <p:nvPicPr>
          <p:cNvPr id="6" name="Content Placeholder 16">
            <a:extLst>
              <a:ext uri="{FF2B5EF4-FFF2-40B4-BE49-F238E27FC236}">
                <a16:creationId xmlns:a16="http://schemas.microsoft.com/office/drawing/2014/main" id="{A776F237-7103-D841-A3D3-5C5FEE06D2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405" y="1784350"/>
            <a:ext cx="5770880" cy="45720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0068AA-6B76-3246-9582-A3B6AB672C0E}"/>
              </a:ext>
            </a:extLst>
          </p:cNvPr>
          <p:cNvSpPr txBox="1">
            <a:spLocks/>
          </p:cNvSpPr>
          <p:nvPr/>
        </p:nvSpPr>
        <p:spPr>
          <a:xfrm>
            <a:off x="3366655" y="1784350"/>
            <a:ext cx="2477715" cy="358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Neutrino flux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AEADB576-2C97-1C41-8043-FFE91E0E32B9}"/>
              </a:ext>
            </a:extLst>
          </p:cNvPr>
          <p:cNvSpPr txBox="1">
            <a:spLocks/>
          </p:cNvSpPr>
          <p:nvPr/>
        </p:nvSpPr>
        <p:spPr>
          <a:xfrm>
            <a:off x="8161905" y="1784350"/>
            <a:ext cx="2917304" cy="35847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Anti-neutrino flux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5DD26-73E0-4A40-8057-DA92E1F800C4}"/>
              </a:ext>
            </a:extLst>
          </p:cNvPr>
          <p:cNvSpPr txBox="1"/>
          <p:nvPr/>
        </p:nvSpPr>
        <p:spPr>
          <a:xfrm>
            <a:off x="3528392" y="3756779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ME 12.1 x 10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POT</a:t>
            </a:r>
          </a:p>
          <a:p>
            <a:r>
              <a:rPr lang="en-US" dirty="0">
                <a:latin typeface="+mn-lt"/>
              </a:rPr>
              <a:t>LE    4.0 x 10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8FF33-3136-1040-A65F-EA765C4AA996}"/>
              </a:ext>
            </a:extLst>
          </p:cNvPr>
          <p:cNvSpPr txBox="1"/>
          <p:nvPr/>
        </p:nvSpPr>
        <p:spPr>
          <a:xfrm>
            <a:off x="8610600" y="3754082"/>
            <a:ext cx="2468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n-lt"/>
              </a:rPr>
              <a:t>ME 12.4 x 10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POT</a:t>
            </a:r>
          </a:p>
          <a:p>
            <a:r>
              <a:rPr lang="en-US" dirty="0">
                <a:latin typeface="+mn-lt"/>
              </a:rPr>
              <a:t>LE    1.7 x 10</a:t>
            </a:r>
            <a:r>
              <a:rPr lang="en-US" baseline="30000" dirty="0">
                <a:latin typeface="+mn-lt"/>
              </a:rPr>
              <a:t>20</a:t>
            </a:r>
            <a:r>
              <a:rPr lang="en-US" dirty="0">
                <a:latin typeface="+mn-lt"/>
              </a:rPr>
              <a:t> POT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CDEF69-446C-EF45-BC9F-80FBB8813252}"/>
              </a:ext>
            </a:extLst>
          </p:cNvPr>
          <p:cNvSpPr txBox="1"/>
          <p:nvPr/>
        </p:nvSpPr>
        <p:spPr>
          <a:xfrm>
            <a:off x="1153159" y="934721"/>
            <a:ext cx="8376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LE</a:t>
            </a:r>
            <a:r>
              <a:rPr lang="en-US" dirty="0"/>
              <a:t>:  Low Energy,       peak at 3 GeV </a:t>
            </a:r>
          </a:p>
          <a:p>
            <a:r>
              <a:rPr lang="en-US" b="1" dirty="0"/>
              <a:t>ME</a:t>
            </a:r>
            <a:r>
              <a:rPr lang="en-US" dirty="0"/>
              <a:t>: Medium Energy, peak at 6 GeV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CBC185-F302-A344-A05B-FB7331F58698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tretch>
            <a:fillRect/>
          </a:stretch>
        </p:blipFill>
        <p:spPr>
          <a:xfrm>
            <a:off x="11507550" y="0"/>
            <a:ext cx="684450" cy="731422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FE7701D-2F4D-D443-B0A6-155D82E8439B}"/>
              </a:ext>
            </a:extLst>
          </p:cNvPr>
          <p:cNvSpPr/>
          <p:nvPr/>
        </p:nvSpPr>
        <p:spPr>
          <a:xfrm>
            <a:off x="3669635" y="4365185"/>
            <a:ext cx="188865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* Data accumulation measured by </a:t>
            </a:r>
          </a:p>
          <a:p>
            <a:r>
              <a:rPr lang="en-US" sz="1400" dirty="0"/>
              <a:t>proton-on-target (</a:t>
            </a:r>
            <a:r>
              <a:rPr lang="en-US" sz="1400" b="1" dirty="0"/>
              <a:t>POT</a:t>
            </a:r>
            <a:r>
              <a:rPr lang="en-US" sz="14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CF4200-E207-5742-BCFD-B91EFAC3AD3A}"/>
              </a:ext>
            </a:extLst>
          </p:cNvPr>
          <p:cNvSpPr txBox="1"/>
          <p:nvPr/>
        </p:nvSpPr>
        <p:spPr>
          <a:xfrm>
            <a:off x="5474310" y="265307"/>
            <a:ext cx="5375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>
                <a:solidFill>
                  <a:srgbClr val="00B050"/>
                </a:solidFill>
              </a:rPr>
              <a:t>ME: gigantic data sets!</a:t>
            </a:r>
          </a:p>
          <a:p>
            <a:r>
              <a:rPr lang="en-GB" sz="2000" dirty="0">
                <a:solidFill>
                  <a:srgbClr val="00B050"/>
                </a:solidFill>
              </a:rPr>
              <a:t>(all </a:t>
            </a:r>
            <a:r>
              <a:rPr lang="en-GB" sz="2000" dirty="0" err="1">
                <a:solidFill>
                  <a:srgbClr val="00B050"/>
                </a:solidFill>
              </a:rPr>
              <a:t>MINERvA</a:t>
            </a:r>
            <a:r>
              <a:rPr lang="en-GB" sz="2000" dirty="0">
                <a:solidFill>
                  <a:srgbClr val="00B050"/>
                </a:solidFill>
              </a:rPr>
              <a:t> results here are w/ LE)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E06338-1409-FA47-A283-A66194F95303}"/>
              </a:ext>
            </a:extLst>
          </p:cNvPr>
          <p:cNvCxnSpPr>
            <a:cxnSpLocks/>
          </p:cNvCxnSpPr>
          <p:nvPr/>
        </p:nvCxnSpPr>
        <p:spPr>
          <a:xfrm flipH="1">
            <a:off x="3128211" y="1257886"/>
            <a:ext cx="3732940" cy="1427562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381E2F2-8B61-1D4A-A295-AFECD54D0D48}"/>
              </a:ext>
            </a:extLst>
          </p:cNvPr>
          <p:cNvCxnSpPr>
            <a:cxnSpLocks/>
          </p:cNvCxnSpPr>
          <p:nvPr/>
        </p:nvCxnSpPr>
        <p:spPr>
          <a:xfrm>
            <a:off x="6861151" y="1257886"/>
            <a:ext cx="906333" cy="1537269"/>
          </a:xfrm>
          <a:prstGeom prst="straightConnector1">
            <a:avLst/>
          </a:prstGeom>
          <a:ln w="25400">
            <a:solidFill>
              <a:schemeClr val="accent1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Down Arrow 12">
            <a:extLst>
              <a:ext uri="{FF2B5EF4-FFF2-40B4-BE49-F238E27FC236}">
                <a16:creationId xmlns:a16="http://schemas.microsoft.com/office/drawing/2014/main" id="{133C60A0-561F-DC47-B198-C2686D64CFC1}"/>
              </a:ext>
            </a:extLst>
          </p:cNvPr>
          <p:cNvSpPr/>
          <p:nvPr/>
        </p:nvSpPr>
        <p:spPr>
          <a:xfrm>
            <a:off x="2125315" y="4006611"/>
            <a:ext cx="356135" cy="787604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93397C30-9DB4-7945-9251-57E3C2FA2BAD}"/>
              </a:ext>
            </a:extLst>
          </p:cNvPr>
          <p:cNvSpPr/>
          <p:nvPr/>
        </p:nvSpPr>
        <p:spPr>
          <a:xfrm>
            <a:off x="7253704" y="4548694"/>
            <a:ext cx="356135" cy="787604"/>
          </a:xfrm>
          <a:prstGeom prst="down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F16712-7570-3ED6-5AA1-023ACD6C3CFE}"/>
              </a:ext>
            </a:extLst>
          </p:cNvPr>
          <p:cNvSpPr txBox="1"/>
          <p:nvPr/>
        </p:nvSpPr>
        <p:spPr>
          <a:xfrm>
            <a:off x="1751655" y="2192837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A106CC-C829-F625-4CA2-8B9E128135B3}"/>
              </a:ext>
            </a:extLst>
          </p:cNvPr>
          <p:cNvSpPr txBox="1"/>
          <p:nvPr/>
        </p:nvSpPr>
        <p:spPr>
          <a:xfrm>
            <a:off x="6940657" y="2192837"/>
            <a:ext cx="74732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MINERvA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6826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D8F0A8-60B7-F3FE-BAAE-4649E6F49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1025CF-30C6-5A18-9A95-18593588B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B310E-D70C-7144-F410-5419F2DD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7</a:t>
            </a:fld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D0937DC-AC17-811E-4D04-E029B6477D71}"/>
              </a:ext>
            </a:extLst>
          </p:cNvPr>
          <p:cNvGrpSpPr/>
          <p:nvPr/>
        </p:nvGrpSpPr>
        <p:grpSpPr>
          <a:xfrm>
            <a:off x="1323800" y="1474032"/>
            <a:ext cx="9890223" cy="3057116"/>
            <a:chOff x="622355" y="1464270"/>
            <a:chExt cx="9890223" cy="305711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5D80067-E132-1CA9-BD8B-157289564342}"/>
                </a:ext>
              </a:extLst>
            </p:cNvPr>
            <p:cNvSpPr txBox="1"/>
            <p:nvPr/>
          </p:nvSpPr>
          <p:spPr>
            <a:xfrm>
              <a:off x="622355" y="3234572"/>
              <a:ext cx="411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Incoming neutrinos and antineutrinos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43148C5-1F02-1165-1A3E-DFFA4C59EFE7}"/>
                </a:ext>
              </a:extLst>
            </p:cNvPr>
            <p:cNvSpPr txBox="1"/>
            <p:nvPr/>
          </p:nvSpPr>
          <p:spPr>
            <a:xfrm>
              <a:off x="7442507" y="1464270"/>
              <a:ext cx="3070071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Charged lepton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— easy detection</a:t>
              </a:r>
            </a:p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— </a:t>
              </a:r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flavour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oscillation tagging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4346A2C-F845-E6F0-5273-40532DFC6F34}"/>
                </a:ext>
              </a:extLst>
            </p:cNvPr>
            <p:cNvSpPr txBox="1"/>
            <p:nvPr/>
          </p:nvSpPr>
          <p:spPr>
            <a:xfrm>
              <a:off x="7416800" y="4152054"/>
              <a:ext cx="2095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Out-going hadrons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956D0F-3F7B-DAC4-354A-E10CFDFA30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5200" y="2387600"/>
              <a:ext cx="2641600" cy="20828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2308A7A-E1F0-0BC2-A1F7-781F1F67CDE2}"/>
                </a:ext>
              </a:extLst>
            </p:cNvPr>
            <p:cNvSpPr txBox="1"/>
            <p:nvPr/>
          </p:nvSpPr>
          <p:spPr>
            <a:xfrm>
              <a:off x="7416800" y="3244334"/>
              <a:ext cx="1685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Target nucleus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9086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7C8CFB-55C4-6D04-92BE-D32AF132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DFAAA6-2EE9-DED1-81D8-C718D253B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FA56F-10F4-0D67-DDEC-C23208333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8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B23018-06C3-EB23-7B18-D474C4307581}"/>
                  </a:ext>
                </a:extLst>
              </p:cNvPr>
              <p:cNvSpPr txBox="1"/>
              <p:nvPr/>
            </p:nvSpPr>
            <p:spPr>
              <a:xfrm>
                <a:off x="6444668" y="5028026"/>
                <a:ext cx="52279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q"/>
                </a:pP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At high energy, 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Symbol" pitchFamily="2" charset="2"/>
                  </a:rPr>
                  <a:t>n</a:t>
                </a:r>
                <a:r>
                  <a:rPr lang="en-US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interacting with quarks,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i="1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endPara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1B23018-06C3-EB23-7B18-D474C43075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668" y="5028026"/>
                <a:ext cx="5227970" cy="369332"/>
              </a:xfrm>
              <a:prstGeom prst="rect">
                <a:avLst/>
              </a:prstGeom>
              <a:blipFill>
                <a:blip r:embed="rId3"/>
                <a:stretch>
                  <a:fillRect l="-726" t="-10345" b="-275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>
            <a:extLst>
              <a:ext uri="{FF2B5EF4-FFF2-40B4-BE49-F238E27FC236}">
                <a16:creationId xmlns:a16="http://schemas.microsoft.com/office/drawing/2014/main" id="{977BD14B-FAD9-FCA5-2E9A-B1661F189B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3412" y="2307952"/>
            <a:ext cx="2527300" cy="17399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DA2193B-0CC3-9EAF-0E58-AD3276E5C0A4}"/>
              </a:ext>
            </a:extLst>
          </p:cNvPr>
          <p:cNvGrpSpPr/>
          <p:nvPr/>
        </p:nvGrpSpPr>
        <p:grpSpPr>
          <a:xfrm>
            <a:off x="5979296" y="1627336"/>
            <a:ext cx="3002008" cy="2703730"/>
            <a:chOff x="5627796" y="1477472"/>
            <a:chExt cx="3002008" cy="270373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854336-BC5C-B71C-2DDE-3C00B7D01639}"/>
                </a:ext>
              </a:extLst>
            </p:cNvPr>
            <p:cNvSpPr txBox="1"/>
            <p:nvPr/>
          </p:nvSpPr>
          <p:spPr>
            <a:xfrm>
              <a:off x="5627796" y="1477472"/>
              <a:ext cx="3002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Deep Inelastic Scattering (DIS)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411058-4CC6-8583-2195-DC7058629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58799" y="2174602"/>
              <a:ext cx="2552700" cy="200660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EB3ED794-F424-AED8-453E-38A632702F8A}"/>
              </a:ext>
            </a:extLst>
          </p:cNvPr>
          <p:cNvSpPr txBox="1"/>
          <p:nvPr/>
        </p:nvSpPr>
        <p:spPr>
          <a:xfrm>
            <a:off x="12007269" y="542617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1110226-EC82-5226-D097-1EBB9E2D291E}"/>
              </a:ext>
            </a:extLst>
          </p:cNvPr>
          <p:cNvGrpSpPr/>
          <p:nvPr/>
        </p:nvGrpSpPr>
        <p:grpSpPr>
          <a:xfrm>
            <a:off x="383986" y="1036224"/>
            <a:ext cx="5295900" cy="3895011"/>
            <a:chOff x="838200" y="1235116"/>
            <a:chExt cx="5295900" cy="389501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88419D6-309B-341C-BB27-3EFAA943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1358227"/>
              <a:ext cx="5295900" cy="377190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4D1EBAB-BAF2-8DD2-ED22-266C3A81B702}"/>
                </a:ext>
              </a:extLst>
            </p:cNvPr>
            <p:cNvSpPr txBox="1"/>
            <p:nvPr/>
          </p:nvSpPr>
          <p:spPr>
            <a:xfrm>
              <a:off x="838200" y="1235116"/>
              <a:ext cx="2115671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PDG, PTEP 2022, 083C01 (2022)</a:t>
              </a:r>
            </a:p>
          </p:txBody>
        </p:sp>
      </p:grpSp>
      <p:sp>
        <p:nvSpPr>
          <p:cNvPr id="23" name="Right Arrow 22">
            <a:extLst>
              <a:ext uri="{FF2B5EF4-FFF2-40B4-BE49-F238E27FC236}">
                <a16:creationId xmlns:a16="http://schemas.microsoft.com/office/drawing/2014/main" id="{4EC1A811-B36C-E60D-E046-48CB160E1588}"/>
              </a:ext>
            </a:extLst>
          </p:cNvPr>
          <p:cNvSpPr/>
          <p:nvPr/>
        </p:nvSpPr>
        <p:spPr>
          <a:xfrm>
            <a:off x="8680928" y="2983729"/>
            <a:ext cx="755451" cy="388345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EE2E1E-0AD4-773E-5BEC-27A38897836B}"/>
              </a:ext>
            </a:extLst>
          </p:cNvPr>
          <p:cNvSpPr/>
          <p:nvPr/>
        </p:nvSpPr>
        <p:spPr>
          <a:xfrm>
            <a:off x="3074504" y="2597426"/>
            <a:ext cx="2605382" cy="1590261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6A7D8E4-43FF-84A5-072D-12C1CAB8F174}"/>
              </a:ext>
            </a:extLst>
          </p:cNvPr>
          <p:cNvGrpSpPr/>
          <p:nvPr/>
        </p:nvGrpSpPr>
        <p:grpSpPr>
          <a:xfrm>
            <a:off x="542124" y="5039091"/>
            <a:ext cx="4979624" cy="360588"/>
            <a:chOff x="151080" y="344203"/>
            <a:chExt cx="4979624" cy="360588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5AAC2CE-9F28-C078-C571-8BB02DF7060D}"/>
                </a:ext>
              </a:extLst>
            </p:cNvPr>
            <p:cNvSpPr txBox="1"/>
            <p:nvPr/>
          </p:nvSpPr>
          <p:spPr>
            <a:xfrm>
              <a:off x="151080" y="344203"/>
              <a:ext cx="49796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chemeClr val="accent1"/>
                  </a:solidFill>
                </a:rPr>
                <a:t>Homework**: Explain                      at high energy.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955FDF-EB32-28A2-ECD7-7B67ACC27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14798" y="363946"/>
              <a:ext cx="1192958" cy="340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871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3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64AAD62-0C99-A1C1-69D5-529F59CB6754}"/>
              </a:ext>
            </a:extLst>
          </p:cNvPr>
          <p:cNvGrpSpPr/>
          <p:nvPr/>
        </p:nvGrpSpPr>
        <p:grpSpPr>
          <a:xfrm>
            <a:off x="7623673" y="3111672"/>
            <a:ext cx="4234880" cy="3013274"/>
            <a:chOff x="7623673" y="3111672"/>
            <a:chExt cx="4234880" cy="301327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3CDA188-602D-B9BE-D2A3-E7706044B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/>
            <a:stretch>
              <a:fillRect/>
            </a:stretch>
          </p:blipFill>
          <p:spPr>
            <a:xfrm flipH="1">
              <a:off x="8029647" y="3111672"/>
              <a:ext cx="3657240" cy="274284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3B3D571-F4C2-7F27-FF13-EAA175B614F3}"/>
                </a:ext>
              </a:extLst>
            </p:cNvPr>
            <p:cNvSpPr txBox="1"/>
            <p:nvPr/>
          </p:nvSpPr>
          <p:spPr>
            <a:xfrm>
              <a:off x="7623673" y="5878725"/>
              <a:ext cx="4234880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00" dirty="0"/>
                <a:t>Source: </a:t>
              </a:r>
              <a:r>
                <a:rPr lang="en-US" sz="1000" dirty="0">
                  <a:hlinkClick r:id="rId4"/>
                </a:rPr>
                <a:t>http://www.wikihow.com/Pump-a-Spalding-Neverflat-Basketball</a:t>
              </a:r>
              <a:r>
                <a:rPr lang="en-US" sz="1000" dirty="0"/>
                <a:t> </a:t>
              </a:r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F9D88B-FC8F-8545-0048-8090829F0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2025 August 23, Hangzhou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767DD2-67D0-BEFC-F07A-20A8D944F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LU Xianguo </a:t>
            </a:r>
            <a:r>
              <a:rPr lang="ja-JP" altLang="en-US"/>
              <a:t>卢显国</a:t>
            </a:r>
            <a:r>
              <a:rPr lang="en-US" altLang="ja-JP"/>
              <a:t>, </a:t>
            </a:r>
            <a:r>
              <a:rPr lang="en-GB"/>
              <a:t>Warwick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7E6BF-E007-19EE-25B2-61425400C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79FC9-CD1B-4B4F-9C90-D37BBDAE0A2E}" type="slidenum">
              <a:rPr lang="en-GB" smtClean="0"/>
              <a:t>9</a:t>
            </a:fld>
            <a:endParaRPr lang="en-GB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EF8B69-33D1-A037-75D6-BA001C14C7E5}"/>
              </a:ext>
            </a:extLst>
          </p:cNvPr>
          <p:cNvGrpSpPr/>
          <p:nvPr/>
        </p:nvGrpSpPr>
        <p:grpSpPr>
          <a:xfrm>
            <a:off x="201252" y="1512551"/>
            <a:ext cx="5376956" cy="3832898"/>
            <a:chOff x="236070" y="1518521"/>
            <a:chExt cx="5376956" cy="383289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C02FA18-A84B-7404-1FAE-5E2BABA83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070" y="1518521"/>
              <a:ext cx="5376956" cy="3832898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6B3E288-55A4-A5BF-1F21-528A39D35D3A}"/>
                </a:ext>
              </a:extLst>
            </p:cNvPr>
            <p:cNvSpPr txBox="1"/>
            <p:nvPr/>
          </p:nvSpPr>
          <p:spPr>
            <a:xfrm>
              <a:off x="1116444" y="1721915"/>
              <a:ext cx="2092927" cy="292459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6" tIns="40823" rIns="81646" bIns="40823" anchorCtr="0" compatLnSpc="0"/>
            <a:lstStyle/>
            <a:p>
              <a:pPr hangingPunct="0"/>
              <a:r>
                <a:rPr lang="en-US" sz="1000" dirty="0" err="1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Formaggio</a:t>
              </a:r>
              <a:r>
                <a:rPr lang="en-US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AR PL KaitiM GB" pitchFamily="2"/>
                  <a:cs typeface="Lohit Hindi" pitchFamily="2"/>
                </a:rPr>
                <a:t> &amp; Zeller, Rev. Mod. Phys. 84, 1307 (2012)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812F5EF-2033-9B2A-F82F-4237DC1C7BBC}"/>
              </a:ext>
            </a:extLst>
          </p:cNvPr>
          <p:cNvGrpSpPr/>
          <p:nvPr/>
        </p:nvGrpSpPr>
        <p:grpSpPr>
          <a:xfrm>
            <a:off x="5545157" y="3251298"/>
            <a:ext cx="2078515" cy="1009888"/>
            <a:chOff x="5545157" y="3251298"/>
            <a:chExt cx="2078515" cy="1009888"/>
          </a:xfrm>
        </p:grpSpPr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B339F354-359D-6098-CADA-0C4061E0601C}"/>
                </a:ext>
              </a:extLst>
            </p:cNvPr>
            <p:cNvSpPr/>
            <p:nvPr/>
          </p:nvSpPr>
          <p:spPr>
            <a:xfrm rot="10800000">
              <a:off x="5578208" y="3897629"/>
              <a:ext cx="804231" cy="363557"/>
            </a:xfrm>
            <a:prstGeom prst="rightArrow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D0CEF9-D4FF-CF83-E772-9B59B9134DC9}"/>
                </a:ext>
              </a:extLst>
            </p:cNvPr>
            <p:cNvSpPr txBox="1"/>
            <p:nvPr/>
          </p:nvSpPr>
          <p:spPr>
            <a:xfrm>
              <a:off x="5545157" y="3251298"/>
              <a:ext cx="2078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tx1">
                      <a:lumMod val="50000"/>
                      <a:lumOff val="50000"/>
                    </a:schemeClr>
                  </a:solidFill>
                  <a:latin typeface="Symbol" pitchFamily="2" charset="2"/>
                </a:rPr>
                <a:t>s</a:t>
              </a:r>
              <a:r>
                <a:rPr lang="en-US" baseline="-25000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QE</a:t>
              </a:r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starts to saturate at 1 GeV 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EF13E4E6-3CA3-CF1F-2A93-BF1CDD4EFD93}"/>
              </a:ext>
            </a:extLst>
          </p:cNvPr>
          <p:cNvSpPr txBox="1"/>
          <p:nvPr/>
        </p:nvSpPr>
        <p:spPr>
          <a:xfrm>
            <a:off x="8285141" y="5845031"/>
            <a:ext cx="181822" cy="232841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000" b="0" i="0" u="none" strike="noStrike" kern="1200" dirty="0">
              <a:ln>
                <a:noFill/>
              </a:ln>
              <a:solidFill>
                <a:srgbClr val="000000"/>
              </a:solidFill>
              <a:latin typeface="Times New Roman" pitchFamily="18"/>
              <a:ea typeface="AR PL KaitiM GB" pitchFamily="2"/>
              <a:cs typeface="Lohit Hindi" pitchFamily="2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6EF7D39-9656-1767-8B05-FA9EA70C97F1}"/>
              </a:ext>
            </a:extLst>
          </p:cNvPr>
          <p:cNvGrpSpPr/>
          <p:nvPr/>
        </p:nvGrpSpPr>
        <p:grpSpPr>
          <a:xfrm>
            <a:off x="8385126" y="2188342"/>
            <a:ext cx="3770607" cy="2760050"/>
            <a:chOff x="8385126" y="2188342"/>
            <a:chExt cx="3770607" cy="276005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5C3D886-DB8B-36FA-40F5-358CC306F855}"/>
                </a:ext>
              </a:extLst>
            </p:cNvPr>
            <p:cNvSpPr txBox="1"/>
            <p:nvPr/>
          </p:nvSpPr>
          <p:spPr>
            <a:xfrm>
              <a:off x="9956007" y="3449352"/>
              <a:ext cx="299520" cy="38916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solidFill>
                    <a:srgbClr val="0000FF"/>
                  </a:solidFill>
                  <a:latin typeface="Symbol" pitchFamily="18"/>
                  <a:ea typeface="AR PL KaitiM GB" pitchFamily="2"/>
                  <a:cs typeface="Lohit Hindi" pitchFamily="2"/>
                </a:rPr>
                <a:t>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946DCD4-133A-D2A8-3A02-3901D293D41F}"/>
                </a:ext>
              </a:extLst>
            </p:cNvPr>
            <p:cNvSpPr txBox="1"/>
            <p:nvPr/>
          </p:nvSpPr>
          <p:spPr>
            <a:xfrm>
              <a:off x="10321767" y="4604952"/>
              <a:ext cx="345240" cy="343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0" u="none" strike="noStrike" kern="1200">
                  <a:ln>
                    <a:noFill/>
                  </a:ln>
                  <a:solidFill>
                    <a:srgbClr val="0000FF"/>
                  </a:solidFill>
                  <a:latin typeface="Times New Roman" pitchFamily="18"/>
                  <a:ea typeface="AR PL KaitiM GB" pitchFamily="2"/>
                  <a:cs typeface="Lohit Hindi" pitchFamily="2"/>
                </a:rPr>
                <a:t>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F6868D4-198D-DBDF-552B-8772DEF1D460}"/>
                </a:ext>
              </a:extLst>
            </p:cNvPr>
            <p:cNvSpPr txBox="1"/>
            <p:nvPr/>
          </p:nvSpPr>
          <p:spPr>
            <a:xfrm>
              <a:off x="10886967" y="3468792"/>
              <a:ext cx="234721" cy="372687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90000" tIns="45000" rIns="90000" bIns="45000" anchorCtr="0" compatLnSpc="0">
              <a:sp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1800" b="0" i="1" u="none" strike="noStrike" kern="1200" dirty="0">
                  <a:ln>
                    <a:noFill/>
                  </a:ln>
                  <a:solidFill>
                    <a:srgbClr val="0000FF"/>
                  </a:solidFill>
                  <a:latin typeface="Century Schoolbook L" pitchFamily="18"/>
                  <a:ea typeface="AR PL KaitiM GB" pitchFamily="2"/>
                  <a:cs typeface="Lohit Hindi" pitchFamily="2"/>
                </a:rPr>
                <a:t>l</a:t>
              </a: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71A2E777-0B44-D30C-A7C8-D8EA0E3BBC9E}"/>
                </a:ext>
              </a:extLst>
            </p:cNvPr>
            <p:cNvSpPr/>
            <p:nvPr/>
          </p:nvSpPr>
          <p:spPr>
            <a:xfrm rot="753600">
              <a:off x="8385126" y="3560105"/>
              <a:ext cx="1939680" cy="457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wrap="none" lIns="99000" tIns="54000" rIns="99000" bIns="54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655FA1D7-C747-E4D1-8655-D1B72124CE8E}"/>
                </a:ext>
              </a:extLst>
            </p:cNvPr>
            <p:cNvSpPr/>
            <p:nvPr/>
          </p:nvSpPr>
          <p:spPr>
            <a:xfrm rot="19071600">
              <a:off x="10434733" y="3750888"/>
              <a:ext cx="1308960" cy="1800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noFill/>
            <a:ln w="18360">
              <a:solidFill>
                <a:srgbClr val="0000FF"/>
              </a:solidFill>
              <a:prstDash val="solid"/>
            </a:ln>
          </p:spPr>
          <p:txBody>
            <a:bodyPr vert="horz" wrap="none" lIns="99000" tIns="54000" rIns="99000" bIns="54000" anchor="ctr" anchorCtr="0" compatLnSpc="0">
              <a:noAutofit/>
            </a:bodyPr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/>
                <a:ea typeface="AR PL KaitiM GB" pitchFamily="2"/>
                <a:cs typeface="Lohit Hindi" pitchFamily="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8CE1F0F-148E-4836-F931-2CA4F4A9EF68}"/>
                </a:ext>
              </a:extLst>
            </p:cNvPr>
            <p:cNvSpPr txBox="1"/>
            <p:nvPr/>
          </p:nvSpPr>
          <p:spPr>
            <a:xfrm>
              <a:off x="10087643" y="2188342"/>
              <a:ext cx="206809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Final-state lepton takes away energy excess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8561D9A-2FA2-ACE9-96B7-3ABD0F69B4D9}"/>
              </a:ext>
            </a:extLst>
          </p:cNvPr>
          <p:cNvGrpSpPr/>
          <p:nvPr/>
        </p:nvGrpSpPr>
        <p:grpSpPr>
          <a:xfrm>
            <a:off x="2324560" y="551622"/>
            <a:ext cx="7787044" cy="3994281"/>
            <a:chOff x="2324560" y="551622"/>
            <a:chExt cx="7787044" cy="399428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A880158-54F1-267E-0B1E-95C13FB37955}"/>
                </a:ext>
              </a:extLst>
            </p:cNvPr>
            <p:cNvGrpSpPr/>
            <p:nvPr/>
          </p:nvGrpSpPr>
          <p:grpSpPr>
            <a:xfrm>
              <a:off x="7109596" y="551622"/>
              <a:ext cx="3002008" cy="2328646"/>
              <a:chOff x="1938408" y="2008404"/>
              <a:chExt cx="3002008" cy="2328646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AFB6830-DA1A-63AD-5892-CA4A75454A8C}"/>
                  </a:ext>
                </a:extLst>
              </p:cNvPr>
              <p:cNvSpPr txBox="1"/>
              <p:nvPr/>
            </p:nvSpPr>
            <p:spPr>
              <a:xfrm>
                <a:off x="1938408" y="2008404"/>
                <a:ext cx="30020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 err="1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Quasielastic</a:t>
                </a:r>
                <a:r>
                  <a:rPr lang="en-US" b="1" i="1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 (QE)</a:t>
                </a: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F59A4F4-517B-0B4D-AB32-E8A0D5E05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105912" y="2520950"/>
                <a:ext cx="2667000" cy="1816100"/>
              </a:xfrm>
              <a:prstGeom prst="rect">
                <a:avLst/>
              </a:prstGeom>
            </p:spPr>
          </p:pic>
        </p:grp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CCE38F0-4651-5127-E866-25C99F53C845}"/>
                </a:ext>
              </a:extLst>
            </p:cNvPr>
            <p:cNvSpPr/>
            <p:nvPr/>
          </p:nvSpPr>
          <p:spPr>
            <a:xfrm>
              <a:off x="2324560" y="3899572"/>
              <a:ext cx="3013388" cy="646331"/>
            </a:xfrm>
            <a:prstGeom prst="rect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0B1DBB0-3870-7617-B30E-1746983D6A5D}"/>
              </a:ext>
            </a:extLst>
          </p:cNvPr>
          <p:cNvSpPr txBox="1"/>
          <p:nvPr/>
        </p:nvSpPr>
        <p:spPr>
          <a:xfrm>
            <a:off x="869609" y="624011"/>
            <a:ext cx="467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chemeClr val="accent1"/>
                </a:solidFill>
              </a:rPr>
              <a:t>Homework: Calculate the energy threshold of </a:t>
            </a:r>
            <a:r>
              <a:rPr lang="en-US" sz="1600" b="1" i="1" dirty="0">
                <a:solidFill>
                  <a:schemeClr val="accent1"/>
                </a:solidFill>
                <a:latin typeface="Symbol" pitchFamily="2" charset="2"/>
              </a:rPr>
              <a:t>n</a:t>
            </a:r>
            <a:r>
              <a:rPr lang="en-US" sz="1600" b="1" i="1" baseline="-25000" dirty="0">
                <a:solidFill>
                  <a:schemeClr val="accent1"/>
                </a:solidFill>
              </a:rPr>
              <a:t>e</a:t>
            </a:r>
            <a:r>
              <a:rPr lang="en-US" sz="1600" b="1" i="1" dirty="0">
                <a:solidFill>
                  <a:schemeClr val="accent1"/>
                </a:solidFill>
              </a:rPr>
              <a:t> and </a:t>
            </a:r>
            <a:r>
              <a:rPr lang="en-US" sz="1600" b="1" i="1" dirty="0">
                <a:solidFill>
                  <a:schemeClr val="accent1"/>
                </a:solidFill>
                <a:latin typeface="Symbol" pitchFamily="2" charset="2"/>
              </a:rPr>
              <a:t>n</a:t>
            </a:r>
            <a:r>
              <a:rPr lang="en-US" sz="1600" b="1" i="1" baseline="-25000" dirty="0">
                <a:solidFill>
                  <a:schemeClr val="accent1"/>
                </a:solidFill>
                <a:latin typeface="Symbol" pitchFamily="2" charset="2"/>
              </a:rPr>
              <a:t>m</a:t>
            </a:r>
            <a:r>
              <a:rPr lang="en-US" sz="1600" b="1" i="1" dirty="0">
                <a:solidFill>
                  <a:schemeClr val="accent1"/>
                </a:solidFill>
              </a:rPr>
              <a:t> CCQE scattering on nucleons.</a:t>
            </a:r>
          </a:p>
        </p:txBody>
      </p:sp>
    </p:spTree>
    <p:extLst>
      <p:ext uri="{BB962C8B-B14F-4D97-AF65-F5344CB8AC3E}">
        <p14:creationId xmlns:p14="http://schemas.microsoft.com/office/powerpoint/2010/main" val="13967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16341</TotalTime>
  <Words>5082</Words>
  <Application>Microsoft Macintosh PowerPoint</Application>
  <PresentationFormat>Widescreen</PresentationFormat>
  <Paragraphs>894</Paragraphs>
  <Slides>69</Slides>
  <Notes>42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80" baseType="lpstr">
      <vt:lpstr>AR PL KaitiM GB</vt:lpstr>
      <vt:lpstr>Century Schoolbook L</vt:lpstr>
      <vt:lpstr>Arial</vt:lpstr>
      <vt:lpstr>Bradley Hand</vt:lpstr>
      <vt:lpstr>Calibri</vt:lpstr>
      <vt:lpstr>Cambria Math</vt:lpstr>
      <vt:lpstr>Symbol</vt:lpstr>
      <vt:lpstr>Times New Roman</vt:lpstr>
      <vt:lpstr>Times New Roman</vt:lpstr>
      <vt:lpstr>Wingdings</vt:lpstr>
      <vt:lpstr>Office Theme</vt:lpstr>
      <vt:lpstr>Neutrino Interactions</vt:lpstr>
      <vt:lpstr>Accelerator and Atmospheric Neutrinos Part 2: The More Interesting Part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BACKUP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Xianguo Lu</dc:creator>
  <cp:lastModifiedBy>Jasmine Liu</cp:lastModifiedBy>
  <cp:revision>4862</cp:revision>
  <cp:lastPrinted>2022-05-31T14:21:53Z</cp:lastPrinted>
  <dcterms:created xsi:type="dcterms:W3CDTF">2022-01-24T09:55:58Z</dcterms:created>
  <dcterms:modified xsi:type="dcterms:W3CDTF">2025-08-24T00:53:00Z</dcterms:modified>
</cp:coreProperties>
</file>