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58" r:id="rId3"/>
    <p:sldId id="282" r:id="rId4"/>
    <p:sldId id="259" r:id="rId5"/>
    <p:sldId id="267" r:id="rId6"/>
    <p:sldId id="280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9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B438F-E5B3-99A4-41D0-AACECCCE8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00A4DE-3D38-FE70-9722-79187FC280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7C51922-BA4B-49FC-501C-645D7856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B48AC7-165C-AFA3-BA15-599EB6761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501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101D-BA0E-E206-825F-1D665F08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3691A8C-AD22-1B8F-39FB-A288ADC0A1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926DA29-A977-765E-C08F-AAB8205CE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491594-EBD1-22F9-17D0-A60054C83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2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73C5F-C22A-AE21-DBA4-0840B9FF8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58539C3-85A6-A23D-A9CC-5FBE931F2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985A98A-1ABC-9A57-EFBC-62AFC7B7A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BDEC23-0B43-CB32-9E7E-0844C40FE6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604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2024/12/27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0.png"/><Relationship Id="rId4" Type="http://schemas.openxmlformats.org/officeDocument/2006/relationships/image" Target="../media/image2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0.png"/><Relationship Id="rId4" Type="http://schemas.openxmlformats.org/officeDocument/2006/relationships/image" Target="../media/image2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Weiqi Meng</a:t>
            </a: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2024.12.27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8C1F7-8ABD-88CA-9671-EF3006075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/>
              <p:nvPr/>
            </p:nvSpPr>
            <p:spPr>
              <a:xfrm>
                <a:off x="1356491" y="3059668"/>
                <a:ext cx="450551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491" y="3059668"/>
                <a:ext cx="4505513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/>
              <p:nvPr/>
            </p:nvSpPr>
            <p:spPr>
              <a:xfrm>
                <a:off x="6018000" y="305966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000" y="3059668"/>
                <a:ext cx="450551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/>
              <p:nvPr/>
            </p:nvSpPr>
            <p:spPr>
              <a:xfrm>
                <a:off x="1356490" y="6487546"/>
                <a:ext cx="450551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490" y="6487546"/>
                <a:ext cx="4505513" cy="369332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B2423B09-A536-0B30-ABA6-DA67D1E27F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6491" y="0"/>
            <a:ext cx="4505512" cy="305966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30CEC28-D864-20F2-F13C-2CDB82C630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0"/>
            <a:ext cx="4505512" cy="305966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A18B4F1-21EF-D7D4-D0C8-1F32146F85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6490" y="3428999"/>
            <a:ext cx="4505513" cy="3059669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200DD08-E775-6A10-75DA-AD8D40502B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3428999"/>
            <a:ext cx="4512000" cy="306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772E54-6659-5C70-27D3-FEF30DDD5C19}"/>
                  </a:ext>
                </a:extLst>
              </p:cNvPr>
              <p:cNvSpPr txBox="1"/>
              <p:nvPr/>
            </p:nvSpPr>
            <p:spPr>
              <a:xfrm>
                <a:off x="6095999" y="6487546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772E54-6659-5C70-27D3-FEF30DDD5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6487546"/>
                <a:ext cx="4505511" cy="369332"/>
              </a:xfrm>
              <a:prstGeom prst="rect">
                <a:avLst/>
              </a:prstGeom>
              <a:blipFill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5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79280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(93.8%)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(94.1%)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674 (71.1%)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830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884 (88.5%)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895 (89.6%)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615 (61.5%)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79280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(93.8%)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(94.1%)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674 (71.1%)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830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884 (88.5%)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895 (89.6%)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615 (61.5%)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065503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(92.8%)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897 (89.7%)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877 (87.8%)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833 (83.6%)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 (70.0%)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(95.9%)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(94.5%)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065503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(92.8%)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897 (89.7%)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877 (87.8%)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833 (83.6%)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 (70.0%)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(95.9%)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(94.5%)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0CC6A-C256-2652-34B8-D36498C6E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50E56EB-1BC2-F661-5DB9-C4403EA615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1651751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(92.0%)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 (73.3%)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(92.3%)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753 (75.4%)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50E56EB-1BC2-F661-5DB9-C4403EA615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1651751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(92.0%)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 (73.3%)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(92.3%)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753 (75.4%)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7339770-7DE2-7946-0AF0-A09E3BA819FC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9CB00293-FD11-A5BE-9487-3499B9BBF5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94334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911 (91.2%)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736 (73.7%)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9CB00293-FD11-A5BE-9487-3499B9BBF5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94334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911 (91.2%)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736 (73.7%)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4163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9C2EC-CEBF-008F-B439-275DBBA7A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C93C7C3-F4F3-8A6E-221A-9E10ADA2B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867551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842 (84.2%)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 (84.6%)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C93C7C3-F4F3-8A6E-221A-9E10ADA2B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867551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842 (84.2%)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 (84.6%)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3C9D573-D7A5-CBAF-AE44-C24B6A36FFD2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4E5FFC0-699C-3B28-123E-182F0D4E20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81899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810(81.1%)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(96.7%)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4E5FFC0-699C-3B28-123E-182F0D4E20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81899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810(81.1%)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(96.7%)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94473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47504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47504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83214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83214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592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7154</TotalTime>
  <Words>1144</Words>
  <Application>Microsoft Office PowerPoint</Application>
  <PresentationFormat>宽屏</PresentationFormat>
  <Paragraphs>345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炜棋 孟</dc:creator>
  <cp:lastModifiedBy>炜棋 孟</cp:lastModifiedBy>
  <cp:revision>53</cp:revision>
  <dcterms:created xsi:type="dcterms:W3CDTF">2024-07-07T16:57:31Z</dcterms:created>
  <dcterms:modified xsi:type="dcterms:W3CDTF">2024-12-27T08:10:54Z</dcterms:modified>
</cp:coreProperties>
</file>