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85" r:id="rId2"/>
    <p:sldId id="333" r:id="rId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袁 铭宽" initials="袁" lastIdx="1" clrIdx="0">
    <p:extLst>
      <p:ext uri="{19B8F6BF-5375-455C-9EA6-DF929625EA0E}">
        <p15:presenceInfo xmlns:p15="http://schemas.microsoft.com/office/powerpoint/2012/main" userId="dbb33777b94f849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3F3F3"/>
    <a:srgbClr val="4B41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主题样式 1 - 强调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2" autoAdjust="0"/>
    <p:restoredTop sz="96884" autoAdjust="0"/>
  </p:normalViewPr>
  <p:slideViewPr>
    <p:cSldViewPr snapToGrid="0">
      <p:cViewPr varScale="1">
        <p:scale>
          <a:sx n="90" d="100"/>
          <a:sy n="90" d="100"/>
        </p:scale>
        <p:origin x="108" y="50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3134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427B197-C74C-4751-9DCC-277ABE473D8C}" type="datetimeFigureOut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8DDFEB8F-E84B-4B5C-8F6C-260750D736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9202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71173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527B5C-C8BD-FC6B-0862-C3E7391D46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706983B-2A04-3DC2-99AD-208720F24E6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6AFB8AB2-F13C-2F68-DF55-6B638926782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EFB9AD1-0903-8BED-49DA-8FF54899031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FEB8F-E84B-4B5C-8F6C-260750D73614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3243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159570-CEBD-4F25-A678-7C1773011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884F8B2-B312-41D2-BCC8-B4338426D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64BFE3C-B88F-4523-A3AB-EAB20F3C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394BC-8E4F-4FE4-BFD7-200BC8CEA736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9FA361-30F1-4512-B974-0EF791ABA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127713C-B1BF-4B8B-BF06-E7B928B70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652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110B47-3E1E-4468-A807-0BF869AF7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4F59263-DDAC-4EC6-9F1D-F2685B95E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18701F-8429-47B7-9330-2AE766DE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A9754-C4C0-407A-8888-4BB9B0CF73E5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A267C3E-3462-4F9C-A04D-3DACA4C2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DD5DAC-28B0-4E11-92EE-11EAF451D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56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A71FBF9-4A57-4DED-99DB-9240423967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C48DFA8-BA53-47E1-B428-15B54D7FC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B2FD761-39A2-4070-9885-62E92307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7630A-D902-48CE-9076-642DF5632E77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9B70B9F-8C62-43F6-85AD-F782C2FBE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D6A3885-B630-401E-8190-2E5E63E5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9899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基本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>
            <a:extLst>
              <a:ext uri="{FF2B5EF4-FFF2-40B4-BE49-F238E27FC236}">
                <a16:creationId xmlns:a16="http://schemas.microsoft.com/office/drawing/2014/main" id="{6AE4D98B-EEB8-4871-8410-EE8DA11F8027}"/>
              </a:ext>
            </a:extLst>
          </p:cNvPr>
          <p:cNvSpPr/>
          <p:nvPr userDrawn="1"/>
        </p:nvSpPr>
        <p:spPr>
          <a:xfrm>
            <a:off x="0" y="0"/>
            <a:ext cx="12191999" cy="6879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0C37C925-7F11-4213-9C2F-3709D9561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0"/>
            <a:ext cx="5991497" cy="687977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+mj-ea"/>
                <a:ea typeface="+mj-ea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A30A8846-4613-4A3F-978C-224167A115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" y="6486984"/>
            <a:ext cx="2760616" cy="3651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1C797EB-5A30-4A05-920C-677EEA9AFC9C}" type="datetime1">
              <a:rPr lang="zh-CN" altLang="en-US" smtClean="0"/>
              <a:t>2024/12/29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088DF66-C341-4663-B6DB-64FCB3320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60617" y="6486984"/>
            <a:ext cx="6670765" cy="36512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B3401AE-BF14-42DE-A0D6-BB2202AE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1383" y="6486984"/>
            <a:ext cx="2760616" cy="3651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6E355D6-1919-46D9-8715-8F94F31CF0EB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5758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A27C40-A608-483F-9210-C3B41BEB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3A5F293-6A96-4203-8807-0263C5834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502DCC2-0B50-42CF-9410-9C6671231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2BFA7-F984-4B32-AD84-0D31000BEC4E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8370751-BB2E-4683-B5C6-C4352C1F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0951C88-BFDF-4213-8162-6CB892EF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916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C52CF2-0D52-4FC1-A6DC-AE36CFEE2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708DC9F-BD8F-453C-8157-D483A88F9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80D5C1-BF62-4C72-9C80-460524C6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14AF1-0147-4174-AA7C-1246CD2E52EE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A527FCF-BD3F-43DA-8162-63F5EF75C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5ED73D-9448-44EF-8D0A-4910474C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9316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769B34-9BAD-4EC4-947E-D40F7B817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7EB621-BFAC-4EA3-8B97-DD4719747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637D15A-A910-44D2-80BE-F9CF71FAA8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52389A7-5D99-468B-A322-B93FAA9ED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EA4E-65FC-4779-BFEA-4FBA9893207B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6B5B8E6-41DC-4CE0-B5E0-0A87D20C0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1E91ACC-A41B-499D-9B08-408F73364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760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206EC6-47C9-41B5-9BDB-03B8A96DD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4DA4B86-2866-41BB-B014-5B64FBDB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7955BC0-647C-47AF-9FCE-4F6E4EFD2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A49955-4F65-4537-BD64-839D171C46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3172D95D-A917-48DB-8C10-B384E7F492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99B9B6C-930F-4D79-81F9-B00E2B4A6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FD5BF-F681-4BD2-82E8-8F411A2E19BD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9883018-ABE3-493E-808F-C3454F473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28471EF6-FF43-4B64-93BB-5FD555A13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9665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E26D948-E807-4AD1-895B-C9FC1A31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98E4F7E-4272-4858-8ED6-444DCCBC3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8168-ECD3-4FC1-B98F-B7AB7E6543D3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09143A-B810-45EB-B4ED-FF7AB0BEF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D4823B6-5471-473D-954E-84298B7EB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9911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D0C0E435-46CF-4C33-91BD-D238FBCEE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30DE-02D0-4F8D-AAEE-6F8811AC31F1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2368C33-D9A0-419A-B853-FBD58C12A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C3D06E4-38A7-4F78-A2A6-EFD3A0CE8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407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CE2B32-18F3-4466-AEFE-007C371E4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CEBB16B-5072-4E5B-A807-D99E5FA82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1C05D69-58A4-4423-83C5-4454E777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58B988D-16C7-475B-8F62-CDEF2C376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C49C5-682F-49CC-BDA7-27B91576B87C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CC3FC8A-A361-4A78-A191-885617DAF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754AD3-AC73-4A7D-8D7F-124E63DC7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100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5EC7EB-A82F-4CB6-A6BD-96E643354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F180100-1AE8-4A03-922E-DC785DDF7D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56DC35-1756-4D84-AE30-13FBF6E19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5CB8785-E22A-47E7-A0D9-12088BFC6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81DA2-8676-4E1B-BA77-A1745AAA34F0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7003BB5-682A-4692-9483-AF01B4CC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3EC9C5A-11AD-42F1-B696-360AF8C6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1211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907E9F6-890C-42B2-9908-3EC521C92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340D963-0555-43DA-9D08-4831ED6F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7349E0-D41E-46ED-9184-DA1E92A625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FFD64-8A42-4EF3-BB92-613A2ECEE5B7}" type="datetime1">
              <a:rPr lang="zh-CN" altLang="en-US" smtClean="0"/>
              <a:t>2024/12/29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BE0D96A-75D4-4DB1-B220-4F7F762FFF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/>
              <a:t>mkyuan23@m.fudan.edu.cn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5035F65-0C67-4AC2-BDAC-3B5DA40BCF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59264-E1FE-471A-9D55-0D7B691EEC1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7982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ihep.ac.cn/yuanmk/mpt2321_readou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F18B2225-6B60-414B-B9D2-A5A9F928969F}"/>
              </a:ext>
            </a:extLst>
          </p:cNvPr>
          <p:cNvSpPr/>
          <p:nvPr/>
        </p:nvSpPr>
        <p:spPr>
          <a:xfrm>
            <a:off x="0" y="1395983"/>
            <a:ext cx="12192000" cy="2388235"/>
          </a:xfrm>
          <a:custGeom>
            <a:avLst/>
            <a:gdLst/>
            <a:ahLst/>
            <a:cxnLst/>
            <a:rect l="l" t="t" r="r" b="b"/>
            <a:pathLst>
              <a:path w="12192000" h="2388235">
                <a:moveTo>
                  <a:pt x="12192000" y="0"/>
                </a:moveTo>
                <a:lnTo>
                  <a:pt x="0" y="0"/>
                </a:lnTo>
                <a:lnTo>
                  <a:pt x="0" y="2388107"/>
                </a:lnTo>
                <a:lnTo>
                  <a:pt x="12192000" y="2388107"/>
                </a:lnTo>
                <a:lnTo>
                  <a:pt x="12192000" y="0"/>
                </a:lnTo>
                <a:close/>
              </a:path>
            </a:pathLst>
          </a:custGeom>
          <a:solidFill>
            <a:srgbClr val="297E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85F42D-6819-463A-8832-D1B2F3FE2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6618" y="1898011"/>
            <a:ext cx="10658764" cy="1180458"/>
          </a:xfrm>
        </p:spPr>
        <p:txBody>
          <a:bodyPr>
            <a:norm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22680" algn="l"/>
              </a:tabLst>
            </a:pPr>
            <a:r>
              <a:rPr lang="en-US" altLang="zh-CN" spc="-5" dirty="0"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MPT2321</a:t>
            </a:r>
            <a:r>
              <a:rPr lang="zh-CN" altLang="en-US" spc="-5" dirty="0"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lang="en-US" altLang="zh-CN" spc="-5" dirty="0">
                <a:solidFill>
                  <a:schemeClr val="bg1"/>
                </a:solidFill>
                <a:latin typeface="Times New Roman" panose="02020603050405020304"/>
                <a:cs typeface="Times New Roman" panose="02020603050405020304"/>
              </a:rPr>
              <a:t>readout electronics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6175B-4EC8-4E69-9841-39B153852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79531"/>
            <a:ext cx="9144000" cy="2388234"/>
          </a:xfrm>
        </p:spPr>
        <p:txBody>
          <a:bodyPr>
            <a:noAutofit/>
          </a:bodyPr>
          <a:lstStyle/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Ming-Kuan Yuan</a:t>
            </a:r>
          </a:p>
          <a:p>
            <a:pPr marL="3175" lvl="0">
              <a:lnSpc>
                <a:spcPct val="100000"/>
              </a:lnSpc>
              <a:spcBef>
                <a:spcPts val="810"/>
              </a:spcBef>
              <a:defRPr/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Fudan University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endParaRPr lang="en-US" altLang="zh-CN" sz="1200" spc="-5" dirty="0">
              <a:latin typeface="Times New Roman" panose="02020603050405020304"/>
              <a:cs typeface="Times New Roman" panose="02020603050405020304"/>
            </a:endParaRP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2024.12.29</a:t>
            </a:r>
          </a:p>
          <a:p>
            <a:pPr marL="3175">
              <a:lnSpc>
                <a:spcPct val="100000"/>
              </a:lnSpc>
              <a:spcBef>
                <a:spcPts val="810"/>
              </a:spcBef>
            </a:pP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CEPC MUON </a:t>
            </a:r>
            <a:r>
              <a:rPr lang="en-US" altLang="zh-CN" spc="-5" dirty="0" err="1">
                <a:latin typeface="Times New Roman" panose="02020603050405020304"/>
                <a:cs typeface="Times New Roman" panose="02020603050405020304"/>
              </a:rPr>
              <a:t>RefTDR</a:t>
            </a:r>
            <a:r>
              <a:rPr lang="en-US" altLang="zh-CN" spc="-5" dirty="0">
                <a:latin typeface="Times New Roman" panose="02020603050405020304"/>
                <a:cs typeface="Times New Roman" panose="02020603050405020304"/>
              </a:rPr>
              <a:t> weekly report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id="{08ED05ED-8D6F-4290-A873-B6C6F0D71D4F}"/>
              </a:ext>
            </a:extLst>
          </p:cNvPr>
          <p:cNvSpPr txBox="1">
            <a:spLocks/>
          </p:cNvSpPr>
          <p:nvPr/>
        </p:nvSpPr>
        <p:spPr>
          <a:xfrm>
            <a:off x="0" y="6492875"/>
            <a:ext cx="2743200" cy="3651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l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DC0F3E-87CC-4462-9E60-F4166641FD6E}" type="datetime1">
              <a:rPr lang="zh-CN" altLang="en-US" smtClean="0"/>
              <a:pPr/>
              <a:t>2024/12/29</a:t>
            </a:fld>
            <a:endParaRPr lang="zh-CN" altLang="en-US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4FFDDF4D-7A9B-4614-9943-6B0BC37F8CE9}"/>
              </a:ext>
            </a:extLst>
          </p:cNvPr>
          <p:cNvSpPr txBox="1">
            <a:spLocks/>
          </p:cNvSpPr>
          <p:nvPr/>
        </p:nvSpPr>
        <p:spPr>
          <a:xfrm>
            <a:off x="2743200" y="6492875"/>
            <a:ext cx="6705600" cy="365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ct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mkyuan23@m.fudan.edu.cn</a:t>
            </a:r>
            <a:endParaRPr lang="zh-CN" altLang="en-US" dirty="0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id="{3D0B83D1-C8E2-4F14-9E45-F4A07E6342DE}"/>
              </a:ext>
            </a:extLst>
          </p:cNvPr>
          <p:cNvSpPr txBox="1">
            <a:spLocks/>
          </p:cNvSpPr>
          <p:nvPr/>
        </p:nvSpPr>
        <p:spPr>
          <a:xfrm>
            <a:off x="9448800" y="6492875"/>
            <a:ext cx="2743200" cy="36512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6E355D6-1919-46D9-8715-8F94F31CF0EB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2D16CD1B-4793-A50B-0A56-2F150F073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59264-E1FE-471A-9D55-0D7B691EEC1D}" type="slidenum">
              <a:rPr lang="zh-CN" altLang="en-US" smtClean="0"/>
              <a:t>1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6226D17C-376A-4F3E-CEC2-9BB6AC9CA406}"/>
              </a:ext>
            </a:extLst>
          </p:cNvPr>
          <p:cNvSpPr txBox="1"/>
          <p:nvPr/>
        </p:nvSpPr>
        <p:spPr>
          <a:xfrm>
            <a:off x="8419605" y="6068710"/>
            <a:ext cx="3461162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050" dirty="0">
                <a:hlinkClick r:id="rId3"/>
              </a:rPr>
              <a:t>yuanmk@mail2.sysu.edu.cn / MPT2321_readout · GitLab</a:t>
            </a:r>
            <a:endParaRPr lang="zh-CN" altLang="en-US" sz="1050" dirty="0"/>
          </a:p>
        </p:txBody>
      </p:sp>
    </p:spTree>
    <p:extLst>
      <p:ext uri="{BB962C8B-B14F-4D97-AF65-F5344CB8AC3E}">
        <p14:creationId xmlns:p14="http://schemas.microsoft.com/office/powerpoint/2010/main" val="196479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865"/>
    </mc:Choice>
    <mc:Fallback xmlns="">
      <p:transition spd="slow" advTm="13865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31A7EB-8B8F-C3B0-DA5B-1F5C17D8B2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BE7127-7C6E-F383-2022-AA4C90FE5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390"/>
            <a:ext cx="6923314" cy="687977"/>
          </a:xfrm>
        </p:spPr>
        <p:txBody>
          <a:bodyPr/>
          <a:lstStyle/>
          <a:p>
            <a:r>
              <a:rPr lang="en-US" altLang="zh-CN" dirty="0"/>
              <a:t>DAQ based on</a:t>
            </a:r>
            <a:r>
              <a:rPr lang="zh-CN" altLang="en-US" dirty="0"/>
              <a:t> </a:t>
            </a:r>
            <a:r>
              <a:rPr lang="en-US" altLang="zh-CN" dirty="0"/>
              <a:t>C++</a:t>
            </a:r>
            <a:endParaRPr lang="zh-CN" altLang="en-US" dirty="0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657A4C0-34BD-4633-0451-2B756B56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2A9D6-A178-40FE-B854-DAAB585170C0}" type="datetime1">
              <a:rPr lang="zh-CN" altLang="en-US" smtClean="0"/>
              <a:t>2024/12/29</a:t>
            </a:fld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BD8167F-E083-1239-09BD-FEED799AF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mkyuan23@m.fudan.edu.cn</a:t>
            </a:r>
            <a:endParaRPr lang="zh-CN" altLang="en-US" dirty="0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D0F4ED27-FCFE-D3D3-29FF-04EC8B376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355D6-1919-46D9-8715-8F94F31CF0EB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9B669E6-B257-054C-3935-BA4AE37844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789" y="2245040"/>
            <a:ext cx="5066219" cy="3467374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AB95622-7AB3-7937-742D-C1B18C8D68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9032" y="2567921"/>
            <a:ext cx="5001119" cy="2686910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E667E2B6-F3B0-3067-54ED-1AFA98E30F26}"/>
              </a:ext>
            </a:extLst>
          </p:cNvPr>
          <p:cNvSpPr txBox="1"/>
          <p:nvPr/>
        </p:nvSpPr>
        <p:spPr>
          <a:xfrm>
            <a:off x="374073" y="767712"/>
            <a:ext cx="617516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DAQ based on</a:t>
            </a:r>
            <a:r>
              <a:rPr lang="zh-CN" altLang="en-US" dirty="0"/>
              <a:t> </a:t>
            </a:r>
            <a:r>
              <a:rPr lang="en-US" altLang="zh-CN" dirty="0"/>
              <a:t>C++ is ready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Single channel frequency upper limit: </a:t>
            </a:r>
            <a:r>
              <a:rPr lang="en-US" altLang="zh-CN" dirty="0">
                <a:solidFill>
                  <a:srgbClr val="FF0000"/>
                </a:solidFill>
              </a:rPr>
              <a:t>500 kHz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dirty="0"/>
              <a:t>TCP is not blocked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dirty="0"/>
              <a:t>offline</a:t>
            </a:r>
            <a:r>
              <a:rPr lang="en-US" altLang="zh-CN" dirty="0">
                <a:solidFill>
                  <a:srgbClr val="0070C0"/>
                </a:solidFill>
              </a:rPr>
              <a:t> txt2root.py </a:t>
            </a:r>
            <a:r>
              <a:rPr lang="en-US" altLang="zh-CN" dirty="0"/>
              <a:t>python script is ready</a:t>
            </a:r>
          </a:p>
          <a:p>
            <a:endParaRPr lang="zh-CN" altLang="en-US" dirty="0"/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08F6D61-AADD-6155-C6E1-C09BCB5FDC70}"/>
              </a:ext>
            </a:extLst>
          </p:cNvPr>
          <p:cNvSpPr txBox="1"/>
          <p:nvPr/>
        </p:nvSpPr>
        <p:spPr>
          <a:xfrm>
            <a:off x="8627423" y="5254831"/>
            <a:ext cx="16161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Single channel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0DEB6664-2693-BBAF-E3D8-D4C3C2035C48}"/>
              </a:ext>
            </a:extLst>
          </p:cNvPr>
          <p:cNvSpPr txBox="1"/>
          <p:nvPr/>
        </p:nvSpPr>
        <p:spPr>
          <a:xfrm>
            <a:off x="1258784" y="5789220"/>
            <a:ext cx="3350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Format of output txt file of DAQ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604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9886"/>
    </mc:Choice>
    <mc:Fallback xmlns="">
      <p:transition spd="slow" advTm="49886"/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35934</TotalTime>
  <Words>94</Words>
  <Application>Microsoft Office PowerPoint</Application>
  <PresentationFormat>宽屏</PresentationFormat>
  <Paragraphs>23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Times New Roman</vt:lpstr>
      <vt:lpstr>Office 主题​​</vt:lpstr>
      <vt:lpstr>MPT2321 readout electronics</vt:lpstr>
      <vt:lpstr>DAQ based on C++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袁 铭宽</dc:creator>
  <cp:lastModifiedBy>MingKuan Yuan</cp:lastModifiedBy>
  <cp:revision>874</cp:revision>
  <dcterms:created xsi:type="dcterms:W3CDTF">2021-11-11T02:50:15Z</dcterms:created>
  <dcterms:modified xsi:type="dcterms:W3CDTF">2024-12-29T13:06:42Z</dcterms:modified>
</cp:coreProperties>
</file>