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5" r:id="rId2"/>
    <p:sldId id="333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袁 铭宽" initials="袁" lastIdx="1" clrIdx="0">
    <p:extLst>
      <p:ext uri="{19B8F6BF-5375-455C-9EA6-DF929625EA0E}">
        <p15:presenceInfo xmlns:p15="http://schemas.microsoft.com/office/powerpoint/2012/main" userId="dbb33777b94f84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F3F3"/>
    <a:srgbClr val="4B4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2" autoAdjust="0"/>
    <p:restoredTop sz="96884" autoAdjust="0"/>
  </p:normalViewPr>
  <p:slideViewPr>
    <p:cSldViewPr snapToGrid="0">
      <p:cViewPr varScale="1">
        <p:scale>
          <a:sx n="90" d="100"/>
          <a:sy n="90" d="100"/>
        </p:scale>
        <p:origin x="108" y="5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427B197-C74C-4751-9DCC-277ABE473D8C}" type="datetimeFigureOut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DFEB8F-E84B-4B5C-8F6C-260750D73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2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11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27B5C-C8BD-FC6B-0862-C3E7391D4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706983B-2A04-3DC2-99AD-208720F24E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AFB8AB2-F13C-2F68-DF55-6B63892678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FB9AD1-0903-8BED-49DA-8FF5489903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24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159570-CEBD-4F25-A678-7C1773011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84F8B2-B312-41D2-BCC8-B4338426D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4BFE3C-B88F-4523-A3AB-EAB20F3C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94BC-8E4F-4FE4-BFD7-200BC8CEA736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9FA361-30F1-4512-B974-0EF791AB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27713C-B1BF-4B8B-BF06-E7B928B7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110B47-3E1E-4468-A807-0BF869AF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F59263-DDAC-4EC6-9F1D-F2685B95E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18701F-8429-47B7-9330-2AE766DE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9754-C4C0-407A-8888-4BB9B0CF73E5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267C3E-3462-4F9C-A04D-3DACA4C2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DD5DAC-28B0-4E11-92EE-11EAF451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56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A71FBF9-4A57-4DED-99DB-924042396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48DFA8-BA53-47E1-B428-15B54D7FC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2FD761-39A2-4070-9885-62E92307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630A-D902-48CE-9076-642DF5632E77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B70B9F-8C62-43F6-85AD-F782C2FB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6A3885-B630-401E-8190-2E5E63E5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89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本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6AE4D98B-EEB8-4871-8410-EE8DA11F8027}"/>
              </a:ext>
            </a:extLst>
          </p:cNvPr>
          <p:cNvSpPr/>
          <p:nvPr userDrawn="1"/>
        </p:nvSpPr>
        <p:spPr>
          <a:xfrm>
            <a:off x="0" y="0"/>
            <a:ext cx="12191999" cy="68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C37C925-7F11-4213-9C2F-3709D956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90"/>
            <a:ext cx="5991497" cy="68797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30A8846-4613-4A3F-978C-224167A1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C797EB-5A30-4A05-920C-677EEA9AFC9C}" type="datetime1">
              <a:rPr lang="zh-CN" altLang="en-US" smtClean="0"/>
              <a:t>2024/12/29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088DF66-C341-4663-B6DB-64FCB332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0617" y="6486984"/>
            <a:ext cx="6670765" cy="3651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3401AE-BF14-42DE-A0D6-BB2202AE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1383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E355D6-1919-46D9-8715-8F94F31CF0E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575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A27C40-A608-483F-9210-C3B41BE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A5F293-6A96-4203-8807-0263C583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02DCC2-0B50-42CF-9410-9C667123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BFA7-F984-4B32-AD84-0D31000BEC4E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370751-BB2E-4683-B5C6-C4352C1F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951C88-BFDF-4213-8162-6CB892EF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1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52CF2-0D52-4FC1-A6DC-AE36CFEE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08DC9F-BD8F-453C-8157-D483A88F9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80D5C1-BF62-4C72-9C80-460524C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4AF1-0147-4174-AA7C-1246CD2E52EE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527FCF-BD3F-43DA-8162-63F5EF75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ED73D-9448-44EF-8D0A-4910474C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31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69B34-9BAD-4EC4-947E-D40F7B81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7EB621-BFAC-4EA3-8B97-DD4719747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37D15A-A910-44D2-80BE-F9CF71FAA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2389A7-5D99-468B-A322-B93FAA9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EA4E-65FC-4779-BFEA-4FBA9893207B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B5B8E6-41DC-4CE0-B5E0-0A87D20C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E91ACC-A41B-499D-9B08-408F7336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60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06EC6-47C9-41B5-9BDB-03B8A96D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DA4B86-2866-41BB-B014-5B64FBDB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955BC0-647C-47AF-9FCE-4F6E4EFD2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A49955-4F65-4537-BD64-839D171C4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72D95D-A917-48DB-8C10-B384E7F49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9B9B6C-930F-4D79-81F9-B00E2B4A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D5BF-F681-4BD2-82E8-8F411A2E19BD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883018-ABE3-493E-808F-C3454F47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471EF6-FF43-4B64-93BB-5FD555A1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66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6D948-E807-4AD1-895B-C9FC1A31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8E4F7E-4272-4858-8ED6-444DCCBC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68168-ECD3-4FC1-B98F-B7AB7E6543D3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09143A-B810-45EB-B4ED-FF7AB0BE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4823B6-5471-473D-954E-84298B7E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9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0C0E435-46CF-4C33-91BD-D238FBCE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30DE-02D0-4F8D-AAEE-6F8811AC31F1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2368C33-D9A0-419A-B853-FBD58C12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3D06E4-38A7-4F78-A2A6-EFD3A0CE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07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E2B32-18F3-4466-AEFE-007C371E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BB16B-5072-4E5B-A807-D99E5FA8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05D69-58A4-4423-83C5-4454E777A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8B988D-16C7-475B-8F62-CDEF2C37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C49C5-682F-49CC-BDA7-27B91576B87C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C3FC8A-A361-4A78-A191-885617DA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754AD3-AC73-4A7D-8D7F-124E63DC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1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EC7EB-A82F-4CB6-A6BD-96E64335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180100-1AE8-4A03-922E-DC785DDF7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56DC35-1756-4D84-AE30-13FBF6E1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CB8785-E22A-47E7-A0D9-12088BFC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1DA2-8676-4E1B-BA77-A1745AAA34F0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003BB5-682A-4692-9483-AF01B4CC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EC9C5A-11AD-42F1-B696-360AF8C6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21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07E9F6-890C-42B2-9908-3EC521C9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40D963-0555-43DA-9D08-4831ED6F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7349E0-D41E-46ED-9184-DA1E92A6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FFD64-8A42-4EF3-BB92-613A2ECEE5B7}" type="datetime1">
              <a:rPr lang="zh-CN" altLang="en-US" smtClean="0"/>
              <a:t>2024/12/29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E0D96A-75D4-4DB1-B220-4F7F762F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35F65-0C67-4AC2-BDAC-3B5DA40BC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98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ihep.ac.cn/yuanmk/mpt2321_readou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F18B2225-6B60-414B-B9D2-A5A9F928969F}"/>
              </a:ext>
            </a:extLst>
          </p:cNvPr>
          <p:cNvSpPr/>
          <p:nvPr/>
        </p:nvSpPr>
        <p:spPr>
          <a:xfrm>
            <a:off x="0" y="1395983"/>
            <a:ext cx="12192000" cy="2388235"/>
          </a:xfrm>
          <a:custGeom>
            <a:avLst/>
            <a:gdLst/>
            <a:ahLst/>
            <a:cxnLst/>
            <a:rect l="l" t="t" r="r" b="b"/>
            <a:pathLst>
              <a:path w="12192000" h="2388235">
                <a:moveTo>
                  <a:pt x="12192000" y="0"/>
                </a:moveTo>
                <a:lnTo>
                  <a:pt x="0" y="0"/>
                </a:lnTo>
                <a:lnTo>
                  <a:pt x="0" y="2388107"/>
                </a:lnTo>
                <a:lnTo>
                  <a:pt x="12192000" y="2388107"/>
                </a:lnTo>
                <a:lnTo>
                  <a:pt x="12192000" y="0"/>
                </a:lnTo>
                <a:close/>
              </a:path>
            </a:pathLst>
          </a:custGeom>
          <a:solidFill>
            <a:srgbClr val="297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85F42D-6819-463A-8832-D1B2F3FE2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618" y="1898011"/>
            <a:ext cx="10658764" cy="1180458"/>
          </a:xfrm>
        </p:spPr>
        <p:txBody>
          <a:bodyPr>
            <a:norm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22680" algn="l"/>
              </a:tabLst>
            </a:pPr>
            <a:r>
              <a:rPr lang="en-US" altLang="zh-CN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MPT2321</a:t>
            </a:r>
            <a:r>
              <a:rPr lang="zh-CN" altLang="en-US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readout electronics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6175B-4EC8-4E69-9841-39B153852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531"/>
            <a:ext cx="9144000" cy="2388234"/>
          </a:xfrm>
        </p:spPr>
        <p:txBody>
          <a:bodyPr>
            <a:noAutofit/>
          </a:bodyPr>
          <a:lstStyle/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Ming-Kuan Yuan</a:t>
            </a:r>
          </a:p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Fudan University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endParaRPr lang="en-US" altLang="zh-CN" sz="1200" spc="-5" dirty="0">
              <a:latin typeface="Times New Roman" panose="02020603050405020304"/>
              <a:cs typeface="Times New Roman" panose="02020603050405020304"/>
            </a:endParaRP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2024.12.29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CEPC MUON </a:t>
            </a:r>
            <a:r>
              <a:rPr lang="en-US" altLang="zh-CN" spc="-5" dirty="0" err="1">
                <a:latin typeface="Times New Roman" panose="02020603050405020304"/>
                <a:cs typeface="Times New Roman" panose="02020603050405020304"/>
              </a:rPr>
              <a:t>RefTDR</a:t>
            </a: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 weekly report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08ED05ED-8D6F-4290-A873-B6C6F0D71D4F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2743200" cy="3651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DC0F3E-87CC-4462-9E60-F4166641FD6E}" type="datetime1">
              <a:rPr lang="zh-CN" altLang="en-US" smtClean="0"/>
              <a:pPr/>
              <a:t>2024/12/29</a:t>
            </a:fld>
            <a:endParaRPr lang="zh-CN" altLang="en-US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4FFDDF4D-7A9B-4614-9943-6B0BC37F8CE9}"/>
              </a:ext>
            </a:extLst>
          </p:cNvPr>
          <p:cNvSpPr txBox="1">
            <a:spLocks/>
          </p:cNvSpPr>
          <p:nvPr/>
        </p:nvSpPr>
        <p:spPr>
          <a:xfrm>
            <a:off x="2743200" y="6492875"/>
            <a:ext cx="67056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mkyuan23@m.fudan.edu.cn</a:t>
            </a:r>
            <a:endParaRPr lang="zh-CN" altLang="en-US" dirty="0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3D0B83D1-C8E2-4F14-9E45-F4A07E6342DE}"/>
              </a:ext>
            </a:extLst>
          </p:cNvPr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E355D6-1919-46D9-8715-8F94F31CF0EB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2D16CD1B-4793-A50B-0A56-2F150F073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226D17C-376A-4F3E-CEC2-9BB6AC9CA406}"/>
              </a:ext>
            </a:extLst>
          </p:cNvPr>
          <p:cNvSpPr txBox="1"/>
          <p:nvPr/>
        </p:nvSpPr>
        <p:spPr>
          <a:xfrm>
            <a:off x="8419605" y="6068710"/>
            <a:ext cx="346116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50" dirty="0">
                <a:hlinkClick r:id="rId3"/>
              </a:rPr>
              <a:t>yuanmk@mail2.sysu.edu.cn / MPT2321_readout · GitLab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964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65"/>
    </mc:Choice>
    <mc:Fallback xmlns="">
      <p:transition spd="slow" advTm="13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1A7EB-8B8F-C3B0-DA5B-1F5C17D8B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BE7127-7C6E-F383-2022-AA4C90FE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90"/>
            <a:ext cx="6923314" cy="687977"/>
          </a:xfrm>
        </p:spPr>
        <p:txBody>
          <a:bodyPr/>
          <a:lstStyle/>
          <a:p>
            <a:r>
              <a:rPr lang="en-US" altLang="zh-CN" dirty="0"/>
              <a:t>DAQ based on</a:t>
            </a:r>
            <a:r>
              <a:rPr lang="zh-CN" altLang="en-US" dirty="0"/>
              <a:t> </a:t>
            </a:r>
            <a:r>
              <a:rPr lang="en-US" altLang="zh-CN" dirty="0"/>
              <a:t>C++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657A4C0-34BD-4633-0451-2B756B56F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A9D6-A178-40FE-B854-DAAB585170C0}" type="datetime1">
              <a:rPr lang="zh-CN" altLang="en-US" smtClean="0"/>
              <a:t>2024/12/29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BD8167F-E083-1239-09BD-FEED799AF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D0F4ED27-FCFE-D3D3-29FF-04EC8B37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55D6-1919-46D9-8715-8F94F31CF0E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9B669E6-B257-054C-3935-BA4AE3784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789" y="2245040"/>
            <a:ext cx="5066219" cy="346737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AB95622-7AB3-7937-742D-C1B18C8D6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9032" y="2567921"/>
            <a:ext cx="5001119" cy="268691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E667E2B6-F3B0-3067-54ED-1AFA98E30F26}"/>
              </a:ext>
            </a:extLst>
          </p:cNvPr>
          <p:cNvSpPr txBox="1"/>
          <p:nvPr/>
        </p:nvSpPr>
        <p:spPr>
          <a:xfrm>
            <a:off x="374073" y="767712"/>
            <a:ext cx="617516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DAQ based on</a:t>
            </a:r>
            <a:r>
              <a:rPr lang="zh-CN" altLang="en-US" dirty="0"/>
              <a:t> </a:t>
            </a:r>
            <a:r>
              <a:rPr lang="en-US" altLang="zh-CN" dirty="0"/>
              <a:t>C++ is ready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Single channel frequency upper limit: </a:t>
            </a:r>
            <a:r>
              <a:rPr lang="en-US" altLang="zh-CN" dirty="0">
                <a:solidFill>
                  <a:srgbClr val="FF0000"/>
                </a:solidFill>
              </a:rPr>
              <a:t>500 kHz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TCP is not blocked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offline</a:t>
            </a:r>
            <a:r>
              <a:rPr lang="en-US" altLang="zh-CN" dirty="0">
                <a:solidFill>
                  <a:srgbClr val="0070C0"/>
                </a:solidFill>
              </a:rPr>
              <a:t> txt2root.py </a:t>
            </a:r>
            <a:r>
              <a:rPr lang="en-US" altLang="zh-CN" dirty="0"/>
              <a:t>python script is ready</a:t>
            </a:r>
          </a:p>
          <a:p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08F6D61-AADD-6155-C6E1-C09BCB5FDC70}"/>
              </a:ext>
            </a:extLst>
          </p:cNvPr>
          <p:cNvSpPr txBox="1"/>
          <p:nvPr/>
        </p:nvSpPr>
        <p:spPr>
          <a:xfrm>
            <a:off x="8627423" y="5254831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Single channel</a:t>
            </a:r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DEB6664-2693-BBAF-E3D8-D4C3C2035C48}"/>
              </a:ext>
            </a:extLst>
          </p:cNvPr>
          <p:cNvSpPr txBox="1"/>
          <p:nvPr/>
        </p:nvSpPr>
        <p:spPr>
          <a:xfrm>
            <a:off x="1258784" y="5789220"/>
            <a:ext cx="3350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Format of output txt file of DAQ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60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6"/>
    </mc:Choice>
    <mc:Fallback xmlns="">
      <p:transition spd="slow" advTm="49886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35934</TotalTime>
  <Words>94</Words>
  <Application>Microsoft Office PowerPoint</Application>
  <PresentationFormat>宽屏</PresentationFormat>
  <Paragraphs>23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等线 Light</vt:lpstr>
      <vt:lpstr>Arial</vt:lpstr>
      <vt:lpstr>Times New Roman</vt:lpstr>
      <vt:lpstr>Office 主题​​</vt:lpstr>
      <vt:lpstr>MPT2321 readout electronics</vt:lpstr>
      <vt:lpstr>DAQ based on C++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袁 铭宽</dc:creator>
  <cp:lastModifiedBy>MingKuan Yuan</cp:lastModifiedBy>
  <cp:revision>874</cp:revision>
  <dcterms:created xsi:type="dcterms:W3CDTF">2021-11-11T02:50:15Z</dcterms:created>
  <dcterms:modified xsi:type="dcterms:W3CDTF">2024-12-29T13:06:42Z</dcterms:modified>
</cp:coreProperties>
</file>