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8" r:id="rId3"/>
    <p:sldId id="270" r:id="rId4"/>
    <p:sldId id="269" r:id="rId5"/>
    <p:sldId id="271" r:id="rId6"/>
    <p:sldId id="272" r:id="rId7"/>
    <p:sldId id="273" r:id="rId8"/>
    <p:sldId id="274" r:id="rId9"/>
    <p:sldId id="266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E0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67" autoAdjust="0"/>
  </p:normalViewPr>
  <p:slideViewPr>
    <p:cSldViewPr snapToGrid="0">
      <p:cViewPr varScale="1">
        <p:scale>
          <a:sx n="65" d="100"/>
          <a:sy n="65" d="100"/>
        </p:scale>
        <p:origin x="6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D7148-51A4-457D-AACB-896C0955F088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027BC-330B-413A-B7BB-24069F1DE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35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027BC-330B-413A-B7BB-24069F1DEBC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03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D0FA1-E619-40FF-BE03-2F1DA1228CB9}" type="datetime1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93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44EB8-6171-496C-8AB1-CC6621935F20}" type="datetime1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46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66F3-830E-4431-9B7E-F74153C2B98A}" type="datetime1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7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C514-EFCC-4200-BA8D-F4CDE7202C43}" type="datetime1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99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1B926-814C-47DD-A0D2-AFBB297D88F5}" type="datetime1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5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2AF7-0A43-48C1-9D59-1A169CC79D04}" type="datetime1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62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1941-E8ED-4E69-991C-ECC60D722C3A}" type="datetime1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00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507B-0CE7-4B9B-B916-F4BD393F3530}" type="datetime1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05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2090C-302D-4525-85E8-59A58A5EA259}" type="datetime1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01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90A3-5A14-4D2D-8628-1DFB437F62AC}" type="datetime1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3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285F0-E66D-4D77-8CC3-4263CE115620}" type="datetime1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1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4173F-2181-4319-9F59-FA80CC94CBEA}" type="datetime1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59AF1-F620-47B2-B5D3-740B87DDB9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32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343024"/>
            <a:ext cx="9144000" cy="107632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Progress and Plan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789074"/>
            <a:ext cx="9144000" cy="1655762"/>
          </a:xfrm>
        </p:spPr>
        <p:txBody>
          <a:bodyPr/>
          <a:lstStyle/>
          <a:p>
            <a:r>
              <a:rPr lang="en-US" altLang="zh-CN" dirty="0" err="1" smtClean="0"/>
              <a:t>Mingyi</a:t>
            </a:r>
            <a:r>
              <a:rPr lang="en-US" altLang="zh-CN" dirty="0" smtClean="0"/>
              <a:t> Dong</a:t>
            </a:r>
          </a:p>
          <a:p>
            <a:endParaRPr lang="en-US" altLang="zh-CN" dirty="0"/>
          </a:p>
          <a:p>
            <a:r>
              <a:rPr lang="en-US" altLang="zh-CN" dirty="0" smtClean="0"/>
              <a:t>2024.12.30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53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70572"/>
            <a:ext cx="10515600" cy="880015"/>
          </a:xfrm>
        </p:spPr>
        <p:txBody>
          <a:bodyPr/>
          <a:lstStyle/>
          <a:p>
            <a:pPr algn="ctr"/>
            <a:r>
              <a:rPr lang="en-US" altLang="zh-CN" dirty="0" smtClean="0"/>
              <a:t>Progress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1741" y="1050587"/>
            <a:ext cx="10515600" cy="616018"/>
          </a:xfrm>
        </p:spPr>
        <p:txBody>
          <a:bodyPr/>
          <a:lstStyle/>
          <a:p>
            <a:r>
              <a:rPr lang="en-US" altLang="zh-CN" dirty="0" smtClean="0"/>
              <a:t>We started </a:t>
            </a:r>
            <a:r>
              <a:rPr lang="en-US" altLang="zh-CN" dirty="0" smtClean="0"/>
              <a:t>the recovery work of IP area on Dec.24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2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125122"/>
              </p:ext>
            </p:extLst>
          </p:nvPr>
        </p:nvGraphicFramePr>
        <p:xfrm>
          <a:off x="711740" y="1566152"/>
          <a:ext cx="10290239" cy="5075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380"/>
                <a:gridCol w="5628331"/>
                <a:gridCol w="1641378"/>
                <a:gridCol w="1295075"/>
                <a:gridCol w="1295075"/>
              </a:tblGrid>
              <a:tr h="81272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Tasks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Time needed (day)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person in charge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Stauts</a:t>
                      </a:r>
                      <a:endParaRPr lang="zh-CN" altLang="en-US" dirty="0"/>
                    </a:p>
                  </a:txBody>
                  <a:tcPr/>
                </a:tc>
              </a:tr>
              <a:tr h="69679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Installation of final shielding plates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Dec.23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IHEP,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Italy team</a:t>
                      </a:r>
                      <a:r>
                        <a:rPr lang="zh-CN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done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63229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Deal with CGEM cables to ensure they do not interfere with pushing</a:t>
                      </a:r>
                      <a:r>
                        <a:rPr lang="en-US" altLang="zh-CN" baseline="0" dirty="0" smtClean="0">
                          <a:solidFill>
                            <a:srgbClr val="FF0000"/>
                          </a:solidFill>
                        </a:rPr>
                        <a:t> the east EEMC</a:t>
                      </a:r>
                      <a:endParaRPr lang="en-US" altLang="zh-CN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Dec.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Italy team, IHEP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done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3564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(1) Remove current operation platform</a:t>
                      </a:r>
                      <a:r>
                        <a:rPr lang="en-US" altLang="zh-CN" baseline="0" dirty="0" smtClean="0"/>
                        <a:t> on east side</a:t>
                      </a:r>
                      <a:endParaRPr lang="en-US" altLang="zh-CN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(2) Push the east EEMC back to its original position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0" dirty="0" smtClean="0"/>
                        <a:t>(3) Disconnect the </a:t>
                      </a:r>
                      <a:r>
                        <a:rPr lang="en-US" altLang="zh-CN" dirty="0" smtClean="0"/>
                        <a:t>east EEMC from the support structure</a:t>
                      </a:r>
                      <a:endParaRPr lang="en-US" altLang="zh-CN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Dec.</a:t>
                      </a:r>
                      <a:r>
                        <a:rPr lang="en-US" altLang="zh-CN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24-25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IHEP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done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25091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Fix CGEM cables on EEMC</a:t>
                      </a:r>
                      <a:r>
                        <a:rPr lang="en-US" altLang="zh-CN" baseline="0" dirty="0" smtClean="0">
                          <a:solidFill>
                            <a:srgbClr val="FF0000"/>
                          </a:solidFill>
                        </a:rPr>
                        <a:t> support structure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to ensure they do not interfere with installation of beam pipe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Dec.26</a:t>
                      </a:r>
                      <a:endParaRPr lang="zh-CN" alt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Italy team, IHEP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done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25091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altLang="zh-CN" baseline="0" dirty="0" smtClean="0"/>
                        <a:t>(1)Install </a:t>
                      </a:r>
                      <a:r>
                        <a:rPr lang="en-US" altLang="zh-CN" baseline="0" dirty="0" smtClean="0"/>
                        <a:t>the support tools for beam pipe </a:t>
                      </a:r>
                      <a:r>
                        <a:rPr lang="en-US" altLang="zh-CN" baseline="0" dirty="0" smtClean="0"/>
                        <a:t>installation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(2) Install beam pipe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Dec.27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</a:t>
                      </a:r>
                      <a:endParaRPr lang="zh-CN" alt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done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25091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Remove the </a:t>
                      </a:r>
                      <a:r>
                        <a:rPr lang="en-US" altLang="zh-CN" baseline="0" dirty="0" smtClean="0"/>
                        <a:t>support tools for beam pipe installation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IHEP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Not yet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Laser</a:t>
                      </a:r>
                      <a:r>
                        <a:rPr lang="en-US" altLang="zh-CN" baseline="0" dirty="0" smtClean="0">
                          <a:solidFill>
                            <a:srgbClr val="FF0000"/>
                          </a:solidFill>
                        </a:rPr>
                        <a:t> measurement and alignment of beam pipe</a:t>
                      </a:r>
                      <a:endParaRPr lang="en-US" altLang="zh-CN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Dec.28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IHEP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done</a:t>
                      </a:r>
                      <a:endParaRPr lang="zh-CN" alt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59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0106" y="374852"/>
            <a:ext cx="10515600" cy="1064841"/>
          </a:xfrm>
        </p:spPr>
        <p:txBody>
          <a:bodyPr/>
          <a:lstStyle/>
          <a:p>
            <a:pPr algn="ctr"/>
            <a:r>
              <a:rPr lang="en-US" altLang="zh-CN" dirty="0" smtClean="0"/>
              <a:t>Installation of final shielding plates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0106" y="1449420"/>
            <a:ext cx="10515600" cy="92182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Dec. 23</a:t>
            </a:r>
          </a:p>
          <a:p>
            <a:pPr lvl="1"/>
            <a:r>
              <a:rPr lang="en-US" altLang="zh-CN" dirty="0" smtClean="0"/>
              <a:t>Installed final shielding plates. Part1 was cut by about 4-5cm to fit the space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08" y="2579299"/>
            <a:ext cx="5038623" cy="38188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186" y="2694562"/>
            <a:ext cx="4931520" cy="370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866" y="230026"/>
            <a:ext cx="10515600" cy="704918"/>
          </a:xfrm>
        </p:spPr>
        <p:txBody>
          <a:bodyPr/>
          <a:lstStyle/>
          <a:p>
            <a:pPr algn="ctr"/>
            <a:r>
              <a:rPr lang="en-US" altLang="zh-CN" dirty="0"/>
              <a:t>P</a:t>
            </a:r>
            <a:r>
              <a:rPr lang="en-US" altLang="zh-CN" dirty="0" smtClean="0"/>
              <a:t>ushing back east EEMC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3646" y="934944"/>
            <a:ext cx="10699820" cy="1149952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Dec. 24</a:t>
            </a:r>
          </a:p>
          <a:p>
            <a:pPr lvl="1"/>
            <a:r>
              <a:rPr lang="en-US" altLang="zh-CN" dirty="0" smtClean="0"/>
              <a:t>Handled CGEM </a:t>
            </a:r>
            <a:r>
              <a:rPr lang="en-US" altLang="zh-CN" dirty="0"/>
              <a:t>cables to ensure they do not interfere with pushing the east </a:t>
            </a:r>
            <a:r>
              <a:rPr lang="en-US" altLang="zh-CN" dirty="0" smtClean="0"/>
              <a:t>EEMC</a:t>
            </a:r>
          </a:p>
          <a:p>
            <a:pPr lvl="1"/>
            <a:r>
              <a:rPr lang="en-US" altLang="zh-CN" dirty="0" smtClean="0"/>
              <a:t>Pushing back east EMC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" y="2102176"/>
            <a:ext cx="3207291" cy="42763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92" y="2102176"/>
            <a:ext cx="2394220" cy="42541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032" y="2384947"/>
            <a:ext cx="4916624" cy="37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192" y="0"/>
            <a:ext cx="11000362" cy="101620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Disconnection of support structure from east EEMC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4191" y="1108841"/>
            <a:ext cx="11000362" cy="1543963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Dec. 25</a:t>
            </a:r>
          </a:p>
          <a:p>
            <a:pPr lvl="1"/>
            <a:r>
              <a:rPr lang="en-US" altLang="zh-CN" dirty="0" smtClean="0"/>
              <a:t>Disconnected the support structure from east EEMC</a:t>
            </a:r>
          </a:p>
          <a:p>
            <a:pPr lvl="1"/>
            <a:r>
              <a:rPr lang="en-US" altLang="zh-CN" dirty="0" smtClean="0"/>
              <a:t>Opened </a:t>
            </a:r>
            <a:r>
              <a:rPr lang="en-US" altLang="zh-CN" dirty="0"/>
              <a:t>the east gate </a:t>
            </a:r>
            <a:r>
              <a:rPr lang="en-US" altLang="zh-CN" dirty="0" smtClean="0"/>
              <a:t>wider, </a:t>
            </a:r>
            <a:r>
              <a:rPr lang="en-US" altLang="zh-CN" dirty="0"/>
              <a:t>and </a:t>
            </a:r>
            <a:r>
              <a:rPr lang="en-US" altLang="zh-CN" dirty="0" smtClean="0"/>
              <a:t>installed the platform for installation of  beam pipe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67" y="2919709"/>
            <a:ext cx="3837965" cy="28784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67" y="2919709"/>
            <a:ext cx="3914977" cy="29680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176" y="2952324"/>
            <a:ext cx="3953381" cy="290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2751"/>
            <a:ext cx="10515600" cy="1210756"/>
          </a:xfrm>
        </p:spPr>
        <p:txBody>
          <a:bodyPr/>
          <a:lstStyle/>
          <a:p>
            <a:pPr algn="ctr"/>
            <a:r>
              <a:rPr lang="en-US" altLang="zh-CN" dirty="0" smtClean="0"/>
              <a:t>Preparation for installation of beam pipe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2830" y="1689437"/>
            <a:ext cx="2770762" cy="292147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On Dec. 26</a:t>
            </a:r>
          </a:p>
          <a:p>
            <a:endParaRPr lang="en-US" altLang="zh-CN" dirty="0"/>
          </a:p>
          <a:p>
            <a:r>
              <a:rPr lang="en-US" altLang="zh-CN" dirty="0" smtClean="0"/>
              <a:t>Protection for CGEM cables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768" y="1601889"/>
            <a:ext cx="6429375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 smtClean="0"/>
              <a:t>Installation of beam pipe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4192" y="1422840"/>
            <a:ext cx="10124872" cy="139818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Dec.27</a:t>
            </a:r>
          </a:p>
          <a:p>
            <a:r>
              <a:rPr lang="en-US" altLang="zh-CN" dirty="0" smtClean="0"/>
              <a:t>Installed beam pipe successfully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40" y="3230876"/>
            <a:ext cx="3863953" cy="28969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09" y="3238099"/>
            <a:ext cx="3862182" cy="2889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007" y="3238100"/>
            <a:ext cx="3895047" cy="28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48393"/>
            <a:ext cx="10515600" cy="1006475"/>
          </a:xfrm>
        </p:spPr>
        <p:txBody>
          <a:bodyPr/>
          <a:lstStyle/>
          <a:p>
            <a:pPr algn="ctr"/>
            <a:r>
              <a:rPr lang="en-US" altLang="zh-CN" dirty="0" smtClean="0"/>
              <a:t>Alignment of beam pipe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7731" y="1617852"/>
            <a:ext cx="3814251" cy="4351338"/>
          </a:xfrm>
        </p:spPr>
        <p:txBody>
          <a:bodyPr/>
          <a:lstStyle/>
          <a:p>
            <a:r>
              <a:rPr lang="en-US" altLang="zh-CN" dirty="0" smtClean="0"/>
              <a:t>Finished the alignment of beam pipe</a:t>
            </a:r>
          </a:p>
          <a:p>
            <a:r>
              <a:rPr lang="en-US" altLang="zh-CN" dirty="0" smtClean="0"/>
              <a:t>Detector is 2.3mm higher than the vacuum pipe of machine </a:t>
            </a:r>
          </a:p>
          <a:p>
            <a:r>
              <a:rPr lang="en-US" altLang="zh-CN" dirty="0" smtClean="0"/>
              <a:t>Beam pipe is aligned based on </a:t>
            </a:r>
            <a:r>
              <a:rPr lang="en-US" altLang="zh-CN" dirty="0"/>
              <a:t>the vacuum pipe of machine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729" y="1617852"/>
            <a:ext cx="3727316" cy="46827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854" y="1617852"/>
            <a:ext cx="3586875" cy="47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6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832"/>
          </a:xfrm>
        </p:spPr>
        <p:txBody>
          <a:bodyPr/>
          <a:lstStyle/>
          <a:p>
            <a:pPr algn="ctr"/>
            <a:r>
              <a:rPr lang="en-US" altLang="zh-CN" dirty="0" smtClean="0"/>
              <a:t>Plan for next week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59AF1-F620-47B2-B5D3-740B87DDB9FB}" type="slidenum">
              <a:rPr lang="zh-CN" altLang="en-US" smtClean="0"/>
              <a:t>9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58995"/>
              </p:ext>
            </p:extLst>
          </p:nvPr>
        </p:nvGraphicFramePr>
        <p:xfrm>
          <a:off x="838200" y="1322962"/>
          <a:ext cx="10290241" cy="5191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151"/>
                <a:gridCol w="7613917"/>
                <a:gridCol w="2101173"/>
              </a:tblGrid>
              <a:tr h="38910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Detailed tasks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date</a:t>
                      </a:r>
                      <a:endParaRPr lang="zh-CN" altLang="en-US" dirty="0"/>
                    </a:p>
                  </a:txBody>
                  <a:tcPr/>
                </a:tc>
              </a:tr>
              <a:tr h="41525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Install shielding plates for CGEM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Dec.31,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move to the beginning of Jan.(before Jan.9)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72670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Deal</a:t>
                      </a:r>
                      <a:r>
                        <a:rPr lang="en-US" altLang="zh-CN" baseline="0" dirty="0" smtClean="0">
                          <a:solidFill>
                            <a:srgbClr val="FF0000"/>
                          </a:solidFill>
                        </a:rPr>
                        <a:t> with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CGEM cables to ensure they do not interfere with removing</a:t>
                      </a:r>
                      <a:r>
                        <a:rPr lang="en-US" altLang="zh-CN" baseline="0" dirty="0" smtClean="0">
                          <a:solidFill>
                            <a:srgbClr val="FF0000"/>
                          </a:solidFill>
                        </a:rPr>
                        <a:t> big leg and pushing back EEMC on west side </a:t>
                      </a:r>
                      <a:endParaRPr lang="en-US" altLang="zh-CN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Dec.31</a:t>
                      </a:r>
                      <a:endParaRPr lang="zh-CN" alt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</a:tr>
              <a:tr h="72670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Deal</a:t>
                      </a:r>
                      <a:r>
                        <a:rPr lang="en-US" altLang="zh-CN" baseline="0" dirty="0" smtClean="0">
                          <a:solidFill>
                            <a:srgbClr val="FF0000"/>
                          </a:solidFill>
                        </a:rPr>
                        <a:t> with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 CGEM cables to ensure they do not interfere with pulling out of 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EEMC</a:t>
                      </a:r>
                      <a:endParaRPr lang="en-US" altLang="zh-CN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Jan.2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41525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Pull out </a:t>
                      </a:r>
                      <a:r>
                        <a:rPr lang="en-US" altLang="zh-CN" dirty="0" smtClean="0"/>
                        <a:t>EEMC </a:t>
                      </a:r>
                      <a:r>
                        <a:rPr lang="en-US" altLang="zh-CN" dirty="0" smtClean="0"/>
                        <a:t>again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Jan3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41525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Deal</a:t>
                      </a:r>
                      <a:r>
                        <a:rPr lang="en-US" altLang="zh-CN" baseline="0" dirty="0" smtClean="0">
                          <a:solidFill>
                            <a:srgbClr val="FF0000"/>
                          </a:solidFill>
                        </a:rPr>
                        <a:t> with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 CGEM cables to ensure they do not interfere with installation of SCQ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Jan.4</a:t>
                      </a:r>
                      <a:endParaRPr lang="zh-CN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1525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Installation </a:t>
                      </a:r>
                      <a:r>
                        <a:rPr lang="en-US" altLang="zh-CN" dirty="0" smtClean="0"/>
                        <a:t>of east and west SCQs </a:t>
                      </a:r>
                      <a:r>
                        <a:rPr lang="en-US" altLang="zh-CN" dirty="0" smtClean="0"/>
                        <a:t>and related work (some jobs are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not in the IP region</a:t>
                      </a:r>
                      <a:r>
                        <a:rPr lang="en-US" altLang="zh-CN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SCQs will be installed in place on</a:t>
                      </a:r>
                      <a:r>
                        <a:rPr lang="en-US" altLang="zh-CN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both sides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Jan.6-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baseline="0" dirty="0" smtClean="0"/>
                        <a:t>Jan.9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0" dirty="0" smtClean="0"/>
                        <a:t>Jan.9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415257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Power on  CGEM</a:t>
                      </a:r>
                      <a:r>
                        <a:rPr lang="en-US" altLang="zh-CN" baseline="0" dirty="0" smtClean="0">
                          <a:solidFill>
                            <a:srgbClr val="FF0000"/>
                          </a:solidFill>
                        </a:rPr>
                        <a:t> and MDC to check the connection</a:t>
                      </a:r>
                      <a:endParaRPr lang="zh-CN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Jan.10</a:t>
                      </a:r>
                      <a:endParaRPr lang="zh-CN" alt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98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56054</TotalTime>
  <Words>442</Words>
  <Application>Microsoft Office PowerPoint</Application>
  <PresentationFormat>宽屏</PresentationFormat>
  <Paragraphs>105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4" baseType="lpstr">
      <vt:lpstr>宋体</vt:lpstr>
      <vt:lpstr>Arial</vt:lpstr>
      <vt:lpstr>Calibri</vt:lpstr>
      <vt:lpstr>Calibri Light</vt:lpstr>
      <vt:lpstr>Office 主题</vt:lpstr>
      <vt:lpstr>Progress and Plan</vt:lpstr>
      <vt:lpstr>Progress</vt:lpstr>
      <vt:lpstr>Installation of final shielding plates</vt:lpstr>
      <vt:lpstr>Pushing back east EEMC</vt:lpstr>
      <vt:lpstr>Disconnection of support structure from east EEMC</vt:lpstr>
      <vt:lpstr>Preparation for installation of beam pipe</vt:lpstr>
      <vt:lpstr>Installation of beam pipe</vt:lpstr>
      <vt:lpstr>Alignment of beam pipe</vt:lpstr>
      <vt:lpstr>Plan for next week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Windows 用户</cp:lastModifiedBy>
  <cp:revision>556</cp:revision>
  <dcterms:created xsi:type="dcterms:W3CDTF">2024-07-07T18:09:25Z</dcterms:created>
  <dcterms:modified xsi:type="dcterms:W3CDTF">2024-12-31T02:25:04Z</dcterms:modified>
</cp:coreProperties>
</file>