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2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3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4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1" r:id="rId2"/>
    <p:sldMasterId id="2147483677" r:id="rId3"/>
    <p:sldMasterId id="2147483690" r:id="rId4"/>
  </p:sldMasterIdLst>
  <p:notesMasterIdLst>
    <p:notesMasterId r:id="rId46"/>
  </p:notesMasterIdLst>
  <p:handoutMasterIdLst>
    <p:handoutMasterId r:id="rId47"/>
  </p:handoutMasterIdLst>
  <p:sldIdLst>
    <p:sldId id="828" r:id="rId5"/>
    <p:sldId id="1025" r:id="rId6"/>
    <p:sldId id="1117" r:id="rId7"/>
    <p:sldId id="1092" r:id="rId8"/>
    <p:sldId id="1131" r:id="rId9"/>
    <p:sldId id="1120" r:id="rId10"/>
    <p:sldId id="1135" r:id="rId11"/>
    <p:sldId id="1071" r:id="rId12"/>
    <p:sldId id="1124" r:id="rId13"/>
    <p:sldId id="1042" r:id="rId14"/>
    <p:sldId id="1043" r:id="rId15"/>
    <p:sldId id="1044" r:id="rId16"/>
    <p:sldId id="1045" r:id="rId17"/>
    <p:sldId id="1126" r:id="rId18"/>
    <p:sldId id="1125" r:id="rId19"/>
    <p:sldId id="1130" r:id="rId20"/>
    <p:sldId id="1127" r:id="rId21"/>
    <p:sldId id="1129" r:id="rId22"/>
    <p:sldId id="1119" r:id="rId23"/>
    <p:sldId id="1031" r:id="rId24"/>
    <p:sldId id="1102" r:id="rId25"/>
    <p:sldId id="1123" r:id="rId26"/>
    <p:sldId id="1069" r:id="rId27"/>
    <p:sldId id="1098" r:id="rId28"/>
    <p:sldId id="1099" r:id="rId29"/>
    <p:sldId id="1122" r:id="rId30"/>
    <p:sldId id="1136" r:id="rId31"/>
    <p:sldId id="1035" r:id="rId32"/>
    <p:sldId id="1064" r:id="rId33"/>
    <p:sldId id="1079" r:id="rId34"/>
    <p:sldId id="981" r:id="rId35"/>
    <p:sldId id="1100" r:id="rId36"/>
    <p:sldId id="1133" r:id="rId37"/>
    <p:sldId id="1111" r:id="rId38"/>
    <p:sldId id="1121" r:id="rId39"/>
    <p:sldId id="1110" r:id="rId40"/>
    <p:sldId id="1109" r:id="rId41"/>
    <p:sldId id="1108" r:id="rId42"/>
    <p:sldId id="1134" r:id="rId43"/>
    <p:sldId id="1118" r:id="rId44"/>
    <p:sldId id="1080" r:id="rId4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284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 wang" initials="d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875"/>
    <a:srgbClr val="0000FF"/>
    <a:srgbClr val="3362A9"/>
    <a:srgbClr val="2C3BB0"/>
    <a:srgbClr val="993300"/>
    <a:srgbClr val="367B8A"/>
    <a:srgbClr val="2B4495"/>
    <a:srgbClr val="2D7093"/>
    <a:srgbClr val="CC3300"/>
    <a:srgbClr val="F2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C131B4-7E53-48FF-9C9C-F16FA138DDEF}" v="619" dt="2025-06-29T02:55:09.6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32" y="84"/>
      </p:cViewPr>
      <p:guideLst>
        <p:guide orient="horz" pos="2162"/>
        <p:guide pos="284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 wang" userId="6c0d869067c4194b" providerId="LiveId" clId="{8DEBC51B-662B-4407-B2C9-C01BD8443224}"/>
    <pc:docChg chg="modSld">
      <pc:chgData name="di wang" userId="6c0d869067c4194b" providerId="LiveId" clId="{8DEBC51B-662B-4407-B2C9-C01BD8443224}" dt="2025-03-01T03:18:11.465" v="27" actId="1076"/>
      <pc:docMkLst>
        <pc:docMk/>
      </pc:docMkLst>
    </pc:docChg>
  </pc:docChgLst>
  <pc:docChgLst>
    <pc:chgData name="wang di" userId="6c0d869067c4194b" providerId="LiveId" clId="{3A7686C1-FDE6-4ECD-B3E8-566025ECDEF1}"/>
    <pc:docChg chg="delSld">
      <pc:chgData name="wang di" userId="6c0d869067c4194b" providerId="LiveId" clId="{3A7686C1-FDE6-4ECD-B3E8-566025ECDEF1}" dt="2022-08-09T07:33:24.994" v="0" actId="2696"/>
      <pc:docMkLst>
        <pc:docMk/>
      </pc:docMkLst>
      <pc:sldChg chg="del">
        <pc:chgData name="wang di" userId="6c0d869067c4194b" providerId="LiveId" clId="{3A7686C1-FDE6-4ECD-B3E8-566025ECDEF1}" dt="2022-08-09T07:33:24.994" v="0" actId="2696"/>
        <pc:sldMkLst>
          <pc:docMk/>
          <pc:sldMk cId="109648865" sldId="1024"/>
        </pc:sldMkLst>
      </pc:sldChg>
    </pc:docChg>
  </pc:docChgLst>
  <pc:docChgLst>
    <pc:chgData name="di wang" userId="6c0d869067c4194b" providerId="LiveId" clId="{44D478E5-08DD-40A6-9DBB-29C723B9BC3C}"/>
    <pc:docChg chg="undo custSel addSld delSld modSld sldOrd">
      <pc:chgData name="di wang" userId="6c0d869067c4194b" providerId="LiveId" clId="{44D478E5-08DD-40A6-9DBB-29C723B9BC3C}" dt="2024-10-17T14:30:28.595" v="721" actId="20577"/>
      <pc:docMkLst>
        <pc:docMk/>
      </pc:docMkLst>
      <pc:sldChg chg="addSp delSp modSp mod">
        <pc:chgData name="di wang" userId="6c0d869067c4194b" providerId="LiveId" clId="{44D478E5-08DD-40A6-9DBB-29C723B9BC3C}" dt="2024-10-08T02:25:17.779" v="53" actId="1076"/>
        <pc:sldMkLst>
          <pc:docMk/>
          <pc:sldMk cId="0" sldId="828"/>
        </pc:sldMkLst>
      </pc:sldChg>
      <pc:sldChg chg="addSp delSp modSp mod ord">
        <pc:chgData name="di wang" userId="6c0d869067c4194b" providerId="LiveId" clId="{44D478E5-08DD-40A6-9DBB-29C723B9BC3C}" dt="2024-10-17T14:29:30.581" v="701" actId="20577"/>
        <pc:sldMkLst>
          <pc:docMk/>
          <pc:sldMk cId="0" sldId="981"/>
        </pc:sldMkLst>
      </pc:sldChg>
      <pc:sldChg chg="addSp modSp mod">
        <pc:chgData name="di wang" userId="6c0d869067c4194b" providerId="LiveId" clId="{44D478E5-08DD-40A6-9DBB-29C723B9BC3C}" dt="2024-10-17T14:03:45.255" v="271" actId="20577"/>
        <pc:sldMkLst>
          <pc:docMk/>
          <pc:sldMk cId="0" sldId="987"/>
        </pc:sldMkLst>
      </pc:sldChg>
      <pc:sldChg chg="addSp modSp">
        <pc:chgData name="di wang" userId="6c0d869067c4194b" providerId="LiveId" clId="{44D478E5-08DD-40A6-9DBB-29C723B9BC3C}" dt="2024-10-08T02:25:31.064" v="54"/>
        <pc:sldMkLst>
          <pc:docMk/>
          <pc:sldMk cId="3103441985" sldId="1025"/>
        </pc:sldMkLst>
      </pc:sldChg>
      <pc:sldChg chg="addSp modSp mod">
        <pc:chgData name="di wang" userId="6c0d869067c4194b" providerId="LiveId" clId="{44D478E5-08DD-40A6-9DBB-29C723B9BC3C}" dt="2024-10-17T14:04:42.046" v="278" actId="20577"/>
        <pc:sldMkLst>
          <pc:docMk/>
          <pc:sldMk cId="210760639" sldId="1031"/>
        </pc:sldMkLst>
      </pc:sldChg>
      <pc:sldChg chg="addSp modSp mod">
        <pc:chgData name="di wang" userId="6c0d869067c4194b" providerId="LiveId" clId="{44D478E5-08DD-40A6-9DBB-29C723B9BC3C}" dt="2024-10-17T14:04:55.230" v="282" actId="20577"/>
        <pc:sldMkLst>
          <pc:docMk/>
          <pc:sldMk cId="1294901807" sldId="1032"/>
        </pc:sldMkLst>
      </pc:sldChg>
      <pc:sldChg chg="addSp delSp modSp mod">
        <pc:chgData name="di wang" userId="6c0d869067c4194b" providerId="LiveId" clId="{44D478E5-08DD-40A6-9DBB-29C723B9BC3C}" dt="2024-10-17T13:55:33.729" v="243"/>
        <pc:sldMkLst>
          <pc:docMk/>
          <pc:sldMk cId="2867378387" sldId="1033"/>
        </pc:sldMkLst>
      </pc:sldChg>
      <pc:sldChg chg="addSp delSp modSp mod ord">
        <pc:chgData name="di wang" userId="6c0d869067c4194b" providerId="LiveId" clId="{44D478E5-08DD-40A6-9DBB-29C723B9BC3C}" dt="2024-10-17T14:08:36.681" v="350" actId="1076"/>
        <pc:sldMkLst>
          <pc:docMk/>
          <pc:sldMk cId="3836064337" sldId="1034"/>
        </pc:sldMkLst>
      </pc:sldChg>
      <pc:sldChg chg="addSp modSp mod">
        <pc:chgData name="di wang" userId="6c0d869067c4194b" providerId="LiveId" clId="{44D478E5-08DD-40A6-9DBB-29C723B9BC3C}" dt="2024-10-17T14:29:25.951" v="699" actId="20577"/>
        <pc:sldMkLst>
          <pc:docMk/>
          <pc:sldMk cId="784969171" sldId="1035"/>
        </pc:sldMkLst>
      </pc:sldChg>
      <pc:sldChg chg="addSp modSp mod">
        <pc:chgData name="di wang" userId="6c0d869067c4194b" providerId="LiveId" clId="{44D478E5-08DD-40A6-9DBB-29C723B9BC3C}" dt="2024-10-17T14:29:44.743" v="705" actId="20577"/>
        <pc:sldMkLst>
          <pc:docMk/>
          <pc:sldMk cId="349626122" sldId="1064"/>
        </pc:sldMkLst>
      </pc:sldChg>
      <pc:sldChg chg="addSp modSp">
        <pc:chgData name="di wang" userId="6c0d869067c4194b" providerId="LiveId" clId="{44D478E5-08DD-40A6-9DBB-29C723B9BC3C}" dt="2024-10-08T02:25:37.636" v="55"/>
        <pc:sldMkLst>
          <pc:docMk/>
          <pc:sldMk cId="653585167" sldId="1065"/>
        </pc:sldMkLst>
      </pc:sldChg>
      <pc:sldChg chg="addSp modSp">
        <pc:chgData name="di wang" userId="6c0d869067c4194b" providerId="LiveId" clId="{44D478E5-08DD-40A6-9DBB-29C723B9BC3C}" dt="2024-10-08T02:25:53.900" v="59"/>
        <pc:sldMkLst>
          <pc:docMk/>
          <pc:sldMk cId="1657723961" sldId="1066"/>
        </pc:sldMkLst>
      </pc:sldChg>
      <pc:sldChg chg="addSp modSp">
        <pc:chgData name="di wang" userId="6c0d869067c4194b" providerId="LiveId" clId="{44D478E5-08DD-40A6-9DBB-29C723B9BC3C}" dt="2024-10-08T02:26:24.818" v="66"/>
        <pc:sldMkLst>
          <pc:docMk/>
          <pc:sldMk cId="2658635275" sldId="1067"/>
        </pc:sldMkLst>
      </pc:sldChg>
      <pc:sldChg chg="addSp modSp">
        <pc:chgData name="di wang" userId="6c0d869067c4194b" providerId="LiveId" clId="{44D478E5-08DD-40A6-9DBB-29C723B9BC3C}" dt="2024-10-08T02:28:07.175" v="83"/>
        <pc:sldMkLst>
          <pc:docMk/>
          <pc:sldMk cId="750024974" sldId="1068"/>
        </pc:sldMkLst>
      </pc:sldChg>
      <pc:sldChg chg="addSp modSp mod">
        <pc:chgData name="di wang" userId="6c0d869067c4194b" providerId="LiveId" clId="{44D478E5-08DD-40A6-9DBB-29C723B9BC3C}" dt="2024-10-17T14:05:05.828" v="286" actId="20577"/>
        <pc:sldMkLst>
          <pc:docMk/>
          <pc:sldMk cId="2278960386" sldId="1069"/>
        </pc:sldMkLst>
      </pc:sldChg>
      <pc:sldChg chg="addSp modSp mod">
        <pc:chgData name="di wang" userId="6c0d869067c4194b" providerId="LiveId" clId="{44D478E5-08DD-40A6-9DBB-29C723B9BC3C}" dt="2024-10-17T14:04:27.244" v="273" actId="20577"/>
        <pc:sldMkLst>
          <pc:docMk/>
          <pc:sldMk cId="1231323661" sldId="1070"/>
        </pc:sldMkLst>
      </pc:sldChg>
      <pc:sldChg chg="addSp delSp modSp mod">
        <pc:chgData name="di wang" userId="6c0d869067c4194b" providerId="LiveId" clId="{44D478E5-08DD-40A6-9DBB-29C723B9BC3C}" dt="2024-10-17T14:04:35.783" v="275" actId="20577"/>
        <pc:sldMkLst>
          <pc:docMk/>
          <pc:sldMk cId="4009606448" sldId="1071"/>
        </pc:sldMkLst>
      </pc:sldChg>
      <pc:sldChg chg="addSp delSp modSp mod">
        <pc:chgData name="di wang" userId="6c0d869067c4194b" providerId="LiveId" clId="{44D478E5-08DD-40A6-9DBB-29C723B9BC3C}" dt="2024-10-17T14:04:48.052" v="280" actId="20577"/>
        <pc:sldMkLst>
          <pc:docMk/>
          <pc:sldMk cId="875936214" sldId="1072"/>
        </pc:sldMkLst>
      </pc:sldChg>
      <pc:sldChg chg="del">
        <pc:chgData name="di wang" userId="6c0d869067c4194b" providerId="LiveId" clId="{44D478E5-08DD-40A6-9DBB-29C723B9BC3C}" dt="2024-10-17T13:54:05.880" v="236" actId="2696"/>
        <pc:sldMkLst>
          <pc:docMk/>
          <pc:sldMk cId="1509265934" sldId="1074"/>
        </pc:sldMkLst>
      </pc:sldChg>
      <pc:sldChg chg="addSp modSp mod">
        <pc:chgData name="di wang" userId="6c0d869067c4194b" providerId="LiveId" clId="{44D478E5-08DD-40A6-9DBB-29C723B9BC3C}" dt="2024-10-17T14:04:59.784" v="284" actId="20577"/>
        <pc:sldMkLst>
          <pc:docMk/>
          <pc:sldMk cId="314219541" sldId="1075"/>
        </pc:sldMkLst>
      </pc:sldChg>
      <pc:sldChg chg="addSp modSp mod">
        <pc:chgData name="di wang" userId="6c0d869067c4194b" providerId="LiveId" clId="{44D478E5-08DD-40A6-9DBB-29C723B9BC3C}" dt="2024-10-17T14:08:58.491" v="354" actId="20577"/>
        <pc:sldMkLst>
          <pc:docMk/>
          <pc:sldMk cId="3582704650" sldId="1076"/>
        </pc:sldMkLst>
      </pc:sldChg>
      <pc:sldChg chg="addSp delSp modSp mod">
        <pc:chgData name="di wang" userId="6c0d869067c4194b" providerId="LiveId" clId="{44D478E5-08DD-40A6-9DBB-29C723B9BC3C}" dt="2024-10-17T14:29:18.623" v="697" actId="1076"/>
        <pc:sldMkLst>
          <pc:docMk/>
          <pc:sldMk cId="2502439181" sldId="1077"/>
        </pc:sldMkLst>
      </pc:sldChg>
      <pc:sldChg chg="addSp modSp del mod">
        <pc:chgData name="di wang" userId="6c0d869067c4194b" providerId="LiveId" clId="{44D478E5-08DD-40A6-9DBB-29C723B9BC3C}" dt="2024-10-17T14:26:52.984" v="684" actId="2696"/>
        <pc:sldMkLst>
          <pc:docMk/>
          <pc:sldMk cId="1914686479" sldId="1078"/>
        </pc:sldMkLst>
      </pc:sldChg>
      <pc:sldChg chg="addSp modSp mod">
        <pc:chgData name="di wang" userId="6c0d869067c4194b" providerId="LiveId" clId="{44D478E5-08DD-40A6-9DBB-29C723B9BC3C}" dt="2024-10-17T14:29:51.993" v="707" actId="20577"/>
        <pc:sldMkLst>
          <pc:docMk/>
          <pc:sldMk cId="343589462" sldId="1079"/>
        </pc:sldMkLst>
      </pc:sldChg>
      <pc:sldChg chg="addSp modSp mod">
        <pc:chgData name="di wang" userId="6c0d869067c4194b" providerId="LiveId" clId="{44D478E5-08DD-40A6-9DBB-29C723B9BC3C}" dt="2024-10-17T14:30:28.595" v="721" actId="20577"/>
        <pc:sldMkLst>
          <pc:docMk/>
          <pc:sldMk cId="1803877733" sldId="1080"/>
        </pc:sldMkLst>
      </pc:sldChg>
      <pc:sldChg chg="del">
        <pc:chgData name="di wang" userId="6c0d869067c4194b" providerId="LiveId" clId="{44D478E5-08DD-40A6-9DBB-29C723B9BC3C}" dt="2024-10-08T02:05:41.033" v="4" actId="2696"/>
        <pc:sldMkLst>
          <pc:docMk/>
          <pc:sldMk cId="522195821" sldId="1081"/>
        </pc:sldMkLst>
      </pc:sldChg>
      <pc:sldChg chg="addSp modSp mod">
        <pc:chgData name="di wang" userId="6c0d869067c4194b" providerId="LiveId" clId="{44D478E5-08DD-40A6-9DBB-29C723B9BC3C}" dt="2024-10-17T14:29:58.307" v="709" actId="20577"/>
        <pc:sldMkLst>
          <pc:docMk/>
          <pc:sldMk cId="1583985040" sldId="1082"/>
        </pc:sldMkLst>
      </pc:sldChg>
      <pc:sldChg chg="addSp modSp del mod">
        <pc:chgData name="di wang" userId="6c0d869067c4194b" providerId="LiveId" clId="{44D478E5-08DD-40A6-9DBB-29C723B9BC3C}" dt="2024-10-17T13:59:56.214" v="260" actId="2696"/>
        <pc:sldMkLst>
          <pc:docMk/>
          <pc:sldMk cId="3966683055" sldId="1085"/>
        </pc:sldMkLst>
      </pc:sldChg>
      <pc:sldChg chg="addSp delSp modSp del mod">
        <pc:chgData name="di wang" userId="6c0d869067c4194b" providerId="LiveId" clId="{44D478E5-08DD-40A6-9DBB-29C723B9BC3C}" dt="2024-10-17T14:00:08.863" v="261" actId="2696"/>
        <pc:sldMkLst>
          <pc:docMk/>
          <pc:sldMk cId="3051020743" sldId="1086"/>
        </pc:sldMkLst>
      </pc:sldChg>
      <pc:sldChg chg="addSp modSp">
        <pc:chgData name="di wang" userId="6c0d869067c4194b" providerId="LiveId" clId="{44D478E5-08DD-40A6-9DBB-29C723B9BC3C}" dt="2024-10-08T02:25:41.462" v="56"/>
        <pc:sldMkLst>
          <pc:docMk/>
          <pc:sldMk cId="908445554" sldId="1092"/>
        </pc:sldMkLst>
      </pc:sldChg>
      <pc:sldChg chg="addSp modSp add del mod">
        <pc:chgData name="di wang" userId="6c0d869067c4194b" providerId="LiveId" clId="{44D478E5-08DD-40A6-9DBB-29C723B9BC3C}" dt="2024-10-17T13:57:17.528" v="250" actId="2696"/>
        <pc:sldMkLst>
          <pc:docMk/>
          <pc:sldMk cId="4259428451" sldId="1093"/>
        </pc:sldMkLst>
      </pc:sldChg>
      <pc:sldChg chg="addSp modSp add del mod">
        <pc:chgData name="di wang" userId="6c0d869067c4194b" providerId="LiveId" clId="{44D478E5-08DD-40A6-9DBB-29C723B9BC3C}" dt="2024-10-17T13:57:20.030" v="251" actId="2696"/>
        <pc:sldMkLst>
          <pc:docMk/>
          <pc:sldMk cId="3789039816" sldId="1094"/>
        </pc:sldMkLst>
      </pc:sldChg>
      <pc:sldChg chg="addSp modSp del mod">
        <pc:chgData name="di wang" userId="6c0d869067c4194b" providerId="LiveId" clId="{44D478E5-08DD-40A6-9DBB-29C723B9BC3C}" dt="2024-10-17T13:57:27.529" v="252" actId="2696"/>
        <pc:sldMkLst>
          <pc:docMk/>
          <pc:sldMk cId="2055478960" sldId="1095"/>
        </pc:sldMkLst>
      </pc:sldChg>
      <pc:sldChg chg="addSp delSp modSp mod">
        <pc:chgData name="di wang" userId="6c0d869067c4194b" providerId="LiveId" clId="{44D478E5-08DD-40A6-9DBB-29C723B9BC3C}" dt="2024-10-17T14:30:20.301" v="719" actId="20577"/>
        <pc:sldMkLst>
          <pc:docMk/>
          <pc:sldMk cId="4051899763" sldId="1096"/>
        </pc:sldMkLst>
      </pc:sldChg>
      <pc:sldChg chg="addSp modSp del mod">
        <pc:chgData name="di wang" userId="6c0d869067c4194b" providerId="LiveId" clId="{44D478E5-08DD-40A6-9DBB-29C723B9BC3C}" dt="2024-10-17T13:54:38.310" v="237" actId="2696"/>
        <pc:sldMkLst>
          <pc:docMk/>
          <pc:sldMk cId="2338738695" sldId="1097"/>
        </pc:sldMkLst>
      </pc:sldChg>
      <pc:sldChg chg="modSp mod">
        <pc:chgData name="di wang" userId="6c0d869067c4194b" providerId="LiveId" clId="{44D478E5-08DD-40A6-9DBB-29C723B9BC3C}" dt="2024-10-17T14:05:11.494" v="290" actId="20577"/>
        <pc:sldMkLst>
          <pc:docMk/>
          <pc:sldMk cId="3965716700" sldId="1098"/>
        </pc:sldMkLst>
      </pc:sldChg>
      <pc:sldChg chg="addSp delSp modSp mod delAnim">
        <pc:chgData name="di wang" userId="6c0d869067c4194b" providerId="LiveId" clId="{44D478E5-08DD-40A6-9DBB-29C723B9BC3C}" dt="2024-10-17T14:08:48.467" v="352" actId="20577"/>
        <pc:sldMkLst>
          <pc:docMk/>
          <pc:sldMk cId="3116249365" sldId="1099"/>
        </pc:sldMkLst>
      </pc:sldChg>
      <pc:sldChg chg="addSp delSp modSp mod">
        <pc:chgData name="di wang" userId="6c0d869067c4194b" providerId="LiveId" clId="{44D478E5-08DD-40A6-9DBB-29C723B9BC3C}" dt="2024-10-17T14:30:04.099" v="713" actId="20577"/>
        <pc:sldMkLst>
          <pc:docMk/>
          <pc:sldMk cId="3352110203" sldId="1100"/>
        </pc:sldMkLst>
      </pc:sldChg>
      <pc:sldChg chg="addSp delSp modSp mod">
        <pc:chgData name="di wang" userId="6c0d869067c4194b" providerId="LiveId" clId="{44D478E5-08DD-40A6-9DBB-29C723B9BC3C}" dt="2024-10-17T14:30:11.646" v="717" actId="20577"/>
        <pc:sldMkLst>
          <pc:docMk/>
          <pc:sldMk cId="1649651219" sldId="1101"/>
        </pc:sldMkLst>
      </pc:sldChg>
      <pc:sldChg chg="addSp delSp modSp mod">
        <pc:chgData name="di wang" userId="6c0d869067c4194b" providerId="LiveId" clId="{44D478E5-08DD-40A6-9DBB-29C723B9BC3C}" dt="2024-10-17T14:29:36.038" v="703" actId="20577"/>
        <pc:sldMkLst>
          <pc:docMk/>
          <pc:sldMk cId="3681220778" sldId="1102"/>
        </pc:sldMkLst>
      </pc:sldChg>
      <pc:sldChg chg="addSp delSp modSp add del mod">
        <pc:chgData name="di wang" userId="6c0d869067c4194b" providerId="LiveId" clId="{44D478E5-08DD-40A6-9DBB-29C723B9BC3C}" dt="2024-10-17T14:24:26.253" v="650" actId="2696"/>
        <pc:sldMkLst>
          <pc:docMk/>
          <pc:sldMk cId="1214749275" sldId="1103"/>
        </pc:sldMkLst>
      </pc:sldChg>
    </pc:docChg>
  </pc:docChgLst>
  <pc:docChgLst>
    <pc:chgData name="di wang" userId="6c0d869067c4194b" providerId="LiveId" clId="{252D3022-25F8-4DFF-8EE6-0BC2AACE084F}"/>
    <pc:docChg chg="undo redo custSel addSld delSld modSld">
      <pc:chgData name="di wang" userId="6c0d869067c4194b" providerId="LiveId" clId="{252D3022-25F8-4DFF-8EE6-0BC2AACE084F}" dt="2024-11-10T02:14:13.595" v="337" actId="20577"/>
      <pc:docMkLst>
        <pc:docMk/>
      </pc:docMkLst>
      <pc:sldChg chg="addSp delSp modSp mod">
        <pc:chgData name="di wang" userId="6c0d869067c4194b" providerId="LiveId" clId="{252D3022-25F8-4DFF-8EE6-0BC2AACE084F}" dt="2024-11-10T02:11:22.710" v="293" actId="948"/>
        <pc:sldMkLst>
          <pc:docMk/>
          <pc:sldMk cId="0" sldId="987"/>
        </pc:sldMkLst>
      </pc:sldChg>
      <pc:sldChg chg="addSp delSp modSp mod">
        <pc:chgData name="di wang" userId="6c0d869067c4194b" providerId="LiveId" clId="{252D3022-25F8-4DFF-8EE6-0BC2AACE084F}" dt="2024-11-10T01:48:03.265" v="37"/>
        <pc:sldMkLst>
          <pc:docMk/>
          <pc:sldMk cId="3103441985" sldId="1025"/>
        </pc:sldMkLst>
      </pc:sldChg>
      <pc:sldChg chg="addSp delSp modSp mod">
        <pc:chgData name="di wang" userId="6c0d869067c4194b" providerId="LiveId" clId="{252D3022-25F8-4DFF-8EE6-0BC2AACE084F}" dt="2024-11-10T02:12:11.427" v="298" actId="20577"/>
        <pc:sldMkLst>
          <pc:docMk/>
          <pc:sldMk cId="210760639" sldId="1031"/>
        </pc:sldMkLst>
      </pc:sldChg>
      <pc:sldChg chg="addSp delSp modSp add del mod">
        <pc:chgData name="di wang" userId="6c0d869067c4194b" providerId="LiveId" clId="{252D3022-25F8-4DFF-8EE6-0BC2AACE084F}" dt="2024-11-10T02:12:24.409" v="304" actId="20577"/>
        <pc:sldMkLst>
          <pc:docMk/>
          <pc:sldMk cId="1294901807" sldId="1032"/>
        </pc:sldMkLst>
      </pc:sldChg>
      <pc:sldChg chg="addSp delSp modSp mod">
        <pc:chgData name="di wang" userId="6c0d869067c4194b" providerId="LiveId" clId="{252D3022-25F8-4DFF-8EE6-0BC2AACE084F}" dt="2024-11-10T02:13:26.583" v="323" actId="20577"/>
        <pc:sldMkLst>
          <pc:docMk/>
          <pc:sldMk cId="784969171" sldId="1035"/>
        </pc:sldMkLst>
      </pc:sldChg>
      <pc:sldChg chg="addSp delSp modSp del mod">
        <pc:chgData name="di wang" userId="6c0d869067c4194b" providerId="LiveId" clId="{252D3022-25F8-4DFF-8EE6-0BC2AACE084F}" dt="2024-11-10T01:55:17.585" v="176" actId="2696"/>
        <pc:sldMkLst>
          <pc:docMk/>
          <pc:sldMk cId="349626122" sldId="1064"/>
        </pc:sldMkLst>
      </pc:sldChg>
      <pc:sldChg chg="add del setBg">
        <pc:chgData name="di wang" userId="6c0d869067c4194b" providerId="LiveId" clId="{252D3022-25F8-4DFF-8EE6-0BC2AACE084F}" dt="2024-11-10T01:55:25.876" v="178"/>
        <pc:sldMkLst>
          <pc:docMk/>
          <pc:sldMk cId="1101029747" sldId="1064"/>
        </pc:sldMkLst>
      </pc:sldChg>
      <pc:sldChg chg="add del setBg">
        <pc:chgData name="di wang" userId="6c0d869067c4194b" providerId="LiveId" clId="{252D3022-25F8-4DFF-8EE6-0BC2AACE084F}" dt="2024-11-10T01:55:30.298" v="180"/>
        <pc:sldMkLst>
          <pc:docMk/>
          <pc:sldMk cId="3358400656" sldId="1064"/>
        </pc:sldMkLst>
      </pc:sldChg>
      <pc:sldChg chg="addSp delSp modSp mod">
        <pc:chgData name="di wang" userId="6c0d869067c4194b" providerId="LiveId" clId="{252D3022-25F8-4DFF-8EE6-0BC2AACE084F}" dt="2024-11-10T01:52:52.784" v="155"/>
        <pc:sldMkLst>
          <pc:docMk/>
          <pc:sldMk cId="653585167" sldId="1065"/>
        </pc:sldMkLst>
      </pc:sldChg>
      <pc:sldChg chg="addSp delSp modSp mod">
        <pc:chgData name="di wang" userId="6c0d869067c4194b" providerId="LiveId" clId="{252D3022-25F8-4DFF-8EE6-0BC2AACE084F}" dt="2024-11-10T01:53:11.561" v="159"/>
        <pc:sldMkLst>
          <pc:docMk/>
          <pc:sldMk cId="1657723961" sldId="1066"/>
        </pc:sldMkLst>
      </pc:sldChg>
      <pc:sldChg chg="addSp delSp modSp mod">
        <pc:chgData name="di wang" userId="6c0d869067c4194b" providerId="LiveId" clId="{252D3022-25F8-4DFF-8EE6-0BC2AACE084F}" dt="2024-11-10T01:53:48.388" v="166"/>
        <pc:sldMkLst>
          <pc:docMk/>
          <pc:sldMk cId="2658635275" sldId="1067"/>
        </pc:sldMkLst>
      </pc:sldChg>
      <pc:sldChg chg="addSp delSp modSp mod">
        <pc:chgData name="di wang" userId="6c0d869067c4194b" providerId="LiveId" clId="{252D3022-25F8-4DFF-8EE6-0BC2AACE084F}" dt="2024-11-10T01:54:34.287" v="175"/>
        <pc:sldMkLst>
          <pc:docMk/>
          <pc:sldMk cId="750024974" sldId="1068"/>
        </pc:sldMkLst>
      </pc:sldChg>
      <pc:sldChg chg="addSp delSp modSp mod">
        <pc:chgData name="di wang" userId="6c0d869067c4194b" providerId="LiveId" clId="{252D3022-25F8-4DFF-8EE6-0BC2AACE084F}" dt="2024-11-10T02:12:39.478" v="308" actId="20577"/>
        <pc:sldMkLst>
          <pc:docMk/>
          <pc:sldMk cId="2278960386" sldId="1069"/>
        </pc:sldMkLst>
      </pc:sldChg>
      <pc:sldChg chg="addSp delSp modSp del mod">
        <pc:chgData name="di wang" userId="6c0d869067c4194b" providerId="LiveId" clId="{252D3022-25F8-4DFF-8EE6-0BC2AACE084F}" dt="2024-11-10T02:11:31.319" v="294" actId="2696"/>
        <pc:sldMkLst>
          <pc:docMk/>
          <pc:sldMk cId="1231323661" sldId="1070"/>
        </pc:sldMkLst>
      </pc:sldChg>
      <pc:sldChg chg="addSp delSp modSp mod">
        <pc:chgData name="di wang" userId="6c0d869067c4194b" providerId="LiveId" clId="{252D3022-25F8-4DFF-8EE6-0BC2AACE084F}" dt="2024-11-10T02:12:05.920" v="296" actId="20577"/>
        <pc:sldMkLst>
          <pc:docMk/>
          <pc:sldMk cId="4009606448" sldId="1071"/>
        </pc:sldMkLst>
      </pc:sldChg>
      <pc:sldChg chg="addSp delSp modSp mod">
        <pc:chgData name="di wang" userId="6c0d869067c4194b" providerId="LiveId" clId="{252D3022-25F8-4DFF-8EE6-0BC2AACE084F}" dt="2024-11-10T02:12:18.597" v="301" actId="20577"/>
        <pc:sldMkLst>
          <pc:docMk/>
          <pc:sldMk cId="875936214" sldId="1072"/>
        </pc:sldMkLst>
      </pc:sldChg>
      <pc:sldChg chg="addSp delSp modSp add del mod">
        <pc:chgData name="di wang" userId="6c0d869067c4194b" providerId="LiveId" clId="{252D3022-25F8-4DFF-8EE6-0BC2AACE084F}" dt="2024-11-10T02:12:33.493" v="306" actId="20577"/>
        <pc:sldMkLst>
          <pc:docMk/>
          <pc:sldMk cId="314219541" sldId="1075"/>
        </pc:sldMkLst>
      </pc:sldChg>
      <pc:sldChg chg="addSp delSp modSp mod">
        <pc:chgData name="di wang" userId="6c0d869067c4194b" providerId="LiveId" clId="{252D3022-25F8-4DFF-8EE6-0BC2AACE084F}" dt="2024-11-10T02:13:13.401" v="316" actId="20577"/>
        <pc:sldMkLst>
          <pc:docMk/>
          <pc:sldMk cId="3582704650" sldId="1076"/>
        </pc:sldMkLst>
      </pc:sldChg>
      <pc:sldChg chg="addSp delSp modSp mod">
        <pc:chgData name="di wang" userId="6c0d869067c4194b" providerId="LiveId" clId="{252D3022-25F8-4DFF-8EE6-0BC2AACE084F}" dt="2024-11-10T02:13:20.003" v="319" actId="20577"/>
        <pc:sldMkLst>
          <pc:docMk/>
          <pc:sldMk cId="2502439181" sldId="1077"/>
        </pc:sldMkLst>
      </pc:sldChg>
      <pc:sldChg chg="addSp delSp modSp mod">
        <pc:chgData name="di wang" userId="6c0d869067c4194b" providerId="LiveId" clId="{252D3022-25F8-4DFF-8EE6-0BC2AACE084F}" dt="2024-11-10T02:13:48.694" v="329" actId="20577"/>
        <pc:sldMkLst>
          <pc:docMk/>
          <pc:sldMk cId="343589462" sldId="1079"/>
        </pc:sldMkLst>
      </pc:sldChg>
      <pc:sldChg chg="addSp delSp modSp mod">
        <pc:chgData name="di wang" userId="6c0d869067c4194b" providerId="LiveId" clId="{252D3022-25F8-4DFF-8EE6-0BC2AACE084F}" dt="2024-11-10T02:14:13.595" v="337" actId="20577"/>
        <pc:sldMkLst>
          <pc:docMk/>
          <pc:sldMk cId="1803877733" sldId="1080"/>
        </pc:sldMkLst>
      </pc:sldChg>
      <pc:sldChg chg="addSp delSp modSp mod">
        <pc:chgData name="di wang" userId="6c0d869067c4194b" providerId="LiveId" clId="{252D3022-25F8-4DFF-8EE6-0BC2AACE084F}" dt="2024-11-10T02:13:55.508" v="331" actId="20577"/>
        <pc:sldMkLst>
          <pc:docMk/>
          <pc:sldMk cId="522195821" sldId="1081"/>
        </pc:sldMkLst>
      </pc:sldChg>
      <pc:sldChg chg="del">
        <pc:chgData name="di wang" userId="6c0d869067c4194b" providerId="LiveId" clId="{252D3022-25F8-4DFF-8EE6-0BC2AACE084F}" dt="2024-11-10T01:44:11.968" v="8" actId="2696"/>
        <pc:sldMkLst>
          <pc:docMk/>
          <pc:sldMk cId="1583985040" sldId="1082"/>
        </pc:sldMkLst>
      </pc:sldChg>
      <pc:sldChg chg="addSp delSp modSp mod">
        <pc:chgData name="di wang" userId="6c0d869067c4194b" providerId="LiveId" clId="{252D3022-25F8-4DFF-8EE6-0BC2AACE084F}" dt="2024-11-10T01:52:57.204" v="156"/>
        <pc:sldMkLst>
          <pc:docMk/>
          <pc:sldMk cId="908445554" sldId="1092"/>
        </pc:sldMkLst>
      </pc:sldChg>
      <pc:sldChg chg="del">
        <pc:chgData name="di wang" userId="6c0d869067c4194b" providerId="LiveId" clId="{252D3022-25F8-4DFF-8EE6-0BC2AACE084F}" dt="2024-11-10T01:44:19.036" v="9" actId="2696"/>
        <pc:sldMkLst>
          <pc:docMk/>
          <pc:sldMk cId="4051899763" sldId="1096"/>
        </pc:sldMkLst>
      </pc:sldChg>
      <pc:sldChg chg="modSp mod">
        <pc:chgData name="di wang" userId="6c0d869067c4194b" providerId="LiveId" clId="{252D3022-25F8-4DFF-8EE6-0BC2AACE084F}" dt="2024-11-10T02:12:47.091" v="310" actId="20577"/>
        <pc:sldMkLst>
          <pc:docMk/>
          <pc:sldMk cId="3965716700" sldId="1098"/>
        </pc:sldMkLst>
      </pc:sldChg>
      <pc:sldChg chg="addSp delSp modSp mod">
        <pc:chgData name="di wang" userId="6c0d869067c4194b" providerId="LiveId" clId="{252D3022-25F8-4DFF-8EE6-0BC2AACE084F}" dt="2024-11-10T02:13:06.994" v="314" actId="20577"/>
        <pc:sldMkLst>
          <pc:docMk/>
          <pc:sldMk cId="3116249365" sldId="1099"/>
        </pc:sldMkLst>
      </pc:sldChg>
      <pc:sldChg chg="addSp delSp modSp mod">
        <pc:chgData name="di wang" userId="6c0d869067c4194b" providerId="LiveId" clId="{252D3022-25F8-4DFF-8EE6-0BC2AACE084F}" dt="2024-11-10T02:14:02.040" v="333" actId="20577"/>
        <pc:sldMkLst>
          <pc:docMk/>
          <pc:sldMk cId="3352110203" sldId="1100"/>
        </pc:sldMkLst>
      </pc:sldChg>
      <pc:sldChg chg="addSp delSp modSp mod">
        <pc:chgData name="di wang" userId="6c0d869067c4194b" providerId="LiveId" clId="{252D3022-25F8-4DFF-8EE6-0BC2AACE084F}" dt="2024-11-10T02:14:08.334" v="335" actId="20577"/>
        <pc:sldMkLst>
          <pc:docMk/>
          <pc:sldMk cId="1649651219" sldId="1101"/>
        </pc:sldMkLst>
      </pc:sldChg>
      <pc:sldChg chg="addSp delSp modSp mod">
        <pc:chgData name="di wang" userId="6c0d869067c4194b" providerId="LiveId" clId="{252D3022-25F8-4DFF-8EE6-0BC2AACE084F}" dt="2024-11-10T02:13:31.982" v="325" actId="20577"/>
        <pc:sldMkLst>
          <pc:docMk/>
          <pc:sldMk cId="3681220778" sldId="1102"/>
        </pc:sldMkLst>
      </pc:sldChg>
    </pc:docChg>
  </pc:docChgLst>
  <pc:docChgLst>
    <pc:chgData name="di wang" userId="6c0d869067c4194b" providerId="LiveId" clId="{62F3406B-0C79-4188-84CC-DD52D435D00B}"/>
    <pc:docChg chg="undo custSel addSld delSld modSld sldOrd">
      <pc:chgData name="di wang" userId="6c0d869067c4194b" providerId="LiveId" clId="{62F3406B-0C79-4188-84CC-DD52D435D00B}" dt="2025-03-22T03:06:41.705" v="2355"/>
      <pc:docMkLst>
        <pc:docMk/>
      </pc:docMkLst>
      <pc:sldChg chg="addSp delSp modSp mod">
        <pc:chgData name="di wang" userId="6c0d869067c4194b" providerId="LiveId" clId="{62F3406B-0C79-4188-84CC-DD52D435D00B}" dt="2025-03-15T12:07:58.575" v="803" actId="14100"/>
        <pc:sldMkLst>
          <pc:docMk/>
          <pc:sldMk cId="0" sldId="828"/>
        </pc:sldMkLst>
      </pc:sldChg>
      <pc:sldChg chg="addSp modSp mod">
        <pc:chgData name="di wang" userId="6c0d869067c4194b" providerId="LiveId" clId="{62F3406B-0C79-4188-84CC-DD52D435D00B}" dt="2025-03-15T12:03:46.867" v="739"/>
        <pc:sldMkLst>
          <pc:docMk/>
          <pc:sldMk cId="0" sldId="981"/>
        </pc:sldMkLst>
      </pc:sldChg>
      <pc:sldChg chg="addSp delSp modSp mod">
        <pc:chgData name="di wang" userId="6c0d869067c4194b" providerId="LiveId" clId="{62F3406B-0C79-4188-84CC-DD52D435D00B}" dt="2025-03-15T12:02:54.803" v="724"/>
        <pc:sldMkLst>
          <pc:docMk/>
          <pc:sldMk cId="0" sldId="987"/>
        </pc:sldMkLst>
      </pc:sldChg>
      <pc:sldChg chg="addSp modSp mod">
        <pc:chgData name="di wang" userId="6c0d869067c4194b" providerId="LiveId" clId="{62F3406B-0C79-4188-84CC-DD52D435D00B}" dt="2025-03-16T13:47:00.623" v="1248" actId="14100"/>
        <pc:sldMkLst>
          <pc:docMk/>
          <pc:sldMk cId="3103441985" sldId="1025"/>
        </pc:sldMkLst>
      </pc:sldChg>
      <pc:sldChg chg="addSp modSp">
        <pc:chgData name="di wang" userId="6c0d869067c4194b" providerId="LiveId" clId="{62F3406B-0C79-4188-84CC-DD52D435D00B}" dt="2025-03-15T12:03:09.689" v="727"/>
        <pc:sldMkLst>
          <pc:docMk/>
          <pc:sldMk cId="210760639" sldId="1031"/>
        </pc:sldMkLst>
      </pc:sldChg>
      <pc:sldChg chg="addSp modSp">
        <pc:chgData name="di wang" userId="6c0d869067c4194b" providerId="LiveId" clId="{62F3406B-0C79-4188-84CC-DD52D435D00B}" dt="2025-03-15T12:03:14.533" v="729"/>
        <pc:sldMkLst>
          <pc:docMk/>
          <pc:sldMk cId="1294901807" sldId="1032"/>
        </pc:sldMkLst>
      </pc:sldChg>
      <pc:sldChg chg="addSp modSp mod">
        <pc:chgData name="di wang" userId="6c0d869067c4194b" providerId="LiveId" clId="{62F3406B-0C79-4188-84CC-DD52D435D00B}" dt="2025-03-15T12:03:26.029" v="733"/>
        <pc:sldMkLst>
          <pc:docMk/>
          <pc:sldMk cId="3836064337" sldId="1034"/>
        </pc:sldMkLst>
      </pc:sldChg>
      <pc:sldChg chg="addSp modSp">
        <pc:chgData name="di wang" userId="6c0d869067c4194b" providerId="LiveId" clId="{62F3406B-0C79-4188-84CC-DD52D435D00B}" dt="2025-03-15T12:03:39.517" v="737"/>
        <pc:sldMkLst>
          <pc:docMk/>
          <pc:sldMk cId="784969171" sldId="1035"/>
        </pc:sldMkLst>
      </pc:sldChg>
      <pc:sldChg chg="addSp modSp">
        <pc:chgData name="di wang" userId="6c0d869067c4194b" providerId="LiveId" clId="{62F3406B-0C79-4188-84CC-DD52D435D00B}" dt="2025-03-15T12:03:20.232" v="731"/>
        <pc:sldMkLst>
          <pc:docMk/>
          <pc:sldMk cId="2278960386" sldId="1069"/>
        </pc:sldMkLst>
      </pc:sldChg>
      <pc:sldChg chg="addSp modSp">
        <pc:chgData name="di wang" userId="6c0d869067c4194b" providerId="LiveId" clId="{62F3406B-0C79-4188-84CC-DD52D435D00B}" dt="2025-03-15T12:03:06.426" v="726"/>
        <pc:sldMkLst>
          <pc:docMk/>
          <pc:sldMk cId="4009606448" sldId="1071"/>
        </pc:sldMkLst>
      </pc:sldChg>
      <pc:sldChg chg="addSp modSp">
        <pc:chgData name="di wang" userId="6c0d869067c4194b" providerId="LiveId" clId="{62F3406B-0C79-4188-84CC-DD52D435D00B}" dt="2025-03-15T12:03:12.137" v="728"/>
        <pc:sldMkLst>
          <pc:docMk/>
          <pc:sldMk cId="875936214" sldId="1072"/>
        </pc:sldMkLst>
      </pc:sldChg>
      <pc:sldChg chg="addSp modSp">
        <pc:chgData name="di wang" userId="6c0d869067c4194b" providerId="LiveId" clId="{62F3406B-0C79-4188-84CC-DD52D435D00B}" dt="2025-03-15T12:03:17.373" v="730"/>
        <pc:sldMkLst>
          <pc:docMk/>
          <pc:sldMk cId="314219541" sldId="1075"/>
        </pc:sldMkLst>
      </pc:sldChg>
      <pc:sldChg chg="addSp delSp modSp mod modAnim">
        <pc:chgData name="di wang" userId="6c0d869067c4194b" providerId="LiveId" clId="{62F3406B-0C79-4188-84CC-DD52D435D00B}" dt="2025-03-20T15:23:33.613" v="2221" actId="962"/>
        <pc:sldMkLst>
          <pc:docMk/>
          <pc:sldMk cId="3582704650" sldId="1076"/>
        </pc:sldMkLst>
      </pc:sldChg>
      <pc:sldChg chg="addSp delSp modSp mod">
        <pc:chgData name="di wang" userId="6c0d869067c4194b" providerId="LiveId" clId="{62F3406B-0C79-4188-84CC-DD52D435D00B}" dt="2025-03-15T12:03:36.458" v="736"/>
        <pc:sldMkLst>
          <pc:docMk/>
          <pc:sldMk cId="2502439181" sldId="1077"/>
        </pc:sldMkLst>
      </pc:sldChg>
      <pc:sldChg chg="addSp delSp modSp mod">
        <pc:chgData name="di wang" userId="6c0d869067c4194b" providerId="LiveId" clId="{62F3406B-0C79-4188-84CC-DD52D435D00B}" dt="2025-03-22T02:57:14.523" v="2296" actId="20577"/>
        <pc:sldMkLst>
          <pc:docMk/>
          <pc:sldMk cId="343589462" sldId="1079"/>
        </pc:sldMkLst>
      </pc:sldChg>
      <pc:sldChg chg="addSp delSp modSp mod">
        <pc:chgData name="di wang" userId="6c0d869067c4194b" providerId="LiveId" clId="{62F3406B-0C79-4188-84CC-DD52D435D00B}" dt="2025-03-22T02:52:30.383" v="2243" actId="20577"/>
        <pc:sldMkLst>
          <pc:docMk/>
          <pc:sldMk cId="1803877733" sldId="1080"/>
        </pc:sldMkLst>
      </pc:sldChg>
      <pc:sldChg chg="del">
        <pc:chgData name="di wang" userId="6c0d869067c4194b" providerId="LiveId" clId="{62F3406B-0C79-4188-84CC-DD52D435D00B}" dt="2025-03-15T08:19:27.021" v="2" actId="2696"/>
        <pc:sldMkLst>
          <pc:docMk/>
          <pc:sldMk cId="522195821" sldId="1081"/>
        </pc:sldMkLst>
      </pc:sldChg>
      <pc:sldChg chg="addSp delSp modSp mod">
        <pc:chgData name="di wang" userId="6c0d869067c4194b" providerId="LiveId" clId="{62F3406B-0C79-4188-84CC-DD52D435D00B}" dt="2025-03-15T12:02:48.288" v="721"/>
        <pc:sldMkLst>
          <pc:docMk/>
          <pc:sldMk cId="908445554" sldId="1092"/>
        </pc:sldMkLst>
      </pc:sldChg>
      <pc:sldChg chg="addSp modSp">
        <pc:chgData name="di wang" userId="6c0d869067c4194b" providerId="LiveId" clId="{62F3406B-0C79-4188-84CC-DD52D435D00B}" dt="2025-03-15T12:03:29.100" v="734"/>
        <pc:sldMkLst>
          <pc:docMk/>
          <pc:sldMk cId="3116249365" sldId="1099"/>
        </pc:sldMkLst>
      </pc:sldChg>
      <pc:sldChg chg="addSp delSp modSp mod">
        <pc:chgData name="di wang" userId="6c0d869067c4194b" providerId="LiveId" clId="{62F3406B-0C79-4188-84CC-DD52D435D00B}" dt="2025-03-16T13:49:31.864" v="1274" actId="20577"/>
        <pc:sldMkLst>
          <pc:docMk/>
          <pc:sldMk cId="3352110203" sldId="1100"/>
        </pc:sldMkLst>
      </pc:sldChg>
      <pc:sldChg chg="addSp modSp mod">
        <pc:chgData name="di wang" userId="6c0d869067c4194b" providerId="LiveId" clId="{62F3406B-0C79-4188-84CC-DD52D435D00B}" dt="2025-03-16T13:50:04.714" v="1286" actId="20577"/>
        <pc:sldMkLst>
          <pc:docMk/>
          <pc:sldMk cId="1649651219" sldId="1101"/>
        </pc:sldMkLst>
      </pc:sldChg>
      <pc:sldChg chg="addSp modSp mod">
        <pc:chgData name="di wang" userId="6c0d869067c4194b" providerId="LiveId" clId="{62F3406B-0C79-4188-84CC-DD52D435D00B}" dt="2025-03-15T12:05:21.124" v="779" actId="1076"/>
        <pc:sldMkLst>
          <pc:docMk/>
          <pc:sldMk cId="3681220778" sldId="1102"/>
        </pc:sldMkLst>
      </pc:sldChg>
      <pc:sldChg chg="addSp modSp del">
        <pc:chgData name="di wang" userId="6c0d869067c4194b" providerId="LiveId" clId="{62F3406B-0C79-4188-84CC-DD52D435D00B}" dt="2025-03-16T13:47:30.447" v="1254" actId="2696"/>
        <pc:sldMkLst>
          <pc:docMk/>
          <pc:sldMk cId="3031577853" sldId="1104"/>
        </pc:sldMkLst>
      </pc:sldChg>
      <pc:sldChg chg="addSp modSp del">
        <pc:chgData name="di wang" userId="6c0d869067c4194b" providerId="LiveId" clId="{62F3406B-0C79-4188-84CC-DD52D435D00B}" dt="2025-03-16T13:48:15.563" v="1259" actId="2696"/>
        <pc:sldMkLst>
          <pc:docMk/>
          <pc:sldMk cId="3108770601" sldId="1105"/>
        </pc:sldMkLst>
      </pc:sldChg>
      <pc:sldChg chg="addSp modSp del">
        <pc:chgData name="di wang" userId="6c0d869067c4194b" providerId="LiveId" clId="{62F3406B-0C79-4188-84CC-DD52D435D00B}" dt="2025-03-16T13:48:38.218" v="1265" actId="2696"/>
        <pc:sldMkLst>
          <pc:docMk/>
          <pc:sldMk cId="2655396802" sldId="1106"/>
        </pc:sldMkLst>
      </pc:sldChg>
      <pc:sldChg chg="addSp modSp del">
        <pc:chgData name="di wang" userId="6c0d869067c4194b" providerId="LiveId" clId="{62F3406B-0C79-4188-84CC-DD52D435D00B}" dt="2025-03-16T13:48:50.103" v="1268" actId="2696"/>
        <pc:sldMkLst>
          <pc:docMk/>
          <pc:sldMk cId="2655377629" sldId="1107"/>
        </pc:sldMkLst>
      </pc:sldChg>
      <pc:sldChg chg="addSp delSp modSp mod modAnim">
        <pc:chgData name="di wang" userId="6c0d869067c4194b" providerId="LiveId" clId="{62F3406B-0C79-4188-84CC-DD52D435D00B}" dt="2025-03-20T15:26:42.423" v="2228"/>
        <pc:sldMkLst>
          <pc:docMk/>
          <pc:sldMk cId="1071932902" sldId="1108"/>
        </pc:sldMkLst>
      </pc:sldChg>
      <pc:sldChg chg="addSp delSp modSp add mod ord delAnim modAnim">
        <pc:chgData name="di wang" userId="6c0d869067c4194b" providerId="LiveId" clId="{62F3406B-0C79-4188-84CC-DD52D435D00B}" dt="2025-03-22T03:06:41.705" v="2355"/>
        <pc:sldMkLst>
          <pc:docMk/>
          <pc:sldMk cId="1832387817" sldId="1109"/>
        </pc:sldMkLst>
      </pc:sldChg>
      <pc:sldChg chg="del">
        <pc:chgData name="di wang" userId="6c0d869067c4194b" providerId="LiveId" clId="{62F3406B-0C79-4188-84CC-DD52D435D00B}" dt="2025-03-15T08:23:22.290" v="46" actId="2696"/>
        <pc:sldMkLst>
          <pc:docMk/>
          <pc:sldMk cId="3512371358" sldId="1109"/>
        </pc:sldMkLst>
      </pc:sldChg>
      <pc:sldChg chg="addSp delSp modSp add mod modAnim">
        <pc:chgData name="di wang" userId="6c0d869067c4194b" providerId="LiveId" clId="{62F3406B-0C79-4188-84CC-DD52D435D00B}" dt="2025-03-20T15:26:03.882" v="2227"/>
        <pc:sldMkLst>
          <pc:docMk/>
          <pc:sldMk cId="3409946291" sldId="1110"/>
        </pc:sldMkLst>
      </pc:sldChg>
      <pc:sldChg chg="addSp delSp modSp mod modAnim">
        <pc:chgData name="di wang" userId="6c0d869067c4194b" providerId="LiveId" clId="{62F3406B-0C79-4188-84CC-DD52D435D00B}" dt="2025-03-22T02:58:23.007" v="2297" actId="167"/>
        <pc:sldMkLst>
          <pc:docMk/>
          <pc:sldMk cId="1439536008" sldId="1111"/>
        </pc:sldMkLst>
      </pc:sldChg>
      <pc:sldChg chg="modSp add mod">
        <pc:chgData name="di wang" userId="6c0d869067c4194b" providerId="LiveId" clId="{62F3406B-0C79-4188-84CC-DD52D435D00B}" dt="2025-03-16T13:50:45.544" v="1287" actId="207"/>
        <pc:sldMkLst>
          <pc:docMk/>
          <pc:sldMk cId="2948678772" sldId="1112"/>
        </pc:sldMkLst>
      </pc:sldChg>
      <pc:sldChg chg="modSp add ord">
        <pc:chgData name="di wang" userId="6c0d869067c4194b" providerId="LiveId" clId="{62F3406B-0C79-4188-84CC-DD52D435D00B}" dt="2025-03-16T13:51:41.757" v="1291" actId="207"/>
        <pc:sldMkLst>
          <pc:docMk/>
          <pc:sldMk cId="2977511989" sldId="1113"/>
        </pc:sldMkLst>
      </pc:sldChg>
      <pc:sldChg chg="modSp add ord">
        <pc:chgData name="di wang" userId="6c0d869067c4194b" providerId="LiveId" clId="{62F3406B-0C79-4188-84CC-DD52D435D00B}" dt="2025-03-16T13:51:18.733" v="1289" actId="207"/>
        <pc:sldMkLst>
          <pc:docMk/>
          <pc:sldMk cId="4178360543" sldId="1114"/>
        </pc:sldMkLst>
      </pc:sldChg>
      <pc:sldChg chg="modSp add mod ord">
        <pc:chgData name="di wang" userId="6c0d869067c4194b" providerId="LiveId" clId="{62F3406B-0C79-4188-84CC-DD52D435D00B}" dt="2025-03-16T13:50:58.767" v="1288" actId="207"/>
        <pc:sldMkLst>
          <pc:docMk/>
          <pc:sldMk cId="3210039564" sldId="1115"/>
        </pc:sldMkLst>
      </pc:sldChg>
      <pc:sldChg chg="modSp add ord">
        <pc:chgData name="di wang" userId="6c0d869067c4194b" providerId="LiveId" clId="{62F3406B-0C79-4188-84CC-DD52D435D00B}" dt="2025-03-16T13:51:31.871" v="1290" actId="207"/>
        <pc:sldMkLst>
          <pc:docMk/>
          <pc:sldMk cId="3050667696" sldId="1116"/>
        </pc:sldMkLst>
      </pc:sldChg>
      <pc:sldChg chg="modSp add del mod">
        <pc:chgData name="di wang" userId="6c0d869067c4194b" providerId="LiveId" clId="{62F3406B-0C79-4188-84CC-DD52D435D00B}" dt="2025-03-22T02:52:25.040" v="2241" actId="2696"/>
        <pc:sldMkLst>
          <pc:docMk/>
          <pc:sldMk cId="2242823498" sldId="1117"/>
        </pc:sldMkLst>
      </pc:sldChg>
    </pc:docChg>
  </pc:docChgLst>
  <pc:docChgLst>
    <pc:chgData name="di wang" userId="6c0d869067c4194b" providerId="LiveId" clId="{195008DF-AA46-4719-ACF3-D28A40FD6131}"/>
    <pc:docChg chg="undo redo custSel addSld delSld modSld sldOrd">
      <pc:chgData name="di wang" userId="6c0d869067c4194b" providerId="LiveId" clId="{195008DF-AA46-4719-ACF3-D28A40FD6131}" dt="2024-07-17T06:52:16.584" v="6574" actId="1076"/>
      <pc:docMkLst>
        <pc:docMk/>
      </pc:docMkLst>
      <pc:sldChg chg="addSp delSp modSp mod">
        <pc:chgData name="di wang" userId="6c0d869067c4194b" providerId="LiveId" clId="{195008DF-AA46-4719-ACF3-D28A40FD6131}" dt="2024-07-10T12:23:02.317" v="5833"/>
        <pc:sldMkLst>
          <pc:docMk/>
          <pc:sldMk cId="0" sldId="828"/>
        </pc:sldMkLst>
      </pc:sldChg>
      <pc:sldChg chg="addSp delSp modSp mod ord delAnim">
        <pc:chgData name="di wang" userId="6c0d869067c4194b" providerId="LiveId" clId="{195008DF-AA46-4719-ACF3-D28A40FD6131}" dt="2024-07-17T06:50:01.091" v="6548" actId="20577"/>
        <pc:sldMkLst>
          <pc:docMk/>
          <pc:sldMk cId="0" sldId="981"/>
        </pc:sldMkLst>
      </pc:sldChg>
      <pc:sldChg chg="addSp delSp modSp mod">
        <pc:chgData name="di wang" userId="6c0d869067c4194b" providerId="LiveId" clId="{195008DF-AA46-4719-ACF3-D28A40FD6131}" dt="2024-07-10T12:23:43.644" v="5841"/>
        <pc:sldMkLst>
          <pc:docMk/>
          <pc:sldMk cId="0" sldId="987"/>
        </pc:sldMkLst>
      </pc:sldChg>
      <pc:sldChg chg="addSp delSp modSp mod">
        <pc:chgData name="di wang" userId="6c0d869067c4194b" providerId="LiveId" clId="{195008DF-AA46-4719-ACF3-D28A40FD6131}" dt="2024-07-10T12:23:51.200" v="5843"/>
        <pc:sldMkLst>
          <pc:docMk/>
          <pc:sldMk cId="0" sldId="989"/>
        </pc:sldMkLst>
      </pc:sldChg>
      <pc:sldChg chg="addSp delSp modSp mod">
        <pc:chgData name="di wang" userId="6c0d869067c4194b" providerId="LiveId" clId="{195008DF-AA46-4719-ACF3-D28A40FD6131}" dt="2024-07-10T12:23:31.251" v="5836"/>
        <pc:sldMkLst>
          <pc:docMk/>
          <pc:sldMk cId="3103441985" sldId="1025"/>
        </pc:sldMkLst>
      </pc:sldChg>
      <pc:sldChg chg="addSp delSp modSp mod">
        <pc:chgData name="di wang" userId="6c0d869067c4194b" providerId="LiveId" clId="{195008DF-AA46-4719-ACF3-D28A40FD6131}" dt="2024-07-10T12:24:19.476" v="5851"/>
        <pc:sldMkLst>
          <pc:docMk/>
          <pc:sldMk cId="210760639" sldId="1031"/>
        </pc:sldMkLst>
      </pc:sldChg>
      <pc:sldChg chg="addSp delSp modSp mod">
        <pc:chgData name="di wang" userId="6c0d869067c4194b" providerId="LiveId" clId="{195008DF-AA46-4719-ACF3-D28A40FD6131}" dt="2024-07-10T12:24:33.454" v="5855"/>
        <pc:sldMkLst>
          <pc:docMk/>
          <pc:sldMk cId="1294901807" sldId="1032"/>
        </pc:sldMkLst>
      </pc:sldChg>
      <pc:sldChg chg="del">
        <pc:chgData name="di wang" userId="6c0d869067c4194b" providerId="LiveId" clId="{195008DF-AA46-4719-ACF3-D28A40FD6131}" dt="2024-06-16T06:20:18.686" v="27" actId="2696"/>
        <pc:sldMkLst>
          <pc:docMk/>
          <pc:sldMk cId="2867378387" sldId="1033"/>
        </pc:sldMkLst>
      </pc:sldChg>
      <pc:sldChg chg="addSp delSp modSp mod">
        <pc:chgData name="di wang" userId="6c0d869067c4194b" providerId="LiveId" clId="{195008DF-AA46-4719-ACF3-D28A40FD6131}" dt="2024-07-10T12:25:28.544" v="5863"/>
        <pc:sldMkLst>
          <pc:docMk/>
          <pc:sldMk cId="3836064337" sldId="1034"/>
        </pc:sldMkLst>
      </pc:sldChg>
      <pc:sldChg chg="addSp delSp modSp mod">
        <pc:chgData name="di wang" userId="6c0d869067c4194b" providerId="LiveId" clId="{195008DF-AA46-4719-ACF3-D28A40FD6131}" dt="2024-07-10T12:25:48.297" v="5869"/>
        <pc:sldMkLst>
          <pc:docMk/>
          <pc:sldMk cId="784969171" sldId="1035"/>
        </pc:sldMkLst>
      </pc:sldChg>
      <pc:sldChg chg="addSp delSp modSp del mod">
        <pc:chgData name="di wang" userId="6c0d869067c4194b" providerId="LiveId" clId="{195008DF-AA46-4719-ACF3-D28A40FD6131}" dt="2024-06-16T09:08:14.545" v="2849" actId="2696"/>
        <pc:sldMkLst>
          <pc:docMk/>
          <pc:sldMk cId="3753993394" sldId="1040"/>
        </pc:sldMkLst>
      </pc:sldChg>
      <pc:sldChg chg="addSp delSp modSp mod ord">
        <pc:chgData name="di wang" userId="6c0d869067c4194b" providerId="LiveId" clId="{195008DF-AA46-4719-ACF3-D28A40FD6131}" dt="2024-07-10T12:25:54.552" v="5871"/>
        <pc:sldMkLst>
          <pc:docMk/>
          <pc:sldMk cId="349626122" sldId="1064"/>
        </pc:sldMkLst>
      </pc:sldChg>
      <pc:sldChg chg="addSp delSp modSp mod">
        <pc:chgData name="di wang" userId="6c0d869067c4194b" providerId="LiveId" clId="{195008DF-AA46-4719-ACF3-D28A40FD6131}" dt="2024-07-10T12:23:37.466" v="5838"/>
        <pc:sldMkLst>
          <pc:docMk/>
          <pc:sldMk cId="653585167" sldId="1065"/>
        </pc:sldMkLst>
      </pc:sldChg>
      <pc:sldChg chg="addSp delSp modSp mod">
        <pc:chgData name="di wang" userId="6c0d869067c4194b" providerId="LiveId" clId="{195008DF-AA46-4719-ACF3-D28A40FD6131}" dt="2024-07-10T12:24:04.821" v="5847"/>
        <pc:sldMkLst>
          <pc:docMk/>
          <pc:sldMk cId="1657723961" sldId="1066"/>
        </pc:sldMkLst>
      </pc:sldChg>
      <pc:sldChg chg="addSp delSp modSp mod">
        <pc:chgData name="di wang" userId="6c0d869067c4194b" providerId="LiveId" clId="{195008DF-AA46-4719-ACF3-D28A40FD6131}" dt="2024-07-10T12:25:22.141" v="5861"/>
        <pc:sldMkLst>
          <pc:docMk/>
          <pc:sldMk cId="2658635275" sldId="1067"/>
        </pc:sldMkLst>
      </pc:sldChg>
      <pc:sldChg chg="addSp delSp modSp mod">
        <pc:chgData name="di wang" userId="6c0d869067c4194b" providerId="LiveId" clId="{195008DF-AA46-4719-ACF3-D28A40FD6131}" dt="2024-07-10T12:26:23.758" v="5879"/>
        <pc:sldMkLst>
          <pc:docMk/>
          <pc:sldMk cId="750024974" sldId="1068"/>
        </pc:sldMkLst>
      </pc:sldChg>
      <pc:sldChg chg="addSp delSp modSp mod">
        <pc:chgData name="di wang" userId="6c0d869067c4194b" providerId="LiveId" clId="{195008DF-AA46-4719-ACF3-D28A40FD6131}" dt="2024-07-10T12:25:13.343" v="5859"/>
        <pc:sldMkLst>
          <pc:docMk/>
          <pc:sldMk cId="2278960386" sldId="1069"/>
        </pc:sldMkLst>
      </pc:sldChg>
      <pc:sldChg chg="addSp delSp modSp mod">
        <pc:chgData name="di wang" userId="6c0d869067c4194b" providerId="LiveId" clId="{195008DF-AA46-4719-ACF3-D28A40FD6131}" dt="2024-07-10T12:23:59.080" v="5845"/>
        <pc:sldMkLst>
          <pc:docMk/>
          <pc:sldMk cId="1231323661" sldId="1070"/>
        </pc:sldMkLst>
      </pc:sldChg>
      <pc:sldChg chg="addSp delSp modSp mod">
        <pc:chgData name="di wang" userId="6c0d869067c4194b" providerId="LiveId" clId="{195008DF-AA46-4719-ACF3-D28A40FD6131}" dt="2024-07-10T12:24:12.005" v="5849"/>
        <pc:sldMkLst>
          <pc:docMk/>
          <pc:sldMk cId="4009606448" sldId="1071"/>
        </pc:sldMkLst>
      </pc:sldChg>
      <pc:sldChg chg="addSp delSp modSp add mod ord">
        <pc:chgData name="di wang" userId="6c0d869067c4194b" providerId="LiveId" clId="{195008DF-AA46-4719-ACF3-D28A40FD6131}" dt="2024-07-10T12:24:24.730" v="5853"/>
        <pc:sldMkLst>
          <pc:docMk/>
          <pc:sldMk cId="875936214" sldId="1072"/>
        </pc:sldMkLst>
      </pc:sldChg>
      <pc:sldChg chg="add del">
        <pc:chgData name="di wang" userId="6c0d869067c4194b" providerId="LiveId" clId="{195008DF-AA46-4719-ACF3-D28A40FD6131}" dt="2024-06-16T07:16:09.932" v="423" actId="2696"/>
        <pc:sldMkLst>
          <pc:docMk/>
          <pc:sldMk cId="494304504" sldId="1073"/>
        </pc:sldMkLst>
      </pc:sldChg>
      <pc:sldChg chg="addSp delSp modSp add mod">
        <pc:chgData name="di wang" userId="6c0d869067c4194b" providerId="LiveId" clId="{195008DF-AA46-4719-ACF3-D28A40FD6131}" dt="2024-06-16T07:16:37.609" v="429" actId="20577"/>
        <pc:sldMkLst>
          <pc:docMk/>
          <pc:sldMk cId="1509265934" sldId="1074"/>
        </pc:sldMkLst>
      </pc:sldChg>
      <pc:sldChg chg="addSp delSp modSp add mod">
        <pc:chgData name="di wang" userId="6c0d869067c4194b" providerId="LiveId" clId="{195008DF-AA46-4719-ACF3-D28A40FD6131}" dt="2024-07-10T12:25:07.485" v="5857"/>
        <pc:sldMkLst>
          <pc:docMk/>
          <pc:sldMk cId="314219541" sldId="1075"/>
        </pc:sldMkLst>
      </pc:sldChg>
      <pc:sldChg chg="addSp delSp modSp add mod">
        <pc:chgData name="di wang" userId="6c0d869067c4194b" providerId="LiveId" clId="{195008DF-AA46-4719-ACF3-D28A40FD6131}" dt="2024-07-10T12:25:34.389" v="5865"/>
        <pc:sldMkLst>
          <pc:docMk/>
          <pc:sldMk cId="3582704650" sldId="1076"/>
        </pc:sldMkLst>
      </pc:sldChg>
      <pc:sldChg chg="addSp delSp modSp add mod">
        <pc:chgData name="di wang" userId="6c0d869067c4194b" providerId="LiveId" clId="{195008DF-AA46-4719-ACF3-D28A40FD6131}" dt="2024-07-10T12:25:39.739" v="5867"/>
        <pc:sldMkLst>
          <pc:docMk/>
          <pc:sldMk cId="2502439181" sldId="1077"/>
        </pc:sldMkLst>
      </pc:sldChg>
      <pc:sldChg chg="addSp delSp modSp add mod">
        <pc:chgData name="di wang" userId="6c0d869067c4194b" providerId="LiveId" clId="{195008DF-AA46-4719-ACF3-D28A40FD6131}" dt="2024-06-23T08:17:33.791" v="4961" actId="962"/>
        <pc:sldMkLst>
          <pc:docMk/>
          <pc:sldMk cId="1914686479" sldId="1078"/>
        </pc:sldMkLst>
      </pc:sldChg>
      <pc:sldChg chg="addSp delSp modSp add mod ord delAnim modAnim">
        <pc:chgData name="di wang" userId="6c0d869067c4194b" providerId="LiveId" clId="{195008DF-AA46-4719-ACF3-D28A40FD6131}" dt="2024-07-17T06:50:08.314" v="6550" actId="20577"/>
        <pc:sldMkLst>
          <pc:docMk/>
          <pc:sldMk cId="343589462" sldId="1079"/>
        </pc:sldMkLst>
      </pc:sldChg>
      <pc:sldChg chg="addSp modSp add mod">
        <pc:chgData name="di wang" userId="6c0d869067c4194b" providerId="LiveId" clId="{195008DF-AA46-4719-ACF3-D28A40FD6131}" dt="2024-07-17T06:51:06.908" v="6566" actId="20577"/>
        <pc:sldMkLst>
          <pc:docMk/>
          <pc:sldMk cId="1803877733" sldId="1080"/>
        </pc:sldMkLst>
      </pc:sldChg>
      <pc:sldChg chg="addSp delSp modSp add mod ord">
        <pc:chgData name="di wang" userId="6c0d869067c4194b" providerId="LiveId" clId="{195008DF-AA46-4719-ACF3-D28A40FD6131}" dt="2024-07-17T06:50:14.039" v="6552" actId="20577"/>
        <pc:sldMkLst>
          <pc:docMk/>
          <pc:sldMk cId="522195821" sldId="1081"/>
        </pc:sldMkLst>
      </pc:sldChg>
      <pc:sldChg chg="addSp delSp modSp add mod">
        <pc:chgData name="di wang" userId="6c0d869067c4194b" providerId="LiveId" clId="{195008DF-AA46-4719-ACF3-D28A40FD6131}" dt="2024-07-17T06:50:22.759" v="6556" actId="20577"/>
        <pc:sldMkLst>
          <pc:docMk/>
          <pc:sldMk cId="1583985040" sldId="1082"/>
        </pc:sldMkLst>
      </pc:sldChg>
      <pc:sldChg chg="del">
        <pc:chgData name="di wang" userId="6c0d869067c4194b" providerId="LiveId" clId="{195008DF-AA46-4719-ACF3-D28A40FD6131}" dt="2024-06-23T08:18:16.151" v="4962"/>
        <pc:sldMkLst>
          <pc:docMk/>
          <pc:sldMk cId="693589912" sldId="1083"/>
        </pc:sldMkLst>
      </pc:sldChg>
      <pc:sldChg chg="addSp delSp modSp del mod ord">
        <pc:chgData name="di wang" userId="6c0d869067c4194b" providerId="LiveId" clId="{195008DF-AA46-4719-ACF3-D28A40FD6131}" dt="2024-07-17T06:49:51.524" v="6545" actId="2696"/>
        <pc:sldMkLst>
          <pc:docMk/>
          <pc:sldMk cId="2289745216" sldId="1083"/>
        </pc:sldMkLst>
      </pc:sldChg>
      <pc:sldChg chg="add del">
        <pc:chgData name="di wang" userId="6c0d869067c4194b" providerId="LiveId" clId="{195008DF-AA46-4719-ACF3-D28A40FD6131}" dt="2024-06-23T08:18:44.527" v="4964" actId="2696"/>
        <pc:sldMkLst>
          <pc:docMk/>
          <pc:sldMk cId="3031045415" sldId="1083"/>
        </pc:sldMkLst>
      </pc:sldChg>
      <pc:sldChg chg="addSp delSp modSp add del mod ord">
        <pc:chgData name="di wang" userId="6c0d869067c4194b" providerId="LiveId" clId="{195008DF-AA46-4719-ACF3-D28A40FD6131}" dt="2024-07-17T06:49:53.591" v="6546" actId="2696"/>
        <pc:sldMkLst>
          <pc:docMk/>
          <pc:sldMk cId="1437265065" sldId="1084"/>
        </pc:sldMkLst>
      </pc:sldChg>
      <pc:sldChg chg="addSp delSp modSp add mod">
        <pc:chgData name="di wang" userId="6c0d869067c4194b" providerId="LiveId" clId="{195008DF-AA46-4719-ACF3-D28A40FD6131}" dt="2024-07-17T06:52:16.584" v="6574" actId="1076"/>
        <pc:sldMkLst>
          <pc:docMk/>
          <pc:sldMk cId="3966683055" sldId="1085"/>
        </pc:sldMkLst>
      </pc:sldChg>
      <pc:sldChg chg="del">
        <pc:chgData name="di wang" userId="6c0d869067c4194b" providerId="LiveId" clId="{195008DF-AA46-4719-ACF3-D28A40FD6131}" dt="2024-07-10T12:53:56.549" v="6375"/>
        <pc:sldMkLst>
          <pc:docMk/>
          <pc:sldMk cId="9644185" sldId="1086"/>
        </pc:sldMkLst>
      </pc:sldChg>
      <pc:sldChg chg="delSp modSp add mod">
        <pc:chgData name="di wang" userId="6c0d869067c4194b" providerId="LiveId" clId="{195008DF-AA46-4719-ACF3-D28A40FD6131}" dt="2024-07-17T06:50:48.567" v="6562" actId="20577"/>
        <pc:sldMkLst>
          <pc:docMk/>
          <pc:sldMk cId="3051020743" sldId="1086"/>
        </pc:sldMkLst>
      </pc:sldChg>
    </pc:docChg>
  </pc:docChgLst>
  <pc:docChgLst>
    <pc:chgData name="di wang" userId="6c0d869067c4194b" providerId="LiveId" clId="{3F56B5A7-F098-4C20-94BA-F563E4F96469}"/>
    <pc:docChg chg="custSel modSld">
      <pc:chgData name="di wang" userId="6c0d869067c4194b" providerId="LiveId" clId="{3F56B5A7-F098-4C20-94BA-F563E4F96469}" dt="2025-02-09T14:14:54.700" v="36" actId="478"/>
      <pc:docMkLst>
        <pc:docMk/>
      </pc:docMkLst>
      <pc:sldChg chg="addSp delSp modSp mod">
        <pc:chgData name="di wang" userId="6c0d869067c4194b" providerId="LiveId" clId="{3F56B5A7-F098-4C20-94BA-F563E4F96469}" dt="2025-02-09T13:24:50.051" v="16" actId="21"/>
        <pc:sldMkLst>
          <pc:docMk/>
          <pc:sldMk cId="875936214" sldId="1072"/>
        </pc:sldMkLst>
      </pc:sldChg>
      <pc:sldChg chg="delSp modSp mod">
        <pc:chgData name="di wang" userId="6c0d869067c4194b" providerId="LiveId" clId="{3F56B5A7-F098-4C20-94BA-F563E4F96469}" dt="2025-02-09T14:14:54.700" v="36" actId="478"/>
        <pc:sldMkLst>
          <pc:docMk/>
          <pc:sldMk cId="3512371358" sldId="1109"/>
        </pc:sldMkLst>
      </pc:sldChg>
    </pc:docChg>
  </pc:docChgLst>
  <pc:docChgLst>
    <pc:chgData name="wang di" userId="6c0d869067c4194b" providerId="LiveId" clId="{34C0A0C9-F500-4D21-86D9-5A16C7742615}"/>
    <pc:docChg chg="custSel modSld">
      <pc:chgData name="wang di" userId="6c0d869067c4194b" providerId="LiveId" clId="{34C0A0C9-F500-4D21-86D9-5A16C7742615}" dt="2022-08-18T12:14:54.967" v="0" actId="21"/>
      <pc:docMkLst>
        <pc:docMk/>
      </pc:docMkLst>
      <pc:sldChg chg="delSp mod">
        <pc:chgData name="wang di" userId="6c0d869067c4194b" providerId="LiveId" clId="{34C0A0C9-F500-4D21-86D9-5A16C7742615}" dt="2022-08-18T12:14:54.967" v="0" actId="21"/>
        <pc:sldMkLst>
          <pc:docMk/>
          <pc:sldMk cId="0" sldId="828"/>
        </pc:sldMkLst>
      </pc:sldChg>
    </pc:docChg>
  </pc:docChgLst>
  <pc:docChgLst>
    <pc:chgData name="di wang" userId="6c0d869067c4194b" providerId="LiveId" clId="{6320907F-A771-4DB3-B878-2594FC460307}"/>
    <pc:docChg chg="custSel modSld">
      <pc:chgData name="di wang" userId="6c0d869067c4194b" providerId="LiveId" clId="{6320907F-A771-4DB3-B878-2594FC460307}" dt="2023-10-13T07:31:37.262" v="41" actId="1076"/>
      <pc:docMkLst>
        <pc:docMk/>
      </pc:docMkLst>
    </pc:docChg>
  </pc:docChgLst>
  <pc:docChgLst>
    <pc:chgData name="di wang" userId="6c0d869067c4194b" providerId="LiveId" clId="{FD96AEC6-1520-4708-B3DD-4327F3FC65DA}"/>
    <pc:docChg chg="custSel modSld">
      <pc:chgData name="di wang" userId="6c0d869067c4194b" providerId="LiveId" clId="{FD96AEC6-1520-4708-B3DD-4327F3FC65DA}" dt="2024-10-08T02:01:31.505" v="55" actId="962"/>
      <pc:docMkLst>
        <pc:docMk/>
      </pc:docMkLst>
      <pc:sldChg chg="delSp modSp mod">
        <pc:chgData name="di wang" userId="6c0d869067c4194b" providerId="LiveId" clId="{FD96AEC6-1520-4708-B3DD-4327F3FC65DA}" dt="2024-10-08T01:59:50.402" v="17" actId="962"/>
        <pc:sldMkLst>
          <pc:docMk/>
          <pc:sldMk cId="3836064337" sldId="1034"/>
        </pc:sldMkLst>
      </pc:sldChg>
      <pc:sldChg chg="delSp modSp mod">
        <pc:chgData name="di wang" userId="6c0d869067c4194b" providerId="LiveId" clId="{FD96AEC6-1520-4708-B3DD-4327F3FC65DA}" dt="2024-10-08T02:01:31.505" v="55" actId="962"/>
        <pc:sldMkLst>
          <pc:docMk/>
          <pc:sldMk cId="3582704650" sldId="1076"/>
        </pc:sldMkLst>
      </pc:sldChg>
    </pc:docChg>
  </pc:docChgLst>
  <pc:docChgLst>
    <pc:chgData name="di wang" userId="6c0d869067c4194b" providerId="LiveId" clId="{16DA58FF-72D1-424F-9368-D9187D5DA2D6}"/>
    <pc:docChg chg="undo custSel delSld modSld sldOrd">
      <pc:chgData name="di wang" userId="6c0d869067c4194b" providerId="LiveId" clId="{16DA58FF-72D1-424F-9368-D9187D5DA2D6}" dt="2024-10-27T03:08:38.421" v="468" actId="20577"/>
      <pc:docMkLst>
        <pc:docMk/>
      </pc:docMkLst>
      <pc:sldChg chg="modSp mod">
        <pc:chgData name="di wang" userId="6c0d869067c4194b" providerId="LiveId" clId="{16DA58FF-72D1-424F-9368-D9187D5DA2D6}" dt="2024-10-24T15:09:40.143" v="69" actId="20577"/>
        <pc:sldMkLst>
          <pc:docMk/>
          <pc:sldMk cId="0" sldId="981"/>
        </pc:sldMkLst>
      </pc:sldChg>
      <pc:sldChg chg="addSp delSp modSp mod">
        <pc:chgData name="di wang" userId="6c0d869067c4194b" providerId="LiveId" clId="{16DA58FF-72D1-424F-9368-D9187D5DA2D6}" dt="2024-10-26T03:53:44.340" v="324" actId="1076"/>
        <pc:sldMkLst>
          <pc:docMk/>
          <pc:sldMk cId="0" sldId="987"/>
        </pc:sldMkLst>
      </pc:sldChg>
      <pc:sldChg chg="addSp delSp modSp mod">
        <pc:chgData name="di wang" userId="6c0d869067c4194b" providerId="LiveId" clId="{16DA58FF-72D1-424F-9368-D9187D5DA2D6}" dt="2024-10-24T15:07:27.565" v="39" actId="1076"/>
        <pc:sldMkLst>
          <pc:docMk/>
          <pc:sldMk cId="210760639" sldId="1031"/>
        </pc:sldMkLst>
      </pc:sldChg>
      <pc:sldChg chg="modSp mod">
        <pc:chgData name="di wang" userId="6c0d869067c4194b" providerId="LiveId" clId="{16DA58FF-72D1-424F-9368-D9187D5DA2D6}" dt="2024-10-24T15:07:44.979" v="43" actId="20577"/>
        <pc:sldMkLst>
          <pc:docMk/>
          <pc:sldMk cId="1294901807" sldId="1032"/>
        </pc:sldMkLst>
      </pc:sldChg>
      <pc:sldChg chg="del">
        <pc:chgData name="di wang" userId="6c0d869067c4194b" providerId="LiveId" clId="{16DA58FF-72D1-424F-9368-D9187D5DA2D6}" dt="2024-10-24T15:05:45.530" v="21" actId="2696"/>
        <pc:sldMkLst>
          <pc:docMk/>
          <pc:sldMk cId="2867378387" sldId="1033"/>
        </pc:sldMkLst>
      </pc:sldChg>
      <pc:sldChg chg="modSp mod">
        <pc:chgData name="di wang" userId="6c0d869067c4194b" providerId="LiveId" clId="{16DA58FF-72D1-424F-9368-D9187D5DA2D6}" dt="2024-10-24T15:08:07.274" v="51" actId="20577"/>
        <pc:sldMkLst>
          <pc:docMk/>
          <pc:sldMk cId="3836064337" sldId="1034"/>
        </pc:sldMkLst>
      </pc:sldChg>
      <pc:sldChg chg="modSp mod">
        <pc:chgData name="di wang" userId="6c0d869067c4194b" providerId="LiveId" clId="{16DA58FF-72D1-424F-9368-D9187D5DA2D6}" dt="2024-10-24T15:08:59.632" v="61" actId="20577"/>
        <pc:sldMkLst>
          <pc:docMk/>
          <pc:sldMk cId="784969171" sldId="1035"/>
        </pc:sldMkLst>
      </pc:sldChg>
      <pc:sldChg chg="modSp mod">
        <pc:chgData name="di wang" userId="6c0d869067c4194b" providerId="LiveId" clId="{16DA58FF-72D1-424F-9368-D9187D5DA2D6}" dt="2024-10-24T15:09:46.719" v="71" actId="20577"/>
        <pc:sldMkLst>
          <pc:docMk/>
          <pc:sldMk cId="349626122" sldId="1064"/>
        </pc:sldMkLst>
      </pc:sldChg>
      <pc:sldChg chg="modSp mod">
        <pc:chgData name="di wang" userId="6c0d869067c4194b" providerId="LiveId" clId="{16DA58FF-72D1-424F-9368-D9187D5DA2D6}" dt="2024-10-27T03:08:38.421" v="468" actId="20577"/>
        <pc:sldMkLst>
          <pc:docMk/>
          <pc:sldMk cId="2278960386" sldId="1069"/>
        </pc:sldMkLst>
      </pc:sldChg>
      <pc:sldChg chg="modSp mod">
        <pc:chgData name="di wang" userId="6c0d869067c4194b" providerId="LiveId" clId="{16DA58FF-72D1-424F-9368-D9187D5DA2D6}" dt="2024-10-24T15:05:49.644" v="23" actId="20577"/>
        <pc:sldMkLst>
          <pc:docMk/>
          <pc:sldMk cId="1231323661" sldId="1070"/>
        </pc:sldMkLst>
      </pc:sldChg>
      <pc:sldChg chg="addSp modSp mod">
        <pc:chgData name="di wang" userId="6c0d869067c4194b" providerId="LiveId" clId="{16DA58FF-72D1-424F-9368-D9187D5DA2D6}" dt="2024-10-24T15:06:26.435" v="30" actId="1076"/>
        <pc:sldMkLst>
          <pc:docMk/>
          <pc:sldMk cId="4009606448" sldId="1071"/>
        </pc:sldMkLst>
      </pc:sldChg>
      <pc:sldChg chg="modSp mod">
        <pc:chgData name="di wang" userId="6c0d869067c4194b" providerId="LiveId" clId="{16DA58FF-72D1-424F-9368-D9187D5DA2D6}" dt="2024-10-24T15:07:36.064" v="41" actId="20577"/>
        <pc:sldMkLst>
          <pc:docMk/>
          <pc:sldMk cId="875936214" sldId="1072"/>
        </pc:sldMkLst>
      </pc:sldChg>
      <pc:sldChg chg="modSp mod">
        <pc:chgData name="di wang" userId="6c0d869067c4194b" providerId="LiveId" clId="{16DA58FF-72D1-424F-9368-D9187D5DA2D6}" dt="2024-10-24T15:07:49.155" v="45" actId="20577"/>
        <pc:sldMkLst>
          <pc:docMk/>
          <pc:sldMk cId="314219541" sldId="1075"/>
        </pc:sldMkLst>
      </pc:sldChg>
      <pc:sldChg chg="addSp modSp mod modAnim">
        <pc:chgData name="di wang" userId="6c0d869067c4194b" providerId="LiveId" clId="{16DA58FF-72D1-424F-9368-D9187D5DA2D6}" dt="2024-10-27T03:00:34.050" v="454" actId="1076"/>
        <pc:sldMkLst>
          <pc:docMk/>
          <pc:sldMk cId="3582704650" sldId="1076"/>
        </pc:sldMkLst>
      </pc:sldChg>
      <pc:sldChg chg="modSp mod">
        <pc:chgData name="di wang" userId="6c0d869067c4194b" providerId="LiveId" clId="{16DA58FF-72D1-424F-9368-D9187D5DA2D6}" dt="2024-10-24T15:21:03.952" v="182" actId="1076"/>
        <pc:sldMkLst>
          <pc:docMk/>
          <pc:sldMk cId="2502439181" sldId="1077"/>
        </pc:sldMkLst>
      </pc:sldChg>
      <pc:sldChg chg="modSp mod">
        <pc:chgData name="di wang" userId="6c0d869067c4194b" providerId="LiveId" clId="{16DA58FF-72D1-424F-9368-D9187D5DA2D6}" dt="2024-10-24T15:09:55.061" v="73" actId="20577"/>
        <pc:sldMkLst>
          <pc:docMk/>
          <pc:sldMk cId="343589462" sldId="1079"/>
        </pc:sldMkLst>
      </pc:sldChg>
      <pc:sldChg chg="modSp mod">
        <pc:chgData name="di wang" userId="6c0d869067c4194b" providerId="LiveId" clId="{16DA58FF-72D1-424F-9368-D9187D5DA2D6}" dt="2024-10-24T15:10:21.930" v="85" actId="20577"/>
        <pc:sldMkLst>
          <pc:docMk/>
          <pc:sldMk cId="1803877733" sldId="1080"/>
        </pc:sldMkLst>
      </pc:sldChg>
      <pc:sldChg chg="modSp mod">
        <pc:chgData name="di wang" userId="6c0d869067c4194b" providerId="LiveId" clId="{16DA58FF-72D1-424F-9368-D9187D5DA2D6}" dt="2024-10-24T15:09:59.686" v="75" actId="20577"/>
        <pc:sldMkLst>
          <pc:docMk/>
          <pc:sldMk cId="1583985040" sldId="1082"/>
        </pc:sldMkLst>
      </pc:sldChg>
      <pc:sldChg chg="addSp delSp modSp mod addAnim delAnim modAnim">
        <pc:chgData name="di wang" userId="6c0d869067c4194b" providerId="LiveId" clId="{16DA58FF-72D1-424F-9368-D9187D5DA2D6}" dt="2024-10-27T03:05:34.526" v="460" actId="1076"/>
        <pc:sldMkLst>
          <pc:docMk/>
          <pc:sldMk cId="4051899763" sldId="1096"/>
        </pc:sldMkLst>
      </pc:sldChg>
      <pc:sldChg chg="modSp mod">
        <pc:chgData name="di wang" userId="6c0d869067c4194b" providerId="LiveId" clId="{16DA58FF-72D1-424F-9368-D9187D5DA2D6}" dt="2024-10-24T15:07:58.915" v="49" actId="20577"/>
        <pc:sldMkLst>
          <pc:docMk/>
          <pc:sldMk cId="3965716700" sldId="1098"/>
        </pc:sldMkLst>
      </pc:sldChg>
      <pc:sldChg chg="modSp mod">
        <pc:chgData name="di wang" userId="6c0d869067c4194b" providerId="LiveId" clId="{16DA58FF-72D1-424F-9368-D9187D5DA2D6}" dt="2024-10-24T15:08:34.967" v="53" actId="20577"/>
        <pc:sldMkLst>
          <pc:docMk/>
          <pc:sldMk cId="3116249365" sldId="1099"/>
        </pc:sldMkLst>
      </pc:sldChg>
      <pc:sldChg chg="modSp mod">
        <pc:chgData name="di wang" userId="6c0d869067c4194b" providerId="LiveId" clId="{16DA58FF-72D1-424F-9368-D9187D5DA2D6}" dt="2024-10-24T15:10:04.731" v="77" actId="20577"/>
        <pc:sldMkLst>
          <pc:docMk/>
          <pc:sldMk cId="3352110203" sldId="1100"/>
        </pc:sldMkLst>
      </pc:sldChg>
      <pc:sldChg chg="modSp mod">
        <pc:chgData name="di wang" userId="6c0d869067c4194b" providerId="LiveId" clId="{16DA58FF-72D1-424F-9368-D9187D5DA2D6}" dt="2024-10-24T15:10:10.534" v="79" actId="20577"/>
        <pc:sldMkLst>
          <pc:docMk/>
          <pc:sldMk cId="1649651219" sldId="1101"/>
        </pc:sldMkLst>
      </pc:sldChg>
      <pc:sldChg chg="modSp mod ord">
        <pc:chgData name="di wang" userId="6c0d869067c4194b" providerId="LiveId" clId="{16DA58FF-72D1-424F-9368-D9187D5DA2D6}" dt="2024-10-24T15:09:35.216" v="67" actId="20577"/>
        <pc:sldMkLst>
          <pc:docMk/>
          <pc:sldMk cId="3681220778" sldId="1102"/>
        </pc:sldMkLst>
      </pc:sldChg>
    </pc:docChg>
  </pc:docChgLst>
  <pc:docChgLst>
    <pc:chgData name="di wang" userId="6c0d869067c4194b" providerId="LiveId" clId="{4D334112-CDCA-43F7-94F5-4EA3CC249114}"/>
    <pc:docChg chg="undo redo custSel addSld delSld modSld">
      <pc:chgData name="di wang" userId="6c0d869067c4194b" providerId="LiveId" clId="{4D334112-CDCA-43F7-94F5-4EA3CC249114}" dt="2024-08-30T12:28:56.358" v="1188" actId="14100"/>
      <pc:docMkLst>
        <pc:docMk/>
      </pc:docMkLst>
      <pc:sldChg chg="addSp delSp modSp mod">
        <pc:chgData name="di wang" userId="6c0d869067c4194b" providerId="LiveId" clId="{4D334112-CDCA-43F7-94F5-4EA3CC249114}" dt="2024-08-30T12:28:56.358" v="1188" actId="14100"/>
        <pc:sldMkLst>
          <pc:docMk/>
          <pc:sldMk cId="0" sldId="828"/>
        </pc:sldMkLst>
      </pc:sldChg>
      <pc:sldChg chg="addSp delSp modSp mod">
        <pc:chgData name="di wang" userId="6c0d869067c4194b" providerId="LiveId" clId="{4D334112-CDCA-43F7-94F5-4EA3CC249114}" dt="2024-08-23T05:57:43.418" v="126" actId="20577"/>
        <pc:sldMkLst>
          <pc:docMk/>
          <pc:sldMk cId="0" sldId="987"/>
        </pc:sldMkLst>
      </pc:sldChg>
      <pc:sldChg chg="delSp del mod">
        <pc:chgData name="di wang" userId="6c0d869067c4194b" providerId="LiveId" clId="{4D334112-CDCA-43F7-94F5-4EA3CC249114}" dt="2024-08-23T05:49:27.966" v="72" actId="2696"/>
        <pc:sldMkLst>
          <pc:docMk/>
          <pc:sldMk cId="0" sldId="989"/>
        </pc:sldMkLst>
      </pc:sldChg>
      <pc:sldChg chg="delSp mod">
        <pc:chgData name="di wang" userId="6c0d869067c4194b" providerId="LiveId" clId="{4D334112-CDCA-43F7-94F5-4EA3CC249114}" dt="2024-08-23T05:41:37.105" v="4" actId="478"/>
        <pc:sldMkLst>
          <pc:docMk/>
          <pc:sldMk cId="3103441985" sldId="1025"/>
        </pc:sldMkLst>
      </pc:sldChg>
      <pc:sldChg chg="delSp mod">
        <pc:chgData name="di wang" userId="6c0d869067c4194b" providerId="LiveId" clId="{4D334112-CDCA-43F7-94F5-4EA3CC249114}" dt="2024-08-23T05:42:12.022" v="18" actId="478"/>
        <pc:sldMkLst>
          <pc:docMk/>
          <pc:sldMk cId="210760639" sldId="1031"/>
        </pc:sldMkLst>
      </pc:sldChg>
      <pc:sldChg chg="delSp mod">
        <pc:chgData name="di wang" userId="6c0d869067c4194b" providerId="LiveId" clId="{4D334112-CDCA-43F7-94F5-4EA3CC249114}" dt="2024-08-23T05:42:19.655" v="22" actId="478"/>
        <pc:sldMkLst>
          <pc:docMk/>
          <pc:sldMk cId="1294901807" sldId="1032"/>
        </pc:sldMkLst>
      </pc:sldChg>
      <pc:sldChg chg="delSp mod">
        <pc:chgData name="di wang" userId="6c0d869067c4194b" providerId="LiveId" clId="{4D334112-CDCA-43F7-94F5-4EA3CC249114}" dt="2024-08-23T05:42:42.149" v="30" actId="478"/>
        <pc:sldMkLst>
          <pc:docMk/>
          <pc:sldMk cId="3836064337" sldId="1034"/>
        </pc:sldMkLst>
      </pc:sldChg>
      <pc:sldChg chg="delSp modSp mod">
        <pc:chgData name="di wang" userId="6c0d869067c4194b" providerId="LiveId" clId="{4D334112-CDCA-43F7-94F5-4EA3CC249114}" dt="2024-08-23T06:20:17.002" v="297" actId="1076"/>
        <pc:sldMkLst>
          <pc:docMk/>
          <pc:sldMk cId="784969171" sldId="1035"/>
        </pc:sldMkLst>
      </pc:sldChg>
      <pc:sldChg chg="delSp mod">
        <pc:chgData name="di wang" userId="6c0d869067c4194b" providerId="LiveId" clId="{4D334112-CDCA-43F7-94F5-4EA3CC249114}" dt="2024-08-23T05:42:58.194" v="38" actId="478"/>
        <pc:sldMkLst>
          <pc:docMk/>
          <pc:sldMk cId="349626122" sldId="1064"/>
        </pc:sldMkLst>
      </pc:sldChg>
      <pc:sldChg chg="delSp mod">
        <pc:chgData name="di wang" userId="6c0d869067c4194b" providerId="LiveId" clId="{4D334112-CDCA-43F7-94F5-4EA3CC249114}" dt="2024-08-23T05:41:41.138" v="6" actId="478"/>
        <pc:sldMkLst>
          <pc:docMk/>
          <pc:sldMk cId="653585167" sldId="1065"/>
        </pc:sldMkLst>
      </pc:sldChg>
      <pc:sldChg chg="delSp mod">
        <pc:chgData name="di wang" userId="6c0d869067c4194b" providerId="LiveId" clId="{4D334112-CDCA-43F7-94F5-4EA3CC249114}" dt="2024-08-23T05:42:03.633" v="14" actId="478"/>
        <pc:sldMkLst>
          <pc:docMk/>
          <pc:sldMk cId="1657723961" sldId="1066"/>
        </pc:sldMkLst>
      </pc:sldChg>
      <pc:sldChg chg="delSp mod">
        <pc:chgData name="di wang" userId="6c0d869067c4194b" providerId="LiveId" clId="{4D334112-CDCA-43F7-94F5-4EA3CC249114}" dt="2024-08-23T05:42:36.147" v="28" actId="478"/>
        <pc:sldMkLst>
          <pc:docMk/>
          <pc:sldMk cId="2658635275" sldId="1067"/>
        </pc:sldMkLst>
      </pc:sldChg>
      <pc:sldChg chg="delSp mod">
        <pc:chgData name="di wang" userId="6c0d869067c4194b" providerId="LiveId" clId="{4D334112-CDCA-43F7-94F5-4EA3CC249114}" dt="2024-08-23T05:43:08.516" v="42" actId="478"/>
        <pc:sldMkLst>
          <pc:docMk/>
          <pc:sldMk cId="750024974" sldId="1068"/>
        </pc:sldMkLst>
      </pc:sldChg>
      <pc:sldChg chg="delSp mod">
        <pc:chgData name="di wang" userId="6c0d869067c4194b" providerId="LiveId" clId="{4D334112-CDCA-43F7-94F5-4EA3CC249114}" dt="2024-08-23T05:42:30.559" v="26" actId="478"/>
        <pc:sldMkLst>
          <pc:docMk/>
          <pc:sldMk cId="2278960386" sldId="1069"/>
        </pc:sldMkLst>
      </pc:sldChg>
      <pc:sldChg chg="addSp delSp modSp mod">
        <pc:chgData name="di wang" userId="6c0d869067c4194b" providerId="LiveId" clId="{4D334112-CDCA-43F7-94F5-4EA3CC249114}" dt="2024-08-23T05:51:40.953" v="85" actId="1076"/>
        <pc:sldMkLst>
          <pc:docMk/>
          <pc:sldMk cId="1231323661" sldId="1070"/>
        </pc:sldMkLst>
      </pc:sldChg>
      <pc:sldChg chg="delSp mod">
        <pc:chgData name="di wang" userId="6c0d869067c4194b" providerId="LiveId" clId="{4D334112-CDCA-43F7-94F5-4EA3CC249114}" dt="2024-08-23T05:42:07.556" v="16" actId="478"/>
        <pc:sldMkLst>
          <pc:docMk/>
          <pc:sldMk cId="4009606448" sldId="1071"/>
        </pc:sldMkLst>
      </pc:sldChg>
      <pc:sldChg chg="delSp mod">
        <pc:chgData name="di wang" userId="6c0d869067c4194b" providerId="LiveId" clId="{4D334112-CDCA-43F7-94F5-4EA3CC249114}" dt="2024-08-23T05:42:15.569" v="20" actId="478"/>
        <pc:sldMkLst>
          <pc:docMk/>
          <pc:sldMk cId="875936214" sldId="1072"/>
        </pc:sldMkLst>
      </pc:sldChg>
      <pc:sldChg chg="delSp mod">
        <pc:chgData name="di wang" userId="6c0d869067c4194b" providerId="LiveId" clId="{4D334112-CDCA-43F7-94F5-4EA3CC249114}" dt="2024-08-23T05:42:26.918" v="24" actId="478"/>
        <pc:sldMkLst>
          <pc:docMk/>
          <pc:sldMk cId="314219541" sldId="1075"/>
        </pc:sldMkLst>
      </pc:sldChg>
      <pc:sldChg chg="delSp mod">
        <pc:chgData name="di wang" userId="6c0d869067c4194b" providerId="LiveId" clId="{4D334112-CDCA-43F7-94F5-4EA3CC249114}" dt="2024-08-23T05:42:45.798" v="32" actId="478"/>
        <pc:sldMkLst>
          <pc:docMk/>
          <pc:sldMk cId="3582704650" sldId="1076"/>
        </pc:sldMkLst>
      </pc:sldChg>
      <pc:sldChg chg="delSp mod">
        <pc:chgData name="di wang" userId="6c0d869067c4194b" providerId="LiveId" clId="{4D334112-CDCA-43F7-94F5-4EA3CC249114}" dt="2024-08-23T05:42:49.925" v="34" actId="478"/>
        <pc:sldMkLst>
          <pc:docMk/>
          <pc:sldMk cId="2502439181" sldId="1077"/>
        </pc:sldMkLst>
      </pc:sldChg>
      <pc:sldChg chg="delSp modSp mod">
        <pc:chgData name="di wang" userId="6c0d869067c4194b" providerId="LiveId" clId="{4D334112-CDCA-43F7-94F5-4EA3CC249114}" dt="2024-08-23T06:09:54.181" v="226" actId="20577"/>
        <pc:sldMkLst>
          <pc:docMk/>
          <pc:sldMk cId="343589462" sldId="1079"/>
        </pc:sldMkLst>
      </pc:sldChg>
      <pc:sldChg chg="addSp delSp modSp mod">
        <pc:chgData name="di wang" userId="6c0d869067c4194b" providerId="LiveId" clId="{4D334112-CDCA-43F7-94F5-4EA3CC249114}" dt="2024-08-23T07:06:46.204" v="982" actId="20577"/>
        <pc:sldMkLst>
          <pc:docMk/>
          <pc:sldMk cId="1803877733" sldId="1080"/>
        </pc:sldMkLst>
      </pc:sldChg>
      <pc:sldChg chg="delSp modSp mod">
        <pc:chgData name="di wang" userId="6c0d869067c4194b" providerId="LiveId" clId="{4D334112-CDCA-43F7-94F5-4EA3CC249114}" dt="2024-08-23T06:10:00.912" v="228" actId="20577"/>
        <pc:sldMkLst>
          <pc:docMk/>
          <pc:sldMk cId="522195821" sldId="1081"/>
        </pc:sldMkLst>
      </pc:sldChg>
      <pc:sldChg chg="delSp modSp mod">
        <pc:chgData name="di wang" userId="6c0d869067c4194b" providerId="LiveId" clId="{4D334112-CDCA-43F7-94F5-4EA3CC249114}" dt="2024-08-23T06:10:18.942" v="230" actId="20577"/>
        <pc:sldMkLst>
          <pc:docMk/>
          <pc:sldMk cId="1583985040" sldId="1082"/>
        </pc:sldMkLst>
      </pc:sldChg>
      <pc:sldChg chg="addSp delSp modSp mod">
        <pc:chgData name="di wang" userId="6c0d869067c4194b" providerId="LiveId" clId="{4D334112-CDCA-43F7-94F5-4EA3CC249114}" dt="2024-08-23T07:14:31.481" v="1118" actId="207"/>
        <pc:sldMkLst>
          <pc:docMk/>
          <pc:sldMk cId="3966683055" sldId="1085"/>
        </pc:sldMkLst>
      </pc:sldChg>
      <pc:sldChg chg="delSp modSp del mod">
        <pc:chgData name="di wang" userId="6c0d869067c4194b" providerId="LiveId" clId="{4D334112-CDCA-43F7-94F5-4EA3CC249114}" dt="2024-08-23T07:06:34.148" v="978" actId="2696"/>
        <pc:sldMkLst>
          <pc:docMk/>
          <pc:sldMk cId="3051020743" sldId="1086"/>
        </pc:sldMkLst>
      </pc:sldChg>
      <pc:sldChg chg="delSp modSp mod">
        <pc:chgData name="di wang" userId="6c0d869067c4194b" providerId="LiveId" clId="{4D334112-CDCA-43F7-94F5-4EA3CC249114}" dt="2024-08-23T05:57:37.969" v="124" actId="20577"/>
        <pc:sldMkLst>
          <pc:docMk/>
          <pc:sldMk cId="908445554" sldId="1092"/>
        </pc:sldMkLst>
      </pc:sldChg>
      <pc:sldChg chg="del">
        <pc:chgData name="di wang" userId="6c0d869067c4194b" providerId="LiveId" clId="{4D334112-CDCA-43F7-94F5-4EA3CC249114}" dt="2024-08-23T06:02:06.647" v="127"/>
        <pc:sldMkLst>
          <pc:docMk/>
          <pc:sldMk cId="1244059202" sldId="1093"/>
        </pc:sldMkLst>
      </pc:sldChg>
      <pc:sldChg chg="delSp modSp mod">
        <pc:chgData name="di wang" userId="6c0d869067c4194b" providerId="LiveId" clId="{4D334112-CDCA-43F7-94F5-4EA3CC249114}" dt="2024-08-23T06:17:44.672" v="286" actId="1076"/>
        <pc:sldMkLst>
          <pc:docMk/>
          <pc:sldMk cId="4259428451" sldId="1093"/>
        </pc:sldMkLst>
      </pc:sldChg>
      <pc:sldChg chg="delSp modSp add mod">
        <pc:chgData name="di wang" userId="6c0d869067c4194b" providerId="LiveId" clId="{4D334112-CDCA-43F7-94F5-4EA3CC249114}" dt="2024-08-23T06:17:26.784" v="283" actId="27636"/>
        <pc:sldMkLst>
          <pc:docMk/>
          <pc:sldMk cId="3789039816" sldId="1094"/>
        </pc:sldMkLst>
      </pc:sldChg>
      <pc:sldChg chg="addSp delSp modSp add mod">
        <pc:chgData name="di wang" userId="6c0d869067c4194b" providerId="LiveId" clId="{4D334112-CDCA-43F7-94F5-4EA3CC249114}" dt="2024-08-23T06:29:38.400" v="477" actId="962"/>
        <pc:sldMkLst>
          <pc:docMk/>
          <pc:sldMk cId="2055478960" sldId="1095"/>
        </pc:sldMkLst>
      </pc:sldChg>
      <pc:sldChg chg="addSp delSp modSp add mod">
        <pc:chgData name="di wang" userId="6c0d869067c4194b" providerId="LiveId" clId="{4D334112-CDCA-43F7-94F5-4EA3CC249114}" dt="2024-08-23T07:12:34.025" v="1094" actId="14100"/>
        <pc:sldMkLst>
          <pc:docMk/>
          <pc:sldMk cId="4051899763" sldId="1096"/>
        </pc:sldMkLst>
      </pc:sldChg>
    </pc:docChg>
  </pc:docChgLst>
  <pc:docChgLst>
    <pc:chgData name="di wang" userId="6c0d869067c4194b" providerId="LiveId" clId="{2D6F2270-154F-42C0-94DA-634CA76E7615}"/>
    <pc:docChg chg="undo custSel addSld delSld modSld sldOrd">
      <pc:chgData name="di wang" userId="6c0d869067c4194b" providerId="LiveId" clId="{2D6F2270-154F-42C0-94DA-634CA76E7615}" dt="2024-06-16T06:02:11.382" v="1194" actId="1076"/>
      <pc:docMkLst>
        <pc:docMk/>
      </pc:docMkLst>
      <pc:sldChg chg="addSp delSp modSp mod">
        <pc:chgData name="di wang" userId="6c0d869067c4194b" providerId="LiveId" clId="{2D6F2270-154F-42C0-94DA-634CA76E7615}" dt="2024-06-16T05:46:09.022" v="841" actId="1076"/>
        <pc:sldMkLst>
          <pc:docMk/>
          <pc:sldMk cId="0" sldId="989"/>
        </pc:sldMkLst>
      </pc:sldChg>
      <pc:sldChg chg="del">
        <pc:chgData name="di wang" userId="6c0d869067c4194b" providerId="LiveId" clId="{2D6F2270-154F-42C0-94DA-634CA76E7615}" dt="2024-06-16T04:03:37.507" v="23" actId="2696"/>
        <pc:sldMkLst>
          <pc:docMk/>
          <pc:sldMk cId="3597221654" sldId="1027"/>
        </pc:sldMkLst>
      </pc:sldChg>
      <pc:sldChg chg="del">
        <pc:chgData name="di wang" userId="6c0d869067c4194b" providerId="LiveId" clId="{2D6F2270-154F-42C0-94DA-634CA76E7615}" dt="2024-06-16T04:04:11.567" v="28" actId="2696"/>
        <pc:sldMkLst>
          <pc:docMk/>
          <pc:sldMk cId="3988154370" sldId="1028"/>
        </pc:sldMkLst>
      </pc:sldChg>
      <pc:sldChg chg="del">
        <pc:chgData name="di wang" userId="6c0d869067c4194b" providerId="LiveId" clId="{2D6F2270-154F-42C0-94DA-634CA76E7615}" dt="2024-06-16T04:03:35.227" v="22" actId="2696"/>
        <pc:sldMkLst>
          <pc:docMk/>
          <pc:sldMk cId="3546416951" sldId="1029"/>
        </pc:sldMkLst>
      </pc:sldChg>
      <pc:sldChg chg="modSp mod">
        <pc:chgData name="di wang" userId="6c0d869067c4194b" providerId="LiveId" clId="{2D6F2270-154F-42C0-94DA-634CA76E7615}" dt="2024-06-16T04:51:40.485" v="53" actId="20577"/>
        <pc:sldMkLst>
          <pc:docMk/>
          <pc:sldMk cId="2867378387" sldId="1033"/>
        </pc:sldMkLst>
      </pc:sldChg>
      <pc:sldChg chg="del">
        <pc:chgData name="di wang" userId="6c0d869067c4194b" providerId="LiveId" clId="{2D6F2270-154F-42C0-94DA-634CA76E7615}" dt="2024-06-16T05:08:12.848" v="398" actId="2696"/>
        <pc:sldMkLst>
          <pc:docMk/>
          <pc:sldMk cId="558598481" sldId="1039"/>
        </pc:sldMkLst>
      </pc:sldChg>
      <pc:sldChg chg="modSp add mod">
        <pc:chgData name="di wang" userId="6c0d869067c4194b" providerId="LiveId" clId="{2D6F2270-154F-42C0-94DA-634CA76E7615}" dt="2024-06-16T04:06:11.650" v="39" actId="14100"/>
        <pc:sldMkLst>
          <pc:docMk/>
          <pc:sldMk cId="653585167" sldId="1065"/>
        </pc:sldMkLst>
      </pc:sldChg>
      <pc:sldChg chg="modSp del mod">
        <pc:chgData name="di wang" userId="6c0d869067c4194b" providerId="LiveId" clId="{2D6F2270-154F-42C0-94DA-634CA76E7615}" dt="2024-06-16T04:01:41.665" v="8" actId="47"/>
        <pc:sldMkLst>
          <pc:docMk/>
          <pc:sldMk cId="3809501072" sldId="1065"/>
        </pc:sldMkLst>
      </pc:sldChg>
      <pc:sldChg chg="modSp del mod">
        <pc:chgData name="di wang" userId="6c0d869067c4194b" providerId="LiveId" clId="{2D6F2270-154F-42C0-94DA-634CA76E7615}" dt="2024-06-16T04:01:42.782" v="9" actId="47"/>
        <pc:sldMkLst>
          <pc:docMk/>
          <pc:sldMk cId="528029341" sldId="1066"/>
        </pc:sldMkLst>
      </pc:sldChg>
      <pc:sldChg chg="modSp add mod ord">
        <pc:chgData name="di wang" userId="6c0d869067c4194b" providerId="LiveId" clId="{2D6F2270-154F-42C0-94DA-634CA76E7615}" dt="2024-06-16T04:06:19.652" v="40" actId="14100"/>
        <pc:sldMkLst>
          <pc:docMk/>
          <pc:sldMk cId="1657723961" sldId="1066"/>
        </pc:sldMkLst>
      </pc:sldChg>
      <pc:sldChg chg="modSp add mod ord">
        <pc:chgData name="di wang" userId="6c0d869067c4194b" providerId="LiveId" clId="{2D6F2270-154F-42C0-94DA-634CA76E7615}" dt="2024-06-16T04:06:26.415" v="41" actId="14100"/>
        <pc:sldMkLst>
          <pc:docMk/>
          <pc:sldMk cId="2658635275" sldId="1067"/>
        </pc:sldMkLst>
      </pc:sldChg>
      <pc:sldChg chg="del">
        <pc:chgData name="di wang" userId="6c0d869067c4194b" providerId="LiveId" clId="{2D6F2270-154F-42C0-94DA-634CA76E7615}" dt="2024-06-16T04:01:44.296" v="10" actId="47"/>
        <pc:sldMkLst>
          <pc:docMk/>
          <pc:sldMk cId="4034178422" sldId="1067"/>
        </pc:sldMkLst>
      </pc:sldChg>
      <pc:sldChg chg="modSp add ord">
        <pc:chgData name="di wang" userId="6c0d869067c4194b" providerId="LiveId" clId="{2D6F2270-154F-42C0-94DA-634CA76E7615}" dt="2024-06-16T04:03:30.414" v="21"/>
        <pc:sldMkLst>
          <pc:docMk/>
          <pc:sldMk cId="750024974" sldId="1068"/>
        </pc:sldMkLst>
      </pc:sldChg>
      <pc:sldChg chg="del">
        <pc:chgData name="di wang" userId="6c0d869067c4194b" providerId="LiveId" clId="{2D6F2270-154F-42C0-94DA-634CA76E7615}" dt="2024-06-16T04:01:45.248" v="11" actId="47"/>
        <pc:sldMkLst>
          <pc:docMk/>
          <pc:sldMk cId="2620653965" sldId="1068"/>
        </pc:sldMkLst>
      </pc:sldChg>
      <pc:sldChg chg="modSp add del ord">
        <pc:chgData name="di wang" userId="6c0d869067c4194b" providerId="LiveId" clId="{2D6F2270-154F-42C0-94DA-634CA76E7615}" dt="2024-06-16T04:04:54.706" v="35" actId="2696"/>
        <pc:sldMkLst>
          <pc:docMk/>
          <pc:sldMk cId="580674026" sldId="1069"/>
        </pc:sldMkLst>
      </pc:sldChg>
      <pc:sldChg chg="add">
        <pc:chgData name="di wang" userId="6c0d869067c4194b" providerId="LiveId" clId="{2D6F2270-154F-42C0-94DA-634CA76E7615}" dt="2024-06-16T04:51:51.355" v="54" actId="2890"/>
        <pc:sldMkLst>
          <pc:docMk/>
          <pc:sldMk cId="2278960386" sldId="1069"/>
        </pc:sldMkLst>
      </pc:sldChg>
      <pc:sldChg chg="addSp delSp modSp add mod ord">
        <pc:chgData name="di wang" userId="6c0d869067c4194b" providerId="LiveId" clId="{2D6F2270-154F-42C0-94DA-634CA76E7615}" dt="2024-06-16T05:42:55.448" v="819" actId="20577"/>
        <pc:sldMkLst>
          <pc:docMk/>
          <pc:sldMk cId="1231323661" sldId="1070"/>
        </pc:sldMkLst>
      </pc:sldChg>
      <pc:sldChg chg="addSp delSp modSp add mod ord">
        <pc:chgData name="di wang" userId="6c0d869067c4194b" providerId="LiveId" clId="{2D6F2270-154F-42C0-94DA-634CA76E7615}" dt="2024-06-16T05:57:38.300" v="1150" actId="20577"/>
        <pc:sldMkLst>
          <pc:docMk/>
          <pc:sldMk cId="4009606448" sldId="1071"/>
        </pc:sldMkLst>
      </pc:sldChg>
    </pc:docChg>
  </pc:docChgLst>
  <pc:docChgLst>
    <pc:chgData name="di wang" userId="6c0d869067c4194b" providerId="LiveId" clId="{F63FB28E-6D62-4CEE-89CF-6BE6789FB3A0}"/>
    <pc:docChg chg="undo custSel modSld">
      <pc:chgData name="di wang" userId="6c0d869067c4194b" providerId="LiveId" clId="{F63FB28E-6D62-4CEE-89CF-6BE6789FB3A0}" dt="2025-06-23T04:30:59.522" v="34" actId="1076"/>
      <pc:docMkLst>
        <pc:docMk/>
      </pc:docMkLst>
      <pc:sldChg chg="modSp mod">
        <pc:chgData name="di wang" userId="6c0d869067c4194b" providerId="LiveId" clId="{F63FB28E-6D62-4CEE-89CF-6BE6789FB3A0}" dt="2025-06-23T04:30:59.522" v="34" actId="1076"/>
        <pc:sldMkLst>
          <pc:docMk/>
          <pc:sldMk cId="0" sldId="981"/>
        </pc:sldMkLst>
        <pc:spChg chg="mod">
          <ac:chgData name="di wang" userId="6c0d869067c4194b" providerId="LiveId" clId="{F63FB28E-6D62-4CEE-89CF-6BE6789FB3A0}" dt="2025-06-23T04:30:59.522" v="34" actId="1076"/>
          <ac:spMkLst>
            <pc:docMk/>
            <pc:sldMk cId="0" sldId="981"/>
            <ac:spMk id="12" creationId="{0BACA133-BDFD-D976-D055-3F0BA4484901}"/>
          </ac:spMkLst>
        </pc:spChg>
        <pc:spChg chg="mod">
          <ac:chgData name="di wang" userId="6c0d869067c4194b" providerId="LiveId" clId="{F63FB28E-6D62-4CEE-89CF-6BE6789FB3A0}" dt="2025-06-23T04:30:59.522" v="34" actId="1076"/>
          <ac:spMkLst>
            <pc:docMk/>
            <pc:sldMk cId="0" sldId="981"/>
            <ac:spMk id="15" creationId="{FE675CE4-B3A7-18DF-AF9E-240F0C8108AE}"/>
          </ac:spMkLst>
        </pc:spChg>
      </pc:sldChg>
      <pc:sldChg chg="modSp mod">
        <pc:chgData name="di wang" userId="6c0d869067c4194b" providerId="LiveId" clId="{F63FB28E-6D62-4CEE-89CF-6BE6789FB3A0}" dt="2025-06-23T04:28:51.366" v="31" actId="1076"/>
        <pc:sldMkLst>
          <pc:docMk/>
          <pc:sldMk cId="908445554" sldId="1092"/>
        </pc:sldMkLst>
        <pc:picChg chg="mod">
          <ac:chgData name="di wang" userId="6c0d869067c4194b" providerId="LiveId" clId="{F63FB28E-6D62-4CEE-89CF-6BE6789FB3A0}" dt="2025-06-23T04:28:51.366" v="31" actId="1076"/>
          <ac:picMkLst>
            <pc:docMk/>
            <pc:sldMk cId="908445554" sldId="1092"/>
            <ac:picMk id="9" creationId="{79C626DB-EAEE-3E5F-D444-55FB6DBFDCAC}"/>
          </ac:picMkLst>
        </pc:picChg>
      </pc:sldChg>
      <pc:sldChg chg="addSp delSp modSp mod">
        <pc:chgData name="di wang" userId="6c0d869067c4194b" providerId="LiveId" clId="{F63FB28E-6D62-4CEE-89CF-6BE6789FB3A0}" dt="2025-06-23T03:04:51.380" v="29"/>
        <pc:sldMkLst>
          <pc:docMk/>
          <pc:sldMk cId="3829471974" sldId="1102"/>
        </pc:sldMkLst>
        <pc:spChg chg="add mod">
          <ac:chgData name="di wang" userId="6c0d869067c4194b" providerId="LiveId" clId="{F63FB28E-6D62-4CEE-89CF-6BE6789FB3A0}" dt="2025-06-23T03:04:51.380" v="29"/>
          <ac:spMkLst>
            <pc:docMk/>
            <pc:sldMk cId="3829471974" sldId="1102"/>
            <ac:spMk id="3" creationId="{C6C2AA79-CFD5-2966-FE22-90CF89FC32B5}"/>
          </ac:spMkLst>
        </pc:spChg>
      </pc:sldChg>
      <pc:sldChg chg="modSp mod">
        <pc:chgData name="di wang" userId="6c0d869067c4194b" providerId="LiveId" clId="{F63FB28E-6D62-4CEE-89CF-6BE6789FB3A0}" dt="2025-06-23T03:03:59.826" v="26" actId="12"/>
        <pc:sldMkLst>
          <pc:docMk/>
          <pc:sldMk cId="393602358" sldId="1122"/>
        </pc:sldMkLst>
      </pc:sldChg>
      <pc:sldChg chg="modSp mod">
        <pc:chgData name="di wang" userId="6c0d869067c4194b" providerId="LiveId" clId="{F63FB28E-6D62-4CEE-89CF-6BE6789FB3A0}" dt="2025-06-23T03:01:52.453" v="3" actId="1076"/>
        <pc:sldMkLst>
          <pc:docMk/>
          <pc:sldMk cId="253347763" sldId="1125"/>
        </pc:sldMkLst>
        <pc:spChg chg="mod">
          <ac:chgData name="di wang" userId="6c0d869067c4194b" providerId="LiveId" clId="{F63FB28E-6D62-4CEE-89CF-6BE6789FB3A0}" dt="2025-06-23T03:01:52.453" v="3" actId="1076"/>
          <ac:spMkLst>
            <pc:docMk/>
            <pc:sldMk cId="253347763" sldId="1125"/>
            <ac:spMk id="33" creationId="{6664A1AF-B5D4-B48E-6C16-5AF3FB92E70B}"/>
          </ac:spMkLst>
        </pc:spChg>
        <pc:picChg chg="mod">
          <ac:chgData name="di wang" userId="6c0d869067c4194b" providerId="LiveId" clId="{F63FB28E-6D62-4CEE-89CF-6BE6789FB3A0}" dt="2025-06-23T03:01:47.780" v="2" actId="1076"/>
          <ac:picMkLst>
            <pc:docMk/>
            <pc:sldMk cId="253347763" sldId="1125"/>
            <ac:picMk id="11" creationId="{ADFFB0FA-83A3-2B04-BC78-653BC91E7526}"/>
          </ac:picMkLst>
        </pc:picChg>
        <pc:picChg chg="mod">
          <ac:chgData name="di wang" userId="6c0d869067c4194b" providerId="LiveId" clId="{F63FB28E-6D62-4CEE-89CF-6BE6789FB3A0}" dt="2025-06-23T03:01:41.694" v="0" actId="1076"/>
          <ac:picMkLst>
            <pc:docMk/>
            <pc:sldMk cId="253347763" sldId="1125"/>
            <ac:picMk id="28" creationId="{237B6A62-E6F6-090C-3F54-8215B16B392F}"/>
          </ac:picMkLst>
        </pc:picChg>
        <pc:picChg chg="mod">
          <ac:chgData name="di wang" userId="6c0d869067c4194b" providerId="LiveId" clId="{F63FB28E-6D62-4CEE-89CF-6BE6789FB3A0}" dt="2025-06-23T03:01:43.326" v="1" actId="1076"/>
          <ac:picMkLst>
            <pc:docMk/>
            <pc:sldMk cId="253347763" sldId="1125"/>
            <ac:picMk id="32" creationId="{BE641A0C-3ED9-A36D-3F6C-69D181417515}"/>
          </ac:picMkLst>
        </pc:picChg>
      </pc:sldChg>
      <pc:sldChg chg="modSp mod">
        <pc:chgData name="di wang" userId="6c0d869067c4194b" providerId="LiveId" clId="{F63FB28E-6D62-4CEE-89CF-6BE6789FB3A0}" dt="2025-06-23T03:03:13.535" v="25" actId="20577"/>
        <pc:sldMkLst>
          <pc:docMk/>
          <pc:sldMk cId="1009413031" sldId="1129"/>
        </pc:sldMkLst>
        <pc:spChg chg="mod">
          <ac:chgData name="di wang" userId="6c0d869067c4194b" providerId="LiveId" clId="{F63FB28E-6D62-4CEE-89CF-6BE6789FB3A0}" dt="2025-06-23T03:03:13.535" v="25" actId="20577"/>
          <ac:spMkLst>
            <pc:docMk/>
            <pc:sldMk cId="1009413031" sldId="1129"/>
            <ac:spMk id="6" creationId="{270F71C0-55FF-64E7-4055-CCC9042556E2}"/>
          </ac:spMkLst>
        </pc:spChg>
        <pc:picChg chg="mod">
          <ac:chgData name="di wang" userId="6c0d869067c4194b" providerId="LiveId" clId="{F63FB28E-6D62-4CEE-89CF-6BE6789FB3A0}" dt="2025-06-23T03:02:38.853" v="11" actId="1076"/>
          <ac:picMkLst>
            <pc:docMk/>
            <pc:sldMk cId="1009413031" sldId="1129"/>
            <ac:picMk id="8" creationId="{9B2D5D02-CDA0-8AA4-1FEF-305BB5AB481E}"/>
          </ac:picMkLst>
        </pc:picChg>
      </pc:sldChg>
    </pc:docChg>
  </pc:docChgLst>
  <pc:docChgLst>
    <pc:chgData name="wang di" userId="6c0d869067c4194b" providerId="LiveId" clId="{59E7A669-61BD-4B39-927D-9C0EFA5092FE}"/>
    <pc:docChg chg="undo custSel delSld modSld">
      <pc:chgData name="wang di" userId="6c0d869067c4194b" providerId="LiveId" clId="{59E7A669-61BD-4B39-927D-9C0EFA5092FE}" dt="2022-08-15T05:20:26.472" v="327" actId="14100"/>
      <pc:docMkLst>
        <pc:docMk/>
      </pc:docMkLst>
      <pc:sldChg chg="addSp delSp modSp mod">
        <pc:chgData name="wang di" userId="6c0d869067c4194b" providerId="LiveId" clId="{59E7A669-61BD-4B39-927D-9C0EFA5092FE}" dt="2022-08-09T07:44:30.401" v="95" actId="14100"/>
        <pc:sldMkLst>
          <pc:docMk/>
          <pc:sldMk cId="0" sldId="828"/>
        </pc:sldMkLst>
      </pc:sldChg>
      <pc:sldChg chg="addSp delSp modSp mod">
        <pc:chgData name="wang di" userId="6c0d869067c4194b" providerId="LiveId" clId="{59E7A669-61BD-4B39-927D-9C0EFA5092FE}" dt="2022-08-15T05:20:26.472" v="327" actId="14100"/>
        <pc:sldMkLst>
          <pc:docMk/>
          <pc:sldMk cId="0" sldId="951"/>
        </pc:sldMkLst>
      </pc:sldChg>
      <pc:sldChg chg="addSp delSp modSp mod">
        <pc:chgData name="wang di" userId="6c0d869067c4194b" providerId="LiveId" clId="{59E7A669-61BD-4B39-927D-9C0EFA5092FE}" dt="2022-08-09T07:44:03.901" v="93"/>
        <pc:sldMkLst>
          <pc:docMk/>
          <pc:sldMk cId="0" sldId="981"/>
        </pc:sldMkLst>
      </pc:sldChg>
      <pc:sldChg chg="addSp delSp modSp mod">
        <pc:chgData name="wang di" userId="6c0d869067c4194b" providerId="LiveId" clId="{59E7A669-61BD-4B39-927D-9C0EFA5092FE}" dt="2022-08-09T07:41:54.867" v="50"/>
        <pc:sldMkLst>
          <pc:docMk/>
          <pc:sldMk cId="0" sldId="987"/>
        </pc:sldMkLst>
      </pc:sldChg>
      <pc:sldChg chg="addSp delSp modSp mod">
        <pc:chgData name="wang di" userId="6c0d869067c4194b" providerId="LiveId" clId="{59E7A669-61BD-4B39-927D-9C0EFA5092FE}" dt="2022-08-09T07:42:18.410" v="56" actId="1076"/>
        <pc:sldMkLst>
          <pc:docMk/>
          <pc:sldMk cId="0" sldId="989"/>
        </pc:sldMkLst>
      </pc:sldChg>
      <pc:sldChg chg="addSp delSp modSp mod">
        <pc:chgData name="wang di" userId="6c0d869067c4194b" providerId="LiveId" clId="{59E7A669-61BD-4B39-927D-9C0EFA5092FE}" dt="2022-08-09T07:42:42.617" v="65" actId="1076"/>
        <pc:sldMkLst>
          <pc:docMk/>
          <pc:sldMk cId="0" sldId="992"/>
        </pc:sldMkLst>
      </pc:sldChg>
      <pc:sldChg chg="addSp delSp modSp mod">
        <pc:chgData name="wang di" userId="6c0d869067c4194b" providerId="LiveId" clId="{59E7A669-61BD-4B39-927D-9C0EFA5092FE}" dt="2022-08-09T07:42:51.555" v="68" actId="1076"/>
        <pc:sldMkLst>
          <pc:docMk/>
          <pc:sldMk cId="0" sldId="994"/>
        </pc:sldMkLst>
      </pc:sldChg>
      <pc:sldChg chg="addSp delSp modSp mod">
        <pc:chgData name="wang di" userId="6c0d869067c4194b" providerId="LiveId" clId="{59E7A669-61BD-4B39-927D-9C0EFA5092FE}" dt="2022-08-09T07:43:00.170" v="71" actId="1076"/>
        <pc:sldMkLst>
          <pc:docMk/>
          <pc:sldMk cId="0" sldId="995"/>
        </pc:sldMkLst>
      </pc:sldChg>
      <pc:sldChg chg="addSp delSp modSp mod">
        <pc:chgData name="wang di" userId="6c0d869067c4194b" providerId="LiveId" clId="{59E7A669-61BD-4B39-927D-9C0EFA5092FE}" dt="2022-08-09T07:55:20.802" v="250" actId="1076"/>
        <pc:sldMkLst>
          <pc:docMk/>
          <pc:sldMk cId="0" sldId="996"/>
        </pc:sldMkLst>
      </pc:sldChg>
      <pc:sldChg chg="addSp delSp modSp mod">
        <pc:chgData name="wang di" userId="6c0d869067c4194b" providerId="LiveId" clId="{59E7A669-61BD-4B39-927D-9C0EFA5092FE}" dt="2022-08-09T07:43:30.745" v="83" actId="1076"/>
        <pc:sldMkLst>
          <pc:docMk/>
          <pc:sldMk cId="0" sldId="997"/>
        </pc:sldMkLst>
      </pc:sldChg>
      <pc:sldChg chg="addSp delSp modSp mod">
        <pc:chgData name="wang di" userId="6c0d869067c4194b" providerId="LiveId" clId="{59E7A669-61BD-4B39-927D-9C0EFA5092FE}" dt="2022-08-09T07:43:51.430" v="89"/>
        <pc:sldMkLst>
          <pc:docMk/>
          <pc:sldMk cId="0" sldId="999"/>
        </pc:sldMkLst>
      </pc:sldChg>
      <pc:sldChg chg="addSp delSp modSp mod">
        <pc:chgData name="wang di" userId="6c0d869067c4194b" providerId="LiveId" clId="{59E7A669-61BD-4B39-927D-9C0EFA5092FE}" dt="2022-08-09T07:43:46.611" v="87"/>
        <pc:sldMkLst>
          <pc:docMk/>
          <pc:sldMk cId="0" sldId="1000"/>
        </pc:sldMkLst>
      </pc:sldChg>
      <pc:sldChg chg="addSp delSp modSp mod">
        <pc:chgData name="wang di" userId="6c0d869067c4194b" providerId="LiveId" clId="{59E7A669-61BD-4B39-927D-9C0EFA5092FE}" dt="2022-08-09T07:42:08.651" v="53" actId="1076"/>
        <pc:sldMkLst>
          <pc:docMk/>
          <pc:sldMk cId="0" sldId="1001"/>
        </pc:sldMkLst>
      </pc:sldChg>
      <pc:sldChg chg="addSp delSp modSp mod">
        <pc:chgData name="wang di" userId="6c0d869067c4194b" providerId="LiveId" clId="{59E7A669-61BD-4B39-927D-9C0EFA5092FE}" dt="2022-08-09T07:41:48.427" v="48" actId="1076"/>
        <pc:sldMkLst>
          <pc:docMk/>
          <pc:sldMk cId="0" sldId="1018"/>
        </pc:sldMkLst>
      </pc:sldChg>
      <pc:sldChg chg="addSp delSp modSp mod">
        <pc:chgData name="wang di" userId="6c0d869067c4194b" providerId="LiveId" clId="{59E7A669-61BD-4B39-927D-9C0EFA5092FE}" dt="2022-08-09T07:42:27.011" v="59" actId="1076"/>
        <pc:sldMkLst>
          <pc:docMk/>
          <pc:sldMk cId="0" sldId="1019"/>
        </pc:sldMkLst>
      </pc:sldChg>
      <pc:sldChg chg="addSp delSp modSp mod">
        <pc:chgData name="wang di" userId="6c0d869067c4194b" providerId="LiveId" clId="{59E7A669-61BD-4B39-927D-9C0EFA5092FE}" dt="2022-08-09T07:43:22.097" v="80" actId="1076"/>
        <pc:sldMkLst>
          <pc:docMk/>
          <pc:sldMk cId="0" sldId="1021"/>
        </pc:sldMkLst>
      </pc:sldChg>
      <pc:sldChg chg="addSp delSp modSp mod">
        <pc:chgData name="wang di" userId="6c0d869067c4194b" providerId="LiveId" clId="{59E7A669-61BD-4B39-927D-9C0EFA5092FE}" dt="2022-08-09T07:43:57.187" v="91"/>
        <pc:sldMkLst>
          <pc:docMk/>
          <pc:sldMk cId="0" sldId="1022"/>
        </pc:sldMkLst>
      </pc:sldChg>
      <pc:sldChg chg="addSp delSp modSp mod">
        <pc:chgData name="wang di" userId="6c0d869067c4194b" providerId="LiveId" clId="{59E7A669-61BD-4B39-927D-9C0EFA5092FE}" dt="2022-08-09T07:44:21.273" v="94" actId="1076"/>
        <pc:sldMkLst>
          <pc:docMk/>
          <pc:sldMk cId="1917354270" sldId="1023"/>
        </pc:sldMkLst>
      </pc:sldChg>
      <pc:sldChg chg="addSp delSp modSp del mod">
        <pc:chgData name="wang di" userId="6c0d869067c4194b" providerId="LiveId" clId="{59E7A669-61BD-4B39-927D-9C0EFA5092FE}" dt="2022-08-09T07:49:00.990" v="127" actId="2696"/>
        <pc:sldMkLst>
          <pc:docMk/>
          <pc:sldMk cId="2447544752" sldId="1024"/>
        </pc:sldMkLst>
      </pc:sldChg>
    </pc:docChg>
  </pc:docChgLst>
  <pc:docChgLst>
    <pc:chgData name="di wang" userId="6c0d869067c4194b" providerId="LiveId" clId="{2D80C5BB-A8F5-4794-B532-5E456DEB0228}"/>
    <pc:docChg chg="undo custSel addSld delSld modSld sldOrd">
      <pc:chgData name="di wang" userId="6c0d869067c4194b" providerId="LiveId" clId="{2D80C5BB-A8F5-4794-B532-5E456DEB0228}" dt="2024-06-14T08:19:17.176" v="190"/>
      <pc:docMkLst>
        <pc:docMk/>
      </pc:docMkLst>
      <pc:sldChg chg="del">
        <pc:chgData name="di wang" userId="6c0d869067c4194b" providerId="LiveId" clId="{2D80C5BB-A8F5-4794-B532-5E456DEB0228}" dt="2024-06-14T08:11:27.098" v="19" actId="47"/>
        <pc:sldMkLst>
          <pc:docMk/>
          <pc:sldMk cId="0" sldId="951"/>
        </pc:sldMkLst>
      </pc:sldChg>
      <pc:sldChg chg="del">
        <pc:chgData name="di wang" userId="6c0d869067c4194b" providerId="LiveId" clId="{2D80C5BB-A8F5-4794-B532-5E456DEB0228}" dt="2024-06-14T08:11:26.091" v="18" actId="47"/>
        <pc:sldMkLst>
          <pc:docMk/>
          <pc:sldMk cId="0" sldId="994"/>
        </pc:sldMkLst>
      </pc:sldChg>
      <pc:sldChg chg="del">
        <pc:chgData name="di wang" userId="6c0d869067c4194b" providerId="LiveId" clId="{2D80C5BB-A8F5-4794-B532-5E456DEB0228}" dt="2024-06-14T08:11:25.204" v="17" actId="47"/>
        <pc:sldMkLst>
          <pc:docMk/>
          <pc:sldMk cId="0" sldId="995"/>
        </pc:sldMkLst>
      </pc:sldChg>
      <pc:sldChg chg="del">
        <pc:chgData name="di wang" userId="6c0d869067c4194b" providerId="LiveId" clId="{2D80C5BB-A8F5-4794-B532-5E456DEB0228}" dt="2024-06-14T08:11:24.036" v="16" actId="47"/>
        <pc:sldMkLst>
          <pc:docMk/>
          <pc:sldMk cId="0" sldId="996"/>
        </pc:sldMkLst>
      </pc:sldChg>
      <pc:sldChg chg="modSp mod">
        <pc:chgData name="di wang" userId="6c0d869067c4194b" providerId="LiveId" clId="{2D80C5BB-A8F5-4794-B532-5E456DEB0228}" dt="2024-06-14T08:17:31.317" v="182" actId="1076"/>
        <pc:sldMkLst>
          <pc:docMk/>
          <pc:sldMk cId="3103441985" sldId="1025"/>
        </pc:sldMkLst>
      </pc:sldChg>
      <pc:sldChg chg="del">
        <pc:chgData name="di wang" userId="6c0d869067c4194b" providerId="LiveId" clId="{2D80C5BB-A8F5-4794-B532-5E456DEB0228}" dt="2024-06-14T08:18:08.614" v="184" actId="2696"/>
        <pc:sldMkLst>
          <pc:docMk/>
          <pc:sldMk cId="2291818218" sldId="1026"/>
        </pc:sldMkLst>
      </pc:sldChg>
      <pc:sldChg chg="del">
        <pc:chgData name="di wang" userId="6c0d869067c4194b" providerId="LiveId" clId="{2D80C5BB-A8F5-4794-B532-5E456DEB0228}" dt="2024-06-14T08:11:16.944" v="11" actId="47"/>
        <pc:sldMkLst>
          <pc:docMk/>
          <pc:sldMk cId="1662692819" sldId="1038"/>
        </pc:sldMkLst>
      </pc:sldChg>
      <pc:sldChg chg="del">
        <pc:chgData name="di wang" userId="6c0d869067c4194b" providerId="LiveId" clId="{2D80C5BB-A8F5-4794-B532-5E456DEB0228}" dt="2024-06-14T08:11:27.950" v="20" actId="47"/>
        <pc:sldMkLst>
          <pc:docMk/>
          <pc:sldMk cId="0" sldId="1041"/>
        </pc:sldMkLst>
      </pc:sldChg>
      <pc:sldChg chg="del">
        <pc:chgData name="di wang" userId="6c0d869067c4194b" providerId="LiveId" clId="{2D80C5BB-A8F5-4794-B532-5E456DEB0228}" dt="2024-06-14T08:11:23.176" v="15" actId="47"/>
        <pc:sldMkLst>
          <pc:docMk/>
          <pc:sldMk cId="2293843046" sldId="1042"/>
        </pc:sldMkLst>
      </pc:sldChg>
      <pc:sldChg chg="del">
        <pc:chgData name="di wang" userId="6c0d869067c4194b" providerId="LiveId" clId="{2D80C5BB-A8F5-4794-B532-5E456DEB0228}" dt="2024-06-14T08:11:22.232" v="14" actId="47"/>
        <pc:sldMkLst>
          <pc:docMk/>
          <pc:sldMk cId="691822673" sldId="1043"/>
        </pc:sldMkLst>
      </pc:sldChg>
      <pc:sldChg chg="del">
        <pc:chgData name="di wang" userId="6c0d869067c4194b" providerId="LiveId" clId="{2D80C5BB-A8F5-4794-B532-5E456DEB0228}" dt="2024-06-14T08:11:21.287" v="13" actId="47"/>
        <pc:sldMkLst>
          <pc:docMk/>
          <pc:sldMk cId="873781622" sldId="1044"/>
        </pc:sldMkLst>
      </pc:sldChg>
      <pc:sldChg chg="del">
        <pc:chgData name="di wang" userId="6c0d869067c4194b" providerId="LiveId" clId="{2D80C5BB-A8F5-4794-B532-5E456DEB0228}" dt="2024-06-14T08:11:20.294" v="12" actId="47"/>
        <pc:sldMkLst>
          <pc:docMk/>
          <pc:sldMk cId="2495625901" sldId="1045"/>
        </pc:sldMkLst>
      </pc:sldChg>
      <pc:sldChg chg="del">
        <pc:chgData name="di wang" userId="6c0d869067c4194b" providerId="LiveId" clId="{2D80C5BB-A8F5-4794-B532-5E456DEB0228}" dt="2024-06-14T08:11:15.850" v="10" actId="47"/>
        <pc:sldMkLst>
          <pc:docMk/>
          <pc:sldMk cId="3921393382" sldId="1047"/>
        </pc:sldMkLst>
      </pc:sldChg>
      <pc:sldChg chg="del">
        <pc:chgData name="di wang" userId="6c0d869067c4194b" providerId="LiveId" clId="{2D80C5BB-A8F5-4794-B532-5E456DEB0228}" dt="2024-06-14T08:11:14.949" v="9" actId="47"/>
        <pc:sldMkLst>
          <pc:docMk/>
          <pc:sldMk cId="4024291701" sldId="1048"/>
        </pc:sldMkLst>
      </pc:sldChg>
      <pc:sldChg chg="del">
        <pc:chgData name="di wang" userId="6c0d869067c4194b" providerId="LiveId" clId="{2D80C5BB-A8F5-4794-B532-5E456DEB0228}" dt="2024-06-14T08:11:13.928" v="8" actId="47"/>
        <pc:sldMkLst>
          <pc:docMk/>
          <pc:sldMk cId="1997932725" sldId="1049"/>
        </pc:sldMkLst>
      </pc:sldChg>
      <pc:sldChg chg="del">
        <pc:chgData name="di wang" userId="6c0d869067c4194b" providerId="LiveId" clId="{2D80C5BB-A8F5-4794-B532-5E456DEB0228}" dt="2024-06-14T08:11:05.878" v="0" actId="47"/>
        <pc:sldMkLst>
          <pc:docMk/>
          <pc:sldMk cId="4062043709" sldId="1054"/>
        </pc:sldMkLst>
      </pc:sldChg>
      <pc:sldChg chg="del">
        <pc:chgData name="di wang" userId="6c0d869067c4194b" providerId="LiveId" clId="{2D80C5BB-A8F5-4794-B532-5E456DEB0228}" dt="2024-06-14T08:11:07.806" v="2" actId="47"/>
        <pc:sldMkLst>
          <pc:docMk/>
          <pc:sldMk cId="2665105734" sldId="1055"/>
        </pc:sldMkLst>
      </pc:sldChg>
      <pc:sldChg chg="del">
        <pc:chgData name="di wang" userId="6c0d869067c4194b" providerId="LiveId" clId="{2D80C5BB-A8F5-4794-B532-5E456DEB0228}" dt="2024-06-14T08:11:10.069" v="4" actId="47"/>
        <pc:sldMkLst>
          <pc:docMk/>
          <pc:sldMk cId="837340197" sldId="1056"/>
        </pc:sldMkLst>
      </pc:sldChg>
      <pc:sldChg chg="del">
        <pc:chgData name="di wang" userId="6c0d869067c4194b" providerId="LiveId" clId="{2D80C5BB-A8F5-4794-B532-5E456DEB0228}" dt="2024-06-14T08:11:12.106" v="6" actId="47"/>
        <pc:sldMkLst>
          <pc:docMk/>
          <pc:sldMk cId="503227340" sldId="1057"/>
        </pc:sldMkLst>
      </pc:sldChg>
      <pc:sldChg chg="del">
        <pc:chgData name="di wang" userId="6c0d869067c4194b" providerId="LiveId" clId="{2D80C5BB-A8F5-4794-B532-5E456DEB0228}" dt="2024-06-14T08:11:13.081" v="7" actId="47"/>
        <pc:sldMkLst>
          <pc:docMk/>
          <pc:sldMk cId="2242451767" sldId="1058"/>
        </pc:sldMkLst>
      </pc:sldChg>
      <pc:sldChg chg="del">
        <pc:chgData name="di wang" userId="6c0d869067c4194b" providerId="LiveId" clId="{2D80C5BB-A8F5-4794-B532-5E456DEB0228}" dt="2024-06-14T08:11:08.981" v="3" actId="47"/>
        <pc:sldMkLst>
          <pc:docMk/>
          <pc:sldMk cId="3971766327" sldId="1059"/>
        </pc:sldMkLst>
      </pc:sldChg>
      <pc:sldChg chg="del">
        <pc:chgData name="di wang" userId="6c0d869067c4194b" providerId="LiveId" clId="{2D80C5BB-A8F5-4794-B532-5E456DEB0228}" dt="2024-06-14T08:11:11.124" v="5" actId="47"/>
        <pc:sldMkLst>
          <pc:docMk/>
          <pc:sldMk cId="574025578" sldId="1060"/>
        </pc:sldMkLst>
      </pc:sldChg>
      <pc:sldChg chg="del">
        <pc:chgData name="di wang" userId="6c0d869067c4194b" providerId="LiveId" clId="{2D80C5BB-A8F5-4794-B532-5E456DEB0228}" dt="2024-06-14T08:11:06.904" v="1" actId="47"/>
        <pc:sldMkLst>
          <pc:docMk/>
          <pc:sldMk cId="1017032202" sldId="1061"/>
        </pc:sldMkLst>
      </pc:sldChg>
      <pc:sldChg chg="modSp add mod ord">
        <pc:chgData name="di wang" userId="6c0d869067c4194b" providerId="LiveId" clId="{2D80C5BB-A8F5-4794-B532-5E456DEB0228}" dt="2024-06-14T08:19:17.176" v="190"/>
        <pc:sldMkLst>
          <pc:docMk/>
          <pc:sldMk cId="3809501072" sldId="1065"/>
        </pc:sldMkLst>
      </pc:sldChg>
      <pc:sldChg chg="add">
        <pc:chgData name="di wang" userId="6c0d869067c4194b" providerId="LiveId" clId="{2D80C5BB-A8F5-4794-B532-5E456DEB0228}" dt="2024-06-14T08:19:05.061" v="186" actId="2890"/>
        <pc:sldMkLst>
          <pc:docMk/>
          <pc:sldMk cId="528029341" sldId="1066"/>
        </pc:sldMkLst>
      </pc:sldChg>
      <pc:sldChg chg="add">
        <pc:chgData name="di wang" userId="6c0d869067c4194b" providerId="LiveId" clId="{2D80C5BB-A8F5-4794-B532-5E456DEB0228}" dt="2024-06-14T08:19:08.425" v="187" actId="2890"/>
        <pc:sldMkLst>
          <pc:docMk/>
          <pc:sldMk cId="4034178422" sldId="1067"/>
        </pc:sldMkLst>
      </pc:sldChg>
      <pc:sldChg chg="add">
        <pc:chgData name="di wang" userId="6c0d869067c4194b" providerId="LiveId" clId="{2D80C5BB-A8F5-4794-B532-5E456DEB0228}" dt="2024-06-14T08:19:12.073" v="188" actId="2890"/>
        <pc:sldMkLst>
          <pc:docMk/>
          <pc:sldMk cId="2620653965" sldId="1068"/>
        </pc:sldMkLst>
      </pc:sldChg>
    </pc:docChg>
  </pc:docChgLst>
  <pc:docChgLst>
    <pc:chgData name="di wang" userId="6c0d869067c4194b" providerId="LiveId" clId="{7A3097EC-C95D-464A-B633-2B84C7561E18}"/>
    <pc:docChg chg="undo redo custSel addSld delSld modSld sldOrd">
      <pc:chgData name="di wang" userId="6c0d869067c4194b" providerId="LiveId" clId="{7A3097EC-C95D-464A-B633-2B84C7561E18}" dt="2023-10-12T14:22:48.463" v="3496" actId="1076"/>
      <pc:docMkLst>
        <pc:docMk/>
      </pc:docMkLst>
      <pc:sldChg chg="addSp delSp modSp add del mod">
        <pc:chgData name="di wang" userId="6c0d869067c4194b" providerId="LiveId" clId="{7A3097EC-C95D-464A-B633-2B84C7561E18}" dt="2023-10-12T14:21:56.126" v="3495" actId="1076"/>
        <pc:sldMkLst>
          <pc:docMk/>
          <pc:sldMk cId="0" sldId="828"/>
        </pc:sldMkLst>
      </pc:sldChg>
      <pc:sldChg chg="addSp delSp modSp del mod">
        <pc:chgData name="di wang" userId="6c0d869067c4194b" providerId="LiveId" clId="{7A3097EC-C95D-464A-B633-2B84C7561E18}" dt="2023-10-12T14:18:48.218" v="3442" actId="20577"/>
        <pc:sldMkLst>
          <pc:docMk/>
          <pc:sldMk cId="0" sldId="951"/>
        </pc:sldMkLst>
      </pc:sldChg>
      <pc:sldChg chg="addSp delSp modSp mod delAnim modAnim">
        <pc:chgData name="di wang" userId="6c0d869067c4194b" providerId="LiveId" clId="{7A3097EC-C95D-464A-B633-2B84C7561E18}" dt="2023-10-12T14:17:20.923" v="3422" actId="1076"/>
        <pc:sldMkLst>
          <pc:docMk/>
          <pc:sldMk cId="0" sldId="981"/>
        </pc:sldMkLst>
      </pc:sldChg>
      <pc:sldChg chg="addSp delSp modSp add del mod ord delAnim">
        <pc:chgData name="di wang" userId="6c0d869067c4194b" providerId="LiveId" clId="{7A3097EC-C95D-464A-B633-2B84C7561E18}" dt="2023-10-12T14:21:53.708" v="3492" actId="1076"/>
        <pc:sldMkLst>
          <pc:docMk/>
          <pc:sldMk cId="0" sldId="987"/>
        </pc:sldMkLst>
      </pc:sldChg>
      <pc:sldChg chg="addSp delSp modSp add del mod delAnim">
        <pc:chgData name="di wang" userId="6c0d869067c4194b" providerId="LiveId" clId="{7A3097EC-C95D-464A-B633-2B84C7561E18}" dt="2023-10-12T14:14:29.040" v="3381"/>
        <pc:sldMkLst>
          <pc:docMk/>
          <pc:sldMk cId="0" sldId="989"/>
        </pc:sldMkLst>
      </pc:sldChg>
      <pc:sldChg chg="delSp modSp del mod">
        <pc:chgData name="di wang" userId="6c0d869067c4194b" providerId="LiveId" clId="{7A3097EC-C95D-464A-B633-2B84C7561E18}" dt="2023-10-06T11:56:37.239" v="1656" actId="2696"/>
        <pc:sldMkLst>
          <pc:docMk/>
          <pc:sldMk cId="0" sldId="992"/>
        </pc:sldMkLst>
      </pc:sldChg>
      <pc:sldChg chg="addSp delSp modSp del mod">
        <pc:chgData name="di wang" userId="6c0d869067c4194b" providerId="LiveId" clId="{7A3097EC-C95D-464A-B633-2B84C7561E18}" dt="2023-10-12T14:18:53.901" v="3444" actId="20577"/>
        <pc:sldMkLst>
          <pc:docMk/>
          <pc:sldMk cId="0" sldId="994"/>
        </pc:sldMkLst>
      </pc:sldChg>
      <pc:sldChg chg="addSp delSp modSp del mod">
        <pc:chgData name="di wang" userId="6c0d869067c4194b" providerId="LiveId" clId="{7A3097EC-C95D-464A-B633-2B84C7561E18}" dt="2023-10-12T14:18:59.152" v="3448" actId="20577"/>
        <pc:sldMkLst>
          <pc:docMk/>
          <pc:sldMk cId="0" sldId="995"/>
        </pc:sldMkLst>
      </pc:sldChg>
      <pc:sldChg chg="addSp delSp modSp del mod">
        <pc:chgData name="di wang" userId="6c0d869067c4194b" providerId="LiveId" clId="{7A3097EC-C95D-464A-B633-2B84C7561E18}" dt="2023-10-12T14:19:08.370" v="3450" actId="20577"/>
        <pc:sldMkLst>
          <pc:docMk/>
          <pc:sldMk cId="0" sldId="996"/>
        </pc:sldMkLst>
      </pc:sldChg>
      <pc:sldChg chg="del">
        <pc:chgData name="di wang" userId="6c0d869067c4194b" providerId="LiveId" clId="{7A3097EC-C95D-464A-B633-2B84C7561E18}" dt="2023-10-05T14:03:52.411" v="849" actId="2696"/>
        <pc:sldMkLst>
          <pc:docMk/>
          <pc:sldMk cId="0" sldId="997"/>
        </pc:sldMkLst>
      </pc:sldChg>
      <pc:sldChg chg="del">
        <pc:chgData name="di wang" userId="6c0d869067c4194b" providerId="LiveId" clId="{7A3097EC-C95D-464A-B633-2B84C7561E18}" dt="2023-10-05T14:03:58.191" v="851" actId="2696"/>
        <pc:sldMkLst>
          <pc:docMk/>
          <pc:sldMk cId="0" sldId="999"/>
        </pc:sldMkLst>
      </pc:sldChg>
      <pc:sldChg chg="del">
        <pc:chgData name="di wang" userId="6c0d869067c4194b" providerId="LiveId" clId="{7A3097EC-C95D-464A-B633-2B84C7561E18}" dt="2023-10-05T14:03:55.476" v="850" actId="2696"/>
        <pc:sldMkLst>
          <pc:docMk/>
          <pc:sldMk cId="0" sldId="1000"/>
        </pc:sldMkLst>
      </pc:sldChg>
      <pc:sldChg chg="del ord">
        <pc:chgData name="di wang" userId="6c0d869067c4194b" providerId="LiveId" clId="{7A3097EC-C95D-464A-B633-2B84C7561E18}" dt="2023-10-05T14:03:45.817" v="848" actId="2696"/>
        <pc:sldMkLst>
          <pc:docMk/>
          <pc:sldMk cId="0" sldId="1001"/>
        </pc:sldMkLst>
      </pc:sldChg>
      <pc:sldChg chg="delSp del mod">
        <pc:chgData name="di wang" userId="6c0d869067c4194b" providerId="LiveId" clId="{7A3097EC-C95D-464A-B633-2B84C7561E18}" dt="2023-10-05T06:31:23.046" v="136" actId="2696"/>
        <pc:sldMkLst>
          <pc:docMk/>
          <pc:sldMk cId="0" sldId="1018"/>
        </pc:sldMkLst>
      </pc:sldChg>
      <pc:sldChg chg="del ord">
        <pc:chgData name="di wang" userId="6c0d869067c4194b" providerId="LiveId" clId="{7A3097EC-C95D-464A-B633-2B84C7561E18}" dt="2023-10-05T06:57:20.277" v="314" actId="2696"/>
        <pc:sldMkLst>
          <pc:docMk/>
          <pc:sldMk cId="0" sldId="1019"/>
        </pc:sldMkLst>
      </pc:sldChg>
      <pc:sldChg chg="del">
        <pc:chgData name="di wang" userId="6c0d869067c4194b" providerId="LiveId" clId="{7A3097EC-C95D-464A-B633-2B84C7561E18}" dt="2023-10-05T06:57:05.064" v="312" actId="2696"/>
        <pc:sldMkLst>
          <pc:docMk/>
          <pc:sldMk cId="0" sldId="1021"/>
        </pc:sldMkLst>
      </pc:sldChg>
      <pc:sldChg chg="del">
        <pc:chgData name="di wang" userId="6c0d869067c4194b" providerId="LiveId" clId="{7A3097EC-C95D-464A-B633-2B84C7561E18}" dt="2023-10-05T06:57:08.420" v="313" actId="2696"/>
        <pc:sldMkLst>
          <pc:docMk/>
          <pc:sldMk cId="0" sldId="1022"/>
        </pc:sldMkLst>
      </pc:sldChg>
      <pc:sldChg chg="delSp modSp del mod">
        <pc:chgData name="di wang" userId="6c0d869067c4194b" providerId="LiveId" clId="{7A3097EC-C95D-464A-B633-2B84C7561E18}" dt="2023-10-05T06:31:19.260" v="135" actId="2696"/>
        <pc:sldMkLst>
          <pc:docMk/>
          <pc:sldMk cId="1917354270" sldId="1023"/>
        </pc:sldMkLst>
      </pc:sldChg>
      <pc:sldChg chg="add del">
        <pc:chgData name="di wang" userId="6c0d869067c4194b" providerId="LiveId" clId="{7A3097EC-C95D-464A-B633-2B84C7561E18}" dt="2023-10-05T06:28:48.921" v="121" actId="2696"/>
        <pc:sldMkLst>
          <pc:docMk/>
          <pc:sldMk cId="4177773677" sldId="1024"/>
        </pc:sldMkLst>
      </pc:sldChg>
      <pc:sldChg chg="addSp modSp add del mod ord">
        <pc:chgData name="di wang" userId="6c0d869067c4194b" providerId="LiveId" clId="{7A3097EC-C95D-464A-B633-2B84C7561E18}" dt="2023-10-12T14:21:55.250" v="3494" actId="1076"/>
        <pc:sldMkLst>
          <pc:docMk/>
          <pc:sldMk cId="3103441985" sldId="1025"/>
        </pc:sldMkLst>
      </pc:sldChg>
      <pc:sldChg chg="addSp modSp add del mod ord">
        <pc:chgData name="di wang" userId="6c0d869067c4194b" providerId="LiveId" clId="{7A3097EC-C95D-464A-B633-2B84C7561E18}" dt="2023-10-12T14:21:54.551" v="3493" actId="1076"/>
        <pc:sldMkLst>
          <pc:docMk/>
          <pc:sldMk cId="2291818218" sldId="1026"/>
        </pc:sldMkLst>
      </pc:sldChg>
      <pc:sldChg chg="addSp modSp add mod ord">
        <pc:chgData name="di wang" userId="6c0d869067c4194b" providerId="LiveId" clId="{7A3097EC-C95D-464A-B633-2B84C7561E18}" dt="2023-10-12T14:15:42.913" v="3405"/>
        <pc:sldMkLst>
          <pc:docMk/>
          <pc:sldMk cId="3597221654" sldId="1027"/>
        </pc:sldMkLst>
      </pc:sldChg>
      <pc:sldChg chg="addSp modSp add mod ord">
        <pc:chgData name="di wang" userId="6c0d869067c4194b" providerId="LiveId" clId="{7A3097EC-C95D-464A-B633-2B84C7561E18}" dt="2023-10-12T14:14:41.345" v="3385"/>
        <pc:sldMkLst>
          <pc:docMk/>
          <pc:sldMk cId="3988154370" sldId="1028"/>
        </pc:sldMkLst>
      </pc:sldChg>
      <pc:sldChg chg="addSp modSp add mod ord">
        <pc:chgData name="di wang" userId="6c0d869067c4194b" providerId="LiveId" clId="{7A3097EC-C95D-464A-B633-2B84C7561E18}" dt="2023-10-12T14:15:03.965" v="3391"/>
        <pc:sldMkLst>
          <pc:docMk/>
          <pc:sldMk cId="3546416951" sldId="1029"/>
        </pc:sldMkLst>
      </pc:sldChg>
      <pc:sldChg chg="add del">
        <pc:chgData name="di wang" userId="6c0d869067c4194b" providerId="LiveId" clId="{7A3097EC-C95D-464A-B633-2B84C7561E18}" dt="2023-10-05T14:03:22.671" v="842" actId="2696"/>
        <pc:sldMkLst>
          <pc:docMk/>
          <pc:sldMk cId="41031982" sldId="1030"/>
        </pc:sldMkLst>
      </pc:sldChg>
      <pc:sldChg chg="addSp delSp modSp add mod">
        <pc:chgData name="di wang" userId="6c0d869067c4194b" providerId="LiveId" clId="{7A3097EC-C95D-464A-B633-2B84C7561E18}" dt="2023-10-12T14:17:45.389" v="3424" actId="20577"/>
        <pc:sldMkLst>
          <pc:docMk/>
          <pc:sldMk cId="210760639" sldId="1031"/>
        </pc:sldMkLst>
      </pc:sldChg>
      <pc:sldChg chg="addSp delSp modSp add mod ord">
        <pc:chgData name="di wang" userId="6c0d869067c4194b" providerId="LiveId" clId="{7A3097EC-C95D-464A-B633-2B84C7561E18}" dt="2023-10-12T14:17:53.497" v="3426" actId="20577"/>
        <pc:sldMkLst>
          <pc:docMk/>
          <pc:sldMk cId="1294901807" sldId="1032"/>
        </pc:sldMkLst>
      </pc:sldChg>
      <pc:sldChg chg="addSp delSp modSp add mod">
        <pc:chgData name="di wang" userId="6c0d869067c4194b" providerId="LiveId" clId="{7A3097EC-C95D-464A-B633-2B84C7561E18}" dt="2023-10-12T14:17:58.981" v="3428" actId="20577"/>
        <pc:sldMkLst>
          <pc:docMk/>
          <pc:sldMk cId="2867378387" sldId="1033"/>
        </pc:sldMkLst>
      </pc:sldChg>
      <pc:sldChg chg="addSp delSp modSp add mod ord">
        <pc:chgData name="di wang" userId="6c0d869067c4194b" providerId="LiveId" clId="{7A3097EC-C95D-464A-B633-2B84C7561E18}" dt="2023-10-12T14:18:08.629" v="3430" actId="20577"/>
        <pc:sldMkLst>
          <pc:docMk/>
          <pc:sldMk cId="3836064337" sldId="1034"/>
        </pc:sldMkLst>
      </pc:sldChg>
      <pc:sldChg chg="addSp delSp modSp add mod ord">
        <pc:chgData name="di wang" userId="6c0d869067c4194b" providerId="LiveId" clId="{7A3097EC-C95D-464A-B633-2B84C7561E18}" dt="2023-10-12T14:18:16.439" v="3432" actId="20577"/>
        <pc:sldMkLst>
          <pc:docMk/>
          <pc:sldMk cId="784969171" sldId="1035"/>
        </pc:sldMkLst>
      </pc:sldChg>
      <pc:sldChg chg="addSp delSp modSp add del mod ord">
        <pc:chgData name="di wang" userId="6c0d869067c4194b" providerId="LiveId" clId="{7A3097EC-C95D-464A-B633-2B84C7561E18}" dt="2023-10-12T05:34:52.407" v="2536" actId="2696"/>
        <pc:sldMkLst>
          <pc:docMk/>
          <pc:sldMk cId="4284642363" sldId="1036"/>
        </pc:sldMkLst>
      </pc:sldChg>
      <pc:sldChg chg="addSp delSp modSp add del mod">
        <pc:chgData name="di wang" userId="6c0d869067c4194b" providerId="LiveId" clId="{7A3097EC-C95D-464A-B633-2B84C7561E18}" dt="2023-10-12T14:08:12.336" v="3299" actId="2696"/>
        <pc:sldMkLst>
          <pc:docMk/>
          <pc:sldMk cId="2617107222" sldId="1037"/>
        </pc:sldMkLst>
      </pc:sldChg>
      <pc:sldChg chg="delSp modSp add del mod">
        <pc:chgData name="di wang" userId="6c0d869067c4194b" providerId="LiveId" clId="{7A3097EC-C95D-464A-B633-2B84C7561E18}" dt="2023-10-05T12:38:23.842" v="552" actId="47"/>
        <pc:sldMkLst>
          <pc:docMk/>
          <pc:sldMk cId="505856211" sldId="1038"/>
        </pc:sldMkLst>
      </pc:sldChg>
      <pc:sldChg chg="addSp delSp modSp add mod ord modAnim">
        <pc:chgData name="di wang" userId="6c0d869067c4194b" providerId="LiveId" clId="{7A3097EC-C95D-464A-B633-2B84C7561E18}" dt="2023-10-12T14:19:39.096" v="3460" actId="20577"/>
        <pc:sldMkLst>
          <pc:docMk/>
          <pc:sldMk cId="1662692819" sldId="1038"/>
        </pc:sldMkLst>
      </pc:sldChg>
      <pc:sldChg chg="del">
        <pc:chgData name="di wang" userId="6c0d869067c4194b" providerId="LiveId" clId="{7A3097EC-C95D-464A-B633-2B84C7561E18}" dt="2023-10-05T12:38:36.841" v="556" actId="2696"/>
        <pc:sldMkLst>
          <pc:docMk/>
          <pc:sldMk cId="1857116668" sldId="1038"/>
        </pc:sldMkLst>
      </pc:sldChg>
      <pc:sldChg chg="del">
        <pc:chgData name="di wang" userId="6c0d869067c4194b" providerId="LiveId" clId="{7A3097EC-C95D-464A-B633-2B84C7561E18}" dt="2023-10-05T12:38:01.331" v="545"/>
        <pc:sldMkLst>
          <pc:docMk/>
          <pc:sldMk cId="2262432156" sldId="1038"/>
        </pc:sldMkLst>
      </pc:sldChg>
      <pc:sldChg chg="addSp modSp add mod ord">
        <pc:chgData name="di wang" userId="6c0d869067c4194b" providerId="LiveId" clId="{7A3097EC-C95D-464A-B633-2B84C7561E18}" dt="2023-10-12T14:18:35.623" v="3438" actId="20577"/>
        <pc:sldMkLst>
          <pc:docMk/>
          <pc:sldMk cId="558598481" sldId="1039"/>
        </pc:sldMkLst>
      </pc:sldChg>
      <pc:sldChg chg="addSp delSp modSp add del mod ord modAnim">
        <pc:chgData name="di wang" userId="6c0d869067c4194b" providerId="LiveId" clId="{7A3097EC-C95D-464A-B633-2B84C7561E18}" dt="2023-10-05T12:40:58.499" v="575" actId="2696"/>
        <pc:sldMkLst>
          <pc:docMk/>
          <pc:sldMk cId="2817163403" sldId="1039"/>
        </pc:sldMkLst>
      </pc:sldChg>
      <pc:sldChg chg="addSp delSp modSp add mod ord">
        <pc:chgData name="di wang" userId="6c0d869067c4194b" providerId="LiveId" clId="{7A3097EC-C95D-464A-B633-2B84C7561E18}" dt="2023-10-12T14:18:25.395" v="3434" actId="20577"/>
        <pc:sldMkLst>
          <pc:docMk/>
          <pc:sldMk cId="3753993394" sldId="1040"/>
        </pc:sldMkLst>
      </pc:sldChg>
      <pc:sldChg chg="addSp delSp modSp mod ord">
        <pc:chgData name="di wang" userId="6c0d869067c4194b" providerId="LiveId" clId="{7A3097EC-C95D-464A-B633-2B84C7561E18}" dt="2023-10-12T14:18:41.699" v="3440" actId="20577"/>
        <pc:sldMkLst>
          <pc:docMk/>
          <pc:sldMk cId="0" sldId="1041"/>
        </pc:sldMkLst>
      </pc:sldChg>
      <pc:sldChg chg="addSp delSp modSp add del mod">
        <pc:chgData name="di wang" userId="6c0d869067c4194b" providerId="LiveId" clId="{7A3097EC-C95D-464A-B633-2B84C7561E18}" dt="2023-10-12T14:19:13.584" v="3452" actId="20577"/>
        <pc:sldMkLst>
          <pc:docMk/>
          <pc:sldMk cId="2293843046" sldId="1042"/>
        </pc:sldMkLst>
      </pc:sldChg>
      <pc:sldChg chg="addSp delSp modSp mod">
        <pc:chgData name="di wang" userId="6c0d869067c4194b" providerId="LiveId" clId="{7A3097EC-C95D-464A-B633-2B84C7561E18}" dt="2023-10-12T14:19:19.427" v="3454" actId="20577"/>
        <pc:sldMkLst>
          <pc:docMk/>
          <pc:sldMk cId="691822673" sldId="1043"/>
        </pc:sldMkLst>
      </pc:sldChg>
      <pc:sldChg chg="addSp delSp modSp mod">
        <pc:chgData name="di wang" userId="6c0d869067c4194b" providerId="LiveId" clId="{7A3097EC-C95D-464A-B633-2B84C7561E18}" dt="2023-10-12T14:19:23.864" v="3456" actId="20577"/>
        <pc:sldMkLst>
          <pc:docMk/>
          <pc:sldMk cId="873781622" sldId="1044"/>
        </pc:sldMkLst>
      </pc:sldChg>
      <pc:sldChg chg="addSp delSp modSp mod">
        <pc:chgData name="di wang" userId="6c0d869067c4194b" providerId="LiveId" clId="{7A3097EC-C95D-464A-B633-2B84C7561E18}" dt="2023-10-12T14:19:31.528" v="3458" actId="20577"/>
        <pc:sldMkLst>
          <pc:docMk/>
          <pc:sldMk cId="2495625901" sldId="1045"/>
        </pc:sldMkLst>
      </pc:sldChg>
      <pc:sldChg chg="modSp del mod">
        <pc:chgData name="di wang" userId="6c0d869067c4194b" providerId="LiveId" clId="{7A3097EC-C95D-464A-B633-2B84C7561E18}" dt="2023-10-12T06:23:17.276" v="2780" actId="2696"/>
        <pc:sldMkLst>
          <pc:docMk/>
          <pc:sldMk cId="1433467207" sldId="1046"/>
        </pc:sldMkLst>
      </pc:sldChg>
      <pc:sldChg chg="addSp delSp modSp add mod">
        <pc:chgData name="di wang" userId="6c0d869067c4194b" providerId="LiveId" clId="{7A3097EC-C95D-464A-B633-2B84C7561E18}" dt="2023-10-12T14:19:45.441" v="3462" actId="20577"/>
        <pc:sldMkLst>
          <pc:docMk/>
          <pc:sldMk cId="3921393382" sldId="1047"/>
        </pc:sldMkLst>
      </pc:sldChg>
      <pc:sldChg chg="addSp delSp modSp add mod">
        <pc:chgData name="di wang" userId="6c0d869067c4194b" providerId="LiveId" clId="{7A3097EC-C95D-464A-B633-2B84C7561E18}" dt="2023-10-12T14:19:50.059" v="3464" actId="20577"/>
        <pc:sldMkLst>
          <pc:docMk/>
          <pc:sldMk cId="4024291701" sldId="1048"/>
        </pc:sldMkLst>
      </pc:sldChg>
      <pc:sldChg chg="addSp delSp modSp add mod">
        <pc:chgData name="di wang" userId="6c0d869067c4194b" providerId="LiveId" clId="{7A3097EC-C95D-464A-B633-2B84C7561E18}" dt="2023-10-12T14:19:55.923" v="3468" actId="20577"/>
        <pc:sldMkLst>
          <pc:docMk/>
          <pc:sldMk cId="1997932725" sldId="1049"/>
        </pc:sldMkLst>
      </pc:sldChg>
      <pc:sldChg chg="add del">
        <pc:chgData name="di wang" userId="6c0d869067c4194b" providerId="LiveId" clId="{7A3097EC-C95D-464A-B633-2B84C7561E18}" dt="2023-10-06T10:01:11.441" v="1198" actId="2696"/>
        <pc:sldMkLst>
          <pc:docMk/>
          <pc:sldMk cId="4227964071" sldId="1050"/>
        </pc:sldMkLst>
      </pc:sldChg>
      <pc:sldChg chg="add del">
        <pc:chgData name="di wang" userId="6c0d869067c4194b" providerId="LiveId" clId="{7A3097EC-C95D-464A-B633-2B84C7561E18}" dt="2023-10-06T10:01:09.277" v="1197" actId="2696"/>
        <pc:sldMkLst>
          <pc:docMk/>
          <pc:sldMk cId="1915877422" sldId="1051"/>
        </pc:sldMkLst>
      </pc:sldChg>
      <pc:sldChg chg="add del">
        <pc:chgData name="di wang" userId="6c0d869067c4194b" providerId="LiveId" clId="{7A3097EC-C95D-464A-B633-2B84C7561E18}" dt="2023-10-06T10:01:07.248" v="1196" actId="2696"/>
        <pc:sldMkLst>
          <pc:docMk/>
          <pc:sldMk cId="275812654" sldId="1052"/>
        </pc:sldMkLst>
      </pc:sldChg>
      <pc:sldChg chg="add del">
        <pc:chgData name="di wang" userId="6c0d869067c4194b" providerId="LiveId" clId="{7A3097EC-C95D-464A-B633-2B84C7561E18}" dt="2023-10-06T10:01:04.948" v="1195" actId="2696"/>
        <pc:sldMkLst>
          <pc:docMk/>
          <pc:sldMk cId="2077957324" sldId="1053"/>
        </pc:sldMkLst>
      </pc:sldChg>
      <pc:sldChg chg="addSp delSp modSp add mod">
        <pc:chgData name="di wang" userId="6c0d869067c4194b" providerId="LiveId" clId="{7A3097EC-C95D-464A-B633-2B84C7561E18}" dt="2023-10-12T14:20:43.631" v="3484" actId="20577"/>
        <pc:sldMkLst>
          <pc:docMk/>
          <pc:sldMk cId="4062043709" sldId="1054"/>
        </pc:sldMkLst>
      </pc:sldChg>
      <pc:sldChg chg="addSp delSp modSp add mod">
        <pc:chgData name="di wang" userId="6c0d869067c4194b" providerId="LiveId" clId="{7A3097EC-C95D-464A-B633-2B84C7561E18}" dt="2023-10-12T14:20:31.968" v="3480" actId="20577"/>
        <pc:sldMkLst>
          <pc:docMk/>
          <pc:sldMk cId="2665105734" sldId="1055"/>
        </pc:sldMkLst>
      </pc:sldChg>
      <pc:sldChg chg="addSp delSp modSp add mod">
        <pc:chgData name="di wang" userId="6c0d869067c4194b" providerId="LiveId" clId="{7A3097EC-C95D-464A-B633-2B84C7561E18}" dt="2023-10-12T14:20:25.972" v="3478" actId="20577"/>
        <pc:sldMkLst>
          <pc:docMk/>
          <pc:sldMk cId="837340197" sldId="1056"/>
        </pc:sldMkLst>
      </pc:sldChg>
      <pc:sldChg chg="addSp delSp modSp add mod">
        <pc:chgData name="di wang" userId="6c0d869067c4194b" providerId="LiveId" clId="{7A3097EC-C95D-464A-B633-2B84C7561E18}" dt="2023-10-12T14:20:08.112" v="3472" actId="20577"/>
        <pc:sldMkLst>
          <pc:docMk/>
          <pc:sldMk cId="503227340" sldId="1057"/>
        </pc:sldMkLst>
      </pc:sldChg>
      <pc:sldChg chg="addSp delSp modSp add mod">
        <pc:chgData name="di wang" userId="6c0d869067c4194b" providerId="LiveId" clId="{7A3097EC-C95D-464A-B633-2B84C7561E18}" dt="2023-10-12T14:20:01.611" v="3470" actId="20577"/>
        <pc:sldMkLst>
          <pc:docMk/>
          <pc:sldMk cId="2242451767" sldId="1058"/>
        </pc:sldMkLst>
      </pc:sldChg>
      <pc:sldChg chg="addSp delSp modSp add mod">
        <pc:chgData name="di wang" userId="6c0d869067c4194b" providerId="LiveId" clId="{7A3097EC-C95D-464A-B633-2B84C7561E18}" dt="2023-10-12T14:20:21.421" v="3476" actId="20577"/>
        <pc:sldMkLst>
          <pc:docMk/>
          <pc:sldMk cId="3971766327" sldId="1059"/>
        </pc:sldMkLst>
      </pc:sldChg>
      <pc:sldChg chg="addSp delSp modSp add mod">
        <pc:chgData name="di wang" userId="6c0d869067c4194b" providerId="LiveId" clId="{7A3097EC-C95D-464A-B633-2B84C7561E18}" dt="2023-10-12T14:20:13.893" v="3474" actId="20577"/>
        <pc:sldMkLst>
          <pc:docMk/>
          <pc:sldMk cId="574025578" sldId="1060"/>
        </pc:sldMkLst>
      </pc:sldChg>
      <pc:sldChg chg="addSp delSp modSp add mod">
        <pc:chgData name="di wang" userId="6c0d869067c4194b" providerId="LiveId" clId="{7A3097EC-C95D-464A-B633-2B84C7561E18}" dt="2023-10-12T14:20:39" v="3482" actId="20577"/>
        <pc:sldMkLst>
          <pc:docMk/>
          <pc:sldMk cId="1017032202" sldId="1061"/>
        </pc:sldMkLst>
      </pc:sldChg>
      <pc:sldChg chg="addSp modSp add del mod">
        <pc:chgData name="di wang" userId="6c0d869067c4194b" providerId="LiveId" clId="{7A3097EC-C95D-464A-B633-2B84C7561E18}" dt="2023-10-12T06:53:43.959" v="2849" actId="2696"/>
        <pc:sldMkLst>
          <pc:docMk/>
          <pc:sldMk cId="1550117079" sldId="1062"/>
        </pc:sldMkLst>
      </pc:sldChg>
      <pc:sldChg chg="addSp delSp modSp add del mod">
        <pc:chgData name="di wang" userId="6c0d869067c4194b" providerId="LiveId" clId="{7A3097EC-C95D-464A-B633-2B84C7561E18}" dt="2023-10-12T07:06:31.952" v="3246" actId="2696"/>
        <pc:sldMkLst>
          <pc:docMk/>
          <pc:sldMk cId="940456886" sldId="1063"/>
        </pc:sldMkLst>
      </pc:sldChg>
      <pc:sldChg chg="addSp delSp modSp add mod">
        <pc:chgData name="di wang" userId="6c0d869067c4194b" providerId="LiveId" clId="{7A3097EC-C95D-464A-B633-2B84C7561E18}" dt="2023-10-12T14:22:48.463" v="3496" actId="1076"/>
        <pc:sldMkLst>
          <pc:docMk/>
          <pc:sldMk cId="349626122" sldId="1064"/>
        </pc:sldMkLst>
      </pc:sldChg>
    </pc:docChg>
  </pc:docChgLst>
  <pc:docChgLst>
    <pc:chgData name="wang di" userId="6c0d869067c4194b" providerId="LiveId" clId="{C8254FC5-7C8D-44EA-983B-9805B9733D01}"/>
    <pc:docChg chg="undo custSel delSld modSld">
      <pc:chgData name="wang di" userId="6c0d869067c4194b" providerId="LiveId" clId="{C8254FC5-7C8D-44EA-983B-9805B9733D01}" dt="2022-07-02T03:19:14.384" v="820" actId="21"/>
      <pc:docMkLst>
        <pc:docMk/>
      </pc:docMkLst>
      <pc:sldChg chg="del">
        <pc:chgData name="wang di" userId="6c0d869067c4194b" providerId="LiveId" clId="{C8254FC5-7C8D-44EA-983B-9805B9733D01}" dt="2022-07-02T02:44:14.024" v="470" actId="2696"/>
        <pc:sldMkLst>
          <pc:docMk/>
          <pc:sldMk cId="0" sldId="907"/>
        </pc:sldMkLst>
      </pc:sldChg>
      <pc:sldChg chg="delSp modSp mod">
        <pc:chgData name="wang di" userId="6c0d869067c4194b" providerId="LiveId" clId="{C8254FC5-7C8D-44EA-983B-9805B9733D01}" dt="2022-07-02T03:13:36.810" v="817" actId="114"/>
        <pc:sldMkLst>
          <pc:docMk/>
          <pc:sldMk cId="0" sldId="951"/>
        </pc:sldMkLst>
      </pc:sldChg>
      <pc:sldChg chg="modSp mod">
        <pc:chgData name="wang di" userId="6c0d869067c4194b" providerId="LiveId" clId="{C8254FC5-7C8D-44EA-983B-9805B9733D01}" dt="2022-07-02T03:11:46.331" v="808" actId="114"/>
        <pc:sldMkLst>
          <pc:docMk/>
          <pc:sldMk cId="0" sldId="989"/>
        </pc:sldMkLst>
      </pc:sldChg>
      <pc:sldChg chg="modSp mod">
        <pc:chgData name="wang di" userId="6c0d869067c4194b" providerId="LiveId" clId="{C8254FC5-7C8D-44EA-983B-9805B9733D01}" dt="2022-07-02T03:12:20.586" v="812" actId="114"/>
        <pc:sldMkLst>
          <pc:docMk/>
          <pc:sldMk cId="0" sldId="992"/>
        </pc:sldMkLst>
      </pc:sldChg>
      <pc:sldChg chg="modSp mod">
        <pc:chgData name="wang di" userId="6c0d869067c4194b" providerId="LiveId" clId="{C8254FC5-7C8D-44EA-983B-9805B9733D01}" dt="2022-07-02T03:12:39.033" v="814" actId="114"/>
        <pc:sldMkLst>
          <pc:docMk/>
          <pc:sldMk cId="0" sldId="994"/>
        </pc:sldMkLst>
      </pc:sldChg>
      <pc:sldChg chg="modSp mod">
        <pc:chgData name="wang di" userId="6c0d869067c4194b" providerId="LiveId" clId="{C8254FC5-7C8D-44EA-983B-9805B9733D01}" dt="2022-07-02T03:12:35.019" v="813" actId="114"/>
        <pc:sldMkLst>
          <pc:docMk/>
          <pc:sldMk cId="0" sldId="995"/>
        </pc:sldMkLst>
      </pc:sldChg>
      <pc:sldChg chg="addSp delSp modSp mod delAnim modAnim">
        <pc:chgData name="wang di" userId="6c0d869067c4194b" providerId="LiveId" clId="{C8254FC5-7C8D-44EA-983B-9805B9733D01}" dt="2022-07-02T03:19:14.384" v="820" actId="21"/>
        <pc:sldMkLst>
          <pc:docMk/>
          <pc:sldMk cId="0" sldId="996"/>
        </pc:sldMkLst>
      </pc:sldChg>
      <pc:sldChg chg="modSp mod">
        <pc:chgData name="wang di" userId="6c0d869067c4194b" providerId="LiveId" clId="{C8254FC5-7C8D-44EA-983B-9805B9733D01}" dt="2022-07-02T03:14:04.170" v="818" actId="114"/>
        <pc:sldMkLst>
          <pc:docMk/>
          <pc:sldMk cId="0" sldId="999"/>
        </pc:sldMkLst>
      </pc:sldChg>
      <pc:sldChg chg="modSp mod">
        <pc:chgData name="wang di" userId="6c0d869067c4194b" providerId="LiveId" clId="{C8254FC5-7C8D-44EA-983B-9805B9733D01}" dt="2022-07-02T03:11:21.594" v="805" actId="114"/>
        <pc:sldMkLst>
          <pc:docMk/>
          <pc:sldMk cId="0" sldId="1018"/>
        </pc:sldMkLst>
      </pc:sldChg>
      <pc:sldChg chg="modSp mod">
        <pc:chgData name="wang di" userId="6c0d869067c4194b" providerId="LiveId" clId="{C8254FC5-7C8D-44EA-983B-9805B9733D01}" dt="2022-07-02T03:11:11.035" v="804" actId="114"/>
        <pc:sldMkLst>
          <pc:docMk/>
          <pc:sldMk cId="0" sldId="1019"/>
        </pc:sldMkLst>
      </pc:sldChg>
      <pc:sldChg chg="modSp mod">
        <pc:chgData name="wang di" userId="6c0d869067c4194b" providerId="LiveId" clId="{C8254FC5-7C8D-44EA-983B-9805B9733D01}" dt="2022-07-02T03:11:00.987" v="803" actId="114"/>
        <pc:sldMkLst>
          <pc:docMk/>
          <pc:sldMk cId="0" sldId="1021"/>
        </pc:sldMkLst>
      </pc:sldChg>
      <pc:sldChg chg="modSp mod">
        <pc:chgData name="wang di" userId="6c0d869067c4194b" providerId="LiveId" clId="{C8254FC5-7C8D-44EA-983B-9805B9733D01}" dt="2022-07-02T03:10:51.667" v="802" actId="114"/>
        <pc:sldMkLst>
          <pc:docMk/>
          <pc:sldMk cId="0" sldId="1022"/>
        </pc:sldMkLst>
      </pc:sldChg>
      <pc:sldChg chg="modSp mod">
        <pc:chgData name="wang di" userId="6c0d869067c4194b" providerId="LiveId" clId="{C8254FC5-7C8D-44EA-983B-9805B9733D01}" dt="2022-07-02T03:11:26.906" v="806" actId="114"/>
        <pc:sldMkLst>
          <pc:docMk/>
          <pc:sldMk cId="1917354270" sldId="1023"/>
        </pc:sldMkLst>
      </pc:sldChg>
    </pc:docChg>
  </pc:docChgLst>
  <pc:docChgLst>
    <pc:chgData name="di wang" userId="6c0d869067c4194b" providerId="LiveId" clId="{F11029EB-2559-4694-A59E-107AE2BADA04}"/>
    <pc:docChg chg="undo custSel addSld delSld modSld sldOrd">
      <pc:chgData name="di wang" userId="6c0d869067c4194b" providerId="LiveId" clId="{F11029EB-2559-4694-A59E-107AE2BADA04}" dt="2025-01-10T04:45:02.557" v="390" actId="20577"/>
      <pc:docMkLst>
        <pc:docMk/>
      </pc:docMkLst>
      <pc:sldChg chg="delSp modSp mod">
        <pc:chgData name="di wang" userId="6c0d869067c4194b" providerId="LiveId" clId="{F11029EB-2559-4694-A59E-107AE2BADA04}" dt="2025-01-10T04:15:01.808" v="118" actId="478"/>
        <pc:sldMkLst>
          <pc:docMk/>
          <pc:sldMk cId="0" sldId="828"/>
        </pc:sldMkLst>
      </pc:sldChg>
      <pc:sldChg chg="delSp modSp mod">
        <pc:chgData name="di wang" userId="6c0d869067c4194b" providerId="LiveId" clId="{F11029EB-2559-4694-A59E-107AE2BADA04}" dt="2025-01-10T04:28:10.696" v="169" actId="20577"/>
        <pc:sldMkLst>
          <pc:docMk/>
          <pc:sldMk cId="0" sldId="981"/>
        </pc:sldMkLst>
      </pc:sldChg>
      <pc:sldChg chg="delSp modSp mod">
        <pc:chgData name="di wang" userId="6c0d869067c4194b" providerId="LiveId" clId="{F11029EB-2559-4694-A59E-107AE2BADA04}" dt="2025-01-10T04:04:21.330" v="54" actId="255"/>
        <pc:sldMkLst>
          <pc:docMk/>
          <pc:sldMk cId="3103441985" sldId="1025"/>
        </pc:sldMkLst>
      </pc:sldChg>
      <pc:sldChg chg="delSp mod">
        <pc:chgData name="di wang" userId="6c0d869067c4194b" providerId="LiveId" clId="{F11029EB-2559-4694-A59E-107AE2BADA04}" dt="2025-01-10T03:59:54.590" v="42" actId="478"/>
        <pc:sldMkLst>
          <pc:docMk/>
          <pc:sldMk cId="210760639" sldId="1031"/>
        </pc:sldMkLst>
      </pc:sldChg>
      <pc:sldChg chg="delSp mod">
        <pc:chgData name="di wang" userId="6c0d869067c4194b" providerId="LiveId" clId="{F11029EB-2559-4694-A59E-107AE2BADA04}" dt="2025-01-10T03:59:45.992" v="38" actId="478"/>
        <pc:sldMkLst>
          <pc:docMk/>
          <pc:sldMk cId="1294901807" sldId="1032"/>
        </pc:sldMkLst>
      </pc:sldChg>
      <pc:sldChg chg="delSp modSp mod">
        <pc:chgData name="di wang" userId="6c0d869067c4194b" providerId="LiveId" clId="{F11029EB-2559-4694-A59E-107AE2BADA04}" dt="2025-01-10T04:27:27.715" v="155" actId="20577"/>
        <pc:sldMkLst>
          <pc:docMk/>
          <pc:sldMk cId="3836064337" sldId="1034"/>
        </pc:sldMkLst>
      </pc:sldChg>
      <pc:sldChg chg="delSp modSp mod">
        <pc:chgData name="di wang" userId="6c0d869067c4194b" providerId="LiveId" clId="{F11029EB-2559-4694-A59E-107AE2BADA04}" dt="2025-01-10T04:27:55.744" v="165" actId="20577"/>
        <pc:sldMkLst>
          <pc:docMk/>
          <pc:sldMk cId="784969171" sldId="1035"/>
        </pc:sldMkLst>
      </pc:sldChg>
      <pc:sldChg chg="del">
        <pc:chgData name="di wang" userId="6c0d869067c4194b" providerId="LiveId" clId="{F11029EB-2559-4694-A59E-107AE2BADA04}" dt="2025-01-10T04:07:31.128" v="97" actId="2696"/>
        <pc:sldMkLst>
          <pc:docMk/>
          <pc:sldMk cId="653585167" sldId="1065"/>
        </pc:sldMkLst>
      </pc:sldChg>
      <pc:sldChg chg="del">
        <pc:chgData name="di wang" userId="6c0d869067c4194b" providerId="LiveId" clId="{F11029EB-2559-4694-A59E-107AE2BADA04}" dt="2025-01-10T04:09:54.896" v="109" actId="2696"/>
        <pc:sldMkLst>
          <pc:docMk/>
          <pc:sldMk cId="1657723961" sldId="1066"/>
        </pc:sldMkLst>
      </pc:sldChg>
      <pc:sldChg chg="delSp del mod">
        <pc:chgData name="di wang" userId="6c0d869067c4194b" providerId="LiveId" clId="{F11029EB-2559-4694-A59E-107AE2BADA04}" dt="2025-01-10T04:09:48.501" v="108" actId="2696"/>
        <pc:sldMkLst>
          <pc:docMk/>
          <pc:sldMk cId="2658635275" sldId="1067"/>
        </pc:sldMkLst>
      </pc:sldChg>
      <pc:sldChg chg="delSp del mod">
        <pc:chgData name="di wang" userId="6c0d869067c4194b" providerId="LiveId" clId="{F11029EB-2559-4694-A59E-107AE2BADA04}" dt="2025-01-10T04:09:44.616" v="107" actId="2696"/>
        <pc:sldMkLst>
          <pc:docMk/>
          <pc:sldMk cId="750024974" sldId="1068"/>
        </pc:sldMkLst>
      </pc:sldChg>
      <pc:sldChg chg="delSp mod">
        <pc:chgData name="di wang" userId="6c0d869067c4194b" providerId="LiveId" clId="{F11029EB-2559-4694-A59E-107AE2BADA04}" dt="2025-01-10T03:59:38.885" v="34" actId="478"/>
        <pc:sldMkLst>
          <pc:docMk/>
          <pc:sldMk cId="2278960386" sldId="1069"/>
        </pc:sldMkLst>
      </pc:sldChg>
      <pc:sldChg chg="delSp mod">
        <pc:chgData name="di wang" userId="6c0d869067c4194b" providerId="LiveId" clId="{F11029EB-2559-4694-A59E-107AE2BADA04}" dt="2025-01-10T03:59:59.559" v="44" actId="478"/>
        <pc:sldMkLst>
          <pc:docMk/>
          <pc:sldMk cId="4009606448" sldId="1071"/>
        </pc:sldMkLst>
      </pc:sldChg>
      <pc:sldChg chg="delSp mod">
        <pc:chgData name="di wang" userId="6c0d869067c4194b" providerId="LiveId" clId="{F11029EB-2559-4694-A59E-107AE2BADA04}" dt="2025-01-10T03:59:50.238" v="40" actId="478"/>
        <pc:sldMkLst>
          <pc:docMk/>
          <pc:sldMk cId="875936214" sldId="1072"/>
        </pc:sldMkLst>
      </pc:sldChg>
      <pc:sldChg chg="delSp mod">
        <pc:chgData name="di wang" userId="6c0d869067c4194b" providerId="LiveId" clId="{F11029EB-2559-4694-A59E-107AE2BADA04}" dt="2025-01-10T03:59:42.546" v="36" actId="478"/>
        <pc:sldMkLst>
          <pc:docMk/>
          <pc:sldMk cId="314219541" sldId="1075"/>
        </pc:sldMkLst>
      </pc:sldChg>
      <pc:sldChg chg="delSp modSp mod">
        <pc:chgData name="di wang" userId="6c0d869067c4194b" providerId="LiveId" clId="{F11029EB-2559-4694-A59E-107AE2BADA04}" dt="2025-01-10T04:27:40.930" v="159" actId="20577"/>
        <pc:sldMkLst>
          <pc:docMk/>
          <pc:sldMk cId="3582704650" sldId="1076"/>
        </pc:sldMkLst>
      </pc:sldChg>
      <pc:sldChg chg="delSp modSp mod">
        <pc:chgData name="di wang" userId="6c0d869067c4194b" providerId="LiveId" clId="{F11029EB-2559-4694-A59E-107AE2BADA04}" dt="2025-01-10T04:27:48.255" v="161" actId="20577"/>
        <pc:sldMkLst>
          <pc:docMk/>
          <pc:sldMk cId="2502439181" sldId="1077"/>
        </pc:sldMkLst>
      </pc:sldChg>
      <pc:sldChg chg="delSp modSp mod">
        <pc:chgData name="di wang" userId="6c0d869067c4194b" providerId="LiveId" clId="{F11029EB-2559-4694-A59E-107AE2BADA04}" dt="2025-01-10T04:28:16.760" v="171" actId="20577"/>
        <pc:sldMkLst>
          <pc:docMk/>
          <pc:sldMk cId="343589462" sldId="1079"/>
        </pc:sldMkLst>
      </pc:sldChg>
      <pc:sldChg chg="delSp modSp mod">
        <pc:chgData name="di wang" userId="6c0d869067c4194b" providerId="LiveId" clId="{F11029EB-2559-4694-A59E-107AE2BADA04}" dt="2025-01-10T04:29:05.089" v="185" actId="20577"/>
        <pc:sldMkLst>
          <pc:docMk/>
          <pc:sldMk cId="1803877733" sldId="1080"/>
        </pc:sldMkLst>
      </pc:sldChg>
      <pc:sldChg chg="delSp modSp add del mod">
        <pc:chgData name="di wang" userId="6c0d869067c4194b" providerId="LiveId" clId="{F11029EB-2559-4694-A59E-107AE2BADA04}" dt="2025-01-10T04:28:24.134" v="173" actId="20577"/>
        <pc:sldMkLst>
          <pc:docMk/>
          <pc:sldMk cId="522195821" sldId="1081"/>
        </pc:sldMkLst>
      </pc:sldChg>
      <pc:sldChg chg="delSp modSp mod">
        <pc:chgData name="di wang" userId="6c0d869067c4194b" providerId="LiveId" clId="{F11029EB-2559-4694-A59E-107AE2BADA04}" dt="2025-01-10T04:27:34.025" v="157" actId="20577"/>
        <pc:sldMkLst>
          <pc:docMk/>
          <pc:sldMk cId="3116249365" sldId="1099"/>
        </pc:sldMkLst>
      </pc:sldChg>
      <pc:sldChg chg="delSp modSp mod">
        <pc:chgData name="di wang" userId="6c0d869067c4194b" providerId="LiveId" clId="{F11029EB-2559-4694-A59E-107AE2BADA04}" dt="2025-01-10T04:28:32.505" v="175" actId="20577"/>
        <pc:sldMkLst>
          <pc:docMk/>
          <pc:sldMk cId="3352110203" sldId="1100"/>
        </pc:sldMkLst>
      </pc:sldChg>
      <pc:sldChg chg="delSp modSp mod">
        <pc:chgData name="di wang" userId="6c0d869067c4194b" providerId="LiveId" clId="{F11029EB-2559-4694-A59E-107AE2BADA04}" dt="2025-01-10T04:28:39.561" v="177" actId="20577"/>
        <pc:sldMkLst>
          <pc:docMk/>
          <pc:sldMk cId="1649651219" sldId="1101"/>
        </pc:sldMkLst>
      </pc:sldChg>
      <pc:sldChg chg="delSp modSp mod">
        <pc:chgData name="di wang" userId="6c0d869067c4194b" providerId="LiveId" clId="{F11029EB-2559-4694-A59E-107AE2BADA04}" dt="2025-01-10T04:28:03.361" v="167" actId="20577"/>
        <pc:sldMkLst>
          <pc:docMk/>
          <pc:sldMk cId="3681220778" sldId="1102"/>
        </pc:sldMkLst>
      </pc:sldChg>
      <pc:sldChg chg="del">
        <pc:chgData name="di wang" userId="6c0d869067c4194b" providerId="LiveId" clId="{F11029EB-2559-4694-A59E-107AE2BADA04}" dt="2025-01-10T04:05:15.280" v="55"/>
        <pc:sldMkLst>
          <pc:docMk/>
          <pc:sldMk cId="2314914677" sldId="1103"/>
        </pc:sldMkLst>
      </pc:sldChg>
      <pc:sldChg chg="delSp modSp del mod">
        <pc:chgData name="di wang" userId="6c0d869067c4194b" providerId="LiveId" clId="{F11029EB-2559-4694-A59E-107AE2BADA04}" dt="2025-01-10T04:27:20.112" v="153" actId="2696"/>
        <pc:sldMkLst>
          <pc:docMk/>
          <pc:sldMk cId="4221962271" sldId="1103"/>
        </pc:sldMkLst>
      </pc:sldChg>
      <pc:sldChg chg="modSp add mod">
        <pc:chgData name="di wang" userId="6c0d869067c4194b" providerId="LiveId" clId="{F11029EB-2559-4694-A59E-107AE2BADA04}" dt="2025-01-10T04:08:26.411" v="101" actId="207"/>
        <pc:sldMkLst>
          <pc:docMk/>
          <pc:sldMk cId="3031577853" sldId="1104"/>
        </pc:sldMkLst>
      </pc:sldChg>
      <pc:sldChg chg="modSp add ord">
        <pc:chgData name="di wang" userId="6c0d869067c4194b" providerId="LiveId" clId="{F11029EB-2559-4694-A59E-107AE2BADA04}" dt="2025-01-10T04:09:40.343" v="106"/>
        <pc:sldMkLst>
          <pc:docMk/>
          <pc:sldMk cId="3108770601" sldId="1105"/>
        </pc:sldMkLst>
      </pc:sldChg>
      <pc:sldChg chg="modSp add ord">
        <pc:chgData name="di wang" userId="6c0d869067c4194b" providerId="LiveId" clId="{F11029EB-2559-4694-A59E-107AE2BADA04}" dt="2025-01-10T04:10:09.708" v="113"/>
        <pc:sldMkLst>
          <pc:docMk/>
          <pc:sldMk cId="2655396802" sldId="1106"/>
        </pc:sldMkLst>
      </pc:sldChg>
      <pc:sldChg chg="modSp add ord">
        <pc:chgData name="di wang" userId="6c0d869067c4194b" providerId="LiveId" clId="{F11029EB-2559-4694-A59E-107AE2BADA04}" dt="2025-01-10T04:10:24.340" v="115"/>
        <pc:sldMkLst>
          <pc:docMk/>
          <pc:sldMk cId="2655377629" sldId="1107"/>
        </pc:sldMkLst>
      </pc:sldChg>
      <pc:sldChg chg="delSp modSp mod">
        <pc:chgData name="di wang" userId="6c0d869067c4194b" providerId="LiveId" clId="{F11029EB-2559-4694-A59E-107AE2BADA04}" dt="2025-01-10T04:28:53.329" v="181" actId="20577"/>
        <pc:sldMkLst>
          <pc:docMk/>
          <pc:sldMk cId="1071932902" sldId="1108"/>
        </pc:sldMkLst>
      </pc:sldChg>
      <pc:sldChg chg="addSp delSp modSp add mod">
        <pc:chgData name="di wang" userId="6c0d869067c4194b" providerId="LiveId" clId="{F11029EB-2559-4694-A59E-107AE2BADA04}" dt="2025-01-10T04:45:02.557" v="390" actId="20577"/>
        <pc:sldMkLst>
          <pc:docMk/>
          <pc:sldMk cId="3512371358" sldId="1109"/>
        </pc:sldMkLst>
      </pc:sldChg>
    </pc:docChg>
  </pc:docChgLst>
  <pc:docChgLst>
    <pc:chgData name="di wang" userId="6c0d869067c4194b" providerId="LiveId" clId="{33C131B4-7E53-48FF-9C9C-F16FA138DDEF}"/>
    <pc:docChg chg="undo redo custSel addSld delSld modSld sldOrd">
      <pc:chgData name="di wang" userId="6c0d869067c4194b" providerId="LiveId" clId="{33C131B4-7E53-48FF-9C9C-F16FA138DDEF}" dt="2025-06-29T02:55:09.633" v="4610" actId="962"/>
      <pc:docMkLst>
        <pc:docMk/>
      </pc:docMkLst>
      <pc:sldChg chg="addSp delSp modSp mod">
        <pc:chgData name="di wang" userId="6c0d869067c4194b" providerId="LiveId" clId="{33C131B4-7E53-48FF-9C9C-F16FA138DDEF}" dt="2025-06-21T16:32:32.142" v="3158" actId="14100"/>
        <pc:sldMkLst>
          <pc:docMk/>
          <pc:sldMk cId="0" sldId="828"/>
        </pc:sldMkLst>
        <pc:spChg chg="mod">
          <ac:chgData name="di wang" userId="6c0d869067c4194b" providerId="LiveId" clId="{33C131B4-7E53-48FF-9C9C-F16FA138DDEF}" dt="2025-06-06T02:10:27.943" v="118" actId="1076"/>
          <ac:spMkLst>
            <pc:docMk/>
            <pc:sldMk cId="0" sldId="828"/>
            <ac:spMk id="2" creationId="{1E596BDB-B2A0-E15D-F6E8-3DB1BADA7D57}"/>
          </ac:spMkLst>
        </pc:spChg>
        <pc:spChg chg="mod">
          <ac:chgData name="di wang" userId="6c0d869067c4194b" providerId="LiveId" clId="{33C131B4-7E53-48FF-9C9C-F16FA138DDEF}" dt="2025-06-06T01:57:37.164" v="41" actId="20577"/>
          <ac:spMkLst>
            <pc:docMk/>
            <pc:sldMk cId="0" sldId="828"/>
            <ac:spMk id="13" creationId="{00000000-0000-0000-0000-000000000000}"/>
          </ac:spMkLst>
        </pc:spChg>
        <pc:spChg chg="mod">
          <ac:chgData name="di wang" userId="6c0d869067c4194b" providerId="LiveId" clId="{33C131B4-7E53-48FF-9C9C-F16FA138DDEF}" dt="2025-06-06T02:08:27.584" v="45" actId="1076"/>
          <ac:spMkLst>
            <pc:docMk/>
            <pc:sldMk cId="0" sldId="828"/>
            <ac:spMk id="17" creationId="{00000000-0000-0000-0000-000000000000}"/>
          </ac:spMkLst>
        </pc:spChg>
        <pc:picChg chg="add mod">
          <ac:chgData name="di wang" userId="6c0d869067c4194b" providerId="LiveId" clId="{33C131B4-7E53-48FF-9C9C-F16FA138DDEF}" dt="2025-06-21T16:32:32.142" v="3158" actId="14100"/>
          <ac:picMkLst>
            <pc:docMk/>
            <pc:sldMk cId="0" sldId="828"/>
            <ac:picMk id="3078" creationId="{B7A959C7-85C9-9AF0-D6D1-37F101966FDA}"/>
          </ac:picMkLst>
        </pc:picChg>
      </pc:sldChg>
      <pc:sldChg chg="addSp delSp modSp mod">
        <pc:chgData name="di wang" userId="6c0d869067c4194b" providerId="LiveId" clId="{33C131B4-7E53-48FF-9C9C-F16FA138DDEF}" dt="2025-06-28T16:48:21.597" v="4322" actId="20577"/>
        <pc:sldMkLst>
          <pc:docMk/>
          <pc:sldMk cId="0" sldId="981"/>
        </pc:sldMkLst>
        <pc:spChg chg="mod">
          <ac:chgData name="di wang" userId="6c0d869067c4194b" providerId="LiveId" clId="{33C131B4-7E53-48FF-9C9C-F16FA138DDEF}" dt="2025-06-28T16:48:21.597" v="4322" actId="20577"/>
          <ac:spMkLst>
            <pc:docMk/>
            <pc:sldMk cId="0" sldId="981"/>
            <ac:spMk id="4" creationId="{6183C89E-C502-F449-8737-01925808B985}"/>
          </ac:spMkLst>
        </pc:spChg>
        <pc:spChg chg="add mod">
          <ac:chgData name="di wang" userId="6c0d869067c4194b" providerId="LiveId" clId="{33C131B4-7E53-48FF-9C9C-F16FA138DDEF}" dt="2025-06-21T06:04:39.142" v="383"/>
          <ac:spMkLst>
            <pc:docMk/>
            <pc:sldMk cId="0" sldId="981"/>
            <ac:spMk id="9" creationId="{150BC714-20F8-5D6B-0845-343996340A1B}"/>
          </ac:spMkLst>
        </pc:spChg>
        <pc:spChg chg="mod">
          <ac:chgData name="di wang" userId="6c0d869067c4194b" providerId="LiveId" clId="{33C131B4-7E53-48FF-9C9C-F16FA138DDEF}" dt="2025-06-28T03:43:41.905" v="3556" actId="1076"/>
          <ac:spMkLst>
            <pc:docMk/>
            <pc:sldMk cId="0" sldId="981"/>
            <ac:spMk id="11" creationId="{770BD11E-B8C0-421F-E312-4AEA7344606C}"/>
          </ac:spMkLst>
        </pc:spChg>
        <pc:spChg chg="add mod">
          <ac:chgData name="di wang" userId="6c0d869067c4194b" providerId="LiveId" clId="{33C131B4-7E53-48FF-9C9C-F16FA138DDEF}" dt="2025-06-28T03:43:41.905" v="3556" actId="1076"/>
          <ac:spMkLst>
            <pc:docMk/>
            <pc:sldMk cId="0" sldId="981"/>
            <ac:spMk id="12" creationId="{0BACA133-BDFD-D976-D055-3F0BA4484901}"/>
          </ac:spMkLst>
        </pc:spChg>
        <pc:spChg chg="add mod ord">
          <ac:chgData name="di wang" userId="6c0d869067c4194b" providerId="LiveId" clId="{33C131B4-7E53-48FF-9C9C-F16FA138DDEF}" dt="2025-06-21T08:17:28.220" v="1294" actId="1076"/>
          <ac:spMkLst>
            <pc:docMk/>
            <pc:sldMk cId="0" sldId="981"/>
            <ac:spMk id="15" creationId="{FE675CE4-B3A7-18DF-AF9E-240F0C8108AE}"/>
          </ac:spMkLst>
        </pc:spChg>
        <pc:spChg chg="mod">
          <ac:chgData name="di wang" userId="6c0d869067c4194b" providerId="LiveId" clId="{33C131B4-7E53-48FF-9C9C-F16FA138DDEF}" dt="2025-06-21T08:17:17.798" v="1293" actId="1076"/>
          <ac:spMkLst>
            <pc:docMk/>
            <pc:sldMk cId="0" sldId="981"/>
            <ac:spMk id="24" creationId="{B4A2439D-8266-68A6-A25D-112DF3516E06}"/>
          </ac:spMkLst>
        </pc:spChg>
        <pc:spChg chg="mod">
          <ac:chgData name="di wang" userId="6c0d869067c4194b" providerId="LiveId" clId="{33C131B4-7E53-48FF-9C9C-F16FA138DDEF}" dt="2025-06-21T08:17:28.220" v="1294" actId="1076"/>
          <ac:spMkLst>
            <pc:docMk/>
            <pc:sldMk cId="0" sldId="981"/>
            <ac:spMk id="45" creationId="{A4E5AE90-AA0F-1029-E148-C85DA16DC69E}"/>
          </ac:spMkLst>
        </pc:spChg>
        <pc:spChg chg="mod">
          <ac:chgData name="di wang" userId="6c0d869067c4194b" providerId="LiveId" clId="{33C131B4-7E53-48FF-9C9C-F16FA138DDEF}" dt="2025-06-28T03:43:41.905" v="3556" actId="1076"/>
          <ac:spMkLst>
            <pc:docMk/>
            <pc:sldMk cId="0" sldId="981"/>
            <ac:spMk id="46" creationId="{B05E3FB8-19B7-E9E3-DC67-BE68F65ECD5C}"/>
          </ac:spMkLst>
        </pc:spChg>
        <pc:spChg chg="mod">
          <ac:chgData name="di wang" userId="6c0d869067c4194b" providerId="LiveId" clId="{33C131B4-7E53-48FF-9C9C-F16FA138DDEF}" dt="2025-06-21T08:17:28.220" v="1294" actId="1076"/>
          <ac:spMkLst>
            <pc:docMk/>
            <pc:sldMk cId="0" sldId="981"/>
            <ac:spMk id="47" creationId="{5E6B11A8-FA02-748D-CCA3-E34D5E419C8B}"/>
          </ac:spMkLst>
        </pc:spChg>
        <pc:spChg chg="mod">
          <ac:chgData name="di wang" userId="6c0d869067c4194b" providerId="LiveId" clId="{33C131B4-7E53-48FF-9C9C-F16FA138DDEF}" dt="2025-06-28T03:43:41.905" v="3556" actId="1076"/>
          <ac:spMkLst>
            <pc:docMk/>
            <pc:sldMk cId="0" sldId="981"/>
            <ac:spMk id="48" creationId="{A9756527-46FD-0BCA-E095-FD581C15DB1F}"/>
          </ac:spMkLst>
        </pc:spChg>
        <pc:spChg chg="mod">
          <ac:chgData name="di wang" userId="6c0d869067c4194b" providerId="LiveId" clId="{33C131B4-7E53-48FF-9C9C-F16FA138DDEF}" dt="2025-06-28T03:43:41.905" v="3556" actId="1076"/>
          <ac:spMkLst>
            <pc:docMk/>
            <pc:sldMk cId="0" sldId="981"/>
            <ac:spMk id="49" creationId="{D3ADA4CB-6BE7-D517-67ED-FCA83D964340}"/>
          </ac:spMkLst>
        </pc:spChg>
        <pc:spChg chg="mod">
          <ac:chgData name="di wang" userId="6c0d869067c4194b" providerId="LiveId" clId="{33C131B4-7E53-48FF-9C9C-F16FA138DDEF}" dt="2025-06-28T03:43:41.905" v="3556" actId="1076"/>
          <ac:spMkLst>
            <pc:docMk/>
            <pc:sldMk cId="0" sldId="981"/>
            <ac:spMk id="51" creationId="{3520668D-3056-E48E-AF5F-B44CD3FF1E34}"/>
          </ac:spMkLst>
        </pc:spChg>
        <pc:spChg chg="mod">
          <ac:chgData name="di wang" userId="6c0d869067c4194b" providerId="LiveId" clId="{33C131B4-7E53-48FF-9C9C-F16FA138DDEF}" dt="2025-06-28T03:43:41.905" v="3556" actId="1076"/>
          <ac:spMkLst>
            <pc:docMk/>
            <pc:sldMk cId="0" sldId="981"/>
            <ac:spMk id="52" creationId="{65114709-F79A-B829-8218-7A8BBF4612FD}"/>
          </ac:spMkLst>
        </pc:spChg>
        <pc:spChg chg="mod">
          <ac:chgData name="di wang" userId="6c0d869067c4194b" providerId="LiveId" clId="{33C131B4-7E53-48FF-9C9C-F16FA138DDEF}" dt="2025-06-21T08:17:28.220" v="1294" actId="1076"/>
          <ac:spMkLst>
            <pc:docMk/>
            <pc:sldMk cId="0" sldId="981"/>
            <ac:spMk id="64" creationId="{DCD73E4B-B5D9-D35A-3C3E-AA375160D8D0}"/>
          </ac:spMkLst>
        </pc:spChg>
        <pc:spChg chg="mod">
          <ac:chgData name="di wang" userId="6c0d869067c4194b" providerId="LiveId" clId="{33C131B4-7E53-48FF-9C9C-F16FA138DDEF}" dt="2025-06-28T03:43:41.905" v="3556" actId="1076"/>
          <ac:spMkLst>
            <pc:docMk/>
            <pc:sldMk cId="0" sldId="981"/>
            <ac:spMk id="65" creationId="{8481A38E-F9BE-3AA6-3C3C-6E837B1A669F}"/>
          </ac:spMkLst>
        </pc:spChg>
        <pc:spChg chg="mod">
          <ac:chgData name="di wang" userId="6c0d869067c4194b" providerId="LiveId" clId="{33C131B4-7E53-48FF-9C9C-F16FA138DDEF}" dt="2025-06-28T03:43:41.905" v="3556" actId="1076"/>
          <ac:spMkLst>
            <pc:docMk/>
            <pc:sldMk cId="0" sldId="981"/>
            <ac:spMk id="67" creationId="{1DAC0F04-A426-27EE-70ED-67E94F15E8AB}"/>
          </ac:spMkLst>
        </pc:spChg>
        <pc:spChg chg="mod">
          <ac:chgData name="di wang" userId="6c0d869067c4194b" providerId="LiveId" clId="{33C131B4-7E53-48FF-9C9C-F16FA138DDEF}" dt="2025-06-28T03:43:41.905" v="3556" actId="1076"/>
          <ac:spMkLst>
            <pc:docMk/>
            <pc:sldMk cId="0" sldId="981"/>
            <ac:spMk id="68" creationId="{743E2C6B-553B-A0D0-764E-BF57CD20EB8B}"/>
          </ac:spMkLst>
        </pc:spChg>
      </pc:sldChg>
      <pc:sldChg chg="addSp delSp modSp add del mod ord">
        <pc:chgData name="di wang" userId="6c0d869067c4194b" providerId="LiveId" clId="{33C131B4-7E53-48FF-9C9C-F16FA138DDEF}" dt="2025-06-21T07:23:06.498" v="968" actId="2696"/>
        <pc:sldMkLst>
          <pc:docMk/>
          <pc:sldMk cId="0" sldId="987"/>
        </pc:sldMkLst>
      </pc:sldChg>
      <pc:sldChg chg="addSp delSp modSp mod">
        <pc:chgData name="di wang" userId="6c0d869067c4194b" providerId="LiveId" clId="{33C131B4-7E53-48FF-9C9C-F16FA138DDEF}" dt="2025-06-21T06:02:02.252" v="326"/>
        <pc:sldMkLst>
          <pc:docMk/>
          <pc:sldMk cId="3103441985" sldId="1025"/>
        </pc:sldMkLst>
        <pc:spChg chg="mod">
          <ac:chgData name="di wang" userId="6c0d869067c4194b" providerId="LiveId" clId="{33C131B4-7E53-48FF-9C9C-F16FA138DDEF}" dt="2025-06-21T05:56:08.532" v="227" actId="1076"/>
          <ac:spMkLst>
            <pc:docMk/>
            <pc:sldMk cId="3103441985" sldId="1025"/>
            <ac:spMk id="9" creationId="{B6C79AFD-2488-31C8-319F-07D9CD0A3829}"/>
          </ac:spMkLst>
        </pc:spChg>
        <pc:spChg chg="mod">
          <ac:chgData name="di wang" userId="6c0d869067c4194b" providerId="LiveId" clId="{33C131B4-7E53-48FF-9C9C-F16FA138DDEF}" dt="2025-06-21T05:56:08.532" v="227" actId="1076"/>
          <ac:spMkLst>
            <pc:docMk/>
            <pc:sldMk cId="3103441985" sldId="1025"/>
            <ac:spMk id="10" creationId="{26385E53-2F71-7B27-253C-8D0ACBA27286}"/>
          </ac:spMkLst>
        </pc:spChg>
        <pc:spChg chg="mod">
          <ac:chgData name="di wang" userId="6c0d869067c4194b" providerId="LiveId" clId="{33C131B4-7E53-48FF-9C9C-F16FA138DDEF}" dt="2025-06-21T05:55:18.965" v="219" actId="255"/>
          <ac:spMkLst>
            <pc:docMk/>
            <pc:sldMk cId="3103441985" sldId="1025"/>
            <ac:spMk id="13" creationId="{00000000-0000-0000-0000-000000000000}"/>
          </ac:spMkLst>
        </pc:spChg>
        <pc:spChg chg="mod">
          <ac:chgData name="di wang" userId="6c0d869067c4194b" providerId="LiveId" clId="{33C131B4-7E53-48FF-9C9C-F16FA138DDEF}" dt="2025-06-21T05:54:34.884" v="198" actId="20577"/>
          <ac:spMkLst>
            <pc:docMk/>
            <pc:sldMk cId="3103441985" sldId="1025"/>
            <ac:spMk id="16" creationId="{00000000-0000-0000-0000-000000000000}"/>
          </ac:spMkLst>
        </pc:spChg>
        <pc:spChg chg="add mod">
          <ac:chgData name="di wang" userId="6c0d869067c4194b" providerId="LiveId" clId="{33C131B4-7E53-48FF-9C9C-F16FA138DDEF}" dt="2025-06-21T06:02:02.252" v="326"/>
          <ac:spMkLst>
            <pc:docMk/>
            <pc:sldMk cId="3103441985" sldId="1025"/>
            <ac:spMk id="18" creationId="{9CC8CC03-624A-0EBD-9AC5-AA0DFA73D8A1}"/>
          </ac:spMkLst>
        </pc:spChg>
        <pc:grpChg chg="mod">
          <ac:chgData name="di wang" userId="6c0d869067c4194b" providerId="LiveId" clId="{33C131B4-7E53-48FF-9C9C-F16FA138DDEF}" dt="2025-06-21T05:56:08.532" v="227" actId="1076"/>
          <ac:grpSpMkLst>
            <pc:docMk/>
            <pc:sldMk cId="3103441985" sldId="1025"/>
            <ac:grpSpMk id="6" creationId="{1C41D869-B16E-D1DB-5FAE-94D8E9963ABC}"/>
          </ac:grpSpMkLst>
        </pc:grpChg>
      </pc:sldChg>
      <pc:sldChg chg="addSp delSp modSp mod">
        <pc:chgData name="di wang" userId="6c0d869067c4194b" providerId="LiveId" clId="{33C131B4-7E53-48FF-9C9C-F16FA138DDEF}" dt="2025-06-28T16:17:24.862" v="4134" actId="20577"/>
        <pc:sldMkLst>
          <pc:docMk/>
          <pc:sldMk cId="210760639" sldId="1031"/>
        </pc:sldMkLst>
        <pc:spChg chg="mod">
          <ac:chgData name="di wang" userId="6c0d869067c4194b" providerId="LiveId" clId="{33C131B4-7E53-48FF-9C9C-F16FA138DDEF}" dt="2025-06-28T16:17:24.862" v="4134" actId="20577"/>
          <ac:spMkLst>
            <pc:docMk/>
            <pc:sldMk cId="210760639" sldId="1031"/>
            <ac:spMk id="6" creationId="{00000000-0000-0000-0000-000000000000}"/>
          </ac:spMkLst>
        </pc:spChg>
        <pc:spChg chg="add mod">
          <ac:chgData name="di wang" userId="6c0d869067c4194b" providerId="LiveId" clId="{33C131B4-7E53-48FF-9C9C-F16FA138DDEF}" dt="2025-06-21T06:02:51.115" v="347"/>
          <ac:spMkLst>
            <pc:docMk/>
            <pc:sldMk cId="210760639" sldId="1031"/>
            <ac:spMk id="8" creationId="{87822A29-150F-F9BE-66AB-0735FA394E51}"/>
          </ac:spMkLst>
        </pc:spChg>
      </pc:sldChg>
      <pc:sldChg chg="addSp delSp modSp del mod">
        <pc:chgData name="di wang" userId="6c0d869067c4194b" providerId="LiveId" clId="{33C131B4-7E53-48FF-9C9C-F16FA138DDEF}" dt="2025-06-21T06:30:04.664" v="550" actId="2696"/>
        <pc:sldMkLst>
          <pc:docMk/>
          <pc:sldMk cId="1294901807" sldId="1032"/>
        </pc:sldMkLst>
      </pc:sldChg>
      <pc:sldChg chg="addSp delSp modSp del mod">
        <pc:chgData name="di wang" userId="6c0d869067c4194b" providerId="LiveId" clId="{33C131B4-7E53-48FF-9C9C-F16FA138DDEF}" dt="2025-06-21T06:30:37.418" v="554" actId="2696"/>
        <pc:sldMkLst>
          <pc:docMk/>
          <pc:sldMk cId="3836064337" sldId="1034"/>
        </pc:sldMkLst>
      </pc:sldChg>
      <pc:sldChg chg="addSp delSp modSp mod">
        <pc:chgData name="di wang" userId="6c0d869067c4194b" providerId="LiveId" clId="{33C131B4-7E53-48FF-9C9C-F16FA138DDEF}" dt="2025-06-28T16:48:03.701" v="4314" actId="20577"/>
        <pc:sldMkLst>
          <pc:docMk/>
          <pc:sldMk cId="784969171" sldId="1035"/>
        </pc:sldMkLst>
        <pc:spChg chg="add mod">
          <ac:chgData name="di wang" userId="6c0d869067c4194b" providerId="LiveId" clId="{33C131B4-7E53-48FF-9C9C-F16FA138DDEF}" dt="2025-06-21T06:04:03.641" v="377"/>
          <ac:spMkLst>
            <pc:docMk/>
            <pc:sldMk cId="784969171" sldId="1035"/>
            <ac:spMk id="5" creationId="{80BF3AC2-A157-87A0-C0C4-5E0504663257}"/>
          </ac:spMkLst>
        </pc:spChg>
        <pc:spChg chg="mod">
          <ac:chgData name="di wang" userId="6c0d869067c4194b" providerId="LiveId" clId="{33C131B4-7E53-48FF-9C9C-F16FA138DDEF}" dt="2025-06-28T16:48:03.701" v="4314" actId="20577"/>
          <ac:spMkLst>
            <pc:docMk/>
            <pc:sldMk cId="784969171" sldId="1035"/>
            <ac:spMk id="6" creationId="{00000000-0000-0000-0000-000000000000}"/>
          </ac:spMkLst>
        </pc:spChg>
        <pc:spChg chg="add mod">
          <ac:chgData name="di wang" userId="6c0d869067c4194b" providerId="LiveId" clId="{33C131B4-7E53-48FF-9C9C-F16FA138DDEF}" dt="2025-06-21T07:05:43.321" v="824" actId="1076"/>
          <ac:spMkLst>
            <pc:docMk/>
            <pc:sldMk cId="784969171" sldId="1035"/>
            <ac:spMk id="7" creationId="{98E60FDC-2290-314C-8B1E-72044C239CDC}"/>
          </ac:spMkLst>
        </pc:spChg>
        <pc:spChg chg="add mod">
          <ac:chgData name="di wang" userId="6c0d869067c4194b" providerId="LiveId" clId="{33C131B4-7E53-48FF-9C9C-F16FA138DDEF}" dt="2025-06-21T07:05:43.321" v="824" actId="1076"/>
          <ac:spMkLst>
            <pc:docMk/>
            <pc:sldMk cId="784969171" sldId="1035"/>
            <ac:spMk id="9" creationId="{EB01CCB1-9B03-7CC3-9AD9-B7AF2F5F1169}"/>
          </ac:spMkLst>
        </pc:spChg>
        <pc:spChg chg="mod">
          <ac:chgData name="di wang" userId="6c0d869067c4194b" providerId="LiveId" clId="{33C131B4-7E53-48FF-9C9C-F16FA138DDEF}" dt="2025-06-21T06:32:24.986" v="565" actId="1076"/>
          <ac:spMkLst>
            <pc:docMk/>
            <pc:sldMk cId="784969171" sldId="1035"/>
            <ac:spMk id="11" creationId="{3D2E1F52-3977-EC94-6EF2-E55F0CCEFE20}"/>
          </ac:spMkLst>
        </pc:spChg>
        <pc:spChg chg="add mod">
          <ac:chgData name="di wang" userId="6c0d869067c4194b" providerId="LiveId" clId="{33C131B4-7E53-48FF-9C9C-F16FA138DDEF}" dt="2025-06-21T07:05:43.321" v="824" actId="1076"/>
          <ac:spMkLst>
            <pc:docMk/>
            <pc:sldMk cId="784969171" sldId="1035"/>
            <ac:spMk id="14" creationId="{12D694EA-BC83-CFCF-4A3A-B0CDB74CF0E4}"/>
          </ac:spMkLst>
        </pc:spChg>
        <pc:spChg chg="mod">
          <ac:chgData name="di wang" userId="6c0d869067c4194b" providerId="LiveId" clId="{33C131B4-7E53-48FF-9C9C-F16FA138DDEF}" dt="2025-06-21T06:31:59.953" v="557" actId="1076"/>
          <ac:spMkLst>
            <pc:docMk/>
            <pc:sldMk cId="784969171" sldId="1035"/>
            <ac:spMk id="19" creationId="{12CE4ECA-38A3-57FD-4597-AAD9E23A6B26}"/>
          </ac:spMkLst>
        </pc:spChg>
        <pc:spChg chg="mod">
          <ac:chgData name="di wang" userId="6c0d869067c4194b" providerId="LiveId" clId="{33C131B4-7E53-48FF-9C9C-F16FA138DDEF}" dt="2025-06-21T06:56:14.080" v="700"/>
          <ac:spMkLst>
            <pc:docMk/>
            <pc:sldMk cId="784969171" sldId="1035"/>
            <ac:spMk id="21" creationId="{00000000-0000-0000-0000-000000000000}"/>
          </ac:spMkLst>
        </pc:spChg>
        <pc:picChg chg="mod">
          <ac:chgData name="di wang" userId="6c0d869067c4194b" providerId="LiveId" clId="{33C131B4-7E53-48FF-9C9C-F16FA138DDEF}" dt="2025-06-21T06:32:24.986" v="565" actId="1076"/>
          <ac:picMkLst>
            <pc:docMk/>
            <pc:sldMk cId="784969171" sldId="1035"/>
            <ac:picMk id="10" creationId="{324C67C1-C9EC-8D5E-1D0E-2B0E449FE9AB}"/>
          </ac:picMkLst>
        </pc:picChg>
        <pc:picChg chg="mod">
          <ac:chgData name="di wang" userId="6c0d869067c4194b" providerId="LiveId" clId="{33C131B4-7E53-48FF-9C9C-F16FA138DDEF}" dt="2025-06-21T06:32:24.430" v="564" actId="1076"/>
          <ac:picMkLst>
            <pc:docMk/>
            <pc:sldMk cId="784969171" sldId="1035"/>
            <ac:picMk id="12" creationId="{C38E5E40-497D-38E6-3E7F-F452E006C442}"/>
          </ac:picMkLst>
        </pc:picChg>
        <pc:picChg chg="mod">
          <ac:chgData name="di wang" userId="6c0d869067c4194b" providerId="LiveId" clId="{33C131B4-7E53-48FF-9C9C-F16FA138DDEF}" dt="2025-06-21T06:31:59.953" v="557" actId="1076"/>
          <ac:picMkLst>
            <pc:docMk/>
            <pc:sldMk cId="784969171" sldId="1035"/>
            <ac:picMk id="24" creationId="{10775DE9-C7E1-E2D2-4FCD-7DD5EC9EBF7E}"/>
          </ac:picMkLst>
        </pc:picChg>
        <pc:picChg chg="mod ord">
          <ac:chgData name="di wang" userId="6c0d869067c4194b" providerId="LiveId" clId="{33C131B4-7E53-48FF-9C9C-F16FA138DDEF}" dt="2025-06-21T07:05:47.340" v="825" actId="1076"/>
          <ac:picMkLst>
            <pc:docMk/>
            <pc:sldMk cId="784969171" sldId="1035"/>
            <ac:picMk id="36" creationId="{9541F2E2-8DF7-DB59-C30D-574ED01925BC}"/>
          </ac:picMkLst>
        </pc:picChg>
      </pc:sldChg>
      <pc:sldChg chg="addSp delSp modSp add mod">
        <pc:chgData name="di wang" userId="6c0d869067c4194b" providerId="LiveId" clId="{33C131B4-7E53-48FF-9C9C-F16FA138DDEF}" dt="2025-06-28T16:16:14.653" v="4113" actId="20577"/>
        <pc:sldMkLst>
          <pc:docMk/>
          <pc:sldMk cId="2293843046" sldId="1042"/>
        </pc:sldMkLst>
        <pc:spChg chg="add mod">
          <ac:chgData name="di wang" userId="6c0d869067c4194b" providerId="LiveId" clId="{33C131B4-7E53-48FF-9C9C-F16FA138DDEF}" dt="2025-06-21T08:36:09.376" v="1427" actId="12"/>
          <ac:spMkLst>
            <pc:docMk/>
            <pc:sldMk cId="2293843046" sldId="1042"/>
            <ac:spMk id="6" creationId="{4ED55EDF-4F67-6E57-F5BC-80412DB51106}"/>
          </ac:spMkLst>
        </pc:spChg>
        <pc:spChg chg="add mod">
          <ac:chgData name="di wang" userId="6c0d869067c4194b" providerId="LiveId" clId="{33C131B4-7E53-48FF-9C9C-F16FA138DDEF}" dt="2025-06-21T08:38:44.625" v="1431"/>
          <ac:spMkLst>
            <pc:docMk/>
            <pc:sldMk cId="2293843046" sldId="1042"/>
            <ac:spMk id="7" creationId="{EF9DD9C0-7CB6-2BA9-F260-FB37469E15F4}"/>
          </ac:spMkLst>
        </pc:spChg>
        <pc:spChg chg="mod">
          <ac:chgData name="di wang" userId="6c0d869067c4194b" providerId="LiveId" clId="{33C131B4-7E53-48FF-9C9C-F16FA138DDEF}" dt="2025-06-21T14:43:53.292" v="1923" actId="114"/>
          <ac:spMkLst>
            <pc:docMk/>
            <pc:sldMk cId="2293843046" sldId="1042"/>
            <ac:spMk id="17" creationId="{DD42C931-D534-DD23-E34F-56638C50DCF9}"/>
          </ac:spMkLst>
        </pc:spChg>
        <pc:spChg chg="mod">
          <ac:chgData name="di wang" userId="6c0d869067c4194b" providerId="LiveId" clId="{33C131B4-7E53-48FF-9C9C-F16FA138DDEF}" dt="2025-06-21T08:48:26.909" v="1562" actId="20577"/>
          <ac:spMkLst>
            <pc:docMk/>
            <pc:sldMk cId="2293843046" sldId="1042"/>
            <ac:spMk id="21" creationId="{00000000-0000-0000-0000-000000000000}"/>
          </ac:spMkLst>
        </pc:spChg>
        <pc:spChg chg="mod">
          <ac:chgData name="di wang" userId="6c0d869067c4194b" providerId="LiveId" clId="{33C131B4-7E53-48FF-9C9C-F16FA138DDEF}" dt="2025-06-28T16:16:14.653" v="4113" actId="20577"/>
          <ac:spMkLst>
            <pc:docMk/>
            <pc:sldMk cId="2293843046" sldId="1042"/>
            <ac:spMk id="29" creationId="{00000000-0000-0000-0000-000000000000}"/>
          </ac:spMkLst>
        </pc:spChg>
        <pc:spChg chg="mod">
          <ac:chgData name="di wang" userId="6c0d869067c4194b" providerId="LiveId" clId="{33C131B4-7E53-48FF-9C9C-F16FA138DDEF}" dt="2025-06-21T08:35:01.232" v="1418" actId="1076"/>
          <ac:spMkLst>
            <pc:docMk/>
            <pc:sldMk cId="2293843046" sldId="1042"/>
            <ac:spMk id="32" creationId="{83DB98FE-75BA-FD14-9D46-19FEB9ACF0B5}"/>
          </ac:spMkLst>
        </pc:spChg>
        <pc:spChg chg="mod">
          <ac:chgData name="di wang" userId="6c0d869067c4194b" providerId="LiveId" clId="{33C131B4-7E53-48FF-9C9C-F16FA138DDEF}" dt="2025-06-21T08:35:14.665" v="1419" actId="1076"/>
          <ac:spMkLst>
            <pc:docMk/>
            <pc:sldMk cId="2293843046" sldId="1042"/>
            <ac:spMk id="57" creationId="{F5725C5A-B140-6775-4231-B3B6BF9F194A}"/>
          </ac:spMkLst>
        </pc:spChg>
        <pc:spChg chg="mod">
          <ac:chgData name="di wang" userId="6c0d869067c4194b" providerId="LiveId" clId="{33C131B4-7E53-48FF-9C9C-F16FA138DDEF}" dt="2025-06-21T08:35:21.616" v="1420" actId="1076"/>
          <ac:spMkLst>
            <pc:docMk/>
            <pc:sldMk cId="2293843046" sldId="1042"/>
            <ac:spMk id="64" creationId="{0BF9E495-6A25-7DEA-B70C-58233A8AD96B}"/>
          </ac:spMkLst>
        </pc:spChg>
        <pc:picChg chg="add mod">
          <ac:chgData name="di wang" userId="6c0d869067c4194b" providerId="LiveId" clId="{33C131B4-7E53-48FF-9C9C-F16FA138DDEF}" dt="2025-06-21T08:36:06.792" v="1426" actId="1076"/>
          <ac:picMkLst>
            <pc:docMk/>
            <pc:sldMk cId="2293843046" sldId="1042"/>
            <ac:picMk id="3" creationId="{2D25401E-FBDA-F694-1D6E-AAD76495CB31}"/>
          </ac:picMkLst>
        </pc:picChg>
        <pc:picChg chg="mod">
          <ac:chgData name="di wang" userId="6c0d869067c4194b" providerId="LiveId" clId="{33C131B4-7E53-48FF-9C9C-F16FA138DDEF}" dt="2025-06-21T08:35:21.616" v="1420" actId="1076"/>
          <ac:picMkLst>
            <pc:docMk/>
            <pc:sldMk cId="2293843046" sldId="1042"/>
            <ac:picMk id="11" creationId="{A62A1854-1978-E8F8-34EE-2A5F91505199}"/>
          </ac:picMkLst>
        </pc:picChg>
        <pc:picChg chg="mod">
          <ac:chgData name="di wang" userId="6c0d869067c4194b" providerId="LiveId" clId="{33C131B4-7E53-48FF-9C9C-F16FA138DDEF}" dt="2025-06-21T08:35:21.616" v="1420" actId="1076"/>
          <ac:picMkLst>
            <pc:docMk/>
            <pc:sldMk cId="2293843046" sldId="1042"/>
            <ac:picMk id="14" creationId="{F3996621-BF28-C1DF-4DC8-8E5D451A9D26}"/>
          </ac:picMkLst>
        </pc:picChg>
        <pc:picChg chg="mod">
          <ac:chgData name="di wang" userId="6c0d869067c4194b" providerId="LiveId" clId="{33C131B4-7E53-48FF-9C9C-F16FA138DDEF}" dt="2025-06-21T08:35:01.232" v="1418" actId="1076"/>
          <ac:picMkLst>
            <pc:docMk/>
            <pc:sldMk cId="2293843046" sldId="1042"/>
            <ac:picMk id="30" creationId="{6EB21A30-CF34-C4B9-0AF7-BCF299969CDC}"/>
          </ac:picMkLst>
        </pc:picChg>
        <pc:picChg chg="mod">
          <ac:chgData name="di wang" userId="6c0d869067c4194b" providerId="LiveId" clId="{33C131B4-7E53-48FF-9C9C-F16FA138DDEF}" dt="2025-06-21T08:35:01.232" v="1418" actId="1076"/>
          <ac:picMkLst>
            <pc:docMk/>
            <pc:sldMk cId="2293843046" sldId="1042"/>
            <ac:picMk id="31" creationId="{EB2BC26B-1DD9-6195-68F0-54B878C29816}"/>
          </ac:picMkLst>
        </pc:picChg>
        <pc:picChg chg="mod">
          <ac:chgData name="di wang" userId="6c0d869067c4194b" providerId="LiveId" clId="{33C131B4-7E53-48FF-9C9C-F16FA138DDEF}" dt="2025-06-21T08:35:14.665" v="1419" actId="1076"/>
          <ac:picMkLst>
            <pc:docMk/>
            <pc:sldMk cId="2293843046" sldId="1042"/>
            <ac:picMk id="42" creationId="{D36B374F-EACF-7136-D463-2418E965C702}"/>
          </ac:picMkLst>
        </pc:picChg>
        <pc:picChg chg="mod">
          <ac:chgData name="di wang" userId="6c0d869067c4194b" providerId="LiveId" clId="{33C131B4-7E53-48FF-9C9C-F16FA138DDEF}" dt="2025-06-21T08:35:14.665" v="1419" actId="1076"/>
          <ac:picMkLst>
            <pc:docMk/>
            <pc:sldMk cId="2293843046" sldId="1042"/>
            <ac:picMk id="44" creationId="{39A7C55E-6763-BECB-704E-952E3A44D407}"/>
          </ac:picMkLst>
        </pc:picChg>
        <pc:picChg chg="mod">
          <ac:chgData name="di wang" userId="6c0d869067c4194b" providerId="LiveId" clId="{33C131B4-7E53-48FF-9C9C-F16FA138DDEF}" dt="2025-06-21T08:35:14.665" v="1419" actId="1076"/>
          <ac:picMkLst>
            <pc:docMk/>
            <pc:sldMk cId="2293843046" sldId="1042"/>
            <ac:picMk id="46" creationId="{8AEA610B-F7DD-7F32-3761-901EBB05CB0D}"/>
          </ac:picMkLst>
        </pc:picChg>
        <pc:picChg chg="mod">
          <ac:chgData name="di wang" userId="6c0d869067c4194b" providerId="LiveId" clId="{33C131B4-7E53-48FF-9C9C-F16FA138DDEF}" dt="2025-06-21T08:35:14.665" v="1419" actId="1076"/>
          <ac:picMkLst>
            <pc:docMk/>
            <pc:sldMk cId="2293843046" sldId="1042"/>
            <ac:picMk id="49" creationId="{076DD014-2608-2553-2958-3CEA869E1FC2}"/>
          </ac:picMkLst>
        </pc:picChg>
        <pc:cxnChg chg="mod">
          <ac:chgData name="di wang" userId="6c0d869067c4194b" providerId="LiveId" clId="{33C131B4-7E53-48FF-9C9C-F16FA138DDEF}" dt="2025-06-21T08:35:21.616" v="1420" actId="1076"/>
          <ac:cxnSpMkLst>
            <pc:docMk/>
            <pc:sldMk cId="2293843046" sldId="1042"/>
            <ac:cxnSpMk id="63" creationId="{94B96AE3-9DFF-0ED4-FA39-66023D5AA6B7}"/>
          </ac:cxnSpMkLst>
        </pc:cxnChg>
      </pc:sldChg>
      <pc:sldChg chg="addSp delSp modSp add mod ord">
        <pc:chgData name="di wang" userId="6c0d869067c4194b" providerId="LiveId" clId="{33C131B4-7E53-48FF-9C9C-F16FA138DDEF}" dt="2025-06-28T17:00:14.722" v="4375" actId="1076"/>
        <pc:sldMkLst>
          <pc:docMk/>
          <pc:sldMk cId="691822673" sldId="1043"/>
        </pc:sldMkLst>
        <pc:spChg chg="add mod">
          <ac:chgData name="di wang" userId="6c0d869067c4194b" providerId="LiveId" clId="{33C131B4-7E53-48FF-9C9C-F16FA138DDEF}" dt="2025-06-28T17:00:14.722" v="4375" actId="1076"/>
          <ac:spMkLst>
            <pc:docMk/>
            <pc:sldMk cId="691822673" sldId="1043"/>
            <ac:spMk id="3" creationId="{DA4CDC4D-A8B2-F7D4-8C9C-DD4DC4BC9AC9}"/>
          </ac:spMkLst>
        </pc:spChg>
        <pc:spChg chg="add mod">
          <ac:chgData name="di wang" userId="6c0d869067c4194b" providerId="LiveId" clId="{33C131B4-7E53-48FF-9C9C-F16FA138DDEF}" dt="2025-06-21T08:33:02.313" v="1412"/>
          <ac:spMkLst>
            <pc:docMk/>
            <pc:sldMk cId="691822673" sldId="1043"/>
            <ac:spMk id="4" creationId="{00850763-0813-7283-5156-1862C9F22488}"/>
          </ac:spMkLst>
        </pc:spChg>
        <pc:spChg chg="mod">
          <ac:chgData name="di wang" userId="6c0d869067c4194b" providerId="LiveId" clId="{33C131B4-7E53-48FF-9C9C-F16FA138DDEF}" dt="2025-06-21T08:51:51.281" v="1592" actId="1076"/>
          <ac:spMkLst>
            <pc:docMk/>
            <pc:sldMk cId="691822673" sldId="1043"/>
            <ac:spMk id="6" creationId="{ED2487B6-CFF6-525D-B9C2-3C8328BCB667}"/>
          </ac:spMkLst>
        </pc:spChg>
        <pc:spChg chg="add mod">
          <ac:chgData name="di wang" userId="6c0d869067c4194b" providerId="LiveId" clId="{33C131B4-7E53-48FF-9C9C-F16FA138DDEF}" dt="2025-06-28T17:00:06.428" v="4373" actId="1076"/>
          <ac:spMkLst>
            <pc:docMk/>
            <pc:sldMk cId="691822673" sldId="1043"/>
            <ac:spMk id="7" creationId="{8536925A-2E3A-C7D4-444D-036E80702B2A}"/>
          </ac:spMkLst>
        </pc:spChg>
        <pc:spChg chg="add mod">
          <ac:chgData name="di wang" userId="6c0d869067c4194b" providerId="LiveId" clId="{33C131B4-7E53-48FF-9C9C-F16FA138DDEF}" dt="2025-06-28T16:58:23.054" v="4349" actId="14100"/>
          <ac:spMkLst>
            <pc:docMk/>
            <pc:sldMk cId="691822673" sldId="1043"/>
            <ac:spMk id="8" creationId="{4EF03177-128B-9A4F-CE50-4EA15F410686}"/>
          </ac:spMkLst>
        </pc:spChg>
        <pc:spChg chg="add mod">
          <ac:chgData name="di wang" userId="6c0d869067c4194b" providerId="LiveId" clId="{33C131B4-7E53-48FF-9C9C-F16FA138DDEF}" dt="2025-06-28T17:00:14.722" v="4375" actId="1076"/>
          <ac:spMkLst>
            <pc:docMk/>
            <pc:sldMk cId="691822673" sldId="1043"/>
            <ac:spMk id="9" creationId="{6F2D8A7F-D799-4CDF-8590-219AD89DA424}"/>
          </ac:spMkLst>
        </pc:spChg>
        <pc:spChg chg="add mod">
          <ac:chgData name="di wang" userId="6c0d869067c4194b" providerId="LiveId" clId="{33C131B4-7E53-48FF-9C9C-F16FA138DDEF}" dt="2025-06-28T16:58:16.779" v="4348" actId="20577"/>
          <ac:spMkLst>
            <pc:docMk/>
            <pc:sldMk cId="691822673" sldId="1043"/>
            <ac:spMk id="16" creationId="{83977D1C-A660-60FB-9C56-48060EA0188D}"/>
          </ac:spMkLst>
        </pc:spChg>
        <pc:spChg chg="mod">
          <ac:chgData name="di wang" userId="6c0d869067c4194b" providerId="LiveId" clId="{33C131B4-7E53-48FF-9C9C-F16FA138DDEF}" dt="2025-06-28T16:16:21.208" v="4115" actId="20577"/>
          <ac:spMkLst>
            <pc:docMk/>
            <pc:sldMk cId="691822673" sldId="1043"/>
            <ac:spMk id="29" creationId="{00000000-0000-0000-0000-000000000000}"/>
          </ac:spMkLst>
        </pc:spChg>
        <pc:picChg chg="add del mod">
          <ac:chgData name="di wang" userId="6c0d869067c4194b" providerId="LiveId" clId="{33C131B4-7E53-48FF-9C9C-F16FA138DDEF}" dt="2025-06-28T16:59:36.455" v="4365" actId="478"/>
          <ac:picMkLst>
            <pc:docMk/>
            <pc:sldMk cId="691822673" sldId="1043"/>
            <ac:picMk id="5" creationId="{5CBA5CA5-5462-A049-B3ED-37920191FBD2}"/>
          </ac:picMkLst>
        </pc:picChg>
        <pc:picChg chg="add mod">
          <ac:chgData name="di wang" userId="6c0d869067c4194b" providerId="LiveId" clId="{33C131B4-7E53-48FF-9C9C-F16FA138DDEF}" dt="2025-06-28T17:00:09.344" v="4374" actId="1076"/>
          <ac:picMkLst>
            <pc:docMk/>
            <pc:sldMk cId="691822673" sldId="1043"/>
            <ac:picMk id="11" creationId="{D2FA3C7E-B159-D34A-6410-5B08BF3CE1B3}"/>
          </ac:picMkLst>
        </pc:picChg>
        <pc:picChg chg="mod ord">
          <ac:chgData name="di wang" userId="6c0d869067c4194b" providerId="LiveId" clId="{33C131B4-7E53-48FF-9C9C-F16FA138DDEF}" dt="2025-06-28T17:00:14.722" v="4375" actId="1076"/>
          <ac:picMkLst>
            <pc:docMk/>
            <pc:sldMk cId="691822673" sldId="1043"/>
            <ac:picMk id="12" creationId="{A6580D81-0649-D149-21B5-F6638DA893BE}"/>
          </ac:picMkLst>
        </pc:picChg>
        <pc:picChg chg="mod ord">
          <ac:chgData name="di wang" userId="6c0d869067c4194b" providerId="LiveId" clId="{33C131B4-7E53-48FF-9C9C-F16FA138DDEF}" dt="2025-06-28T16:57:58.686" v="4344" actId="1076"/>
          <ac:picMkLst>
            <pc:docMk/>
            <pc:sldMk cId="691822673" sldId="1043"/>
            <ac:picMk id="18" creationId="{5C72D6C3-D5AC-9725-99D3-152711E87DAB}"/>
          </ac:picMkLst>
        </pc:picChg>
      </pc:sldChg>
      <pc:sldChg chg="addSp delSp modSp add mod">
        <pc:chgData name="di wang" userId="6c0d869067c4194b" providerId="LiveId" clId="{33C131B4-7E53-48FF-9C9C-F16FA138DDEF}" dt="2025-06-28T16:16:26.001" v="4117" actId="20577"/>
        <pc:sldMkLst>
          <pc:docMk/>
          <pc:sldMk cId="873781622" sldId="1044"/>
        </pc:sldMkLst>
        <pc:spChg chg="add mod">
          <ac:chgData name="di wang" userId="6c0d869067c4194b" providerId="LiveId" clId="{33C131B4-7E53-48FF-9C9C-F16FA138DDEF}" dt="2025-06-21T08:38:51.003" v="1434"/>
          <ac:spMkLst>
            <pc:docMk/>
            <pc:sldMk cId="873781622" sldId="1044"/>
            <ac:spMk id="3" creationId="{66112998-52ED-2EF2-7C0E-98C09B2000F4}"/>
          </ac:spMkLst>
        </pc:spChg>
        <pc:spChg chg="add mod">
          <ac:chgData name="di wang" userId="6c0d869067c4194b" providerId="LiveId" clId="{33C131B4-7E53-48FF-9C9C-F16FA138DDEF}" dt="2025-06-21T08:47:14.137" v="1542" actId="1076"/>
          <ac:spMkLst>
            <pc:docMk/>
            <pc:sldMk cId="873781622" sldId="1044"/>
            <ac:spMk id="6" creationId="{39A2740C-8108-CA30-92E2-7AF40B212D87}"/>
          </ac:spMkLst>
        </pc:spChg>
        <pc:spChg chg="add mod">
          <ac:chgData name="di wang" userId="6c0d869067c4194b" providerId="LiveId" clId="{33C131B4-7E53-48FF-9C9C-F16FA138DDEF}" dt="2025-06-21T08:47:31.667" v="1546" actId="1076"/>
          <ac:spMkLst>
            <pc:docMk/>
            <pc:sldMk cId="873781622" sldId="1044"/>
            <ac:spMk id="7" creationId="{B2D7C61F-61AF-0170-3118-345FE3DAB6E2}"/>
          </ac:spMkLst>
        </pc:spChg>
        <pc:spChg chg="mod">
          <ac:chgData name="di wang" userId="6c0d869067c4194b" providerId="LiveId" clId="{33C131B4-7E53-48FF-9C9C-F16FA138DDEF}" dt="2025-06-28T16:16:26.001" v="4117" actId="20577"/>
          <ac:spMkLst>
            <pc:docMk/>
            <pc:sldMk cId="873781622" sldId="1044"/>
            <ac:spMk id="29" creationId="{00000000-0000-0000-0000-000000000000}"/>
          </ac:spMkLst>
        </pc:spChg>
        <pc:spChg chg="mod">
          <ac:chgData name="di wang" userId="6c0d869067c4194b" providerId="LiveId" clId="{33C131B4-7E53-48FF-9C9C-F16FA138DDEF}" dt="2025-06-21T08:48:36.150" v="1573" actId="20577"/>
          <ac:spMkLst>
            <pc:docMk/>
            <pc:sldMk cId="873781622" sldId="1044"/>
            <ac:spMk id="42" creationId="{97D43F38-BA8E-4136-49AE-D5A6E6A8FB36}"/>
          </ac:spMkLst>
        </pc:spChg>
        <pc:spChg chg="mod">
          <ac:chgData name="di wang" userId="6c0d869067c4194b" providerId="LiveId" clId="{33C131B4-7E53-48FF-9C9C-F16FA138DDEF}" dt="2025-06-21T08:47:56.591" v="1550" actId="1076"/>
          <ac:spMkLst>
            <pc:docMk/>
            <pc:sldMk cId="873781622" sldId="1044"/>
            <ac:spMk id="63" creationId="{E3A996A8-30B2-446C-CAC6-66433E28A840}"/>
          </ac:spMkLst>
        </pc:spChg>
        <pc:picChg chg="add mod">
          <ac:chgData name="di wang" userId="6c0d869067c4194b" providerId="LiveId" clId="{33C131B4-7E53-48FF-9C9C-F16FA138DDEF}" dt="2025-06-21T08:47:10.556" v="1541" actId="1076"/>
          <ac:picMkLst>
            <pc:docMk/>
            <pc:sldMk cId="873781622" sldId="1044"/>
            <ac:picMk id="8" creationId="{67F3AA80-701F-6BE6-D963-4804086A78AC}"/>
          </ac:picMkLst>
        </pc:picChg>
        <pc:picChg chg="mod">
          <ac:chgData name="di wang" userId="6c0d869067c4194b" providerId="LiveId" clId="{33C131B4-7E53-48FF-9C9C-F16FA138DDEF}" dt="2025-06-21T08:47:39.836" v="1548" actId="1076"/>
          <ac:picMkLst>
            <pc:docMk/>
            <pc:sldMk cId="873781622" sldId="1044"/>
            <ac:picMk id="10" creationId="{C9C2417F-5A85-3F72-844E-B5D4E63D6F95}"/>
          </ac:picMkLst>
        </pc:picChg>
        <pc:picChg chg="add mod">
          <ac:chgData name="di wang" userId="6c0d869067c4194b" providerId="LiveId" clId="{33C131B4-7E53-48FF-9C9C-F16FA138DDEF}" dt="2025-06-21T08:47:33.439" v="1547" actId="1076"/>
          <ac:picMkLst>
            <pc:docMk/>
            <pc:sldMk cId="873781622" sldId="1044"/>
            <ac:picMk id="11" creationId="{C0821E87-4875-03FA-06CF-270E9CDACC8D}"/>
          </ac:picMkLst>
        </pc:picChg>
        <pc:picChg chg="mod">
          <ac:chgData name="di wang" userId="6c0d869067c4194b" providerId="LiveId" clId="{33C131B4-7E53-48FF-9C9C-F16FA138DDEF}" dt="2025-06-21T08:47:39.836" v="1548" actId="1076"/>
          <ac:picMkLst>
            <pc:docMk/>
            <pc:sldMk cId="873781622" sldId="1044"/>
            <ac:picMk id="14" creationId="{173D66C1-C3B5-9147-59A4-C0C5F219B9BE}"/>
          </ac:picMkLst>
        </pc:picChg>
        <pc:picChg chg="mod">
          <ac:chgData name="di wang" userId="6c0d869067c4194b" providerId="LiveId" clId="{33C131B4-7E53-48FF-9C9C-F16FA138DDEF}" dt="2025-06-21T08:47:39.836" v="1548" actId="1076"/>
          <ac:picMkLst>
            <pc:docMk/>
            <pc:sldMk cId="873781622" sldId="1044"/>
            <ac:picMk id="16" creationId="{CD5E052C-F784-86D2-D5C6-331246331523}"/>
          </ac:picMkLst>
        </pc:picChg>
        <pc:picChg chg="mod">
          <ac:chgData name="di wang" userId="6c0d869067c4194b" providerId="LiveId" clId="{33C131B4-7E53-48FF-9C9C-F16FA138DDEF}" dt="2025-06-21T08:47:39.836" v="1548" actId="1076"/>
          <ac:picMkLst>
            <pc:docMk/>
            <pc:sldMk cId="873781622" sldId="1044"/>
            <ac:picMk id="30" creationId="{4D3EB3C7-4F3E-5974-4B51-F0AA9D95782E}"/>
          </ac:picMkLst>
        </pc:picChg>
        <pc:picChg chg="mod">
          <ac:chgData name="di wang" userId="6c0d869067c4194b" providerId="LiveId" clId="{33C131B4-7E53-48FF-9C9C-F16FA138DDEF}" dt="2025-06-21T08:47:39.836" v="1548" actId="1076"/>
          <ac:picMkLst>
            <pc:docMk/>
            <pc:sldMk cId="873781622" sldId="1044"/>
            <ac:picMk id="31" creationId="{72955EB6-7DD8-A3AA-3020-D46E17F3EB95}"/>
          </ac:picMkLst>
        </pc:picChg>
        <pc:picChg chg="mod">
          <ac:chgData name="di wang" userId="6c0d869067c4194b" providerId="LiveId" clId="{33C131B4-7E53-48FF-9C9C-F16FA138DDEF}" dt="2025-06-21T08:47:39.836" v="1548" actId="1076"/>
          <ac:picMkLst>
            <pc:docMk/>
            <pc:sldMk cId="873781622" sldId="1044"/>
            <ac:picMk id="34" creationId="{75B5C132-ECED-103E-4526-F4352C24DAE9}"/>
          </ac:picMkLst>
        </pc:picChg>
        <pc:picChg chg="mod">
          <ac:chgData name="di wang" userId="6c0d869067c4194b" providerId="LiveId" clId="{33C131B4-7E53-48FF-9C9C-F16FA138DDEF}" dt="2025-06-21T08:47:39.836" v="1548" actId="1076"/>
          <ac:picMkLst>
            <pc:docMk/>
            <pc:sldMk cId="873781622" sldId="1044"/>
            <ac:picMk id="35" creationId="{B295ABEA-5425-A7D4-2119-534ED7E45047}"/>
          </ac:picMkLst>
        </pc:picChg>
        <pc:picChg chg="mod">
          <ac:chgData name="di wang" userId="6c0d869067c4194b" providerId="LiveId" clId="{33C131B4-7E53-48FF-9C9C-F16FA138DDEF}" dt="2025-06-21T08:47:39.836" v="1548" actId="1076"/>
          <ac:picMkLst>
            <pc:docMk/>
            <pc:sldMk cId="873781622" sldId="1044"/>
            <ac:picMk id="38" creationId="{0839B0C3-DECC-C4C8-CD28-63F9215FE268}"/>
          </ac:picMkLst>
        </pc:picChg>
        <pc:picChg chg="mod">
          <ac:chgData name="di wang" userId="6c0d869067c4194b" providerId="LiveId" clId="{33C131B4-7E53-48FF-9C9C-F16FA138DDEF}" dt="2025-06-21T08:47:39.836" v="1548" actId="1076"/>
          <ac:picMkLst>
            <pc:docMk/>
            <pc:sldMk cId="873781622" sldId="1044"/>
            <ac:picMk id="50" creationId="{8977E0FE-EE46-2473-C485-3F9830D8FF7E}"/>
          </ac:picMkLst>
        </pc:picChg>
        <pc:picChg chg="mod">
          <ac:chgData name="di wang" userId="6c0d869067c4194b" providerId="LiveId" clId="{33C131B4-7E53-48FF-9C9C-F16FA138DDEF}" dt="2025-06-21T08:47:39.836" v="1548" actId="1076"/>
          <ac:picMkLst>
            <pc:docMk/>
            <pc:sldMk cId="873781622" sldId="1044"/>
            <ac:picMk id="53" creationId="{4BA3D778-B211-1B1F-A091-214D53DD701F}"/>
          </ac:picMkLst>
        </pc:picChg>
      </pc:sldChg>
      <pc:sldChg chg="addSp delSp modSp add mod">
        <pc:chgData name="di wang" userId="6c0d869067c4194b" providerId="LiveId" clId="{33C131B4-7E53-48FF-9C9C-F16FA138DDEF}" dt="2025-06-28T16:16:31.880" v="4119" actId="20577"/>
        <pc:sldMkLst>
          <pc:docMk/>
          <pc:sldMk cId="2495625901" sldId="1045"/>
        </pc:sldMkLst>
        <pc:spChg chg="add mod">
          <ac:chgData name="di wang" userId="6c0d869067c4194b" providerId="LiveId" clId="{33C131B4-7E53-48FF-9C9C-F16FA138DDEF}" dt="2025-06-21T08:32:05.511" v="1408"/>
          <ac:spMkLst>
            <pc:docMk/>
            <pc:sldMk cId="2495625901" sldId="1045"/>
            <ac:spMk id="3" creationId="{A3A23BEC-9D4B-3B00-9C5D-CAA2C5A974BD}"/>
          </ac:spMkLst>
        </pc:spChg>
        <pc:spChg chg="mod">
          <ac:chgData name="di wang" userId="6c0d869067c4194b" providerId="LiveId" clId="{33C131B4-7E53-48FF-9C9C-F16FA138DDEF}" dt="2025-06-21T08:53:17.343" v="1608" actId="14100"/>
          <ac:spMkLst>
            <pc:docMk/>
            <pc:sldMk cId="2495625901" sldId="1045"/>
            <ac:spMk id="23" creationId="{131BC0F5-271E-ADB8-A1A2-6FBB1207581A}"/>
          </ac:spMkLst>
        </pc:spChg>
        <pc:spChg chg="mod">
          <ac:chgData name="di wang" userId="6c0d869067c4194b" providerId="LiveId" clId="{33C131B4-7E53-48FF-9C9C-F16FA138DDEF}" dt="2025-06-28T16:16:31.880" v="4119" actId="20577"/>
          <ac:spMkLst>
            <pc:docMk/>
            <pc:sldMk cId="2495625901" sldId="1045"/>
            <ac:spMk id="29" creationId="{00000000-0000-0000-0000-000000000000}"/>
          </ac:spMkLst>
        </pc:spChg>
      </pc:sldChg>
      <pc:sldChg chg="addSp delSp modSp add mod">
        <pc:chgData name="di wang" userId="6c0d869067c4194b" providerId="LiveId" clId="{33C131B4-7E53-48FF-9C9C-F16FA138DDEF}" dt="2025-06-28T16:48:09.941" v="4316" actId="20577"/>
        <pc:sldMkLst>
          <pc:docMk/>
          <pc:sldMk cId="349626122" sldId="1064"/>
        </pc:sldMkLst>
        <pc:spChg chg="add mod">
          <ac:chgData name="di wang" userId="6c0d869067c4194b" providerId="LiveId" clId="{33C131B4-7E53-48FF-9C9C-F16FA138DDEF}" dt="2025-06-21T06:59:00.446" v="755"/>
          <ac:spMkLst>
            <pc:docMk/>
            <pc:sldMk cId="349626122" sldId="1064"/>
            <ac:spMk id="5" creationId="{5E762E86-8CB3-19B4-7582-35D5432B9C89}"/>
          </ac:spMkLst>
        </pc:spChg>
        <pc:spChg chg="mod">
          <ac:chgData name="di wang" userId="6c0d869067c4194b" providerId="LiveId" clId="{33C131B4-7E53-48FF-9C9C-F16FA138DDEF}" dt="2025-06-28T16:48:09.941" v="4316" actId="20577"/>
          <ac:spMkLst>
            <pc:docMk/>
            <pc:sldMk cId="349626122" sldId="1064"/>
            <ac:spMk id="6" creationId="{00000000-0000-0000-0000-000000000000}"/>
          </ac:spMkLst>
        </pc:spChg>
        <pc:spChg chg="mod">
          <ac:chgData name="di wang" userId="6c0d869067c4194b" providerId="LiveId" clId="{33C131B4-7E53-48FF-9C9C-F16FA138DDEF}" dt="2025-06-21T07:06:27.455" v="830" actId="1076"/>
          <ac:spMkLst>
            <pc:docMk/>
            <pc:sldMk cId="349626122" sldId="1064"/>
            <ac:spMk id="9" creationId="{F6F38FB6-D221-D5D4-2576-CFA02FCD01C4}"/>
          </ac:spMkLst>
        </pc:spChg>
        <pc:spChg chg="mod">
          <ac:chgData name="di wang" userId="6c0d869067c4194b" providerId="LiveId" clId="{33C131B4-7E53-48FF-9C9C-F16FA138DDEF}" dt="2025-06-21T07:06:27.455" v="830" actId="1076"/>
          <ac:spMkLst>
            <pc:docMk/>
            <pc:sldMk cId="349626122" sldId="1064"/>
            <ac:spMk id="19" creationId="{8476D9F5-AEE1-9C04-D28C-DA159416396F}"/>
          </ac:spMkLst>
        </pc:spChg>
        <pc:spChg chg="mod">
          <ac:chgData name="di wang" userId="6c0d869067c4194b" providerId="LiveId" clId="{33C131B4-7E53-48FF-9C9C-F16FA138DDEF}" dt="2025-06-21T07:06:11.957" v="826" actId="1076"/>
          <ac:spMkLst>
            <pc:docMk/>
            <pc:sldMk cId="349626122" sldId="1064"/>
            <ac:spMk id="32" creationId="{E14B1FF3-9EA5-C7E6-C7F0-17F07DB3A8E4}"/>
          </ac:spMkLst>
        </pc:spChg>
        <pc:spChg chg="mod">
          <ac:chgData name="di wang" userId="6c0d869067c4194b" providerId="LiveId" clId="{33C131B4-7E53-48FF-9C9C-F16FA138DDEF}" dt="2025-06-21T07:06:27.455" v="830" actId="1076"/>
          <ac:spMkLst>
            <pc:docMk/>
            <pc:sldMk cId="349626122" sldId="1064"/>
            <ac:spMk id="34" creationId="{71B9C8F1-5BCE-55B1-E509-149C06991622}"/>
          </ac:spMkLst>
        </pc:spChg>
        <pc:spChg chg="mod">
          <ac:chgData name="di wang" userId="6c0d869067c4194b" providerId="LiveId" clId="{33C131B4-7E53-48FF-9C9C-F16FA138DDEF}" dt="2025-06-21T07:06:27.455" v="830" actId="1076"/>
          <ac:spMkLst>
            <pc:docMk/>
            <pc:sldMk cId="349626122" sldId="1064"/>
            <ac:spMk id="35" creationId="{F4D7D634-0FC4-5BEA-1A78-FDC206E6D631}"/>
          </ac:spMkLst>
        </pc:spChg>
        <pc:spChg chg="mod">
          <ac:chgData name="di wang" userId="6c0d869067c4194b" providerId="LiveId" clId="{33C131B4-7E53-48FF-9C9C-F16FA138DDEF}" dt="2025-06-21T07:06:27.455" v="830" actId="1076"/>
          <ac:spMkLst>
            <pc:docMk/>
            <pc:sldMk cId="349626122" sldId="1064"/>
            <ac:spMk id="36" creationId="{44BDB0C6-3561-A9CC-A8DB-B16FFD0908AE}"/>
          </ac:spMkLst>
        </pc:spChg>
        <pc:spChg chg="mod">
          <ac:chgData name="di wang" userId="6c0d869067c4194b" providerId="LiveId" clId="{33C131B4-7E53-48FF-9C9C-F16FA138DDEF}" dt="2025-06-21T07:06:27.455" v="830" actId="1076"/>
          <ac:spMkLst>
            <pc:docMk/>
            <pc:sldMk cId="349626122" sldId="1064"/>
            <ac:spMk id="37" creationId="{48385779-478F-E3ED-7C47-0F114F5B7C51}"/>
          </ac:spMkLst>
        </pc:spChg>
        <pc:spChg chg="mod">
          <ac:chgData name="di wang" userId="6c0d869067c4194b" providerId="LiveId" clId="{33C131B4-7E53-48FF-9C9C-F16FA138DDEF}" dt="2025-06-21T07:06:27.455" v="830" actId="1076"/>
          <ac:spMkLst>
            <pc:docMk/>
            <pc:sldMk cId="349626122" sldId="1064"/>
            <ac:spMk id="38" creationId="{3F5CE95F-C5B8-75CA-B37E-39D06D4A8262}"/>
          </ac:spMkLst>
        </pc:spChg>
        <pc:spChg chg="mod">
          <ac:chgData name="di wang" userId="6c0d869067c4194b" providerId="LiveId" clId="{33C131B4-7E53-48FF-9C9C-F16FA138DDEF}" dt="2025-06-21T07:06:27.455" v="830" actId="1076"/>
          <ac:spMkLst>
            <pc:docMk/>
            <pc:sldMk cId="349626122" sldId="1064"/>
            <ac:spMk id="43" creationId="{2B105F02-E322-76EC-68D5-DF0E018A8299}"/>
          </ac:spMkLst>
        </pc:spChg>
        <pc:picChg chg="mod">
          <ac:chgData name="di wang" userId="6c0d869067c4194b" providerId="LiveId" clId="{33C131B4-7E53-48FF-9C9C-F16FA138DDEF}" dt="2025-06-21T07:06:21.575" v="829" actId="1076"/>
          <ac:picMkLst>
            <pc:docMk/>
            <pc:sldMk cId="349626122" sldId="1064"/>
            <ac:picMk id="11" creationId="{86550724-2916-C4E4-457E-68CBAF2B7944}"/>
          </ac:picMkLst>
        </pc:picChg>
        <pc:picChg chg="mod">
          <ac:chgData name="di wang" userId="6c0d869067c4194b" providerId="LiveId" clId="{33C131B4-7E53-48FF-9C9C-F16FA138DDEF}" dt="2025-06-21T07:06:27.455" v="830" actId="1076"/>
          <ac:picMkLst>
            <pc:docMk/>
            <pc:sldMk cId="349626122" sldId="1064"/>
            <ac:picMk id="12" creationId="{11CE068A-8EA8-A39E-6B99-65D8FC57B530}"/>
          </ac:picMkLst>
        </pc:picChg>
        <pc:cxnChg chg="add del">
          <ac:chgData name="di wang" userId="6c0d869067c4194b" providerId="LiveId" clId="{33C131B4-7E53-48FF-9C9C-F16FA138DDEF}" dt="2025-06-21T06:58:37.364" v="750" actId="478"/>
          <ac:cxnSpMkLst>
            <pc:docMk/>
            <pc:sldMk cId="349626122" sldId="1064"/>
            <ac:cxnSpMk id="2" creationId="{00000000-0000-0000-0000-000000000000}"/>
          </ac:cxnSpMkLst>
        </pc:cxnChg>
      </pc:sldChg>
      <pc:sldChg chg="addSp delSp modSp mod">
        <pc:chgData name="di wang" userId="6c0d869067c4194b" providerId="LiveId" clId="{33C131B4-7E53-48FF-9C9C-F16FA138DDEF}" dt="2025-06-28T16:17:40.109" v="4140" actId="20577"/>
        <pc:sldMkLst>
          <pc:docMk/>
          <pc:sldMk cId="2278960386" sldId="1069"/>
        </pc:sldMkLst>
        <pc:spChg chg="mod">
          <ac:chgData name="di wang" userId="6c0d869067c4194b" providerId="LiveId" clId="{33C131B4-7E53-48FF-9C9C-F16FA138DDEF}" dt="2025-06-28T16:17:40.109" v="4140" actId="20577"/>
          <ac:spMkLst>
            <pc:docMk/>
            <pc:sldMk cId="2278960386" sldId="1069"/>
            <ac:spMk id="6" creationId="{00000000-0000-0000-0000-000000000000}"/>
          </ac:spMkLst>
        </pc:spChg>
        <pc:spChg chg="add mod">
          <ac:chgData name="di wang" userId="6c0d869067c4194b" providerId="LiveId" clId="{33C131B4-7E53-48FF-9C9C-F16FA138DDEF}" dt="2025-06-21T06:03:24.847" v="362"/>
          <ac:spMkLst>
            <pc:docMk/>
            <pc:sldMk cId="2278960386" sldId="1069"/>
            <ac:spMk id="8" creationId="{2EB59717-2DE1-C123-E6A0-6C931FB17C00}"/>
          </ac:spMkLst>
        </pc:spChg>
      </pc:sldChg>
      <pc:sldChg chg="addSp delSp modSp mod ord">
        <pc:chgData name="di wang" userId="6c0d869067c4194b" providerId="LiveId" clId="{33C131B4-7E53-48FF-9C9C-F16FA138DDEF}" dt="2025-06-28T16:16:03.069" v="4108" actId="20577"/>
        <pc:sldMkLst>
          <pc:docMk/>
          <pc:sldMk cId="4009606448" sldId="1071"/>
        </pc:sldMkLst>
        <pc:spChg chg="mod">
          <ac:chgData name="di wang" userId="6c0d869067c4194b" providerId="LiveId" clId="{33C131B4-7E53-48FF-9C9C-F16FA138DDEF}" dt="2025-06-28T16:16:03.069" v="4108" actId="20577"/>
          <ac:spMkLst>
            <pc:docMk/>
            <pc:sldMk cId="4009606448" sldId="1071"/>
            <ac:spMk id="6" creationId="{00000000-0000-0000-0000-000000000000}"/>
          </ac:spMkLst>
        </pc:spChg>
        <pc:spChg chg="add mod">
          <ac:chgData name="di wang" userId="6c0d869067c4194b" providerId="LiveId" clId="{33C131B4-7E53-48FF-9C9C-F16FA138DDEF}" dt="2025-06-21T06:02:44.604" v="344"/>
          <ac:spMkLst>
            <pc:docMk/>
            <pc:sldMk cId="4009606448" sldId="1071"/>
            <ac:spMk id="9" creationId="{4087D419-CDDD-FF07-7A9F-6F0D5BF4BFB0}"/>
          </ac:spMkLst>
        </pc:spChg>
        <pc:spChg chg="mod">
          <ac:chgData name="di wang" userId="6c0d869067c4194b" providerId="LiveId" clId="{33C131B4-7E53-48FF-9C9C-F16FA138DDEF}" dt="2025-06-21T08:27:35.231" v="1325" actId="20577"/>
          <ac:spMkLst>
            <pc:docMk/>
            <pc:sldMk cId="4009606448" sldId="1071"/>
            <ac:spMk id="21" creationId="{00000000-0000-0000-0000-000000000000}"/>
          </ac:spMkLst>
        </pc:spChg>
      </pc:sldChg>
      <pc:sldChg chg="addSp delSp modSp add del mod">
        <pc:chgData name="di wang" userId="6c0d869067c4194b" providerId="LiveId" clId="{33C131B4-7E53-48FF-9C9C-F16FA138DDEF}" dt="2025-06-21T07:10:20.862" v="893"/>
        <pc:sldMkLst>
          <pc:docMk/>
          <pc:sldMk cId="875936214" sldId="1072"/>
        </pc:sldMkLst>
      </pc:sldChg>
      <pc:sldChg chg="addSp delSp modSp del mod">
        <pc:chgData name="di wang" userId="6c0d869067c4194b" providerId="LiveId" clId="{33C131B4-7E53-48FF-9C9C-F16FA138DDEF}" dt="2025-06-21T06:30:07.096" v="551" actId="2696"/>
        <pc:sldMkLst>
          <pc:docMk/>
          <pc:sldMk cId="314219541" sldId="1075"/>
        </pc:sldMkLst>
      </pc:sldChg>
      <pc:sldChg chg="addSp delSp modSp del mod modAnim">
        <pc:chgData name="di wang" userId="6c0d869067c4194b" providerId="LiveId" clId="{33C131B4-7E53-48FF-9C9C-F16FA138DDEF}" dt="2025-06-21T06:50:59.875" v="694" actId="2696"/>
        <pc:sldMkLst>
          <pc:docMk/>
          <pc:sldMk cId="3582704650" sldId="1076"/>
        </pc:sldMkLst>
      </pc:sldChg>
      <pc:sldChg chg="addSp delSp modSp del mod">
        <pc:chgData name="di wang" userId="6c0d869067c4194b" providerId="LiveId" clId="{33C131B4-7E53-48FF-9C9C-F16FA138DDEF}" dt="2025-06-21T06:31:08.351" v="555" actId="2696"/>
        <pc:sldMkLst>
          <pc:docMk/>
          <pc:sldMk cId="2502439181" sldId="1077"/>
        </pc:sldMkLst>
      </pc:sldChg>
      <pc:sldChg chg="addSp delSp modSp mod ord">
        <pc:chgData name="di wang" userId="6c0d869067c4194b" providerId="LiveId" clId="{33C131B4-7E53-48FF-9C9C-F16FA138DDEF}" dt="2025-06-28T16:48:15.548" v="4320" actId="20577"/>
        <pc:sldMkLst>
          <pc:docMk/>
          <pc:sldMk cId="343589462" sldId="1079"/>
        </pc:sldMkLst>
        <pc:spChg chg="add del">
          <ac:chgData name="di wang" userId="6c0d869067c4194b" providerId="LiveId" clId="{33C131B4-7E53-48FF-9C9C-F16FA138DDEF}" dt="2025-06-28T03:42:41.898" v="3551" actId="21"/>
          <ac:spMkLst>
            <pc:docMk/>
            <pc:sldMk cId="343589462" sldId="1079"/>
            <ac:spMk id="3" creationId="{7DF533C3-52C3-D878-C88E-A2A8A9B3B016}"/>
          </ac:spMkLst>
        </pc:spChg>
        <pc:spChg chg="mod">
          <ac:chgData name="di wang" userId="6c0d869067c4194b" providerId="LiveId" clId="{33C131B4-7E53-48FF-9C9C-F16FA138DDEF}" dt="2025-06-28T16:48:15.548" v="4320" actId="20577"/>
          <ac:spMkLst>
            <pc:docMk/>
            <pc:sldMk cId="343589462" sldId="1079"/>
            <ac:spMk id="6" creationId="{00000000-0000-0000-0000-000000000000}"/>
          </ac:spMkLst>
        </pc:spChg>
        <pc:spChg chg="add mod">
          <ac:chgData name="di wang" userId="6c0d869067c4194b" providerId="LiveId" clId="{33C131B4-7E53-48FF-9C9C-F16FA138DDEF}" dt="2025-06-21T06:04:45.923" v="386"/>
          <ac:spMkLst>
            <pc:docMk/>
            <pc:sldMk cId="343589462" sldId="1079"/>
            <ac:spMk id="10" creationId="{AD599422-BD08-B304-7A88-B2B8DBA54759}"/>
          </ac:spMkLst>
        </pc:spChg>
      </pc:sldChg>
      <pc:sldChg chg="addSp delSp modSp mod">
        <pc:chgData name="di wang" userId="6c0d869067c4194b" providerId="LiveId" clId="{33C131B4-7E53-48FF-9C9C-F16FA138DDEF}" dt="2025-06-28T16:49:10.911" v="4340" actId="20577"/>
        <pc:sldMkLst>
          <pc:docMk/>
          <pc:sldMk cId="1803877733" sldId="1080"/>
        </pc:sldMkLst>
        <pc:spChg chg="mod">
          <ac:chgData name="di wang" userId="6c0d869067c4194b" providerId="LiveId" clId="{33C131B4-7E53-48FF-9C9C-F16FA138DDEF}" dt="2025-06-21T16:26:49.704" v="3143" actId="1076"/>
          <ac:spMkLst>
            <pc:docMk/>
            <pc:sldMk cId="1803877733" sldId="1080"/>
            <ac:spMk id="3" creationId="{6A1DB1B4-0D24-C959-8F07-878861A70F90}"/>
          </ac:spMkLst>
        </pc:spChg>
        <pc:spChg chg="mod">
          <ac:chgData name="di wang" userId="6c0d869067c4194b" providerId="LiveId" clId="{33C131B4-7E53-48FF-9C9C-F16FA138DDEF}" dt="2025-06-21T15:33:41.819" v="2653" actId="20577"/>
          <ac:spMkLst>
            <pc:docMk/>
            <pc:sldMk cId="1803877733" sldId="1080"/>
            <ac:spMk id="5" creationId="{DE1F4A08-BF5B-42BD-3768-696057DC0AE3}"/>
          </ac:spMkLst>
        </pc:spChg>
        <pc:spChg chg="mod">
          <ac:chgData name="di wang" userId="6c0d869067c4194b" providerId="LiveId" clId="{33C131B4-7E53-48FF-9C9C-F16FA138DDEF}" dt="2025-06-28T16:49:10.911" v="4340" actId="20577"/>
          <ac:spMkLst>
            <pc:docMk/>
            <pc:sldMk cId="1803877733" sldId="1080"/>
            <ac:spMk id="6" creationId="{00000000-0000-0000-0000-000000000000}"/>
          </ac:spMkLst>
        </pc:spChg>
        <pc:spChg chg="add mod">
          <ac:chgData name="di wang" userId="6c0d869067c4194b" providerId="LiveId" clId="{33C131B4-7E53-48FF-9C9C-F16FA138DDEF}" dt="2025-06-21T06:06:15.320" v="407"/>
          <ac:spMkLst>
            <pc:docMk/>
            <pc:sldMk cId="1803877733" sldId="1080"/>
            <ac:spMk id="9" creationId="{6E55F2B0-F340-D75D-30CC-419B361796D6}"/>
          </ac:spMkLst>
        </pc:spChg>
        <pc:picChg chg="mod">
          <ac:chgData name="di wang" userId="6c0d869067c4194b" providerId="LiveId" clId="{33C131B4-7E53-48FF-9C9C-F16FA138DDEF}" dt="2025-06-21T07:26:42.902" v="977" actId="1076"/>
          <ac:picMkLst>
            <pc:docMk/>
            <pc:sldMk cId="1803877733" sldId="1080"/>
            <ac:picMk id="11" creationId="{25DAEAC1-AE4F-6CDA-8CE1-3455A77538BB}"/>
          </ac:picMkLst>
        </pc:picChg>
        <pc:picChg chg="mod">
          <ac:chgData name="di wang" userId="6c0d869067c4194b" providerId="LiveId" clId="{33C131B4-7E53-48FF-9C9C-F16FA138DDEF}" dt="2025-06-21T07:27:35.085" v="1021" actId="1076"/>
          <ac:picMkLst>
            <pc:docMk/>
            <pc:sldMk cId="1803877733" sldId="1080"/>
            <ac:picMk id="13" creationId="{FA064F41-D10C-7F2A-DEBF-C58AF70A00E5}"/>
          </ac:picMkLst>
        </pc:picChg>
        <pc:picChg chg="mod">
          <ac:chgData name="di wang" userId="6c0d869067c4194b" providerId="LiveId" clId="{33C131B4-7E53-48FF-9C9C-F16FA138DDEF}" dt="2025-06-21T15:33:37.987" v="2652" actId="14100"/>
          <ac:picMkLst>
            <pc:docMk/>
            <pc:sldMk cId="1803877733" sldId="1080"/>
            <ac:picMk id="15" creationId="{ED67022C-AD3A-0990-58F7-491A79876A56}"/>
          </ac:picMkLst>
        </pc:picChg>
      </pc:sldChg>
      <pc:sldChg chg="addSp delSp modSp mod modAnim">
        <pc:chgData name="di wang" userId="6c0d869067c4194b" providerId="LiveId" clId="{33C131B4-7E53-48FF-9C9C-F16FA138DDEF}" dt="2025-06-21T16:21:04.786" v="3048" actId="20577"/>
        <pc:sldMkLst>
          <pc:docMk/>
          <pc:sldMk cId="908445554" sldId="1092"/>
        </pc:sldMkLst>
        <pc:spChg chg="add mod">
          <ac:chgData name="di wang" userId="6c0d869067c4194b" providerId="LiveId" clId="{33C131B4-7E53-48FF-9C9C-F16FA138DDEF}" dt="2025-06-21T06:02:17.960" v="332"/>
          <ac:spMkLst>
            <pc:docMk/>
            <pc:sldMk cId="908445554" sldId="1092"/>
            <ac:spMk id="5" creationId="{B194ECE2-A562-BA6E-A88A-099075518E95}"/>
          </ac:spMkLst>
        </pc:spChg>
        <pc:spChg chg="mod">
          <ac:chgData name="di wang" userId="6c0d869067c4194b" providerId="LiveId" clId="{33C131B4-7E53-48FF-9C9C-F16FA138DDEF}" dt="2025-06-21T16:16:46.878" v="2925" actId="20577"/>
          <ac:spMkLst>
            <pc:docMk/>
            <pc:sldMk cId="908445554" sldId="1092"/>
            <ac:spMk id="8" creationId="{F624A4AA-11CF-F2EB-1D2A-D589CB301E0B}"/>
          </ac:spMkLst>
        </pc:spChg>
        <pc:spChg chg="add mod">
          <ac:chgData name="di wang" userId="6c0d869067c4194b" providerId="LiveId" clId="{33C131B4-7E53-48FF-9C9C-F16FA138DDEF}" dt="2025-06-21T16:21:04.786" v="3048" actId="20577"/>
          <ac:spMkLst>
            <pc:docMk/>
            <pc:sldMk cId="908445554" sldId="1092"/>
            <ac:spMk id="10" creationId="{7CCC8A6F-3FE9-8539-02A9-5378DDF65F97}"/>
          </ac:spMkLst>
        </pc:spChg>
        <pc:spChg chg="mod">
          <ac:chgData name="di wang" userId="6c0d869067c4194b" providerId="LiveId" clId="{33C131B4-7E53-48FF-9C9C-F16FA138DDEF}" dt="2025-06-21T16:20:12.620" v="3036" actId="20577"/>
          <ac:spMkLst>
            <pc:docMk/>
            <pc:sldMk cId="908445554" sldId="1092"/>
            <ac:spMk id="17" creationId="{791355C3-6065-50DD-C421-A0AF1CD1C9DF}"/>
          </ac:spMkLst>
        </pc:spChg>
        <pc:graphicFrameChg chg="mod">
          <ac:chgData name="di wang" userId="6c0d869067c4194b" providerId="LiveId" clId="{33C131B4-7E53-48FF-9C9C-F16FA138DDEF}" dt="2025-06-21T16:15:27.884" v="2916" actId="1076"/>
          <ac:graphicFrameMkLst>
            <pc:docMk/>
            <pc:sldMk cId="908445554" sldId="1092"/>
            <ac:graphicFrameMk id="16" creationId="{A3612B85-5279-4531-711D-89D2335AA5C0}"/>
          </ac:graphicFrameMkLst>
        </pc:graphicFrameChg>
        <pc:picChg chg="add mod">
          <ac:chgData name="di wang" userId="6c0d869067c4194b" providerId="LiveId" clId="{33C131B4-7E53-48FF-9C9C-F16FA138DDEF}" dt="2025-06-21T16:12:57.399" v="2896" actId="1076"/>
          <ac:picMkLst>
            <pc:docMk/>
            <pc:sldMk cId="908445554" sldId="1092"/>
            <ac:picMk id="7" creationId="{4CB530A2-B8C6-775A-F1F6-0F427252D51B}"/>
          </ac:picMkLst>
        </pc:picChg>
        <pc:picChg chg="add mod">
          <ac:chgData name="di wang" userId="6c0d869067c4194b" providerId="LiveId" clId="{33C131B4-7E53-48FF-9C9C-F16FA138DDEF}" dt="2025-06-21T16:15:31.942" v="2918" actId="1076"/>
          <ac:picMkLst>
            <pc:docMk/>
            <pc:sldMk cId="908445554" sldId="1092"/>
            <ac:picMk id="9" creationId="{79C626DB-EAEE-3E5F-D444-55FB6DBFDCAC}"/>
          </ac:picMkLst>
        </pc:picChg>
      </pc:sldChg>
      <pc:sldChg chg="addSp delSp modSp mod">
        <pc:chgData name="di wang" userId="6c0d869067c4194b" providerId="LiveId" clId="{33C131B4-7E53-48FF-9C9C-F16FA138DDEF}" dt="2025-06-28T16:17:44.453" v="4142" actId="20577"/>
        <pc:sldMkLst>
          <pc:docMk/>
          <pc:sldMk cId="3965716700" sldId="1098"/>
        </pc:sldMkLst>
        <pc:spChg chg="add del">
          <ac:chgData name="di wang" userId="6c0d869067c4194b" providerId="LiveId" clId="{33C131B4-7E53-48FF-9C9C-F16FA138DDEF}" dt="2025-06-28T03:56:42.102" v="3561" actId="478"/>
          <ac:spMkLst>
            <pc:docMk/>
            <pc:sldMk cId="3965716700" sldId="1098"/>
            <ac:spMk id="2" creationId="{474F40A5-49C9-62F9-7BDD-0B39B0ED6614}"/>
          </ac:spMkLst>
        </pc:spChg>
        <pc:spChg chg="mod">
          <ac:chgData name="di wang" userId="6c0d869067c4194b" providerId="LiveId" clId="{33C131B4-7E53-48FF-9C9C-F16FA138DDEF}" dt="2025-06-28T16:17:44.453" v="4142" actId="20577"/>
          <ac:spMkLst>
            <pc:docMk/>
            <pc:sldMk cId="3965716700" sldId="1098"/>
            <ac:spMk id="6" creationId="{00000000-0000-0000-0000-000000000000}"/>
          </ac:spMkLst>
        </pc:spChg>
        <pc:spChg chg="del">
          <ac:chgData name="di wang" userId="6c0d869067c4194b" providerId="LiveId" clId="{33C131B4-7E53-48FF-9C9C-F16FA138DDEF}" dt="2025-06-28T03:56:31.873" v="3557" actId="478"/>
          <ac:spMkLst>
            <pc:docMk/>
            <pc:sldMk cId="3965716700" sldId="1098"/>
            <ac:spMk id="10" creationId="{C4AFC2BF-9BD8-B10E-5D7D-45448E193658}"/>
          </ac:spMkLst>
        </pc:spChg>
        <pc:spChg chg="del">
          <ac:chgData name="di wang" userId="6c0d869067c4194b" providerId="LiveId" clId="{33C131B4-7E53-48FF-9C9C-F16FA138DDEF}" dt="2025-06-28T03:56:36.310" v="3559" actId="478"/>
          <ac:spMkLst>
            <pc:docMk/>
            <pc:sldMk cId="3965716700" sldId="1098"/>
            <ac:spMk id="11" creationId="{CFA6C60C-410E-227D-BDEB-3BDF8BBD42AE}"/>
          </ac:spMkLst>
        </pc:spChg>
        <pc:spChg chg="del">
          <ac:chgData name="di wang" userId="6c0d869067c4194b" providerId="LiveId" clId="{33C131B4-7E53-48FF-9C9C-F16FA138DDEF}" dt="2025-06-28T03:56:33.505" v="3558" actId="478"/>
          <ac:spMkLst>
            <pc:docMk/>
            <pc:sldMk cId="3965716700" sldId="1098"/>
            <ac:spMk id="12" creationId="{DEC558BB-991B-729D-010C-2957E88979A5}"/>
          </ac:spMkLst>
        </pc:spChg>
      </pc:sldChg>
      <pc:sldChg chg="addSp delSp modSp mod ord">
        <pc:chgData name="di wang" userId="6c0d869067c4194b" providerId="LiveId" clId="{33C131B4-7E53-48FF-9C9C-F16FA138DDEF}" dt="2025-06-28T16:38:37.264" v="4226" actId="14100"/>
        <pc:sldMkLst>
          <pc:docMk/>
          <pc:sldMk cId="3116249365" sldId="1099"/>
        </pc:sldMkLst>
        <pc:spChg chg="mod">
          <ac:chgData name="di wang" userId="6c0d869067c4194b" providerId="LiveId" clId="{33C131B4-7E53-48FF-9C9C-F16FA138DDEF}" dt="2025-06-21T07:21:56.086" v="962" actId="1076"/>
          <ac:spMkLst>
            <pc:docMk/>
            <pc:sldMk cId="3116249365" sldId="1099"/>
            <ac:spMk id="5" creationId="{A0C841AD-5AEE-5384-790B-1C1DF2556955}"/>
          </ac:spMkLst>
        </pc:spChg>
        <pc:spChg chg="mod">
          <ac:chgData name="di wang" userId="6c0d869067c4194b" providerId="LiveId" clId="{33C131B4-7E53-48FF-9C9C-F16FA138DDEF}" dt="2025-06-28T16:17:50.206" v="4144" actId="20577"/>
          <ac:spMkLst>
            <pc:docMk/>
            <pc:sldMk cId="3116249365" sldId="1099"/>
            <ac:spMk id="6" creationId="{00000000-0000-0000-0000-000000000000}"/>
          </ac:spMkLst>
        </pc:spChg>
        <pc:spChg chg="add mod">
          <ac:chgData name="di wang" userId="6c0d869067c4194b" providerId="LiveId" clId="{33C131B4-7E53-48FF-9C9C-F16FA138DDEF}" dt="2025-06-21T06:03:41.107" v="368"/>
          <ac:spMkLst>
            <pc:docMk/>
            <pc:sldMk cId="3116249365" sldId="1099"/>
            <ac:spMk id="8" creationId="{FD2ACA34-DF7D-9830-B7EF-A0A98BFEF3BE}"/>
          </ac:spMkLst>
        </pc:spChg>
        <pc:spChg chg="mod">
          <ac:chgData name="di wang" userId="6c0d869067c4194b" providerId="LiveId" clId="{33C131B4-7E53-48FF-9C9C-F16FA138DDEF}" dt="2025-06-21T07:22:02.869" v="963" actId="1076"/>
          <ac:spMkLst>
            <pc:docMk/>
            <pc:sldMk cId="3116249365" sldId="1099"/>
            <ac:spMk id="13" creationId="{0EB036FC-86B4-81D4-FA5B-CB98F7A493B8}"/>
          </ac:spMkLst>
        </pc:spChg>
        <pc:spChg chg="mod">
          <ac:chgData name="di wang" userId="6c0d869067c4194b" providerId="LiveId" clId="{33C131B4-7E53-48FF-9C9C-F16FA138DDEF}" dt="2025-06-21T07:22:12.272" v="964" actId="1076"/>
          <ac:spMkLst>
            <pc:docMk/>
            <pc:sldMk cId="3116249365" sldId="1099"/>
            <ac:spMk id="23" creationId="{480C6841-5372-946E-2A83-9A9381B2E4AB}"/>
          </ac:spMkLst>
        </pc:spChg>
        <pc:spChg chg="mod">
          <ac:chgData name="di wang" userId="6c0d869067c4194b" providerId="LiveId" clId="{33C131B4-7E53-48FF-9C9C-F16FA138DDEF}" dt="2025-06-28T16:38:37.264" v="4226" actId="14100"/>
          <ac:spMkLst>
            <pc:docMk/>
            <pc:sldMk cId="3116249365" sldId="1099"/>
            <ac:spMk id="24" creationId="{F6CFF9E7-C069-6CB3-EADB-0F3B642375CF}"/>
          </ac:spMkLst>
        </pc:spChg>
        <pc:spChg chg="add mod">
          <ac:chgData name="di wang" userId="6c0d869067c4194b" providerId="LiveId" clId="{33C131B4-7E53-48FF-9C9C-F16FA138DDEF}" dt="2025-06-21T07:22:30.255" v="966" actId="1076"/>
          <ac:spMkLst>
            <pc:docMk/>
            <pc:sldMk cId="3116249365" sldId="1099"/>
            <ac:spMk id="25" creationId="{A55468BF-A806-0E29-C9B2-D42846F874A2}"/>
          </ac:spMkLst>
        </pc:spChg>
        <pc:spChg chg="mod">
          <ac:chgData name="di wang" userId="6c0d869067c4194b" providerId="LiveId" clId="{33C131B4-7E53-48FF-9C9C-F16FA138DDEF}" dt="2025-06-21T07:22:12.272" v="964" actId="1076"/>
          <ac:spMkLst>
            <pc:docMk/>
            <pc:sldMk cId="3116249365" sldId="1099"/>
            <ac:spMk id="41" creationId="{AE1E4DD8-8B6E-6D86-CE93-EEA72861A5D5}"/>
          </ac:spMkLst>
        </pc:spChg>
        <pc:picChg chg="add mod">
          <ac:chgData name="di wang" userId="6c0d869067c4194b" providerId="LiveId" clId="{33C131B4-7E53-48FF-9C9C-F16FA138DDEF}" dt="2025-06-28T16:26:16.753" v="4196" actId="1076"/>
          <ac:picMkLst>
            <pc:docMk/>
            <pc:sldMk cId="3116249365" sldId="1099"/>
            <ac:picMk id="3" creationId="{A2806101-2CB9-030B-E0F7-0A22424FA799}"/>
          </ac:picMkLst>
        </pc:picChg>
        <pc:picChg chg="mod ord">
          <ac:chgData name="di wang" userId="6c0d869067c4194b" providerId="LiveId" clId="{33C131B4-7E53-48FF-9C9C-F16FA138DDEF}" dt="2025-06-28T16:38:30.786" v="4225" actId="962"/>
          <ac:picMkLst>
            <pc:docMk/>
            <pc:sldMk cId="3116249365" sldId="1099"/>
            <ac:picMk id="7" creationId="{5F397E09-28BC-8B0A-1ADF-D6B9388AE2CB}"/>
          </ac:picMkLst>
        </pc:picChg>
        <pc:picChg chg="mod">
          <ac:chgData name="di wang" userId="6c0d869067c4194b" providerId="LiveId" clId="{33C131B4-7E53-48FF-9C9C-F16FA138DDEF}" dt="2025-06-21T07:22:02.869" v="963" actId="1076"/>
          <ac:picMkLst>
            <pc:docMk/>
            <pc:sldMk cId="3116249365" sldId="1099"/>
            <ac:picMk id="12" creationId="{FB4EE08C-70DD-0B7C-0205-4CE16385457D}"/>
          </ac:picMkLst>
        </pc:picChg>
        <pc:picChg chg="mod ord">
          <ac:chgData name="di wang" userId="6c0d869067c4194b" providerId="LiveId" clId="{33C131B4-7E53-48FF-9C9C-F16FA138DDEF}" dt="2025-06-21T07:22:12.272" v="964" actId="1076"/>
          <ac:picMkLst>
            <pc:docMk/>
            <pc:sldMk cId="3116249365" sldId="1099"/>
            <ac:picMk id="14" creationId="{C742A10D-B8E9-C3F7-B893-F14FA70BC897}"/>
          </ac:picMkLst>
        </pc:picChg>
        <pc:picChg chg="mod">
          <ac:chgData name="di wang" userId="6c0d869067c4194b" providerId="LiveId" clId="{33C131B4-7E53-48FF-9C9C-F16FA138DDEF}" dt="2025-06-21T07:22:02.869" v="963" actId="1076"/>
          <ac:picMkLst>
            <pc:docMk/>
            <pc:sldMk cId="3116249365" sldId="1099"/>
            <ac:picMk id="16" creationId="{B6477F3B-B90F-56EA-52ED-1BF636E13A30}"/>
          </ac:picMkLst>
        </pc:picChg>
        <pc:picChg chg="mod">
          <ac:chgData name="di wang" userId="6c0d869067c4194b" providerId="LiveId" clId="{33C131B4-7E53-48FF-9C9C-F16FA138DDEF}" dt="2025-06-21T07:22:12.272" v="964" actId="1076"/>
          <ac:picMkLst>
            <pc:docMk/>
            <pc:sldMk cId="3116249365" sldId="1099"/>
            <ac:picMk id="18" creationId="{62DAA464-E7E8-9839-7D3C-80DBADE71E33}"/>
          </ac:picMkLst>
        </pc:picChg>
        <pc:picChg chg="del mod ord">
          <ac:chgData name="di wang" userId="6c0d869067c4194b" providerId="LiveId" clId="{33C131B4-7E53-48FF-9C9C-F16FA138DDEF}" dt="2025-06-28T16:38:30.786" v="4223" actId="478"/>
          <ac:picMkLst>
            <pc:docMk/>
            <pc:sldMk cId="3116249365" sldId="1099"/>
            <ac:picMk id="19" creationId="{2A14CF15-97E0-F299-BD5F-19128F212292}"/>
          </ac:picMkLst>
        </pc:picChg>
        <pc:picChg chg="add mod">
          <ac:chgData name="di wang" userId="6c0d869067c4194b" providerId="LiveId" clId="{33C131B4-7E53-48FF-9C9C-F16FA138DDEF}" dt="2025-06-21T15:30:33.308" v="2641" actId="1076"/>
          <ac:picMkLst>
            <pc:docMk/>
            <pc:sldMk cId="3116249365" sldId="1099"/>
            <ac:picMk id="27" creationId="{953660BC-7496-1B8E-7DBE-1C99F6D57AE6}"/>
          </ac:picMkLst>
        </pc:picChg>
        <pc:picChg chg="mod ord">
          <ac:chgData name="di wang" userId="6c0d869067c4194b" providerId="LiveId" clId="{33C131B4-7E53-48FF-9C9C-F16FA138DDEF}" dt="2025-06-21T15:30:27.365" v="2640" actId="962"/>
          <ac:picMkLst>
            <pc:docMk/>
            <pc:sldMk cId="3116249365" sldId="1099"/>
            <ac:picMk id="30" creationId="{EAD6D40B-9E23-560C-638B-DBBB222AB35E}"/>
          </ac:picMkLst>
        </pc:picChg>
        <pc:cxnChg chg="add mod">
          <ac:chgData name="di wang" userId="6c0d869067c4194b" providerId="LiveId" clId="{33C131B4-7E53-48FF-9C9C-F16FA138DDEF}" dt="2025-06-21T07:22:18.064" v="965" actId="1076"/>
          <ac:cxnSpMkLst>
            <pc:docMk/>
            <pc:sldMk cId="3116249365" sldId="1099"/>
            <ac:cxnSpMk id="20" creationId="{6BB90DBA-6DA0-6217-FBF4-4ACB42AE4827}"/>
          </ac:cxnSpMkLst>
        </pc:cxnChg>
      </pc:sldChg>
      <pc:sldChg chg="addSp delSp modSp mod delAnim">
        <pc:chgData name="di wang" userId="6c0d869067c4194b" providerId="LiveId" clId="{33C131B4-7E53-48FF-9C9C-F16FA138DDEF}" dt="2025-06-28T17:21:30.817" v="4395" actId="14100"/>
        <pc:sldMkLst>
          <pc:docMk/>
          <pc:sldMk cId="3352110203" sldId="1100"/>
        </pc:sldMkLst>
        <pc:spChg chg="add mod">
          <ac:chgData name="di wang" userId="6c0d869067c4194b" providerId="LiveId" clId="{33C131B4-7E53-48FF-9C9C-F16FA138DDEF}" dt="2025-06-28T03:43:04.903" v="3555" actId="1076"/>
          <ac:spMkLst>
            <pc:docMk/>
            <pc:sldMk cId="3352110203" sldId="1100"/>
            <ac:spMk id="3" creationId="{7DF533C3-52C3-D878-C88E-A2A8A9B3B016}"/>
          </ac:spMkLst>
        </pc:spChg>
        <pc:spChg chg="add del mod">
          <ac:chgData name="di wang" userId="6c0d869067c4194b" providerId="LiveId" clId="{33C131B4-7E53-48FF-9C9C-F16FA138DDEF}" dt="2025-06-28T03:38:39.570" v="3526" actId="21"/>
          <ac:spMkLst>
            <pc:docMk/>
            <pc:sldMk cId="3352110203" sldId="1100"/>
            <ac:spMk id="4" creationId="{74E4F993-9EC5-734C-F359-CBAA314B7B11}"/>
          </ac:spMkLst>
        </pc:spChg>
        <pc:spChg chg="mod">
          <ac:chgData name="di wang" userId="6c0d869067c4194b" providerId="LiveId" clId="{33C131B4-7E53-48FF-9C9C-F16FA138DDEF}" dt="2025-06-28T03:42:35.531" v="3550" actId="1076"/>
          <ac:spMkLst>
            <pc:docMk/>
            <pc:sldMk cId="3352110203" sldId="1100"/>
            <ac:spMk id="5" creationId="{DE1F4A08-BF5B-42BD-3768-696057DC0AE3}"/>
          </ac:spMkLst>
        </pc:spChg>
        <pc:spChg chg="mod">
          <ac:chgData name="di wang" userId="6c0d869067c4194b" providerId="LiveId" clId="{33C131B4-7E53-48FF-9C9C-F16FA138DDEF}" dt="2025-06-28T16:48:26.093" v="4324" actId="20577"/>
          <ac:spMkLst>
            <pc:docMk/>
            <pc:sldMk cId="3352110203" sldId="1100"/>
            <ac:spMk id="6" creationId="{00000000-0000-0000-0000-000000000000}"/>
          </ac:spMkLst>
        </pc:spChg>
        <pc:spChg chg="add del mod">
          <ac:chgData name="di wang" userId="6c0d869067c4194b" providerId="LiveId" clId="{33C131B4-7E53-48FF-9C9C-F16FA138DDEF}" dt="2025-06-28T03:37:47.459" v="3514" actId="21"/>
          <ac:spMkLst>
            <pc:docMk/>
            <pc:sldMk cId="3352110203" sldId="1100"/>
            <ac:spMk id="8" creationId="{C725782D-8E78-BC8F-032A-7D1FFE9C4E10}"/>
          </ac:spMkLst>
        </pc:spChg>
        <pc:spChg chg="add mod">
          <ac:chgData name="di wang" userId="6c0d869067c4194b" providerId="LiveId" clId="{33C131B4-7E53-48FF-9C9C-F16FA138DDEF}" dt="2025-06-21T06:04:51.430" v="389"/>
          <ac:spMkLst>
            <pc:docMk/>
            <pc:sldMk cId="3352110203" sldId="1100"/>
            <ac:spMk id="9" creationId="{68763A35-C5C0-EC14-F081-D872EB32F839}"/>
          </ac:spMkLst>
        </pc:spChg>
        <pc:spChg chg="mod">
          <ac:chgData name="di wang" userId="6c0d869067c4194b" providerId="LiveId" clId="{33C131B4-7E53-48FF-9C9C-F16FA138DDEF}" dt="2025-06-28T17:21:30.817" v="4395" actId="14100"/>
          <ac:spMkLst>
            <pc:docMk/>
            <pc:sldMk cId="3352110203" sldId="1100"/>
            <ac:spMk id="10" creationId="{55164D39-6D9B-992F-357D-89C63FB12412}"/>
          </ac:spMkLst>
        </pc:spChg>
        <pc:spChg chg="add mod">
          <ac:chgData name="di wang" userId="6c0d869067c4194b" providerId="LiveId" clId="{33C131B4-7E53-48FF-9C9C-F16FA138DDEF}" dt="2025-06-28T03:42:35.531" v="3550" actId="1076"/>
          <ac:spMkLst>
            <pc:docMk/>
            <pc:sldMk cId="3352110203" sldId="1100"/>
            <ac:spMk id="12" creationId="{0642C0F8-D159-D5D2-2E20-FE2F2EE4F541}"/>
          </ac:spMkLst>
        </pc:spChg>
        <pc:spChg chg="mod">
          <ac:chgData name="di wang" userId="6c0d869067c4194b" providerId="LiveId" clId="{33C131B4-7E53-48FF-9C9C-F16FA138DDEF}" dt="2025-06-28T03:42:35.531" v="3550" actId="1076"/>
          <ac:spMkLst>
            <pc:docMk/>
            <pc:sldMk cId="3352110203" sldId="1100"/>
            <ac:spMk id="14" creationId="{ECC8DD18-A3BB-4E40-BCD8-7EA9A2C05A6C}"/>
          </ac:spMkLst>
        </pc:spChg>
        <pc:spChg chg="add mod">
          <ac:chgData name="di wang" userId="6c0d869067c4194b" providerId="LiveId" clId="{33C131B4-7E53-48FF-9C9C-F16FA138DDEF}" dt="2025-06-28T03:42:35.531" v="3550" actId="1076"/>
          <ac:spMkLst>
            <pc:docMk/>
            <pc:sldMk cId="3352110203" sldId="1100"/>
            <ac:spMk id="18" creationId="{1727BC80-D6A2-539E-DE85-8EBD80C6E303}"/>
          </ac:spMkLst>
        </pc:spChg>
        <pc:spChg chg="mod">
          <ac:chgData name="di wang" userId="6c0d869067c4194b" providerId="LiveId" clId="{33C131B4-7E53-48FF-9C9C-F16FA138DDEF}" dt="2025-06-28T03:42:35.531" v="3550" actId="1076"/>
          <ac:spMkLst>
            <pc:docMk/>
            <pc:sldMk cId="3352110203" sldId="1100"/>
            <ac:spMk id="23" creationId="{F959685B-5618-F78B-DF8B-2F4F319A8B0D}"/>
          </ac:spMkLst>
        </pc:spChg>
        <pc:spChg chg="add del mod">
          <ac:chgData name="di wang" userId="6c0d869067c4194b" providerId="LiveId" clId="{33C131B4-7E53-48FF-9C9C-F16FA138DDEF}" dt="2025-06-28T03:37:47.459" v="3514" actId="21"/>
          <ac:spMkLst>
            <pc:docMk/>
            <pc:sldMk cId="3352110203" sldId="1100"/>
            <ac:spMk id="45" creationId="{7E227AF6-7B82-96D7-5827-508007E7946E}"/>
          </ac:spMkLst>
        </pc:spChg>
        <pc:picChg chg="add del mod">
          <ac:chgData name="di wang" userId="6c0d869067c4194b" providerId="LiveId" clId="{33C131B4-7E53-48FF-9C9C-F16FA138DDEF}" dt="2025-06-28T03:37:47.459" v="3514" actId="21"/>
          <ac:picMkLst>
            <pc:docMk/>
            <pc:sldMk cId="3352110203" sldId="1100"/>
            <ac:picMk id="11" creationId="{1798DF9E-70A8-AE59-9A34-64B2BEEEB957}"/>
          </ac:picMkLst>
        </pc:picChg>
        <pc:picChg chg="mod">
          <ac:chgData name="di wang" userId="6c0d869067c4194b" providerId="LiveId" clId="{33C131B4-7E53-48FF-9C9C-F16FA138DDEF}" dt="2025-06-28T03:42:35.531" v="3550" actId="1076"/>
          <ac:picMkLst>
            <pc:docMk/>
            <pc:sldMk cId="3352110203" sldId="1100"/>
            <ac:picMk id="15" creationId="{6488906F-9C4A-9E34-23B0-83E22C885F8D}"/>
          </ac:picMkLst>
        </pc:picChg>
        <pc:picChg chg="mod">
          <ac:chgData name="di wang" userId="6c0d869067c4194b" providerId="LiveId" clId="{33C131B4-7E53-48FF-9C9C-F16FA138DDEF}" dt="2025-06-28T03:42:35.531" v="3550" actId="1076"/>
          <ac:picMkLst>
            <pc:docMk/>
            <pc:sldMk cId="3352110203" sldId="1100"/>
            <ac:picMk id="17" creationId="{959019FD-6ACD-C28B-FE48-7286A061549B}"/>
          </ac:picMkLst>
        </pc:picChg>
      </pc:sldChg>
      <pc:sldChg chg="del">
        <pc:chgData name="di wang" userId="6c0d869067c4194b" providerId="LiveId" clId="{33C131B4-7E53-48FF-9C9C-F16FA138DDEF}" dt="2025-06-21T05:47:56.636" v="119" actId="2696"/>
        <pc:sldMkLst>
          <pc:docMk/>
          <pc:sldMk cId="1649651219" sldId="1101"/>
        </pc:sldMkLst>
      </pc:sldChg>
      <pc:sldChg chg="addSp delSp modSp del mod">
        <pc:chgData name="di wang" userId="6c0d869067c4194b" providerId="LiveId" clId="{33C131B4-7E53-48FF-9C9C-F16FA138DDEF}" dt="2025-06-21T06:36:00.132" v="591" actId="2696"/>
        <pc:sldMkLst>
          <pc:docMk/>
          <pc:sldMk cId="3681220778" sldId="1102"/>
        </pc:sldMkLst>
      </pc:sldChg>
      <pc:sldChg chg="addSp delSp modSp add mod">
        <pc:chgData name="di wang" userId="6c0d869067c4194b" providerId="LiveId" clId="{33C131B4-7E53-48FF-9C9C-F16FA138DDEF}" dt="2025-06-28T16:25:53.290" v="4194" actId="962"/>
        <pc:sldMkLst>
          <pc:docMk/>
          <pc:sldMk cId="3829471974" sldId="1102"/>
        </pc:sldMkLst>
        <pc:spChg chg="mod">
          <ac:chgData name="di wang" userId="6c0d869067c4194b" providerId="LiveId" clId="{33C131B4-7E53-48FF-9C9C-F16FA138DDEF}" dt="2025-06-21T07:19:02.417" v="912" actId="1076"/>
          <ac:spMkLst>
            <pc:docMk/>
            <pc:sldMk cId="3829471974" sldId="1102"/>
            <ac:spMk id="5" creationId="{5443510F-72DE-3C36-A2E5-9FB376AB3DC0}"/>
          </ac:spMkLst>
        </pc:spChg>
        <pc:spChg chg="mod">
          <ac:chgData name="di wang" userId="6c0d869067c4194b" providerId="LiveId" clId="{33C131B4-7E53-48FF-9C9C-F16FA138DDEF}" dt="2025-06-28T16:17:30.005" v="4136" actId="20577"/>
          <ac:spMkLst>
            <pc:docMk/>
            <pc:sldMk cId="3829471974" sldId="1102"/>
            <ac:spMk id="6" creationId="{78508F2A-C9FE-D2CE-FDE3-AD1F51377459}"/>
          </ac:spMkLst>
        </pc:spChg>
        <pc:spChg chg="mod">
          <ac:chgData name="di wang" userId="6c0d869067c4194b" providerId="LiveId" clId="{33C131B4-7E53-48FF-9C9C-F16FA138DDEF}" dt="2025-06-21T07:11:13.968" v="902" actId="1076"/>
          <ac:spMkLst>
            <pc:docMk/>
            <pc:sldMk cId="3829471974" sldId="1102"/>
            <ac:spMk id="14" creationId="{8D8522E1-A88C-D498-43F5-7C52A1D607CB}"/>
          </ac:spMkLst>
        </pc:spChg>
        <pc:spChg chg="mod">
          <ac:chgData name="di wang" userId="6c0d869067c4194b" providerId="LiveId" clId="{33C131B4-7E53-48FF-9C9C-F16FA138DDEF}" dt="2025-06-21T07:11:13.968" v="902" actId="1076"/>
          <ac:spMkLst>
            <pc:docMk/>
            <pc:sldMk cId="3829471974" sldId="1102"/>
            <ac:spMk id="15" creationId="{A4DDC6F7-B972-7969-CFA9-EC04373B9D49}"/>
          </ac:spMkLst>
        </pc:spChg>
        <pc:spChg chg="mod">
          <ac:chgData name="di wang" userId="6c0d869067c4194b" providerId="LiveId" clId="{33C131B4-7E53-48FF-9C9C-F16FA138DDEF}" dt="2025-06-21T07:11:13.968" v="902" actId="1076"/>
          <ac:spMkLst>
            <pc:docMk/>
            <pc:sldMk cId="3829471974" sldId="1102"/>
            <ac:spMk id="16" creationId="{60AEFD99-8C3D-5A90-1791-FCDC9DED113B}"/>
          </ac:spMkLst>
        </pc:spChg>
        <pc:spChg chg="mod">
          <ac:chgData name="di wang" userId="6c0d869067c4194b" providerId="LiveId" clId="{33C131B4-7E53-48FF-9C9C-F16FA138DDEF}" dt="2025-06-21T07:11:13.968" v="902" actId="1076"/>
          <ac:spMkLst>
            <pc:docMk/>
            <pc:sldMk cId="3829471974" sldId="1102"/>
            <ac:spMk id="17" creationId="{71D5AA1C-086E-C3CB-D3E5-32ED8A224749}"/>
          </ac:spMkLst>
        </pc:spChg>
        <pc:spChg chg="mod">
          <ac:chgData name="di wang" userId="6c0d869067c4194b" providerId="LiveId" clId="{33C131B4-7E53-48FF-9C9C-F16FA138DDEF}" dt="2025-06-21T07:11:13.968" v="902" actId="1076"/>
          <ac:spMkLst>
            <pc:docMk/>
            <pc:sldMk cId="3829471974" sldId="1102"/>
            <ac:spMk id="19" creationId="{208A473A-D2C0-6361-90DD-9EF79AC9D2E2}"/>
          </ac:spMkLst>
        </pc:spChg>
        <pc:spChg chg="mod">
          <ac:chgData name="di wang" userId="6c0d869067c4194b" providerId="LiveId" clId="{33C131B4-7E53-48FF-9C9C-F16FA138DDEF}" dt="2025-06-21T07:11:13.968" v="902" actId="1076"/>
          <ac:spMkLst>
            <pc:docMk/>
            <pc:sldMk cId="3829471974" sldId="1102"/>
            <ac:spMk id="20" creationId="{56409F57-7FAF-BB23-0E83-63DCC8F83E15}"/>
          </ac:spMkLst>
        </pc:spChg>
        <pc:picChg chg="mod">
          <ac:chgData name="di wang" userId="6c0d869067c4194b" providerId="LiveId" clId="{33C131B4-7E53-48FF-9C9C-F16FA138DDEF}" dt="2025-06-21T07:19:18.178" v="918" actId="14100"/>
          <ac:picMkLst>
            <pc:docMk/>
            <pc:sldMk cId="3829471974" sldId="1102"/>
            <ac:picMk id="4" creationId="{10D4269B-685C-0D2F-652C-D6DB0A440FFE}"/>
          </ac:picMkLst>
        </pc:picChg>
        <pc:picChg chg="mod">
          <ac:chgData name="di wang" userId="6c0d869067c4194b" providerId="LiveId" clId="{33C131B4-7E53-48FF-9C9C-F16FA138DDEF}" dt="2025-06-21T07:19:17.635" v="917" actId="14100"/>
          <ac:picMkLst>
            <pc:docMk/>
            <pc:sldMk cId="3829471974" sldId="1102"/>
            <ac:picMk id="7" creationId="{7DDB5225-DD36-34A1-CA55-C7AA40CA1CE1}"/>
          </ac:picMkLst>
        </pc:picChg>
        <pc:picChg chg="mod">
          <ac:chgData name="di wang" userId="6c0d869067c4194b" providerId="LiveId" clId="{33C131B4-7E53-48FF-9C9C-F16FA138DDEF}" dt="2025-06-21T07:11:04.848" v="900" actId="1076"/>
          <ac:picMkLst>
            <pc:docMk/>
            <pc:sldMk cId="3829471974" sldId="1102"/>
            <ac:picMk id="8" creationId="{4066BAEB-31B8-E914-0E79-5E16447B15B9}"/>
          </ac:picMkLst>
        </pc:picChg>
        <pc:picChg chg="add del mod">
          <ac:chgData name="di wang" userId="6c0d869067c4194b" providerId="LiveId" clId="{33C131B4-7E53-48FF-9C9C-F16FA138DDEF}" dt="2025-06-28T16:25:53.290" v="4192" actId="478"/>
          <ac:picMkLst>
            <pc:docMk/>
            <pc:sldMk cId="3829471974" sldId="1102"/>
            <ac:picMk id="9" creationId="{1BD7289C-3CA3-2C46-FD68-F369B50222F1}"/>
          </ac:picMkLst>
        </pc:picChg>
        <pc:picChg chg="mod ord">
          <ac:chgData name="di wang" userId="6c0d869067c4194b" providerId="LiveId" clId="{33C131B4-7E53-48FF-9C9C-F16FA138DDEF}" dt="2025-06-21T07:10:55.397" v="898" actId="1076"/>
          <ac:picMkLst>
            <pc:docMk/>
            <pc:sldMk cId="3829471974" sldId="1102"/>
            <ac:picMk id="11" creationId="{63AC9070-A49B-92B1-8E9C-9772BE58D89A}"/>
          </ac:picMkLst>
        </pc:picChg>
        <pc:picChg chg="mod ord">
          <ac:chgData name="di wang" userId="6c0d869067c4194b" providerId="LiveId" clId="{33C131B4-7E53-48FF-9C9C-F16FA138DDEF}" dt="2025-06-28T16:25:53.290" v="4194" actId="962"/>
          <ac:picMkLst>
            <pc:docMk/>
            <pc:sldMk cId="3829471974" sldId="1102"/>
            <ac:picMk id="12" creationId="{C9C081E9-8751-E032-46EB-8BCBA64AC12F}"/>
          </ac:picMkLst>
        </pc:picChg>
        <pc:picChg chg="mod">
          <ac:chgData name="di wang" userId="6c0d869067c4194b" providerId="LiveId" clId="{33C131B4-7E53-48FF-9C9C-F16FA138DDEF}" dt="2025-06-21T07:19:21.934" v="920" actId="14100"/>
          <ac:picMkLst>
            <pc:docMk/>
            <pc:sldMk cId="3829471974" sldId="1102"/>
            <ac:picMk id="13" creationId="{9D587D25-00EC-ECC1-6B87-8EC8508054AB}"/>
          </ac:picMkLst>
        </pc:picChg>
      </pc:sldChg>
      <pc:sldChg chg="addSp delSp modSp mod ord">
        <pc:chgData name="di wang" userId="6c0d869067c4194b" providerId="LiveId" clId="{33C131B4-7E53-48FF-9C9C-F16FA138DDEF}" dt="2025-06-29T02:55:09.633" v="4610" actId="962"/>
        <pc:sldMkLst>
          <pc:docMk/>
          <pc:sldMk cId="1071932902" sldId="1108"/>
        </pc:sldMkLst>
        <pc:spChg chg="add mod">
          <ac:chgData name="di wang" userId="6c0d869067c4194b" providerId="LiveId" clId="{33C131B4-7E53-48FF-9C9C-F16FA138DDEF}" dt="2025-06-21T06:06:02.562" v="401"/>
          <ac:spMkLst>
            <pc:docMk/>
            <pc:sldMk cId="1071932902" sldId="1108"/>
            <ac:spMk id="4" creationId="{FC333A1C-197B-E52E-79FA-4C5CE2F6E3A4}"/>
          </ac:spMkLst>
        </pc:spChg>
        <pc:spChg chg="mod">
          <ac:chgData name="di wang" userId="6c0d869067c4194b" providerId="LiveId" clId="{33C131B4-7E53-48FF-9C9C-F16FA138DDEF}" dt="2025-06-28T16:48:57.838" v="4336" actId="20577"/>
          <ac:spMkLst>
            <pc:docMk/>
            <pc:sldMk cId="1071932902" sldId="1108"/>
            <ac:spMk id="6" creationId="{00000000-0000-0000-0000-000000000000}"/>
          </ac:spMkLst>
        </pc:spChg>
        <pc:spChg chg="add mod">
          <ac:chgData name="di wang" userId="6c0d869067c4194b" providerId="LiveId" clId="{33C131B4-7E53-48FF-9C9C-F16FA138DDEF}" dt="2025-06-29T02:52:04.815" v="4562" actId="1076"/>
          <ac:spMkLst>
            <pc:docMk/>
            <pc:sldMk cId="1071932902" sldId="1108"/>
            <ac:spMk id="11" creationId="{32FF37C9-17CD-FD33-B3C6-7FF953DF08AF}"/>
          </ac:spMkLst>
        </pc:spChg>
        <pc:spChg chg="mod">
          <ac:chgData name="di wang" userId="6c0d869067c4194b" providerId="LiveId" clId="{33C131B4-7E53-48FF-9C9C-F16FA138DDEF}" dt="2025-06-29T02:48:33.902" v="4506" actId="1076"/>
          <ac:spMkLst>
            <pc:docMk/>
            <pc:sldMk cId="1071932902" sldId="1108"/>
            <ac:spMk id="15" creationId="{B0EB1524-159F-64C9-CED0-7B72A0436F60}"/>
          </ac:spMkLst>
        </pc:spChg>
        <pc:spChg chg="mod">
          <ac:chgData name="di wang" userId="6c0d869067c4194b" providerId="LiveId" clId="{33C131B4-7E53-48FF-9C9C-F16FA138DDEF}" dt="2025-06-29T02:52:04.815" v="4562" actId="1076"/>
          <ac:spMkLst>
            <pc:docMk/>
            <pc:sldMk cId="1071932902" sldId="1108"/>
            <ac:spMk id="17" creationId="{4252F017-08C9-168B-FC20-985712B5DFC1}"/>
          </ac:spMkLst>
        </pc:spChg>
        <pc:spChg chg="add mod">
          <ac:chgData name="di wang" userId="6c0d869067c4194b" providerId="LiveId" clId="{33C131B4-7E53-48FF-9C9C-F16FA138DDEF}" dt="2025-06-29T02:52:27.371" v="4566" actId="1076"/>
          <ac:spMkLst>
            <pc:docMk/>
            <pc:sldMk cId="1071932902" sldId="1108"/>
            <ac:spMk id="22" creationId="{71C60D87-6199-9302-F46B-D2EDFC8A4C28}"/>
          </ac:spMkLst>
        </pc:spChg>
        <pc:spChg chg="add mod">
          <ac:chgData name="di wang" userId="6c0d869067c4194b" providerId="LiveId" clId="{33C131B4-7E53-48FF-9C9C-F16FA138DDEF}" dt="2025-06-29T02:52:38.007" v="4574" actId="20577"/>
          <ac:spMkLst>
            <pc:docMk/>
            <pc:sldMk cId="1071932902" sldId="1108"/>
            <ac:spMk id="24" creationId="{68C6F1AE-7A8F-F4EC-29FE-E5552AB07F49}"/>
          </ac:spMkLst>
        </pc:spChg>
        <pc:picChg chg="mod">
          <ac:chgData name="di wang" userId="6c0d869067c4194b" providerId="LiveId" clId="{33C131B4-7E53-48FF-9C9C-F16FA138DDEF}" dt="2025-06-29T02:52:04.815" v="4562" actId="1076"/>
          <ac:picMkLst>
            <pc:docMk/>
            <pc:sldMk cId="1071932902" sldId="1108"/>
            <ac:picMk id="5" creationId="{52864B09-08FD-7942-812A-ABFBE82CA270}"/>
          </ac:picMkLst>
        </pc:picChg>
        <pc:picChg chg="mod">
          <ac:chgData name="di wang" userId="6c0d869067c4194b" providerId="LiveId" clId="{33C131B4-7E53-48FF-9C9C-F16FA138DDEF}" dt="2025-06-29T02:52:04.815" v="4562" actId="1076"/>
          <ac:picMkLst>
            <pc:docMk/>
            <pc:sldMk cId="1071932902" sldId="1108"/>
            <ac:picMk id="10" creationId="{417797F4-222D-7165-95ED-5EB2CFE4AA56}"/>
          </ac:picMkLst>
        </pc:picChg>
        <pc:picChg chg="mod">
          <ac:chgData name="di wang" userId="6c0d869067c4194b" providerId="LiveId" clId="{33C131B4-7E53-48FF-9C9C-F16FA138DDEF}" dt="2025-06-29T02:48:29.718" v="4505" actId="1076"/>
          <ac:picMkLst>
            <pc:docMk/>
            <pc:sldMk cId="1071932902" sldId="1108"/>
            <ac:picMk id="12" creationId="{D971B3B4-9590-5C8A-E037-25A0CEA827D6}"/>
          </ac:picMkLst>
        </pc:picChg>
        <pc:picChg chg="del mod">
          <ac:chgData name="di wang" userId="6c0d869067c4194b" providerId="LiveId" clId="{33C131B4-7E53-48FF-9C9C-F16FA138DDEF}" dt="2025-06-29T02:49:12.357" v="4520" actId="478"/>
          <ac:picMkLst>
            <pc:docMk/>
            <pc:sldMk cId="1071932902" sldId="1108"/>
            <ac:picMk id="13" creationId="{FAA88FB1-03E3-1239-6E57-54F596DC5043}"/>
          </ac:picMkLst>
        </pc:picChg>
        <pc:picChg chg="del mod ord">
          <ac:chgData name="di wang" userId="6c0d869067c4194b" providerId="LiveId" clId="{33C131B4-7E53-48FF-9C9C-F16FA138DDEF}" dt="2025-06-29T02:50:05.499" v="4534" actId="478"/>
          <ac:picMkLst>
            <pc:docMk/>
            <pc:sldMk cId="1071932902" sldId="1108"/>
            <ac:picMk id="16" creationId="{A6332FC7-0572-ED17-D8D5-CC06E4026339}"/>
          </ac:picMkLst>
        </pc:picChg>
        <pc:picChg chg="mod">
          <ac:chgData name="di wang" userId="6c0d869067c4194b" providerId="LiveId" clId="{33C131B4-7E53-48FF-9C9C-F16FA138DDEF}" dt="2025-06-29T02:52:04.815" v="4562" actId="1076"/>
          <ac:picMkLst>
            <pc:docMk/>
            <pc:sldMk cId="1071932902" sldId="1108"/>
            <ac:picMk id="19" creationId="{A7DAE185-02C2-DE3A-7A34-7BEE5F1FB0AC}"/>
          </ac:picMkLst>
        </pc:picChg>
        <pc:picChg chg="del mod ord">
          <ac:chgData name="di wang" userId="6c0d869067c4194b" providerId="LiveId" clId="{33C131B4-7E53-48FF-9C9C-F16FA138DDEF}" dt="2025-06-29T02:54:45.180" v="4591" actId="478"/>
          <ac:picMkLst>
            <pc:docMk/>
            <pc:sldMk cId="1071932902" sldId="1108"/>
            <ac:picMk id="20" creationId="{377B4126-B6D1-1C3E-FB93-97F4DC29152B}"/>
          </ac:picMkLst>
        </pc:picChg>
        <pc:picChg chg="del mod ord">
          <ac:chgData name="di wang" userId="6c0d869067c4194b" providerId="LiveId" clId="{33C131B4-7E53-48FF-9C9C-F16FA138DDEF}" dt="2025-06-29T02:55:09.632" v="4608" actId="478"/>
          <ac:picMkLst>
            <pc:docMk/>
            <pc:sldMk cId="1071932902" sldId="1108"/>
            <ac:picMk id="27" creationId="{600F943E-D7C3-C4FB-2F10-489E8BDC185F}"/>
          </ac:picMkLst>
        </pc:picChg>
        <pc:picChg chg="mod ord">
          <ac:chgData name="di wang" userId="6c0d869067c4194b" providerId="LiveId" clId="{33C131B4-7E53-48FF-9C9C-F16FA138DDEF}" dt="2025-06-29T02:55:09.633" v="4610" actId="962"/>
          <ac:picMkLst>
            <pc:docMk/>
            <pc:sldMk cId="1071932902" sldId="1108"/>
            <ac:picMk id="29" creationId="{CAECC52E-DA2D-99EC-E886-5A06AA613328}"/>
          </ac:picMkLst>
        </pc:picChg>
        <pc:cxnChg chg="add mod">
          <ac:chgData name="di wang" userId="6c0d869067c4194b" providerId="LiveId" clId="{33C131B4-7E53-48FF-9C9C-F16FA138DDEF}" dt="2025-06-29T02:53:20.739" v="4576" actId="1076"/>
          <ac:cxnSpMkLst>
            <pc:docMk/>
            <pc:sldMk cId="1071932902" sldId="1108"/>
            <ac:cxnSpMk id="25" creationId="{8EE9D4DC-4149-DA6F-22C6-14F6BADB15A8}"/>
          </ac:cxnSpMkLst>
        </pc:cxnChg>
      </pc:sldChg>
      <pc:sldChg chg="addSp delSp modSp mod">
        <pc:chgData name="di wang" userId="6c0d869067c4194b" providerId="LiveId" clId="{33C131B4-7E53-48FF-9C9C-F16FA138DDEF}" dt="2025-06-28T17:22:46.163" v="4409" actId="1076"/>
        <pc:sldMkLst>
          <pc:docMk/>
          <pc:sldMk cId="1832387817" sldId="1109"/>
        </pc:sldMkLst>
        <pc:spChg chg="mod">
          <ac:chgData name="di wang" userId="6c0d869067c4194b" providerId="LiveId" clId="{33C131B4-7E53-48FF-9C9C-F16FA138DDEF}" dt="2025-06-28T17:22:18.417" v="4402" actId="1076"/>
          <ac:spMkLst>
            <pc:docMk/>
            <pc:sldMk cId="1832387817" sldId="1109"/>
            <ac:spMk id="3" creationId="{6A9C79BA-D32B-3ACD-F61B-4F22F05917CD}"/>
          </ac:spMkLst>
        </pc:spChg>
        <pc:spChg chg="add mod">
          <ac:chgData name="di wang" userId="6c0d869067c4194b" providerId="LiveId" clId="{33C131B4-7E53-48FF-9C9C-F16FA138DDEF}" dt="2025-06-21T06:05:55.516" v="398"/>
          <ac:spMkLst>
            <pc:docMk/>
            <pc:sldMk cId="1832387817" sldId="1109"/>
            <ac:spMk id="5" creationId="{EBD5C37E-BFD1-4A21-85FF-0EB41910E8B7}"/>
          </ac:spMkLst>
        </pc:spChg>
        <pc:spChg chg="mod">
          <ac:chgData name="di wang" userId="6c0d869067c4194b" providerId="LiveId" clId="{33C131B4-7E53-48FF-9C9C-F16FA138DDEF}" dt="2025-06-28T16:48:52.808" v="4334" actId="20577"/>
          <ac:spMkLst>
            <pc:docMk/>
            <pc:sldMk cId="1832387817" sldId="1109"/>
            <ac:spMk id="6" creationId="{C72E0782-9D56-EF9B-D58D-FAD756383DFE}"/>
          </ac:spMkLst>
        </pc:spChg>
        <pc:spChg chg="mod">
          <ac:chgData name="di wang" userId="6c0d869067c4194b" providerId="LiveId" clId="{33C131B4-7E53-48FF-9C9C-F16FA138DDEF}" dt="2025-06-28T17:22:18.417" v="4402" actId="1076"/>
          <ac:spMkLst>
            <pc:docMk/>
            <pc:sldMk cId="1832387817" sldId="1109"/>
            <ac:spMk id="8" creationId="{3187D88C-E350-0B69-C97D-EC728752AF3C}"/>
          </ac:spMkLst>
        </pc:spChg>
        <pc:spChg chg="add mod">
          <ac:chgData name="di wang" userId="6c0d869067c4194b" providerId="LiveId" clId="{33C131B4-7E53-48FF-9C9C-F16FA138DDEF}" dt="2025-06-28T17:22:46.163" v="4409" actId="1076"/>
          <ac:spMkLst>
            <pc:docMk/>
            <pc:sldMk cId="1832387817" sldId="1109"/>
            <ac:spMk id="10" creationId="{FF723DEE-031A-A842-1105-70654489CE65}"/>
          </ac:spMkLst>
        </pc:spChg>
        <pc:spChg chg="mod">
          <ac:chgData name="di wang" userId="6c0d869067c4194b" providerId="LiveId" clId="{33C131B4-7E53-48FF-9C9C-F16FA138DDEF}" dt="2025-06-28T17:22:18.417" v="4402" actId="1076"/>
          <ac:spMkLst>
            <pc:docMk/>
            <pc:sldMk cId="1832387817" sldId="1109"/>
            <ac:spMk id="26" creationId="{C2DE3A8D-2250-28C6-04DC-31BFE2B9DE1F}"/>
          </ac:spMkLst>
        </pc:spChg>
        <pc:spChg chg="mod">
          <ac:chgData name="di wang" userId="6c0d869067c4194b" providerId="LiveId" clId="{33C131B4-7E53-48FF-9C9C-F16FA138DDEF}" dt="2025-06-28T17:22:26.273" v="4404" actId="1076"/>
          <ac:spMkLst>
            <pc:docMk/>
            <pc:sldMk cId="1832387817" sldId="1109"/>
            <ac:spMk id="44" creationId="{B7C6F497-94BF-EA14-B984-6D193250939B}"/>
          </ac:spMkLst>
        </pc:spChg>
        <pc:spChg chg="mod">
          <ac:chgData name="di wang" userId="6c0d869067c4194b" providerId="LiveId" clId="{33C131B4-7E53-48FF-9C9C-F16FA138DDEF}" dt="2025-06-28T17:22:18.417" v="4402" actId="1076"/>
          <ac:spMkLst>
            <pc:docMk/>
            <pc:sldMk cId="1832387817" sldId="1109"/>
            <ac:spMk id="51" creationId="{8208CAD2-FA92-C69C-207A-4F52E2534965}"/>
          </ac:spMkLst>
        </pc:spChg>
        <pc:spChg chg="mod">
          <ac:chgData name="di wang" userId="6c0d869067c4194b" providerId="LiveId" clId="{33C131B4-7E53-48FF-9C9C-F16FA138DDEF}" dt="2025-06-28T17:22:18.417" v="4402" actId="1076"/>
          <ac:spMkLst>
            <pc:docMk/>
            <pc:sldMk cId="1832387817" sldId="1109"/>
            <ac:spMk id="52" creationId="{203E4D29-F924-2380-BCF0-17B49A35F14F}"/>
          </ac:spMkLst>
        </pc:spChg>
        <pc:spChg chg="mod">
          <ac:chgData name="di wang" userId="6c0d869067c4194b" providerId="LiveId" clId="{33C131B4-7E53-48FF-9C9C-F16FA138DDEF}" dt="2025-06-28T17:22:18.417" v="4402" actId="1076"/>
          <ac:spMkLst>
            <pc:docMk/>
            <pc:sldMk cId="1832387817" sldId="1109"/>
            <ac:spMk id="53" creationId="{5552CEBC-3799-3143-F4E0-16BE1F48848F}"/>
          </ac:spMkLst>
        </pc:spChg>
        <pc:spChg chg="mod">
          <ac:chgData name="di wang" userId="6c0d869067c4194b" providerId="LiveId" clId="{33C131B4-7E53-48FF-9C9C-F16FA138DDEF}" dt="2025-06-28T17:22:18.417" v="4402" actId="1076"/>
          <ac:spMkLst>
            <pc:docMk/>
            <pc:sldMk cId="1832387817" sldId="1109"/>
            <ac:spMk id="54" creationId="{DAD56746-3262-18BE-F2DA-B5871C0C1EDC}"/>
          </ac:spMkLst>
        </pc:spChg>
        <pc:spChg chg="mod">
          <ac:chgData name="di wang" userId="6c0d869067c4194b" providerId="LiveId" clId="{33C131B4-7E53-48FF-9C9C-F16FA138DDEF}" dt="2025-06-28T17:22:18.417" v="4402" actId="1076"/>
          <ac:spMkLst>
            <pc:docMk/>
            <pc:sldMk cId="1832387817" sldId="1109"/>
            <ac:spMk id="67" creationId="{624E0C5E-D17E-046C-EF2D-A0172E0E0525}"/>
          </ac:spMkLst>
        </pc:spChg>
        <pc:spChg chg="mod">
          <ac:chgData name="di wang" userId="6c0d869067c4194b" providerId="LiveId" clId="{33C131B4-7E53-48FF-9C9C-F16FA138DDEF}" dt="2025-06-28T17:22:18.417" v="4402" actId="1076"/>
          <ac:spMkLst>
            <pc:docMk/>
            <pc:sldMk cId="1832387817" sldId="1109"/>
            <ac:spMk id="68" creationId="{FD636903-1205-0D4B-AD4A-02FA909BE879}"/>
          </ac:spMkLst>
        </pc:spChg>
        <pc:spChg chg="mod">
          <ac:chgData name="di wang" userId="6c0d869067c4194b" providerId="LiveId" clId="{33C131B4-7E53-48FF-9C9C-F16FA138DDEF}" dt="2025-06-28T17:22:18.417" v="4402" actId="1076"/>
          <ac:spMkLst>
            <pc:docMk/>
            <pc:sldMk cId="1832387817" sldId="1109"/>
            <ac:spMk id="71" creationId="{77C4D02D-7EC3-820B-FCE1-EF275A1366B8}"/>
          </ac:spMkLst>
        </pc:spChg>
        <pc:grpChg chg="mod">
          <ac:chgData name="di wang" userId="6c0d869067c4194b" providerId="LiveId" clId="{33C131B4-7E53-48FF-9C9C-F16FA138DDEF}" dt="2025-06-28T17:22:35.511" v="4405" actId="1076"/>
          <ac:grpSpMkLst>
            <pc:docMk/>
            <pc:sldMk cId="1832387817" sldId="1109"/>
            <ac:grpSpMk id="58" creationId="{F649951D-C9D5-F4D4-340A-F6B92FEE3232}"/>
          </ac:grpSpMkLst>
        </pc:grpChg>
      </pc:sldChg>
      <pc:sldChg chg="addSp delSp modSp mod modAnim">
        <pc:chgData name="di wang" userId="6c0d869067c4194b" providerId="LiveId" clId="{33C131B4-7E53-48FF-9C9C-F16FA138DDEF}" dt="2025-06-28T16:48:46.500" v="4332" actId="20577"/>
        <pc:sldMkLst>
          <pc:docMk/>
          <pc:sldMk cId="3409946291" sldId="1110"/>
        </pc:sldMkLst>
        <pc:spChg chg="add mod">
          <ac:chgData name="di wang" userId="6c0d869067c4194b" providerId="LiveId" clId="{33C131B4-7E53-48FF-9C9C-F16FA138DDEF}" dt="2025-06-21T06:05:49.730" v="395"/>
          <ac:spMkLst>
            <pc:docMk/>
            <pc:sldMk cId="3409946291" sldId="1110"/>
            <ac:spMk id="3" creationId="{433DB7F8-D41E-F125-9576-BEC2EE1DF2D1}"/>
          </ac:spMkLst>
        </pc:spChg>
        <pc:spChg chg="add del mod">
          <ac:chgData name="di wang" userId="6c0d869067c4194b" providerId="LiveId" clId="{33C131B4-7E53-48FF-9C9C-F16FA138DDEF}" dt="2025-06-28T09:16:12.059" v="3650" actId="478"/>
          <ac:spMkLst>
            <pc:docMk/>
            <pc:sldMk cId="3409946291" sldId="1110"/>
            <ac:spMk id="4" creationId="{58A13BF4-186C-DDA8-C22E-91572E084F2E}"/>
          </ac:spMkLst>
        </pc:spChg>
        <pc:spChg chg="mod">
          <ac:chgData name="di wang" userId="6c0d869067c4194b" providerId="LiveId" clId="{33C131B4-7E53-48FF-9C9C-F16FA138DDEF}" dt="2025-06-28T16:48:46.500" v="4332" actId="20577"/>
          <ac:spMkLst>
            <pc:docMk/>
            <pc:sldMk cId="3409946291" sldId="1110"/>
            <ac:spMk id="6" creationId="{02AC1D26-DF6B-CDB4-92E6-B291BBE7779A}"/>
          </ac:spMkLst>
        </pc:spChg>
        <pc:spChg chg="mod">
          <ac:chgData name="di wang" userId="6c0d869067c4194b" providerId="LiveId" clId="{33C131B4-7E53-48FF-9C9C-F16FA138DDEF}" dt="2025-06-21T06:13:44.316" v="495" actId="1076"/>
          <ac:spMkLst>
            <pc:docMk/>
            <pc:sldMk cId="3409946291" sldId="1110"/>
            <ac:spMk id="19" creationId="{5391D4A3-D59A-8A0A-F819-1CCC9B70BCF9}"/>
          </ac:spMkLst>
        </pc:spChg>
        <pc:spChg chg="mod">
          <ac:chgData name="di wang" userId="6c0d869067c4194b" providerId="LiveId" clId="{33C131B4-7E53-48FF-9C9C-F16FA138DDEF}" dt="2025-06-21T06:13:44.601" v="496" actId="1076"/>
          <ac:spMkLst>
            <pc:docMk/>
            <pc:sldMk cId="3409946291" sldId="1110"/>
            <ac:spMk id="20" creationId="{CCD9D328-717E-7E03-8B1B-D5C5DFE8E4E4}"/>
          </ac:spMkLst>
        </pc:spChg>
        <pc:spChg chg="mod">
          <ac:chgData name="di wang" userId="6c0d869067c4194b" providerId="LiveId" clId="{33C131B4-7E53-48FF-9C9C-F16FA138DDEF}" dt="2025-06-21T06:15:09.737" v="517" actId="1076"/>
          <ac:spMkLst>
            <pc:docMk/>
            <pc:sldMk cId="3409946291" sldId="1110"/>
            <ac:spMk id="21" creationId="{2BE96628-67E6-3545-60C8-5DA8BE75B63E}"/>
          </ac:spMkLst>
        </pc:spChg>
        <pc:picChg chg="mod">
          <ac:chgData name="di wang" userId="6c0d869067c4194b" providerId="LiveId" clId="{33C131B4-7E53-48FF-9C9C-F16FA138DDEF}" dt="2025-06-21T06:13:46.967" v="502" actId="14100"/>
          <ac:picMkLst>
            <pc:docMk/>
            <pc:sldMk cId="3409946291" sldId="1110"/>
            <ac:picMk id="13" creationId="{7A668B47-C7C7-1F58-B6BD-B3717D2066D4}"/>
          </ac:picMkLst>
        </pc:picChg>
        <pc:picChg chg="mod">
          <ac:chgData name="di wang" userId="6c0d869067c4194b" providerId="LiveId" clId="{33C131B4-7E53-48FF-9C9C-F16FA138DDEF}" dt="2025-06-21T06:13:45.082" v="498" actId="1076"/>
          <ac:picMkLst>
            <pc:docMk/>
            <pc:sldMk cId="3409946291" sldId="1110"/>
            <ac:picMk id="14" creationId="{26714635-564F-6DFA-A866-CA1D063A2EBF}"/>
          </ac:picMkLst>
        </pc:picChg>
        <pc:picChg chg="mod">
          <ac:chgData name="di wang" userId="6c0d869067c4194b" providerId="LiveId" clId="{33C131B4-7E53-48FF-9C9C-F16FA138DDEF}" dt="2025-06-21T06:13:46.033" v="500" actId="1076"/>
          <ac:picMkLst>
            <pc:docMk/>
            <pc:sldMk cId="3409946291" sldId="1110"/>
            <ac:picMk id="15" creationId="{5D3C89A2-5BFE-639E-DE17-59D3A7BA937F}"/>
          </ac:picMkLst>
        </pc:picChg>
        <pc:picChg chg="mod">
          <ac:chgData name="di wang" userId="6c0d869067c4194b" providerId="LiveId" clId="{33C131B4-7E53-48FF-9C9C-F16FA138DDEF}" dt="2025-06-21T06:13:45.374" v="499" actId="1076"/>
          <ac:picMkLst>
            <pc:docMk/>
            <pc:sldMk cId="3409946291" sldId="1110"/>
            <ac:picMk id="17" creationId="{F2F36259-149E-3525-801E-10713FC2EA02}"/>
          </ac:picMkLst>
        </pc:picChg>
      </pc:sldChg>
      <pc:sldChg chg="addSp delSp modSp mod delAnim">
        <pc:chgData name="di wang" userId="6c0d869067c4194b" providerId="LiveId" clId="{33C131B4-7E53-48FF-9C9C-F16FA138DDEF}" dt="2025-06-29T02:03:18.770" v="4491" actId="1076"/>
        <pc:sldMkLst>
          <pc:docMk/>
          <pc:sldMk cId="1439536008" sldId="1111"/>
        </pc:sldMkLst>
        <pc:spChg chg="add mod">
          <ac:chgData name="di wang" userId="6c0d869067c4194b" providerId="LiveId" clId="{33C131B4-7E53-48FF-9C9C-F16FA138DDEF}" dt="2025-06-21T06:04:59.745" v="392"/>
          <ac:spMkLst>
            <pc:docMk/>
            <pc:sldMk cId="1439536008" sldId="1111"/>
            <ac:spMk id="3" creationId="{8D15B9A2-916D-9CCB-B82D-D9BBB3CD404E}"/>
          </ac:spMkLst>
        </pc:spChg>
        <pc:spChg chg="mod">
          <ac:chgData name="di wang" userId="6c0d869067c4194b" providerId="LiveId" clId="{33C131B4-7E53-48FF-9C9C-F16FA138DDEF}" dt="2025-06-28T16:48:35.499" v="4328" actId="20577"/>
          <ac:spMkLst>
            <pc:docMk/>
            <pc:sldMk cId="1439536008" sldId="1111"/>
            <ac:spMk id="6" creationId="{9FBA4ECD-C3B4-83E7-058C-F0B87E6FA60C}"/>
          </ac:spMkLst>
        </pc:spChg>
        <pc:spChg chg="add mod">
          <ac:chgData name="di wang" userId="6c0d869067c4194b" providerId="LiveId" clId="{33C131B4-7E53-48FF-9C9C-F16FA138DDEF}" dt="2025-06-29T02:00:44.194" v="4458" actId="1076"/>
          <ac:spMkLst>
            <pc:docMk/>
            <pc:sldMk cId="1439536008" sldId="1111"/>
            <ac:spMk id="10" creationId="{3BE54189-9EBD-8190-286F-87C12E28205B}"/>
          </ac:spMkLst>
        </pc:spChg>
        <pc:spChg chg="add mod">
          <ac:chgData name="di wang" userId="6c0d869067c4194b" providerId="LiveId" clId="{33C131B4-7E53-48FF-9C9C-F16FA138DDEF}" dt="2025-06-29T02:03:18.770" v="4491" actId="1076"/>
          <ac:spMkLst>
            <pc:docMk/>
            <pc:sldMk cId="1439536008" sldId="1111"/>
            <ac:spMk id="11" creationId="{F83CEEC8-8BDA-3135-A71C-05271BA73973}"/>
          </ac:spMkLst>
        </pc:spChg>
        <pc:spChg chg="mod">
          <ac:chgData name="di wang" userId="6c0d869067c4194b" providerId="LiveId" clId="{33C131B4-7E53-48FF-9C9C-F16FA138DDEF}" dt="2025-06-21T05:51:02.397" v="147" actId="1076"/>
          <ac:spMkLst>
            <pc:docMk/>
            <pc:sldMk cId="1439536008" sldId="1111"/>
            <ac:spMk id="25" creationId="{69233F8B-AA6B-CD01-ACB4-EEA92DADB33B}"/>
          </ac:spMkLst>
        </pc:spChg>
        <pc:spChg chg="mod">
          <ac:chgData name="di wang" userId="6c0d869067c4194b" providerId="LiveId" clId="{33C131B4-7E53-48FF-9C9C-F16FA138DDEF}" dt="2025-06-21T07:54:42.071" v="1040" actId="1076"/>
          <ac:spMkLst>
            <pc:docMk/>
            <pc:sldMk cId="1439536008" sldId="1111"/>
            <ac:spMk id="27" creationId="{649281D6-AE36-8BCE-2ABB-81F863718FF9}"/>
          </ac:spMkLst>
        </pc:spChg>
        <pc:picChg chg="add mod">
          <ac:chgData name="di wang" userId="6c0d869067c4194b" providerId="LiveId" clId="{33C131B4-7E53-48FF-9C9C-F16FA138DDEF}" dt="2025-06-29T02:01:09.745" v="4463" actId="14100"/>
          <ac:picMkLst>
            <pc:docMk/>
            <pc:sldMk cId="1439536008" sldId="1111"/>
            <ac:picMk id="5" creationId="{322F5A6D-A3CF-AAA7-6906-E7342AE7F09A}"/>
          </ac:picMkLst>
        </pc:picChg>
        <pc:picChg chg="add mod">
          <ac:chgData name="di wang" userId="6c0d869067c4194b" providerId="LiveId" clId="{33C131B4-7E53-48FF-9C9C-F16FA138DDEF}" dt="2025-06-29T02:00:21.978" v="4456" actId="1076"/>
          <ac:picMkLst>
            <pc:docMk/>
            <pc:sldMk cId="1439536008" sldId="1111"/>
            <ac:picMk id="7" creationId="{75A557A3-C85F-CAFD-CE53-67833EF77CA1}"/>
          </ac:picMkLst>
        </pc:picChg>
        <pc:picChg chg="add mod">
          <ac:chgData name="di wang" userId="6c0d869067c4194b" providerId="LiveId" clId="{33C131B4-7E53-48FF-9C9C-F16FA138DDEF}" dt="2025-06-29T02:01:20.137" v="4465" actId="1076"/>
          <ac:picMkLst>
            <pc:docMk/>
            <pc:sldMk cId="1439536008" sldId="1111"/>
            <ac:picMk id="9" creationId="{45AF1A6D-B60B-DAC1-D0B3-228CF8966134}"/>
          </ac:picMkLst>
        </pc:picChg>
        <pc:picChg chg="mod">
          <ac:chgData name="di wang" userId="6c0d869067c4194b" providerId="LiveId" clId="{33C131B4-7E53-48FF-9C9C-F16FA138DDEF}" dt="2025-06-21T05:51:02.397" v="147" actId="1076"/>
          <ac:picMkLst>
            <pc:docMk/>
            <pc:sldMk cId="1439536008" sldId="1111"/>
            <ac:picMk id="22" creationId="{27F2A1D8-6FA9-E446-2B8E-3A7E2DD1EEC2}"/>
          </ac:picMkLst>
        </pc:picChg>
      </pc:sldChg>
      <pc:sldChg chg="del">
        <pc:chgData name="di wang" userId="6c0d869067c4194b" providerId="LiveId" clId="{33C131B4-7E53-48FF-9C9C-F16FA138DDEF}" dt="2025-06-21T05:57:26.425" v="228" actId="2696"/>
        <pc:sldMkLst>
          <pc:docMk/>
          <pc:sldMk cId="2948678772" sldId="1112"/>
        </pc:sldMkLst>
      </pc:sldChg>
      <pc:sldChg chg="del">
        <pc:chgData name="di wang" userId="6c0d869067c4194b" providerId="LiveId" clId="{33C131B4-7E53-48FF-9C9C-F16FA138DDEF}" dt="2025-06-21T05:59:39.031" v="253" actId="2696"/>
        <pc:sldMkLst>
          <pc:docMk/>
          <pc:sldMk cId="2977511989" sldId="1113"/>
        </pc:sldMkLst>
      </pc:sldChg>
      <pc:sldChg chg="del">
        <pc:chgData name="di wang" userId="6c0d869067c4194b" providerId="LiveId" clId="{33C131B4-7E53-48FF-9C9C-F16FA138DDEF}" dt="2025-06-21T05:59:42.962" v="254" actId="2696"/>
        <pc:sldMkLst>
          <pc:docMk/>
          <pc:sldMk cId="4178360543" sldId="1114"/>
        </pc:sldMkLst>
      </pc:sldChg>
      <pc:sldChg chg="del">
        <pc:chgData name="di wang" userId="6c0d869067c4194b" providerId="LiveId" clId="{33C131B4-7E53-48FF-9C9C-F16FA138DDEF}" dt="2025-06-21T05:58:52.603" v="245" actId="2696"/>
        <pc:sldMkLst>
          <pc:docMk/>
          <pc:sldMk cId="3210039564" sldId="1115"/>
        </pc:sldMkLst>
      </pc:sldChg>
      <pc:sldChg chg="del">
        <pc:chgData name="di wang" userId="6c0d869067c4194b" providerId="LiveId" clId="{33C131B4-7E53-48FF-9C9C-F16FA138DDEF}" dt="2025-06-21T05:59:25.594" v="251" actId="2696"/>
        <pc:sldMkLst>
          <pc:docMk/>
          <pc:sldMk cId="3050667696" sldId="1116"/>
        </pc:sldMkLst>
      </pc:sldChg>
      <pc:sldChg chg="addSp delSp modSp add mod ord">
        <pc:chgData name="di wang" userId="6c0d869067c4194b" providerId="LiveId" clId="{33C131B4-7E53-48FF-9C9C-F16FA138DDEF}" dt="2025-06-21T06:02:09.294" v="329"/>
        <pc:sldMkLst>
          <pc:docMk/>
          <pc:sldMk cId="3737438381" sldId="1117"/>
        </pc:sldMkLst>
        <pc:spChg chg="mod">
          <ac:chgData name="di wang" userId="6c0d869067c4194b" providerId="LiveId" clId="{33C131B4-7E53-48FF-9C9C-F16FA138DDEF}" dt="2025-06-21T05:58:06.736" v="232" actId="207"/>
          <ac:spMkLst>
            <pc:docMk/>
            <pc:sldMk cId="3737438381" sldId="1117"/>
            <ac:spMk id="8" creationId="{C4F117DA-DD28-6FBF-2F37-1B68BFB75E15}"/>
          </ac:spMkLst>
        </pc:spChg>
        <pc:spChg chg="mod">
          <ac:chgData name="di wang" userId="6c0d869067c4194b" providerId="LiveId" clId="{33C131B4-7E53-48FF-9C9C-F16FA138DDEF}" dt="2025-06-21T05:58:06.736" v="232" actId="207"/>
          <ac:spMkLst>
            <pc:docMk/>
            <pc:sldMk cId="3737438381" sldId="1117"/>
            <ac:spMk id="11" creationId="{EDC187D2-DB20-E245-70AE-50FA614E695B}"/>
          </ac:spMkLst>
        </pc:spChg>
        <pc:spChg chg="add mod">
          <ac:chgData name="di wang" userId="6c0d869067c4194b" providerId="LiveId" clId="{33C131B4-7E53-48FF-9C9C-F16FA138DDEF}" dt="2025-06-21T06:02:09.294" v="329"/>
          <ac:spMkLst>
            <pc:docMk/>
            <pc:sldMk cId="3737438381" sldId="1117"/>
            <ac:spMk id="18" creationId="{3ADC60C6-B85E-90FC-0650-F83565375269}"/>
          </ac:spMkLst>
        </pc:spChg>
        <pc:grpChg chg="mod">
          <ac:chgData name="di wang" userId="6c0d869067c4194b" providerId="LiveId" clId="{33C131B4-7E53-48FF-9C9C-F16FA138DDEF}" dt="2025-06-21T05:58:06.736" v="232" actId="207"/>
          <ac:grpSpMkLst>
            <pc:docMk/>
            <pc:sldMk cId="3737438381" sldId="1117"/>
            <ac:grpSpMk id="7" creationId="{C0313CD4-4BE7-40F2-B086-0216C9AD1E41}"/>
          </ac:grpSpMkLst>
        </pc:grpChg>
      </pc:sldChg>
      <pc:sldChg chg="addSp delSp modSp add mod ord">
        <pc:chgData name="di wang" userId="6c0d869067c4194b" providerId="LiveId" clId="{33C131B4-7E53-48FF-9C9C-F16FA138DDEF}" dt="2025-06-21T06:06:08.817" v="404"/>
        <pc:sldMkLst>
          <pc:docMk/>
          <pc:sldMk cId="3139997776" sldId="1118"/>
        </pc:sldMkLst>
        <pc:spChg chg="add mod">
          <ac:chgData name="di wang" userId="6c0d869067c4194b" providerId="LiveId" clId="{33C131B4-7E53-48FF-9C9C-F16FA138DDEF}" dt="2025-06-21T06:06:08.817" v="404"/>
          <ac:spMkLst>
            <pc:docMk/>
            <pc:sldMk cId="3139997776" sldId="1118"/>
            <ac:spMk id="18" creationId="{4CB7276F-551F-69D9-41AA-B3B6BA7ABA2A}"/>
          </ac:spMkLst>
        </pc:spChg>
        <pc:grpChg chg="mod">
          <ac:chgData name="di wang" userId="6c0d869067c4194b" providerId="LiveId" clId="{33C131B4-7E53-48FF-9C9C-F16FA138DDEF}" dt="2025-06-21T05:59:32.124" v="252" actId="207"/>
          <ac:grpSpMkLst>
            <pc:docMk/>
            <pc:sldMk cId="3139997776" sldId="1118"/>
            <ac:grpSpMk id="6" creationId="{894C6AEC-8D73-5D48-9F15-3EED54637368}"/>
          </ac:grpSpMkLst>
        </pc:grpChg>
      </pc:sldChg>
      <pc:sldChg chg="addSp delSp modSp add mod ord">
        <pc:chgData name="di wang" userId="6c0d869067c4194b" providerId="LiveId" clId="{33C131B4-7E53-48FF-9C9C-F16FA138DDEF}" dt="2025-06-21T06:02:38.415" v="341"/>
        <pc:sldMkLst>
          <pc:docMk/>
          <pc:sldMk cId="51669059" sldId="1119"/>
        </pc:sldMkLst>
        <pc:spChg chg="add mod">
          <ac:chgData name="di wang" userId="6c0d869067c4194b" providerId="LiveId" clId="{33C131B4-7E53-48FF-9C9C-F16FA138DDEF}" dt="2025-06-21T06:02:38.415" v="341"/>
          <ac:spMkLst>
            <pc:docMk/>
            <pc:sldMk cId="51669059" sldId="1119"/>
            <ac:spMk id="18" creationId="{A707F89F-E9E9-57D1-EA70-37D3E4966D32}"/>
          </ac:spMkLst>
        </pc:spChg>
        <pc:grpChg chg="mod">
          <ac:chgData name="di wang" userId="6c0d869067c4194b" providerId="LiveId" clId="{33C131B4-7E53-48FF-9C9C-F16FA138DDEF}" dt="2025-06-21T05:59:08.653" v="248" actId="207"/>
          <ac:grpSpMkLst>
            <pc:docMk/>
            <pc:sldMk cId="51669059" sldId="1119"/>
            <ac:grpSpMk id="15" creationId="{6592A36C-764B-EAF5-A398-95B877A1C2D8}"/>
          </ac:grpSpMkLst>
        </pc:grpChg>
      </pc:sldChg>
      <pc:sldChg chg="addSp delSp modSp add mod ord">
        <pc:chgData name="di wang" userId="6c0d869067c4194b" providerId="LiveId" clId="{33C131B4-7E53-48FF-9C9C-F16FA138DDEF}" dt="2025-06-21T06:02:31.347" v="338"/>
        <pc:sldMkLst>
          <pc:docMk/>
          <pc:sldMk cId="3707113180" sldId="1120"/>
        </pc:sldMkLst>
        <pc:spChg chg="add mod">
          <ac:chgData name="di wang" userId="6c0d869067c4194b" providerId="LiveId" clId="{33C131B4-7E53-48FF-9C9C-F16FA138DDEF}" dt="2025-06-21T06:02:31.347" v="338"/>
          <ac:spMkLst>
            <pc:docMk/>
            <pc:sldMk cId="3707113180" sldId="1120"/>
            <ac:spMk id="18" creationId="{B1AB0A79-BF90-30EC-8374-0AE4014A515D}"/>
          </ac:spMkLst>
        </pc:spChg>
        <pc:grpChg chg="mod">
          <ac:chgData name="di wang" userId="6c0d869067c4194b" providerId="LiveId" clId="{33C131B4-7E53-48FF-9C9C-F16FA138DDEF}" dt="2025-06-21T05:58:46.478" v="244" actId="207"/>
          <ac:grpSpMkLst>
            <pc:docMk/>
            <pc:sldMk cId="3707113180" sldId="1120"/>
            <ac:grpSpMk id="12" creationId="{C8DD11B1-4625-EDDD-F58A-5F6A66E09F59}"/>
          </ac:grpSpMkLst>
        </pc:grpChg>
      </pc:sldChg>
      <pc:sldChg chg="addSp delSp modSp add mod">
        <pc:chgData name="di wang" userId="6c0d869067c4194b" providerId="LiveId" clId="{33C131B4-7E53-48FF-9C9C-F16FA138DDEF}" dt="2025-06-28T17:15:21.839" v="4394" actId="1076"/>
        <pc:sldMkLst>
          <pc:docMk/>
          <pc:sldMk cId="280569795" sldId="1121"/>
        </pc:sldMkLst>
        <pc:spChg chg="add mod">
          <ac:chgData name="di wang" userId="6c0d869067c4194b" providerId="LiveId" clId="{33C131B4-7E53-48FF-9C9C-F16FA138DDEF}" dt="2025-06-28T17:15:21.839" v="4394" actId="1076"/>
          <ac:spMkLst>
            <pc:docMk/>
            <pc:sldMk cId="280569795" sldId="1121"/>
            <ac:spMk id="4" creationId="{A50B5840-14EB-2C97-575C-6215B9F27AF8}"/>
          </ac:spMkLst>
        </pc:spChg>
        <pc:spChg chg="mod">
          <ac:chgData name="di wang" userId="6c0d869067c4194b" providerId="LiveId" clId="{33C131B4-7E53-48FF-9C9C-F16FA138DDEF}" dt="2025-06-28T16:48:40.637" v="4330" actId="20577"/>
          <ac:spMkLst>
            <pc:docMk/>
            <pc:sldMk cId="280569795" sldId="1121"/>
            <ac:spMk id="6" creationId="{0CDAFB49-FFC0-FF07-8BF4-2988D11C798D}"/>
          </ac:spMkLst>
        </pc:spChg>
        <pc:spChg chg="mod">
          <ac:chgData name="di wang" userId="6c0d869067c4194b" providerId="LiveId" clId="{33C131B4-7E53-48FF-9C9C-F16FA138DDEF}" dt="2025-06-21T06:14:49.595" v="515" actId="1076"/>
          <ac:spMkLst>
            <pc:docMk/>
            <pc:sldMk cId="280569795" sldId="1121"/>
            <ac:spMk id="23" creationId="{46FA9904-ED2F-7931-CAE4-6F82B2EB89BD}"/>
          </ac:spMkLst>
        </pc:spChg>
        <pc:spChg chg="mod">
          <ac:chgData name="di wang" userId="6c0d869067c4194b" providerId="LiveId" clId="{33C131B4-7E53-48FF-9C9C-F16FA138DDEF}" dt="2025-06-21T06:14:49.595" v="515" actId="1076"/>
          <ac:spMkLst>
            <pc:docMk/>
            <pc:sldMk cId="280569795" sldId="1121"/>
            <ac:spMk id="24" creationId="{52D292E1-673E-6C97-A702-7F9C83C6BBDF}"/>
          </ac:spMkLst>
        </pc:spChg>
        <pc:picChg chg="add mod">
          <ac:chgData name="di wang" userId="6c0d869067c4194b" providerId="LiveId" clId="{33C131B4-7E53-48FF-9C9C-F16FA138DDEF}" dt="2025-06-28T17:15:10.627" v="4391" actId="1076"/>
          <ac:picMkLst>
            <pc:docMk/>
            <pc:sldMk cId="280569795" sldId="1121"/>
            <ac:picMk id="5" creationId="{DEA8E314-AD05-6F49-F370-2224B9E4B686}"/>
          </ac:picMkLst>
        </pc:picChg>
        <pc:picChg chg="mod">
          <ac:chgData name="di wang" userId="6c0d869067c4194b" providerId="LiveId" clId="{33C131B4-7E53-48FF-9C9C-F16FA138DDEF}" dt="2025-06-21T06:14:49.595" v="515" actId="1076"/>
          <ac:picMkLst>
            <pc:docMk/>
            <pc:sldMk cId="280569795" sldId="1121"/>
            <ac:picMk id="18" creationId="{DD09EEB3-0D86-D961-BCFB-EE1159A8DCE6}"/>
          </ac:picMkLst>
        </pc:picChg>
      </pc:sldChg>
      <pc:sldChg chg="addSp delSp modSp add mod delAnim">
        <pc:chgData name="di wang" userId="6c0d869067c4194b" providerId="LiveId" clId="{33C131B4-7E53-48FF-9C9C-F16FA138DDEF}" dt="2025-06-28T16:47:46.256" v="4310" actId="207"/>
        <pc:sldMkLst>
          <pc:docMk/>
          <pc:sldMk cId="393602358" sldId="1122"/>
        </pc:sldMkLst>
        <pc:spChg chg="add mod">
          <ac:chgData name="di wang" userId="6c0d869067c4194b" providerId="LiveId" clId="{33C131B4-7E53-48FF-9C9C-F16FA138DDEF}" dt="2025-06-21T06:51:10.530" v="697"/>
          <ac:spMkLst>
            <pc:docMk/>
            <pc:sldMk cId="393602358" sldId="1122"/>
            <ac:spMk id="4" creationId="{2E8AB969-3EC3-1F3A-F5D9-741658CD4F40}"/>
          </ac:spMkLst>
        </pc:spChg>
        <pc:spChg chg="mod">
          <ac:chgData name="di wang" userId="6c0d869067c4194b" providerId="LiveId" clId="{33C131B4-7E53-48FF-9C9C-F16FA138DDEF}" dt="2025-06-28T16:17:54.599" v="4146" actId="20577"/>
          <ac:spMkLst>
            <pc:docMk/>
            <pc:sldMk cId="393602358" sldId="1122"/>
            <ac:spMk id="6" creationId="{00000000-0000-0000-0000-000000000000}"/>
          </ac:spMkLst>
        </pc:spChg>
        <pc:spChg chg="del">
          <ac:chgData name="di wang" userId="6c0d869067c4194b" providerId="LiveId" clId="{33C131B4-7E53-48FF-9C9C-F16FA138DDEF}" dt="2025-06-28T16:40:36.444" v="4237" actId="478"/>
          <ac:spMkLst>
            <pc:docMk/>
            <pc:sldMk cId="393602358" sldId="1122"/>
            <ac:spMk id="9" creationId="{3915D83B-9030-219C-846D-0A31693683A6}"/>
          </ac:spMkLst>
        </pc:spChg>
        <pc:spChg chg="add del">
          <ac:chgData name="di wang" userId="6c0d869067c4194b" providerId="LiveId" clId="{33C131B4-7E53-48FF-9C9C-F16FA138DDEF}" dt="2025-06-28T16:46:42.809" v="4296" actId="22"/>
          <ac:spMkLst>
            <pc:docMk/>
            <pc:sldMk cId="393602358" sldId="1122"/>
            <ac:spMk id="12" creationId="{29535DB6-7314-12A8-BD63-FD771FDD5831}"/>
          </ac:spMkLst>
        </pc:spChg>
        <pc:spChg chg="add mod">
          <ac:chgData name="di wang" userId="6c0d869067c4194b" providerId="LiveId" clId="{33C131B4-7E53-48FF-9C9C-F16FA138DDEF}" dt="2025-06-28T16:47:46.256" v="4310" actId="207"/>
          <ac:spMkLst>
            <pc:docMk/>
            <pc:sldMk cId="393602358" sldId="1122"/>
            <ac:spMk id="13" creationId="{13337B77-4591-651C-B41E-27911795C235}"/>
          </ac:spMkLst>
        </pc:spChg>
        <pc:spChg chg="mod">
          <ac:chgData name="di wang" userId="6c0d869067c4194b" providerId="LiveId" clId="{33C131B4-7E53-48FF-9C9C-F16FA138DDEF}" dt="2025-06-28T16:41:21.421" v="4265" actId="20577"/>
          <ac:spMkLst>
            <pc:docMk/>
            <pc:sldMk cId="393602358" sldId="1122"/>
            <ac:spMk id="21" creationId="{00000000-0000-0000-0000-000000000000}"/>
          </ac:spMkLst>
        </pc:spChg>
        <pc:spChg chg="del">
          <ac:chgData name="di wang" userId="6c0d869067c4194b" providerId="LiveId" clId="{33C131B4-7E53-48FF-9C9C-F16FA138DDEF}" dt="2025-06-28T16:40:32.247" v="4235" actId="478"/>
          <ac:spMkLst>
            <pc:docMk/>
            <pc:sldMk cId="393602358" sldId="1122"/>
            <ac:spMk id="23" creationId="{2827612E-8BDE-79BA-510E-2B5CB15BD1EE}"/>
          </ac:spMkLst>
        </pc:spChg>
        <pc:spChg chg="del">
          <ac:chgData name="di wang" userId="6c0d869067c4194b" providerId="LiveId" clId="{33C131B4-7E53-48FF-9C9C-F16FA138DDEF}" dt="2025-06-28T16:40:23.028" v="4228" actId="478"/>
          <ac:spMkLst>
            <pc:docMk/>
            <pc:sldMk cId="393602358" sldId="1122"/>
            <ac:spMk id="40" creationId="{8089699E-E730-F3AC-E158-94DAB25F6791}"/>
          </ac:spMkLst>
        </pc:spChg>
        <pc:spChg chg="del">
          <ac:chgData name="di wang" userId="6c0d869067c4194b" providerId="LiveId" clId="{33C131B4-7E53-48FF-9C9C-F16FA138DDEF}" dt="2025-06-28T16:40:34.596" v="4236" actId="478"/>
          <ac:spMkLst>
            <pc:docMk/>
            <pc:sldMk cId="393602358" sldId="1122"/>
            <ac:spMk id="41" creationId="{AE1E4DD8-8B6E-6D86-CE93-EEA72861A5D5}"/>
          </ac:spMkLst>
        </pc:spChg>
        <pc:picChg chg="del mod">
          <ac:chgData name="di wang" userId="6c0d869067c4194b" providerId="LiveId" clId="{33C131B4-7E53-48FF-9C9C-F16FA138DDEF}" dt="2025-06-28T16:40:26.276" v="4231" actId="478"/>
          <ac:picMkLst>
            <pc:docMk/>
            <pc:sldMk cId="393602358" sldId="1122"/>
            <ac:picMk id="3" creationId="{B5B0BA32-3506-E728-9ED4-34B579626F31}"/>
          </ac:picMkLst>
        </pc:picChg>
        <pc:picChg chg="del mod">
          <ac:chgData name="di wang" userId="6c0d869067c4194b" providerId="LiveId" clId="{33C131B4-7E53-48FF-9C9C-F16FA138DDEF}" dt="2025-06-28T16:45:38.134" v="4286" actId="478"/>
          <ac:picMkLst>
            <pc:docMk/>
            <pc:sldMk cId="393602358" sldId="1122"/>
            <ac:picMk id="7" creationId="{8E0E4FD9-B243-7531-5BF0-D2DE27897C80}"/>
          </ac:picMkLst>
        </pc:picChg>
        <pc:picChg chg="mod ord">
          <ac:chgData name="di wang" userId="6c0d869067c4194b" providerId="LiveId" clId="{33C131B4-7E53-48FF-9C9C-F16FA138DDEF}" dt="2025-06-28T16:46:22.014" v="4294" actId="1076"/>
          <ac:picMkLst>
            <pc:docMk/>
            <pc:sldMk cId="393602358" sldId="1122"/>
            <ac:picMk id="10" creationId="{011CA22B-33B2-6EFE-903F-C4E73EB3322A}"/>
          </ac:picMkLst>
        </pc:picChg>
        <pc:picChg chg="del">
          <ac:chgData name="di wang" userId="6c0d869067c4194b" providerId="LiveId" clId="{33C131B4-7E53-48FF-9C9C-F16FA138DDEF}" dt="2025-06-28T16:40:28.080" v="4233" actId="478"/>
          <ac:picMkLst>
            <pc:docMk/>
            <pc:sldMk cId="393602358" sldId="1122"/>
            <ac:picMk id="14" creationId="{AB9B2037-3D25-4974-C312-D02F7BC2AFC3}"/>
          </ac:picMkLst>
        </pc:picChg>
        <pc:picChg chg="del">
          <ac:chgData name="di wang" userId="6c0d869067c4194b" providerId="LiveId" clId="{33C131B4-7E53-48FF-9C9C-F16FA138DDEF}" dt="2025-06-28T16:40:24.775" v="4229" actId="478"/>
          <ac:picMkLst>
            <pc:docMk/>
            <pc:sldMk cId="393602358" sldId="1122"/>
            <ac:picMk id="16" creationId="{457EDE34-1638-7E98-4477-67DF1EA8EE0A}"/>
          </ac:picMkLst>
        </pc:picChg>
        <pc:picChg chg="del">
          <ac:chgData name="di wang" userId="6c0d869067c4194b" providerId="LiveId" clId="{33C131B4-7E53-48FF-9C9C-F16FA138DDEF}" dt="2025-06-28T16:40:27.139" v="4232" actId="478"/>
          <ac:picMkLst>
            <pc:docMk/>
            <pc:sldMk cId="393602358" sldId="1122"/>
            <ac:picMk id="18" creationId="{1D7543C3-9EF6-E218-1371-14E03CDA5A2A}"/>
          </ac:picMkLst>
        </pc:picChg>
        <pc:picChg chg="del">
          <ac:chgData name="di wang" userId="6c0d869067c4194b" providerId="LiveId" clId="{33C131B4-7E53-48FF-9C9C-F16FA138DDEF}" dt="2025-06-28T16:40:30.434" v="4234" actId="478"/>
          <ac:picMkLst>
            <pc:docMk/>
            <pc:sldMk cId="393602358" sldId="1122"/>
            <ac:picMk id="25" creationId="{3D29D591-E41B-075E-E616-D648FDA068C1}"/>
          </ac:picMkLst>
        </pc:picChg>
      </pc:sldChg>
      <pc:sldChg chg="delSp modSp add mod">
        <pc:chgData name="di wang" userId="6c0d869067c4194b" providerId="LiveId" clId="{33C131B4-7E53-48FF-9C9C-F16FA138DDEF}" dt="2025-06-28T16:17:34.835" v="4138" actId="20577"/>
        <pc:sldMkLst>
          <pc:docMk/>
          <pc:sldMk cId="1102411518" sldId="1123"/>
        </pc:sldMkLst>
        <pc:spChg chg="mod">
          <ac:chgData name="di wang" userId="6c0d869067c4194b" providerId="LiveId" clId="{33C131B4-7E53-48FF-9C9C-F16FA138DDEF}" dt="2025-06-21T07:08:54.305" v="865" actId="20577"/>
          <ac:spMkLst>
            <pc:docMk/>
            <pc:sldMk cId="1102411518" sldId="1123"/>
            <ac:spMk id="4" creationId="{BC965D97-1DC0-9012-9FA1-2143B9CB3E64}"/>
          </ac:spMkLst>
        </pc:spChg>
        <pc:spChg chg="mod">
          <ac:chgData name="di wang" userId="6c0d869067c4194b" providerId="LiveId" clId="{33C131B4-7E53-48FF-9C9C-F16FA138DDEF}" dt="2025-06-28T16:17:34.835" v="4138" actId="20577"/>
          <ac:spMkLst>
            <pc:docMk/>
            <pc:sldMk cId="1102411518" sldId="1123"/>
            <ac:spMk id="6" creationId="{E66C77D9-C014-82DB-C443-7B49DFF1924C}"/>
          </ac:spMkLst>
        </pc:spChg>
        <pc:spChg chg="mod">
          <ac:chgData name="di wang" userId="6c0d869067c4194b" providerId="LiveId" clId="{33C131B4-7E53-48FF-9C9C-F16FA138DDEF}" dt="2025-06-21T07:09:04.090" v="867" actId="1076"/>
          <ac:spMkLst>
            <pc:docMk/>
            <pc:sldMk cId="1102411518" sldId="1123"/>
            <ac:spMk id="24" creationId="{41E94A46-1FF8-FE0F-E84E-2BB7A9264546}"/>
          </ac:spMkLst>
        </pc:spChg>
        <pc:spChg chg="mod">
          <ac:chgData name="di wang" userId="6c0d869067c4194b" providerId="LiveId" clId="{33C131B4-7E53-48FF-9C9C-F16FA138DDEF}" dt="2025-06-21T07:09:04.090" v="867" actId="1076"/>
          <ac:spMkLst>
            <pc:docMk/>
            <pc:sldMk cId="1102411518" sldId="1123"/>
            <ac:spMk id="26" creationId="{39545846-95D6-A509-484B-7F5B9ED8E7F5}"/>
          </ac:spMkLst>
        </pc:spChg>
        <pc:spChg chg="mod">
          <ac:chgData name="di wang" userId="6c0d869067c4194b" providerId="LiveId" clId="{33C131B4-7E53-48FF-9C9C-F16FA138DDEF}" dt="2025-06-21T07:09:04.090" v="867" actId="1076"/>
          <ac:spMkLst>
            <pc:docMk/>
            <pc:sldMk cId="1102411518" sldId="1123"/>
            <ac:spMk id="42" creationId="{C0D8386A-FA33-0694-0A8E-DE5109014E46}"/>
          </ac:spMkLst>
        </pc:spChg>
        <pc:picChg chg="mod">
          <ac:chgData name="di wang" userId="6c0d869067c4194b" providerId="LiveId" clId="{33C131B4-7E53-48FF-9C9C-F16FA138DDEF}" dt="2025-06-21T07:09:04.090" v="867" actId="1076"/>
          <ac:picMkLst>
            <pc:docMk/>
            <pc:sldMk cId="1102411518" sldId="1123"/>
            <ac:picMk id="8" creationId="{816BE9BB-60D7-D4A0-9647-39EB31EE79E1}"/>
          </ac:picMkLst>
        </pc:picChg>
        <pc:picChg chg="mod">
          <ac:chgData name="di wang" userId="6c0d869067c4194b" providerId="LiveId" clId="{33C131B4-7E53-48FF-9C9C-F16FA138DDEF}" dt="2025-06-21T07:08:59.312" v="866" actId="1076"/>
          <ac:picMkLst>
            <pc:docMk/>
            <pc:sldMk cId="1102411518" sldId="1123"/>
            <ac:picMk id="9" creationId="{BD21DDC0-0B62-5A51-C23A-42B387B64342}"/>
          </ac:picMkLst>
        </pc:picChg>
        <pc:picChg chg="mod">
          <ac:chgData name="di wang" userId="6c0d869067c4194b" providerId="LiveId" clId="{33C131B4-7E53-48FF-9C9C-F16FA138DDEF}" dt="2025-06-21T07:09:04.090" v="867" actId="1076"/>
          <ac:picMkLst>
            <pc:docMk/>
            <pc:sldMk cId="1102411518" sldId="1123"/>
            <ac:picMk id="44" creationId="{E8D52F80-909F-2F5F-0CBE-536F4ED5D917}"/>
          </ac:picMkLst>
        </pc:picChg>
      </pc:sldChg>
      <pc:sldChg chg="addSp delSp modSp add mod">
        <pc:chgData name="di wang" userId="6c0d869067c4194b" providerId="LiveId" clId="{33C131B4-7E53-48FF-9C9C-F16FA138DDEF}" dt="2025-06-28T16:16:07.226" v="4110" actId="20577"/>
        <pc:sldMkLst>
          <pc:docMk/>
          <pc:sldMk cId="3121572540" sldId="1124"/>
        </pc:sldMkLst>
        <pc:spChg chg="mod">
          <ac:chgData name="di wang" userId="6c0d869067c4194b" providerId="LiveId" clId="{33C131B4-7E53-48FF-9C9C-F16FA138DDEF}" dt="2025-06-28T16:16:07.226" v="4110" actId="20577"/>
          <ac:spMkLst>
            <pc:docMk/>
            <pc:sldMk cId="3121572540" sldId="1124"/>
            <ac:spMk id="6" creationId="{0DBC3B94-C547-8DA0-6496-6FED521FE8F0}"/>
          </ac:spMkLst>
        </pc:spChg>
        <pc:spChg chg="add mod">
          <ac:chgData name="di wang" userId="6c0d869067c4194b" providerId="LiveId" clId="{33C131B4-7E53-48FF-9C9C-F16FA138DDEF}" dt="2025-06-21T08:29:55.822" v="1384" actId="1076"/>
          <ac:spMkLst>
            <pc:docMk/>
            <pc:sldMk cId="3121572540" sldId="1124"/>
            <ac:spMk id="18" creationId="{77519EA8-5CB6-C646-6267-3E9FEC408EC0}"/>
          </ac:spMkLst>
        </pc:spChg>
        <pc:spChg chg="add mod">
          <ac:chgData name="di wang" userId="6c0d869067c4194b" providerId="LiveId" clId="{33C131B4-7E53-48FF-9C9C-F16FA138DDEF}" dt="2025-06-21T14:43:44.216" v="1921" actId="114"/>
          <ac:spMkLst>
            <pc:docMk/>
            <pc:sldMk cId="3121572540" sldId="1124"/>
            <ac:spMk id="20" creationId="{C175B30A-0676-43AF-254F-0F701007EDC6}"/>
          </ac:spMkLst>
        </pc:spChg>
        <pc:spChg chg="mod">
          <ac:chgData name="di wang" userId="6c0d869067c4194b" providerId="LiveId" clId="{33C131B4-7E53-48FF-9C9C-F16FA138DDEF}" dt="2025-06-21T08:30:12.663" v="1404" actId="20577"/>
          <ac:spMkLst>
            <pc:docMk/>
            <pc:sldMk cId="3121572540" sldId="1124"/>
            <ac:spMk id="21" creationId="{4D453EC7-2F3F-18F1-A19A-FAD1809F5ADE}"/>
          </ac:spMkLst>
        </pc:spChg>
        <pc:spChg chg="add mod">
          <ac:chgData name="di wang" userId="6c0d869067c4194b" providerId="LiveId" clId="{33C131B4-7E53-48FF-9C9C-F16FA138DDEF}" dt="2025-06-21T08:29:55.822" v="1384" actId="1076"/>
          <ac:spMkLst>
            <pc:docMk/>
            <pc:sldMk cId="3121572540" sldId="1124"/>
            <ac:spMk id="23" creationId="{DD06DB0F-C154-E828-684E-88E3491C680D}"/>
          </ac:spMkLst>
        </pc:spChg>
        <pc:picChg chg="add mod">
          <ac:chgData name="di wang" userId="6c0d869067c4194b" providerId="LiveId" clId="{33C131B4-7E53-48FF-9C9C-F16FA138DDEF}" dt="2025-06-21T08:27:25.117" v="1309"/>
          <ac:picMkLst>
            <pc:docMk/>
            <pc:sldMk cId="3121572540" sldId="1124"/>
            <ac:picMk id="3" creationId="{4DC7A37B-8138-3860-DD23-F5870B52F9BE}"/>
          </ac:picMkLst>
        </pc:picChg>
        <pc:picChg chg="add mod">
          <ac:chgData name="di wang" userId="6c0d869067c4194b" providerId="LiveId" clId="{33C131B4-7E53-48FF-9C9C-F16FA138DDEF}" dt="2025-06-21T08:29:55.822" v="1384" actId="1076"/>
          <ac:picMkLst>
            <pc:docMk/>
            <pc:sldMk cId="3121572540" sldId="1124"/>
            <ac:picMk id="22" creationId="{2858D22D-1EB7-9F8B-23B5-195003912747}"/>
          </ac:picMkLst>
        </pc:picChg>
      </pc:sldChg>
      <pc:sldChg chg="addSp delSp modSp add mod">
        <pc:chgData name="di wang" userId="6c0d869067c4194b" providerId="LiveId" clId="{33C131B4-7E53-48FF-9C9C-F16FA138DDEF}" dt="2025-06-28T17:02:38.440" v="4389" actId="20577"/>
        <pc:sldMkLst>
          <pc:docMk/>
          <pc:sldMk cId="253347763" sldId="1125"/>
        </pc:sldMkLst>
        <pc:spChg chg="mod">
          <ac:chgData name="di wang" userId="6c0d869067c4194b" providerId="LiveId" clId="{33C131B4-7E53-48FF-9C9C-F16FA138DDEF}" dt="2025-06-28T17:02:38.440" v="4389" actId="20577"/>
          <ac:spMkLst>
            <pc:docMk/>
            <pc:sldMk cId="253347763" sldId="1125"/>
            <ac:spMk id="21" creationId="{20844423-49FC-93D4-92C2-3AC05A149E19}"/>
          </ac:spMkLst>
        </pc:spChg>
        <pc:spChg chg="mod">
          <ac:chgData name="di wang" userId="6c0d869067c4194b" providerId="LiveId" clId="{33C131B4-7E53-48FF-9C9C-F16FA138DDEF}" dt="2025-06-28T16:16:56.306" v="4123" actId="20577"/>
          <ac:spMkLst>
            <pc:docMk/>
            <pc:sldMk cId="253347763" sldId="1125"/>
            <ac:spMk id="29" creationId="{7B92EEB7-94C4-7048-5AC3-8D0C881C9ED9}"/>
          </ac:spMkLst>
        </pc:spChg>
        <pc:spChg chg="add mod">
          <ac:chgData name="di wang" userId="6c0d869067c4194b" providerId="LiveId" clId="{33C131B4-7E53-48FF-9C9C-F16FA138DDEF}" dt="2025-06-21T15:38:19.891" v="2672" actId="1076"/>
          <ac:spMkLst>
            <pc:docMk/>
            <pc:sldMk cId="253347763" sldId="1125"/>
            <ac:spMk id="33" creationId="{6664A1AF-B5D4-B48E-6C16-5AF3FB92E70B}"/>
          </ac:spMkLst>
        </pc:spChg>
        <pc:picChg chg="add mod">
          <ac:chgData name="di wang" userId="6c0d869067c4194b" providerId="LiveId" clId="{33C131B4-7E53-48FF-9C9C-F16FA138DDEF}" dt="2025-06-21T15:04:17.751" v="2285" actId="1076"/>
          <ac:picMkLst>
            <pc:docMk/>
            <pc:sldMk cId="253347763" sldId="1125"/>
            <ac:picMk id="7" creationId="{B0798B8D-0292-5097-F849-8EBB74C42986}"/>
          </ac:picMkLst>
        </pc:picChg>
        <pc:picChg chg="mod">
          <ac:chgData name="di wang" userId="6c0d869067c4194b" providerId="LiveId" clId="{33C131B4-7E53-48FF-9C9C-F16FA138DDEF}" dt="2025-06-21T15:03:58.652" v="2282" actId="14100"/>
          <ac:picMkLst>
            <pc:docMk/>
            <pc:sldMk cId="253347763" sldId="1125"/>
            <ac:picMk id="11" creationId="{ADFFB0FA-83A3-2B04-BC78-653BC91E7526}"/>
          </ac:picMkLst>
        </pc:picChg>
        <pc:picChg chg="mod ord">
          <ac:chgData name="di wang" userId="6c0d869067c4194b" providerId="LiveId" clId="{33C131B4-7E53-48FF-9C9C-F16FA138DDEF}" dt="2025-06-21T15:04:02.654" v="2283" actId="14100"/>
          <ac:picMkLst>
            <pc:docMk/>
            <pc:sldMk cId="253347763" sldId="1125"/>
            <ac:picMk id="26" creationId="{4117F825-F909-A4A0-2364-B8B818C8CE5A}"/>
          </ac:picMkLst>
        </pc:picChg>
        <pc:picChg chg="mod">
          <ac:chgData name="di wang" userId="6c0d869067c4194b" providerId="LiveId" clId="{33C131B4-7E53-48FF-9C9C-F16FA138DDEF}" dt="2025-06-21T15:03:43.107" v="2280" actId="1076"/>
          <ac:picMkLst>
            <pc:docMk/>
            <pc:sldMk cId="253347763" sldId="1125"/>
            <ac:picMk id="28" creationId="{237B6A62-E6F6-090C-3F54-8215B16B392F}"/>
          </ac:picMkLst>
        </pc:picChg>
        <pc:picChg chg="mod">
          <ac:chgData name="di wang" userId="6c0d869067c4194b" providerId="LiveId" clId="{33C131B4-7E53-48FF-9C9C-F16FA138DDEF}" dt="2025-06-21T15:03:45.245" v="2281" actId="1076"/>
          <ac:picMkLst>
            <pc:docMk/>
            <pc:sldMk cId="253347763" sldId="1125"/>
            <ac:picMk id="32" creationId="{BE641A0C-3ED9-A36D-3F6C-69D181417515}"/>
          </ac:picMkLst>
        </pc:picChg>
      </pc:sldChg>
      <pc:sldChg chg="addSp delSp modSp add mod ord">
        <pc:chgData name="di wang" userId="6c0d869067c4194b" providerId="LiveId" clId="{33C131B4-7E53-48FF-9C9C-F16FA138DDEF}" dt="2025-06-28T16:16:37.423" v="4121" actId="20577"/>
        <pc:sldMkLst>
          <pc:docMk/>
          <pc:sldMk cId="1761369374" sldId="1126"/>
        </pc:sldMkLst>
        <pc:spChg chg="mod">
          <ac:chgData name="di wang" userId="6c0d869067c4194b" providerId="LiveId" clId="{33C131B4-7E53-48FF-9C9C-F16FA138DDEF}" dt="2025-06-21T14:46:07.490" v="2016" actId="20577"/>
          <ac:spMkLst>
            <pc:docMk/>
            <pc:sldMk cId="1761369374" sldId="1126"/>
            <ac:spMk id="9" creationId="{0CDFF336-7D80-E7B0-3427-556AF52EF26F}"/>
          </ac:spMkLst>
        </pc:spChg>
        <pc:spChg chg="mod">
          <ac:chgData name="di wang" userId="6c0d869067c4194b" providerId="LiveId" clId="{33C131B4-7E53-48FF-9C9C-F16FA138DDEF}" dt="2025-06-21T14:44:37.669" v="1971" actId="20577"/>
          <ac:spMkLst>
            <pc:docMk/>
            <pc:sldMk cId="1761369374" sldId="1126"/>
            <ac:spMk id="10" creationId="{6D9030F3-6DB6-453E-8DDE-014273424A17}"/>
          </ac:spMkLst>
        </pc:spChg>
        <pc:spChg chg="mod">
          <ac:chgData name="di wang" userId="6c0d869067c4194b" providerId="LiveId" clId="{33C131B4-7E53-48FF-9C9C-F16FA138DDEF}" dt="2025-06-21T14:38:39.579" v="1873" actId="14100"/>
          <ac:spMkLst>
            <pc:docMk/>
            <pc:sldMk cId="1761369374" sldId="1126"/>
            <ac:spMk id="12" creationId="{47DAA721-426D-2AC8-5863-CFDEDE61A72A}"/>
          </ac:spMkLst>
        </pc:spChg>
        <pc:spChg chg="mod">
          <ac:chgData name="di wang" userId="6c0d869067c4194b" providerId="LiveId" clId="{33C131B4-7E53-48FF-9C9C-F16FA138DDEF}" dt="2025-06-21T14:40:21.054" v="1900" actId="1076"/>
          <ac:spMkLst>
            <pc:docMk/>
            <pc:sldMk cId="1761369374" sldId="1126"/>
            <ac:spMk id="16" creationId="{CEE51716-F414-C109-A8C0-E1EF943BA9F1}"/>
          </ac:spMkLst>
        </pc:spChg>
        <pc:spChg chg="add mod">
          <ac:chgData name="di wang" userId="6c0d869067c4194b" providerId="LiveId" clId="{33C131B4-7E53-48FF-9C9C-F16FA138DDEF}" dt="2025-06-21T14:48:53.876" v="2057" actId="1076"/>
          <ac:spMkLst>
            <pc:docMk/>
            <pc:sldMk cId="1761369374" sldId="1126"/>
            <ac:spMk id="17" creationId="{7E7FD410-FB2A-AB42-EDB0-66C1E0799D35}"/>
          </ac:spMkLst>
        </pc:spChg>
        <pc:spChg chg="mod">
          <ac:chgData name="di wang" userId="6c0d869067c4194b" providerId="LiveId" clId="{33C131B4-7E53-48FF-9C9C-F16FA138DDEF}" dt="2025-06-21T14:39:08.497" v="1893" actId="14100"/>
          <ac:spMkLst>
            <pc:docMk/>
            <pc:sldMk cId="1761369374" sldId="1126"/>
            <ac:spMk id="23" creationId="{AB06409B-3D56-B7CB-4E44-FF9133B389CF}"/>
          </ac:spMkLst>
        </pc:spChg>
        <pc:spChg chg="mod">
          <ac:chgData name="di wang" userId="6c0d869067c4194b" providerId="LiveId" clId="{33C131B4-7E53-48FF-9C9C-F16FA138DDEF}" dt="2025-06-28T16:16:37.423" v="4121" actId="20577"/>
          <ac:spMkLst>
            <pc:docMk/>
            <pc:sldMk cId="1761369374" sldId="1126"/>
            <ac:spMk id="29" creationId="{D400BF27-A540-9CCC-692E-370B3ECBB388}"/>
          </ac:spMkLst>
        </pc:spChg>
        <pc:picChg chg="mod ord">
          <ac:chgData name="di wang" userId="6c0d869067c4194b" providerId="LiveId" clId="{33C131B4-7E53-48FF-9C9C-F16FA138DDEF}" dt="2025-06-21T14:39:02.869" v="1892" actId="1076"/>
          <ac:picMkLst>
            <pc:docMk/>
            <pc:sldMk cId="1761369374" sldId="1126"/>
            <ac:picMk id="5" creationId="{F19D22E8-AEC9-1700-2E3C-6FDDEAC9AC77}"/>
          </ac:picMkLst>
        </pc:picChg>
        <pc:picChg chg="mod ord">
          <ac:chgData name="di wang" userId="6c0d869067c4194b" providerId="LiveId" clId="{33C131B4-7E53-48FF-9C9C-F16FA138DDEF}" dt="2025-06-21T14:51:16.800" v="2108" actId="1076"/>
          <ac:picMkLst>
            <pc:docMk/>
            <pc:sldMk cId="1761369374" sldId="1126"/>
            <ac:picMk id="14" creationId="{160DB2F2-9D90-0A92-F06B-4E2EC7D7C878}"/>
          </ac:picMkLst>
        </pc:picChg>
        <pc:picChg chg="mod">
          <ac:chgData name="di wang" userId="6c0d869067c4194b" providerId="LiveId" clId="{33C131B4-7E53-48FF-9C9C-F16FA138DDEF}" dt="2025-06-21T14:38:56.282" v="1890" actId="1076"/>
          <ac:picMkLst>
            <pc:docMk/>
            <pc:sldMk cId="1761369374" sldId="1126"/>
            <ac:picMk id="15" creationId="{A39962F7-18C2-3EFF-0F4F-6EAA58996218}"/>
          </ac:picMkLst>
        </pc:picChg>
        <pc:picChg chg="mod ord">
          <ac:chgData name="di wang" userId="6c0d869067c4194b" providerId="LiveId" clId="{33C131B4-7E53-48FF-9C9C-F16FA138DDEF}" dt="2025-06-21T14:48:53.876" v="2057" actId="1076"/>
          <ac:picMkLst>
            <pc:docMk/>
            <pc:sldMk cId="1761369374" sldId="1126"/>
            <ac:picMk id="25" creationId="{EFED0972-E1E0-1C27-F35B-42CFC2BB5999}"/>
          </ac:picMkLst>
        </pc:picChg>
        <pc:picChg chg="mod ord">
          <ac:chgData name="di wang" userId="6c0d869067c4194b" providerId="LiveId" clId="{33C131B4-7E53-48FF-9C9C-F16FA138DDEF}" dt="2025-06-21T14:51:14.842" v="2107" actId="1076"/>
          <ac:picMkLst>
            <pc:docMk/>
            <pc:sldMk cId="1761369374" sldId="1126"/>
            <ac:picMk id="33" creationId="{D328B36E-D6A0-4242-914D-58EE5C9109B1}"/>
          </ac:picMkLst>
        </pc:picChg>
      </pc:sldChg>
      <pc:sldChg chg="addSp delSp modSp add mod ord">
        <pc:chgData name="di wang" userId="6c0d869067c4194b" providerId="LiveId" clId="{33C131B4-7E53-48FF-9C9C-F16FA138DDEF}" dt="2025-06-28T16:17:11.105" v="4128" actId="20577"/>
        <pc:sldMkLst>
          <pc:docMk/>
          <pc:sldMk cId="2972086321" sldId="1127"/>
        </pc:sldMkLst>
        <pc:spChg chg="mod">
          <ac:chgData name="di wang" userId="6c0d869067c4194b" providerId="LiveId" clId="{33C131B4-7E53-48FF-9C9C-F16FA138DDEF}" dt="2025-06-28T16:17:11.105" v="4128" actId="20577"/>
          <ac:spMkLst>
            <pc:docMk/>
            <pc:sldMk cId="2972086321" sldId="1127"/>
            <ac:spMk id="29" creationId="{AB7FEDB5-7AC4-3040-D25B-2FD45FC53DD1}"/>
          </ac:spMkLst>
        </pc:spChg>
        <pc:picChg chg="add del mod">
          <ac:chgData name="di wang" userId="6c0d869067c4194b" providerId="LiveId" clId="{33C131B4-7E53-48FF-9C9C-F16FA138DDEF}" dt="2025-06-26T07:35:59.513" v="3244" actId="1076"/>
          <ac:picMkLst>
            <pc:docMk/>
            <pc:sldMk cId="2972086321" sldId="1127"/>
            <ac:picMk id="3" creationId="{C9D5CDEE-0CCD-DC26-D059-15B8A77209D1}"/>
          </ac:picMkLst>
        </pc:picChg>
        <pc:picChg chg="add mod">
          <ac:chgData name="di wang" userId="6c0d869067c4194b" providerId="LiveId" clId="{33C131B4-7E53-48FF-9C9C-F16FA138DDEF}" dt="2025-06-28T16:17:08.723" v="4126" actId="1076"/>
          <ac:picMkLst>
            <pc:docMk/>
            <pc:sldMk cId="2972086321" sldId="1127"/>
            <ac:picMk id="5" creationId="{FBF67BEB-CE7A-20E9-2785-36B536ED16FC}"/>
          </ac:picMkLst>
        </pc:picChg>
      </pc:sldChg>
      <pc:sldChg chg="addSp delSp add del mod">
        <pc:chgData name="di wang" userId="6c0d869067c4194b" providerId="LiveId" clId="{33C131B4-7E53-48FF-9C9C-F16FA138DDEF}" dt="2025-06-21T14:28:26.605" v="1669" actId="2696"/>
        <pc:sldMkLst>
          <pc:docMk/>
          <pc:sldMk cId="2835268424" sldId="1128"/>
        </pc:sldMkLst>
      </pc:sldChg>
      <pc:sldChg chg="addSp delSp modSp add mod">
        <pc:chgData name="di wang" userId="6c0d869067c4194b" providerId="LiveId" clId="{33C131B4-7E53-48FF-9C9C-F16FA138DDEF}" dt="2025-06-28T16:17:16.619" v="4130" actId="20577"/>
        <pc:sldMkLst>
          <pc:docMk/>
          <pc:sldMk cId="1009413031" sldId="1129"/>
        </pc:sldMkLst>
        <pc:spChg chg="add mod">
          <ac:chgData name="di wang" userId="6c0d869067c4194b" providerId="LiveId" clId="{33C131B4-7E53-48FF-9C9C-F16FA138DDEF}" dt="2025-06-28T15:50:58.274" v="3707" actId="1076"/>
          <ac:spMkLst>
            <pc:docMk/>
            <pc:sldMk cId="1009413031" sldId="1129"/>
            <ac:spMk id="4" creationId="{9EE77E39-6096-D9EA-6CDE-18590F10E66F}"/>
          </ac:spMkLst>
        </pc:spChg>
        <pc:spChg chg="add mod">
          <ac:chgData name="di wang" userId="6c0d869067c4194b" providerId="LiveId" clId="{33C131B4-7E53-48FF-9C9C-F16FA138DDEF}" dt="2025-06-28T15:50:58.274" v="3707" actId="1076"/>
          <ac:spMkLst>
            <pc:docMk/>
            <pc:sldMk cId="1009413031" sldId="1129"/>
            <ac:spMk id="6" creationId="{270F71C0-55FF-64E7-4055-CCC9042556E2}"/>
          </ac:spMkLst>
        </pc:spChg>
        <pc:spChg chg="mod">
          <ac:chgData name="di wang" userId="6c0d869067c4194b" providerId="LiveId" clId="{33C131B4-7E53-48FF-9C9C-F16FA138DDEF}" dt="2025-06-26T07:37:10.724" v="3262"/>
          <ac:spMkLst>
            <pc:docMk/>
            <pc:sldMk cId="1009413031" sldId="1129"/>
            <ac:spMk id="21" creationId="{CC50F8AC-5D4B-185C-1C08-FDC12E294B3C}"/>
          </ac:spMkLst>
        </pc:spChg>
        <pc:spChg chg="mod">
          <ac:chgData name="di wang" userId="6c0d869067c4194b" providerId="LiveId" clId="{33C131B4-7E53-48FF-9C9C-F16FA138DDEF}" dt="2025-06-28T16:17:16.619" v="4130" actId="20577"/>
          <ac:spMkLst>
            <pc:docMk/>
            <pc:sldMk cId="1009413031" sldId="1129"/>
            <ac:spMk id="29" creationId="{23C5B3DA-53CE-2887-72D8-4EA7B07B1B1F}"/>
          </ac:spMkLst>
        </pc:spChg>
        <pc:picChg chg="add mod">
          <ac:chgData name="di wang" userId="6c0d869067c4194b" providerId="LiveId" clId="{33C131B4-7E53-48FF-9C9C-F16FA138DDEF}" dt="2025-06-28T15:50:58.274" v="3707" actId="1076"/>
          <ac:picMkLst>
            <pc:docMk/>
            <pc:sldMk cId="1009413031" sldId="1129"/>
            <ac:picMk id="7" creationId="{72928458-639F-D832-63EA-832B627AB598}"/>
          </ac:picMkLst>
        </pc:picChg>
        <pc:picChg chg="add mod">
          <ac:chgData name="di wang" userId="6c0d869067c4194b" providerId="LiveId" clId="{33C131B4-7E53-48FF-9C9C-F16FA138DDEF}" dt="2025-06-28T15:50:58.274" v="3707" actId="1076"/>
          <ac:picMkLst>
            <pc:docMk/>
            <pc:sldMk cId="1009413031" sldId="1129"/>
            <ac:picMk id="8" creationId="{9B2D5D02-CDA0-8AA4-1FEF-305BB5AB481E}"/>
          </ac:picMkLst>
        </pc:picChg>
        <pc:picChg chg="add mod">
          <ac:chgData name="di wang" userId="6c0d869067c4194b" providerId="LiveId" clId="{33C131B4-7E53-48FF-9C9C-F16FA138DDEF}" dt="2025-06-28T15:50:36.675" v="3705" actId="1076"/>
          <ac:picMkLst>
            <pc:docMk/>
            <pc:sldMk cId="1009413031" sldId="1129"/>
            <ac:picMk id="9" creationId="{F17EAC52-8EC6-355D-E772-7C3DF80F74B0}"/>
          </ac:picMkLst>
        </pc:picChg>
      </pc:sldChg>
      <pc:sldChg chg="addSp delSp modSp add mod">
        <pc:chgData name="di wang" userId="6c0d869067c4194b" providerId="LiveId" clId="{33C131B4-7E53-48FF-9C9C-F16FA138DDEF}" dt="2025-06-28T16:17:00.492" v="4125" actId="20577"/>
        <pc:sldMkLst>
          <pc:docMk/>
          <pc:sldMk cId="2614453757" sldId="1130"/>
        </pc:sldMkLst>
        <pc:spChg chg="mod">
          <ac:chgData name="di wang" userId="6c0d869067c4194b" providerId="LiveId" clId="{33C131B4-7E53-48FF-9C9C-F16FA138DDEF}" dt="2025-06-21T15:05:06.692" v="2305" actId="20577"/>
          <ac:spMkLst>
            <pc:docMk/>
            <pc:sldMk cId="2614453757" sldId="1130"/>
            <ac:spMk id="21" creationId="{BC2D97F1-DD2C-F915-E50F-24CC4261EBBB}"/>
          </ac:spMkLst>
        </pc:spChg>
        <pc:spChg chg="mod">
          <ac:chgData name="di wang" userId="6c0d869067c4194b" providerId="LiveId" clId="{33C131B4-7E53-48FF-9C9C-F16FA138DDEF}" dt="2025-06-28T16:17:00.492" v="4125" actId="20577"/>
          <ac:spMkLst>
            <pc:docMk/>
            <pc:sldMk cId="2614453757" sldId="1130"/>
            <ac:spMk id="29" creationId="{DD711F2C-EF44-79B8-2CCC-DF2784C0525C}"/>
          </ac:spMkLst>
        </pc:spChg>
        <pc:spChg chg="add mod ord">
          <ac:chgData name="di wang" userId="6c0d869067c4194b" providerId="LiveId" clId="{33C131B4-7E53-48FF-9C9C-F16FA138DDEF}" dt="2025-06-21T15:27:14.343" v="2596" actId="167"/>
          <ac:spMkLst>
            <pc:docMk/>
            <pc:sldMk cId="2614453757" sldId="1130"/>
            <ac:spMk id="34" creationId="{7C0A7B06-8A2D-0C70-F741-9384037EAA50}"/>
          </ac:spMkLst>
        </pc:spChg>
        <pc:spChg chg="add mod">
          <ac:chgData name="di wang" userId="6c0d869067c4194b" providerId="LiveId" clId="{33C131B4-7E53-48FF-9C9C-F16FA138DDEF}" dt="2025-06-21T15:29:00.490" v="2624" actId="1076"/>
          <ac:spMkLst>
            <pc:docMk/>
            <pc:sldMk cId="2614453757" sldId="1130"/>
            <ac:spMk id="49" creationId="{0D108261-62B4-988B-ACF6-04DAB08F21F1}"/>
          </ac:spMkLst>
        </pc:spChg>
        <pc:spChg chg="add mod">
          <ac:chgData name="di wang" userId="6c0d869067c4194b" providerId="LiveId" clId="{33C131B4-7E53-48FF-9C9C-F16FA138DDEF}" dt="2025-06-21T15:27:37.819" v="2619" actId="1076"/>
          <ac:spMkLst>
            <pc:docMk/>
            <pc:sldMk cId="2614453757" sldId="1130"/>
            <ac:spMk id="50" creationId="{24EE4561-8770-8F00-91BA-7D1FB2B0490D}"/>
          </ac:spMkLst>
        </pc:spChg>
        <pc:spChg chg="add mod">
          <ac:chgData name="di wang" userId="6c0d869067c4194b" providerId="LiveId" clId="{33C131B4-7E53-48FF-9C9C-F16FA138DDEF}" dt="2025-06-21T15:28:06.727" v="2622" actId="1076"/>
          <ac:spMkLst>
            <pc:docMk/>
            <pc:sldMk cId="2614453757" sldId="1130"/>
            <ac:spMk id="53" creationId="{E710D456-0B62-797F-8DDE-824D9ABE4F75}"/>
          </ac:spMkLst>
        </pc:spChg>
        <pc:spChg chg="add mod">
          <ac:chgData name="di wang" userId="6c0d869067c4194b" providerId="LiveId" clId="{33C131B4-7E53-48FF-9C9C-F16FA138DDEF}" dt="2025-06-21T15:41:10.085" v="2699" actId="114"/>
          <ac:spMkLst>
            <pc:docMk/>
            <pc:sldMk cId="2614453757" sldId="1130"/>
            <ac:spMk id="56" creationId="{B1E8460D-79DF-58FF-2C86-DA27890406A4}"/>
          </ac:spMkLst>
        </pc:spChg>
        <pc:picChg chg="mod ord">
          <ac:chgData name="di wang" userId="6c0d869067c4194b" providerId="LiveId" clId="{33C131B4-7E53-48FF-9C9C-F16FA138DDEF}" dt="2025-06-26T07:31:28.819" v="3196" actId="962"/>
          <ac:picMkLst>
            <pc:docMk/>
            <pc:sldMk cId="2614453757" sldId="1130"/>
            <ac:picMk id="5" creationId="{A3CBC91B-8A53-633C-614F-D2E584488455}"/>
          </ac:picMkLst>
        </pc:picChg>
        <pc:picChg chg="mod ord">
          <ac:chgData name="di wang" userId="6c0d869067c4194b" providerId="LiveId" clId="{33C131B4-7E53-48FF-9C9C-F16FA138DDEF}" dt="2025-06-26T07:33:24.165" v="3234" actId="962"/>
          <ac:picMkLst>
            <pc:docMk/>
            <pc:sldMk cId="2614453757" sldId="1130"/>
            <ac:picMk id="9" creationId="{0C93688E-2A68-6CC6-201D-E50592070F87}"/>
          </ac:picMkLst>
        </pc:picChg>
        <pc:picChg chg="mod">
          <ac:chgData name="di wang" userId="6c0d869067c4194b" providerId="LiveId" clId="{33C131B4-7E53-48FF-9C9C-F16FA138DDEF}" dt="2025-06-21T15:32:19.799" v="2645" actId="1076"/>
          <ac:picMkLst>
            <pc:docMk/>
            <pc:sldMk cId="2614453757" sldId="1130"/>
            <ac:picMk id="15" creationId="{0542B3A2-E545-4839-0649-6923A7C8C543}"/>
          </ac:picMkLst>
        </pc:picChg>
        <pc:picChg chg="mod">
          <ac:chgData name="di wang" userId="6c0d869067c4194b" providerId="LiveId" clId="{33C131B4-7E53-48FF-9C9C-F16FA138DDEF}" dt="2025-06-21T15:21:34.148" v="2479" actId="1076"/>
          <ac:picMkLst>
            <pc:docMk/>
            <pc:sldMk cId="2614453757" sldId="1130"/>
            <ac:picMk id="17" creationId="{733F06AE-A441-FCE2-AEA4-3D94404F63DC}"/>
          </ac:picMkLst>
        </pc:picChg>
        <pc:picChg chg="mod ord">
          <ac:chgData name="di wang" userId="6c0d869067c4194b" providerId="LiveId" clId="{33C131B4-7E53-48FF-9C9C-F16FA138DDEF}" dt="2025-06-21T15:32:17.260" v="2644" actId="1076"/>
          <ac:picMkLst>
            <pc:docMk/>
            <pc:sldMk cId="2614453757" sldId="1130"/>
            <ac:picMk id="30" creationId="{6AD05018-0EE7-5370-4A74-3C10B3D92434}"/>
          </ac:picMkLst>
        </pc:picChg>
        <pc:picChg chg="mod ord">
          <ac:chgData name="di wang" userId="6c0d869067c4194b" providerId="LiveId" clId="{33C131B4-7E53-48FF-9C9C-F16FA138DDEF}" dt="2025-06-21T15:21:44.420" v="2494" actId="962"/>
          <ac:picMkLst>
            <pc:docMk/>
            <pc:sldMk cId="2614453757" sldId="1130"/>
            <ac:picMk id="36" creationId="{1BDA1652-DF0F-37D2-966A-9FBA38292CE1}"/>
          </ac:picMkLst>
        </pc:picChg>
        <pc:picChg chg="mod ord">
          <ac:chgData name="di wang" userId="6c0d869067c4194b" providerId="LiveId" clId="{33C131B4-7E53-48FF-9C9C-F16FA138DDEF}" dt="2025-06-21T15:27:37.819" v="2619" actId="1076"/>
          <ac:picMkLst>
            <pc:docMk/>
            <pc:sldMk cId="2614453757" sldId="1130"/>
            <ac:picMk id="52" creationId="{E48C8A3E-3A4F-A63C-62E4-C0E907D7C890}"/>
          </ac:picMkLst>
        </pc:picChg>
        <pc:cxnChg chg="add mod">
          <ac:chgData name="di wang" userId="6c0d869067c4194b" providerId="LiveId" clId="{33C131B4-7E53-48FF-9C9C-F16FA138DDEF}" dt="2025-06-21T15:32:14.530" v="2643" actId="1076"/>
          <ac:cxnSpMkLst>
            <pc:docMk/>
            <pc:sldMk cId="2614453757" sldId="1130"/>
            <ac:cxnSpMk id="54" creationId="{A6D144DD-5A47-8E52-F654-A93111645D7D}"/>
          </ac:cxnSpMkLst>
        </pc:cxnChg>
      </pc:sldChg>
      <pc:sldChg chg="addSp delSp modSp add mod addAnim delAnim modAnim">
        <pc:chgData name="di wang" userId="6c0d869067c4194b" providerId="LiveId" clId="{33C131B4-7E53-48FF-9C9C-F16FA138DDEF}" dt="2025-06-21T16:22:01.870" v="3050" actId="20577"/>
        <pc:sldMkLst>
          <pc:docMk/>
          <pc:sldMk cId="2485828743" sldId="1131"/>
        </pc:sldMkLst>
        <pc:spChg chg="mod">
          <ac:chgData name="di wang" userId="6c0d869067c4194b" providerId="LiveId" clId="{33C131B4-7E53-48FF-9C9C-F16FA138DDEF}" dt="2025-06-21T16:22:01.870" v="3050" actId="20577"/>
          <ac:spMkLst>
            <pc:docMk/>
            <pc:sldMk cId="2485828743" sldId="1131"/>
            <ac:spMk id="6" creationId="{F675FD15-84ED-B62F-D866-9AB6B1C6E1CD}"/>
          </ac:spMkLst>
        </pc:spChg>
        <pc:spChg chg="mod">
          <ac:chgData name="di wang" userId="6c0d869067c4194b" providerId="LiveId" clId="{33C131B4-7E53-48FF-9C9C-F16FA138DDEF}" dt="2025-06-21T16:12:34.357" v="2889" actId="20577"/>
          <ac:spMkLst>
            <pc:docMk/>
            <pc:sldMk cId="2485828743" sldId="1131"/>
            <ac:spMk id="17" creationId="{9ADE0F3D-123A-BC42-CB0F-8B6E07D00018}"/>
          </ac:spMkLst>
        </pc:spChg>
        <pc:spChg chg="add mod">
          <ac:chgData name="di wang" userId="6c0d869067c4194b" providerId="LiveId" clId="{33C131B4-7E53-48FF-9C9C-F16FA138DDEF}" dt="2025-06-21T16:10:23.619" v="2845" actId="1076"/>
          <ac:spMkLst>
            <pc:docMk/>
            <pc:sldMk cId="2485828743" sldId="1131"/>
            <ac:spMk id="116" creationId="{434144C7-D983-B2A5-FBF9-849A332044D9}"/>
          </ac:spMkLst>
        </pc:spChg>
        <pc:spChg chg="add mod">
          <ac:chgData name="di wang" userId="6c0d869067c4194b" providerId="LiveId" clId="{33C131B4-7E53-48FF-9C9C-F16FA138DDEF}" dt="2025-06-21T16:12:23.145" v="2883" actId="14100"/>
          <ac:spMkLst>
            <pc:docMk/>
            <pc:sldMk cId="2485828743" sldId="1131"/>
            <ac:spMk id="120" creationId="{073D1CBF-2C32-7E90-9F71-F950AEAB90DD}"/>
          </ac:spMkLst>
        </pc:spChg>
        <pc:picChg chg="add mod">
          <ac:chgData name="di wang" userId="6c0d869067c4194b" providerId="LiveId" clId="{33C131B4-7E53-48FF-9C9C-F16FA138DDEF}" dt="2025-06-21T16:09:38.914" v="2842" actId="1076"/>
          <ac:picMkLst>
            <pc:docMk/>
            <pc:sldMk cId="2485828743" sldId="1131"/>
            <ac:picMk id="117" creationId="{9793DBA7-68B2-C696-2211-44EAAB7641CC}"/>
          </ac:picMkLst>
        </pc:picChg>
        <pc:cxnChg chg="add mod">
          <ac:chgData name="di wang" userId="6c0d869067c4194b" providerId="LiveId" clId="{33C131B4-7E53-48FF-9C9C-F16FA138DDEF}" dt="2025-06-21T16:10:20.335" v="2844" actId="1076"/>
          <ac:cxnSpMkLst>
            <pc:docMk/>
            <pc:sldMk cId="2485828743" sldId="1131"/>
            <ac:cxnSpMk id="118" creationId="{475C8C27-8D4E-098C-C804-8FD49E9E435B}"/>
          </ac:cxnSpMkLst>
        </pc:cxnChg>
      </pc:sldChg>
      <pc:sldChg chg="addSp delSp modSp add del mod ord">
        <pc:chgData name="di wang" userId="6c0d869067c4194b" providerId="LiveId" clId="{33C131B4-7E53-48FF-9C9C-F16FA138DDEF}" dt="2025-06-28T16:19:22.453" v="4177" actId="2696"/>
        <pc:sldMkLst>
          <pc:docMk/>
          <pc:sldMk cId="763509960" sldId="1132"/>
        </pc:sldMkLst>
        <pc:spChg chg="add del mod">
          <ac:chgData name="di wang" userId="6c0d869067c4194b" providerId="LiveId" clId="{33C131B4-7E53-48FF-9C9C-F16FA138DDEF}" dt="2025-06-28T15:50:17.435" v="3702" actId="21"/>
          <ac:spMkLst>
            <pc:docMk/>
            <pc:sldMk cId="763509960" sldId="1132"/>
            <ac:spMk id="6" creationId="{9EE77E39-6096-D9EA-6CDE-18590F10E66F}"/>
          </ac:spMkLst>
        </pc:spChg>
        <pc:picChg chg="del mod">
          <ac:chgData name="di wang" userId="6c0d869067c4194b" providerId="LiveId" clId="{33C131B4-7E53-48FF-9C9C-F16FA138DDEF}" dt="2025-06-28T15:50:17.435" v="3702" actId="21"/>
          <ac:picMkLst>
            <pc:docMk/>
            <pc:sldMk cId="763509960" sldId="1132"/>
            <ac:picMk id="7" creationId="{72928458-639F-D832-63EA-832B627AB598}"/>
          </ac:picMkLst>
        </pc:picChg>
      </pc:sldChg>
      <pc:sldChg chg="addSp delSp modSp add mod ord delAnim modAnim">
        <pc:chgData name="di wang" userId="6c0d869067c4194b" providerId="LiveId" clId="{33C131B4-7E53-48FF-9C9C-F16FA138DDEF}" dt="2025-06-28T16:48:30.300" v="4326" actId="20577"/>
        <pc:sldMkLst>
          <pc:docMk/>
          <pc:sldMk cId="2673443201" sldId="1133"/>
        </pc:sldMkLst>
        <pc:spChg chg="mod">
          <ac:chgData name="di wang" userId="6c0d869067c4194b" providerId="LiveId" clId="{33C131B4-7E53-48FF-9C9C-F16FA138DDEF}" dt="2025-06-28T03:38:09.475" v="3520" actId="1076"/>
          <ac:spMkLst>
            <pc:docMk/>
            <pc:sldMk cId="2673443201" sldId="1133"/>
            <ac:spMk id="3" creationId="{3E8C6EFF-559B-FBCA-CDF0-C0DD20E34E27}"/>
          </ac:spMkLst>
        </pc:spChg>
        <pc:spChg chg="mod">
          <ac:chgData name="di wang" userId="6c0d869067c4194b" providerId="LiveId" clId="{33C131B4-7E53-48FF-9C9C-F16FA138DDEF}" dt="2025-06-28T16:48:30.300" v="4326" actId="20577"/>
          <ac:spMkLst>
            <pc:docMk/>
            <pc:sldMk cId="2673443201" sldId="1133"/>
            <ac:spMk id="6" creationId="{A1FF3405-C04F-E465-10D7-BB97FF9DE626}"/>
          </ac:spMkLst>
        </pc:spChg>
        <pc:spChg chg="add mod">
          <ac:chgData name="di wang" userId="6c0d869067c4194b" providerId="LiveId" clId="{33C131B4-7E53-48FF-9C9C-F16FA138DDEF}" dt="2025-06-28T03:38:16.980" v="3522" actId="1076"/>
          <ac:spMkLst>
            <pc:docMk/>
            <pc:sldMk cId="2673443201" sldId="1133"/>
            <ac:spMk id="7" creationId="{105BB240-E2C5-73A4-9807-0A96BB42FC76}"/>
          </ac:spMkLst>
        </pc:spChg>
        <pc:spChg chg="del">
          <ac:chgData name="di wang" userId="6c0d869067c4194b" providerId="LiveId" clId="{33C131B4-7E53-48FF-9C9C-F16FA138DDEF}" dt="2025-06-28T02:58:47.140" v="3327" actId="478"/>
          <ac:spMkLst>
            <pc:docMk/>
            <pc:sldMk cId="2673443201" sldId="1133"/>
            <ac:spMk id="9" creationId="{CEC165CC-4C91-0C5F-697C-E6E1B40B3D04}"/>
          </ac:spMkLst>
        </pc:spChg>
        <pc:spChg chg="add mod">
          <ac:chgData name="di wang" userId="6c0d869067c4194b" providerId="LiveId" clId="{33C131B4-7E53-48FF-9C9C-F16FA138DDEF}" dt="2025-06-28T09:07:53.124" v="3602" actId="1076"/>
          <ac:spMkLst>
            <pc:docMk/>
            <pc:sldMk cId="2673443201" sldId="1133"/>
            <ac:spMk id="9" creationId="{DFF1C6EF-B913-FC9F-628B-EF34F679816F}"/>
          </ac:spMkLst>
        </pc:spChg>
        <pc:spChg chg="del">
          <ac:chgData name="di wang" userId="6c0d869067c4194b" providerId="LiveId" clId="{33C131B4-7E53-48FF-9C9C-F16FA138DDEF}" dt="2025-06-28T02:59:11.785" v="3345" actId="478"/>
          <ac:spMkLst>
            <pc:docMk/>
            <pc:sldMk cId="2673443201" sldId="1133"/>
            <ac:spMk id="15" creationId="{FBBA2B66-4B09-716F-A7E7-6051BF8EA502}"/>
          </ac:spMkLst>
        </pc:spChg>
        <pc:spChg chg="del">
          <ac:chgData name="di wang" userId="6c0d869067c4194b" providerId="LiveId" clId="{33C131B4-7E53-48FF-9C9C-F16FA138DDEF}" dt="2025-06-28T02:59:14.880" v="3347" actId="478"/>
          <ac:spMkLst>
            <pc:docMk/>
            <pc:sldMk cId="2673443201" sldId="1133"/>
            <ac:spMk id="17" creationId="{EF13735C-8CC4-5A83-1850-5EEA77BE4D82}"/>
          </ac:spMkLst>
        </pc:spChg>
        <pc:spChg chg="add del mod">
          <ac:chgData name="di wang" userId="6c0d869067c4194b" providerId="LiveId" clId="{33C131B4-7E53-48FF-9C9C-F16FA138DDEF}" dt="2025-06-28T09:05:54.944" v="3568" actId="478"/>
          <ac:spMkLst>
            <pc:docMk/>
            <pc:sldMk cId="2673443201" sldId="1133"/>
            <ac:spMk id="31" creationId="{4E42569D-79FC-8331-5EF9-A756DACA5498}"/>
          </ac:spMkLst>
        </pc:spChg>
        <pc:spChg chg="add mod">
          <ac:chgData name="di wang" userId="6c0d869067c4194b" providerId="LiveId" clId="{33C131B4-7E53-48FF-9C9C-F16FA138DDEF}" dt="2025-06-28T03:36:27.376" v="3511"/>
          <ac:spMkLst>
            <pc:docMk/>
            <pc:sldMk cId="2673443201" sldId="1133"/>
            <ac:spMk id="32" creationId="{74E4F993-9EC5-734C-F359-CBAA314B7B11}"/>
          </ac:spMkLst>
        </pc:spChg>
        <pc:spChg chg="add mod">
          <ac:chgData name="di wang" userId="6c0d869067c4194b" providerId="LiveId" clId="{33C131B4-7E53-48FF-9C9C-F16FA138DDEF}" dt="2025-06-28T03:36:27.376" v="3511"/>
          <ac:spMkLst>
            <pc:docMk/>
            <pc:sldMk cId="2673443201" sldId="1133"/>
            <ac:spMk id="33" creationId="{C725782D-8E78-BC8F-032A-7D1FFE9C4E10}"/>
          </ac:spMkLst>
        </pc:spChg>
        <pc:spChg chg="add mod">
          <ac:chgData name="di wang" userId="6c0d869067c4194b" providerId="LiveId" clId="{33C131B4-7E53-48FF-9C9C-F16FA138DDEF}" dt="2025-06-28T03:36:27.376" v="3511"/>
          <ac:spMkLst>
            <pc:docMk/>
            <pc:sldMk cId="2673443201" sldId="1133"/>
            <ac:spMk id="35" creationId="{7E227AF6-7B82-96D7-5827-508007E7946E}"/>
          </ac:spMkLst>
        </pc:spChg>
        <pc:spChg chg="add mod">
          <ac:chgData name="di wang" userId="6c0d869067c4194b" providerId="LiveId" clId="{33C131B4-7E53-48FF-9C9C-F16FA138DDEF}" dt="2025-06-28T03:38:29.642" v="3524" actId="1076"/>
          <ac:spMkLst>
            <pc:docMk/>
            <pc:sldMk cId="2673443201" sldId="1133"/>
            <ac:spMk id="36" creationId="{C725782D-8E78-BC8F-032A-7D1FFE9C4E10}"/>
          </ac:spMkLst>
        </pc:spChg>
        <pc:spChg chg="add mod">
          <ac:chgData name="di wang" userId="6c0d869067c4194b" providerId="LiveId" clId="{33C131B4-7E53-48FF-9C9C-F16FA138DDEF}" dt="2025-06-28T03:38:29.642" v="3524" actId="1076"/>
          <ac:spMkLst>
            <pc:docMk/>
            <pc:sldMk cId="2673443201" sldId="1133"/>
            <ac:spMk id="38" creationId="{7E227AF6-7B82-96D7-5827-508007E7946E}"/>
          </ac:spMkLst>
        </pc:spChg>
        <pc:spChg chg="add mod">
          <ac:chgData name="di wang" userId="6c0d869067c4194b" providerId="LiveId" clId="{33C131B4-7E53-48FF-9C9C-F16FA138DDEF}" dt="2025-06-28T03:38:46.505" v="3528" actId="1076"/>
          <ac:spMkLst>
            <pc:docMk/>
            <pc:sldMk cId="2673443201" sldId="1133"/>
            <ac:spMk id="39" creationId="{74E4F993-9EC5-734C-F359-CBAA314B7B11}"/>
          </ac:spMkLst>
        </pc:spChg>
        <pc:spChg chg="del">
          <ac:chgData name="di wang" userId="6c0d869067c4194b" providerId="LiveId" clId="{33C131B4-7E53-48FF-9C9C-F16FA138DDEF}" dt="2025-06-28T02:58:42.301" v="3325" actId="478"/>
          <ac:spMkLst>
            <pc:docMk/>
            <pc:sldMk cId="2673443201" sldId="1133"/>
            <ac:spMk id="45" creationId="{6E8FF77F-D3E9-396A-5462-6BFE23111F36}"/>
          </ac:spMkLst>
        </pc:spChg>
        <pc:picChg chg="del">
          <ac:chgData name="di wang" userId="6c0d869067c4194b" providerId="LiveId" clId="{33C131B4-7E53-48FF-9C9C-F16FA138DDEF}" dt="2025-06-28T02:59:16.161" v="3348" actId="478"/>
          <ac:picMkLst>
            <pc:docMk/>
            <pc:sldMk cId="2673443201" sldId="1133"/>
            <ac:picMk id="5" creationId="{39BD9ACF-1F2F-ADD1-5893-7366E0500D14}"/>
          </ac:picMkLst>
        </pc:picChg>
        <pc:picChg chg="del">
          <ac:chgData name="di wang" userId="6c0d869067c4194b" providerId="LiveId" clId="{33C131B4-7E53-48FF-9C9C-F16FA138DDEF}" dt="2025-06-28T02:58:44.522" v="3326" actId="478"/>
          <ac:picMkLst>
            <pc:docMk/>
            <pc:sldMk cId="2673443201" sldId="1133"/>
            <ac:picMk id="8" creationId="{B01AF394-4958-9AEC-F45F-C983889CC9CB}"/>
          </ac:picMkLst>
        </pc:picChg>
        <pc:picChg chg="add mod">
          <ac:chgData name="di wang" userId="6c0d869067c4194b" providerId="LiveId" clId="{33C131B4-7E53-48FF-9C9C-F16FA138DDEF}" dt="2025-06-28T09:07:58.978" v="3604" actId="1076"/>
          <ac:picMkLst>
            <pc:docMk/>
            <pc:sldMk cId="2673443201" sldId="1133"/>
            <ac:picMk id="8" creationId="{C1B7A460-0B8D-602D-8ECB-96DDAC21FA07}"/>
          </ac:picMkLst>
        </pc:picChg>
        <pc:picChg chg="del mod">
          <ac:chgData name="di wang" userId="6c0d869067c4194b" providerId="LiveId" clId="{33C131B4-7E53-48FF-9C9C-F16FA138DDEF}" dt="2025-06-28T03:37:58.737" v="3517" actId="478"/>
          <ac:picMkLst>
            <pc:docMk/>
            <pc:sldMk cId="2673443201" sldId="1133"/>
            <ac:picMk id="10" creationId="{F6F9907B-889E-015F-0A04-B6A6133C4E6D}"/>
          </ac:picMkLst>
        </pc:picChg>
        <pc:picChg chg="del">
          <ac:chgData name="di wang" userId="6c0d869067c4194b" providerId="LiveId" clId="{33C131B4-7E53-48FF-9C9C-F16FA138DDEF}" dt="2025-06-28T02:59:08.383" v="3344" actId="478"/>
          <ac:picMkLst>
            <pc:docMk/>
            <pc:sldMk cId="2673443201" sldId="1133"/>
            <ac:picMk id="12" creationId="{F9DFA3E4-492E-A79A-2FC4-B4358E58FF1C}"/>
          </ac:picMkLst>
        </pc:picChg>
        <pc:picChg chg="add mod">
          <ac:chgData name="di wang" userId="6c0d869067c4194b" providerId="LiveId" clId="{33C131B4-7E53-48FF-9C9C-F16FA138DDEF}" dt="2025-06-28T03:38:14.501" v="3521" actId="1076"/>
          <ac:picMkLst>
            <pc:docMk/>
            <pc:sldMk cId="2673443201" sldId="1133"/>
            <ac:picMk id="13" creationId="{009D7095-058F-CF5C-A7F8-FCFB44606B2A}"/>
          </ac:picMkLst>
        </pc:picChg>
        <pc:picChg chg="del mod">
          <ac:chgData name="di wang" userId="6c0d869067c4194b" providerId="LiveId" clId="{33C131B4-7E53-48FF-9C9C-F16FA138DDEF}" dt="2025-06-28T03:12:40.580" v="3422" actId="478"/>
          <ac:picMkLst>
            <pc:docMk/>
            <pc:sldMk cId="2673443201" sldId="1133"/>
            <ac:picMk id="16" creationId="{397B6149-3363-134E-AACD-D097904582B9}"/>
          </ac:picMkLst>
        </pc:picChg>
        <pc:picChg chg="del">
          <ac:chgData name="di wang" userId="6c0d869067c4194b" providerId="LiveId" clId="{33C131B4-7E53-48FF-9C9C-F16FA138DDEF}" dt="2025-06-28T02:59:13.187" v="3346" actId="478"/>
          <ac:picMkLst>
            <pc:docMk/>
            <pc:sldMk cId="2673443201" sldId="1133"/>
            <ac:picMk id="19" creationId="{0D63943C-E462-268B-85B0-2196E6CA9DDC}"/>
          </ac:picMkLst>
        </pc:picChg>
        <pc:picChg chg="del mod ord">
          <ac:chgData name="di wang" userId="6c0d869067c4194b" providerId="LiveId" clId="{33C131B4-7E53-48FF-9C9C-F16FA138DDEF}" dt="2025-06-28T03:13:03.748" v="3436" actId="478"/>
          <ac:picMkLst>
            <pc:docMk/>
            <pc:sldMk cId="2673443201" sldId="1133"/>
            <ac:picMk id="20" creationId="{FF760EB6-2525-830C-4835-18EDCDFC0674}"/>
          </ac:picMkLst>
        </pc:picChg>
        <pc:picChg chg="del mod ord">
          <ac:chgData name="di wang" userId="6c0d869067c4194b" providerId="LiveId" clId="{33C131B4-7E53-48FF-9C9C-F16FA138DDEF}" dt="2025-06-28T03:13:33.483" v="3450" actId="478"/>
          <ac:picMkLst>
            <pc:docMk/>
            <pc:sldMk cId="2673443201" sldId="1133"/>
            <ac:picMk id="23" creationId="{43DBB56A-C9F7-918B-ABAA-30E1E920FD66}"/>
          </ac:picMkLst>
        </pc:picChg>
        <pc:picChg chg="del mod ord">
          <ac:chgData name="di wang" userId="6c0d869067c4194b" providerId="LiveId" clId="{33C131B4-7E53-48FF-9C9C-F16FA138DDEF}" dt="2025-06-28T03:13:51.871" v="3464" actId="478"/>
          <ac:picMkLst>
            <pc:docMk/>
            <pc:sldMk cId="2673443201" sldId="1133"/>
            <ac:picMk id="25" creationId="{3E968631-4727-3270-A648-BB51D70A8861}"/>
          </ac:picMkLst>
        </pc:picChg>
        <pc:picChg chg="del mod ord">
          <ac:chgData name="di wang" userId="6c0d869067c4194b" providerId="LiveId" clId="{33C131B4-7E53-48FF-9C9C-F16FA138DDEF}" dt="2025-06-28T09:05:44.074" v="3564" actId="478"/>
          <ac:picMkLst>
            <pc:docMk/>
            <pc:sldMk cId="2673443201" sldId="1133"/>
            <ac:picMk id="27" creationId="{81AD98DE-89A2-BD5D-C01A-56684C8835AC}"/>
          </ac:picMkLst>
        </pc:picChg>
        <pc:picChg chg="add del mod">
          <ac:chgData name="di wang" userId="6c0d869067c4194b" providerId="LiveId" clId="{33C131B4-7E53-48FF-9C9C-F16FA138DDEF}" dt="2025-06-28T03:29:07.613" v="3481" actId="478"/>
          <ac:picMkLst>
            <pc:docMk/>
            <pc:sldMk cId="2673443201" sldId="1133"/>
            <ac:picMk id="28" creationId="{1528F779-3D72-F123-9E4F-9E480EC68471}"/>
          </ac:picMkLst>
        </pc:picChg>
        <pc:picChg chg="del mod ord">
          <ac:chgData name="di wang" userId="6c0d869067c4194b" providerId="LiveId" clId="{33C131B4-7E53-48FF-9C9C-F16FA138DDEF}" dt="2025-06-28T09:05:51.760" v="3566" actId="478"/>
          <ac:picMkLst>
            <pc:docMk/>
            <pc:sldMk cId="2673443201" sldId="1133"/>
            <ac:picMk id="30" creationId="{A2F48E2F-040E-99E0-5B90-A4796A304C59}"/>
          </ac:picMkLst>
        </pc:picChg>
        <pc:picChg chg="add mod">
          <ac:chgData name="di wang" userId="6c0d869067c4194b" providerId="LiveId" clId="{33C131B4-7E53-48FF-9C9C-F16FA138DDEF}" dt="2025-06-28T03:36:27.376" v="3511"/>
          <ac:picMkLst>
            <pc:docMk/>
            <pc:sldMk cId="2673443201" sldId="1133"/>
            <ac:picMk id="34" creationId="{1798DF9E-70A8-AE59-9A34-64B2BEEEB957}"/>
          </ac:picMkLst>
        </pc:picChg>
        <pc:picChg chg="add mod">
          <ac:chgData name="di wang" userId="6c0d869067c4194b" providerId="LiveId" clId="{33C131B4-7E53-48FF-9C9C-F16FA138DDEF}" dt="2025-06-28T03:38:29.642" v="3524" actId="1076"/>
          <ac:picMkLst>
            <pc:docMk/>
            <pc:sldMk cId="2673443201" sldId="1133"/>
            <ac:picMk id="37" creationId="{1798DF9E-70A8-AE59-9A34-64B2BEEEB957}"/>
          </ac:picMkLst>
        </pc:picChg>
      </pc:sldChg>
      <pc:sldChg chg="addSp delSp modSp add mod delAnim">
        <pc:chgData name="di wang" userId="6c0d869067c4194b" providerId="LiveId" clId="{33C131B4-7E53-48FF-9C9C-F16FA138DDEF}" dt="2025-06-28T17:25:18.313" v="4448"/>
        <pc:sldMkLst>
          <pc:docMk/>
          <pc:sldMk cId="2197995315" sldId="1134"/>
        </pc:sldMkLst>
        <pc:spChg chg="del mod">
          <ac:chgData name="di wang" userId="6c0d869067c4194b" providerId="LiveId" clId="{33C131B4-7E53-48FF-9C9C-F16FA138DDEF}" dt="2025-06-28T17:25:16.740" v="4447" actId="478"/>
          <ac:spMkLst>
            <pc:docMk/>
            <pc:sldMk cId="2197995315" sldId="1134"/>
            <ac:spMk id="3" creationId="{D2A9283D-5089-C16F-4913-302E4ADEDFE8}"/>
          </ac:spMkLst>
        </pc:spChg>
        <pc:spChg chg="mod">
          <ac:chgData name="di wang" userId="6c0d869067c4194b" providerId="LiveId" clId="{33C131B4-7E53-48FF-9C9C-F16FA138DDEF}" dt="2025-06-28T16:49:03.554" v="4338" actId="20577"/>
          <ac:spMkLst>
            <pc:docMk/>
            <pc:sldMk cId="2197995315" sldId="1134"/>
            <ac:spMk id="6" creationId="{406657DC-C575-4293-18AA-6E3AB5CC8A00}"/>
          </ac:spMkLst>
        </pc:spChg>
        <pc:spChg chg="del">
          <ac:chgData name="di wang" userId="6c0d869067c4194b" providerId="LiveId" clId="{33C131B4-7E53-48FF-9C9C-F16FA138DDEF}" dt="2025-06-28T15:49:37.681" v="3692" actId="478"/>
          <ac:spMkLst>
            <pc:docMk/>
            <pc:sldMk cId="2197995315" sldId="1134"/>
            <ac:spMk id="9" creationId="{BE6F9B5D-D112-588C-604A-098E03F142D9}"/>
          </ac:spMkLst>
        </pc:spChg>
        <pc:spChg chg="del">
          <ac:chgData name="di wang" userId="6c0d869067c4194b" providerId="LiveId" clId="{33C131B4-7E53-48FF-9C9C-F16FA138DDEF}" dt="2025-06-28T15:49:45.265" v="3698" actId="478"/>
          <ac:spMkLst>
            <pc:docMk/>
            <pc:sldMk cId="2197995315" sldId="1134"/>
            <ac:spMk id="11" creationId="{89354AA6-08F8-E917-5CEB-7D3713A36DD2}"/>
          </ac:spMkLst>
        </pc:spChg>
        <pc:spChg chg="del">
          <ac:chgData name="di wang" userId="6c0d869067c4194b" providerId="LiveId" clId="{33C131B4-7E53-48FF-9C9C-F16FA138DDEF}" dt="2025-06-28T15:49:40.224" v="3694" actId="478"/>
          <ac:spMkLst>
            <pc:docMk/>
            <pc:sldMk cId="2197995315" sldId="1134"/>
            <ac:spMk id="15" creationId="{F29DDB47-C83F-BA3E-487F-0E658B3734EF}"/>
          </ac:spMkLst>
        </pc:spChg>
        <pc:spChg chg="del">
          <ac:chgData name="di wang" userId="6c0d869067c4194b" providerId="LiveId" clId="{33C131B4-7E53-48FF-9C9C-F16FA138DDEF}" dt="2025-06-28T15:49:42.669" v="3696" actId="478"/>
          <ac:spMkLst>
            <pc:docMk/>
            <pc:sldMk cId="2197995315" sldId="1134"/>
            <ac:spMk id="17" creationId="{3445B3B8-EEDA-CC18-21F6-43036E7846B4}"/>
          </ac:spMkLst>
        </pc:spChg>
        <pc:spChg chg="add del">
          <ac:chgData name="di wang" userId="6c0d869067c4194b" providerId="LiveId" clId="{33C131B4-7E53-48FF-9C9C-F16FA138DDEF}" dt="2025-06-28T16:01:54.466" v="3776" actId="22"/>
          <ac:spMkLst>
            <pc:docMk/>
            <pc:sldMk cId="2197995315" sldId="1134"/>
            <ac:spMk id="20" creationId="{9B1E5CC4-BF75-6EEC-52FF-BC2904860ADE}"/>
          </ac:spMkLst>
        </pc:spChg>
        <pc:spChg chg="add mod">
          <ac:chgData name="di wang" userId="6c0d869067c4194b" providerId="LiveId" clId="{33C131B4-7E53-48FF-9C9C-F16FA138DDEF}" dt="2025-06-28T17:25:18.313" v="4448"/>
          <ac:spMkLst>
            <pc:docMk/>
            <pc:sldMk cId="2197995315" sldId="1134"/>
            <ac:spMk id="27" creationId="{C0394176-9B03-242D-6905-292AB727C17A}"/>
          </ac:spMkLst>
        </pc:spChg>
        <pc:spChg chg="del">
          <ac:chgData name="di wang" userId="6c0d869067c4194b" providerId="LiveId" clId="{33C131B4-7E53-48FF-9C9C-F16FA138DDEF}" dt="2025-06-28T15:49:35.377" v="3691" actId="478"/>
          <ac:spMkLst>
            <pc:docMk/>
            <pc:sldMk cId="2197995315" sldId="1134"/>
            <ac:spMk id="45" creationId="{CF4B5DBE-B903-25A7-5606-728649CBC98E}"/>
          </ac:spMkLst>
        </pc:spChg>
        <pc:picChg chg="del">
          <ac:chgData name="di wang" userId="6c0d869067c4194b" providerId="LiveId" clId="{33C131B4-7E53-48FF-9C9C-F16FA138DDEF}" dt="2025-06-28T15:49:43.640" v="3697" actId="478"/>
          <ac:picMkLst>
            <pc:docMk/>
            <pc:sldMk cId="2197995315" sldId="1134"/>
            <ac:picMk id="5" creationId="{0457E2E9-93D2-C8E2-0E53-CDF23E318D08}"/>
          </ac:picMkLst>
        </pc:picChg>
        <pc:picChg chg="del">
          <ac:chgData name="di wang" userId="6c0d869067c4194b" providerId="LiveId" clId="{33C131B4-7E53-48FF-9C9C-F16FA138DDEF}" dt="2025-06-28T15:49:34.330" v="3690" actId="478"/>
          <ac:picMkLst>
            <pc:docMk/>
            <pc:sldMk cId="2197995315" sldId="1134"/>
            <ac:picMk id="8" creationId="{1614A462-9FAA-3EA1-A373-D28C7D52AD8B}"/>
          </ac:picMkLst>
        </pc:picChg>
        <pc:picChg chg="del">
          <ac:chgData name="di wang" userId="6c0d869067c4194b" providerId="LiveId" clId="{33C131B4-7E53-48FF-9C9C-F16FA138DDEF}" dt="2025-06-28T15:49:46.126" v="3699" actId="478"/>
          <ac:picMkLst>
            <pc:docMk/>
            <pc:sldMk cId="2197995315" sldId="1134"/>
            <ac:picMk id="10" creationId="{21CCBDC6-DE8B-8B14-EDA9-AD8267D7C779}"/>
          </ac:picMkLst>
        </pc:picChg>
        <pc:picChg chg="del">
          <ac:chgData name="di wang" userId="6c0d869067c4194b" providerId="LiveId" clId="{33C131B4-7E53-48FF-9C9C-F16FA138DDEF}" dt="2025-06-28T15:49:38.666" v="3693" actId="478"/>
          <ac:picMkLst>
            <pc:docMk/>
            <pc:sldMk cId="2197995315" sldId="1134"/>
            <ac:picMk id="12" creationId="{C016FE71-427F-0A4D-F3F0-DE24E53E6AD1}"/>
          </ac:picMkLst>
        </pc:picChg>
        <pc:picChg chg="del mod">
          <ac:chgData name="di wang" userId="6c0d869067c4194b" providerId="LiveId" clId="{33C131B4-7E53-48FF-9C9C-F16FA138DDEF}" dt="2025-06-28T16:00:12.736" v="3768" actId="478"/>
          <ac:picMkLst>
            <pc:docMk/>
            <pc:sldMk cId="2197995315" sldId="1134"/>
            <ac:picMk id="13" creationId="{A0C592B2-E242-4447-FB07-461930B4D4F4}"/>
          </ac:picMkLst>
        </pc:picChg>
        <pc:picChg chg="mod ord">
          <ac:chgData name="di wang" userId="6c0d869067c4194b" providerId="LiveId" clId="{33C131B4-7E53-48FF-9C9C-F16FA138DDEF}" dt="2025-06-28T16:03:45.603" v="3803" actId="1076"/>
          <ac:picMkLst>
            <pc:docMk/>
            <pc:sldMk cId="2197995315" sldId="1134"/>
            <ac:picMk id="16" creationId="{8C4EF574-EA8D-C119-68C3-A8CB0EF56121}"/>
          </ac:picMkLst>
        </pc:picChg>
        <pc:picChg chg="del">
          <ac:chgData name="di wang" userId="6c0d869067c4194b" providerId="LiveId" clId="{33C131B4-7E53-48FF-9C9C-F16FA138DDEF}" dt="2025-06-28T15:49:41.070" v="3695" actId="478"/>
          <ac:picMkLst>
            <pc:docMk/>
            <pc:sldMk cId="2197995315" sldId="1134"/>
            <ac:picMk id="19" creationId="{29A66EC8-AEEE-95E9-5E9E-B8FEC488960E}"/>
          </ac:picMkLst>
        </pc:picChg>
        <pc:picChg chg="del mod">
          <ac:chgData name="di wang" userId="6c0d869067c4194b" providerId="LiveId" clId="{33C131B4-7E53-48FF-9C9C-F16FA138DDEF}" dt="2025-06-28T16:02:43.974" v="3797" actId="478"/>
          <ac:picMkLst>
            <pc:docMk/>
            <pc:sldMk cId="2197995315" sldId="1134"/>
            <ac:picMk id="23" creationId="{5967E10F-D280-C708-B0CC-2918A572D84B}"/>
          </ac:picMkLst>
        </pc:picChg>
        <pc:picChg chg="mod ord">
          <ac:chgData name="di wang" userId="6c0d869067c4194b" providerId="LiveId" clId="{33C131B4-7E53-48FF-9C9C-F16FA138DDEF}" dt="2025-06-28T16:02:43.974" v="3799" actId="962"/>
          <ac:picMkLst>
            <pc:docMk/>
            <pc:sldMk cId="2197995315" sldId="1134"/>
            <ac:picMk id="25" creationId="{521B0B05-9EC3-EA2E-BC49-BF1E82CFF3DC}"/>
          </ac:picMkLst>
        </pc:picChg>
        <pc:cxnChg chg="add mod">
          <ac:chgData name="di wang" userId="6c0d869067c4194b" providerId="LiveId" clId="{33C131B4-7E53-48FF-9C9C-F16FA138DDEF}" dt="2025-06-28T16:03:40.113" v="3802" actId="1076"/>
          <ac:cxnSpMkLst>
            <pc:docMk/>
            <pc:sldMk cId="2197995315" sldId="1134"/>
            <ac:cxnSpMk id="26" creationId="{C336017C-5304-7872-513C-24655C79FE17}"/>
          </ac:cxnSpMkLst>
        </pc:cxnChg>
      </pc:sldChg>
      <pc:sldChg chg="addSp delSp modSp add mod">
        <pc:chgData name="di wang" userId="6c0d869067c4194b" providerId="LiveId" clId="{33C131B4-7E53-48FF-9C9C-F16FA138DDEF}" dt="2025-06-28T16:53:21.836" v="4341" actId="1076"/>
        <pc:sldMkLst>
          <pc:docMk/>
          <pc:sldMk cId="206246859" sldId="1135"/>
        </pc:sldMkLst>
        <pc:spChg chg="del">
          <ac:chgData name="di wang" userId="6c0d869067c4194b" providerId="LiveId" clId="{33C131B4-7E53-48FF-9C9C-F16FA138DDEF}" dt="2025-06-28T16:08:26.371" v="3825" actId="478"/>
          <ac:spMkLst>
            <pc:docMk/>
            <pc:sldMk cId="206246859" sldId="1135"/>
            <ac:spMk id="6" creationId="{7FE63E3F-CF28-8597-7E84-271EA20C0BD8}"/>
          </ac:spMkLst>
        </pc:spChg>
        <pc:spChg chg="del">
          <ac:chgData name="di wang" userId="6c0d869067c4194b" providerId="LiveId" clId="{33C131B4-7E53-48FF-9C9C-F16FA138DDEF}" dt="2025-06-28T16:08:21.207" v="3824" actId="478"/>
          <ac:spMkLst>
            <pc:docMk/>
            <pc:sldMk cId="206246859" sldId="1135"/>
            <ac:spMk id="9" creationId="{956AEEE5-C8C4-DF5A-15CA-9B62F2774A44}"/>
          </ac:spMkLst>
        </pc:spChg>
        <pc:spChg chg="mod">
          <ac:chgData name="di wang" userId="6c0d869067c4194b" providerId="LiveId" clId="{33C131B4-7E53-48FF-9C9C-F16FA138DDEF}" dt="2025-06-28T16:08:13.476" v="3823" actId="20577"/>
          <ac:spMkLst>
            <pc:docMk/>
            <pc:sldMk cId="206246859" sldId="1135"/>
            <ac:spMk id="10" creationId="{3D84A498-90DF-4C62-DF3D-C7A2C3CFC510}"/>
          </ac:spMkLst>
        </pc:spChg>
        <pc:spChg chg="mod">
          <ac:chgData name="di wang" userId="6c0d869067c4194b" providerId="LiveId" clId="{33C131B4-7E53-48FF-9C9C-F16FA138DDEF}" dt="2025-06-28T16:08:54.820" v="3849" actId="20577"/>
          <ac:spMkLst>
            <pc:docMk/>
            <pc:sldMk cId="206246859" sldId="1135"/>
            <ac:spMk id="21" creationId="{136CDAD2-D4DE-B998-BC6A-90183AD3FCD6}"/>
          </ac:spMkLst>
        </pc:spChg>
        <pc:spChg chg="del">
          <ac:chgData name="di wang" userId="6c0d869067c4194b" providerId="LiveId" clId="{33C131B4-7E53-48FF-9C9C-F16FA138DDEF}" dt="2025-06-28T16:08:28.538" v="3827" actId="478"/>
          <ac:spMkLst>
            <pc:docMk/>
            <pc:sldMk cId="206246859" sldId="1135"/>
            <ac:spMk id="22" creationId="{DE115C17-64F1-E80E-DE21-364AE0D6D28D}"/>
          </ac:spMkLst>
        </pc:spChg>
        <pc:spChg chg="del">
          <ac:chgData name="di wang" userId="6c0d869067c4194b" providerId="LiveId" clId="{33C131B4-7E53-48FF-9C9C-F16FA138DDEF}" dt="2025-06-28T16:08:27.775" v="3826" actId="478"/>
          <ac:spMkLst>
            <pc:docMk/>
            <pc:sldMk cId="206246859" sldId="1135"/>
            <ac:spMk id="23" creationId="{C87CC5AC-3E7F-7896-90A8-951E0522DCBF}"/>
          </ac:spMkLst>
        </pc:spChg>
        <pc:spChg chg="add mod">
          <ac:chgData name="di wang" userId="6c0d869067c4194b" providerId="LiveId" clId="{33C131B4-7E53-48FF-9C9C-F16FA138DDEF}" dt="2025-06-28T16:12:03.502" v="3946" actId="688"/>
          <ac:spMkLst>
            <pc:docMk/>
            <pc:sldMk cId="206246859" sldId="1135"/>
            <ac:spMk id="25" creationId="{EFA5BC7F-45CD-2A57-8E18-8BAAF3710B28}"/>
          </ac:spMkLst>
        </pc:spChg>
        <pc:spChg chg="add mod">
          <ac:chgData name="di wang" userId="6c0d869067c4194b" providerId="LiveId" clId="{33C131B4-7E53-48FF-9C9C-F16FA138DDEF}" dt="2025-06-28T16:14:56.399" v="4051" actId="1076"/>
          <ac:spMkLst>
            <pc:docMk/>
            <pc:sldMk cId="206246859" sldId="1135"/>
            <ac:spMk id="28" creationId="{3E5AABE3-4138-1F3D-66E4-4EA7DA46E7FC}"/>
          </ac:spMkLst>
        </pc:spChg>
        <pc:spChg chg="mod">
          <ac:chgData name="di wang" userId="6c0d869067c4194b" providerId="LiveId" clId="{33C131B4-7E53-48FF-9C9C-F16FA138DDEF}" dt="2025-06-28T16:15:55.344" v="4106" actId="20577"/>
          <ac:spMkLst>
            <pc:docMk/>
            <pc:sldMk cId="206246859" sldId="1135"/>
            <ac:spMk id="29" creationId="{DFEC4A51-EECA-5935-E243-FAEAD7A1E9F4}"/>
          </ac:spMkLst>
        </pc:spChg>
        <pc:spChg chg="add mod">
          <ac:chgData name="di wang" userId="6c0d869067c4194b" providerId="LiveId" clId="{33C131B4-7E53-48FF-9C9C-F16FA138DDEF}" dt="2025-06-28T16:53:21.836" v="4341" actId="1076"/>
          <ac:spMkLst>
            <pc:docMk/>
            <pc:sldMk cId="206246859" sldId="1135"/>
            <ac:spMk id="31" creationId="{EB7DCBF7-CE3B-D5E8-1947-63192E608579}"/>
          </ac:spMkLst>
        </pc:spChg>
        <pc:picChg chg="del mod">
          <ac:chgData name="di wang" userId="6c0d869067c4194b" providerId="LiveId" clId="{33C131B4-7E53-48FF-9C9C-F16FA138DDEF}" dt="2025-06-28T16:09:24.412" v="3864" actId="478"/>
          <ac:picMkLst>
            <pc:docMk/>
            <pc:sldMk cId="206246859" sldId="1135"/>
            <ac:picMk id="5" creationId="{FC59412D-A94E-40C6-C67F-7E1F61DD63CB}"/>
          </ac:picMkLst>
        </pc:picChg>
        <pc:picChg chg="mod ord">
          <ac:chgData name="di wang" userId="6c0d869067c4194b" providerId="LiveId" clId="{33C131B4-7E53-48FF-9C9C-F16FA138DDEF}" dt="2025-06-28T16:09:27.102" v="3867" actId="1076"/>
          <ac:picMkLst>
            <pc:docMk/>
            <pc:sldMk cId="206246859" sldId="1135"/>
            <ac:picMk id="7" creationId="{83E52483-E193-ADE4-1F68-EB24646B2391}"/>
          </ac:picMkLst>
        </pc:picChg>
        <pc:picChg chg="del mod ord">
          <ac:chgData name="di wang" userId="6c0d869067c4194b" providerId="LiveId" clId="{33C131B4-7E53-48FF-9C9C-F16FA138DDEF}" dt="2025-06-28T16:10:08.040" v="3895" actId="478"/>
          <ac:picMkLst>
            <pc:docMk/>
            <pc:sldMk cId="206246859" sldId="1135"/>
            <ac:picMk id="11" creationId="{20BD6514-FE38-1A38-A2D1-721B8252CACD}"/>
          </ac:picMkLst>
        </pc:picChg>
        <pc:picChg chg="del mod ord">
          <ac:chgData name="di wang" userId="6c0d869067c4194b" providerId="LiveId" clId="{33C131B4-7E53-48FF-9C9C-F16FA138DDEF}" dt="2025-06-28T16:10:16.993" v="3910" actId="478"/>
          <ac:picMkLst>
            <pc:docMk/>
            <pc:sldMk cId="206246859" sldId="1135"/>
            <ac:picMk id="13" creationId="{79E8AA31-9BE8-0FA9-6949-749CF02A70A2}"/>
          </ac:picMkLst>
        </pc:picChg>
        <pc:picChg chg="del mod ord">
          <ac:chgData name="di wang" userId="6c0d869067c4194b" providerId="LiveId" clId="{33C131B4-7E53-48FF-9C9C-F16FA138DDEF}" dt="2025-06-28T16:10:26.457" v="3925" actId="478"/>
          <ac:picMkLst>
            <pc:docMk/>
            <pc:sldMk cId="206246859" sldId="1135"/>
            <ac:picMk id="15" creationId="{A10FAC46-E4A5-4406-B107-02B4B435DED3}"/>
          </ac:picMkLst>
        </pc:picChg>
        <pc:picChg chg="del">
          <ac:chgData name="di wang" userId="6c0d869067c4194b" providerId="LiveId" clId="{33C131B4-7E53-48FF-9C9C-F16FA138DDEF}" dt="2025-06-28T16:08:29.623" v="3829" actId="478"/>
          <ac:picMkLst>
            <pc:docMk/>
            <pc:sldMk cId="206246859" sldId="1135"/>
            <ac:picMk id="17" creationId="{2007B6A0-675E-F169-2965-A6D6034C1306}"/>
          </ac:picMkLst>
        </pc:picChg>
        <pc:picChg chg="del mod ord">
          <ac:chgData name="di wang" userId="6c0d869067c4194b" providerId="LiveId" clId="{33C131B4-7E53-48FF-9C9C-F16FA138DDEF}" dt="2025-06-28T16:10:48.534" v="3940" actId="478"/>
          <ac:picMkLst>
            <pc:docMk/>
            <pc:sldMk cId="206246859" sldId="1135"/>
            <ac:picMk id="18" creationId="{6B2579A9-49B4-D64F-9AC7-3E6E673861E5}"/>
          </ac:picMkLst>
        </pc:picChg>
        <pc:picChg chg="del">
          <ac:chgData name="di wang" userId="6c0d869067c4194b" providerId="LiveId" clId="{33C131B4-7E53-48FF-9C9C-F16FA138DDEF}" dt="2025-06-28T16:08:29.060" v="3828" actId="478"/>
          <ac:picMkLst>
            <pc:docMk/>
            <pc:sldMk cId="206246859" sldId="1135"/>
            <ac:picMk id="20" creationId="{A07DEE5D-B57A-8CDB-63C9-71A506BAC8A2}"/>
          </ac:picMkLst>
        </pc:picChg>
        <pc:picChg chg="mod ord">
          <ac:chgData name="di wang" userId="6c0d869067c4194b" providerId="LiveId" clId="{33C131B4-7E53-48FF-9C9C-F16FA138DDEF}" dt="2025-06-28T16:10:57.237" v="3943" actId="1076"/>
          <ac:picMkLst>
            <pc:docMk/>
            <pc:sldMk cId="206246859" sldId="1135"/>
            <ac:picMk id="24" creationId="{3B2EA5A8-60D1-167D-EC13-AAEFAEC6F87D}"/>
          </ac:picMkLst>
        </pc:picChg>
        <pc:picChg chg="add mod">
          <ac:chgData name="di wang" userId="6c0d869067c4194b" providerId="LiveId" clId="{33C131B4-7E53-48FF-9C9C-F16FA138DDEF}" dt="2025-06-28T16:12:03.502" v="3946" actId="688"/>
          <ac:picMkLst>
            <pc:docMk/>
            <pc:sldMk cId="206246859" sldId="1135"/>
            <ac:picMk id="26" creationId="{96456A99-399E-BCBC-5861-936373B30366}"/>
          </ac:picMkLst>
        </pc:picChg>
        <pc:picChg chg="add mod">
          <ac:chgData name="di wang" userId="6c0d869067c4194b" providerId="LiveId" clId="{33C131B4-7E53-48FF-9C9C-F16FA138DDEF}" dt="2025-06-28T16:12:03.502" v="3946" actId="688"/>
          <ac:picMkLst>
            <pc:docMk/>
            <pc:sldMk cId="206246859" sldId="1135"/>
            <ac:picMk id="27" creationId="{F04757C8-F7BD-2E74-DB15-2619DEFFC874}"/>
          </ac:picMkLst>
        </pc:picChg>
        <pc:picChg chg="del mod">
          <ac:chgData name="di wang" userId="6c0d869067c4194b" providerId="LiveId" clId="{33C131B4-7E53-48FF-9C9C-F16FA138DDEF}" dt="2025-06-28T16:09:46.673" v="3880" actId="478"/>
          <ac:picMkLst>
            <pc:docMk/>
            <pc:sldMk cId="206246859" sldId="1135"/>
            <ac:picMk id="30" creationId="{1849257E-7FCB-C040-CC0C-4526DA1E14B3}"/>
          </ac:picMkLst>
        </pc:picChg>
      </pc:sldChg>
      <pc:sldChg chg="modSp add mod">
        <pc:chgData name="di wang" userId="6c0d869067c4194b" providerId="LiveId" clId="{33C131B4-7E53-48FF-9C9C-F16FA138DDEF}" dt="2025-06-28T16:47:57.786" v="4312" actId="20577"/>
        <pc:sldMkLst>
          <pc:docMk/>
          <pc:sldMk cId="3812490268" sldId="1136"/>
        </pc:sldMkLst>
        <pc:spChg chg="mod">
          <ac:chgData name="di wang" userId="6c0d869067c4194b" providerId="LiveId" clId="{33C131B4-7E53-48FF-9C9C-F16FA138DDEF}" dt="2025-06-28T16:47:57.786" v="4312" actId="20577"/>
          <ac:spMkLst>
            <pc:docMk/>
            <pc:sldMk cId="3812490268" sldId="1136"/>
            <ac:spMk id="6" creationId="{F81BBE2F-A568-413E-2A03-7CAA2657A22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C9C4E-7D29-9845-A295-C98B976A741F}" type="datetimeFigureOut">
              <a:rPr kumimoji="1" lang="zh-CN" altLang="en-US" smtClean="0"/>
              <a:t>2025/6/29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1E65B-8171-CD4D-8605-BCB5A3D68F6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D874D-53E5-4057-8D68-5D0A8FF08734}" type="datetimeFigureOut">
              <a:rPr lang="zh-CN" altLang="en-US" smtClean="0"/>
              <a:t>2025/6/29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E75C9-01B2-4CFF-8516-B34074A457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56C1E-EC75-4DE1-8F76-315CA23074A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E75C9-01B2-4CFF-8516-B34074A45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859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E75C9-01B2-4CFF-8516-B34074A45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05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50000"/>
                </a:schemeClr>
              </a:gs>
              <a:gs pos="41000">
                <a:schemeClr val="accent1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72000">
                <a:schemeClr val="accent2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2186411" y="2128077"/>
            <a:ext cx="6063491" cy="104176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grpSp>
        <p:nvGrpSpPr>
          <p:cNvPr id="9" name="组 8"/>
          <p:cNvGrpSpPr/>
          <p:nvPr userDrawn="1"/>
        </p:nvGrpSpPr>
        <p:grpSpPr>
          <a:xfrm rot="18636342">
            <a:off x="-4822582" y="-3766296"/>
            <a:ext cx="9526783" cy="6013550"/>
            <a:chOff x="-1833690" y="-2141397"/>
            <a:chExt cx="9526783" cy="9526783"/>
          </a:xfrm>
        </p:grpSpPr>
        <p:sp>
          <p:nvSpPr>
            <p:cNvPr id="7" name="椭圆 1"/>
            <p:cNvSpPr/>
            <p:nvPr userDrawn="1"/>
          </p:nvSpPr>
          <p:spPr>
            <a:xfrm rot="19800000">
              <a:off x="-1833690" y="-1857884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8" name="椭圆 1"/>
            <p:cNvSpPr/>
            <p:nvPr userDrawn="1"/>
          </p:nvSpPr>
          <p:spPr>
            <a:xfrm rot="16690395">
              <a:off x="-1479391" y="-1768634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10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2186411" y="3169837"/>
            <a:ext cx="6063491" cy="58864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grpSp>
        <p:nvGrpSpPr>
          <p:cNvPr id="11" name="组 10"/>
          <p:cNvGrpSpPr/>
          <p:nvPr userDrawn="1"/>
        </p:nvGrpSpPr>
        <p:grpSpPr>
          <a:xfrm rot="18636342">
            <a:off x="4376805" y="6316129"/>
            <a:ext cx="9526783" cy="6013550"/>
            <a:chOff x="-1833690" y="-2141397"/>
            <a:chExt cx="9526783" cy="9526783"/>
          </a:xfrm>
        </p:grpSpPr>
        <p:sp>
          <p:nvSpPr>
            <p:cNvPr id="12" name="椭圆 1"/>
            <p:cNvSpPr/>
            <p:nvPr userDrawn="1"/>
          </p:nvSpPr>
          <p:spPr>
            <a:xfrm rot="19800000">
              <a:off x="-1833690" y="-1857884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13" name="椭圆 1"/>
            <p:cNvSpPr/>
            <p:nvPr userDrawn="1"/>
          </p:nvSpPr>
          <p:spPr>
            <a:xfrm rot="16690395">
              <a:off x="-1479391" y="-1768634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14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2186411" y="4033469"/>
            <a:ext cx="6063491" cy="588643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7" name="组 6"/>
          <p:cNvGrpSpPr/>
          <p:nvPr userDrawn="1"/>
        </p:nvGrpSpPr>
        <p:grpSpPr>
          <a:xfrm>
            <a:off x="1466461" y="-1803666"/>
            <a:ext cx="5903168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3480528" y="660100"/>
            <a:ext cx="2182944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2793381" y="3033133"/>
            <a:ext cx="3557240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6" name="组 5"/>
          <p:cNvGrpSpPr/>
          <p:nvPr userDrawn="1"/>
        </p:nvGrpSpPr>
        <p:grpSpPr>
          <a:xfrm rot="17100000" flipH="1">
            <a:off x="-559480" y="809095"/>
            <a:ext cx="12969854" cy="11384133"/>
            <a:chOff x="-3533241" y="-1493421"/>
            <a:chExt cx="10611835" cy="9526783"/>
          </a:xfrm>
        </p:grpSpPr>
        <p:sp>
          <p:nvSpPr>
            <p:cNvPr id="3" name="椭圆 1"/>
            <p:cNvSpPr/>
            <p:nvPr userDrawn="1"/>
          </p:nvSpPr>
          <p:spPr>
            <a:xfrm rot="19800000">
              <a:off x="-3533241" y="-1061330"/>
              <a:ext cx="10611835" cy="8841402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4" name="椭圆 1"/>
            <p:cNvSpPr/>
            <p:nvPr userDrawn="1"/>
          </p:nvSpPr>
          <p:spPr>
            <a:xfrm rot="17526771">
              <a:off x="-3623933" y="-1120658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10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" name="椭圆 1"/>
          <p:cNvSpPr/>
          <p:nvPr userDrawn="1"/>
        </p:nvSpPr>
        <p:spPr>
          <a:xfrm rot="19800000">
            <a:off x="3800828" y="-247745"/>
            <a:ext cx="7145087" cy="8781257"/>
          </a:xfrm>
          <a:custGeom>
            <a:avLst/>
            <a:gdLst>
              <a:gd name="connsiteX0" fmla="*/ 0 w 5312228"/>
              <a:gd name="connsiteY0" fmla="*/ 2656114 h 5312228"/>
              <a:gd name="connsiteX1" fmla="*/ 2656114 w 5312228"/>
              <a:gd name="connsiteY1" fmla="*/ 0 h 5312228"/>
              <a:gd name="connsiteX2" fmla="*/ 5312228 w 5312228"/>
              <a:gd name="connsiteY2" fmla="*/ 2656114 h 5312228"/>
              <a:gd name="connsiteX3" fmla="*/ 2656114 w 5312228"/>
              <a:gd name="connsiteY3" fmla="*/ 5312228 h 5312228"/>
              <a:gd name="connsiteX4" fmla="*/ 0 w 5312228"/>
              <a:gd name="connsiteY4" fmla="*/ 2656114 h 5312228"/>
              <a:gd name="connsiteX0-1" fmla="*/ 108839 w 5421067"/>
              <a:gd name="connsiteY0-2" fmla="*/ 2712298 h 5368412"/>
              <a:gd name="connsiteX1-3" fmla="*/ 732953 w 5421067"/>
              <a:gd name="connsiteY1-4" fmla="*/ 1043155 h 5368412"/>
              <a:gd name="connsiteX2-5" fmla="*/ 2764953 w 5421067"/>
              <a:gd name="connsiteY2-6" fmla="*/ 56184 h 5368412"/>
              <a:gd name="connsiteX3-7" fmla="*/ 5421067 w 5421067"/>
              <a:gd name="connsiteY3-8" fmla="*/ 2712298 h 5368412"/>
              <a:gd name="connsiteX4-9" fmla="*/ 2764953 w 5421067"/>
              <a:gd name="connsiteY4-10" fmla="*/ 5368412 h 5368412"/>
              <a:gd name="connsiteX5" fmla="*/ 108839 w 5421067"/>
              <a:gd name="connsiteY5" fmla="*/ 2712298 h 5368412"/>
              <a:gd name="connsiteX0-11" fmla="*/ 108839 w 5480256"/>
              <a:gd name="connsiteY0-12" fmla="*/ 2656720 h 5312834"/>
              <a:gd name="connsiteX1-13" fmla="*/ 732953 w 5480256"/>
              <a:gd name="connsiteY1-14" fmla="*/ 987577 h 5312834"/>
              <a:gd name="connsiteX2-15" fmla="*/ 2764953 w 5480256"/>
              <a:gd name="connsiteY2-16" fmla="*/ 606 h 5312834"/>
              <a:gd name="connsiteX3-17" fmla="*/ 4303469 w 5480256"/>
              <a:gd name="connsiteY3-18" fmla="*/ 871463 h 5312834"/>
              <a:gd name="connsiteX4-19" fmla="*/ 5421067 w 5480256"/>
              <a:gd name="connsiteY4-20" fmla="*/ 2656720 h 5312834"/>
              <a:gd name="connsiteX5-21" fmla="*/ 2764953 w 5480256"/>
              <a:gd name="connsiteY5-22" fmla="*/ 5312834 h 5312834"/>
              <a:gd name="connsiteX6" fmla="*/ 108839 w 5480256"/>
              <a:gd name="connsiteY6" fmla="*/ 2656720 h 5312834"/>
              <a:gd name="connsiteX0-23" fmla="*/ 108839 w 5544800"/>
              <a:gd name="connsiteY0-24" fmla="*/ 2666351 h 5322465"/>
              <a:gd name="connsiteX1-25" fmla="*/ 732953 w 5544800"/>
              <a:gd name="connsiteY1-26" fmla="*/ 997208 h 5322465"/>
              <a:gd name="connsiteX2-27" fmla="*/ 2764953 w 5544800"/>
              <a:gd name="connsiteY2-28" fmla="*/ 10237 h 5322465"/>
              <a:gd name="connsiteX3-29" fmla="*/ 4971126 w 5544800"/>
              <a:gd name="connsiteY3-30" fmla="*/ 619837 h 5322465"/>
              <a:gd name="connsiteX4-31" fmla="*/ 5421067 w 5544800"/>
              <a:gd name="connsiteY4-32" fmla="*/ 2666351 h 5322465"/>
              <a:gd name="connsiteX5-33" fmla="*/ 2764953 w 5544800"/>
              <a:gd name="connsiteY5-34" fmla="*/ 5322465 h 5322465"/>
              <a:gd name="connsiteX6-35" fmla="*/ 108839 w 5544800"/>
              <a:gd name="connsiteY6-36" fmla="*/ 2666351 h 5322465"/>
              <a:gd name="connsiteX0-37" fmla="*/ 108839 w 5237336"/>
              <a:gd name="connsiteY0-38" fmla="*/ 2666351 h 5322940"/>
              <a:gd name="connsiteX1-39" fmla="*/ 732953 w 5237336"/>
              <a:gd name="connsiteY1-40" fmla="*/ 997208 h 5322940"/>
              <a:gd name="connsiteX2-41" fmla="*/ 2764953 w 5237336"/>
              <a:gd name="connsiteY2-42" fmla="*/ 10237 h 5322940"/>
              <a:gd name="connsiteX3-43" fmla="*/ 4971126 w 5237336"/>
              <a:gd name="connsiteY3-44" fmla="*/ 619837 h 5322940"/>
              <a:gd name="connsiteX4-45" fmla="*/ 4927582 w 5237336"/>
              <a:gd name="connsiteY4-46" fmla="*/ 2869551 h 5322940"/>
              <a:gd name="connsiteX5-47" fmla="*/ 2764953 w 5237336"/>
              <a:gd name="connsiteY5-48" fmla="*/ 5322465 h 5322940"/>
              <a:gd name="connsiteX6-49" fmla="*/ 108839 w 5237336"/>
              <a:gd name="connsiteY6-50" fmla="*/ 2666351 h 5322940"/>
              <a:gd name="connsiteX0-51" fmla="*/ 108839 w 5705147"/>
              <a:gd name="connsiteY0-52" fmla="*/ 2666351 h 5325044"/>
              <a:gd name="connsiteX1-53" fmla="*/ 732953 w 5705147"/>
              <a:gd name="connsiteY1-54" fmla="*/ 997208 h 5325044"/>
              <a:gd name="connsiteX2-55" fmla="*/ 2764953 w 5705147"/>
              <a:gd name="connsiteY2-56" fmla="*/ 10237 h 5325044"/>
              <a:gd name="connsiteX3-57" fmla="*/ 4971126 w 5705147"/>
              <a:gd name="connsiteY3-58" fmla="*/ 619837 h 5325044"/>
              <a:gd name="connsiteX4-59" fmla="*/ 5609754 w 5705147"/>
              <a:gd name="connsiteY4-60" fmla="*/ 3116294 h 5325044"/>
              <a:gd name="connsiteX5-61" fmla="*/ 2764953 w 5705147"/>
              <a:gd name="connsiteY5-62" fmla="*/ 5322465 h 5325044"/>
              <a:gd name="connsiteX6-63" fmla="*/ 108839 w 5705147"/>
              <a:gd name="connsiteY6-64" fmla="*/ 2666351 h 5325044"/>
              <a:gd name="connsiteX0-65" fmla="*/ 49424 w 5645732"/>
              <a:gd name="connsiteY0-66" fmla="*/ 2666351 h 5343874"/>
              <a:gd name="connsiteX1-67" fmla="*/ 673538 w 5645732"/>
              <a:gd name="connsiteY1-68" fmla="*/ 997208 h 5343874"/>
              <a:gd name="connsiteX2-69" fmla="*/ 2705538 w 5645732"/>
              <a:gd name="connsiteY2-70" fmla="*/ 10237 h 5343874"/>
              <a:gd name="connsiteX3-71" fmla="*/ 4911711 w 5645732"/>
              <a:gd name="connsiteY3-72" fmla="*/ 619837 h 5343874"/>
              <a:gd name="connsiteX4-73" fmla="*/ 5550339 w 5645732"/>
              <a:gd name="connsiteY4-74" fmla="*/ 3116294 h 5343874"/>
              <a:gd name="connsiteX5-75" fmla="*/ 2705538 w 5645732"/>
              <a:gd name="connsiteY5-76" fmla="*/ 5322465 h 5343874"/>
              <a:gd name="connsiteX6-77" fmla="*/ 339710 w 5645732"/>
              <a:gd name="connsiteY6-78" fmla="*/ 4146808 h 5343874"/>
              <a:gd name="connsiteX7" fmla="*/ 49424 w 5645732"/>
              <a:gd name="connsiteY7" fmla="*/ 2666351 h 5343874"/>
              <a:gd name="connsiteX0-79" fmla="*/ 180841 w 5777149"/>
              <a:gd name="connsiteY0-80" fmla="*/ 2666351 h 5335133"/>
              <a:gd name="connsiteX1-81" fmla="*/ 804955 w 5777149"/>
              <a:gd name="connsiteY1-82" fmla="*/ 997208 h 5335133"/>
              <a:gd name="connsiteX2-83" fmla="*/ 2836955 w 5777149"/>
              <a:gd name="connsiteY2-84" fmla="*/ 10237 h 5335133"/>
              <a:gd name="connsiteX3-85" fmla="*/ 5043128 w 5777149"/>
              <a:gd name="connsiteY3-86" fmla="*/ 619837 h 5335133"/>
              <a:gd name="connsiteX4-87" fmla="*/ 5681756 w 5777149"/>
              <a:gd name="connsiteY4-88" fmla="*/ 3116294 h 5335133"/>
              <a:gd name="connsiteX5-89" fmla="*/ 2836955 w 5777149"/>
              <a:gd name="connsiteY5-90" fmla="*/ 5322465 h 5335133"/>
              <a:gd name="connsiteX6-91" fmla="*/ 238898 w 5777149"/>
              <a:gd name="connsiteY6-92" fmla="*/ 3958122 h 5335133"/>
              <a:gd name="connsiteX7-93" fmla="*/ 180841 w 5777149"/>
              <a:gd name="connsiteY7-94" fmla="*/ 2666351 h 5335133"/>
              <a:gd name="connsiteX0-95" fmla="*/ 162747 w 5788084"/>
              <a:gd name="connsiteY0-96" fmla="*/ 2274466 h 5335133"/>
              <a:gd name="connsiteX1-97" fmla="*/ 815890 w 5788084"/>
              <a:gd name="connsiteY1-98" fmla="*/ 997208 h 5335133"/>
              <a:gd name="connsiteX2-99" fmla="*/ 2847890 w 5788084"/>
              <a:gd name="connsiteY2-100" fmla="*/ 10237 h 5335133"/>
              <a:gd name="connsiteX3-101" fmla="*/ 5054063 w 5788084"/>
              <a:gd name="connsiteY3-102" fmla="*/ 619837 h 5335133"/>
              <a:gd name="connsiteX4-103" fmla="*/ 5692691 w 5788084"/>
              <a:gd name="connsiteY4-104" fmla="*/ 3116294 h 5335133"/>
              <a:gd name="connsiteX5-105" fmla="*/ 2847890 w 5788084"/>
              <a:gd name="connsiteY5-106" fmla="*/ 5322465 h 5335133"/>
              <a:gd name="connsiteX6-107" fmla="*/ 249833 w 5788084"/>
              <a:gd name="connsiteY6-108" fmla="*/ 3958122 h 5335133"/>
              <a:gd name="connsiteX7-109" fmla="*/ 162747 w 5788084"/>
              <a:gd name="connsiteY7-110" fmla="*/ 2274466 h 53351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93" y="connsiteY7-94"/>
              </a:cxn>
            </a:cxnLst>
            <a:rect l="l" t="t" r="r" b="b"/>
            <a:pathLst>
              <a:path w="5788084" h="5335133">
                <a:moveTo>
                  <a:pt x="162747" y="2274466"/>
                </a:moveTo>
                <a:cubicBezTo>
                  <a:pt x="257090" y="1780980"/>
                  <a:pt x="373204" y="1439894"/>
                  <a:pt x="815890" y="997208"/>
                </a:cubicBezTo>
                <a:cubicBezTo>
                  <a:pt x="1258576" y="554522"/>
                  <a:pt x="2141528" y="73132"/>
                  <a:pt x="2847890" y="10237"/>
                </a:cubicBezTo>
                <a:cubicBezTo>
                  <a:pt x="3554252" y="-52658"/>
                  <a:pt x="4611377" y="177151"/>
                  <a:pt x="5054063" y="619837"/>
                </a:cubicBezTo>
                <a:cubicBezTo>
                  <a:pt x="5496749" y="1062523"/>
                  <a:pt x="6002329" y="2414770"/>
                  <a:pt x="5692691" y="3116294"/>
                </a:cubicBezTo>
                <a:cubicBezTo>
                  <a:pt x="5383053" y="3817818"/>
                  <a:pt x="3755033" y="5182160"/>
                  <a:pt x="2847890" y="5322465"/>
                </a:cubicBezTo>
                <a:cubicBezTo>
                  <a:pt x="1940747" y="5462770"/>
                  <a:pt x="692519" y="4400808"/>
                  <a:pt x="249833" y="3958122"/>
                </a:cubicBezTo>
                <a:cubicBezTo>
                  <a:pt x="-192853" y="3515436"/>
                  <a:pt x="68404" y="2767952"/>
                  <a:pt x="162747" y="2274466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1800"/>
          </a:p>
        </p:txBody>
      </p:sp>
      <p:sp>
        <p:nvSpPr>
          <p:cNvPr id="5" name="椭圆 1"/>
          <p:cNvSpPr/>
          <p:nvPr userDrawn="1"/>
        </p:nvSpPr>
        <p:spPr>
          <a:xfrm rot="17526771">
            <a:off x="2954804" y="617687"/>
            <a:ext cx="9526783" cy="6585943"/>
          </a:xfrm>
          <a:custGeom>
            <a:avLst/>
            <a:gdLst>
              <a:gd name="connsiteX0" fmla="*/ 0 w 5312228"/>
              <a:gd name="connsiteY0" fmla="*/ 2656114 h 5312228"/>
              <a:gd name="connsiteX1" fmla="*/ 2656114 w 5312228"/>
              <a:gd name="connsiteY1" fmla="*/ 0 h 5312228"/>
              <a:gd name="connsiteX2" fmla="*/ 5312228 w 5312228"/>
              <a:gd name="connsiteY2" fmla="*/ 2656114 h 5312228"/>
              <a:gd name="connsiteX3" fmla="*/ 2656114 w 5312228"/>
              <a:gd name="connsiteY3" fmla="*/ 5312228 h 5312228"/>
              <a:gd name="connsiteX4" fmla="*/ 0 w 5312228"/>
              <a:gd name="connsiteY4" fmla="*/ 2656114 h 5312228"/>
              <a:gd name="connsiteX0-1" fmla="*/ 108839 w 5421067"/>
              <a:gd name="connsiteY0-2" fmla="*/ 2712298 h 5368412"/>
              <a:gd name="connsiteX1-3" fmla="*/ 732953 w 5421067"/>
              <a:gd name="connsiteY1-4" fmla="*/ 1043155 h 5368412"/>
              <a:gd name="connsiteX2-5" fmla="*/ 2764953 w 5421067"/>
              <a:gd name="connsiteY2-6" fmla="*/ 56184 h 5368412"/>
              <a:gd name="connsiteX3-7" fmla="*/ 5421067 w 5421067"/>
              <a:gd name="connsiteY3-8" fmla="*/ 2712298 h 5368412"/>
              <a:gd name="connsiteX4-9" fmla="*/ 2764953 w 5421067"/>
              <a:gd name="connsiteY4-10" fmla="*/ 5368412 h 5368412"/>
              <a:gd name="connsiteX5" fmla="*/ 108839 w 5421067"/>
              <a:gd name="connsiteY5" fmla="*/ 2712298 h 5368412"/>
              <a:gd name="connsiteX0-11" fmla="*/ 108839 w 5480256"/>
              <a:gd name="connsiteY0-12" fmla="*/ 2656720 h 5312834"/>
              <a:gd name="connsiteX1-13" fmla="*/ 732953 w 5480256"/>
              <a:gd name="connsiteY1-14" fmla="*/ 987577 h 5312834"/>
              <a:gd name="connsiteX2-15" fmla="*/ 2764953 w 5480256"/>
              <a:gd name="connsiteY2-16" fmla="*/ 606 h 5312834"/>
              <a:gd name="connsiteX3-17" fmla="*/ 4303469 w 5480256"/>
              <a:gd name="connsiteY3-18" fmla="*/ 871463 h 5312834"/>
              <a:gd name="connsiteX4-19" fmla="*/ 5421067 w 5480256"/>
              <a:gd name="connsiteY4-20" fmla="*/ 2656720 h 5312834"/>
              <a:gd name="connsiteX5-21" fmla="*/ 2764953 w 5480256"/>
              <a:gd name="connsiteY5-22" fmla="*/ 5312834 h 5312834"/>
              <a:gd name="connsiteX6" fmla="*/ 108839 w 5480256"/>
              <a:gd name="connsiteY6" fmla="*/ 2656720 h 5312834"/>
              <a:gd name="connsiteX0-23" fmla="*/ 108839 w 5544800"/>
              <a:gd name="connsiteY0-24" fmla="*/ 2666351 h 5322465"/>
              <a:gd name="connsiteX1-25" fmla="*/ 732953 w 5544800"/>
              <a:gd name="connsiteY1-26" fmla="*/ 997208 h 5322465"/>
              <a:gd name="connsiteX2-27" fmla="*/ 2764953 w 5544800"/>
              <a:gd name="connsiteY2-28" fmla="*/ 10237 h 5322465"/>
              <a:gd name="connsiteX3-29" fmla="*/ 4971126 w 5544800"/>
              <a:gd name="connsiteY3-30" fmla="*/ 619837 h 5322465"/>
              <a:gd name="connsiteX4-31" fmla="*/ 5421067 w 5544800"/>
              <a:gd name="connsiteY4-32" fmla="*/ 2666351 h 5322465"/>
              <a:gd name="connsiteX5-33" fmla="*/ 2764953 w 5544800"/>
              <a:gd name="connsiteY5-34" fmla="*/ 5322465 h 5322465"/>
              <a:gd name="connsiteX6-35" fmla="*/ 108839 w 5544800"/>
              <a:gd name="connsiteY6-36" fmla="*/ 2666351 h 5322465"/>
              <a:gd name="connsiteX0-37" fmla="*/ 108839 w 5237336"/>
              <a:gd name="connsiteY0-38" fmla="*/ 2666351 h 5322940"/>
              <a:gd name="connsiteX1-39" fmla="*/ 732953 w 5237336"/>
              <a:gd name="connsiteY1-40" fmla="*/ 997208 h 5322940"/>
              <a:gd name="connsiteX2-41" fmla="*/ 2764953 w 5237336"/>
              <a:gd name="connsiteY2-42" fmla="*/ 10237 h 5322940"/>
              <a:gd name="connsiteX3-43" fmla="*/ 4971126 w 5237336"/>
              <a:gd name="connsiteY3-44" fmla="*/ 619837 h 5322940"/>
              <a:gd name="connsiteX4-45" fmla="*/ 4927582 w 5237336"/>
              <a:gd name="connsiteY4-46" fmla="*/ 2869551 h 5322940"/>
              <a:gd name="connsiteX5-47" fmla="*/ 2764953 w 5237336"/>
              <a:gd name="connsiteY5-48" fmla="*/ 5322465 h 5322940"/>
              <a:gd name="connsiteX6-49" fmla="*/ 108839 w 5237336"/>
              <a:gd name="connsiteY6-50" fmla="*/ 2666351 h 5322940"/>
              <a:gd name="connsiteX0-51" fmla="*/ 108839 w 5705147"/>
              <a:gd name="connsiteY0-52" fmla="*/ 2666351 h 5325044"/>
              <a:gd name="connsiteX1-53" fmla="*/ 732953 w 5705147"/>
              <a:gd name="connsiteY1-54" fmla="*/ 997208 h 5325044"/>
              <a:gd name="connsiteX2-55" fmla="*/ 2764953 w 5705147"/>
              <a:gd name="connsiteY2-56" fmla="*/ 10237 h 5325044"/>
              <a:gd name="connsiteX3-57" fmla="*/ 4971126 w 5705147"/>
              <a:gd name="connsiteY3-58" fmla="*/ 619837 h 5325044"/>
              <a:gd name="connsiteX4-59" fmla="*/ 5609754 w 5705147"/>
              <a:gd name="connsiteY4-60" fmla="*/ 3116294 h 5325044"/>
              <a:gd name="connsiteX5-61" fmla="*/ 2764953 w 5705147"/>
              <a:gd name="connsiteY5-62" fmla="*/ 5322465 h 5325044"/>
              <a:gd name="connsiteX6-63" fmla="*/ 108839 w 5705147"/>
              <a:gd name="connsiteY6-64" fmla="*/ 2666351 h 5325044"/>
              <a:gd name="connsiteX0-65" fmla="*/ 49424 w 5645732"/>
              <a:gd name="connsiteY0-66" fmla="*/ 2666351 h 5343874"/>
              <a:gd name="connsiteX1-67" fmla="*/ 673538 w 5645732"/>
              <a:gd name="connsiteY1-68" fmla="*/ 997208 h 5343874"/>
              <a:gd name="connsiteX2-69" fmla="*/ 2705538 w 5645732"/>
              <a:gd name="connsiteY2-70" fmla="*/ 10237 h 5343874"/>
              <a:gd name="connsiteX3-71" fmla="*/ 4911711 w 5645732"/>
              <a:gd name="connsiteY3-72" fmla="*/ 619837 h 5343874"/>
              <a:gd name="connsiteX4-73" fmla="*/ 5550339 w 5645732"/>
              <a:gd name="connsiteY4-74" fmla="*/ 3116294 h 5343874"/>
              <a:gd name="connsiteX5-75" fmla="*/ 2705538 w 5645732"/>
              <a:gd name="connsiteY5-76" fmla="*/ 5322465 h 5343874"/>
              <a:gd name="connsiteX6-77" fmla="*/ 339710 w 5645732"/>
              <a:gd name="connsiteY6-78" fmla="*/ 4146808 h 5343874"/>
              <a:gd name="connsiteX7" fmla="*/ 49424 w 5645732"/>
              <a:gd name="connsiteY7" fmla="*/ 2666351 h 5343874"/>
              <a:gd name="connsiteX0-79" fmla="*/ 180841 w 5777149"/>
              <a:gd name="connsiteY0-80" fmla="*/ 2666351 h 5335133"/>
              <a:gd name="connsiteX1-81" fmla="*/ 804955 w 5777149"/>
              <a:gd name="connsiteY1-82" fmla="*/ 997208 h 5335133"/>
              <a:gd name="connsiteX2-83" fmla="*/ 2836955 w 5777149"/>
              <a:gd name="connsiteY2-84" fmla="*/ 10237 h 5335133"/>
              <a:gd name="connsiteX3-85" fmla="*/ 5043128 w 5777149"/>
              <a:gd name="connsiteY3-86" fmla="*/ 619837 h 5335133"/>
              <a:gd name="connsiteX4-87" fmla="*/ 5681756 w 5777149"/>
              <a:gd name="connsiteY4-88" fmla="*/ 3116294 h 5335133"/>
              <a:gd name="connsiteX5-89" fmla="*/ 2836955 w 5777149"/>
              <a:gd name="connsiteY5-90" fmla="*/ 5322465 h 5335133"/>
              <a:gd name="connsiteX6-91" fmla="*/ 238898 w 5777149"/>
              <a:gd name="connsiteY6-92" fmla="*/ 3958122 h 5335133"/>
              <a:gd name="connsiteX7-93" fmla="*/ 180841 w 5777149"/>
              <a:gd name="connsiteY7-94" fmla="*/ 2666351 h 5335133"/>
              <a:gd name="connsiteX0-95" fmla="*/ 162747 w 5788084"/>
              <a:gd name="connsiteY0-96" fmla="*/ 2274466 h 5335133"/>
              <a:gd name="connsiteX1-97" fmla="*/ 815890 w 5788084"/>
              <a:gd name="connsiteY1-98" fmla="*/ 997208 h 5335133"/>
              <a:gd name="connsiteX2-99" fmla="*/ 2847890 w 5788084"/>
              <a:gd name="connsiteY2-100" fmla="*/ 10237 h 5335133"/>
              <a:gd name="connsiteX3-101" fmla="*/ 5054063 w 5788084"/>
              <a:gd name="connsiteY3-102" fmla="*/ 619837 h 5335133"/>
              <a:gd name="connsiteX4-103" fmla="*/ 5692691 w 5788084"/>
              <a:gd name="connsiteY4-104" fmla="*/ 3116294 h 5335133"/>
              <a:gd name="connsiteX5-105" fmla="*/ 2847890 w 5788084"/>
              <a:gd name="connsiteY5-106" fmla="*/ 5322465 h 5335133"/>
              <a:gd name="connsiteX6-107" fmla="*/ 249833 w 5788084"/>
              <a:gd name="connsiteY6-108" fmla="*/ 3958122 h 5335133"/>
              <a:gd name="connsiteX7-109" fmla="*/ 162747 w 5788084"/>
              <a:gd name="connsiteY7-110" fmla="*/ 2274466 h 53351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93" y="connsiteY7-94"/>
              </a:cxn>
            </a:cxnLst>
            <a:rect l="l" t="t" r="r" b="b"/>
            <a:pathLst>
              <a:path w="5788084" h="5335133">
                <a:moveTo>
                  <a:pt x="162747" y="2274466"/>
                </a:moveTo>
                <a:cubicBezTo>
                  <a:pt x="257090" y="1780980"/>
                  <a:pt x="373204" y="1439894"/>
                  <a:pt x="815890" y="997208"/>
                </a:cubicBezTo>
                <a:cubicBezTo>
                  <a:pt x="1258576" y="554522"/>
                  <a:pt x="2141528" y="73132"/>
                  <a:pt x="2847890" y="10237"/>
                </a:cubicBezTo>
                <a:cubicBezTo>
                  <a:pt x="3554252" y="-52658"/>
                  <a:pt x="4611377" y="177151"/>
                  <a:pt x="5054063" y="619837"/>
                </a:cubicBezTo>
                <a:cubicBezTo>
                  <a:pt x="5496749" y="1062523"/>
                  <a:pt x="6002329" y="2414770"/>
                  <a:pt x="5692691" y="3116294"/>
                </a:cubicBezTo>
                <a:cubicBezTo>
                  <a:pt x="5383053" y="3817818"/>
                  <a:pt x="3755033" y="5182160"/>
                  <a:pt x="2847890" y="5322465"/>
                </a:cubicBezTo>
                <a:cubicBezTo>
                  <a:pt x="1940747" y="5462770"/>
                  <a:pt x="692519" y="4400808"/>
                  <a:pt x="249833" y="3958122"/>
                </a:cubicBezTo>
                <a:cubicBezTo>
                  <a:pt x="-192853" y="3515436"/>
                  <a:pt x="68404" y="2767952"/>
                  <a:pt x="162747" y="227446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1800"/>
          </a:p>
        </p:txBody>
      </p:sp>
      <p:sp>
        <p:nvSpPr>
          <p:cNvPr id="6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4" name="组 3"/>
          <p:cNvGrpSpPr/>
          <p:nvPr userDrawn="1"/>
        </p:nvGrpSpPr>
        <p:grpSpPr>
          <a:xfrm rot="21247073">
            <a:off x="-1321418" y="-334537"/>
            <a:ext cx="14390649" cy="9077094"/>
            <a:chOff x="-2207941" y="334536"/>
            <a:chExt cx="19187532" cy="9077094"/>
          </a:xfrm>
        </p:grpSpPr>
        <p:sp>
          <p:nvSpPr>
            <p:cNvPr id="3" name="椭圆 1"/>
            <p:cNvSpPr/>
            <p:nvPr userDrawn="1"/>
          </p:nvSpPr>
          <p:spPr>
            <a:xfrm rot="354265">
              <a:off x="-2207941" y="334536"/>
              <a:ext cx="18689444" cy="9077094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6" name="椭圆 1"/>
            <p:cNvSpPr/>
            <p:nvPr userDrawn="1"/>
          </p:nvSpPr>
          <p:spPr>
            <a:xfrm>
              <a:off x="-1709853" y="334536"/>
              <a:ext cx="18689444" cy="9077094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5357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r">
              <a:buNone/>
              <a:defRPr sz="2400" b="1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9" name="组 8"/>
          <p:cNvGrpSpPr/>
          <p:nvPr userDrawn="1"/>
        </p:nvGrpSpPr>
        <p:grpSpPr>
          <a:xfrm rot="17100000" flipH="1">
            <a:off x="-3118685" y="-752078"/>
            <a:ext cx="12969854" cy="11384133"/>
            <a:chOff x="-3533241" y="-1493421"/>
            <a:chExt cx="10611835" cy="9526783"/>
          </a:xfrm>
        </p:grpSpPr>
        <p:sp>
          <p:nvSpPr>
            <p:cNvPr id="10" name="椭圆 1"/>
            <p:cNvSpPr/>
            <p:nvPr userDrawn="1"/>
          </p:nvSpPr>
          <p:spPr>
            <a:xfrm rot="19800000">
              <a:off x="-3533241" y="-1061330"/>
              <a:ext cx="10611835" cy="8841402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11" name="椭圆 1"/>
            <p:cNvSpPr/>
            <p:nvPr userDrawn="1"/>
          </p:nvSpPr>
          <p:spPr>
            <a:xfrm rot="17526771">
              <a:off x="-3623933" y="-1120658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1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9144000" cy="6854653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50000"/>
                </a:schemeClr>
              </a:gs>
              <a:gs pos="41000">
                <a:schemeClr val="accent1">
                  <a:lumMod val="75000"/>
                  <a:alpha val="80000"/>
                </a:schemeClr>
              </a:gs>
              <a:gs pos="0">
                <a:schemeClr val="accent3">
                  <a:lumMod val="75000"/>
                  <a:alpha val="80000"/>
                </a:schemeClr>
              </a:gs>
              <a:gs pos="72000">
                <a:schemeClr val="accent2">
                  <a:lumMod val="75000"/>
                  <a:alpha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6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1182031"/>
            <a:ext cx="9144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7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1182031"/>
            <a:ext cx="9144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8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1182031"/>
            <a:ext cx="9144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4" name="组 3"/>
          <p:cNvGrpSpPr/>
          <p:nvPr userDrawn="1"/>
        </p:nvGrpSpPr>
        <p:grpSpPr>
          <a:xfrm rot="21247073">
            <a:off x="-1321418" y="-334537"/>
            <a:ext cx="14390649" cy="9077094"/>
            <a:chOff x="-2207941" y="334536"/>
            <a:chExt cx="19187532" cy="9077094"/>
          </a:xfrm>
        </p:grpSpPr>
        <p:sp>
          <p:nvSpPr>
            <p:cNvPr id="3" name="椭圆 1"/>
            <p:cNvSpPr/>
            <p:nvPr userDrawn="1"/>
          </p:nvSpPr>
          <p:spPr>
            <a:xfrm rot="354265">
              <a:off x="-2207941" y="334536"/>
              <a:ext cx="18689444" cy="9077094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6" name="椭圆 1"/>
            <p:cNvSpPr/>
            <p:nvPr userDrawn="1"/>
          </p:nvSpPr>
          <p:spPr>
            <a:xfrm>
              <a:off x="-1709853" y="334536"/>
              <a:ext cx="18689444" cy="9077094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8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5357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r">
              <a:buNone/>
              <a:defRPr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三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1518614" y="-1006438"/>
            <a:ext cx="6558699" cy="8460344"/>
            <a:chOff x="3447068" y="836877"/>
            <a:chExt cx="5039295" cy="4875300"/>
          </a:xfrm>
        </p:grpSpPr>
        <p:sp>
          <p:nvSpPr>
            <p:cNvPr id="2" name="椭圆 1"/>
            <p:cNvSpPr/>
            <p:nvPr userDrawn="1"/>
          </p:nvSpPr>
          <p:spPr>
            <a:xfrm>
              <a:off x="3447068" y="836877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4" name="椭圆 1"/>
            <p:cNvSpPr/>
            <p:nvPr userDrawn="1"/>
          </p:nvSpPr>
          <p:spPr>
            <a:xfrm rot="8851590">
              <a:off x="3612779" y="1219979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1203298" y="2011119"/>
            <a:ext cx="2082162" cy="15295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标题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203298" y="3545510"/>
            <a:ext cx="2082162" cy="5905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CONTENTS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5312137" y="1693799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6011617" y="1693799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5312137" y="3093408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6011617" y="3093408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7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5314658" y="4493017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6014140" y="4493017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" name="椭圆 1"/>
          <p:cNvSpPr/>
          <p:nvPr userDrawn="1"/>
        </p:nvSpPr>
        <p:spPr>
          <a:xfrm rot="19800000">
            <a:off x="3800828" y="-247745"/>
            <a:ext cx="7145087" cy="8781257"/>
          </a:xfrm>
          <a:custGeom>
            <a:avLst/>
            <a:gdLst>
              <a:gd name="connsiteX0" fmla="*/ 0 w 5312228"/>
              <a:gd name="connsiteY0" fmla="*/ 2656114 h 5312228"/>
              <a:gd name="connsiteX1" fmla="*/ 2656114 w 5312228"/>
              <a:gd name="connsiteY1" fmla="*/ 0 h 5312228"/>
              <a:gd name="connsiteX2" fmla="*/ 5312228 w 5312228"/>
              <a:gd name="connsiteY2" fmla="*/ 2656114 h 5312228"/>
              <a:gd name="connsiteX3" fmla="*/ 2656114 w 5312228"/>
              <a:gd name="connsiteY3" fmla="*/ 5312228 h 5312228"/>
              <a:gd name="connsiteX4" fmla="*/ 0 w 5312228"/>
              <a:gd name="connsiteY4" fmla="*/ 2656114 h 5312228"/>
              <a:gd name="connsiteX0-1" fmla="*/ 108839 w 5421067"/>
              <a:gd name="connsiteY0-2" fmla="*/ 2712298 h 5368412"/>
              <a:gd name="connsiteX1-3" fmla="*/ 732953 w 5421067"/>
              <a:gd name="connsiteY1-4" fmla="*/ 1043155 h 5368412"/>
              <a:gd name="connsiteX2-5" fmla="*/ 2764953 w 5421067"/>
              <a:gd name="connsiteY2-6" fmla="*/ 56184 h 5368412"/>
              <a:gd name="connsiteX3-7" fmla="*/ 5421067 w 5421067"/>
              <a:gd name="connsiteY3-8" fmla="*/ 2712298 h 5368412"/>
              <a:gd name="connsiteX4-9" fmla="*/ 2764953 w 5421067"/>
              <a:gd name="connsiteY4-10" fmla="*/ 5368412 h 5368412"/>
              <a:gd name="connsiteX5" fmla="*/ 108839 w 5421067"/>
              <a:gd name="connsiteY5" fmla="*/ 2712298 h 5368412"/>
              <a:gd name="connsiteX0-11" fmla="*/ 108839 w 5480256"/>
              <a:gd name="connsiteY0-12" fmla="*/ 2656720 h 5312834"/>
              <a:gd name="connsiteX1-13" fmla="*/ 732953 w 5480256"/>
              <a:gd name="connsiteY1-14" fmla="*/ 987577 h 5312834"/>
              <a:gd name="connsiteX2-15" fmla="*/ 2764953 w 5480256"/>
              <a:gd name="connsiteY2-16" fmla="*/ 606 h 5312834"/>
              <a:gd name="connsiteX3-17" fmla="*/ 4303469 w 5480256"/>
              <a:gd name="connsiteY3-18" fmla="*/ 871463 h 5312834"/>
              <a:gd name="connsiteX4-19" fmla="*/ 5421067 w 5480256"/>
              <a:gd name="connsiteY4-20" fmla="*/ 2656720 h 5312834"/>
              <a:gd name="connsiteX5-21" fmla="*/ 2764953 w 5480256"/>
              <a:gd name="connsiteY5-22" fmla="*/ 5312834 h 5312834"/>
              <a:gd name="connsiteX6" fmla="*/ 108839 w 5480256"/>
              <a:gd name="connsiteY6" fmla="*/ 2656720 h 5312834"/>
              <a:gd name="connsiteX0-23" fmla="*/ 108839 w 5544800"/>
              <a:gd name="connsiteY0-24" fmla="*/ 2666351 h 5322465"/>
              <a:gd name="connsiteX1-25" fmla="*/ 732953 w 5544800"/>
              <a:gd name="connsiteY1-26" fmla="*/ 997208 h 5322465"/>
              <a:gd name="connsiteX2-27" fmla="*/ 2764953 w 5544800"/>
              <a:gd name="connsiteY2-28" fmla="*/ 10237 h 5322465"/>
              <a:gd name="connsiteX3-29" fmla="*/ 4971126 w 5544800"/>
              <a:gd name="connsiteY3-30" fmla="*/ 619837 h 5322465"/>
              <a:gd name="connsiteX4-31" fmla="*/ 5421067 w 5544800"/>
              <a:gd name="connsiteY4-32" fmla="*/ 2666351 h 5322465"/>
              <a:gd name="connsiteX5-33" fmla="*/ 2764953 w 5544800"/>
              <a:gd name="connsiteY5-34" fmla="*/ 5322465 h 5322465"/>
              <a:gd name="connsiteX6-35" fmla="*/ 108839 w 5544800"/>
              <a:gd name="connsiteY6-36" fmla="*/ 2666351 h 5322465"/>
              <a:gd name="connsiteX0-37" fmla="*/ 108839 w 5237336"/>
              <a:gd name="connsiteY0-38" fmla="*/ 2666351 h 5322940"/>
              <a:gd name="connsiteX1-39" fmla="*/ 732953 w 5237336"/>
              <a:gd name="connsiteY1-40" fmla="*/ 997208 h 5322940"/>
              <a:gd name="connsiteX2-41" fmla="*/ 2764953 w 5237336"/>
              <a:gd name="connsiteY2-42" fmla="*/ 10237 h 5322940"/>
              <a:gd name="connsiteX3-43" fmla="*/ 4971126 w 5237336"/>
              <a:gd name="connsiteY3-44" fmla="*/ 619837 h 5322940"/>
              <a:gd name="connsiteX4-45" fmla="*/ 4927582 w 5237336"/>
              <a:gd name="connsiteY4-46" fmla="*/ 2869551 h 5322940"/>
              <a:gd name="connsiteX5-47" fmla="*/ 2764953 w 5237336"/>
              <a:gd name="connsiteY5-48" fmla="*/ 5322465 h 5322940"/>
              <a:gd name="connsiteX6-49" fmla="*/ 108839 w 5237336"/>
              <a:gd name="connsiteY6-50" fmla="*/ 2666351 h 5322940"/>
              <a:gd name="connsiteX0-51" fmla="*/ 108839 w 5705147"/>
              <a:gd name="connsiteY0-52" fmla="*/ 2666351 h 5325044"/>
              <a:gd name="connsiteX1-53" fmla="*/ 732953 w 5705147"/>
              <a:gd name="connsiteY1-54" fmla="*/ 997208 h 5325044"/>
              <a:gd name="connsiteX2-55" fmla="*/ 2764953 w 5705147"/>
              <a:gd name="connsiteY2-56" fmla="*/ 10237 h 5325044"/>
              <a:gd name="connsiteX3-57" fmla="*/ 4971126 w 5705147"/>
              <a:gd name="connsiteY3-58" fmla="*/ 619837 h 5325044"/>
              <a:gd name="connsiteX4-59" fmla="*/ 5609754 w 5705147"/>
              <a:gd name="connsiteY4-60" fmla="*/ 3116294 h 5325044"/>
              <a:gd name="connsiteX5-61" fmla="*/ 2764953 w 5705147"/>
              <a:gd name="connsiteY5-62" fmla="*/ 5322465 h 5325044"/>
              <a:gd name="connsiteX6-63" fmla="*/ 108839 w 5705147"/>
              <a:gd name="connsiteY6-64" fmla="*/ 2666351 h 5325044"/>
              <a:gd name="connsiteX0-65" fmla="*/ 49424 w 5645732"/>
              <a:gd name="connsiteY0-66" fmla="*/ 2666351 h 5343874"/>
              <a:gd name="connsiteX1-67" fmla="*/ 673538 w 5645732"/>
              <a:gd name="connsiteY1-68" fmla="*/ 997208 h 5343874"/>
              <a:gd name="connsiteX2-69" fmla="*/ 2705538 w 5645732"/>
              <a:gd name="connsiteY2-70" fmla="*/ 10237 h 5343874"/>
              <a:gd name="connsiteX3-71" fmla="*/ 4911711 w 5645732"/>
              <a:gd name="connsiteY3-72" fmla="*/ 619837 h 5343874"/>
              <a:gd name="connsiteX4-73" fmla="*/ 5550339 w 5645732"/>
              <a:gd name="connsiteY4-74" fmla="*/ 3116294 h 5343874"/>
              <a:gd name="connsiteX5-75" fmla="*/ 2705538 w 5645732"/>
              <a:gd name="connsiteY5-76" fmla="*/ 5322465 h 5343874"/>
              <a:gd name="connsiteX6-77" fmla="*/ 339710 w 5645732"/>
              <a:gd name="connsiteY6-78" fmla="*/ 4146808 h 5343874"/>
              <a:gd name="connsiteX7" fmla="*/ 49424 w 5645732"/>
              <a:gd name="connsiteY7" fmla="*/ 2666351 h 5343874"/>
              <a:gd name="connsiteX0-79" fmla="*/ 180841 w 5777149"/>
              <a:gd name="connsiteY0-80" fmla="*/ 2666351 h 5335133"/>
              <a:gd name="connsiteX1-81" fmla="*/ 804955 w 5777149"/>
              <a:gd name="connsiteY1-82" fmla="*/ 997208 h 5335133"/>
              <a:gd name="connsiteX2-83" fmla="*/ 2836955 w 5777149"/>
              <a:gd name="connsiteY2-84" fmla="*/ 10237 h 5335133"/>
              <a:gd name="connsiteX3-85" fmla="*/ 5043128 w 5777149"/>
              <a:gd name="connsiteY3-86" fmla="*/ 619837 h 5335133"/>
              <a:gd name="connsiteX4-87" fmla="*/ 5681756 w 5777149"/>
              <a:gd name="connsiteY4-88" fmla="*/ 3116294 h 5335133"/>
              <a:gd name="connsiteX5-89" fmla="*/ 2836955 w 5777149"/>
              <a:gd name="connsiteY5-90" fmla="*/ 5322465 h 5335133"/>
              <a:gd name="connsiteX6-91" fmla="*/ 238898 w 5777149"/>
              <a:gd name="connsiteY6-92" fmla="*/ 3958122 h 5335133"/>
              <a:gd name="connsiteX7-93" fmla="*/ 180841 w 5777149"/>
              <a:gd name="connsiteY7-94" fmla="*/ 2666351 h 5335133"/>
              <a:gd name="connsiteX0-95" fmla="*/ 162747 w 5788084"/>
              <a:gd name="connsiteY0-96" fmla="*/ 2274466 h 5335133"/>
              <a:gd name="connsiteX1-97" fmla="*/ 815890 w 5788084"/>
              <a:gd name="connsiteY1-98" fmla="*/ 997208 h 5335133"/>
              <a:gd name="connsiteX2-99" fmla="*/ 2847890 w 5788084"/>
              <a:gd name="connsiteY2-100" fmla="*/ 10237 h 5335133"/>
              <a:gd name="connsiteX3-101" fmla="*/ 5054063 w 5788084"/>
              <a:gd name="connsiteY3-102" fmla="*/ 619837 h 5335133"/>
              <a:gd name="connsiteX4-103" fmla="*/ 5692691 w 5788084"/>
              <a:gd name="connsiteY4-104" fmla="*/ 3116294 h 5335133"/>
              <a:gd name="connsiteX5-105" fmla="*/ 2847890 w 5788084"/>
              <a:gd name="connsiteY5-106" fmla="*/ 5322465 h 5335133"/>
              <a:gd name="connsiteX6-107" fmla="*/ 249833 w 5788084"/>
              <a:gd name="connsiteY6-108" fmla="*/ 3958122 h 5335133"/>
              <a:gd name="connsiteX7-109" fmla="*/ 162747 w 5788084"/>
              <a:gd name="connsiteY7-110" fmla="*/ 2274466 h 53351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93" y="connsiteY7-94"/>
              </a:cxn>
            </a:cxnLst>
            <a:rect l="l" t="t" r="r" b="b"/>
            <a:pathLst>
              <a:path w="5788084" h="5335133">
                <a:moveTo>
                  <a:pt x="162747" y="2274466"/>
                </a:moveTo>
                <a:cubicBezTo>
                  <a:pt x="257090" y="1780980"/>
                  <a:pt x="373204" y="1439894"/>
                  <a:pt x="815890" y="997208"/>
                </a:cubicBezTo>
                <a:cubicBezTo>
                  <a:pt x="1258576" y="554522"/>
                  <a:pt x="2141528" y="73132"/>
                  <a:pt x="2847890" y="10237"/>
                </a:cubicBezTo>
                <a:cubicBezTo>
                  <a:pt x="3554252" y="-52658"/>
                  <a:pt x="4611377" y="177151"/>
                  <a:pt x="5054063" y="619837"/>
                </a:cubicBezTo>
                <a:cubicBezTo>
                  <a:pt x="5496749" y="1062523"/>
                  <a:pt x="6002329" y="2414770"/>
                  <a:pt x="5692691" y="3116294"/>
                </a:cubicBezTo>
                <a:cubicBezTo>
                  <a:pt x="5383053" y="3817818"/>
                  <a:pt x="3755033" y="5182160"/>
                  <a:pt x="2847890" y="5322465"/>
                </a:cubicBezTo>
                <a:cubicBezTo>
                  <a:pt x="1940747" y="5462770"/>
                  <a:pt x="692519" y="4400808"/>
                  <a:pt x="249833" y="3958122"/>
                </a:cubicBezTo>
                <a:cubicBezTo>
                  <a:pt x="-192853" y="3515436"/>
                  <a:pt x="68404" y="2767952"/>
                  <a:pt x="162747" y="2274466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1800"/>
          </a:p>
        </p:txBody>
      </p:sp>
      <p:sp>
        <p:nvSpPr>
          <p:cNvPr id="5" name="椭圆 1"/>
          <p:cNvSpPr/>
          <p:nvPr userDrawn="1"/>
        </p:nvSpPr>
        <p:spPr>
          <a:xfrm rot="17526771">
            <a:off x="2954804" y="617687"/>
            <a:ext cx="9526783" cy="6585943"/>
          </a:xfrm>
          <a:custGeom>
            <a:avLst/>
            <a:gdLst>
              <a:gd name="connsiteX0" fmla="*/ 0 w 5312228"/>
              <a:gd name="connsiteY0" fmla="*/ 2656114 h 5312228"/>
              <a:gd name="connsiteX1" fmla="*/ 2656114 w 5312228"/>
              <a:gd name="connsiteY1" fmla="*/ 0 h 5312228"/>
              <a:gd name="connsiteX2" fmla="*/ 5312228 w 5312228"/>
              <a:gd name="connsiteY2" fmla="*/ 2656114 h 5312228"/>
              <a:gd name="connsiteX3" fmla="*/ 2656114 w 5312228"/>
              <a:gd name="connsiteY3" fmla="*/ 5312228 h 5312228"/>
              <a:gd name="connsiteX4" fmla="*/ 0 w 5312228"/>
              <a:gd name="connsiteY4" fmla="*/ 2656114 h 5312228"/>
              <a:gd name="connsiteX0-1" fmla="*/ 108839 w 5421067"/>
              <a:gd name="connsiteY0-2" fmla="*/ 2712298 h 5368412"/>
              <a:gd name="connsiteX1-3" fmla="*/ 732953 w 5421067"/>
              <a:gd name="connsiteY1-4" fmla="*/ 1043155 h 5368412"/>
              <a:gd name="connsiteX2-5" fmla="*/ 2764953 w 5421067"/>
              <a:gd name="connsiteY2-6" fmla="*/ 56184 h 5368412"/>
              <a:gd name="connsiteX3-7" fmla="*/ 5421067 w 5421067"/>
              <a:gd name="connsiteY3-8" fmla="*/ 2712298 h 5368412"/>
              <a:gd name="connsiteX4-9" fmla="*/ 2764953 w 5421067"/>
              <a:gd name="connsiteY4-10" fmla="*/ 5368412 h 5368412"/>
              <a:gd name="connsiteX5" fmla="*/ 108839 w 5421067"/>
              <a:gd name="connsiteY5" fmla="*/ 2712298 h 5368412"/>
              <a:gd name="connsiteX0-11" fmla="*/ 108839 w 5480256"/>
              <a:gd name="connsiteY0-12" fmla="*/ 2656720 h 5312834"/>
              <a:gd name="connsiteX1-13" fmla="*/ 732953 w 5480256"/>
              <a:gd name="connsiteY1-14" fmla="*/ 987577 h 5312834"/>
              <a:gd name="connsiteX2-15" fmla="*/ 2764953 w 5480256"/>
              <a:gd name="connsiteY2-16" fmla="*/ 606 h 5312834"/>
              <a:gd name="connsiteX3-17" fmla="*/ 4303469 w 5480256"/>
              <a:gd name="connsiteY3-18" fmla="*/ 871463 h 5312834"/>
              <a:gd name="connsiteX4-19" fmla="*/ 5421067 w 5480256"/>
              <a:gd name="connsiteY4-20" fmla="*/ 2656720 h 5312834"/>
              <a:gd name="connsiteX5-21" fmla="*/ 2764953 w 5480256"/>
              <a:gd name="connsiteY5-22" fmla="*/ 5312834 h 5312834"/>
              <a:gd name="connsiteX6" fmla="*/ 108839 w 5480256"/>
              <a:gd name="connsiteY6" fmla="*/ 2656720 h 5312834"/>
              <a:gd name="connsiteX0-23" fmla="*/ 108839 w 5544800"/>
              <a:gd name="connsiteY0-24" fmla="*/ 2666351 h 5322465"/>
              <a:gd name="connsiteX1-25" fmla="*/ 732953 w 5544800"/>
              <a:gd name="connsiteY1-26" fmla="*/ 997208 h 5322465"/>
              <a:gd name="connsiteX2-27" fmla="*/ 2764953 w 5544800"/>
              <a:gd name="connsiteY2-28" fmla="*/ 10237 h 5322465"/>
              <a:gd name="connsiteX3-29" fmla="*/ 4971126 w 5544800"/>
              <a:gd name="connsiteY3-30" fmla="*/ 619837 h 5322465"/>
              <a:gd name="connsiteX4-31" fmla="*/ 5421067 w 5544800"/>
              <a:gd name="connsiteY4-32" fmla="*/ 2666351 h 5322465"/>
              <a:gd name="connsiteX5-33" fmla="*/ 2764953 w 5544800"/>
              <a:gd name="connsiteY5-34" fmla="*/ 5322465 h 5322465"/>
              <a:gd name="connsiteX6-35" fmla="*/ 108839 w 5544800"/>
              <a:gd name="connsiteY6-36" fmla="*/ 2666351 h 5322465"/>
              <a:gd name="connsiteX0-37" fmla="*/ 108839 w 5237336"/>
              <a:gd name="connsiteY0-38" fmla="*/ 2666351 h 5322940"/>
              <a:gd name="connsiteX1-39" fmla="*/ 732953 w 5237336"/>
              <a:gd name="connsiteY1-40" fmla="*/ 997208 h 5322940"/>
              <a:gd name="connsiteX2-41" fmla="*/ 2764953 w 5237336"/>
              <a:gd name="connsiteY2-42" fmla="*/ 10237 h 5322940"/>
              <a:gd name="connsiteX3-43" fmla="*/ 4971126 w 5237336"/>
              <a:gd name="connsiteY3-44" fmla="*/ 619837 h 5322940"/>
              <a:gd name="connsiteX4-45" fmla="*/ 4927582 w 5237336"/>
              <a:gd name="connsiteY4-46" fmla="*/ 2869551 h 5322940"/>
              <a:gd name="connsiteX5-47" fmla="*/ 2764953 w 5237336"/>
              <a:gd name="connsiteY5-48" fmla="*/ 5322465 h 5322940"/>
              <a:gd name="connsiteX6-49" fmla="*/ 108839 w 5237336"/>
              <a:gd name="connsiteY6-50" fmla="*/ 2666351 h 5322940"/>
              <a:gd name="connsiteX0-51" fmla="*/ 108839 w 5705147"/>
              <a:gd name="connsiteY0-52" fmla="*/ 2666351 h 5325044"/>
              <a:gd name="connsiteX1-53" fmla="*/ 732953 w 5705147"/>
              <a:gd name="connsiteY1-54" fmla="*/ 997208 h 5325044"/>
              <a:gd name="connsiteX2-55" fmla="*/ 2764953 w 5705147"/>
              <a:gd name="connsiteY2-56" fmla="*/ 10237 h 5325044"/>
              <a:gd name="connsiteX3-57" fmla="*/ 4971126 w 5705147"/>
              <a:gd name="connsiteY3-58" fmla="*/ 619837 h 5325044"/>
              <a:gd name="connsiteX4-59" fmla="*/ 5609754 w 5705147"/>
              <a:gd name="connsiteY4-60" fmla="*/ 3116294 h 5325044"/>
              <a:gd name="connsiteX5-61" fmla="*/ 2764953 w 5705147"/>
              <a:gd name="connsiteY5-62" fmla="*/ 5322465 h 5325044"/>
              <a:gd name="connsiteX6-63" fmla="*/ 108839 w 5705147"/>
              <a:gd name="connsiteY6-64" fmla="*/ 2666351 h 5325044"/>
              <a:gd name="connsiteX0-65" fmla="*/ 49424 w 5645732"/>
              <a:gd name="connsiteY0-66" fmla="*/ 2666351 h 5343874"/>
              <a:gd name="connsiteX1-67" fmla="*/ 673538 w 5645732"/>
              <a:gd name="connsiteY1-68" fmla="*/ 997208 h 5343874"/>
              <a:gd name="connsiteX2-69" fmla="*/ 2705538 w 5645732"/>
              <a:gd name="connsiteY2-70" fmla="*/ 10237 h 5343874"/>
              <a:gd name="connsiteX3-71" fmla="*/ 4911711 w 5645732"/>
              <a:gd name="connsiteY3-72" fmla="*/ 619837 h 5343874"/>
              <a:gd name="connsiteX4-73" fmla="*/ 5550339 w 5645732"/>
              <a:gd name="connsiteY4-74" fmla="*/ 3116294 h 5343874"/>
              <a:gd name="connsiteX5-75" fmla="*/ 2705538 w 5645732"/>
              <a:gd name="connsiteY5-76" fmla="*/ 5322465 h 5343874"/>
              <a:gd name="connsiteX6-77" fmla="*/ 339710 w 5645732"/>
              <a:gd name="connsiteY6-78" fmla="*/ 4146808 h 5343874"/>
              <a:gd name="connsiteX7" fmla="*/ 49424 w 5645732"/>
              <a:gd name="connsiteY7" fmla="*/ 2666351 h 5343874"/>
              <a:gd name="connsiteX0-79" fmla="*/ 180841 w 5777149"/>
              <a:gd name="connsiteY0-80" fmla="*/ 2666351 h 5335133"/>
              <a:gd name="connsiteX1-81" fmla="*/ 804955 w 5777149"/>
              <a:gd name="connsiteY1-82" fmla="*/ 997208 h 5335133"/>
              <a:gd name="connsiteX2-83" fmla="*/ 2836955 w 5777149"/>
              <a:gd name="connsiteY2-84" fmla="*/ 10237 h 5335133"/>
              <a:gd name="connsiteX3-85" fmla="*/ 5043128 w 5777149"/>
              <a:gd name="connsiteY3-86" fmla="*/ 619837 h 5335133"/>
              <a:gd name="connsiteX4-87" fmla="*/ 5681756 w 5777149"/>
              <a:gd name="connsiteY4-88" fmla="*/ 3116294 h 5335133"/>
              <a:gd name="connsiteX5-89" fmla="*/ 2836955 w 5777149"/>
              <a:gd name="connsiteY5-90" fmla="*/ 5322465 h 5335133"/>
              <a:gd name="connsiteX6-91" fmla="*/ 238898 w 5777149"/>
              <a:gd name="connsiteY6-92" fmla="*/ 3958122 h 5335133"/>
              <a:gd name="connsiteX7-93" fmla="*/ 180841 w 5777149"/>
              <a:gd name="connsiteY7-94" fmla="*/ 2666351 h 5335133"/>
              <a:gd name="connsiteX0-95" fmla="*/ 162747 w 5788084"/>
              <a:gd name="connsiteY0-96" fmla="*/ 2274466 h 5335133"/>
              <a:gd name="connsiteX1-97" fmla="*/ 815890 w 5788084"/>
              <a:gd name="connsiteY1-98" fmla="*/ 997208 h 5335133"/>
              <a:gd name="connsiteX2-99" fmla="*/ 2847890 w 5788084"/>
              <a:gd name="connsiteY2-100" fmla="*/ 10237 h 5335133"/>
              <a:gd name="connsiteX3-101" fmla="*/ 5054063 w 5788084"/>
              <a:gd name="connsiteY3-102" fmla="*/ 619837 h 5335133"/>
              <a:gd name="connsiteX4-103" fmla="*/ 5692691 w 5788084"/>
              <a:gd name="connsiteY4-104" fmla="*/ 3116294 h 5335133"/>
              <a:gd name="connsiteX5-105" fmla="*/ 2847890 w 5788084"/>
              <a:gd name="connsiteY5-106" fmla="*/ 5322465 h 5335133"/>
              <a:gd name="connsiteX6-107" fmla="*/ 249833 w 5788084"/>
              <a:gd name="connsiteY6-108" fmla="*/ 3958122 h 5335133"/>
              <a:gd name="connsiteX7-109" fmla="*/ 162747 w 5788084"/>
              <a:gd name="connsiteY7-110" fmla="*/ 2274466 h 53351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93" y="connsiteY7-94"/>
              </a:cxn>
            </a:cxnLst>
            <a:rect l="l" t="t" r="r" b="b"/>
            <a:pathLst>
              <a:path w="5788084" h="5335133">
                <a:moveTo>
                  <a:pt x="162747" y="2274466"/>
                </a:moveTo>
                <a:cubicBezTo>
                  <a:pt x="257090" y="1780980"/>
                  <a:pt x="373204" y="1439894"/>
                  <a:pt x="815890" y="997208"/>
                </a:cubicBezTo>
                <a:cubicBezTo>
                  <a:pt x="1258576" y="554522"/>
                  <a:pt x="2141528" y="73132"/>
                  <a:pt x="2847890" y="10237"/>
                </a:cubicBezTo>
                <a:cubicBezTo>
                  <a:pt x="3554252" y="-52658"/>
                  <a:pt x="4611377" y="177151"/>
                  <a:pt x="5054063" y="619837"/>
                </a:cubicBezTo>
                <a:cubicBezTo>
                  <a:pt x="5496749" y="1062523"/>
                  <a:pt x="6002329" y="2414770"/>
                  <a:pt x="5692691" y="3116294"/>
                </a:cubicBezTo>
                <a:cubicBezTo>
                  <a:pt x="5383053" y="3817818"/>
                  <a:pt x="3755033" y="5182160"/>
                  <a:pt x="2847890" y="5322465"/>
                </a:cubicBezTo>
                <a:cubicBezTo>
                  <a:pt x="1940747" y="5462770"/>
                  <a:pt x="692519" y="4400808"/>
                  <a:pt x="249833" y="3958122"/>
                </a:cubicBezTo>
                <a:cubicBezTo>
                  <a:pt x="-192853" y="3515436"/>
                  <a:pt x="68404" y="2767952"/>
                  <a:pt x="162747" y="227446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180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1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1182031"/>
            <a:ext cx="9144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045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1929443" y="759875"/>
            <a:ext cx="1051501" cy="373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字体使用 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行距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背景图片出处</a:t>
            </a: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声明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114759" y="759875"/>
            <a:ext cx="5305759" cy="4506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英文 </a:t>
            </a:r>
            <a:r>
              <a:rPr kumimoji="0" lang="is-I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宋体" panose="02010600030101010101" pitchFamily="2" charset="-122"/>
                <a:cs typeface="Segoe UI Light" panose="020B0502040204020203"/>
              </a:rPr>
              <a:t>Microsoft YaHei</a:t>
            </a: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宋体" panose="02010600030101010101" pitchFamily="2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中文 微软雅黑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正文 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1.3</a:t>
            </a: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cn.bing.com</a:t>
            </a: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PPT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Word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Excel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330454" y="182448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30454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模板使用技巧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 1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330454" y="182448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323850" y="1174237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一键调整模板颜色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1" y="2138896"/>
            <a:ext cx="3971924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48226" y="2138895"/>
            <a:ext cx="3971925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/>
          <p:cNvSpPr txBox="1"/>
          <p:nvPr userDrawn="1"/>
        </p:nvSpPr>
        <p:spPr>
          <a:xfrm>
            <a:off x="250108" y="6061004"/>
            <a:ext cx="3186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选择“设计”</a:t>
            </a:r>
            <a:r>
              <a:rPr kumimoji="0" lang="en-US" altLang="zh-CN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“变体”</a:t>
            </a:r>
            <a:r>
              <a:rPr kumimoji="0" lang="en-US" altLang="zh-CN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“颜色”；</a:t>
            </a:r>
            <a:endParaRPr kumimoji="0" lang="en-US" sz="1200" b="0" i="0" u="none" strike="noStrike" kern="1200" cap="none" spc="15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4770490" y="6061004"/>
            <a:ext cx="4399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选择你喜欢的颜色搭配，模板一秒调整为你选颜色。</a:t>
            </a:r>
            <a:endParaRPr kumimoji="0" lang="en-US" sz="1200" b="0" i="0" u="none" strike="noStrike" kern="1200" cap="none" spc="15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54447" y="2609336"/>
            <a:ext cx="614750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90890" y="4257161"/>
            <a:ext cx="614750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330452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模板使用技巧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 2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30454" y="182448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1" y="2138896"/>
            <a:ext cx="3971924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48227" y="2138895"/>
            <a:ext cx="3971925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/>
          <p:cNvSpPr txBox="1"/>
          <p:nvPr userDrawn="1"/>
        </p:nvSpPr>
        <p:spPr>
          <a:xfrm>
            <a:off x="323850" y="1174237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随时添加模板样式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250109" y="6061004"/>
            <a:ext cx="2926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选择“开始”</a:t>
            </a:r>
            <a:r>
              <a:rPr kumimoji="0" lang="en-US" altLang="zh-CN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“新建幻灯片”；</a:t>
            </a:r>
            <a:endParaRPr kumimoji="0" lang="en-US" sz="1200" b="0" i="0" u="none" strike="noStrike" kern="1200" cap="none" spc="15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770489" y="6061004"/>
            <a:ext cx="5236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选择你需要的页面，如封面页，目录页，副标题页，内容页等</a:t>
            </a:r>
            <a:r>
              <a:rPr kumimoji="0" lang="en-US" altLang="zh-CN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…</a:t>
            </a:r>
            <a:endParaRPr kumimoji="0" lang="en-US" sz="1200" b="0" i="0" u="none" strike="noStrike" kern="1200" cap="none" spc="15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5660" y="2428361"/>
            <a:ext cx="614750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: 圆角 3"/>
          <p:cNvSpPr/>
          <p:nvPr userDrawn="1"/>
        </p:nvSpPr>
        <p:spPr>
          <a:xfrm>
            <a:off x="809600" y="1527629"/>
            <a:ext cx="2852057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图片包含 纵横字谜, 文字&#10;&#10;已生成极高可信度的说明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050" y="1756229"/>
            <a:ext cx="2509157" cy="3345542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3929744" y="1566507"/>
            <a:ext cx="6013185" cy="364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办公模板更新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44" y="6345797"/>
            <a:ext cx="1284515" cy="2260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使用小程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0" y="657288"/>
            <a:ext cx="9144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0" y="3091550"/>
            <a:ext cx="9144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466046" y="1362836"/>
            <a:ext cx="2596755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3280850" y="1362836"/>
            <a:ext cx="2596755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254155" y="286129"/>
            <a:ext cx="8635697" cy="7325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1142318" y="369629"/>
            <a:ext cx="199845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7801832" y="369629"/>
            <a:ext cx="199845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 userDrawn="1"/>
        </p:nvSpPr>
        <p:spPr>
          <a:xfrm>
            <a:off x="6119813" y="1362836"/>
            <a:ext cx="2596755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24" t="13924" r="13924" b="13924"/>
          <a:stretch>
            <a:fillRect/>
          </a:stretch>
        </p:blipFill>
        <p:spPr>
          <a:xfrm>
            <a:off x="3528848" y="1673081"/>
            <a:ext cx="2057400" cy="27432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39" r="14439"/>
          <a:stretch>
            <a:fillRect/>
          </a:stretch>
        </p:blipFill>
        <p:spPr>
          <a:xfrm>
            <a:off x="6389491" y="1673081"/>
            <a:ext cx="2057400" cy="2743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724" y="1673081"/>
            <a:ext cx="2057400" cy="2743200"/>
          </a:xfrm>
          <a:prstGeom prst="rect">
            <a:avLst/>
          </a:prstGeom>
        </p:spPr>
      </p:pic>
      <p:sp>
        <p:nvSpPr>
          <p:cNvPr id="17" name="文本框 16"/>
          <p:cNvSpPr txBox="1"/>
          <p:nvPr userDrawn="1"/>
        </p:nvSpPr>
        <p:spPr>
          <a:xfrm>
            <a:off x="399307" y="5138742"/>
            <a:ext cx="27302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77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77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3338329" y="5138742"/>
            <a:ext cx="24673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77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kumimoji="0" lang="en-US" altLang="zh-CN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alpha val="77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6171695" y="5138742"/>
            <a:ext cx="24929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77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kumimoji="0" lang="en-US" altLang="zh-CN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alpha val="77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微软小蜜 」</a:t>
            </a: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3148526" y="5330653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/>
        </p:nvCxnSpPr>
        <p:spPr>
          <a:xfrm>
            <a:off x="5982161" y="5330653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5"/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44" y="6345797"/>
            <a:ext cx="1284515" cy="226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1518614" y="-1006438"/>
            <a:ext cx="6558699" cy="8460344"/>
            <a:chOff x="3447068" y="836877"/>
            <a:chExt cx="5039295" cy="4875300"/>
          </a:xfrm>
        </p:grpSpPr>
        <p:sp>
          <p:nvSpPr>
            <p:cNvPr id="2" name="椭圆 1"/>
            <p:cNvSpPr/>
            <p:nvPr userDrawn="1"/>
          </p:nvSpPr>
          <p:spPr>
            <a:xfrm>
              <a:off x="3447068" y="836877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4" name="椭圆 1"/>
            <p:cNvSpPr/>
            <p:nvPr userDrawn="1"/>
          </p:nvSpPr>
          <p:spPr>
            <a:xfrm rot="8851590">
              <a:off x="3612779" y="1219979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1203298" y="2011119"/>
            <a:ext cx="2082162" cy="15295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标题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203298" y="3545510"/>
            <a:ext cx="2082162" cy="5905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CONTENTS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5414268" y="1537682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6113749" y="1537682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5414268" y="2580452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6113749" y="2580452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3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5410021" y="3623222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4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6109504" y="3623222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9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5410021" y="4665992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20" name="文本占位符 6"/>
          <p:cNvSpPr>
            <a:spLocks noGrp="1"/>
          </p:cNvSpPr>
          <p:nvPr>
            <p:ph type="body" sz="quarter" idx="22"/>
          </p:nvPr>
        </p:nvSpPr>
        <p:spPr>
          <a:xfrm>
            <a:off x="6109504" y="4665992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6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1182031"/>
            <a:ext cx="9144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五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1518614" y="-1006438"/>
            <a:ext cx="6558699" cy="8460344"/>
            <a:chOff x="3447068" y="836877"/>
            <a:chExt cx="5039295" cy="4875300"/>
          </a:xfrm>
        </p:grpSpPr>
        <p:sp>
          <p:nvSpPr>
            <p:cNvPr id="2" name="椭圆 1"/>
            <p:cNvSpPr/>
            <p:nvPr userDrawn="1"/>
          </p:nvSpPr>
          <p:spPr>
            <a:xfrm>
              <a:off x="3447068" y="836877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4" name="椭圆 1"/>
            <p:cNvSpPr/>
            <p:nvPr userDrawn="1"/>
          </p:nvSpPr>
          <p:spPr>
            <a:xfrm rot="8851590">
              <a:off x="3612779" y="1219979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1203298" y="2011119"/>
            <a:ext cx="2082162" cy="15295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标题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203298" y="3545510"/>
            <a:ext cx="2082162" cy="5905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CONTENTS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5414268" y="1203145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6113749" y="1203145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5414268" y="2112101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6113749" y="2112101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7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5414268" y="3021057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6113749" y="3021057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21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5414268" y="3930013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22" name="文本占位符 6"/>
          <p:cNvSpPr>
            <a:spLocks noGrp="1"/>
          </p:cNvSpPr>
          <p:nvPr>
            <p:ph type="body" sz="quarter" idx="22"/>
          </p:nvPr>
        </p:nvSpPr>
        <p:spPr>
          <a:xfrm>
            <a:off x="6113749" y="3930013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23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5414268" y="4838969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24" name="文本占位符 6"/>
          <p:cNvSpPr>
            <a:spLocks noGrp="1"/>
          </p:cNvSpPr>
          <p:nvPr>
            <p:ph type="body" sz="quarter" idx="24"/>
          </p:nvPr>
        </p:nvSpPr>
        <p:spPr>
          <a:xfrm>
            <a:off x="6113749" y="4838969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3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77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42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55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054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909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690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578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958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44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六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1518614" y="-1006438"/>
            <a:ext cx="6558699" cy="8460344"/>
            <a:chOff x="3447068" y="836877"/>
            <a:chExt cx="5039295" cy="4875300"/>
          </a:xfrm>
        </p:grpSpPr>
        <p:sp>
          <p:nvSpPr>
            <p:cNvPr id="2" name="椭圆 1"/>
            <p:cNvSpPr/>
            <p:nvPr userDrawn="1"/>
          </p:nvSpPr>
          <p:spPr>
            <a:xfrm>
              <a:off x="3447068" y="836877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4" name="椭圆 1"/>
            <p:cNvSpPr/>
            <p:nvPr userDrawn="1"/>
          </p:nvSpPr>
          <p:spPr>
            <a:xfrm rot="8851590">
              <a:off x="3612779" y="1219979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1203298" y="2011119"/>
            <a:ext cx="2082162" cy="15295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标题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203298" y="3545510"/>
            <a:ext cx="2082162" cy="5905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CONTENTS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5414268" y="779399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6113749" y="779399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5414268" y="1688355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6113749" y="1688355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7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5414268" y="2597311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6113749" y="2597311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21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5414268" y="3506267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22" name="文本占位符 6"/>
          <p:cNvSpPr>
            <a:spLocks noGrp="1"/>
          </p:cNvSpPr>
          <p:nvPr>
            <p:ph type="body" sz="quarter" idx="22"/>
          </p:nvPr>
        </p:nvSpPr>
        <p:spPr>
          <a:xfrm>
            <a:off x="6113749" y="3506267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9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5414268" y="4417945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20" name="文本占位符 6"/>
          <p:cNvSpPr>
            <a:spLocks noGrp="1"/>
          </p:cNvSpPr>
          <p:nvPr>
            <p:ph type="body" sz="quarter" idx="24"/>
          </p:nvPr>
        </p:nvSpPr>
        <p:spPr>
          <a:xfrm>
            <a:off x="6113749" y="4417945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25" name="文本占位符 6"/>
          <p:cNvSpPr>
            <a:spLocks noGrp="1"/>
          </p:cNvSpPr>
          <p:nvPr>
            <p:ph type="body" sz="quarter" idx="25" hasCustomPrompt="1"/>
          </p:nvPr>
        </p:nvSpPr>
        <p:spPr>
          <a:xfrm>
            <a:off x="5414268" y="5326901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26" name="文本占位符 6"/>
          <p:cNvSpPr>
            <a:spLocks noGrp="1"/>
          </p:cNvSpPr>
          <p:nvPr>
            <p:ph type="body" sz="quarter" idx="26"/>
          </p:nvPr>
        </p:nvSpPr>
        <p:spPr>
          <a:xfrm>
            <a:off x="6113749" y="5326901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79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6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1182031"/>
            <a:ext cx="9144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61095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7" name="组 6"/>
          <p:cNvGrpSpPr/>
          <p:nvPr userDrawn="1"/>
        </p:nvGrpSpPr>
        <p:grpSpPr>
          <a:xfrm>
            <a:off x="1466461" y="-1803666"/>
            <a:ext cx="5903168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3480528" y="660100"/>
            <a:ext cx="2182944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2793381" y="3033133"/>
            <a:ext cx="3557240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7" name="组 6"/>
          <p:cNvGrpSpPr/>
          <p:nvPr userDrawn="1"/>
        </p:nvGrpSpPr>
        <p:grpSpPr>
          <a:xfrm>
            <a:off x="1466461" y="-1803666"/>
            <a:ext cx="5903168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3480528" y="660100"/>
            <a:ext cx="2182944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2793381" y="3033133"/>
            <a:ext cx="3557240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7" name="组 6"/>
          <p:cNvGrpSpPr/>
          <p:nvPr userDrawn="1"/>
        </p:nvGrpSpPr>
        <p:grpSpPr>
          <a:xfrm>
            <a:off x="1466461" y="-1803666"/>
            <a:ext cx="5903168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3480528" y="660100"/>
            <a:ext cx="2182944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2793381" y="3033133"/>
            <a:ext cx="3557240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7" name="组 6"/>
          <p:cNvGrpSpPr/>
          <p:nvPr userDrawn="1"/>
        </p:nvGrpSpPr>
        <p:grpSpPr>
          <a:xfrm>
            <a:off x="1466461" y="-1803666"/>
            <a:ext cx="5903168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3480528" y="660100"/>
            <a:ext cx="2182944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2793381" y="3033133"/>
            <a:ext cx="3557240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tags" Target="../tags/tag11.xml"/><Relationship Id="rId16" Type="http://schemas.openxmlformats.org/officeDocument/2006/relationships/image" Target="../media/image31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6.png"/><Relationship Id="rId5" Type="http://schemas.openxmlformats.org/officeDocument/2006/relationships/tags" Target="../tags/tag14.xml"/><Relationship Id="rId15" Type="http://schemas.openxmlformats.org/officeDocument/2006/relationships/image" Target="../media/image30.png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34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3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34.xml"/><Relationship Id="rId18" Type="http://schemas.openxmlformats.org/officeDocument/2006/relationships/tags" Target="../tags/tag39.xml"/><Relationship Id="rId26" Type="http://schemas.openxmlformats.org/officeDocument/2006/relationships/image" Target="../media/image44.png"/><Relationship Id="rId3" Type="http://schemas.openxmlformats.org/officeDocument/2006/relationships/tags" Target="../tags/tag24.xml"/><Relationship Id="rId21" Type="http://schemas.openxmlformats.org/officeDocument/2006/relationships/image" Target="../media/image39.png"/><Relationship Id="rId34" Type="http://schemas.openxmlformats.org/officeDocument/2006/relationships/image" Target="../media/image52.png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tags" Target="../tags/tag31.xml"/><Relationship Id="rId19" Type="http://schemas.openxmlformats.org/officeDocument/2006/relationships/slideLayout" Target="../slideLayouts/slideLayout51.xml"/><Relationship Id="rId31" Type="http://schemas.openxmlformats.org/officeDocument/2006/relationships/image" Target="../media/image49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35" Type="http://schemas.openxmlformats.org/officeDocument/2006/relationships/image" Target="../media/image53.png"/><Relationship Id="rId8" Type="http://schemas.openxmlformats.org/officeDocument/2006/relationships/tags" Target="../tags/tag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42.xml"/><Relationship Id="rId7" Type="http://schemas.openxmlformats.org/officeDocument/2006/relationships/image" Target="../media/image55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51.xml"/><Relationship Id="rId4" Type="http://schemas.openxmlformats.org/officeDocument/2006/relationships/tags" Target="../tags/tag43.xml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46.xml"/><Relationship Id="rId7" Type="http://schemas.openxmlformats.org/officeDocument/2006/relationships/image" Target="../media/image58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62.png"/><Relationship Id="rId5" Type="http://schemas.openxmlformats.org/officeDocument/2006/relationships/tags" Target="../tags/tag48.xml"/><Relationship Id="rId10" Type="http://schemas.openxmlformats.org/officeDocument/2006/relationships/image" Target="../media/image61.png"/><Relationship Id="rId4" Type="http://schemas.openxmlformats.org/officeDocument/2006/relationships/tags" Target="../tags/tag47.xml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51.xml"/><Relationship Id="rId7" Type="http://schemas.openxmlformats.org/officeDocument/2006/relationships/image" Target="../media/image64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67.png"/><Relationship Id="rId4" Type="http://schemas.openxmlformats.org/officeDocument/2006/relationships/tags" Target="../tags/tag52.xml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72.png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image" Target="../media/image71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image" Target="../media/image70.png"/><Relationship Id="rId5" Type="http://schemas.openxmlformats.org/officeDocument/2006/relationships/tags" Target="../tags/tag57.xml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tags" Target="../tags/tag56.xml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64.xml"/><Relationship Id="rId7" Type="http://schemas.openxmlformats.org/officeDocument/2006/relationships/image" Target="../media/image81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80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67.xml"/><Relationship Id="rId7" Type="http://schemas.openxmlformats.org/officeDocument/2006/relationships/image" Target="../media/image85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90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image" Target="../media/image96.png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image" Target="../media/image95.png"/><Relationship Id="rId17" Type="http://schemas.openxmlformats.org/officeDocument/2006/relationships/image" Target="../media/image87.png"/><Relationship Id="rId2" Type="http://schemas.openxmlformats.org/officeDocument/2006/relationships/tags" Target="../tags/tag72.xml"/><Relationship Id="rId16" Type="http://schemas.openxmlformats.org/officeDocument/2006/relationships/image" Target="../media/image99.png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94.png"/><Relationship Id="rId5" Type="http://schemas.openxmlformats.org/officeDocument/2006/relationships/tags" Target="../tags/tag75.xml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tags" Target="../tags/tag7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7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82.xml"/><Relationship Id="rId7" Type="http://schemas.openxmlformats.org/officeDocument/2006/relationships/image" Target="../media/image102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01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105.png"/><Relationship Id="rId4" Type="http://schemas.openxmlformats.org/officeDocument/2006/relationships/tags" Target="../tags/tag83.xml"/><Relationship Id="rId9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86.xml"/><Relationship Id="rId7" Type="http://schemas.openxmlformats.org/officeDocument/2006/relationships/image" Target="../media/image107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106.png"/><Relationship Id="rId5" Type="http://schemas.openxmlformats.org/officeDocument/2006/relationships/slideLayout" Target="../slideLayouts/slideLayout39.xml"/><Relationship Id="rId4" Type="http://schemas.openxmlformats.org/officeDocument/2006/relationships/tags" Target="../tags/tag87.xml"/><Relationship Id="rId9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tags" Target="../tags/tag90.xml"/><Relationship Id="rId7" Type="http://schemas.openxmlformats.org/officeDocument/2006/relationships/image" Target="../media/image111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11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tags" Target="../tags/tag93.xml"/><Relationship Id="rId7" Type="http://schemas.openxmlformats.org/officeDocument/2006/relationships/image" Target="../media/image113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39.xml"/><Relationship Id="rId4" Type="http://schemas.openxmlformats.org/officeDocument/2006/relationships/tags" Target="../tags/tag94.xml"/><Relationship Id="rId9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16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1120.png"/><Relationship Id="rId5" Type="http://schemas.openxmlformats.org/officeDocument/2006/relationships/image" Target="../media/image6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97.xml"/><Relationship Id="rId6" Type="http://schemas.openxmlformats.org/officeDocument/2006/relationships/image" Target="../media/image118.png"/><Relationship Id="rId5" Type="http://schemas.openxmlformats.org/officeDocument/2006/relationships/image" Target="../media/image11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98.xml"/><Relationship Id="rId4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tags" Target="../tags/tag101.xml"/><Relationship Id="rId7" Type="http://schemas.openxmlformats.org/officeDocument/2006/relationships/image" Target="../media/image128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33.png"/><Relationship Id="rId3" Type="http://schemas.openxmlformats.org/officeDocument/2006/relationships/tags" Target="../tags/tag104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32.png"/><Relationship Id="rId2" Type="http://schemas.openxmlformats.org/officeDocument/2006/relationships/tags" Target="../tags/tag103.xml"/><Relationship Id="rId16" Type="http://schemas.openxmlformats.org/officeDocument/2006/relationships/image" Target="../media/image136.jpg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../media/image131.png"/><Relationship Id="rId5" Type="http://schemas.openxmlformats.org/officeDocument/2006/relationships/tags" Target="../tags/tag106.xml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4" Type="http://schemas.openxmlformats.org/officeDocument/2006/relationships/tags" Target="../tags/tag105.xml"/><Relationship Id="rId9" Type="http://schemas.openxmlformats.org/officeDocument/2006/relationships/image" Target="../media/image731.png"/><Relationship Id="rId14" Type="http://schemas.openxmlformats.org/officeDocument/2006/relationships/image" Target="../media/image13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tags" Target="../tags/tag110.xml"/><Relationship Id="rId7" Type="http://schemas.openxmlformats.org/officeDocument/2006/relationships/image" Target="../media/image730.png"/><Relationship Id="rId12" Type="http://schemas.openxmlformats.org/officeDocument/2006/relationships/image" Target="../media/image141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40.png"/><Relationship Id="rId5" Type="http://schemas.openxmlformats.org/officeDocument/2006/relationships/tags" Target="../tags/tag112.xml"/><Relationship Id="rId10" Type="http://schemas.openxmlformats.org/officeDocument/2006/relationships/image" Target="../media/image139.png"/><Relationship Id="rId4" Type="http://schemas.openxmlformats.org/officeDocument/2006/relationships/tags" Target="../tags/tag111.xml"/><Relationship Id="rId9" Type="http://schemas.openxmlformats.org/officeDocument/2006/relationships/image" Target="../media/image1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7" Type="http://schemas.openxmlformats.org/officeDocument/2006/relationships/image" Target="../media/image77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79.png"/><Relationship Id="rId5" Type="http://schemas.openxmlformats.org/officeDocument/2006/relationships/image" Target="../media/image140.png"/><Relationship Id="rId4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5.xml"/><Relationship Id="rId7" Type="http://schemas.openxmlformats.org/officeDocument/2006/relationships/image" Target="../media/image1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23.png"/><Relationship Id="rId5" Type="http://schemas.openxmlformats.org/officeDocument/2006/relationships/tags" Target="../tags/tag7.xml"/><Relationship Id="rId10" Type="http://schemas.openxmlformats.org/officeDocument/2006/relationships/image" Target="../media/image22.png"/><Relationship Id="rId4" Type="http://schemas.openxmlformats.org/officeDocument/2006/relationships/tags" Target="../tags/tag6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2377" y="4620850"/>
            <a:ext cx="1155128" cy="1873729"/>
          </a:xfrm>
          <a:prstGeom prst="rect">
            <a:avLst/>
          </a:prstGeom>
          <a:solidFill>
            <a:srgbClr val="FFFFFF">
              <a:alpha val="96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 flipH="1">
            <a:off x="4189789" y="3507084"/>
            <a:ext cx="3977640" cy="111376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报告人：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王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迪</a:t>
            </a:r>
          </a:p>
          <a:p>
            <a:pPr lvl="0" algn="l">
              <a:lnSpc>
                <a:spcPct val="150000"/>
              </a:lnSpc>
            </a:pP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单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位：湖南师范大学</a:t>
            </a:r>
          </a:p>
        </p:txBody>
      </p:sp>
      <p:sp>
        <p:nvSpPr>
          <p:cNvPr id="13" name="矩形 12"/>
          <p:cNvSpPr/>
          <p:nvPr/>
        </p:nvSpPr>
        <p:spPr>
          <a:xfrm>
            <a:off x="542868" y="1624680"/>
            <a:ext cx="8058263" cy="1113766"/>
          </a:xfrm>
          <a:prstGeom prst="rect">
            <a:avLst/>
          </a:prstGeom>
          <a:solidFill>
            <a:srgbClr val="355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194" tIns="24097" rIns="48194" bIns="24097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Two-body nonleptonic decays</a:t>
            </a:r>
          </a:p>
          <a:p>
            <a:pPr algn="ctr"/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of charmed baryons 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C5367F4-110F-38B3-4C23-5AD2E16FB438}"/>
              </a:ext>
            </a:extLst>
          </p:cNvPr>
          <p:cNvCxnSpPr/>
          <p:nvPr/>
        </p:nvCxnSpPr>
        <p:spPr>
          <a:xfrm>
            <a:off x="0" y="74676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1E596BDB-B2A0-E15D-F6E8-3DB1BADA7D57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B7A959C7-85C9-9AF0-D6D1-37F101966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89" y="3507084"/>
            <a:ext cx="1507236" cy="151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45665" y="837379"/>
            <a:ext cx="4754532" cy="6613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75000"/>
                  </a:schemeClr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Isospin sum rule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10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DD42C931-D534-DD23-E34F-56638C50DCF9}"/>
              </a:ext>
            </a:extLst>
          </p:cNvPr>
          <p:cNvSpPr txBox="1"/>
          <p:nvPr/>
        </p:nvSpPr>
        <p:spPr>
          <a:xfrm>
            <a:off x="322633" y="1605428"/>
            <a:ext cx="7216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 operator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constructed by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I</a:t>
            </a:r>
            <a:r>
              <a:rPr kumimoji="0" lang="en-US" altLang="zh-CN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I</a:t>
            </a:r>
            <a:r>
              <a:rPr kumimoji="0" lang="en-US" altLang="zh-CN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which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en-US" altLang="zh-CN" sz="24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=0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 descr="\documentclass{article}&#10;\usepackage{amsmath}&#10;\pagestyle{empty}&#10;\begin{document}&#10;&#10; \begin{equation*}&#10;  \mathcal{H}_{\rm eff}=\sum_{i,j,k=1}^{3}H_k^{ij}(\bar{q}^iq_k)(\bar{q}^jc)&#10; \end{equation*}&#10;&#10;&#10;\end{document}" title="IguanaTex Bitmap Display">
            <a:extLst>
              <a:ext uri="{FF2B5EF4-FFF2-40B4-BE49-F238E27FC236}">
                <a16:creationId xmlns:a16="http://schemas.microsoft.com/office/drawing/2014/main" id="{6EB21A30-CF34-C4B9-0AF7-BCF299969C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91338" y="2198422"/>
            <a:ext cx="3095677" cy="793403"/>
          </a:xfrm>
          <a:prstGeom prst="rect">
            <a:avLst/>
          </a:prstGeom>
        </p:spPr>
      </p:pic>
      <p:pic>
        <p:nvPicPr>
          <p:cNvPr id="31" name="图片 30" descr="\documentclass{article}&#10;\usepackage{amsmath}&#10;\pagestyle{empty}&#10;\begin{document}&#10;&#10;$3 \otimes  \overline 3 \otimes 3 =  3_p\oplus 3_t\oplus  \overline 6 \oplus 15$&#10;&#10;&#10;\end{document}" title="IguanaTex Bitmap Display">
            <a:extLst>
              <a:ext uri="{FF2B5EF4-FFF2-40B4-BE49-F238E27FC236}">
                <a16:creationId xmlns:a16="http://schemas.microsoft.com/office/drawing/2014/main" id="{EB2BC26B-1DD9-6195-68F0-54B878C2981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305085" y="2456439"/>
            <a:ext cx="3080004" cy="277368"/>
          </a:xfrm>
          <a:prstGeom prst="rect">
            <a:avLst/>
          </a:prstGeom>
        </p:spPr>
      </p:pic>
      <p:sp>
        <p:nvSpPr>
          <p:cNvPr id="32" name="箭头: 右 31">
            <a:extLst>
              <a:ext uri="{FF2B5EF4-FFF2-40B4-BE49-F238E27FC236}">
                <a16:creationId xmlns:a16="http://schemas.microsoft.com/office/drawing/2014/main" id="{83DB98FE-75BA-FD14-9D46-19FEB9ACF0B5}"/>
              </a:ext>
            </a:extLst>
          </p:cNvPr>
          <p:cNvSpPr/>
          <p:nvPr/>
        </p:nvSpPr>
        <p:spPr>
          <a:xfrm>
            <a:off x="4431620" y="2495734"/>
            <a:ext cx="485522" cy="173337"/>
          </a:xfrm>
          <a:prstGeom prst="rightArrow">
            <a:avLst/>
          </a:prstGeom>
          <a:solidFill>
            <a:srgbClr val="2B4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7093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4" name="图片 43" descr="\documentclass{article}&#10;\usepackage{amsmath}&#10;\pagestyle{empty}&#10;\begin{document}&#10;&#10;$[H( \overline6)]^i_j=[H( \overline6)]_{ij}$,&#10;&#10;&#10;\end{document}" title="IguanaTex Bitmap Display">
            <a:extLst>
              <a:ext uri="{FF2B5EF4-FFF2-40B4-BE49-F238E27FC236}">
                <a16:creationId xmlns:a16="http://schemas.microsoft.com/office/drawing/2014/main" id="{39A7C55E-6763-BECB-704E-952E3A44D40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65143" y="3132357"/>
            <a:ext cx="2034540" cy="310896"/>
          </a:xfrm>
          <a:prstGeom prst="rect">
            <a:avLst/>
          </a:prstGeom>
        </p:spPr>
      </p:pic>
      <p:pic>
        <p:nvPicPr>
          <p:cNvPr id="42" name="图片 41" descr="\documentclass{article}&#10;\usepackage{amsmath}&#10;\pagestyle{empty}&#10;\begin{document}&#10;&#10;$\{[H(15)]_i\}_j^k = [H(15)]_{k}^{ij}$&#10;&#10;&#10;\end{document}" title="IguanaTex Bitmap Display">
            <a:extLst>
              <a:ext uri="{FF2B5EF4-FFF2-40B4-BE49-F238E27FC236}">
                <a16:creationId xmlns:a16="http://schemas.microsoft.com/office/drawing/2014/main" id="{D36B374F-EACF-7136-D463-2418E965C70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143356" y="3561537"/>
            <a:ext cx="2575560" cy="341376"/>
          </a:xfrm>
          <a:prstGeom prst="rect">
            <a:avLst/>
          </a:prstGeom>
        </p:spPr>
      </p:pic>
      <p:pic>
        <p:nvPicPr>
          <p:cNvPr id="46" name="图片 45" descr="\documentclass{article}&#10;\usepackage{amsmath}&#10;\pagestyle{empty}&#10;\begin{document}&#10;&#10;&#10;\begin{align*}&#10; I_-[ H(\overline6)] =I_-\cdot[H( \overline6)]+I_-\cdot[H( \overline 6)]^T = 0,&#10;\end{align*}&#10;&#10;\end{document}" title="IguanaTex Bitmap Display">
            <a:extLst>
              <a:ext uri="{FF2B5EF4-FFF2-40B4-BE49-F238E27FC236}">
                <a16:creationId xmlns:a16="http://schemas.microsoft.com/office/drawing/2014/main" id="{8AEA610B-F7DD-7F32-3761-901EBB05CB0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91338" y="3409014"/>
            <a:ext cx="4608576" cy="286512"/>
          </a:xfrm>
          <a:prstGeom prst="rect">
            <a:avLst/>
          </a:prstGeom>
        </p:spPr>
      </p:pic>
      <p:pic>
        <p:nvPicPr>
          <p:cNvPr id="49" name="图片 48" descr="\documentclass{article}&#10;\usepackage{amsmath}&#10;\pagestyle{empty}&#10;\begin{document}&#10;&#10;\begin{align*}&#10; I_-[H( 3_{t,p})] =[H( 3_{t,p})]\cdot I_- = 0,&#10;\end{align*}&#10;&#10;&#10;\end{document}" title="IguanaTex Bitmap Display">
            <a:extLst>
              <a:ext uri="{FF2B5EF4-FFF2-40B4-BE49-F238E27FC236}">
                <a16:creationId xmlns:a16="http://schemas.microsoft.com/office/drawing/2014/main" id="{076DD014-2608-2553-2958-3CEA869E1FC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91338" y="3978014"/>
            <a:ext cx="3486912" cy="263652"/>
          </a:xfrm>
          <a:prstGeom prst="rect">
            <a:avLst/>
          </a:prstGeom>
        </p:spPr>
      </p:pic>
      <p:pic>
        <p:nvPicPr>
          <p:cNvPr id="11" name="图片 10" descr="\documentclass{article}&#10;\usepackage{amsmath}&#10;\pagestyle{empty}&#10;\begin{document}&#10;&#10;\begin{align*}&#10; \{I_-[H^{(0)}(15)]_{i}\}^k_j=2\,\{[H^{(0)}(15)]_{(i}\cdot I_-\}^k_{j)}-\{I_-\cdot[H^{(0)}(15)]_{i}\}^k_j，&#10;\end{align*}&#10;&#10;&#10;\end{document}" title="IguanaTex Bitmap Display">
            <a:extLst>
              <a:ext uri="{FF2B5EF4-FFF2-40B4-BE49-F238E27FC236}">
                <a16:creationId xmlns:a16="http://schemas.microsoft.com/office/drawing/2014/main" id="{A62A1854-1978-E8F8-34EE-2A5F9150519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91338" y="4524154"/>
            <a:ext cx="6789420" cy="352044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F5725C5A-B140-6775-4231-B3B6BF9F194A}"/>
              </a:ext>
            </a:extLst>
          </p:cNvPr>
          <p:cNvSpPr/>
          <p:nvPr/>
        </p:nvSpPr>
        <p:spPr>
          <a:xfrm>
            <a:off x="6032770" y="2991825"/>
            <a:ext cx="2780761" cy="1029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13" descr="\documentclass{article}&#10;\usepackage{amsmath}&#10;\pagestyle{empty}&#10;\begin{document}&#10;&#10;\begin{align*}&#10; I_-[H(15)]_{2,3} = 0, \qquad I_-[H(15)]_{1} \neq  0&#10;\end{align*}&#10;&#10;&#10;\end{document}" title="IguanaTex Bitmap Display">
            <a:extLst>
              <a:ext uri="{FF2B5EF4-FFF2-40B4-BE49-F238E27FC236}">
                <a16:creationId xmlns:a16="http://schemas.microsoft.com/office/drawing/2014/main" id="{F3996621-BF28-C1DF-4DC8-8E5D451A9D2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91338" y="5126887"/>
            <a:ext cx="4123944" cy="263652"/>
          </a:xfrm>
          <a:prstGeom prst="rect">
            <a:avLst/>
          </a:prstGeom>
        </p:spPr>
      </p:pic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94B96AE3-9DFF-0ED4-FA39-66023D5AA6B7}"/>
              </a:ext>
            </a:extLst>
          </p:cNvPr>
          <p:cNvCxnSpPr>
            <a:cxnSpLocks/>
          </p:cNvCxnSpPr>
          <p:nvPr/>
        </p:nvCxnSpPr>
        <p:spPr>
          <a:xfrm>
            <a:off x="3313415" y="5474538"/>
            <a:ext cx="17934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0BF9E495-6A25-7DEA-B70C-58233A8AD96B}"/>
              </a:ext>
            </a:extLst>
          </p:cNvPr>
          <p:cNvSpPr txBox="1"/>
          <p:nvPr/>
        </p:nvSpPr>
        <p:spPr>
          <a:xfrm>
            <a:off x="5724728" y="5012125"/>
            <a:ext cx="2994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Isospin sum rule 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\documentclass{article}&#10;\usepackage{amsmath}&#10;\pagestyle{empty}&#10;\begin{document}&#10;&#10;\begin{align*}&#10;I_-^2[H(15)]_1 = I_-\{I_-[H(15)]_1\} =0&#10;\end{align*}&#10;&#10;&#10;\end{document}" title="IguanaTex Bitmap Display">
            <a:extLst>
              <a:ext uri="{FF2B5EF4-FFF2-40B4-BE49-F238E27FC236}">
                <a16:creationId xmlns:a16="http://schemas.microsoft.com/office/drawing/2014/main" id="{2D25401E-FBDA-F694-1D6E-AAD76495CB3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355760" y="5780629"/>
            <a:ext cx="3827228" cy="29225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ED55EDF-4F67-6E57-F5BC-80412DB51106}"/>
              </a:ext>
            </a:extLst>
          </p:cNvPr>
          <p:cNvSpPr txBox="1"/>
          <p:nvPr/>
        </p:nvSpPr>
        <p:spPr>
          <a:xfrm>
            <a:off x="813732" y="5709315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F9DD9C0-7CB6-2BA9-F260-FB37469E15F4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</p:spTree>
    <p:extLst>
      <p:ext uri="{BB962C8B-B14F-4D97-AF65-F5344CB8AC3E}">
        <p14:creationId xmlns:p14="http://schemas.microsoft.com/office/powerpoint/2010/main" val="22938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2" name="文本占位符 1">
            <a:extLst>
              <a:ext uri="{FF2B5EF4-FFF2-40B4-BE49-F238E27FC236}">
                <a16:creationId xmlns:a16="http://schemas.microsoft.com/office/drawing/2014/main" id="{97D43F38-BA8E-4136-49AE-D5A6E6A8FB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665" y="837379"/>
            <a:ext cx="4754532" cy="6613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75000"/>
                  </a:schemeClr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Isospin sum rule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D2487B6-CFF6-525D-B9C2-3C8328BCB667}"/>
              </a:ext>
            </a:extLst>
          </p:cNvPr>
          <p:cNvSpPr txBox="1"/>
          <p:nvPr/>
        </p:nvSpPr>
        <p:spPr>
          <a:xfrm>
            <a:off x="1047771" y="4371546"/>
            <a:ext cx="4739551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Apply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</a:t>
            </a:r>
            <a:r>
              <a:rPr kumimoji="0" lang="en-US" altLang="zh-CN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to the initial/final states</a:t>
            </a:r>
          </a:p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0850763-0813-7283-5156-1862C9F22488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536925A-2E3A-C7D4-444D-036E80702B2A}"/>
              </a:ext>
            </a:extLst>
          </p:cNvPr>
          <p:cNvSpPr txBox="1"/>
          <p:nvPr/>
        </p:nvSpPr>
        <p:spPr>
          <a:xfrm>
            <a:off x="299674" y="2360988"/>
            <a:ext cx="867734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To obtain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isospin 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sum rules, we apply operator </a:t>
            </a:r>
            <a:r>
              <a:rPr kumimoji="0" lang="en-US" altLang="zh-CN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400" b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to the initial/final states and compute coefficients expanded by the initial/final states</a:t>
            </a:r>
          </a:p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EF03177-128B-9A4F-CE50-4EA15F410686}"/>
              </a:ext>
            </a:extLst>
          </p:cNvPr>
          <p:cNvSpPr/>
          <p:nvPr/>
        </p:nvSpPr>
        <p:spPr>
          <a:xfrm>
            <a:off x="908235" y="3922519"/>
            <a:ext cx="5906339" cy="2858291"/>
          </a:xfrm>
          <a:prstGeom prst="rect">
            <a:avLst/>
          </a:prstGeom>
          <a:solidFill>
            <a:schemeClr val="bg1"/>
          </a:solidFill>
          <a:ln w="19050">
            <a:solidFill>
              <a:srgbClr val="F23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10" descr="\documentclass{article}&#10;\usepackage{amsmath}&#10;\pagestyle{empty}&#10;\begin{document}&#10;&#10;\begin{align*}&#10; \langle [M_8]_\alpha| = ( \langle \pi^+|,\,\,\langle \pi^0|,\,\,\langle \pi^-|,\,\,\langle K^+|,\,\,\langle K^0|,\,\,\langle \overline K^0|,\,\,\langle K^-|,\,\,\langle \eta_8| )&#10;\end{align*}&#10;&#10;&#10;\end{document}" title="IguanaTex Bitmap Display">
            <a:extLst>
              <a:ext uri="{FF2B5EF4-FFF2-40B4-BE49-F238E27FC236}">
                <a16:creationId xmlns:a16="http://schemas.microsoft.com/office/drawing/2014/main" id="{D2FA3C7E-B159-D34A-6410-5B08BF3CE1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8147" y="3244649"/>
            <a:ext cx="7567706" cy="390837"/>
          </a:xfrm>
          <a:prstGeom prst="rect">
            <a:avLst/>
          </a:prstGeom>
        </p:spPr>
      </p:pic>
      <p:pic>
        <p:nvPicPr>
          <p:cNvPr id="18" name="图片 17" descr="\documentclass{article}&#10;\usepackage{amsmath}&#10;\pagestyle{empty}&#10;\begin{document}&#10;&#10;\begin{eqnarray*}&#10; [I_-]_{M_8}= \left( \begin{array}{cccccccc}&#10;  0 &amp; 0&amp; 0&amp; 0&amp; 0&amp; 0&amp; 0&amp; 0 \\&#10;  -\sqrt{2}&amp; 0&amp; 0&amp; 0&amp; 0&amp; 0&amp; 0&amp; 0 \\&#10; 0&amp; \sqrt{2}&amp; 0&amp; 0&amp; 0&amp; 0&amp; 0&amp; 0 \\&#10;  0&amp; 0&amp; 0&amp; 0&amp; 0&amp; 0&amp; 0&amp; 0 \\&#10;  0&amp; 0&amp; 0&amp; 1&amp; 0&amp; 0&amp; 0&amp; 0\\&#10; 0&amp; 0&amp; 0&amp; 0&amp; 0&amp; 0&amp; 0&amp; 0\\&#10; 0&amp; 0&amp; 0&amp; 0&amp; 0&amp; -1&amp; 0&amp; 0 \\&#10; 0&amp; 0&amp; 0&amp; 0&amp; 0&amp;0&amp; 0&amp; 0 \\&#10;  \end{array}\right)&#10;\end{eqnarray*}&#10;&#10;&#10;\end{document}" title="IguanaTex Bitmap Display">
            <a:extLst>
              <a:ext uri="{FF2B5EF4-FFF2-40B4-BE49-F238E27FC236}">
                <a16:creationId xmlns:a16="http://schemas.microsoft.com/office/drawing/2014/main" id="{5C72D6C3-D5AC-9725-99D3-152711E87DA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6850" y="4123781"/>
            <a:ext cx="5469110" cy="252835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3977D1C-A660-60FB-9C56-48060EA0188D}"/>
              </a:ext>
            </a:extLst>
          </p:cNvPr>
          <p:cNvSpPr txBox="1"/>
          <p:nvPr/>
        </p:nvSpPr>
        <p:spPr>
          <a:xfrm>
            <a:off x="7664900" y="3817378"/>
            <a:ext cx="99568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Basis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A4CDC4D-A8B2-F7D4-8C9C-DD4DC4BC9AC9}"/>
              </a:ext>
            </a:extLst>
          </p:cNvPr>
          <p:cNvSpPr/>
          <p:nvPr/>
        </p:nvSpPr>
        <p:spPr>
          <a:xfrm>
            <a:off x="797333" y="1505273"/>
            <a:ext cx="7558520" cy="75369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 descr="\documentclass{article}&#10;\usepackage{amsmath}&#10;\pagestyle{empty}&#10;\begin{document}&#10;&#10;&#10;\begin{align*}&#10;   \sum_\omega\,\langle M_{m}^{n} \mathcal{B}^s_r |O^{jk}_{l} |[\mathcal{B}_{c\overline 3}]_{i}\rangle \times (M_\alpha)_{m}^{n}(\mathcal{B}_\beta)_{r}^{s} (TH)^{jk}_{l}([\mathcal{B}_{c\overline 3}]_\gamma)_i = 0&#10;\end{align*}&#10;&#10;\end{document}" title="IguanaTex Bitmap Display">
            <a:extLst>
              <a:ext uri="{FF2B5EF4-FFF2-40B4-BE49-F238E27FC236}">
                <a16:creationId xmlns:a16="http://schemas.microsoft.com/office/drawing/2014/main" id="{A6580D81-0649-D149-21B5-F6638DA893B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4914" y="1691403"/>
            <a:ext cx="6999504" cy="58971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F2D8A7F-D799-4CDF-8590-219AD89DA424}"/>
              </a:ext>
            </a:extLst>
          </p:cNvPr>
          <p:cNvSpPr/>
          <p:nvPr/>
        </p:nvSpPr>
        <p:spPr>
          <a:xfrm>
            <a:off x="5725567" y="1660287"/>
            <a:ext cx="747834" cy="45678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822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12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9" name="表格 36">
            <a:extLst>
              <a:ext uri="{FF2B5EF4-FFF2-40B4-BE49-F238E27FC236}">
                <a16:creationId xmlns:a16="http://schemas.microsoft.com/office/drawing/2014/main" id="{8F259411-3F96-3A0D-661E-951B46A06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50107"/>
              </p:ext>
            </p:extLst>
          </p:nvPr>
        </p:nvGraphicFramePr>
        <p:xfrm>
          <a:off x="1289003" y="3499512"/>
          <a:ext cx="6565993" cy="259140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99173">
                  <a:extLst>
                    <a:ext uri="{9D8B030D-6E8A-4147-A177-3AD203B41FA5}">
                      <a16:colId xmlns:a16="http://schemas.microsoft.com/office/drawing/2014/main" val="962142008"/>
                    </a:ext>
                  </a:extLst>
                </a:gridCol>
                <a:gridCol w="1553671">
                  <a:extLst>
                    <a:ext uri="{9D8B030D-6E8A-4147-A177-3AD203B41FA5}">
                      <a16:colId xmlns:a16="http://schemas.microsoft.com/office/drawing/2014/main" val="2901501771"/>
                    </a:ext>
                  </a:extLst>
                </a:gridCol>
                <a:gridCol w="1755971">
                  <a:extLst>
                    <a:ext uri="{9D8B030D-6E8A-4147-A177-3AD203B41FA5}">
                      <a16:colId xmlns:a16="http://schemas.microsoft.com/office/drawing/2014/main" val="2075590978"/>
                    </a:ext>
                  </a:extLst>
                </a:gridCol>
                <a:gridCol w="1757178">
                  <a:extLst>
                    <a:ext uri="{9D8B030D-6E8A-4147-A177-3AD203B41FA5}">
                      <a16:colId xmlns:a16="http://schemas.microsoft.com/office/drawing/2014/main" val="2300888240"/>
                    </a:ext>
                  </a:extLst>
                </a:gridCol>
              </a:tblGrid>
              <a:tr h="51467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SCS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DCS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1062927"/>
                  </a:ext>
                </a:extLst>
              </a:tr>
              <a:tr h="519183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795174"/>
                  </a:ext>
                </a:extLst>
              </a:tr>
              <a:tr h="519183"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887997"/>
                  </a:ext>
                </a:extLst>
              </a:tr>
              <a:tr h="519183"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507547"/>
                  </a:ext>
                </a:extLst>
              </a:tr>
              <a:tr h="519183"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631152"/>
                  </a:ext>
                </a:extLst>
              </a:tr>
            </a:tbl>
          </a:graphicData>
        </a:graphic>
      </p:graphicFrame>
      <p:pic>
        <p:nvPicPr>
          <p:cNvPr id="62" name="图片 61" descr="\documentclass{article}&#10;\usepackage{amsmath}&#10;\pagestyle{empty}&#10;\begin{document}&#10;&#10;$I_-^n H_{\rm c}=0$&#10;&#10;&#10;\end{document}" title="IguanaTex Bitmap Display">
            <a:extLst>
              <a:ext uri="{FF2B5EF4-FFF2-40B4-BE49-F238E27FC236}">
                <a16:creationId xmlns:a16="http://schemas.microsoft.com/office/drawing/2014/main" id="{C04D820F-C46E-0CEF-FC1B-C040ECCE65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417428" y="4158318"/>
            <a:ext cx="1267982" cy="255822"/>
          </a:xfrm>
          <a:prstGeom prst="rect">
            <a:avLst/>
          </a:prstGeom>
        </p:spPr>
      </p:pic>
      <p:pic>
        <p:nvPicPr>
          <p:cNvPr id="28" name="图片 27" descr="\documentclass{article}&#10;\usepackage{amsmath}&#10;\pagestyle{empty}&#10;\begin{document}&#10;&#10;$I_- H_{\rm CF} = 0$&#10;&#10;&#10;\end{document}" title="IguanaTex Bitmap Display">
            <a:extLst>
              <a:ext uri="{FF2B5EF4-FFF2-40B4-BE49-F238E27FC236}">
                <a16:creationId xmlns:a16="http://schemas.microsoft.com/office/drawing/2014/main" id="{9B92556B-02EF-B6CB-A2B0-A41A802A91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2863549" y="4160445"/>
            <a:ext cx="1338825" cy="231176"/>
          </a:xfrm>
          <a:prstGeom prst="rect">
            <a:avLst/>
          </a:prstGeom>
        </p:spPr>
      </p:pic>
      <p:pic>
        <p:nvPicPr>
          <p:cNvPr id="31" name="图片 30" descr="\documentclass{article}&#10;\usepackage{amsmath}&#10;\pagestyle{empty}&#10;\begin{document}&#10;&#10;$I^2_-H_{\rm SCS}=0$&#10;&#10;&#10;\end{document}" title="IguanaTex Bitmap Display">
            <a:extLst>
              <a:ext uri="{FF2B5EF4-FFF2-40B4-BE49-F238E27FC236}">
                <a16:creationId xmlns:a16="http://schemas.microsoft.com/office/drawing/2014/main" id="{72955EB6-7DD8-A3AA-3020-D46E17F3EB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480617" y="4116619"/>
            <a:ext cx="1440276" cy="274418"/>
          </a:xfrm>
          <a:prstGeom prst="rect">
            <a:avLst/>
          </a:prstGeom>
        </p:spPr>
      </p:pic>
      <p:pic>
        <p:nvPicPr>
          <p:cNvPr id="34" name="图片 33" descr="\documentclass{article}&#10;\usepackage{amsmath}&#10;\pagestyle{empty}&#10;\begin{document}&#10;&#10;$I^2_-H_{\rm DCS}=0$&#10;&#10;&#10;\end{document}" title="IguanaTex Bitmap Display">
            <a:extLst>
              <a:ext uri="{FF2B5EF4-FFF2-40B4-BE49-F238E27FC236}">
                <a16:creationId xmlns:a16="http://schemas.microsoft.com/office/drawing/2014/main" id="{75B5C132-ECED-103E-4526-F4352C24DAE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6229740" y="4116619"/>
            <a:ext cx="1485181" cy="274418"/>
          </a:xfrm>
          <a:prstGeom prst="rect">
            <a:avLst/>
          </a:prstGeom>
        </p:spPr>
      </p:pic>
      <p:sp>
        <p:nvSpPr>
          <p:cNvPr id="42" name="文本占位符 1">
            <a:extLst>
              <a:ext uri="{FF2B5EF4-FFF2-40B4-BE49-F238E27FC236}">
                <a16:creationId xmlns:a16="http://schemas.microsoft.com/office/drawing/2014/main" id="{97D43F38-BA8E-4136-49AE-D5A6E6A8FB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665" y="837379"/>
            <a:ext cx="4754532" cy="6613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75000"/>
                  </a:schemeClr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Isospin sum rule</a:t>
            </a:r>
          </a:p>
        </p:txBody>
      </p:sp>
      <p:pic>
        <p:nvPicPr>
          <p:cNvPr id="53" name="图片 52" descr="\documentclass{article}&#10;\usepackage{amsmath}&#10;\pagestyle{empty}&#10;\begin{document}&#10;&#10;$n\geq 2$&#10;&#10;&#10;\end{document}" title="IguanaTex Bitmap Display">
            <a:extLst>
              <a:ext uri="{FF2B5EF4-FFF2-40B4-BE49-F238E27FC236}">
                <a16:creationId xmlns:a16="http://schemas.microsoft.com/office/drawing/2014/main" id="{4BA3D778-B211-1B1F-A091-214D53DD701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619909" y="4694449"/>
            <a:ext cx="651950" cy="221197"/>
          </a:xfrm>
          <a:prstGeom prst="rect">
            <a:avLst/>
          </a:prstGeom>
        </p:spPr>
      </p:pic>
      <p:pic>
        <p:nvPicPr>
          <p:cNvPr id="50" name="图片 49" descr="\documentclass{article}&#10;\usepackage{amsmath}&#10;\pagestyle{empty}&#10;\begin{document}&#10;&#10;$n\geq 2$&#10;&#10;&#10;\end{document}" title="IguanaTex Bitmap Display">
            <a:extLst>
              <a:ext uri="{FF2B5EF4-FFF2-40B4-BE49-F238E27FC236}">
                <a16:creationId xmlns:a16="http://schemas.microsoft.com/office/drawing/2014/main" id="{8977E0FE-EE46-2473-C485-3F9830D8FF7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4884537" y="4696112"/>
            <a:ext cx="651950" cy="221197"/>
          </a:xfrm>
          <a:prstGeom prst="rect">
            <a:avLst/>
          </a:prstGeom>
        </p:spPr>
      </p:pic>
      <p:pic>
        <p:nvPicPr>
          <p:cNvPr id="51" name="图片 50" descr="\documentclass{article}&#10;\usepackage{amsmath}&#10;\pagestyle{empty}&#10;\begin{document}&#10;&#10;$n\geq 1$&#10;&#10;&#10;\end{document}" title="IguanaTex Bitmap Display">
            <a:extLst>
              <a:ext uri="{FF2B5EF4-FFF2-40B4-BE49-F238E27FC236}">
                <a16:creationId xmlns:a16="http://schemas.microsoft.com/office/drawing/2014/main" id="{5FF947A5-1B65-8560-B811-145F59421A4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3235045" y="4692786"/>
            <a:ext cx="643634" cy="222860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E3A996A8-30B2-446C-CAC6-66433E28A840}"/>
              </a:ext>
            </a:extLst>
          </p:cNvPr>
          <p:cNvSpPr txBox="1"/>
          <p:nvPr/>
        </p:nvSpPr>
        <p:spPr>
          <a:xfrm>
            <a:off x="5389585" y="6209666"/>
            <a:ext cx="2996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arXiv:2301.06104 [hep-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]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\documentclass{article}&#10;\usepackage{amsmath}&#10;\pagestyle{empty}&#10;\begin{document}&#10;&#10;$n_{min}$&#10;&#10;&#10;\end{document}" title="IguanaTex Bitmap Display">
            <a:extLst>
              <a:ext uri="{FF2B5EF4-FFF2-40B4-BE49-F238E27FC236}">
                <a16:creationId xmlns:a16="http://schemas.microsoft.com/office/drawing/2014/main" id="{C9C2417F-5A85-3F72-844E-B5D4E63D6F9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1783856" y="4734052"/>
            <a:ext cx="445332" cy="130437"/>
          </a:xfrm>
          <a:prstGeom prst="rect">
            <a:avLst/>
          </a:prstGeom>
        </p:spPr>
      </p:pic>
      <p:pic>
        <p:nvPicPr>
          <p:cNvPr id="16" name="图片 15" descr="\documentclass{article}&#10;\usepackage{amsmath}&#10;\pagestyle{empty}&#10;\begin{document}&#10;&#10;$\Delta S$&#10;&#10;&#10;\end{document}" title="IguanaTex Bitmap Display">
            <a:extLst>
              <a:ext uri="{FF2B5EF4-FFF2-40B4-BE49-F238E27FC236}">
                <a16:creationId xmlns:a16="http://schemas.microsoft.com/office/drawing/2014/main" id="{CD5E052C-F784-86D2-D5C6-33124633152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1800139" y="5181559"/>
            <a:ext cx="441199" cy="228015"/>
          </a:xfrm>
          <a:prstGeom prst="rect">
            <a:avLst/>
          </a:prstGeom>
        </p:spPr>
      </p:pic>
      <p:pic>
        <p:nvPicPr>
          <p:cNvPr id="14" name="图片 13" descr="\documentclass{article}&#10;\usepackage{amsmath}&#10;\pagestyle{empty}&#10;\begin{document}&#10;&#10;$\Delta S=-1$&#10;&#10;&#10;\end{document}" title="IguanaTex Bitmap Display">
            <a:extLst>
              <a:ext uri="{FF2B5EF4-FFF2-40B4-BE49-F238E27FC236}">
                <a16:creationId xmlns:a16="http://schemas.microsoft.com/office/drawing/2014/main" id="{173D66C1-C3B5-9147-59A4-C0C5F219B9B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2942335" y="5182229"/>
            <a:ext cx="1229053" cy="228015"/>
          </a:xfrm>
          <a:prstGeom prst="rect">
            <a:avLst/>
          </a:prstGeom>
        </p:spPr>
      </p:pic>
      <p:pic>
        <p:nvPicPr>
          <p:cNvPr id="22" name="图片 21" descr="\documentclass{article}&#10;\usepackage{amsmath}&#10;\pagestyle{empty}&#10;\begin{document}&#10;&#10;$\Delta S=0$&#10;&#10;&#10;\end{document}" title="IguanaTex Bitmap Display">
            <a:extLst>
              <a:ext uri="{FF2B5EF4-FFF2-40B4-BE49-F238E27FC236}">
                <a16:creationId xmlns:a16="http://schemas.microsoft.com/office/drawing/2014/main" id="{D501386D-348F-801B-FC35-813776817F2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09066" y="5180560"/>
            <a:ext cx="1002892" cy="228015"/>
          </a:xfrm>
          <a:prstGeom prst="rect">
            <a:avLst/>
          </a:prstGeom>
        </p:spPr>
      </p:pic>
      <p:pic>
        <p:nvPicPr>
          <p:cNvPr id="20" name="图片 19" descr="\documentclass{article}&#10;\usepackage{amsmath}&#10;\pagestyle{empty}&#10;\begin{document}&#10;&#10;$\Delta S=1$&#10;&#10;&#10;\end{document}" title="IguanaTex Bitmap Display">
            <a:extLst>
              <a:ext uri="{FF2B5EF4-FFF2-40B4-BE49-F238E27FC236}">
                <a16:creationId xmlns:a16="http://schemas.microsoft.com/office/drawing/2014/main" id="{38DE6938-FC9F-DD1B-BDB0-BC5CDF99AF6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6450926" y="5180560"/>
            <a:ext cx="989916" cy="228015"/>
          </a:xfrm>
          <a:prstGeom prst="rect">
            <a:avLst/>
          </a:prstGeom>
        </p:spPr>
      </p:pic>
      <p:pic>
        <p:nvPicPr>
          <p:cNvPr id="25" name="图片 24" descr="\documentclass{article}&#10;\usepackage{amsmath}&#10;\pagestyle{empty}&#10;\begin{document}&#10;&#10;$\Delta Q$&#10;&#10;&#10;\end{document}" title="IguanaTex Bitmap Display">
            <a:extLst>
              <a:ext uri="{FF2B5EF4-FFF2-40B4-BE49-F238E27FC236}">
                <a16:creationId xmlns:a16="http://schemas.microsoft.com/office/drawing/2014/main" id="{E03B2F17-BDE2-413E-796E-52724ED4112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1830820" y="5698207"/>
            <a:ext cx="470859" cy="279921"/>
          </a:xfrm>
          <a:prstGeom prst="rect">
            <a:avLst/>
          </a:prstGeom>
        </p:spPr>
      </p:pic>
      <p:pic>
        <p:nvPicPr>
          <p:cNvPr id="30" name="图片 29" descr="\documentclass{article}&#10;\usepackage{amsmath}&#10;\pagestyle{empty}&#10;\begin{document}&#10;&#10;$\Delta Q=1$&#10;&#10;&#10;\end{document}" title="IguanaTex Bitmap Display">
            <a:extLst>
              <a:ext uri="{FF2B5EF4-FFF2-40B4-BE49-F238E27FC236}">
                <a16:creationId xmlns:a16="http://schemas.microsoft.com/office/drawing/2014/main" id="{4D3EB3C7-4F3E-5974-4B51-F0AA9D95782E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3019465" y="5708148"/>
            <a:ext cx="1026991" cy="279921"/>
          </a:xfrm>
          <a:prstGeom prst="rect">
            <a:avLst/>
          </a:prstGeom>
        </p:spPr>
      </p:pic>
      <p:pic>
        <p:nvPicPr>
          <p:cNvPr id="35" name="图片 34" descr="\documentclass{article}&#10;\usepackage{amsmath}&#10;\pagestyle{empty}&#10;\begin{document}&#10;&#10;$\Delta Q=2$&#10;&#10;&#10;\end{document}" title="IguanaTex Bitmap Display">
            <a:extLst>
              <a:ext uri="{FF2B5EF4-FFF2-40B4-BE49-F238E27FC236}">
                <a16:creationId xmlns:a16="http://schemas.microsoft.com/office/drawing/2014/main" id="{B295ABEA-5425-A7D4-2119-534ED7E45047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4723495" y="5698206"/>
            <a:ext cx="1036260" cy="279921"/>
          </a:xfrm>
          <a:prstGeom prst="rect">
            <a:avLst/>
          </a:prstGeom>
        </p:spPr>
      </p:pic>
      <p:pic>
        <p:nvPicPr>
          <p:cNvPr id="38" name="图片 37" descr="\documentclass{article}&#10;\usepackage{amsmath}&#10;\pagestyle{empty}&#10;\begin{document}&#10;&#10;$\Delta Q=2$&#10;&#10;&#10;\end{document}" title="IguanaTex Bitmap Display">
            <a:extLst>
              <a:ext uri="{FF2B5EF4-FFF2-40B4-BE49-F238E27FC236}">
                <a16:creationId xmlns:a16="http://schemas.microsoft.com/office/drawing/2014/main" id="{0839B0C3-DECC-C4C8-CD28-63F9215FE26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6404582" y="5705169"/>
            <a:ext cx="1036260" cy="27992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6112998-52ED-2EF2-7C0E-98C09B2000F4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9A2740C-8108-CA30-92E2-7AF40B212D87}"/>
              </a:ext>
            </a:extLst>
          </p:cNvPr>
          <p:cNvSpPr/>
          <p:nvPr/>
        </p:nvSpPr>
        <p:spPr>
          <a:xfrm>
            <a:off x="146703" y="1694615"/>
            <a:ext cx="8858296" cy="86486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2D7C61F-61AF-0170-3118-345FE3DAB6E2}"/>
              </a:ext>
            </a:extLst>
          </p:cNvPr>
          <p:cNvSpPr/>
          <p:nvPr/>
        </p:nvSpPr>
        <p:spPr>
          <a:xfrm>
            <a:off x="38967" y="2607851"/>
            <a:ext cx="9116948" cy="833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 isospin sum rule is generated if appropriate               are selected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 descr="\documentclass{article}&#10;\usepackage{amsmath}&#10;\pagestyle{empty}&#10;\begin{document}&#10;&#10;\begin{align*}&#10;{ SumI_-}\,[\gamma, \alpha,\beta]=   \sum_\mu\left[([I_-]_{M_8})_\alpha^\mu \mathcal{A}_{ \gamma \to \mu \beta} +  ([I_-]_{\mathcal{B}_8})_\beta^\mu \mathcal{A}_{\gamma\to \alpha\mu } + ([I_-]_{\mathcal{B}_{ c\overline 3}})_\gamma^\mu \mathcal{A}_{\mu\to \alpha \beta }\right]&#10;\end{align*}&#10;&#10;&#10;\end{document}" title="IguanaTex Bitmap Display">
            <a:extLst>
              <a:ext uri="{FF2B5EF4-FFF2-40B4-BE49-F238E27FC236}">
                <a16:creationId xmlns:a16="http://schemas.microsoft.com/office/drawing/2014/main" id="{67F3AA80-701F-6BE6-D963-4804086A78AC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139001" y="1855256"/>
            <a:ext cx="8737092" cy="620268"/>
          </a:xfrm>
          <a:prstGeom prst="rect">
            <a:avLst/>
          </a:prstGeom>
        </p:spPr>
      </p:pic>
      <p:pic>
        <p:nvPicPr>
          <p:cNvPr id="11" name="图片 10" descr="\documentclass{article}&#10;\usepackage{amsmath}&#10;\pagestyle{empty}&#10;\begin{document}&#10;&#10;$\alpha$, $\beta$, $\gamma$ &#10;&#10;&#10;\end{document}" title="IguanaTex Bitmap Display">
            <a:extLst>
              <a:ext uri="{FF2B5EF4-FFF2-40B4-BE49-F238E27FC236}">
                <a16:creationId xmlns:a16="http://schemas.microsoft.com/office/drawing/2014/main" id="{C0821E87-4875-03FA-06CF-270E9CDACC8D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6044851" y="2911598"/>
            <a:ext cx="843003" cy="2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81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81610" y="909320"/>
            <a:ext cx="7477125" cy="6616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75000"/>
                  </a:schemeClr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Isospin sum rules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13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CF367314-E88D-6E93-EDE0-177135787EF7}"/>
              </a:ext>
            </a:extLst>
          </p:cNvPr>
          <p:cNvSpPr txBox="1"/>
          <p:nvPr/>
        </p:nvSpPr>
        <p:spPr>
          <a:xfrm>
            <a:off x="494727" y="2781926"/>
            <a:ext cx="2611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SCS/DCS mode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A7E2EE-8230-4AEB-B982-5A5765391AD4}"/>
              </a:ext>
            </a:extLst>
          </p:cNvPr>
          <p:cNvSpPr txBox="1"/>
          <p:nvPr/>
        </p:nvSpPr>
        <p:spPr>
          <a:xfrm>
            <a:off x="465661" y="1593536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CF mode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descr="\documentclass{article}&#10;\usepackage{amsmath}&#10;\pagestyle{empty}&#10;\begin{document}&#10;&#10;\begin{align*}&#10;{ SumI_-}\,[\Xi^0_c, \pi^+,\Xi^0]&amp;=- \sqrt{2}\,\mathcal{A}(\Xi^0_c\to \pi^0\Xi^0)-\mathcal{A}(\Xi^0_c\to \pi^+\Xi^-)\\&amp;~~~~~~-\mathcal{A}(\Xi^+_c\to \pi^+\Xi^0)=0&#10;\end{align*}&#10;&#10;&#10;\end{document}" title="IguanaTex Bitmap Display">
            <a:extLst>
              <a:ext uri="{FF2B5EF4-FFF2-40B4-BE49-F238E27FC236}">
                <a16:creationId xmlns:a16="http://schemas.microsoft.com/office/drawing/2014/main" id="{92587CF8-8FFF-6719-5D0B-E44A7B819C1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79893" y="2133727"/>
            <a:ext cx="6655308" cy="707136"/>
          </a:xfrm>
          <a:prstGeom prst="rect">
            <a:avLst/>
          </a:prstGeom>
        </p:spPr>
      </p:pic>
      <p:pic>
        <p:nvPicPr>
          <p:cNvPr id="30" name="图片 29" descr="\documentclass{article}&#10;\usepackage{amsmath}&#10;\pagestyle{empty}&#10;\begin{document}&#10;&#10;\begin{align*}&#10;{ SumI_-^2}\,[\Xi^0_c, \pi^+,\Sigma^+]&amp;=-\sqrt{2}\,{ SumI_-}\,[\Xi^0_c, \pi^+,\Sigma^0]-\sqrt{2}\,{ SumI_-}\,[\Xi^0_c, \pi^0,\Sigma^+]\\&amp;~~~~~~-{ SumI_-}\,[\Xi^+_c, \pi^+,\Sigma^+]\nonumber\\&amp;=2\,\big[\, 2\,\mathcal{A}( \Xi^0_c\to\pi^0\Sigma^0)-\mathcal{A}(\Xi^0_c\to\pi^-\Sigma^+)&#10;\\&amp;~~~~~-\mathcal{A}(\Xi^0_c\to\pi^+\Sigma^-)&#10;+\sqrt{2}\,\big(\mathcal{A}(\Xi^+_c\to\pi^0\Sigma^+)\\&amp;~~~~~~~~+&#10;\mathcal{A}(\Xi^+_c\to\pi^+\Sigma^0)\big)\big]=0&#10;\end{align*}&#10;&#10;&#10;\end{document}" title="IguanaTex Bitmap Display">
            <a:extLst>
              <a:ext uri="{FF2B5EF4-FFF2-40B4-BE49-F238E27FC236}">
                <a16:creationId xmlns:a16="http://schemas.microsoft.com/office/drawing/2014/main" id="{7274537D-E26A-C7FA-6946-883A475E2C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01779" y="3403600"/>
            <a:ext cx="7991857" cy="198272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BC4A54E-5526-FE50-916B-8579A4164098}"/>
              </a:ext>
            </a:extLst>
          </p:cNvPr>
          <p:cNvSpPr txBox="1"/>
          <p:nvPr/>
        </p:nvSpPr>
        <p:spPr>
          <a:xfrm>
            <a:off x="892363" y="5627554"/>
            <a:ext cx="2838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Other decay modes: 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 descr="\documentclass{article}&#10;\usepackage{amsmath}&#10;\pagestyle{empty}&#10;\begin{document}&#10;&#10;$[I_-]_{M_8,\mathcal{B}_8,\mathcal{B}_{c\overline 3}}$&#10;&#10;&#10;\end{document}" title="IguanaTex Bitmap Display">
            <a:extLst>
              <a:ext uri="{FF2B5EF4-FFF2-40B4-BE49-F238E27FC236}">
                <a16:creationId xmlns:a16="http://schemas.microsoft.com/office/drawing/2014/main" id="{07BD6C03-DF5F-0C9D-9722-B2906E2A016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35393" y="5718179"/>
            <a:ext cx="1341120" cy="280416"/>
          </a:xfrm>
          <a:prstGeom prst="rect">
            <a:avLst/>
          </a:prstGeom>
        </p:spPr>
      </p:pic>
      <p:pic>
        <p:nvPicPr>
          <p:cNvPr id="20" name="图片 19" descr="\documentclass{article}&#10;\usepackage{amsmath}&#10;\pagestyle{empty}&#10;\begin{document}&#10;&#10;$[I_-]_{X_{1},X_2,X_3}$&#10;&#10;&#10;\end{document}" title="IguanaTex Bitmap Display">
            <a:extLst>
              <a:ext uri="{FF2B5EF4-FFF2-40B4-BE49-F238E27FC236}">
                <a16:creationId xmlns:a16="http://schemas.microsoft.com/office/drawing/2014/main" id="{309552C1-B14C-4A34-6E3B-70A106B098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468518" y="5727323"/>
            <a:ext cx="1284732" cy="262128"/>
          </a:xfrm>
          <a:prstGeom prst="rect">
            <a:avLst/>
          </a:prstGeom>
        </p:spPr>
      </p:pic>
      <p:sp>
        <p:nvSpPr>
          <p:cNvPr id="22" name="箭头: 右 21">
            <a:extLst>
              <a:ext uri="{FF2B5EF4-FFF2-40B4-BE49-F238E27FC236}">
                <a16:creationId xmlns:a16="http://schemas.microsoft.com/office/drawing/2014/main" id="{2CCA04E7-1FFB-7045-9B89-A960BEA82EB6}"/>
              </a:ext>
            </a:extLst>
          </p:cNvPr>
          <p:cNvSpPr/>
          <p:nvPr/>
        </p:nvSpPr>
        <p:spPr>
          <a:xfrm>
            <a:off x="5681277" y="5793442"/>
            <a:ext cx="485522" cy="173337"/>
          </a:xfrm>
          <a:prstGeom prst="rightArrow">
            <a:avLst/>
          </a:prstGeom>
          <a:solidFill>
            <a:srgbClr val="2B4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7093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31BC0F5-271E-ADB8-A1A2-6FBB1207581A}"/>
              </a:ext>
            </a:extLst>
          </p:cNvPr>
          <p:cNvSpPr/>
          <p:nvPr/>
        </p:nvSpPr>
        <p:spPr>
          <a:xfrm>
            <a:off x="801779" y="5605009"/>
            <a:ext cx="7268759" cy="5553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3A23BEC-9D4B-3B00-9C5D-CAA2C5A974BD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</p:spTree>
    <p:extLst>
      <p:ext uri="{BB962C8B-B14F-4D97-AF65-F5344CB8AC3E}">
        <p14:creationId xmlns:p14="http://schemas.microsoft.com/office/powerpoint/2010/main" val="2495625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CB5F03-08FF-B03C-375F-D427577CC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>
            <a:extLst>
              <a:ext uri="{FF2B5EF4-FFF2-40B4-BE49-F238E27FC236}">
                <a16:creationId xmlns:a16="http://schemas.microsoft.com/office/drawing/2014/main" id="{D015F532-FE0E-51CD-C93E-E44962A95D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0" y="909320"/>
            <a:ext cx="7477125" cy="6616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75000"/>
                  </a:schemeClr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U-spin sum rules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400BF27-A540-9CCC-692E-370B3ECBB388}"/>
              </a:ext>
            </a:extLst>
          </p:cNvPr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14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51CD8D58-83ED-5D73-91FD-2E64180EB102}"/>
              </a:ext>
            </a:extLst>
          </p:cNvPr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0CDFF336-7D80-E7B0-3427-556AF52EF26F}"/>
              </a:ext>
            </a:extLst>
          </p:cNvPr>
          <p:cNvSpPr txBox="1"/>
          <p:nvPr/>
        </p:nvSpPr>
        <p:spPr>
          <a:xfrm>
            <a:off x="465661" y="3438173"/>
            <a:ext cx="5690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U-spin sum rules involve two or three decay types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D9030F3-6DB6-453E-8DDE-014273424A17}"/>
              </a:ext>
            </a:extLst>
          </p:cNvPr>
          <p:cNvSpPr txBox="1"/>
          <p:nvPr/>
        </p:nvSpPr>
        <p:spPr>
          <a:xfrm>
            <a:off x="465661" y="2526494"/>
            <a:ext cx="84687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U-spin sum rules generated by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2400" b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involve only the CF, SCS, or DCS transition.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B06409B-3D56-B7CB-4E44-FF9133B389CF}"/>
              </a:ext>
            </a:extLst>
          </p:cNvPr>
          <p:cNvSpPr/>
          <p:nvPr/>
        </p:nvSpPr>
        <p:spPr>
          <a:xfrm>
            <a:off x="1143522" y="1722585"/>
            <a:ext cx="4419078" cy="6616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7DAA721-426D-2AC8-5863-CFDEDE61A72A}"/>
              </a:ext>
            </a:extLst>
          </p:cNvPr>
          <p:cNvSpPr txBox="1"/>
          <p:nvPr/>
        </p:nvSpPr>
        <p:spPr>
          <a:xfrm>
            <a:off x="1226596" y="1833400"/>
            <a:ext cx="24214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U-spin sum rules:   </a:t>
            </a:r>
          </a:p>
        </p:txBody>
      </p:sp>
      <p:pic>
        <p:nvPicPr>
          <p:cNvPr id="15" name="图片 14" descr="\documentclass{article}&#10;\usepackage{amsmath}&#10;\pagestyle{empty}&#10;\begin{document}&#10;&#10;$[I_-]$&#10;&#10;&#10;\end{document}" title="IguanaTex Bitmap Display">
            <a:extLst>
              <a:ext uri="{FF2B5EF4-FFF2-40B4-BE49-F238E27FC236}">
                <a16:creationId xmlns:a16="http://schemas.microsoft.com/office/drawing/2014/main" id="{A39962F7-18C2-3EFF-0F4F-6EAA589962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38054" y="1951372"/>
            <a:ext cx="364236" cy="251460"/>
          </a:xfrm>
          <a:prstGeom prst="rect">
            <a:avLst/>
          </a:prstGeom>
        </p:spPr>
      </p:pic>
      <p:sp>
        <p:nvSpPr>
          <p:cNvPr id="16" name="箭头: 右 15">
            <a:extLst>
              <a:ext uri="{FF2B5EF4-FFF2-40B4-BE49-F238E27FC236}">
                <a16:creationId xmlns:a16="http://schemas.microsoft.com/office/drawing/2014/main" id="{CEE51716-F414-C109-A8C0-E1EF943BA9F1}"/>
              </a:ext>
            </a:extLst>
          </p:cNvPr>
          <p:cNvSpPr/>
          <p:nvPr/>
        </p:nvSpPr>
        <p:spPr>
          <a:xfrm>
            <a:off x="4286091" y="2034239"/>
            <a:ext cx="364236" cy="85725"/>
          </a:xfrm>
          <a:prstGeom prst="rightArrow">
            <a:avLst/>
          </a:prstGeom>
          <a:solidFill>
            <a:srgbClr val="2B4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7093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 descr="\documentclass{article}&#10;\usepackage{amsmath}&#10;\pagestyle{empty}&#10;\begin{document}&#10;&#10;$[U_-]$&#10;&#10;&#10;\end{document}" title="IguanaTex Bitmap Display">
            <a:extLst>
              <a:ext uri="{FF2B5EF4-FFF2-40B4-BE49-F238E27FC236}">
                <a16:creationId xmlns:a16="http://schemas.microsoft.com/office/drawing/2014/main" id="{F19D22E8-AEC9-1700-2E3C-6FDDEAC9AC7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65180" y="1966751"/>
            <a:ext cx="426720" cy="25146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2E3A1E3-B88E-0682-B530-4FCA7A2EBED5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pic>
        <p:nvPicPr>
          <p:cNvPr id="14" name="图片 13" descr="\documentclass{article}&#10;\usepackage{amsmath}&#10;\pagestyle{empty}&#10;\begin{document}&#10;&#10;$SH=0$&#10;&#10;&#10;\end{document}" title="IguanaTex Bitmap Display">
            <a:extLst>
              <a:ext uri="{FF2B5EF4-FFF2-40B4-BE49-F238E27FC236}">
                <a16:creationId xmlns:a16="http://schemas.microsoft.com/office/drawing/2014/main" id="{160DB2F2-9D90-0A92-F06B-4E2EC7D7C8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98576" y="4513724"/>
            <a:ext cx="842772" cy="18288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7E7FD410-FB2A-AB42-EDB0-66C1E0799D35}"/>
              </a:ext>
            </a:extLst>
          </p:cNvPr>
          <p:cNvSpPr/>
          <p:nvPr/>
        </p:nvSpPr>
        <p:spPr>
          <a:xfrm>
            <a:off x="833437" y="5516844"/>
            <a:ext cx="7477125" cy="86367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图片 24" descr="\documentclass{article}&#10;\usepackage{amsmath}&#10;\pagestyle{empty}&#10;\begin{document}&#10;&#10;\begin{align*}&#10;  \sum_\mu\left[(S_{M_8})_\alpha^\mu \mathcal{A}_{ \gamma\to\mu\beta } +  (S_{\mathcal{B}_8})_\beta^\mu \mathcal{A}_{\gamma\to \alpha\mu} + (S_{\mathcal{B}_{c\overline 3}})_\gamma^\mu \mathcal{A}_{\mu\to \alpha\beta}\right] = 0&#10;\end{align*}&#10;&#10;&#10;\end{document}" title="IguanaTex Bitmap Display">
            <a:extLst>
              <a:ext uri="{FF2B5EF4-FFF2-40B4-BE49-F238E27FC236}">
                <a16:creationId xmlns:a16="http://schemas.microsoft.com/office/drawing/2014/main" id="{EFED0972-E1E0-1C27-F35B-42CFC2BB599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94215" y="5650755"/>
            <a:ext cx="7233210" cy="699268"/>
          </a:xfrm>
          <a:prstGeom prst="rect">
            <a:avLst/>
          </a:prstGeom>
        </p:spPr>
      </p:pic>
      <p:pic>
        <p:nvPicPr>
          <p:cNvPr id="33" name="图片 32" descr="\documentclass{article}&#10;\usepackage{amsmath}&#10;\pagestyle{empty}&#10;\begin{document}&#10;\begin{eqnarray*}&#10;&amp;S=-\lambda U_3 -\lambda^2 U_- + U_+ =  \left( \begin{array}{ccc}&#10;   0   &amp; 0  &amp; 0 \\&#10;     0 &amp;   -\lambda  &amp; 1 \\&#10;    0 &amp; -\lambda^2 &amp; \lambda \\&#10;  \end{array}\right),&#10;\end{eqnarray*}&#10;&#10;&#10;\end{document}" title="IguanaTex Bitmap Display">
            <a:extLst>
              <a:ext uri="{FF2B5EF4-FFF2-40B4-BE49-F238E27FC236}">
                <a16:creationId xmlns:a16="http://schemas.microsoft.com/office/drawing/2014/main" id="{D328B36E-D6A0-4242-914D-58EE5C9109B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08115" y="4111046"/>
            <a:ext cx="5479919" cy="98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69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BFA28A-8B7E-70C4-C6D3-1005C086E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>
            <a:extLst>
              <a:ext uri="{FF2B5EF4-FFF2-40B4-BE49-F238E27FC236}">
                <a16:creationId xmlns:a16="http://schemas.microsoft.com/office/drawing/2014/main" id="{20844423-49FC-93D4-92C2-3AC05A149E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0" y="909320"/>
            <a:ext cx="8162290" cy="6616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75000"/>
                  </a:schemeClr>
                </a:solidFill>
              </a14:hiddenFill>
            </a:ext>
          </a:extLst>
        </p:spPr>
        <p:txBody>
          <a:bodyPr>
            <a:normAutofit fontScale="92500"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CPV in charm baryon decays into neutral kaons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B92EEB7-94C4-7048-5AC3-8D0C881C9ED9}"/>
              </a:ext>
            </a:extLst>
          </p:cNvPr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15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6CFC9DA1-90B2-66B8-2DE8-0B740760A1DE}"/>
              </a:ext>
            </a:extLst>
          </p:cNvPr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198ECFEA-E266-1709-2CFD-EEF7F62114D5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0798B8D-0292-5097-F849-8EBB74C42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411" y="1570989"/>
            <a:ext cx="3926050" cy="3267710"/>
          </a:xfrm>
          <a:prstGeom prst="rect">
            <a:avLst/>
          </a:prstGeom>
        </p:spPr>
      </p:pic>
      <p:pic>
        <p:nvPicPr>
          <p:cNvPr id="11" name="图片 10" descr="\documentclass{article}&#10;\usepackage{amsmath}&#10;\pagestyle{empty}&#10;\begin{document}&#10;&#10;\begin{align*}&#10; A_{CP}(t)\simeq&#10;\left(A_{CP}^{\overline K^0}(t)+A_{CP}^{\rm dir}(t)+A_{CP}^{\rm int}(t)\right)/{D(t)},&#10;\end{align*}&#10;&#10;&#10;\end{document}" title="IguanaTex Bitmap Display">
            <a:extLst>
              <a:ext uri="{FF2B5EF4-FFF2-40B4-BE49-F238E27FC236}">
                <a16:creationId xmlns:a16="http://schemas.microsoft.com/office/drawing/2014/main" id="{ADFFB0FA-83A3-2B04-BC78-653BC91E75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99839" y="4070240"/>
            <a:ext cx="4555236" cy="399887"/>
          </a:xfrm>
          <a:prstGeom prst="rect">
            <a:avLst/>
          </a:prstGeom>
        </p:spPr>
      </p:pic>
      <p:pic>
        <p:nvPicPr>
          <p:cNvPr id="26" name="图片 25" descr="\documentclass{article}&#10;\usepackage{amsmath}&#10;\pagestyle{empty}&#10;\begin{document}&#10;&#10;\begin{align*}&#10; &amp;\qquad A_{CP}(t_1\ll \tau_S\ll t_2 \ll \tau_L)\\&amp; \simeq \big[A_{CP}^{\overline K^0}+A_{CP}^{\text {dir}}+A_{CP}^{\text{int}}\big]/D\nonumber\\&amp;=&#10;  \frac{-2\mathcal{R}e(\epsilon)+2r_{\mathcal{B}}\sin\delta_{\mathcal{B}}\sin\phi&#10;  -4r_{\mathcal{B}}\mathcal{I}m(\epsilon)\cos\phi\sin\delta_{\mathcal{B}}}&#10; {1-2r_{\mathcal{B}}\cos\phi\cos\delta_{\mathcal{B}}}&#10;\end{align*}&#10;&#10;&#10;\end{document}" title="IguanaTex Bitmap Display">
            <a:extLst>
              <a:ext uri="{FF2B5EF4-FFF2-40B4-BE49-F238E27FC236}">
                <a16:creationId xmlns:a16="http://schemas.microsoft.com/office/drawing/2014/main" id="{4117F825-F909-A4A0-2364-B8B818C8CE5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2624" y="5000804"/>
            <a:ext cx="5080001" cy="1281102"/>
          </a:xfrm>
          <a:prstGeom prst="rect">
            <a:avLst/>
          </a:prstGeom>
        </p:spPr>
      </p:pic>
      <p:pic>
        <p:nvPicPr>
          <p:cNvPr id="28" name="图片 27" descr="\documentclass{article}&#10;\usepackage{amsmath}&#10;\pagestyle{empty}&#10;\begin{document}&#10;&#10;\begin{equation*}&#10;A_{CP}(t) \equiv\frac{\Gamma_{\pi\pi}(t)-\overline&#10;\Gamma_{\pi\pi}(t)}{\Gamma_{\pi\pi}(t)+\overline\Gamma_{\pi\pi}(t)},&#10;\end{equation*}&#10;&#10;&#10;\end{document}" title="IguanaTex Bitmap Display">
            <a:extLst>
              <a:ext uri="{FF2B5EF4-FFF2-40B4-BE49-F238E27FC236}">
                <a16:creationId xmlns:a16="http://schemas.microsoft.com/office/drawing/2014/main" id="{237B6A62-E6F6-090C-3F54-8215B16B392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14096" y="1839572"/>
            <a:ext cx="2593975" cy="561363"/>
          </a:xfrm>
          <a:prstGeom prst="rect">
            <a:avLst/>
          </a:prstGeom>
        </p:spPr>
      </p:pic>
      <p:pic>
        <p:nvPicPr>
          <p:cNvPr id="32" name="图片 31" descr="\documentclass{article}&#10;\usepackage{amsmath}&#10;\pagestyle{empty}&#10;\begin{document}&#10;&#10;\begin{align*}&#10;  \Gamma_{\pi\pi}(t)&amp;\equiv\Gamma(\mathcal{B}_{c\overline 3}\to \mathcal{B}K(t)(\to \pi^{+}\pi^{-})), \nonumber\\&#10;\overline\Gamma_{\pi\pi}(t)&amp;\equiv\Gamma(\overline {\mathcal{B}}_{c\overline 3}\to \overline{\mathcal{B}}K(t)&#10;(\to \pi^{+}\pi^{-})).&#10;\end{align*}&#10;&#10;&#10;\end{document}" title="IguanaTex Bitmap Display">
            <a:extLst>
              <a:ext uri="{FF2B5EF4-FFF2-40B4-BE49-F238E27FC236}">
                <a16:creationId xmlns:a16="http://schemas.microsoft.com/office/drawing/2014/main" id="{BE641A0C-3ED9-A36D-3F6C-69D18141751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04887" y="2833088"/>
            <a:ext cx="3670301" cy="633188"/>
          </a:xfrm>
          <a:prstGeom prst="rect">
            <a:avLst/>
          </a:prstGeom>
        </p:spPr>
      </p:pic>
      <p:sp>
        <p:nvSpPr>
          <p:cNvPr id="33" name="Rectangle 1">
            <a:extLst>
              <a:ext uri="{FF2B5EF4-FFF2-40B4-BE49-F238E27FC236}">
                <a16:creationId xmlns:a16="http://schemas.microsoft.com/office/drawing/2014/main" id="{6664A1AF-B5D4-B48E-6C16-5AF3FB92E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6152" y="5151275"/>
            <a:ext cx="2610698" cy="6526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[arXiv:1707.09297 [hep-ph]]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[arXiv:1709.09873 [hep-</a:t>
            </a:r>
            <a:r>
              <a:rPr lang="en-US" altLang="zh-CN" sz="1600" dirty="0" err="1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]]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347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7C0539-7D64-54B6-343C-D4D3087AE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>
            <a:extLst>
              <a:ext uri="{FF2B5EF4-FFF2-40B4-BE49-F238E27FC236}">
                <a16:creationId xmlns:a16="http://schemas.microsoft.com/office/drawing/2014/main" id="{7C0A7B06-8A2D-0C70-F741-9384037EAA50}"/>
              </a:ext>
            </a:extLst>
          </p:cNvPr>
          <p:cNvSpPr txBox="1"/>
          <p:nvPr/>
        </p:nvSpPr>
        <p:spPr>
          <a:xfrm>
            <a:off x="450889" y="1673863"/>
            <a:ext cx="84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U-spin sum rules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占位符 1">
            <a:extLst>
              <a:ext uri="{FF2B5EF4-FFF2-40B4-BE49-F238E27FC236}">
                <a16:creationId xmlns:a16="http://schemas.microsoft.com/office/drawing/2014/main" id="{BC2D97F1-DD2C-F915-E50F-24CC4261EB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0" y="909320"/>
            <a:ext cx="8162290" cy="6616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75000"/>
                  </a:schemeClr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U-spin analysis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D711F2C-EF44-79B8-2CCC-DF2784C0525C}"/>
              </a:ext>
            </a:extLst>
          </p:cNvPr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16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1FB12694-299E-739C-515E-3FD872280F02}"/>
              </a:ext>
            </a:extLst>
          </p:cNvPr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F72E93F8-FD8C-0053-5B20-C3B1D3D7BFF0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pic>
        <p:nvPicPr>
          <p:cNvPr id="30" name="图片 29" descr="\documentclass{article}&#10;\usepackage{amsmath}&#10;\pagestyle{empty}&#10;\begin{document}&#10;&#10;&#10;\begin{align*}&#10;r_{p}  = -\left|\frac{V^*_{cd}V_{us}}{V^*_{cs}V_{ud}}\right|&#10;\times r,\qquad&#10;r_{\Sigma^+}&amp;= -\left|\frac{V^*_{cd}V_{us}}{V^*_{cs}V_{ud}}\right|\times \frac{1}{r},&#10;\end{align*}&#10;&#10;\end{document}" title="IguanaTex Bitmap Display">
            <a:extLst>
              <a:ext uri="{FF2B5EF4-FFF2-40B4-BE49-F238E27FC236}">
                <a16:creationId xmlns:a16="http://schemas.microsoft.com/office/drawing/2014/main" id="{6AD05018-0EE7-5370-4A74-3C10B3D924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17524" y="3533901"/>
            <a:ext cx="5295900" cy="620268"/>
          </a:xfrm>
          <a:prstGeom prst="rect">
            <a:avLst/>
          </a:prstGeom>
        </p:spPr>
      </p:pic>
      <p:pic>
        <p:nvPicPr>
          <p:cNvPr id="52" name="图片 51" descr="\documentclass{article}&#10;\usepackage{amsmath}&#10;\pagestyle{empty}&#10;\begin{document}&#10;&#10;\begin{align*}&#10;  r = |\mathcal{A}_{1}/\mathcal{A}_{2}|&#10;\end{align*}&#10;&#10;&#10;\end{document}" title="IguanaTex Bitmap Display">
            <a:extLst>
              <a:ext uri="{FF2B5EF4-FFF2-40B4-BE49-F238E27FC236}">
                <a16:creationId xmlns:a16="http://schemas.microsoft.com/office/drawing/2014/main" id="{E48C8A3E-3A4F-A63C-62E4-C0E907D7C89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212164" y="1766837"/>
            <a:ext cx="1321308" cy="252984"/>
          </a:xfrm>
          <a:prstGeom prst="rect">
            <a:avLst/>
          </a:prstGeom>
        </p:spPr>
      </p:pic>
      <p:pic>
        <p:nvPicPr>
          <p:cNvPr id="15" name="图片 14" descr="\documentclass{article}&#10;\usepackage{amsmath}&#10;\pagestyle{empty}&#10;\begin{document}&#10;&#10;&#10;$\delta_{p} = -\delta_{\Sigma^+}$&#10;&#10;\end{document}" title="IguanaTex Bitmap Display">
            <a:extLst>
              <a:ext uri="{FF2B5EF4-FFF2-40B4-BE49-F238E27FC236}">
                <a16:creationId xmlns:a16="http://schemas.microsoft.com/office/drawing/2014/main" id="{0542B3A2-E545-4839-0649-6923A7C8C54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995668" y="3711652"/>
            <a:ext cx="1130808" cy="252984"/>
          </a:xfrm>
          <a:prstGeom prst="rect">
            <a:avLst/>
          </a:prstGeom>
        </p:spPr>
      </p:pic>
      <p:pic>
        <p:nvPicPr>
          <p:cNvPr id="17" name="图片 16" descr="\documentclass{article}&#10;\usepackage{amsmath}&#10;\pagestyle{empty}&#10;\begin{document}&#10;&#10;\begin{align*}&#10;\frac{\mathcal{A}(\Lambda_c^+\to pK^0)}{\mathcal{A}(\Xi_c^+\to \Sigma^+\overline K^0)} = \frac{V^*_{cd}V_{us}}{V^*_{cs}V_{ud}},&#10;\end{align*}&#10;&#10;&#10;\end{document}" title="IguanaTex Bitmap Display">
            <a:extLst>
              <a:ext uri="{FF2B5EF4-FFF2-40B4-BE49-F238E27FC236}">
                <a16:creationId xmlns:a16="http://schemas.microsoft.com/office/drawing/2014/main" id="{733F06AE-A441-FCE2-AEA4-3D94404F63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68375" y="2402904"/>
            <a:ext cx="3037332" cy="691896"/>
          </a:xfrm>
          <a:prstGeom prst="rect">
            <a:avLst/>
          </a:prstGeom>
        </p:spPr>
      </p:pic>
      <p:pic>
        <p:nvPicPr>
          <p:cNvPr id="36" name="图片 35" descr="\documentclass{article}&#10;\usepackage{amsmath}&#10;\pagestyle{empty}&#10;\begin{document}&#10;&#10;\begin{align*}&#10;\frac{\mathcal{A}(\Xi_c^+\to \Sigma^+K^0)}{\mathcal{A}(\Lambda_c^+\to p\overline K^0)} = \frac{V^*_{cd}V_{us}}{V^*_{cs}V_{ud}}&#10;\end{align*}&#10;&#10;&#10;\end{document}" title="IguanaTex Bitmap Display">
            <a:extLst>
              <a:ext uri="{FF2B5EF4-FFF2-40B4-BE49-F238E27FC236}">
                <a16:creationId xmlns:a16="http://schemas.microsoft.com/office/drawing/2014/main" id="{1BDA1652-DF0F-37D2-966A-9FBA38292CE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89932" y="2402904"/>
            <a:ext cx="2955036" cy="691896"/>
          </a:xfrm>
          <a:prstGeom prst="rect">
            <a:avLst/>
          </a:prstGeom>
        </p:spPr>
      </p:pic>
      <p:pic>
        <p:nvPicPr>
          <p:cNvPr id="5" name="图片 4" descr="\documentclass{article}&#10;\usepackage{amsmath}&#10;\pagestyle{empty}&#10;\begin{document}&#10;&#10;\begin{align*}&#10; &amp; \mathcal{B}r(\Lambda_c^+\to pK^0_S) = (16.1\pm 0.7)\times 10^{-3}\\&#10; &amp; \mathcal{B}r(\Xi_c^+\to \Sigma^+K^0_S) = (1.94\pm 0.90)\times 10^{-3}&#10;\end{align*}&#10;&#10;&#10;\end{document}" title="IguanaTex Bitmap Display">
            <a:extLst>
              <a:ext uri="{FF2B5EF4-FFF2-40B4-BE49-F238E27FC236}">
                <a16:creationId xmlns:a16="http://schemas.microsoft.com/office/drawing/2014/main" id="{A3CBC91B-8A53-633C-614F-D2E58448845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01675" y="4616699"/>
            <a:ext cx="4482084" cy="701040"/>
          </a:xfrm>
          <a:prstGeom prst="rect">
            <a:avLst/>
          </a:prstGeom>
        </p:spPr>
      </p:pic>
      <p:pic>
        <p:nvPicPr>
          <p:cNvPr id="9" name="图片 8" descr="\documentclass{article}&#10;\usepackage{amsmath}&#10;\pagestyle{empty}&#10;\begin{document}&#10;&#10;\begin{align*}&#10;  &amp;r_p = (-1.14\pm 0.26\pm 0.32\pm 0.34)\times 10^{-2}\\&#10;  &amp;r_{\Sigma^+} = (-23.2\pm 5.4\pm 1.5\pm 7.0)\times 10^{-2}&#10;\end{align*}&#10;&#10;&#10;\end{document}" title="IguanaTex Bitmap Display">
            <a:extLst>
              <a:ext uri="{FF2B5EF4-FFF2-40B4-BE49-F238E27FC236}">
                <a16:creationId xmlns:a16="http://schemas.microsoft.com/office/drawing/2014/main" id="{0C93688E-2A68-6CC6-201D-E50592070F8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371884" y="5747197"/>
            <a:ext cx="4492752" cy="697992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0D108261-62B4-988B-ACF6-04DAB08F21F1}"/>
              </a:ext>
            </a:extLst>
          </p:cNvPr>
          <p:cNvSpPr/>
          <p:nvPr/>
        </p:nvSpPr>
        <p:spPr>
          <a:xfrm>
            <a:off x="2105184" y="5659084"/>
            <a:ext cx="4978971" cy="86367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4EE4561-8770-8F00-91BA-7D1FB2B0490D}"/>
              </a:ext>
            </a:extLst>
          </p:cNvPr>
          <p:cNvSpPr/>
          <p:nvPr/>
        </p:nvSpPr>
        <p:spPr>
          <a:xfrm>
            <a:off x="7047198" y="1665816"/>
            <a:ext cx="1645913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箭头: 右 52">
            <a:extLst>
              <a:ext uri="{FF2B5EF4-FFF2-40B4-BE49-F238E27FC236}">
                <a16:creationId xmlns:a16="http://schemas.microsoft.com/office/drawing/2014/main" id="{E710D456-0B62-797F-8DDE-824D9ABE4F75}"/>
              </a:ext>
            </a:extLst>
          </p:cNvPr>
          <p:cNvSpPr/>
          <p:nvPr/>
        </p:nvSpPr>
        <p:spPr>
          <a:xfrm>
            <a:off x="1200857" y="5948680"/>
            <a:ext cx="519549" cy="1572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A6D144DD-5A47-8E52-F654-A93111645D7D}"/>
              </a:ext>
            </a:extLst>
          </p:cNvPr>
          <p:cNvCxnSpPr>
            <a:cxnSpLocks/>
          </p:cNvCxnSpPr>
          <p:nvPr/>
        </p:nvCxnSpPr>
        <p:spPr>
          <a:xfrm>
            <a:off x="34183" y="4402682"/>
            <a:ext cx="90756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B1E8460D-79DF-58FF-2C86-DA27890406A4}"/>
              </a:ext>
            </a:extLst>
          </p:cNvPr>
          <p:cNvSpPr txBox="1"/>
          <p:nvPr/>
        </p:nvSpPr>
        <p:spPr>
          <a:xfrm>
            <a:off x="5881775" y="4777179"/>
            <a:ext cx="3122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I. Adachi </a:t>
            </a:r>
            <a:r>
              <a:rPr lang="en-US" altLang="zh-CN" sz="1600" i="1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et al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[Belle-II and Belle], [arXiv:2503.17643 [hep-ex]].</a:t>
            </a:r>
            <a:endParaRPr lang="zh-CN" altLang="en-US" sz="1600" dirty="0">
              <a:solidFill>
                <a:srgbClr val="66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453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08F86D-FC6D-F41D-08B4-731D761E7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>
            <a:extLst>
              <a:ext uri="{FF2B5EF4-FFF2-40B4-BE49-F238E27FC236}">
                <a16:creationId xmlns:a16="http://schemas.microsoft.com/office/drawing/2014/main" id="{AB7FEDB5-7AC4-3040-D25B-2FD45FC53DD1}"/>
              </a:ext>
            </a:extLst>
          </p:cNvPr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17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9D5CDEE-0CCD-DC26-D059-15B8A7720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558"/>
            <a:ext cx="9144000" cy="26616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BF67BEB-CE7A-20E9-2785-36B536ED1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8369"/>
            <a:ext cx="9144000" cy="30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86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5C8926-836D-EEBF-2CA4-C1BD96B82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>
            <a:extLst>
              <a:ext uri="{FF2B5EF4-FFF2-40B4-BE49-F238E27FC236}">
                <a16:creationId xmlns:a16="http://schemas.microsoft.com/office/drawing/2014/main" id="{CC50F8AC-5D4B-185C-1C08-FDC12E294B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0" y="909320"/>
            <a:ext cx="7477125" cy="6616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75000"/>
                  </a:schemeClr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CPV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3C5B3DA-53CE-2887-72D8-4EA7B07B1B1F}"/>
              </a:ext>
            </a:extLst>
          </p:cNvPr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18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9F44D433-C5DD-46D7-FEBC-B1332921EA36}"/>
              </a:ext>
            </a:extLst>
          </p:cNvPr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165AA271-CDF7-7A75-B477-CC7C8CD90F85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70F71C0-55FF-64E7-4055-CCC9042556E2}"/>
              </a:ext>
            </a:extLst>
          </p:cNvPr>
          <p:cNvSpPr txBox="1"/>
          <p:nvPr/>
        </p:nvSpPr>
        <p:spPr>
          <a:xfrm>
            <a:off x="493070" y="5075257"/>
            <a:ext cx="8153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: verify interference between the hadron decay and neutral final-state kaon mixing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 descr="\documentclass{article}&#10;\usepackage{amsmath}&#10;\pagestyle{empty}&#10;\begin{document}&#10;&#10;$\Xi^+_c\to \Sigma^+K^0_S$&#10;&#10;&#10;\end{document}" title="IguanaTex Bitmap Display">
            <a:extLst>
              <a:ext uri="{FF2B5EF4-FFF2-40B4-BE49-F238E27FC236}">
                <a16:creationId xmlns:a16="http://schemas.microsoft.com/office/drawing/2014/main" id="{9B2D5D02-CDA0-8AA4-1FEF-305BB5AB481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8725" y="5132586"/>
            <a:ext cx="1372562" cy="2754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7EAC52-8EC6-355D-E772-7C3DF80F7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70990"/>
            <a:ext cx="9144000" cy="308932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EE77E39-6096-D9EA-6CDE-18590F10E66F}"/>
              </a:ext>
            </a:extLst>
          </p:cNvPr>
          <p:cNvSpPr txBox="1"/>
          <p:nvPr/>
        </p:nvSpPr>
        <p:spPr>
          <a:xfrm>
            <a:off x="493070" y="5948194"/>
            <a:ext cx="587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: search for new physics beyond the SM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 descr="\documentclass{article}&#10;\usepackage{amsmath}&#10;\pagestyle{empty}&#10;\begin{document}&#10;&#10;$\Lambda_c^+\to pK^0_S$&#10;&#10;&#10;\end{document}" title="IguanaTex Bitmap Display">
            <a:extLst>
              <a:ext uri="{FF2B5EF4-FFF2-40B4-BE49-F238E27FC236}">
                <a16:creationId xmlns:a16="http://schemas.microsoft.com/office/drawing/2014/main" id="{72928458-639F-D832-63EA-832B627AB59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7271" y="6018912"/>
            <a:ext cx="1163012" cy="27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13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909F7-1325-765F-5473-C70D2F449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614C25E1-BD71-1972-F07C-35A450DD63A4}"/>
              </a:ext>
            </a:extLst>
          </p:cNvPr>
          <p:cNvSpPr txBox="1"/>
          <p:nvPr/>
        </p:nvSpPr>
        <p:spPr>
          <a:xfrm>
            <a:off x="181720" y="1002554"/>
            <a:ext cx="289261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</a:t>
            </a:r>
            <a:r>
              <a:rPr lang="en-US" altLang="zh-CN" sz="4400" b="1" i="0" dirty="0">
                <a:solidFill>
                  <a:srgbClr val="0070C0"/>
                </a:solidFill>
                <a:effectLst/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ontents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1C0C35B6-A695-3B39-CEA8-C484A990C42A}"/>
              </a:ext>
            </a:extLst>
          </p:cNvPr>
          <p:cNvCxnSpPr/>
          <p:nvPr/>
        </p:nvCxnSpPr>
        <p:spPr>
          <a:xfrm>
            <a:off x="0" y="74676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" name="组合 2">
            <a:extLst>
              <a:ext uri="{FF2B5EF4-FFF2-40B4-BE49-F238E27FC236}">
                <a16:creationId xmlns:a16="http://schemas.microsoft.com/office/drawing/2014/main" id="{7751D749-B16E-DFFC-94FD-E214C06AC07E}"/>
              </a:ext>
            </a:extLst>
          </p:cNvPr>
          <p:cNvGrpSpPr/>
          <p:nvPr/>
        </p:nvGrpSpPr>
        <p:grpSpPr bwMode="auto">
          <a:xfrm>
            <a:off x="1294765" y="1860071"/>
            <a:ext cx="4972685" cy="779103"/>
            <a:chOff x="-158723" y="-29072"/>
            <a:chExt cx="4345027" cy="862916"/>
          </a:xfrm>
        </p:grpSpPr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E041ED49-F5C3-B72C-5F0D-4C27EAA85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879" y="-127"/>
              <a:ext cx="3873425" cy="805026"/>
            </a:xfrm>
            <a:prstGeom prst="roundRect">
              <a:avLst>
                <a:gd name="adj" fmla="val 8176"/>
              </a:avLst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4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Motivation</a:t>
              </a:r>
              <a:endParaRPr lang="zh-CN" altLang="en-US" sz="24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1" name="椭圆 17">
              <a:extLst>
                <a:ext uri="{FF2B5EF4-FFF2-40B4-BE49-F238E27FC236}">
                  <a16:creationId xmlns:a16="http://schemas.microsoft.com/office/drawing/2014/main" id="{C02F6890-F982-6386-E829-9A6DBFD17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723" y="-29072"/>
              <a:ext cx="706919" cy="862916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 charset="0"/>
                  <a:ea typeface="Arial Unicode MS" pitchFamily="34" charset="-122"/>
                  <a:cs typeface="Times New Roman" panose="02020603050405020304" charset="0"/>
                  <a:sym typeface="Arial Unicode MS" pitchFamily="34" charset="-122"/>
                </a:rPr>
                <a:t>1</a:t>
              </a:r>
            </a:p>
          </p:txBody>
        </p:sp>
      </p:grpSp>
      <p:grpSp>
        <p:nvGrpSpPr>
          <p:cNvPr id="12" name="组合 2">
            <a:extLst>
              <a:ext uri="{FF2B5EF4-FFF2-40B4-BE49-F238E27FC236}">
                <a16:creationId xmlns:a16="http://schemas.microsoft.com/office/drawing/2014/main" id="{B96A93A6-F45D-933F-9585-BBECC4DB48EE}"/>
              </a:ext>
            </a:extLst>
          </p:cNvPr>
          <p:cNvGrpSpPr/>
          <p:nvPr/>
        </p:nvGrpSpPr>
        <p:grpSpPr bwMode="auto">
          <a:xfrm>
            <a:off x="1874551" y="2754475"/>
            <a:ext cx="6026126" cy="766800"/>
            <a:chOff x="167754" y="-19878"/>
            <a:chExt cx="2778979" cy="859812"/>
          </a:xfrm>
        </p:grpSpPr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87DF8287-9096-6692-E514-FD6E83A5A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73" y="3590"/>
              <a:ext cx="2539460" cy="808148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 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Flavor symmetry</a:t>
              </a:r>
            </a:p>
          </p:txBody>
        </p:sp>
        <p:sp>
          <p:nvSpPr>
            <p:cNvPr id="14" name="椭圆 17">
              <a:extLst>
                <a:ext uri="{FF2B5EF4-FFF2-40B4-BE49-F238E27FC236}">
                  <a16:creationId xmlns:a16="http://schemas.microsoft.com/office/drawing/2014/main" id="{14DF68B6-240D-FAEE-1ED7-3F253E924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54" y="-19878"/>
              <a:ext cx="373091" cy="859812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/>
                  <a:ea typeface="Arial Unicode MS" pitchFamily="34" charset="-122"/>
                  <a:cs typeface="Times New Roman" panose="02020603050405020304"/>
                  <a:sym typeface="Arial Unicode MS" pitchFamily="34" charset="-122"/>
                </a:rPr>
                <a:t>2</a:t>
              </a:r>
              <a:endParaRPr lang="zh-CN" altLang="en-US" sz="2100" b="1" dirty="0">
                <a:latin typeface="Times New Roman" panose="02020603050405020304"/>
                <a:ea typeface="Arial Unicode MS" pitchFamily="34" charset="-122"/>
                <a:cs typeface="Times New Roman" panose="02020603050405020304"/>
                <a:sym typeface="Arial Unicode MS" pitchFamily="34" charset="-122"/>
              </a:endParaRPr>
            </a:p>
          </p:txBody>
        </p:sp>
      </p:grpSp>
      <p:grpSp>
        <p:nvGrpSpPr>
          <p:cNvPr id="15" name="组合 2">
            <a:extLst>
              <a:ext uri="{FF2B5EF4-FFF2-40B4-BE49-F238E27FC236}">
                <a16:creationId xmlns:a16="http://schemas.microsoft.com/office/drawing/2014/main" id="{6592A36C-764B-EAF5-A398-95B877A1C2D8}"/>
              </a:ext>
            </a:extLst>
          </p:cNvPr>
          <p:cNvGrpSpPr/>
          <p:nvPr/>
        </p:nvGrpSpPr>
        <p:grpSpPr bwMode="auto">
          <a:xfrm>
            <a:off x="2566214" y="3658492"/>
            <a:ext cx="5334463" cy="767160"/>
            <a:chOff x="-89608" y="1"/>
            <a:chExt cx="4072579" cy="85851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FE450DE-3926-1623-F9AF-7EF1D7358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21" y="1"/>
              <a:ext cx="3670450" cy="806546"/>
            </a:xfrm>
            <a:prstGeom prst="roundRect">
              <a:avLst>
                <a:gd name="adj" fmla="val 8176"/>
              </a:avLst>
            </a:prstGeom>
            <a:grpFill/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4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Topological amplitudes</a:t>
              </a:r>
              <a:endParaRPr lang="zh-CN" altLang="en-US" sz="24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7" name="椭圆 17">
              <a:extLst>
                <a:ext uri="{FF2B5EF4-FFF2-40B4-BE49-F238E27FC236}">
                  <a16:creationId xmlns:a16="http://schemas.microsoft.com/office/drawing/2014/main" id="{4965858F-482B-5609-9D48-E42293D18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9608" y="7583"/>
              <a:ext cx="617655" cy="850930"/>
            </a:xfrm>
            <a:prstGeom prst="ellipse">
              <a:avLst/>
            </a:prstGeom>
            <a:grpFill/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/>
                  <a:ea typeface="Arial Unicode MS" pitchFamily="34" charset="-122"/>
                  <a:cs typeface="Times New Roman" panose="02020603050405020304"/>
                  <a:sym typeface="Arial Unicode MS" pitchFamily="34" charset="-122"/>
                </a:rPr>
                <a:t>3</a:t>
              </a:r>
              <a:endParaRPr lang="zh-CN" altLang="en-US" sz="2100" b="1" dirty="0">
                <a:latin typeface="Times New Roman" panose="02020603050405020304"/>
                <a:ea typeface="Arial Unicode MS" pitchFamily="34" charset="-122"/>
                <a:cs typeface="Times New Roman" panose="02020603050405020304"/>
                <a:sym typeface="Arial Unicode MS" pitchFamily="34" charset="-122"/>
              </a:endParaRPr>
            </a:p>
          </p:txBody>
        </p:sp>
      </p:grpSp>
      <p:grpSp>
        <p:nvGrpSpPr>
          <p:cNvPr id="6" name="组合 2">
            <a:extLst>
              <a:ext uri="{FF2B5EF4-FFF2-40B4-BE49-F238E27FC236}">
                <a16:creationId xmlns:a16="http://schemas.microsoft.com/office/drawing/2014/main" id="{00EEF1C9-549B-AC52-12A5-969C583D367F}"/>
              </a:ext>
            </a:extLst>
          </p:cNvPr>
          <p:cNvGrpSpPr/>
          <p:nvPr/>
        </p:nvGrpSpPr>
        <p:grpSpPr bwMode="auto">
          <a:xfrm>
            <a:off x="3235651" y="4594790"/>
            <a:ext cx="3532618" cy="760385"/>
            <a:chOff x="-104071" y="-6001"/>
            <a:chExt cx="2706851" cy="850930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218ACF29-5751-F621-E92B-AAFB89738C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02" y="16190"/>
              <a:ext cx="2298078" cy="806546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Summary</a:t>
              </a:r>
              <a:endParaRPr kumimoji="0" lang="en-US" altLang="zh-CN" sz="2400" b="1" i="0" u="none" strike="noStrike" kern="1200" cap="none" spc="0" normalizeH="0" baseline="0" noProof="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椭圆 17">
              <a:extLst>
                <a:ext uri="{FF2B5EF4-FFF2-40B4-BE49-F238E27FC236}">
                  <a16:creationId xmlns:a16="http://schemas.microsoft.com/office/drawing/2014/main" id="{17D8560A-258F-3ABD-9998-F35DDCA9D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4071" y="-6001"/>
              <a:ext cx="617655" cy="85093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/>
                  <a:ea typeface="Arial Unicode MS" pitchFamily="34" charset="-122"/>
                  <a:cs typeface="Times New Roman" panose="02020603050405020304"/>
                  <a:sym typeface="Arial Unicode MS" pitchFamily="34" charset="-122"/>
                </a:rPr>
                <a:t>4</a:t>
              </a:r>
              <a:endParaRPr lang="zh-CN" altLang="en-US" sz="2100" b="1" dirty="0">
                <a:latin typeface="Times New Roman" panose="02020603050405020304"/>
                <a:ea typeface="Arial Unicode MS" pitchFamily="34" charset="-122"/>
                <a:cs typeface="Times New Roman" panose="02020603050405020304"/>
                <a:sym typeface="Arial Unicode MS" pitchFamily="34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A707F89F-E9E9-57D1-EA70-37D3E4966D32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</p:spTree>
    <p:extLst>
      <p:ext uri="{BB962C8B-B14F-4D97-AF65-F5344CB8AC3E}">
        <p14:creationId xmlns:p14="http://schemas.microsoft.com/office/powerpoint/2010/main" val="51669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1720" y="1002554"/>
            <a:ext cx="289261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</a:t>
            </a:r>
            <a:r>
              <a:rPr lang="en-US" altLang="zh-CN" sz="4400" b="1" i="0" dirty="0">
                <a:solidFill>
                  <a:srgbClr val="0070C0"/>
                </a:solidFill>
                <a:effectLst/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ontents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0" y="74676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" name="组合 2"/>
          <p:cNvGrpSpPr/>
          <p:nvPr/>
        </p:nvGrpSpPr>
        <p:grpSpPr bwMode="auto">
          <a:xfrm>
            <a:off x="1294765" y="1860071"/>
            <a:ext cx="4972685" cy="779103"/>
            <a:chOff x="-158723" y="-29072"/>
            <a:chExt cx="4345027" cy="862916"/>
          </a:xfrm>
        </p:grpSpPr>
        <p:sp>
          <p:nvSpPr>
            <p:cNvPr id="8" name="TextBox 16"/>
            <p:cNvSpPr>
              <a:spLocks noChangeArrowheads="1"/>
            </p:cNvSpPr>
            <p:nvPr/>
          </p:nvSpPr>
          <p:spPr bwMode="auto">
            <a:xfrm>
              <a:off x="312879" y="-127"/>
              <a:ext cx="3873425" cy="805026"/>
            </a:xfrm>
            <a:prstGeom prst="roundRect">
              <a:avLst>
                <a:gd name="adj" fmla="val 8176"/>
              </a:avLst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4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Motivation</a:t>
              </a:r>
              <a:endParaRPr lang="zh-CN" altLang="en-US" sz="24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1" name="椭圆 17"/>
            <p:cNvSpPr>
              <a:spLocks noChangeArrowheads="1"/>
            </p:cNvSpPr>
            <p:nvPr/>
          </p:nvSpPr>
          <p:spPr bwMode="auto">
            <a:xfrm>
              <a:off x="-158723" y="-29072"/>
              <a:ext cx="706919" cy="862916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 charset="0"/>
                  <a:ea typeface="Arial Unicode MS" pitchFamily="34" charset="-122"/>
                  <a:cs typeface="Times New Roman" panose="02020603050405020304" charset="0"/>
                  <a:sym typeface="Arial Unicode MS" pitchFamily="34" charset="-122"/>
                </a:rPr>
                <a:t>1</a:t>
              </a:r>
            </a:p>
          </p:txBody>
        </p:sp>
      </p:grpSp>
      <p:grpSp>
        <p:nvGrpSpPr>
          <p:cNvPr id="12" name="组合 2"/>
          <p:cNvGrpSpPr/>
          <p:nvPr/>
        </p:nvGrpSpPr>
        <p:grpSpPr bwMode="auto">
          <a:xfrm>
            <a:off x="1874551" y="2754475"/>
            <a:ext cx="6026126" cy="766800"/>
            <a:chOff x="167754" y="-19878"/>
            <a:chExt cx="2778979" cy="859812"/>
          </a:xfrm>
        </p:grpSpPr>
        <p:sp>
          <p:nvSpPr>
            <p:cNvPr id="13" name="TextBox 16"/>
            <p:cNvSpPr>
              <a:spLocks noChangeArrowheads="1"/>
            </p:cNvSpPr>
            <p:nvPr/>
          </p:nvSpPr>
          <p:spPr bwMode="auto">
            <a:xfrm>
              <a:off x="407273" y="3590"/>
              <a:ext cx="2539460" cy="808148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 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Flavor symmetry</a:t>
              </a:r>
            </a:p>
          </p:txBody>
        </p:sp>
        <p:sp>
          <p:nvSpPr>
            <p:cNvPr id="14" name="椭圆 17"/>
            <p:cNvSpPr>
              <a:spLocks noChangeArrowheads="1"/>
            </p:cNvSpPr>
            <p:nvPr/>
          </p:nvSpPr>
          <p:spPr bwMode="auto">
            <a:xfrm>
              <a:off x="167754" y="-19878"/>
              <a:ext cx="373091" cy="859812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/>
                  <a:ea typeface="Arial Unicode MS" pitchFamily="34" charset="-122"/>
                  <a:cs typeface="Times New Roman" panose="02020603050405020304"/>
                  <a:sym typeface="Arial Unicode MS" pitchFamily="34" charset="-122"/>
                </a:rPr>
                <a:t>2</a:t>
              </a:r>
              <a:endParaRPr lang="zh-CN" altLang="en-US" sz="2100" b="1" dirty="0">
                <a:latin typeface="Times New Roman" panose="02020603050405020304"/>
                <a:ea typeface="Arial Unicode MS" pitchFamily="34" charset="-122"/>
                <a:cs typeface="Times New Roman" panose="02020603050405020304"/>
                <a:sym typeface="Arial Unicode MS" pitchFamily="34" charset="-122"/>
              </a:endParaRPr>
            </a:p>
          </p:txBody>
        </p:sp>
      </p:grpSp>
      <p:grpSp>
        <p:nvGrpSpPr>
          <p:cNvPr id="15" name="组合 2"/>
          <p:cNvGrpSpPr/>
          <p:nvPr/>
        </p:nvGrpSpPr>
        <p:grpSpPr bwMode="auto">
          <a:xfrm>
            <a:off x="2566214" y="3658492"/>
            <a:ext cx="5334463" cy="767160"/>
            <a:chOff x="-89608" y="1"/>
            <a:chExt cx="4072579" cy="858512"/>
          </a:xfrm>
        </p:grpSpPr>
        <p:sp>
          <p:nvSpPr>
            <p:cNvPr id="16" name="TextBox 16"/>
            <p:cNvSpPr>
              <a:spLocks noChangeArrowheads="1"/>
            </p:cNvSpPr>
            <p:nvPr/>
          </p:nvSpPr>
          <p:spPr bwMode="auto">
            <a:xfrm>
              <a:off x="312521" y="1"/>
              <a:ext cx="3670450" cy="806546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4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Topological amplitudes</a:t>
              </a:r>
              <a:endParaRPr lang="zh-CN" altLang="en-US" sz="24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7" name="椭圆 17"/>
            <p:cNvSpPr>
              <a:spLocks noChangeArrowheads="1"/>
            </p:cNvSpPr>
            <p:nvPr/>
          </p:nvSpPr>
          <p:spPr bwMode="auto">
            <a:xfrm>
              <a:off x="-89608" y="7583"/>
              <a:ext cx="617655" cy="85093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/>
                  <a:ea typeface="Arial Unicode MS" pitchFamily="34" charset="-122"/>
                  <a:cs typeface="Times New Roman" panose="02020603050405020304"/>
                  <a:sym typeface="Arial Unicode MS" pitchFamily="34" charset="-122"/>
                </a:rPr>
                <a:t>3</a:t>
              </a:r>
              <a:endParaRPr lang="zh-CN" altLang="en-US" sz="2100" b="1" dirty="0">
                <a:latin typeface="Times New Roman" panose="02020603050405020304"/>
                <a:ea typeface="Arial Unicode MS" pitchFamily="34" charset="-122"/>
                <a:cs typeface="Times New Roman" panose="02020603050405020304"/>
                <a:sym typeface="Arial Unicode MS" pitchFamily="34" charset="-122"/>
              </a:endParaRPr>
            </a:p>
          </p:txBody>
        </p:sp>
      </p:grpSp>
      <p:grpSp>
        <p:nvGrpSpPr>
          <p:cNvPr id="6" name="组合 2">
            <a:extLst>
              <a:ext uri="{FF2B5EF4-FFF2-40B4-BE49-F238E27FC236}">
                <a16:creationId xmlns:a16="http://schemas.microsoft.com/office/drawing/2014/main" id="{1C41D869-B16E-D1DB-5FAE-94D8E9963ABC}"/>
              </a:ext>
            </a:extLst>
          </p:cNvPr>
          <p:cNvGrpSpPr/>
          <p:nvPr/>
        </p:nvGrpSpPr>
        <p:grpSpPr bwMode="auto">
          <a:xfrm>
            <a:off x="3235651" y="4594790"/>
            <a:ext cx="3532618" cy="760385"/>
            <a:chOff x="-104071" y="-6001"/>
            <a:chExt cx="2706851" cy="850930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B6C79AFD-2488-31C8-319F-07D9CD0A3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02" y="16190"/>
              <a:ext cx="2298078" cy="806546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Summary</a:t>
              </a:r>
              <a:endParaRPr kumimoji="0" lang="en-US" altLang="zh-CN" sz="2400" b="1" i="0" u="none" strike="noStrike" kern="1200" cap="none" spc="0" normalizeH="0" baseline="0" noProof="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椭圆 17">
              <a:extLst>
                <a:ext uri="{FF2B5EF4-FFF2-40B4-BE49-F238E27FC236}">
                  <a16:creationId xmlns:a16="http://schemas.microsoft.com/office/drawing/2014/main" id="{26385E53-2F71-7B27-253C-8D0ACBA27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4071" y="-6001"/>
              <a:ext cx="617655" cy="85093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/>
                  <a:ea typeface="Arial Unicode MS" pitchFamily="34" charset="-122"/>
                  <a:cs typeface="Times New Roman" panose="02020603050405020304"/>
                  <a:sym typeface="Arial Unicode MS" pitchFamily="34" charset="-122"/>
                </a:rPr>
                <a:t>4</a:t>
              </a:r>
              <a:endParaRPr lang="zh-CN" altLang="en-US" sz="2100" b="1" dirty="0">
                <a:latin typeface="Times New Roman" panose="02020603050405020304"/>
                <a:ea typeface="Arial Unicode MS" pitchFamily="34" charset="-122"/>
                <a:cs typeface="Times New Roman" panose="02020603050405020304"/>
                <a:sym typeface="Arial Unicode MS" pitchFamily="34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9CC8CC03-624A-0EBD-9AC5-AA0DFA73D8A1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</p:spTree>
    <p:extLst>
      <p:ext uri="{BB962C8B-B14F-4D97-AF65-F5344CB8AC3E}">
        <p14:creationId xmlns:p14="http://schemas.microsoft.com/office/powerpoint/2010/main" val="3103441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Topology            Invariant Tensor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20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箭头: 左右 2">
            <a:extLst>
              <a:ext uri="{FF2B5EF4-FFF2-40B4-BE49-F238E27FC236}">
                <a16:creationId xmlns:a16="http://schemas.microsoft.com/office/drawing/2014/main" id="{7F49D9B9-ED0E-EED1-13CB-9AB0BA7862ED}"/>
              </a:ext>
            </a:extLst>
          </p:cNvPr>
          <p:cNvSpPr/>
          <p:nvPr/>
        </p:nvSpPr>
        <p:spPr>
          <a:xfrm>
            <a:off x="2123440" y="1142327"/>
            <a:ext cx="772358" cy="159799"/>
          </a:xfrm>
          <a:prstGeom prst="leftRightArrow">
            <a:avLst/>
          </a:prstGeom>
          <a:solidFill>
            <a:srgbClr val="367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 descr="\documentclass{article}&#10;\usepackage{amsmath}&#10;\pagestyle{empty}&#10;\begin{document}&#10;&#10;\begin{align*}&#10;\mathcal{A}(\mathcal{B}^\gamma_{c\overline 3}\to \mathcal{B}_{8}^\alpha M^\beta)&amp; = \langle \mathcal{B}_{8}^\alpha M^\beta |\mathcal{H}_{\rm eff}| \mathcal{B}^\gamma_{c\overline 3}\rangle\nonumber\\&amp;=\sum_p \sum_{\rm Per.}\,\langle \mathcal{B}_{8}^{ijk} M^l_m |\mathcal{O}_{np}^q|[\mathcal{B}_{c\overline 3}]_{rs}\rangle \times (\mathcal{B}_{8}^\alpha)^{ijk}(M^\beta)^l_m H_{np}^q(\mathcal{B}^\gamma_{c\overline 3})_{rs}\\&amp; =\sum_\omega X^{(p)}_{\omega}(C^{(p)}_\omega)_{\alpha\beta\gamma}&#10;\end{align*}&#10;&#10;&#10;\end{document}" title="IguanaTex Bitmap Display">
            <a:extLst>
              <a:ext uri="{FF2B5EF4-FFF2-40B4-BE49-F238E27FC236}">
                <a16:creationId xmlns:a16="http://schemas.microsoft.com/office/drawing/2014/main" id="{6761E7E5-C141-2601-3559-F674232397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8732" y="1689340"/>
            <a:ext cx="8557039" cy="171754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0C20E2D-8061-EC51-13A6-3D203120AA72}"/>
              </a:ext>
            </a:extLst>
          </p:cNvPr>
          <p:cNvSpPr txBox="1"/>
          <p:nvPr/>
        </p:nvSpPr>
        <p:spPr>
          <a:xfrm>
            <a:off x="1668269" y="3642876"/>
            <a:ext cx="3436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matrix element, mode-independent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5C9233B-52EF-EFFB-1E5B-8EEBE5C04BAA}"/>
              </a:ext>
            </a:extLst>
          </p:cNvPr>
          <p:cNvSpPr txBox="1"/>
          <p:nvPr/>
        </p:nvSpPr>
        <p:spPr>
          <a:xfrm>
            <a:off x="444878" y="4434027"/>
            <a:ext cx="3767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Wigner-Eckart theorem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86536828-CE9D-E28C-8A8C-28408E425A79}"/>
              </a:ext>
            </a:extLst>
          </p:cNvPr>
          <p:cNvCxnSpPr>
            <a:cxnSpLocks/>
          </p:cNvCxnSpPr>
          <p:nvPr/>
        </p:nvCxnSpPr>
        <p:spPr>
          <a:xfrm>
            <a:off x="4535617" y="3025644"/>
            <a:ext cx="76424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638C51F-23B9-480E-74E0-5728E5CDED58}"/>
              </a:ext>
            </a:extLst>
          </p:cNvPr>
          <p:cNvCxnSpPr>
            <a:cxnSpLocks/>
          </p:cNvCxnSpPr>
          <p:nvPr/>
        </p:nvCxnSpPr>
        <p:spPr>
          <a:xfrm>
            <a:off x="2981673" y="3275491"/>
            <a:ext cx="0" cy="4241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 descr="\documentclass{article}&#10;\usepackage{amsmath}&#10;\pagestyle{empty}&#10;\begin{document}&#10;&#10;$\langle jm|T_q^{(k)}|j^\prime m^\prime \rangle = \langle j^\prime m^\prime k q|j m \rangle\langle j|T^{(k)}|j^\prime \rangle$&#10;&#10;&#10;\end{document}" title="IguanaTex Bitmap Display">
            <a:extLst>
              <a:ext uri="{FF2B5EF4-FFF2-40B4-BE49-F238E27FC236}">
                <a16:creationId xmlns:a16="http://schemas.microsoft.com/office/drawing/2014/main" id="{9F95A951-EF6D-E236-E2A1-5FBBEC61798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36042" y="5055675"/>
            <a:ext cx="4373880" cy="33070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8FC4D393-A153-157A-7B47-5E37C76B9BA5}"/>
              </a:ext>
            </a:extLst>
          </p:cNvPr>
          <p:cNvSpPr/>
          <p:nvPr/>
        </p:nvSpPr>
        <p:spPr>
          <a:xfrm>
            <a:off x="336982" y="4384737"/>
            <a:ext cx="4572000" cy="11302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6" name="图片 25" descr="\documentclass{article}&#10;\usepackage{amsmath}&#10;\pagestyle{empty}&#10;\begin{document}&#10;&#10;$(\mathcal{B}_{c\overline 3})_{ij} H^m_{kl}M^k_m (\mathcal{B}_8^A)^{ijl}$&#10;&#10;&#10;\end{document}" title="IguanaTex Bitmap Display">
            <a:extLst>
              <a:ext uri="{FF2B5EF4-FFF2-40B4-BE49-F238E27FC236}">
                <a16:creationId xmlns:a16="http://schemas.microsoft.com/office/drawing/2014/main" id="{B7C46415-FB67-184F-D716-C01DB388B1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981363" y="5691972"/>
            <a:ext cx="2334768" cy="29260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11C8774-2974-F6B8-4909-5A563016CE8A}"/>
              </a:ext>
            </a:extLst>
          </p:cNvPr>
          <p:cNvSpPr txBox="1"/>
          <p:nvPr/>
        </p:nvSpPr>
        <p:spPr>
          <a:xfrm>
            <a:off x="336982" y="5712691"/>
            <a:ext cx="51715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Index-contraction         Quark flowing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箭头: 左右 22">
            <a:extLst>
              <a:ext uri="{FF2B5EF4-FFF2-40B4-BE49-F238E27FC236}">
                <a16:creationId xmlns:a16="http://schemas.microsoft.com/office/drawing/2014/main" id="{EC036166-0115-E5B2-9A85-F994B0167E20}"/>
              </a:ext>
            </a:extLst>
          </p:cNvPr>
          <p:cNvSpPr/>
          <p:nvPr/>
        </p:nvSpPr>
        <p:spPr>
          <a:xfrm>
            <a:off x="2547826" y="5879222"/>
            <a:ext cx="433847" cy="128601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02FDA7B-4002-C9FE-9E07-E4935FF106B6}"/>
              </a:ext>
            </a:extLst>
          </p:cNvPr>
          <p:cNvSpPr txBox="1"/>
          <p:nvPr/>
        </p:nvSpPr>
        <p:spPr>
          <a:xfrm>
            <a:off x="5347026" y="2660124"/>
            <a:ext cx="22149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CG coefficient, mode-dependent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 descr="图片包含 图示&#10;&#10;描述已自动生成">
            <a:extLst>
              <a:ext uri="{FF2B5EF4-FFF2-40B4-BE49-F238E27FC236}">
                <a16:creationId xmlns:a16="http://schemas.microsoft.com/office/drawing/2014/main" id="{5FEC4765-8A1E-75A1-10D4-50C09072CD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959" y="3527583"/>
            <a:ext cx="3506059" cy="195867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8387DF2-1A4B-CAF8-2E9D-C8AD3209F6EA}"/>
              </a:ext>
            </a:extLst>
          </p:cNvPr>
          <p:cNvSpPr txBox="1"/>
          <p:nvPr/>
        </p:nvSpPr>
        <p:spPr>
          <a:xfrm>
            <a:off x="833929" y="6287233"/>
            <a:ext cx="3013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arXiv:2406.14061</a:t>
            </a:r>
            <a:endParaRPr lang="zh-CN" altLang="en-US" dirty="0">
              <a:solidFill>
                <a:srgbClr val="66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7822A29-150F-F9BE-66AB-0735FA394E51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</p:spTree>
    <p:extLst>
      <p:ext uri="{BB962C8B-B14F-4D97-AF65-F5344CB8AC3E}">
        <p14:creationId xmlns:p14="http://schemas.microsoft.com/office/powerpoint/2010/main" val="210760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FBE3E5-B321-6A63-C995-CEAD94BA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>
            <a:extLst>
              <a:ext uri="{FF2B5EF4-FFF2-40B4-BE49-F238E27FC236}">
                <a16:creationId xmlns:a16="http://schemas.microsoft.com/office/drawing/2014/main" id="{1A0384DE-A1A0-45E9-BC9C-CB43202082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353" y="718164"/>
            <a:ext cx="7426553" cy="73342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Meson    .vs.    Baryon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8508F2A-C9FE-D2CE-FDE3-AD1F51377459}"/>
              </a:ext>
            </a:extLst>
          </p:cNvPr>
          <p:cNvSpPr txBox="1"/>
          <p:nvPr/>
        </p:nvSpPr>
        <p:spPr>
          <a:xfrm>
            <a:off x="8646850" y="646169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708E26F2-2F32-964E-25A3-058D3B1A3DE7}"/>
              </a:ext>
            </a:extLst>
          </p:cNvPr>
          <p:cNvCxnSpPr/>
          <p:nvPr/>
        </p:nvCxnSpPr>
        <p:spPr>
          <a:xfrm>
            <a:off x="0" y="714916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5443510F-72DE-3C36-A2E5-9FB376AB3DC0}"/>
              </a:ext>
            </a:extLst>
          </p:cNvPr>
          <p:cNvSpPr txBox="1"/>
          <p:nvPr/>
        </p:nvSpPr>
        <p:spPr>
          <a:xfrm>
            <a:off x="462863" y="1482940"/>
            <a:ext cx="8598236" cy="1229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Wavefunction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Pauli Exclusion Principle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D280B631-799E-C567-29E4-2EF6EFDA8B83}"/>
              </a:ext>
            </a:extLst>
          </p:cNvPr>
          <p:cNvCxnSpPr/>
          <p:nvPr/>
        </p:nvCxnSpPr>
        <p:spPr>
          <a:xfrm>
            <a:off x="-107510" y="7504167"/>
            <a:ext cx="89552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\documentclass{article}&#10;\usepackage{amsmath}&#10;\pagestyle{empty}&#10;\begin{document}&#10;&#10;\begin{align*}&#10;  \Psi = \phi_{\rm flavor}\chi_{\rm spin}\xi_{\rm color}\eta_{\rm space}&#10;\end{align*}&#10;&#10;&#10;\end{document}" title="IguanaTex Bitmap Display">
            <a:extLst>
              <a:ext uri="{FF2B5EF4-FFF2-40B4-BE49-F238E27FC236}">
                <a16:creationId xmlns:a16="http://schemas.microsoft.com/office/drawing/2014/main" id="{4066BAEB-31B8-E914-0E79-5E16447B15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73522" y="1831903"/>
            <a:ext cx="2848356" cy="248412"/>
          </a:xfrm>
          <a:prstGeom prst="rect">
            <a:avLst/>
          </a:prstGeom>
        </p:spPr>
      </p:pic>
      <p:pic>
        <p:nvPicPr>
          <p:cNvPr id="11" name="图片 10" descr="\documentclass{article}&#10;\usepackage{amsmath}&#10;\pagestyle{empty}&#10;\begin{document}&#10;&#10;\begin{align*}&#10; \psi =\frac{1}{\sqrt 2}(\phi_S\chi_S+\phi_A\chi_A)&#10;\end{align*}&#10;&#10;&#10;\end{document}" title="IguanaTex Bitmap Display">
            <a:extLst>
              <a:ext uri="{FF2B5EF4-FFF2-40B4-BE49-F238E27FC236}">
                <a16:creationId xmlns:a16="http://schemas.microsoft.com/office/drawing/2014/main" id="{63AC9070-A49B-92B1-8E9C-9772BE58D8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86026" y="2872364"/>
            <a:ext cx="2624328" cy="5775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0D4269B-685C-0D2F-652C-D6DB0A440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941" y="3737092"/>
            <a:ext cx="7228279" cy="1532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DB5225-DD36-34A1-CA55-C7AA40CA1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641" y="5321766"/>
            <a:ext cx="7228279" cy="1532041"/>
          </a:xfrm>
          <a:prstGeom prst="rect">
            <a:avLst/>
          </a:prstGeom>
        </p:spPr>
      </p:pic>
      <p:pic>
        <p:nvPicPr>
          <p:cNvPr id="13" name="图片 12" descr="图示&#10;&#10;AI 生成的内容可能不正确。">
            <a:extLst>
              <a:ext uri="{FF2B5EF4-FFF2-40B4-BE49-F238E27FC236}">
                <a16:creationId xmlns:a16="http://schemas.microsoft.com/office/drawing/2014/main" id="{9D587D25-00EC-ECC1-6B87-8EC8508054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409" y="1868569"/>
            <a:ext cx="2185207" cy="1332737"/>
          </a:xfrm>
          <a:prstGeom prst="rect">
            <a:avLst/>
          </a:prstGeom>
        </p:spPr>
      </p:pic>
      <p:sp>
        <p:nvSpPr>
          <p:cNvPr id="14" name="右中括号 13">
            <a:extLst>
              <a:ext uri="{FF2B5EF4-FFF2-40B4-BE49-F238E27FC236}">
                <a16:creationId xmlns:a16="http://schemas.microsoft.com/office/drawing/2014/main" id="{8D8522E1-A88C-D498-43F5-7C52A1D607CB}"/>
              </a:ext>
            </a:extLst>
          </p:cNvPr>
          <p:cNvSpPr/>
          <p:nvPr/>
        </p:nvSpPr>
        <p:spPr>
          <a:xfrm>
            <a:off x="2831026" y="3829003"/>
            <a:ext cx="95250" cy="523875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右中括号 14">
            <a:extLst>
              <a:ext uri="{FF2B5EF4-FFF2-40B4-BE49-F238E27FC236}">
                <a16:creationId xmlns:a16="http://schemas.microsoft.com/office/drawing/2014/main" id="{A4DDC6F7-B972-7969-CFA9-EC04373B9D49}"/>
              </a:ext>
            </a:extLst>
          </p:cNvPr>
          <p:cNvSpPr/>
          <p:nvPr/>
        </p:nvSpPr>
        <p:spPr>
          <a:xfrm>
            <a:off x="7875345" y="4090940"/>
            <a:ext cx="95250" cy="314325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右中括号 15">
            <a:extLst>
              <a:ext uri="{FF2B5EF4-FFF2-40B4-BE49-F238E27FC236}">
                <a16:creationId xmlns:a16="http://schemas.microsoft.com/office/drawing/2014/main" id="{60AEFD99-8C3D-5A90-1791-FCDC9DED113B}"/>
              </a:ext>
            </a:extLst>
          </p:cNvPr>
          <p:cNvSpPr/>
          <p:nvPr/>
        </p:nvSpPr>
        <p:spPr>
          <a:xfrm>
            <a:off x="5376998" y="3824240"/>
            <a:ext cx="95250" cy="314325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右大括号 16">
            <a:extLst>
              <a:ext uri="{FF2B5EF4-FFF2-40B4-BE49-F238E27FC236}">
                <a16:creationId xmlns:a16="http://schemas.microsoft.com/office/drawing/2014/main" id="{71D5AA1C-086E-C3CB-D3E5-32ED8A224749}"/>
              </a:ext>
            </a:extLst>
          </p:cNvPr>
          <p:cNvSpPr/>
          <p:nvPr/>
        </p:nvSpPr>
        <p:spPr>
          <a:xfrm>
            <a:off x="2819651" y="5419999"/>
            <a:ext cx="106625" cy="53222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右大括号 18">
            <a:extLst>
              <a:ext uri="{FF2B5EF4-FFF2-40B4-BE49-F238E27FC236}">
                <a16:creationId xmlns:a16="http://schemas.microsoft.com/office/drawing/2014/main" id="{208A473A-D2C0-6361-90DD-9EF79AC9D2E2}"/>
              </a:ext>
            </a:extLst>
          </p:cNvPr>
          <p:cNvSpPr/>
          <p:nvPr/>
        </p:nvSpPr>
        <p:spPr>
          <a:xfrm>
            <a:off x="5413248" y="5420000"/>
            <a:ext cx="152338" cy="3048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右大括号 19">
            <a:extLst>
              <a:ext uri="{FF2B5EF4-FFF2-40B4-BE49-F238E27FC236}">
                <a16:creationId xmlns:a16="http://schemas.microsoft.com/office/drawing/2014/main" id="{56409F57-7FAF-BB23-0E83-63DCC8F83E15}"/>
              </a:ext>
            </a:extLst>
          </p:cNvPr>
          <p:cNvSpPr/>
          <p:nvPr/>
        </p:nvSpPr>
        <p:spPr>
          <a:xfrm>
            <a:off x="7917282" y="5686113"/>
            <a:ext cx="135276" cy="3048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6C2AA79-CFD5-2966-FE22-90CF89FC32B5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pic>
        <p:nvPicPr>
          <p:cNvPr id="12" name="图片 11" descr="\documentclass{article}&#10;\usepackage{amsmath}&#10;\pagestyle{empty}&#10;\begin{document}&#10;&#10;\begin{align*}&#10;3 \otimes 3 \otimes 3 =10\oplus8\oplus 8 \oplus 1&#10;\end{align*}&#10;&#10;&#10;\end{document}" title="IguanaTex Bitmap Display">
            <a:extLst>
              <a:ext uri="{FF2B5EF4-FFF2-40B4-BE49-F238E27FC236}">
                <a16:creationId xmlns:a16="http://schemas.microsoft.com/office/drawing/2014/main" id="{C9C081E9-8751-E032-46EB-8BCBA64AC12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259117" y="1254117"/>
            <a:ext cx="2866644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71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77C241-AB20-A860-37D2-3B0456C4D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>
            <a:extLst>
              <a:ext uri="{FF2B5EF4-FFF2-40B4-BE49-F238E27FC236}">
                <a16:creationId xmlns:a16="http://schemas.microsoft.com/office/drawing/2014/main" id="{3E9B7FB1-F80A-AE55-1FC3-85D63DA319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7358451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Completeness of topologies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6C77D9-C014-82DB-C443-7B49DFF1924C}"/>
              </a:ext>
            </a:extLst>
          </p:cNvPr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22</a:t>
            </a:r>
            <a:endParaRPr lang="zh-CN" altLang="en-US" sz="1600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D6C3D7AA-8120-263C-46C8-72C12ED4F0E8}"/>
              </a:ext>
            </a:extLst>
          </p:cNvPr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BC965D97-1DC0-9012-9FA1-2143B9CB3E64}"/>
              </a:ext>
            </a:extLst>
          </p:cNvPr>
          <p:cNvSpPr txBox="1"/>
          <p:nvPr/>
        </p:nvSpPr>
        <p:spPr>
          <a:xfrm>
            <a:off x="493771" y="1674956"/>
            <a:ext cx="84365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amplitude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Completeness of topologies</a:t>
            </a:r>
          </a:p>
        </p:txBody>
      </p:sp>
      <p:pic>
        <p:nvPicPr>
          <p:cNvPr id="8" name="图片 7" descr="\documentclass{article}&#10;\usepackage{amsmath}&#10;\pagestyle{empty}&#10;\begin{document}&#10;&#10;\begin{align*}&#10;\langle \mathcal{B}_{8}^{ijk} M^l_m |\mathcal{O}_{np}^q|[\mathcal{B}_{c\overline 3}]_{rs}\rangle&#10;\end{align*}&#10;&#10;&#10;\end{document}" title="IguanaTex Bitmap Display">
            <a:extLst>
              <a:ext uri="{FF2B5EF4-FFF2-40B4-BE49-F238E27FC236}">
                <a16:creationId xmlns:a16="http://schemas.microsoft.com/office/drawing/2014/main" id="{816BE9BB-60D7-D4A0-9647-39EB31EE79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59755" y="3700832"/>
            <a:ext cx="2348573" cy="341376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41E94A46-1FF8-FE0F-E84E-2BB7A9264546}"/>
              </a:ext>
            </a:extLst>
          </p:cNvPr>
          <p:cNvSpPr/>
          <p:nvPr/>
        </p:nvSpPr>
        <p:spPr>
          <a:xfrm>
            <a:off x="1231953" y="3634390"/>
            <a:ext cx="2650236" cy="4804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9545846-95D6-A509-484B-7F5B9ED8E7F5}"/>
              </a:ext>
            </a:extLst>
          </p:cNvPr>
          <p:cNvSpPr txBox="1"/>
          <p:nvPr/>
        </p:nvSpPr>
        <p:spPr>
          <a:xfrm>
            <a:off x="4933710" y="4860457"/>
            <a:ext cx="3589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Computed by permutation! </a:t>
            </a:r>
          </a:p>
        </p:txBody>
      </p:sp>
      <p:pic>
        <p:nvPicPr>
          <p:cNvPr id="44" name="图片 43" descr="\documentclass{article}&#10;\usepackage{amsmath}&#10;\pagestyle{empty}&#10;\begin{document}&#10;&#10;\begin{align*}&#10;N_S+N_A&amp;=A^5_5/2=60,\\ N_A-N_S &amp; = A_{3}^3= 6,\\&#10;N_S= 27, &amp; \qquad N_A=33. &#10;\end{align*}&#10;&#10;&#10;\end{document}" title="IguanaTex Bitmap Display">
            <a:extLst>
              <a:ext uri="{FF2B5EF4-FFF2-40B4-BE49-F238E27FC236}">
                <a16:creationId xmlns:a16="http://schemas.microsoft.com/office/drawing/2014/main" id="{E8D52F80-909F-2F5F-0CBE-536F4ED5D91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15243" y="3429000"/>
            <a:ext cx="2552700" cy="1063752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C0D8386A-FA33-0694-0A8E-DE5109014E46}"/>
              </a:ext>
            </a:extLst>
          </p:cNvPr>
          <p:cNvSpPr txBox="1"/>
          <p:nvPr/>
        </p:nvSpPr>
        <p:spPr>
          <a:xfrm>
            <a:off x="1170413" y="4444958"/>
            <a:ext cx="3193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n/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Invariant tensor: all indices  are contracted</a:t>
            </a:r>
            <a:endParaRPr lang="zh-CN" altLang="en-US" sz="2400" dirty="0"/>
          </a:p>
        </p:txBody>
      </p:sp>
      <p:pic>
        <p:nvPicPr>
          <p:cNvPr id="9" name="图片 8" descr="\documentclass{article}&#10;\usepackage{amsmath}&#10;\pagestyle{empty}&#10;\begin{document}&#10;&#10;\begin{align*}&#10;  \mathcal{A}(\mathcal{B}_{c\overline 3}\to \mathcal{B}_8 M) = \frac{1}{\sqrt{2}}\big[\mathcal{A}^S(\mathcal{B}_{c\overline 3}\to \mathcal{B}_8^S M) + \mathcal{A}^A(\mathcal{B}_{c\overline 3}\to \mathcal{B}_8^A M)\big]&#10;\end{align*}&#10;&#10;&#10;\end{document}" title="IguanaTex Bitmap Display">
            <a:extLst>
              <a:ext uri="{FF2B5EF4-FFF2-40B4-BE49-F238E27FC236}">
                <a16:creationId xmlns:a16="http://schemas.microsoft.com/office/drawing/2014/main" id="{BD21DDC0-0B62-5A51-C23A-42B387B6434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60737" y="2151901"/>
            <a:ext cx="6698004" cy="57264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5061B61-3D56-12BC-7C42-3D4A76488474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</p:spTree>
    <p:extLst>
      <p:ext uri="{BB962C8B-B14F-4D97-AF65-F5344CB8AC3E}">
        <p14:creationId xmlns:p14="http://schemas.microsoft.com/office/powerpoint/2010/main" val="1102411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23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文本占位符 1">
            <a:extLst>
              <a:ext uri="{FF2B5EF4-FFF2-40B4-BE49-F238E27FC236}">
                <a16:creationId xmlns:a16="http://schemas.microsoft.com/office/drawing/2014/main" id="{7578254A-E131-9BA7-F785-065529EA9CBD}"/>
              </a:ext>
            </a:extLst>
          </p:cNvPr>
          <p:cNvSpPr txBox="1">
            <a:spLocks/>
          </p:cNvSpPr>
          <p:nvPr/>
        </p:nvSpPr>
        <p:spPr>
          <a:xfrm>
            <a:off x="238760" y="843915"/>
            <a:ext cx="8469404" cy="686435"/>
          </a:xfrm>
          <a:prstGeom prst="rect">
            <a:avLst/>
          </a:prstGeom>
          <a:ln w="12700" cmpd="sng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Topologies in charmed baryon </a:t>
            </a:r>
            <a:r>
              <a:rPr lang="en-US" altLang="zh-CN" sz="32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decays (A) </a:t>
            </a:r>
            <a:endParaRPr lang="en-US" altLang="zh-CN" sz="32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华文中宋" panose="02010600040101010101" pitchFamily="2" charset="-122"/>
              <a:cs typeface="Times New Roman" panose="0202060305040502030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66620EC-A636-58E9-DC4E-9F24FAF9E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46" y="1569463"/>
            <a:ext cx="7552601" cy="507834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EB59717-2DE1-C123-E6A0-6C931FB17C00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</p:spTree>
    <p:extLst>
      <p:ext uri="{BB962C8B-B14F-4D97-AF65-F5344CB8AC3E}">
        <p14:creationId xmlns:p14="http://schemas.microsoft.com/office/powerpoint/2010/main" val="2278960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24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FE7858B-E2CA-A4B9-EB37-113B8E293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21" y="218604"/>
            <a:ext cx="7656757" cy="656513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74F40A5-49C9-62F9-7BDD-0B39B0ED6614}"/>
              </a:ext>
            </a:extLst>
          </p:cNvPr>
          <p:cNvSpPr txBox="1"/>
          <p:nvPr/>
        </p:nvSpPr>
        <p:spPr>
          <a:xfrm>
            <a:off x="3556204" y="5689444"/>
            <a:ext cx="4621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36 diagrams:  without quark loop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24 diagrams:  with quark loop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716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Three indices             Two indices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5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箭头: 右 14">
            <a:extLst>
              <a:ext uri="{FF2B5EF4-FFF2-40B4-BE49-F238E27FC236}">
                <a16:creationId xmlns:a16="http://schemas.microsoft.com/office/drawing/2014/main" id="{F609B9FF-59AE-9620-5A48-A02B66ECBFB2}"/>
              </a:ext>
            </a:extLst>
          </p:cNvPr>
          <p:cNvSpPr/>
          <p:nvPr/>
        </p:nvSpPr>
        <p:spPr>
          <a:xfrm>
            <a:off x="3052905" y="1110987"/>
            <a:ext cx="576755" cy="20997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 descr="\documentclass{article}&#10;\usepackage{amsmath}&#10;\pagestyle{empty}&#10;\begin{document}&#10;&#10;\begin{align*}&#10;(\mathcal{B}^S_8)^{ijk} &amp; = \frac{1}{\sqrt 6}[\epsilon^{kil}(\mathcal{B}_8)^j_l+\epsilon^{kjl}(\mathcal{B}_8)^i_l]&#10;\end{align*}&#10;&#10;\end{document}" title="IguanaTex Bitmap Display">
            <a:extLst>
              <a:ext uri="{FF2B5EF4-FFF2-40B4-BE49-F238E27FC236}">
                <a16:creationId xmlns:a16="http://schemas.microsoft.com/office/drawing/2014/main" id="{5F397E09-28BC-8B0A-1ADF-D6B9388AE2C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454389" y="4048496"/>
            <a:ext cx="3831336" cy="577596"/>
          </a:xfrm>
          <a:prstGeom prst="rect">
            <a:avLst/>
          </a:prstGeom>
        </p:spPr>
      </p:pic>
      <p:pic>
        <p:nvPicPr>
          <p:cNvPr id="14" name="图片 13" descr="\documentclass{article}&#10;\usepackage{amsmath}&#10;\pagestyle{empty}&#10;\begin{document}&#10;&#10;\begin{align*}&#10;(\mathcal{B}^A_8)^{ijk} &amp; = \frac{1}{\sqrt 2}\epsilon^{ijl}(\mathcal{B}_8)^k_l,&#10;\end{align*}&#10;&#10;\end{document}" title="IguanaTex Bitmap Display">
            <a:extLst>
              <a:ext uri="{FF2B5EF4-FFF2-40B4-BE49-F238E27FC236}">
                <a16:creationId xmlns:a16="http://schemas.microsoft.com/office/drawing/2014/main" id="{C742A10D-B8E9-C3F7-B893-F14FA70BC89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20592" y="4068308"/>
            <a:ext cx="2534412" cy="577596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AE1E4DD8-8B6E-6D86-CE93-EEA72861A5D5}"/>
              </a:ext>
            </a:extLst>
          </p:cNvPr>
          <p:cNvSpPr txBox="1"/>
          <p:nvPr/>
        </p:nvSpPr>
        <p:spPr>
          <a:xfrm>
            <a:off x="507214" y="3125618"/>
            <a:ext cx="57970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Reducing indices </a:t>
            </a:r>
          </a:p>
        </p:txBody>
      </p:sp>
      <p:pic>
        <p:nvPicPr>
          <p:cNvPr id="12" name="图片 11" descr="\documentclass{article}&#10;\usepackage{amsmath}&#10;\pagestyle{empty}&#10;\begin{document}&#10;&#10;\begin{align*}&#10;p^S &amp;=\frac{1}{\sqrt{6}}(-2\mathcal{B}_8^{112}+\mathcal{B}_8^{211}+\mathcal{B}_8^{121}), \nonumber\\ p^A &amp;=\frac{1}{\sqrt{2}}(\mathcal{B}_8^{121}-\mathcal{B}_8^{211}).&#10;\end{align*}&#10;&#10;\end{document}" title="IguanaTex Bitmap Display">
            <a:extLst>
              <a:ext uri="{FF2B5EF4-FFF2-40B4-BE49-F238E27FC236}">
                <a16:creationId xmlns:a16="http://schemas.microsoft.com/office/drawing/2014/main" id="{FB4EE08C-70DD-0B7C-0205-4CE16385457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552669" y="5172523"/>
            <a:ext cx="3694176" cy="1248156"/>
          </a:xfrm>
          <a:prstGeom prst="rect">
            <a:avLst/>
          </a:prstGeom>
        </p:spPr>
      </p:pic>
      <p:sp>
        <p:nvSpPr>
          <p:cNvPr id="13" name="箭头: 右 12">
            <a:extLst>
              <a:ext uri="{FF2B5EF4-FFF2-40B4-BE49-F238E27FC236}">
                <a16:creationId xmlns:a16="http://schemas.microsoft.com/office/drawing/2014/main" id="{0EB036FC-86B4-81D4-FA5B-CB98F7A493B8}"/>
              </a:ext>
            </a:extLst>
          </p:cNvPr>
          <p:cNvSpPr/>
          <p:nvPr/>
        </p:nvSpPr>
        <p:spPr>
          <a:xfrm>
            <a:off x="2234068" y="5625212"/>
            <a:ext cx="576755" cy="1395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15" descr="\documentclass{article}&#10;\usepackage{amsmath}&#10;\pagestyle{empty}&#10;\begin{document}&#10;&#10;&#10;$(B)^1_3$&#10;&#10;\end{document}" title="IguanaTex Bitmap Display">
            <a:extLst>
              <a:ext uri="{FF2B5EF4-FFF2-40B4-BE49-F238E27FC236}">
                <a16:creationId xmlns:a16="http://schemas.microsoft.com/office/drawing/2014/main" id="{B6477F3B-B90F-56EA-52ED-1BF636E13A3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19273" y="5568012"/>
            <a:ext cx="469392" cy="274320"/>
          </a:xfrm>
          <a:prstGeom prst="rect">
            <a:avLst/>
          </a:prstGeom>
        </p:spPr>
      </p:pic>
      <p:pic>
        <p:nvPicPr>
          <p:cNvPr id="18" name="图片 17" descr="\documentclass{article}&#10;\usepackage{amsmath}&#10;\pagestyle{empty}&#10;\begin{document}&#10;&#10;$(\mathcal{B}_8)^{ijk}= \epsilon^{ijl}(\mathcal{B}_8)^k_l$&#10;&#10;&#10;\end{document}" title="IguanaTex Bitmap Display">
            <a:extLst>
              <a:ext uri="{FF2B5EF4-FFF2-40B4-BE49-F238E27FC236}">
                <a16:creationId xmlns:a16="http://schemas.microsoft.com/office/drawing/2014/main" id="{62DAA464-E7E8-9839-7D3C-80DBADE71E3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696317" y="3241784"/>
            <a:ext cx="2002536" cy="28651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80C6841-5372-946E-2A83-9A9381B2E4AB}"/>
              </a:ext>
            </a:extLst>
          </p:cNvPr>
          <p:cNvSpPr txBox="1"/>
          <p:nvPr/>
        </p:nvSpPr>
        <p:spPr>
          <a:xfrm>
            <a:off x="6024003" y="300250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6CFF9E7-C069-6CB3-EADB-0F3B642375CF}"/>
              </a:ext>
            </a:extLst>
          </p:cNvPr>
          <p:cNvSpPr/>
          <p:nvPr/>
        </p:nvSpPr>
        <p:spPr>
          <a:xfrm>
            <a:off x="1031439" y="3894909"/>
            <a:ext cx="7420352" cy="9012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0C841AD-5AEE-5384-790B-1C1DF2556955}"/>
              </a:ext>
            </a:extLst>
          </p:cNvPr>
          <p:cNvSpPr txBox="1"/>
          <p:nvPr/>
        </p:nvSpPr>
        <p:spPr>
          <a:xfrm>
            <a:off x="7119646" y="5749408"/>
            <a:ext cx="2072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arXiv:2406.14061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D2ACA34-DF7D-9830-B7EF-A0A98BFEF3BE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6BB90DBA-6DA0-6217-FBF4-4ACB42AE4827}"/>
              </a:ext>
            </a:extLst>
          </p:cNvPr>
          <p:cNvCxnSpPr>
            <a:cxnSpLocks/>
          </p:cNvCxnSpPr>
          <p:nvPr/>
        </p:nvCxnSpPr>
        <p:spPr>
          <a:xfrm>
            <a:off x="49514" y="3002507"/>
            <a:ext cx="90756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A55468BF-A806-0E29-C9B2-D42846F874A2}"/>
              </a:ext>
            </a:extLst>
          </p:cNvPr>
          <p:cNvSpPr txBox="1"/>
          <p:nvPr/>
        </p:nvSpPr>
        <p:spPr>
          <a:xfrm>
            <a:off x="507214" y="1499237"/>
            <a:ext cx="8518853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 between topologies and SU(3) irreducible amplitudes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 descr="\documentclass{article}&#10;\usepackage{amsmath}&#10;\pagestyle{empty}&#10;\begin{document}&#10;&#10;$( \mathcal{B}_8^S)^{ijk}/( \mathcal{B}_8^A)^{ijk},$&#10;&#10;&#10;\end{document}" title="IguanaTex Bitmap Display">
            <a:extLst>
              <a:ext uri="{FF2B5EF4-FFF2-40B4-BE49-F238E27FC236}">
                <a16:creationId xmlns:a16="http://schemas.microsoft.com/office/drawing/2014/main" id="{EAD6D40B-9E23-560C-638B-DBBB222AB35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705666" y="2329902"/>
            <a:ext cx="1786128" cy="283464"/>
          </a:xfrm>
          <a:prstGeom prst="rect">
            <a:avLst/>
          </a:prstGeom>
        </p:spPr>
      </p:pic>
      <p:pic>
        <p:nvPicPr>
          <p:cNvPr id="27" name="图片 26" descr="\documentclass{article}&#10;\usepackage{amsmath}&#10;\pagestyle{empty}&#10;\begin{document}&#10;&#10;$(\mathcal{B}_8)^i_j$&#10;&#10;&#10;\end{document}" title="IguanaTex Bitmap Display">
            <a:extLst>
              <a:ext uri="{FF2B5EF4-FFF2-40B4-BE49-F238E27FC236}">
                <a16:creationId xmlns:a16="http://schemas.microsoft.com/office/drawing/2014/main" id="{953660BC-7496-1B8E-7DBE-1C99F6D57AE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236288" y="2302470"/>
            <a:ext cx="530352" cy="310896"/>
          </a:xfrm>
          <a:prstGeom prst="rect">
            <a:avLst/>
          </a:prstGeom>
        </p:spPr>
      </p:pic>
      <p:pic>
        <p:nvPicPr>
          <p:cNvPr id="3" name="图片 2" descr="\documentclass{article}&#10;\usepackage{amsmath}&#10;\pagestyle{empty}&#10;\begin{document}&#10;&#10;\begin{align*}&#10;3 \otimes 3 \otimes 3 =10\oplus8\oplus 8 \oplus 1&#10;\end{align*}&#10;&#10;&#10;\end{document}" title="IguanaTex Bitmap Display">
            <a:extLst>
              <a:ext uri="{FF2B5EF4-FFF2-40B4-BE49-F238E27FC236}">
                <a16:creationId xmlns:a16="http://schemas.microsoft.com/office/drawing/2014/main" id="{A2806101-2CB9-030B-E0F7-0A22424FA79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780206" y="2504381"/>
            <a:ext cx="2866644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4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  <p:bldP spid="2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(1,1)-rank topological amplitudes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26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2E8AB969-3EC3-1F3A-F5D9-741658CD4F40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pic>
        <p:nvPicPr>
          <p:cNvPr id="10" name="图片 9" descr="\documentclass{article}&#10;\usepackage{amsmath}&#10;\pagestyle{empty}&#10;\begin{document}&#10;&#10;\begin{align*}&#10; &amp;~~~\mathcal{A}(\mathcal{B}_{c\overline 3}\to \mathcal{B}_8M) \\&amp;=  A_{1}(\mathcal{B}_{c\overline 3})^{i} H^j_{kl}M^l_i( \mathcal{B}_8)^k_j&#10; +A_{2}(\mathcal{B}_{c\overline 3})^{i} H^j_{lk}M^l_j( \mathcal{B}_8)^k_i+ A_{3}(\mathcal{B}_{c\overline 3})^{i} H^j_{lk}M^l_i( \mathcal{B}_8)^k_j\nonumber\\&#10;&amp;+A_{4}(\mathcal{B}_{c\overline 3})^{i} H^j_{kl}M^l_j( \mathcal{B}_8)^k_i+ A_5(\mathcal{B}_{c\overline 3})^{i} H^j_{ik}M^l_j( \mathcal{B}_8)^k_l+ A_6(\mathcal{B}_{c\overline 3})^{i} H^j_{il}M^l_k( \mathcal{B}_8)^k_j\nonumber\\&#10;&amp;+A_7(\mathcal{B}_{c\overline 3})^{i} H^j_{ki}M^l_j( \mathcal{B}_8)^k_l  + A_8(\mathcal{B}_{c\overline 3})^{i} H^j_{li}M^l_k( \mathcal{B}_8)^k_j+&#10;+ A_9(\mathcal{B}_{c\overline 3})^{i} H^j_{ik}M^l_l( \mathcal{B}_8)^k_j\nonumber\\&#10;&amp;+A_{10}(\mathcal{B}_{c\overline 3})^{i} H^j_{ki}M^l_l( \mathcal{B}_8)^k_j&#10;+A_{11}(\mathcal{B}_{c\overline 3})^{i} H^j_{kj}M^l_i( \mathcal{B}_8)^k_l&#10;+ A_{12}(\mathcal{B}_{c\overline 3})^{i} H^j_{lj}M^l_k( \mathcal{B}_8)^k_i\nonumber\\&#10;&amp; + A_{13}(\mathcal{B}_{c\overline 3})^{i} H^j_{kj}M^l_l( \mathcal{B}_8)^k_i&#10;+A_{14}(\mathcal{B}_{c\overline 3})^{i} H^j_{ij}M^l_k( \mathcal{B}_8)^k_l&#10;+ A_{15}(\mathcal{B}_{c\overline 3})^{i} H^j_{jl} M^l_k&#10;(\mathcal{B}_8)^k_i\nonumber\\&#10;&amp;+A_{16}(\mathcal{B}_{c\overline 3})^{i} H^j_{jk}M^l_l( \mathcal{B}_8)^k_i&#10; + A_{17}(\mathcal{B}_{c\overline 3})^{i} H^j_{jk}M^l_i( \mathcal{B}_8)^k_l&#10; + A_{18}(\mathcal{B}_{c\overline 3})^{i} H^j_{ji}M^l_k( \mathcal{B}_8)^k_l.&#10;\end{align*}&#10;&#10;&#10;\end{document}" title="IguanaTex Bitmap Display">
            <a:extLst>
              <a:ext uri="{FF2B5EF4-FFF2-40B4-BE49-F238E27FC236}">
                <a16:creationId xmlns:a16="http://schemas.microsoft.com/office/drawing/2014/main" id="{011CA22B-33B2-6EFE-903F-C4E73EB332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7955" y="1917108"/>
            <a:ext cx="8408090" cy="302378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3337B77-4591-651C-B41E-27911795C235}"/>
              </a:ext>
            </a:extLst>
          </p:cNvPr>
          <p:cNvSpPr txBox="1"/>
          <p:nvPr/>
        </p:nvSpPr>
        <p:spPr>
          <a:xfrm>
            <a:off x="7229742" y="5327650"/>
            <a:ext cx="107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terms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02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A6B99-4E01-464C-88EA-835EB0DAA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>
            <a:extLst>
              <a:ext uri="{FF2B5EF4-FFF2-40B4-BE49-F238E27FC236}">
                <a16:creationId xmlns:a16="http://schemas.microsoft.com/office/drawing/2014/main" id="{033D4866-5339-0468-B52B-8AD4A8D31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Linear correlation of topologies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81BBE2F-A568-413E-2A03-7CAA2657A22F}"/>
              </a:ext>
            </a:extLst>
          </p:cNvPr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27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978602C9-DC08-FE45-4C04-3DB4A4A20BC0}"/>
              </a:ext>
            </a:extLst>
          </p:cNvPr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D06FF8D1-D896-4DBA-51B8-055C8FB7D7E4}"/>
              </a:ext>
            </a:extLst>
          </p:cNvPr>
          <p:cNvSpPr/>
          <p:nvPr/>
        </p:nvSpPr>
        <p:spPr>
          <a:xfrm>
            <a:off x="4724401" y="1702235"/>
            <a:ext cx="3771739" cy="16016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29BDF3A-1B55-FD15-DCD5-47D586FD37D2}"/>
              </a:ext>
            </a:extLst>
          </p:cNvPr>
          <p:cNvSpPr txBox="1"/>
          <p:nvPr/>
        </p:nvSpPr>
        <p:spPr>
          <a:xfrm>
            <a:off x="556213" y="1733302"/>
            <a:ext cx="3771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Relation between three- and (1,1)-rank octets </a:t>
            </a:r>
          </a:p>
        </p:txBody>
      </p:sp>
      <p:pic>
        <p:nvPicPr>
          <p:cNvPr id="14" name="图片 13" descr="\documentclass{article}&#10;\usepackage{amsmath}&#10;\pagestyle{empty}&#10;\begin{document}&#10;&#10;\begin{align*}&#10;&amp;~~~a^S_1(\mathcal{B}_{b\overline 3})_{ij} H^m_{kl}M^i_m ( \mathcal{B}_8^S)^{jkl} \nonumber\\&amp; = \frac{1}{\sqrt{6}}a^S_1\epsilon_{ijp}(\mathcal{B}_{b\overline 3})^{p} H^m_{kl}M^i_m \epsilon^{ljq}(\mathcal{B}_8)^k_q+\frac{1}{\sqrt{6}}a^S_1\epsilon_{ijp}(\mathcal{B}_{b\overline 3})^{p} H^m_{kl}M^i_m\epsilon^{lkq}(\mathcal{B}_8)^j_q\nonumber\\&#10;&amp; = -\frac{1}{\sqrt{6}}a^S_1\,(\mathcal{B}_{b\overline 3})^{i} H^j_{lk}M^l_j( \mathcal{B}_8)^k_i+\frac{2}{\sqrt{6}}a^S_1\,(\mathcal{B}_{b\overline 3})^{i} H^j_{kl}M^l_j( \mathcal{B}_8)^k_i\nonumber\\&amp;~~~~~+\frac{1}{\sqrt{6}}a^S_1\,(\mathcal{B}_{b\overline 3})^{i} H^j_{ik}M^l_j( \mathcal{B}_8)^k_l-\frac{2}{\sqrt{6}}a^S_1\,(\mathcal{B}_{b\overline 3})^{i} H^j_{ki}M^l_j( \mathcal{B}_8)^k_l.&#10;\end{align*}&#10;&#10;&#10;\end{document}" title="IguanaTex Bitmap Display">
            <a:extLst>
              <a:ext uri="{FF2B5EF4-FFF2-40B4-BE49-F238E27FC236}">
                <a16:creationId xmlns:a16="http://schemas.microsoft.com/office/drawing/2014/main" id="{8FFF2B0B-D57A-86B5-E470-CABE607AB1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41349" y="3236504"/>
            <a:ext cx="7058737" cy="213757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BFA0C7E-7163-FFDB-A6BB-BED0DA233879}"/>
              </a:ext>
            </a:extLst>
          </p:cNvPr>
          <p:cNvSpPr txBox="1"/>
          <p:nvPr/>
        </p:nvSpPr>
        <p:spPr>
          <a:xfrm>
            <a:off x="718645" y="2643511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Example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E06B7BDD-508A-9509-6C69-FBC1F31702F9}"/>
              </a:ext>
            </a:extLst>
          </p:cNvPr>
          <p:cNvSpPr/>
          <p:nvPr/>
        </p:nvSpPr>
        <p:spPr>
          <a:xfrm>
            <a:off x="1466093" y="6003909"/>
            <a:ext cx="576755" cy="1395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CEF9175-2377-BA5B-13DA-77DA6E3936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6116" y="1809138"/>
            <a:ext cx="1837029" cy="255853"/>
          </a:xfrm>
          <a:prstGeom prst="rect">
            <a:avLst/>
          </a:prstGeom>
        </p:spPr>
      </p:pic>
      <p:pic>
        <p:nvPicPr>
          <p:cNvPr id="16" name="图片 15" descr="\documentclass{article}&#10;\usepackage{amsmath}&#10;\pagestyle{empty}&#10;\begin{document}&#10;&#10;\begin{align*}&#10;(\mathcal{B}^S_8)^{ijk} &amp; = \frac{1}{\sqrt 6}[\epsilon^{kil}(\mathcal{B}_8)^j_l+\epsilon^{kjl}(\mathcal{B}_8)^i_l],&#10;\end{align*}&#10;&#10;\end{document}" title="IguanaTex Bitmap Display">
            <a:extLst>
              <a:ext uri="{FF2B5EF4-FFF2-40B4-BE49-F238E27FC236}">
                <a16:creationId xmlns:a16="http://schemas.microsoft.com/office/drawing/2014/main" id="{0FE68D99-ADA8-6FD9-F12F-B2D242BCD2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86117" y="2218884"/>
            <a:ext cx="3413970" cy="504049"/>
          </a:xfrm>
          <a:prstGeom prst="rect">
            <a:avLst/>
          </a:prstGeom>
        </p:spPr>
      </p:pic>
      <p:pic>
        <p:nvPicPr>
          <p:cNvPr id="18" name="图片 17" descr="\documentclass{article}&#10;\usepackage{amsmath}&#10;\pagestyle{empty}&#10;\begin{document}&#10;&#10;\begin{align*}&#10;(\mathcal{B}^A_8)^{ijk} &amp; = \frac{1}{\sqrt 2}\epsilon^{ijl}(\mathcal{B}_8)^k_l&#10;\end{align*}&#10;&#10;\end{document}" title="IguanaTex Bitmap Display">
            <a:extLst>
              <a:ext uri="{FF2B5EF4-FFF2-40B4-BE49-F238E27FC236}">
                <a16:creationId xmlns:a16="http://schemas.microsoft.com/office/drawing/2014/main" id="{C926E61E-7726-10E1-83A0-655FB5CDFF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86116" y="2770717"/>
            <a:ext cx="2134444" cy="501211"/>
          </a:xfrm>
          <a:prstGeom prst="rect">
            <a:avLst/>
          </a:prstGeom>
        </p:spPr>
      </p:pic>
      <p:pic>
        <p:nvPicPr>
          <p:cNvPr id="25" name="图片 24" descr="\documentclass{article}&#10;\usepackage{amsmath}&#10;\pagestyle{empty}&#10;\begin{document}&#10;&#10;\begin{align*}&#10;&amp;A_2 = -\frac{1}{\sqrt{6}}\,a^S_1+..., \qquad A_4 = \frac{2}{\sqrt{6}}\,a^S_1+...,\\&amp; A_5 = \frac{1}{\sqrt{6}}\,a^S_1+...,\qquad A_7 = -\frac{2}{\sqrt{6}}\,a^S_1+...\,\,.&#10;\end{align*}&#10;&#10;&#10;\end{document}" title="IguanaTex Bitmap Display">
            <a:extLst>
              <a:ext uri="{FF2B5EF4-FFF2-40B4-BE49-F238E27FC236}">
                <a16:creationId xmlns:a16="http://schemas.microsoft.com/office/drawing/2014/main" id="{A2843362-BF04-EC51-06DB-045B25ABF9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764609" y="5618138"/>
            <a:ext cx="3958536" cy="105056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F698CEB-1502-A707-BBD5-20D02520675B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</p:spTree>
    <p:extLst>
      <p:ext uri="{BB962C8B-B14F-4D97-AF65-F5344CB8AC3E}">
        <p14:creationId xmlns:p14="http://schemas.microsoft.com/office/powerpoint/2010/main" val="381249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SU(3) irreducible amplitude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28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12CE4ECA-38A3-57FD-4597-AAD9E23A6B26}"/>
              </a:ext>
            </a:extLst>
          </p:cNvPr>
          <p:cNvSpPr txBox="1"/>
          <p:nvPr/>
        </p:nvSpPr>
        <p:spPr>
          <a:xfrm>
            <a:off x="569525" y="3128554"/>
            <a:ext cx="33017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2-rank TDA = IRA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\documentclass{article}&#10;\usepackage{amsmath}&#10;\pagestyle{empty}&#10;\begin{document}&#10;&#10;\begin{align*}&#10;3 \otimes\overline 3 \otimes 3 =15\oplus\overline{6}\oplus 3_p \oplus 3_t&#10;\end{align*}&#10;&#10;&#10;\end{document}" title="IguanaTex Bitmap Display">
            <a:extLst>
              <a:ext uri="{FF2B5EF4-FFF2-40B4-BE49-F238E27FC236}">
                <a16:creationId xmlns:a16="http://schemas.microsoft.com/office/drawing/2014/main" id="{324C67C1-C9EC-8D5E-1D0E-2B0E449FE9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99872" y="2520453"/>
            <a:ext cx="3072384" cy="27736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D2E1F52-3977-EC94-6EF2-E55F0CCEFE20}"/>
              </a:ext>
            </a:extLst>
          </p:cNvPr>
          <p:cNvSpPr/>
          <p:nvPr/>
        </p:nvSpPr>
        <p:spPr>
          <a:xfrm>
            <a:off x="5422627" y="2431971"/>
            <a:ext cx="3259893" cy="43372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 descr="\documentclass{article}&#10;\usepackage{amsmath}&#10;\pagestyle{empty}&#10;\begin{document}&#10;&#10;\begin{align*}&#10;  H^k_{ij}= &amp;\frac{1}{8}H(15)^k_{ij}+\frac{1}{4}\epsilon_{ijl}H(\overline 6)^{lk}+\delta_j^k\Big(\frac{3}{8}H( 3_t)_i-\frac{1}{8}H(3_p)_i\Big)+&#10;  \delta_i^k\Big(\frac{3}{8}H( 3_p)_j-\frac{1}{8}H( 3_t)_j\Big)&#10;\end{align*}&#10;&#10;&#10;\end{document}" title="IguanaTex Bitmap Display">
            <a:extLst>
              <a:ext uri="{FF2B5EF4-FFF2-40B4-BE49-F238E27FC236}">
                <a16:creationId xmlns:a16="http://schemas.microsoft.com/office/drawing/2014/main" id="{C38E5E40-497D-38E6-3E7F-F452E006C4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242" y="1662342"/>
            <a:ext cx="8860050" cy="495120"/>
          </a:xfrm>
          <a:prstGeom prst="rect">
            <a:avLst/>
          </a:prstGeom>
        </p:spPr>
      </p:pic>
      <p:pic>
        <p:nvPicPr>
          <p:cNvPr id="24" name="图片 23" descr="\documentclass{article}&#10;\usepackage{amsmath}&#10;\pagestyle{empty}&#10;\begin{document}&#10;&#10;\begin{align*}&#10; &amp;b_1  =\frac{A_6-A_8}{4}, \qquad b_2  =\frac{A_5-A_7}{4},  \qquad ...&#10;\end{align*}&#10;&#10;&#10;\end{document}" title="IguanaTex Bitmap Display">
            <a:extLst>
              <a:ext uri="{FF2B5EF4-FFF2-40B4-BE49-F238E27FC236}">
                <a16:creationId xmlns:a16="http://schemas.microsoft.com/office/drawing/2014/main" id="{10775DE9-C7E1-E2D2-4FCD-7DD5EC9EBF7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52606" y="3112637"/>
            <a:ext cx="4211177" cy="49349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0BF3AC2-A157-87A0-C0C4-5E0504663257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sp>
        <p:nvSpPr>
          <p:cNvPr id="7" name="文本占位符 1 2">
            <a:extLst>
              <a:ext uri="{FF2B5EF4-FFF2-40B4-BE49-F238E27FC236}">
                <a16:creationId xmlns:a16="http://schemas.microsoft.com/office/drawing/2014/main" id="{98E60FDC-2290-314C-8B1E-72044C239CDC}"/>
              </a:ext>
            </a:extLst>
          </p:cNvPr>
          <p:cNvSpPr txBox="1">
            <a:spLocks/>
          </p:cNvSpPr>
          <p:nvPr/>
        </p:nvSpPr>
        <p:spPr>
          <a:xfrm>
            <a:off x="336075" y="3752996"/>
            <a:ext cx="8586217" cy="686435"/>
          </a:xfrm>
          <a:prstGeom prst="rect">
            <a:avLst/>
          </a:prstGeom>
          <a:ln w="12700" cmpd="sng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n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3-rank TDA            (1,1)-rank TDA            (1,1)- rank IRA </a:t>
            </a: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EB01CCB1-9B03-7CC3-9AD9-B7AF2F5F1169}"/>
              </a:ext>
            </a:extLst>
          </p:cNvPr>
          <p:cNvSpPr/>
          <p:nvPr/>
        </p:nvSpPr>
        <p:spPr>
          <a:xfrm>
            <a:off x="2204574" y="4055220"/>
            <a:ext cx="576755" cy="15557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12D694EA-BC83-CFCF-4A3A-B0CDB74CF0E4}"/>
              </a:ext>
            </a:extLst>
          </p:cNvPr>
          <p:cNvSpPr/>
          <p:nvPr/>
        </p:nvSpPr>
        <p:spPr>
          <a:xfrm>
            <a:off x="5134249" y="4018423"/>
            <a:ext cx="576755" cy="15557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6" name="图片 35" descr="\documentclass{article}&#10;\usepackage{amsmath}&#10;\pagestyle{empty}&#10;\begin{document}&#10;&#10;\begin{align*}&#10;b_1&amp; =-\sqrt{2}(2 a^A_4+a^A_7-a^A_9-a^A_{10}+a^A_{12})/8\\&amp;\qquad+\sqrt{6}(2 a^S_{5}-2 a^S_6-a^S_7+2 a^S_8-a^S_9+a^S_{10}-2 a^S_{11}+a^S_{12})/24,\nonumber\\&#10;b_2&amp;=\sqrt{2}(a^A_1-a^A_2-2 a^A_3+a^A_5-a^A_6)/8+\sqrt{6}(3 a^S_1-3 a^S_2-a^S_5+a^S_6)/24,\nonumber\\&#10;b_3&amp;=-\sqrt{2}(a^A_5-a^A_6-a^A_{15}+a^A_{16}+2 a^A_{17})/8+\sqrt{6}(a^S_5-a^S_6+3 a^S_{15}-3 a^S_{16})/24,\nonumber\\&#10;&amp;\qquad ......&#10;\end{align*}&#10;&#10;&#10;\end{document}" title="IguanaTex Bitmap Display">
            <a:extLst>
              <a:ext uri="{FF2B5EF4-FFF2-40B4-BE49-F238E27FC236}">
                <a16:creationId xmlns:a16="http://schemas.microsoft.com/office/drawing/2014/main" id="{9541F2E2-8DF7-DB59-C30D-574ED01925B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04477" y="4513023"/>
            <a:ext cx="8249412" cy="191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69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\documentclass{article}&#10;\usepackage{amsmath}&#10;\pagestyle{empty}&#10;\begin{document}&#10;&#10;\begin{align*}&#10;&amp; b_1(\mathcal{B}_{b\overline 3})^i H(\overline 6)_{ij}^kM^j_l( \mathcal{B}_8)^l_k = b_1(\mathcal{B}_{b\overline 3})_{ji} H(\overline 6)^{ki}M^j_l( \mathcal{B}_8)^l_k,&#10;\\&#10;&amp;b_2(\mathcal{B}_{b\overline 3})^i H(\overline 6)_{ij}^kM^l_k(\mathcal{B}_8)^j_l = b_2(\mathcal{B}_{b\overline 3})_{ji} H(\overline 6)^{ki}M^l_k( \mathcal{B}_8)^j_l,&#10;\\&#10;&amp;b_3(\mathcal{B}_{b\overline 3})^i H(\overline 6)_{ij}^kM^l_l(\mathcal{B}_8)^j_k=b_3(\mathcal{B}_{b\overline 3})_{ji} H(\overline 6)^{ki}M^l_l( \mathcal{B}_8)^j_k,&#10;\\&#10;&amp;b_4(\mathcal{B}_{b\overline 3})^i H(\overline 6)_{jl}^kM^j_i(\mathcal{B}_8)^l_k=b_4\big[(\mathcal{B}_{b\overline 3})_{jl} H(\overline 6)^{ki}M^j_i( \mathcal{B}_8)^l_k-(\mathcal{B}_{b\overline 3})_{ji} H(\overline 6)^{ki}M^j_l( \mathcal{B}_8)^l_k\\&amp;\qquad\qquad\qquad\qquad\qquad\qquad~~~+(\mathcal{B}_{b\overline 3})_{ji} H(\overline 6)^{ki}M^l_l( \mathcal{B}_8)^j_k\big],\\&#10;&amp; b_5(\mathcal{B}_{b\overline 3})^i H(\overline 6)_{jl}^kM^l_k(\mathcal{B}_8)^j_i=-b_5\big[(\mathcal{B}_{b\overline 3})_{ji} H(\overline 6)^{ki}M^l_k( \mathcal{B}_8)^j_l+(\mathcal{B}_{b\overline 3})_{jl} H(\overline 6)^{ki}M^j_i( \mathcal{B}_8)^l_k\big]&#10;\end{align*}&#10;&#10;&#10;\end{document}" title="IguanaTex Bitmap Display">
            <a:extLst>
              <a:ext uri="{FF2B5EF4-FFF2-40B4-BE49-F238E27FC236}">
                <a16:creationId xmlns:a16="http://schemas.microsoft.com/office/drawing/2014/main" id="{11CE068A-8EA8-A39E-6B99-65D8FC57B5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2410" y="2373660"/>
            <a:ext cx="8679180" cy="251764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622039" y="648813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29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630347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F6F38FB6-D221-D5D4-2576-CFA02FCD01C4}"/>
              </a:ext>
            </a:extLst>
          </p:cNvPr>
          <p:cNvSpPr/>
          <p:nvPr/>
        </p:nvSpPr>
        <p:spPr>
          <a:xfrm>
            <a:off x="3358298" y="2779005"/>
            <a:ext cx="2409914" cy="3647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476D9F5-AEE1-9C04-D28C-DA159416396F}"/>
              </a:ext>
            </a:extLst>
          </p:cNvPr>
          <p:cNvSpPr/>
          <p:nvPr/>
        </p:nvSpPr>
        <p:spPr>
          <a:xfrm>
            <a:off x="3358298" y="2356110"/>
            <a:ext cx="2486826" cy="35549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 descr="\documentclass{article}&#10;\usepackage{amsmath}&#10;\pagestyle{empty}&#10;\begin{document}&#10;&#10;\begin{align*}&#10;  b_1^\prime &amp; = b_1 - b_4,\qquad b_2^\prime = b_2 - b_5,\\ b_3^\prime &amp; = b_3 +b_4,\qquad b_4^\prime = b_4 - b_5&#10;\end{align*}&#10;&#10;&#10;\end{document}" title="IguanaTex Bitmap Display">
            <a:extLst>
              <a:ext uri="{FF2B5EF4-FFF2-40B4-BE49-F238E27FC236}">
                <a16:creationId xmlns:a16="http://schemas.microsoft.com/office/drawing/2014/main" id="{60DF9C54-4106-EBFE-3656-4B31F273BE4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124999" y="5572825"/>
            <a:ext cx="3285744" cy="649224"/>
          </a:xfrm>
          <a:prstGeom prst="rect">
            <a:avLst/>
          </a:prstGeom>
        </p:spPr>
      </p:pic>
      <p:pic>
        <p:nvPicPr>
          <p:cNvPr id="11" name="图片 10" descr="\documentclass{article}&#10;\usepackage{amsmath}&#10;\pagestyle{empty}&#10;\begin{document}&#10;&#10;\begin{align*}&#10;&amp;3_i\otimes3_j\otimes \overline 3^k=...\,  \epsilon_{ijl}\overline 6^{lk}\,...&#10;\end{align*}&#10;&#10;&#10;\end{document}" title="IguanaTex Bitmap Display">
            <a:extLst>
              <a:ext uri="{FF2B5EF4-FFF2-40B4-BE49-F238E27FC236}">
                <a16:creationId xmlns:a16="http://schemas.microsoft.com/office/drawing/2014/main" id="{86550724-2916-C4E4-457E-68CBAF2B79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643612" y="1532721"/>
            <a:ext cx="3210257" cy="400185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E14B1FF3-9EA5-C7E6-C7F0-17F07DB3A8E4}"/>
              </a:ext>
            </a:extLst>
          </p:cNvPr>
          <p:cNvSpPr txBox="1"/>
          <p:nvPr/>
        </p:nvSpPr>
        <p:spPr>
          <a:xfrm>
            <a:off x="435836" y="983905"/>
            <a:ext cx="355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Property of SU(3) group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箭头: 右 32">
            <a:extLst>
              <a:ext uri="{FF2B5EF4-FFF2-40B4-BE49-F238E27FC236}">
                <a16:creationId xmlns:a16="http://schemas.microsoft.com/office/drawing/2014/main" id="{53AC9057-D913-AF49-9A26-051B6CA55A71}"/>
              </a:ext>
            </a:extLst>
          </p:cNvPr>
          <p:cNvSpPr/>
          <p:nvPr/>
        </p:nvSpPr>
        <p:spPr>
          <a:xfrm>
            <a:off x="833929" y="5788791"/>
            <a:ext cx="519549" cy="1572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1B9C8F1-5BCE-55B1-E509-149C06991622}"/>
              </a:ext>
            </a:extLst>
          </p:cNvPr>
          <p:cNvSpPr/>
          <p:nvPr/>
        </p:nvSpPr>
        <p:spPr>
          <a:xfrm>
            <a:off x="6203354" y="3635378"/>
            <a:ext cx="2503918" cy="41678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4D7D634-0FC4-5BEA-1A78-FDC206E6D631}"/>
              </a:ext>
            </a:extLst>
          </p:cNvPr>
          <p:cNvSpPr/>
          <p:nvPr/>
        </p:nvSpPr>
        <p:spPr>
          <a:xfrm>
            <a:off x="3638203" y="4549994"/>
            <a:ext cx="2480387" cy="3731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44BDB0C6-3561-A9CC-A8DB-B16FFD0908AE}"/>
              </a:ext>
            </a:extLst>
          </p:cNvPr>
          <p:cNvSpPr/>
          <p:nvPr/>
        </p:nvSpPr>
        <p:spPr>
          <a:xfrm>
            <a:off x="6370691" y="4541050"/>
            <a:ext cx="2480387" cy="35026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8385779-478F-E3ED-7C47-0F114F5B7C51}"/>
              </a:ext>
            </a:extLst>
          </p:cNvPr>
          <p:cNvSpPr/>
          <p:nvPr/>
        </p:nvSpPr>
        <p:spPr>
          <a:xfrm>
            <a:off x="3819771" y="4114515"/>
            <a:ext cx="2550920" cy="37312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F5CE95F-C5B8-75CA-B37E-39D06D4A8262}"/>
              </a:ext>
            </a:extLst>
          </p:cNvPr>
          <p:cNvSpPr/>
          <p:nvPr/>
        </p:nvSpPr>
        <p:spPr>
          <a:xfrm>
            <a:off x="3460848" y="3679037"/>
            <a:ext cx="2503918" cy="33236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B105F02-E322-76EC-68D5-DF0E018A8299}"/>
              </a:ext>
            </a:extLst>
          </p:cNvPr>
          <p:cNvSpPr/>
          <p:nvPr/>
        </p:nvSpPr>
        <p:spPr>
          <a:xfrm>
            <a:off x="3332661" y="3230868"/>
            <a:ext cx="2486826" cy="35549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E762E86-8CB3-19B4-7582-35D5432B9C89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</p:spTree>
    <p:extLst>
      <p:ext uri="{BB962C8B-B14F-4D97-AF65-F5344CB8AC3E}">
        <p14:creationId xmlns:p14="http://schemas.microsoft.com/office/powerpoint/2010/main" val="349626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622AD-5DC0-3EB8-A5EE-DC9BA0EB4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5BD4F8C-E5BC-33BD-4BCD-2D70516C4B3B}"/>
              </a:ext>
            </a:extLst>
          </p:cNvPr>
          <p:cNvSpPr txBox="1"/>
          <p:nvPr/>
        </p:nvSpPr>
        <p:spPr>
          <a:xfrm>
            <a:off x="181720" y="1002554"/>
            <a:ext cx="289261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Contents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4FD859A-883F-27B9-8262-D27377D821CF}"/>
              </a:ext>
            </a:extLst>
          </p:cNvPr>
          <p:cNvCxnSpPr/>
          <p:nvPr/>
        </p:nvCxnSpPr>
        <p:spPr>
          <a:xfrm>
            <a:off x="0" y="74676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" name="组合 2">
            <a:extLst>
              <a:ext uri="{FF2B5EF4-FFF2-40B4-BE49-F238E27FC236}">
                <a16:creationId xmlns:a16="http://schemas.microsoft.com/office/drawing/2014/main" id="{C0313CD4-4BE7-40F2-B086-0216C9AD1E41}"/>
              </a:ext>
            </a:extLst>
          </p:cNvPr>
          <p:cNvGrpSpPr/>
          <p:nvPr/>
        </p:nvGrpSpPr>
        <p:grpSpPr bwMode="auto">
          <a:xfrm>
            <a:off x="1294765" y="1860071"/>
            <a:ext cx="4972685" cy="779103"/>
            <a:chOff x="-158723" y="-29072"/>
            <a:chExt cx="4345027" cy="86291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C4F117DA-DD28-6FBF-2F37-1B68BFB75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879" y="-127"/>
              <a:ext cx="3873425" cy="805026"/>
            </a:xfrm>
            <a:prstGeom prst="roundRect">
              <a:avLst>
                <a:gd name="adj" fmla="val 8176"/>
              </a:avLst>
            </a:prstGeom>
            <a:grpFill/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Motivation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1" name="椭圆 17">
              <a:extLst>
                <a:ext uri="{FF2B5EF4-FFF2-40B4-BE49-F238E27FC236}">
                  <a16:creationId xmlns:a16="http://schemas.microsoft.com/office/drawing/2014/main" id="{EDC187D2-DB20-E245-70AE-50FA614E6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723" y="-29072"/>
              <a:ext cx="706919" cy="862916"/>
            </a:xfrm>
            <a:prstGeom prst="ellipse">
              <a:avLst/>
            </a:prstGeom>
            <a:grpFill/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Arial Unicode MS" pitchFamily="34" charset="-122"/>
                  <a:cs typeface="Times New Roman" panose="02020603050405020304" charset="0"/>
                  <a:sym typeface="Arial Unicode MS" pitchFamily="34" charset="-122"/>
                </a:rPr>
                <a:t>1</a:t>
              </a:r>
            </a:p>
          </p:txBody>
        </p:sp>
      </p:grpSp>
      <p:grpSp>
        <p:nvGrpSpPr>
          <p:cNvPr id="12" name="组合 2">
            <a:extLst>
              <a:ext uri="{FF2B5EF4-FFF2-40B4-BE49-F238E27FC236}">
                <a16:creationId xmlns:a16="http://schemas.microsoft.com/office/drawing/2014/main" id="{EC4F6396-E3A9-30DD-7422-1004C39CDC53}"/>
              </a:ext>
            </a:extLst>
          </p:cNvPr>
          <p:cNvGrpSpPr/>
          <p:nvPr/>
        </p:nvGrpSpPr>
        <p:grpSpPr bwMode="auto">
          <a:xfrm>
            <a:off x="1874551" y="2754475"/>
            <a:ext cx="6026126" cy="766800"/>
            <a:chOff x="167754" y="-19878"/>
            <a:chExt cx="2778979" cy="859812"/>
          </a:xfrm>
        </p:grpSpPr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31D326F9-54CF-A725-C402-25304633C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73" y="3590"/>
              <a:ext cx="2539460" cy="808148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 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Flavor symmetry</a:t>
              </a:r>
            </a:p>
          </p:txBody>
        </p:sp>
        <p:sp>
          <p:nvSpPr>
            <p:cNvPr id="14" name="椭圆 17">
              <a:extLst>
                <a:ext uri="{FF2B5EF4-FFF2-40B4-BE49-F238E27FC236}">
                  <a16:creationId xmlns:a16="http://schemas.microsoft.com/office/drawing/2014/main" id="{10877FF1-8351-90F4-FB88-D7606CDB5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54" y="-19878"/>
              <a:ext cx="373091" cy="859812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Arial Unicode MS" pitchFamily="34" charset="-122"/>
                  <a:cs typeface="Times New Roman" panose="02020603050405020304"/>
                  <a:sym typeface="Arial Unicode MS" pitchFamily="34" charset="-122"/>
                </a:rPr>
                <a:t>2</a:t>
              </a:r>
              <a:endPara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Arial Unicode MS" pitchFamily="34" charset="-122"/>
                <a:cs typeface="Times New Roman" panose="02020603050405020304"/>
                <a:sym typeface="Arial Unicode MS" pitchFamily="34" charset="-122"/>
              </a:endParaRPr>
            </a:p>
          </p:txBody>
        </p:sp>
      </p:grpSp>
      <p:grpSp>
        <p:nvGrpSpPr>
          <p:cNvPr id="15" name="组合 2">
            <a:extLst>
              <a:ext uri="{FF2B5EF4-FFF2-40B4-BE49-F238E27FC236}">
                <a16:creationId xmlns:a16="http://schemas.microsoft.com/office/drawing/2014/main" id="{F1BF80D0-F79C-A11D-E74D-1BDF210B4710}"/>
              </a:ext>
            </a:extLst>
          </p:cNvPr>
          <p:cNvGrpSpPr/>
          <p:nvPr/>
        </p:nvGrpSpPr>
        <p:grpSpPr bwMode="auto">
          <a:xfrm>
            <a:off x="2566214" y="3658492"/>
            <a:ext cx="5334463" cy="767160"/>
            <a:chOff x="-89608" y="1"/>
            <a:chExt cx="4072579" cy="858512"/>
          </a:xfrm>
        </p:grpSpPr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1E91EC9E-0160-D341-1D67-60DC85B40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21" y="1"/>
              <a:ext cx="3670450" cy="806546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  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Topological amplitudes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7" name="椭圆 17">
              <a:extLst>
                <a:ext uri="{FF2B5EF4-FFF2-40B4-BE49-F238E27FC236}">
                  <a16:creationId xmlns:a16="http://schemas.microsoft.com/office/drawing/2014/main" id="{46E1F99C-7F57-FD95-43B0-22B126D9A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9608" y="7583"/>
              <a:ext cx="617655" cy="85093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Arial Unicode MS" pitchFamily="34" charset="-122"/>
                  <a:cs typeface="Times New Roman" panose="02020603050405020304"/>
                  <a:sym typeface="Arial Unicode MS" pitchFamily="34" charset="-122"/>
                </a:rPr>
                <a:t>3</a:t>
              </a:r>
              <a:endPara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Arial Unicode MS" pitchFamily="34" charset="-122"/>
                <a:cs typeface="Times New Roman" panose="02020603050405020304"/>
                <a:sym typeface="Arial Unicode MS" pitchFamily="34" charset="-122"/>
              </a:endParaRPr>
            </a:p>
          </p:txBody>
        </p:sp>
      </p:grpSp>
      <p:grpSp>
        <p:nvGrpSpPr>
          <p:cNvPr id="6" name="组合 2">
            <a:extLst>
              <a:ext uri="{FF2B5EF4-FFF2-40B4-BE49-F238E27FC236}">
                <a16:creationId xmlns:a16="http://schemas.microsoft.com/office/drawing/2014/main" id="{E2DF6285-7FA2-78A0-5487-561B9B656FFC}"/>
              </a:ext>
            </a:extLst>
          </p:cNvPr>
          <p:cNvGrpSpPr/>
          <p:nvPr/>
        </p:nvGrpSpPr>
        <p:grpSpPr bwMode="auto">
          <a:xfrm>
            <a:off x="3235651" y="4594790"/>
            <a:ext cx="3532618" cy="760385"/>
            <a:chOff x="-104071" y="-6001"/>
            <a:chExt cx="2706851" cy="850930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596179AF-2F3E-98AD-5304-F15242E94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02" y="16190"/>
              <a:ext cx="2298078" cy="806546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  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Summary</a:t>
              </a:r>
              <a:endParaRPr kumimoji="0" lang="en-US" altLang="zh-CN" sz="2400" b="1" i="0" u="none" strike="noStrike" kern="1200" cap="none" spc="0" normalizeH="0" baseline="0" noProof="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椭圆 17">
              <a:extLst>
                <a:ext uri="{FF2B5EF4-FFF2-40B4-BE49-F238E27FC236}">
                  <a16:creationId xmlns:a16="http://schemas.microsoft.com/office/drawing/2014/main" id="{C8B92022-1E3E-8E4B-F808-59D925B79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4071" y="-6001"/>
              <a:ext cx="617655" cy="85093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Arial Unicode MS" pitchFamily="34" charset="-122"/>
                  <a:cs typeface="Times New Roman" panose="02020603050405020304"/>
                  <a:sym typeface="Arial Unicode MS" pitchFamily="34" charset="-122"/>
                </a:rPr>
                <a:t>4</a:t>
              </a:r>
              <a:endPara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Arial Unicode MS" pitchFamily="34" charset="-122"/>
                <a:cs typeface="Times New Roman" panose="02020603050405020304"/>
                <a:sym typeface="Arial Unicode MS" pitchFamily="34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3ADC60C6-B85E-90FC-0650-F83565375269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</p:spTree>
    <p:extLst>
      <p:ext uri="{BB962C8B-B14F-4D97-AF65-F5344CB8AC3E}">
        <p14:creationId xmlns:p14="http://schemas.microsoft.com/office/powerpoint/2010/main" val="3737438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91338" y="878440"/>
            <a:ext cx="7426553" cy="73342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Topologies in the Standard Model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6169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30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14916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DE1F4A08-BF5B-42BD-3768-696057DC0AE3}"/>
              </a:ext>
            </a:extLst>
          </p:cNvPr>
          <p:cNvSpPr txBox="1"/>
          <p:nvPr/>
        </p:nvSpPr>
        <p:spPr>
          <a:xfrm>
            <a:off x="416859" y="1611865"/>
            <a:ext cx="84451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Hamiltonian of charm decay </a:t>
            </a:r>
          </a:p>
        </p:txBody>
      </p:sp>
      <p:pic>
        <p:nvPicPr>
          <p:cNvPr id="7" name="图片 6" descr="\documentclass{article}&#10;\usepackage{amsmath}&#10;\pagestyle{empty}&#10;\begin{document}&#10;&#10; \begin{equation*}&#10; \mathcal H_{\rm eff}={G_F\over \sqrt 2}&#10; \left[\sum_{q=d,s}V_{cq}^*V_{uq}\left(\sum_{q=1}^2C_i(\mu)O_i(\mu)\right)&#10; -V_{cb}^*V_{ub}\left(\sum_{i=3}^6C_i(\mu)O_i(\mu)+C_{8g}(\mu)O_{8g}(\mu)\right)\right]&#10; \end{equation*}&#10;&#10;&#10;\end{document}" title="IguanaTex Bitmap Display">
            <a:extLst>
              <a:ext uri="{FF2B5EF4-FFF2-40B4-BE49-F238E27FC236}">
                <a16:creationId xmlns:a16="http://schemas.microsoft.com/office/drawing/2014/main" id="{8623BEFE-8743-DF5A-7EE3-F40F2A67ECD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6155" y="2173844"/>
            <a:ext cx="8783751" cy="81576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C43A80C-DFEA-59B1-5DA8-415A35D4360B}"/>
              </a:ext>
            </a:extLst>
          </p:cNvPr>
          <p:cNvSpPr txBox="1"/>
          <p:nvPr/>
        </p:nvSpPr>
        <p:spPr>
          <a:xfrm>
            <a:off x="425465" y="3177936"/>
            <a:ext cx="84451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Non-zero </a:t>
            </a:r>
          </a:p>
        </p:txBody>
      </p:sp>
      <p:pic>
        <p:nvPicPr>
          <p:cNvPr id="13" name="图片 12" descr="\documentclass{article}&#10;\usepackage{amsmath}&#10;\pagestyle{empty}&#10;\begin{document}&#10;&#10;$H_{ij}^k$&#10;&#10;&#10;\end{document}" title="IguanaTex Bitmap Display">
            <a:extLst>
              <a:ext uri="{FF2B5EF4-FFF2-40B4-BE49-F238E27FC236}">
                <a16:creationId xmlns:a16="http://schemas.microsoft.com/office/drawing/2014/main" id="{CAA702BF-F8C4-1545-029D-007E6038F6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223805" y="3350155"/>
            <a:ext cx="350520" cy="315468"/>
          </a:xfrm>
          <a:prstGeom prst="rect">
            <a:avLst/>
          </a:prstGeom>
        </p:spPr>
      </p:pic>
      <p:pic>
        <p:nvPicPr>
          <p:cNvPr id="19" name="图片 18" descr="\documentclass{article}&#10;\usepackage{amsmath}&#10;\pagestyle{empty}&#10;\begin{document}&#10;&#10;\begin{align*}&#10; &amp;(H^{(0)})_{13}^2 = V_{cs}^*V_{ud},  \qquad (H^{(0)})^{2}_{12}=V_{cd}^*V_{ud},\\ &amp; (H^{(0)})^{3}_{13}= V_{cs}^*V_{us}, \qquad (H^{(0)})^{3}_{12}=V_{cd}^*V_{us}&#10;\end{align*}&#10;&#10;&#10;\end{document}" title="IguanaTex Bitmap Display">
            <a:extLst>
              <a:ext uri="{FF2B5EF4-FFF2-40B4-BE49-F238E27FC236}">
                <a16:creationId xmlns:a16="http://schemas.microsoft.com/office/drawing/2014/main" id="{92777874-A716-3F18-3E99-631956D74CF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58304" y="3828712"/>
            <a:ext cx="4619244" cy="734568"/>
          </a:xfrm>
          <a:prstGeom prst="rect">
            <a:avLst/>
          </a:prstGeom>
        </p:spPr>
      </p:pic>
      <p:pic>
        <p:nvPicPr>
          <p:cNvPr id="24" name="图片 23" descr="\documentclass{article}&#10;\usepackage{amsmath}&#10;\pagestyle{empty}&#10;\begin{document}&#10;&#10;\begin{align*}&#10; &amp;(H^{(1)})_{11}^1 = -V_{cb}^*V_{ub}, \qquad (H^{(1)})_{21}^2=-V_{cb}^*V_{ub}, \\ &amp; (H^{(1)})_{31}^3=-V_{cb}^*V_{ub}&#10;\end{align*}&#10;&#10;&#10;\end{document}" title="IguanaTex Bitmap Display">
            <a:extLst>
              <a:ext uri="{FF2B5EF4-FFF2-40B4-BE49-F238E27FC236}">
                <a16:creationId xmlns:a16="http://schemas.microsoft.com/office/drawing/2014/main" id="{F34343A1-B342-9918-F454-E725EC6B082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89905" y="4849612"/>
            <a:ext cx="4957572" cy="734568"/>
          </a:xfrm>
          <a:prstGeom prst="rect">
            <a:avLst/>
          </a:prstGeom>
        </p:spPr>
      </p:pic>
      <p:sp>
        <p:nvSpPr>
          <p:cNvPr id="26" name="左大括号 25">
            <a:extLst>
              <a:ext uri="{FF2B5EF4-FFF2-40B4-BE49-F238E27FC236}">
                <a16:creationId xmlns:a16="http://schemas.microsoft.com/office/drawing/2014/main" id="{4248EA41-021D-FF93-F639-3F7C4C077823}"/>
              </a:ext>
            </a:extLst>
          </p:cNvPr>
          <p:cNvSpPr/>
          <p:nvPr/>
        </p:nvSpPr>
        <p:spPr>
          <a:xfrm>
            <a:off x="1948918" y="3945158"/>
            <a:ext cx="268380" cy="524494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左大括号 26">
            <a:extLst>
              <a:ext uri="{FF2B5EF4-FFF2-40B4-BE49-F238E27FC236}">
                <a16:creationId xmlns:a16="http://schemas.microsoft.com/office/drawing/2014/main" id="{E42C13AD-FE98-CF8A-C58C-D48E776236D2}"/>
              </a:ext>
            </a:extLst>
          </p:cNvPr>
          <p:cNvSpPr/>
          <p:nvPr/>
        </p:nvSpPr>
        <p:spPr>
          <a:xfrm>
            <a:off x="1986561" y="4936288"/>
            <a:ext cx="230737" cy="515380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E74309E-BCC8-FE1E-02B0-69F03D0E05F7}"/>
              </a:ext>
            </a:extLst>
          </p:cNvPr>
          <p:cNvSpPr txBox="1"/>
          <p:nvPr/>
        </p:nvSpPr>
        <p:spPr>
          <a:xfrm>
            <a:off x="694014" y="3925181"/>
            <a:ext cx="770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45A010D-F46B-D654-0A98-355418DDC780}"/>
              </a:ext>
            </a:extLst>
          </p:cNvPr>
          <p:cNvSpPr txBox="1"/>
          <p:nvPr/>
        </p:nvSpPr>
        <p:spPr>
          <a:xfrm>
            <a:off x="694014" y="4969996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Penguin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1C745A4-3F74-5636-4B8F-D50028EB979A}"/>
              </a:ext>
            </a:extLst>
          </p:cNvPr>
          <p:cNvSpPr txBox="1"/>
          <p:nvPr/>
        </p:nvSpPr>
        <p:spPr>
          <a:xfrm>
            <a:off x="416859" y="5736698"/>
            <a:ext cx="84451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independent amplitudes in the SU(3)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limit:  9+4=13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D599422-BD08-B304-7A88-B2B8DBA54759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</p:spTree>
    <p:extLst>
      <p:ext uri="{BB962C8B-B14F-4D97-AF65-F5344CB8AC3E}">
        <p14:creationId xmlns:p14="http://schemas.microsoft.com/office/powerpoint/2010/main" val="343589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FE675CE4-B3A7-18DF-AF9E-240F0C8108AE}"/>
              </a:ext>
            </a:extLst>
          </p:cNvPr>
          <p:cNvSpPr/>
          <p:nvPr/>
        </p:nvSpPr>
        <p:spPr>
          <a:xfrm>
            <a:off x="3091142" y="1054177"/>
            <a:ext cx="2797891" cy="452043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24765" y="628285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B4A2439D-8266-68A6-A25D-112DF3516E06}"/>
              </a:ext>
            </a:extLst>
          </p:cNvPr>
          <p:cNvSpPr/>
          <p:nvPr/>
        </p:nvSpPr>
        <p:spPr>
          <a:xfrm>
            <a:off x="3089025" y="2193488"/>
            <a:ext cx="2781983" cy="461665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4E5AE90-AA0F-1029-E148-C85DA16DC69E}"/>
              </a:ext>
            </a:extLst>
          </p:cNvPr>
          <p:cNvSpPr txBox="1"/>
          <p:nvPr/>
        </p:nvSpPr>
        <p:spPr>
          <a:xfrm>
            <a:off x="2725535" y="2172089"/>
            <a:ext cx="348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Topological diagram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B05E3FB8-19B7-E9E3-DC67-BE68F65ECD5C}"/>
              </a:ext>
            </a:extLst>
          </p:cNvPr>
          <p:cNvSpPr/>
          <p:nvPr/>
        </p:nvSpPr>
        <p:spPr>
          <a:xfrm>
            <a:off x="4819828" y="3882669"/>
            <a:ext cx="3052048" cy="845628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E6B11A8-FA02-748D-CCA3-E34D5E419C8B}"/>
              </a:ext>
            </a:extLst>
          </p:cNvPr>
          <p:cNvSpPr txBox="1"/>
          <p:nvPr/>
        </p:nvSpPr>
        <p:spPr>
          <a:xfrm>
            <a:off x="4819828" y="3882668"/>
            <a:ext cx="3052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(1,1)-rank topological amplitude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A9756527-46FD-0BCA-E095-FD581C15DB1F}"/>
              </a:ext>
            </a:extLst>
          </p:cNvPr>
          <p:cNvSpPr/>
          <p:nvPr/>
        </p:nvSpPr>
        <p:spPr>
          <a:xfrm>
            <a:off x="1242873" y="3835368"/>
            <a:ext cx="2781983" cy="845625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3ADA4CB-6BE7-D517-67ED-FCA83D964340}"/>
              </a:ext>
            </a:extLst>
          </p:cNvPr>
          <p:cNvSpPr txBox="1"/>
          <p:nvPr/>
        </p:nvSpPr>
        <p:spPr>
          <a:xfrm>
            <a:off x="1286086" y="3845542"/>
            <a:ext cx="2695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3-rank irreducible amplitude</a:t>
            </a: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3520668D-3056-E48E-AF5F-B44CD3FF1E34}"/>
              </a:ext>
            </a:extLst>
          </p:cNvPr>
          <p:cNvSpPr/>
          <p:nvPr/>
        </p:nvSpPr>
        <p:spPr>
          <a:xfrm>
            <a:off x="3045677" y="6041553"/>
            <a:ext cx="3078826" cy="52667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5114709-F79A-B829-8218-7A8BBF4612FD}"/>
              </a:ext>
            </a:extLst>
          </p:cNvPr>
          <p:cNvSpPr txBox="1"/>
          <p:nvPr/>
        </p:nvSpPr>
        <p:spPr>
          <a:xfrm>
            <a:off x="2960010" y="6056185"/>
            <a:ext cx="323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Irreducible amplitude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箭头: 右 63">
            <a:extLst>
              <a:ext uri="{FF2B5EF4-FFF2-40B4-BE49-F238E27FC236}">
                <a16:creationId xmlns:a16="http://schemas.microsoft.com/office/drawing/2014/main" id="{DCD73E4B-B5D9-D35A-3C3E-AA375160D8D0}"/>
              </a:ext>
            </a:extLst>
          </p:cNvPr>
          <p:cNvSpPr/>
          <p:nvPr/>
        </p:nvSpPr>
        <p:spPr>
          <a:xfrm rot="2665098">
            <a:off x="4679143" y="3157666"/>
            <a:ext cx="1213115" cy="169020"/>
          </a:xfrm>
          <a:prstGeom prst="rightArrow">
            <a:avLst/>
          </a:prstGeom>
          <a:solidFill>
            <a:srgbClr val="367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5" name="箭头: 右 64">
            <a:extLst>
              <a:ext uri="{FF2B5EF4-FFF2-40B4-BE49-F238E27FC236}">
                <a16:creationId xmlns:a16="http://schemas.microsoft.com/office/drawing/2014/main" id="{8481A38E-F9BE-3AA6-3C3C-6E837B1A669F}"/>
              </a:ext>
            </a:extLst>
          </p:cNvPr>
          <p:cNvSpPr/>
          <p:nvPr/>
        </p:nvSpPr>
        <p:spPr>
          <a:xfrm rot="2573172">
            <a:off x="3049317" y="5294346"/>
            <a:ext cx="1218460" cy="195273"/>
          </a:xfrm>
          <a:prstGeom prst="rightArrow">
            <a:avLst/>
          </a:prstGeom>
          <a:solidFill>
            <a:srgbClr val="367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箭头: 左右 66">
            <a:extLst>
              <a:ext uri="{FF2B5EF4-FFF2-40B4-BE49-F238E27FC236}">
                <a16:creationId xmlns:a16="http://schemas.microsoft.com/office/drawing/2014/main" id="{1DAC0F04-A426-27EE-70ED-67E94F15E8AB}"/>
              </a:ext>
            </a:extLst>
          </p:cNvPr>
          <p:cNvSpPr/>
          <p:nvPr/>
        </p:nvSpPr>
        <p:spPr>
          <a:xfrm rot="18983622">
            <a:off x="2957498" y="3157244"/>
            <a:ext cx="1342243" cy="164808"/>
          </a:xfrm>
          <a:prstGeom prst="leftRightArrow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箭头: 左右 67">
            <a:extLst>
              <a:ext uri="{FF2B5EF4-FFF2-40B4-BE49-F238E27FC236}">
                <a16:creationId xmlns:a16="http://schemas.microsoft.com/office/drawing/2014/main" id="{743E2C6B-553B-A0D0-764E-BF57CD20EB8B}"/>
              </a:ext>
            </a:extLst>
          </p:cNvPr>
          <p:cNvSpPr/>
          <p:nvPr/>
        </p:nvSpPr>
        <p:spPr>
          <a:xfrm rot="19129121">
            <a:off x="4503387" y="5278887"/>
            <a:ext cx="1360416" cy="189425"/>
          </a:xfrm>
          <a:prstGeom prst="leftRightArrow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183C89E-C502-F449-8737-01925808B985}"/>
              </a:ext>
            </a:extLst>
          </p:cNvPr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31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770BD11E-B8C0-421F-E312-4AEA7344606C}"/>
              </a:ext>
            </a:extLst>
          </p:cNvPr>
          <p:cNvSpPr/>
          <p:nvPr/>
        </p:nvSpPr>
        <p:spPr>
          <a:xfrm rot="5400000">
            <a:off x="4259256" y="1769475"/>
            <a:ext cx="461664" cy="162873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50BC714-20F8-5D6B-0845-343996340A1B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BACA133-BDFD-D976-D055-3F0BA4484901}"/>
              </a:ext>
            </a:extLst>
          </p:cNvPr>
          <p:cNvSpPr txBox="1"/>
          <p:nvPr/>
        </p:nvSpPr>
        <p:spPr>
          <a:xfrm>
            <a:off x="2752008" y="999330"/>
            <a:ext cx="348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Feynman diagram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F959685B-5618-F78B-DF8B-2F4F319A8B0D}"/>
              </a:ext>
            </a:extLst>
          </p:cNvPr>
          <p:cNvSpPr txBox="1"/>
          <p:nvPr/>
        </p:nvSpPr>
        <p:spPr>
          <a:xfrm>
            <a:off x="419284" y="4794885"/>
            <a:ext cx="435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Decay amplitudes: 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占位符 1"/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91338" y="929910"/>
                <a:ext cx="7426553" cy="73342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dirty="0">
                    <a:ln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charset="0"/>
                    <a:ea typeface="华文中宋" panose="02010600040101010101" pitchFamily="2" charset="-122"/>
                    <a:cs typeface="Times New Roman" panose="02020603050405020304" charset="0"/>
                  </a:rPr>
                  <a:t>The K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zh-CN" altLang="zh-CN" sz="3200" i="1">
                            <a:ln/>
                            <a:solidFill>
                              <a:srgbClr val="0070C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华文中宋" panose="02010600040101010101" pitchFamily="2" charset="-122"/>
                            <a:cs typeface="Times New Roman" panose="020206030504050203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ln/>
                            <a:solidFill>
                              <a:srgbClr val="0070C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华文中宋" panose="02010600040101010101" pitchFamily="2" charset="-122"/>
                            <a:cs typeface="Times New Roman" panose="02020603050405020304" charset="0"/>
                          </a:rPr>
                          <m:t>o</m:t>
                        </m:r>
                      </m:e>
                    </m:acc>
                  </m:oMath>
                </a14:m>
                <a:r>
                  <a:rPr lang="en-US" altLang="zh-CN" sz="3200" dirty="0" err="1">
                    <a:ln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charset="0"/>
                    <a:ea typeface="华文中宋" panose="02010600040101010101" pitchFamily="2" charset="-122"/>
                    <a:cs typeface="Times New Roman" panose="02020603050405020304" charset="0"/>
                  </a:rPr>
                  <a:t>rner</a:t>
                </a:r>
                <a:r>
                  <a:rPr lang="en-US" altLang="zh-CN" sz="3200" dirty="0">
                    <a:ln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charset="0"/>
                    <a:ea typeface="华文中宋" panose="02010600040101010101" pitchFamily="2" charset="-122"/>
                    <a:cs typeface="Times New Roman" panose="02020603050405020304" charset="0"/>
                  </a:rPr>
                  <a:t>-Pati-Woo theorem</a:t>
                </a:r>
              </a:p>
            </p:txBody>
          </p:sp>
        </mc:Choice>
        <mc:Fallback xmlns="">
          <p:sp>
            <p:nvSpPr>
              <p:cNvPr id="21" name="文本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91338" y="929910"/>
                <a:ext cx="7426553" cy="733425"/>
              </a:xfrm>
              <a:blipFill>
                <a:blip r:embed="rId5"/>
                <a:stretch>
                  <a:fillRect l="-2379" t="-5833" b="-1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8646850" y="646169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32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14916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E1F4A08-BF5B-42BD-3768-696057DC0AE3}"/>
                  </a:ext>
                </a:extLst>
              </p:cNvPr>
              <p:cNvSpPr txBox="1"/>
              <p:nvPr/>
            </p:nvSpPr>
            <p:spPr>
              <a:xfrm>
                <a:off x="412478" y="2731534"/>
                <a:ext cx="8445130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The </a:t>
                </a:r>
                <a:r>
                  <a:rPr lang="en-US" altLang="zh-CN" sz="2400" b="1" kern="1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K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zh-CN" altLang="zh-CN" sz="2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1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𝒐</m:t>
                        </m:r>
                      </m:e>
                    </m:acc>
                  </m:oMath>
                </a14:m>
                <a:r>
                  <a:rPr lang="en-US" altLang="zh-CN" sz="2400" b="1" kern="1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rner-Pati-Woo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 theorem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:  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If two quarks produced by weak operators enter one baryon, they are anti-symmetric in flavor.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E1F4A08-BF5B-42BD-3768-696057DC0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78" y="2731534"/>
                <a:ext cx="8445130" cy="1938992"/>
              </a:xfrm>
              <a:prstGeom prst="rect">
                <a:avLst/>
              </a:prstGeom>
              <a:blipFill>
                <a:blip r:embed="rId6"/>
                <a:stretch>
                  <a:fillRect l="-1011" t="-25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55164D39-6D9B-992F-357D-89C63FB12412}"/>
              </a:ext>
            </a:extLst>
          </p:cNvPr>
          <p:cNvSpPr txBox="1"/>
          <p:nvPr/>
        </p:nvSpPr>
        <p:spPr>
          <a:xfrm>
            <a:off x="1106492" y="3967472"/>
            <a:ext cx="58583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J. G. Korner,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Nucl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Phys. B 25, 282-290 (1971).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J. C. Pati and C. H. Woo, Phys. Rev. D 3, 2920-2922 (1971).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ECC8DD18-A3BB-4E40-BCD8-7EA9A2C05A6C}"/>
              </a:ext>
            </a:extLst>
          </p:cNvPr>
          <p:cNvSpPr/>
          <p:nvPr/>
        </p:nvSpPr>
        <p:spPr>
          <a:xfrm>
            <a:off x="3641145" y="4941676"/>
            <a:ext cx="415626" cy="11372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8763A35-C5C0-EC14-F081-D872EB32F839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642C0F8-D159-D5D2-2E20-FE2F2EE4F541}"/>
              </a:ext>
            </a:extLst>
          </p:cNvPr>
          <p:cNvSpPr txBox="1"/>
          <p:nvPr/>
        </p:nvSpPr>
        <p:spPr>
          <a:xfrm>
            <a:off x="1106492" y="5423686"/>
            <a:ext cx="1744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Parameters: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 descr="\documentclass{article}&#10;\usepackage{amsmath}&#10;\pagestyle{empty}&#10;\begin{document}&#10;&#10;$9\times 4-1 = 35$&#10;&#10;&#10;\end{document}" title="IguanaTex Bitmap Display">
            <a:extLst>
              <a:ext uri="{FF2B5EF4-FFF2-40B4-BE49-F238E27FC236}">
                <a16:creationId xmlns:a16="http://schemas.microsoft.com/office/drawing/2014/main" id="{6488906F-9C4A-9E34-23B0-83E22C885F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970187" y="5527700"/>
            <a:ext cx="1565148" cy="178135"/>
          </a:xfrm>
          <a:prstGeom prst="rect">
            <a:avLst/>
          </a:prstGeom>
        </p:spPr>
      </p:pic>
      <p:pic>
        <p:nvPicPr>
          <p:cNvPr id="17" name="图片 16" descr="\documentclass{article}&#10;\usepackage{amsmath}&#10;\pagestyle{empty}&#10;\begin{document}&#10;&#10;$5\times 4-1 = 19$&#10;&#10;&#10;\end{document}" title="IguanaTex Bitmap Display">
            <a:extLst>
              <a:ext uri="{FF2B5EF4-FFF2-40B4-BE49-F238E27FC236}">
                <a16:creationId xmlns:a16="http://schemas.microsoft.com/office/drawing/2014/main" id="{959019FD-6ACD-C28B-FE48-7286A06154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316060" y="5527186"/>
            <a:ext cx="1565148" cy="178308"/>
          </a:xfrm>
          <a:prstGeom prst="rect">
            <a:avLst/>
          </a:prstGeom>
        </p:spPr>
      </p:pic>
      <p:sp>
        <p:nvSpPr>
          <p:cNvPr id="18" name="箭头: 右 17">
            <a:extLst>
              <a:ext uri="{FF2B5EF4-FFF2-40B4-BE49-F238E27FC236}">
                <a16:creationId xmlns:a16="http://schemas.microsoft.com/office/drawing/2014/main" id="{1727BC80-D6A2-539E-DE85-8EBD80C6E303}"/>
              </a:ext>
            </a:extLst>
          </p:cNvPr>
          <p:cNvSpPr/>
          <p:nvPr/>
        </p:nvSpPr>
        <p:spPr>
          <a:xfrm>
            <a:off x="4717884" y="5591768"/>
            <a:ext cx="415626" cy="11372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DF533C3-52C3-D878-C88E-A2A8A9B3B016}"/>
              </a:ext>
            </a:extLst>
          </p:cNvPr>
          <p:cNvSpPr txBox="1"/>
          <p:nvPr/>
        </p:nvSpPr>
        <p:spPr>
          <a:xfrm>
            <a:off x="412478" y="2072372"/>
            <a:ext cx="7556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Four decay amplitudes are very small due to small </a:t>
            </a:r>
            <a:r>
              <a:rPr kumimoji="0" lang="el-GR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λ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10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0153DC-46DE-BACF-7210-B3F78C15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占位符 1">
                <a:extLst>
                  <a:ext uri="{FF2B5EF4-FFF2-40B4-BE49-F238E27FC236}">
                    <a16:creationId xmlns:a16="http://schemas.microsoft.com/office/drawing/2014/main" id="{D38F8B78-AA60-6E1D-0C45-5001E2EE1B3B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38759" y="843915"/>
                <a:ext cx="7765869" cy="68643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dirty="0">
                    <a:ln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charset="0"/>
                    <a:ea typeface="华文中宋" panose="02010600040101010101" pitchFamily="2" charset="-122"/>
                    <a:cs typeface="Times New Roman" panose="02020603050405020304" charset="0"/>
                  </a:rPr>
                  <a:t>Test the K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zh-CN" altLang="zh-CN" sz="3200" i="1">
                            <a:ln/>
                            <a:solidFill>
                              <a:srgbClr val="0070C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华文中宋" panose="02010600040101010101" pitchFamily="2" charset="-122"/>
                            <a:cs typeface="Times New Roman" panose="020206030504050203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ln/>
                            <a:solidFill>
                              <a:srgbClr val="0070C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华文中宋" panose="02010600040101010101" pitchFamily="2" charset="-122"/>
                            <a:cs typeface="Times New Roman" panose="02020603050405020304" charset="0"/>
                          </a:rPr>
                          <m:t>o</m:t>
                        </m:r>
                      </m:e>
                    </m:acc>
                  </m:oMath>
                </a14:m>
                <a:r>
                  <a:rPr lang="en-US" altLang="zh-CN" sz="3200" dirty="0" err="1">
                    <a:ln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charset="0"/>
                    <a:ea typeface="华文中宋" panose="02010600040101010101" pitchFamily="2" charset="-122"/>
                    <a:cs typeface="Times New Roman" panose="02020603050405020304" charset="0"/>
                  </a:rPr>
                  <a:t>rner</a:t>
                </a:r>
                <a:r>
                  <a:rPr lang="en-US" altLang="zh-CN" sz="3200" dirty="0">
                    <a:ln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charset="0"/>
                    <a:ea typeface="华文中宋" panose="02010600040101010101" pitchFamily="2" charset="-122"/>
                    <a:cs typeface="Times New Roman" panose="02020603050405020304" charset="0"/>
                  </a:rPr>
                  <a:t>-Pati-Woo theorem</a:t>
                </a:r>
              </a:p>
            </p:txBody>
          </p:sp>
        </mc:Choice>
        <mc:Fallback xmlns="">
          <p:sp>
            <p:nvSpPr>
              <p:cNvPr id="21" name="文本占位符 1">
                <a:extLst>
                  <a:ext uri="{FF2B5EF4-FFF2-40B4-BE49-F238E27FC236}">
                    <a16:creationId xmlns:a16="http://schemas.microsoft.com/office/drawing/2014/main" id="{D38F8B78-AA60-6E1D-0C45-5001E2EE1B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38759" y="843915"/>
                <a:ext cx="7765869" cy="686435"/>
              </a:xfrm>
              <a:blipFill>
                <a:blip r:embed="rId5"/>
                <a:stretch>
                  <a:fillRect l="-2276" t="-8850" b="-221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A1FF3405-C04F-E465-10D7-BB97FF9DE626}"/>
              </a:ext>
            </a:extLst>
          </p:cNvPr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33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FA036927-F10D-9873-EEF4-DE5E11B0A5A8}"/>
              </a:ext>
            </a:extLst>
          </p:cNvPr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3E8C6EFF-559B-FBCA-CDF0-C0DD20E34E27}"/>
              </a:ext>
            </a:extLst>
          </p:cNvPr>
          <p:cNvSpPr txBox="1"/>
          <p:nvPr/>
        </p:nvSpPr>
        <p:spPr>
          <a:xfrm>
            <a:off x="383339" y="1519648"/>
            <a:ext cx="8248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SU(3)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symmetry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+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KPW theorem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D1839DA-3132-48B8-A268-8417255DF5CD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05BB240-E2C5-73A4-9807-0A96BB42F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8400" y="2238388"/>
            <a:ext cx="2684978" cy="11451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Geng, X.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He, X.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Jin, C.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Liu and C.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Yang, Phys. Rev. D 109, no.7, L071302 (2024) 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zh-CN" sz="1600" dirty="0">
              <a:solidFill>
                <a:srgbClr val="66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09D7095-058F-CF5C-A7F8-FCFB44606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16" y="2139729"/>
            <a:ext cx="4981549" cy="1466406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C725782D-8E78-BC8F-032A-7D1FFE9C4E10}"/>
              </a:ext>
            </a:extLst>
          </p:cNvPr>
          <p:cNvSpPr txBox="1"/>
          <p:nvPr/>
        </p:nvSpPr>
        <p:spPr>
          <a:xfrm>
            <a:off x="509016" y="4977464"/>
            <a:ext cx="6232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Isospin symmetry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+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KPW theorem</a:t>
            </a:r>
          </a:p>
        </p:txBody>
      </p:sp>
      <p:pic>
        <p:nvPicPr>
          <p:cNvPr id="37" name="图片 36" descr="\documentclass{article}&#10;\usepackage{amsmath}&#10;\pagestyle{empty}&#10;\begin{document}&#10;&#10;&#10;$\mathcal{A}(\Lambda^+_c\to \Sigma^{+} K^0 ) = \sqrt{2}\mathcal{A}(\Lambda^+_c\to \Sigma^{ 0}K^+)$&#10;&#10;\end{document}" title="IguanaTex Bitmap Display">
            <a:extLst>
              <a:ext uri="{FF2B5EF4-FFF2-40B4-BE49-F238E27FC236}">
                <a16:creationId xmlns:a16="http://schemas.microsoft.com/office/drawing/2014/main" id="{1798DF9E-70A8-AE59-9A34-64B2BEEEB95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72086" y="5679710"/>
            <a:ext cx="4651060" cy="307549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7E227AF6-7B82-96D7-5827-508007E7946E}"/>
              </a:ext>
            </a:extLst>
          </p:cNvPr>
          <p:cNvSpPr/>
          <p:nvPr/>
        </p:nvSpPr>
        <p:spPr>
          <a:xfrm>
            <a:off x="1780723" y="5579107"/>
            <a:ext cx="4840999" cy="4959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4E4F993-9EC5-734C-F359-CBAA314B7B11}"/>
              </a:ext>
            </a:extLst>
          </p:cNvPr>
          <p:cNvSpPr txBox="1"/>
          <p:nvPr/>
        </p:nvSpPr>
        <p:spPr>
          <a:xfrm>
            <a:off x="859414" y="6245134"/>
            <a:ext cx="7296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Q. </a:t>
            </a: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Geng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C. W. Liu and T. H. Tsai, Phys. Lett. B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794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19-28 (2019).</a:t>
            </a:r>
            <a:r>
              <a:rPr kumimoji="0" lang="da-DK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1B7A460-0B8D-602D-8ECB-96DDAC21FA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194" y="3746113"/>
            <a:ext cx="7978797" cy="780388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DFF1C6EF-B913-FC9F-628B-EF34F6798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31" y="4751071"/>
            <a:ext cx="1459860" cy="4064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刘佳伟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  talk</a:t>
            </a:r>
            <a:endParaRPr lang="zh-CN" altLang="zh-CN" sz="1600" dirty="0">
              <a:solidFill>
                <a:srgbClr val="66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44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 animBg="1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F0BA35-C87C-546D-CD93-B2C6589A1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FBA4ECD-C3B4-83E7-058C-F0B87E6FA60C}"/>
              </a:ext>
            </a:extLst>
          </p:cNvPr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34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02AC0DEA-01E7-7BE2-C531-B472560CD6ED}"/>
              </a:ext>
            </a:extLst>
          </p:cNvPr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文本占位符 1">
            <a:extLst>
              <a:ext uri="{FF2B5EF4-FFF2-40B4-BE49-F238E27FC236}">
                <a16:creationId xmlns:a16="http://schemas.microsoft.com/office/drawing/2014/main" id="{5ECD6FF9-EA4E-F1E5-52E5-8AD11F392A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340" y="788917"/>
            <a:ext cx="8371548" cy="675644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Final-state </a:t>
            </a:r>
            <a:r>
              <a:rPr lang="en-US" altLang="zh-CN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rescattering</a:t>
            </a:r>
            <a:endParaRPr lang="en-US" altLang="zh-CN" sz="32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华文中宋" panose="02010600040101010101" pitchFamily="2" charset="-122"/>
              <a:cs typeface="Times New Roman" panose="02020603050405020304" charset="0"/>
            </a:endParaRPr>
          </a:p>
        </p:txBody>
      </p:sp>
      <p:pic>
        <p:nvPicPr>
          <p:cNvPr id="22" name="图片 21" descr="图示&#10;&#10;AI 生成的内容可能不正确。">
            <a:extLst>
              <a:ext uri="{FF2B5EF4-FFF2-40B4-BE49-F238E27FC236}">
                <a16:creationId xmlns:a16="http://schemas.microsoft.com/office/drawing/2014/main" id="{27F2A1D8-6FA9-E446-2B8E-3A7E2DD1E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333" y="1650988"/>
            <a:ext cx="5586481" cy="2110549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69233F8B-AA6B-CD01-ACB4-EEA92DADB33B}"/>
              </a:ext>
            </a:extLst>
          </p:cNvPr>
          <p:cNvSpPr txBox="1"/>
          <p:nvPr/>
        </p:nvSpPr>
        <p:spPr>
          <a:xfrm>
            <a:off x="255866" y="1726019"/>
            <a:ext cx="17920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Final-state </a:t>
            </a:r>
            <a:r>
              <a:rPr lang="en-US" altLang="zh-CN" sz="2000" dirty="0" err="1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rescattering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49281D6-AE36-8BCE-2ABB-81F863718FF9}"/>
              </a:ext>
            </a:extLst>
          </p:cNvPr>
          <p:cNvSpPr txBox="1"/>
          <p:nvPr/>
        </p:nvSpPr>
        <p:spPr>
          <a:xfrm>
            <a:off x="255866" y="2706262"/>
            <a:ext cx="22492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P. Jia, H. Y. Jiang, J. P. Wang and F. S. Yu, JHEP </a:t>
            </a:r>
            <a:r>
              <a:rPr lang="en-US" altLang="zh-CN" sz="1600" b="1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072 (2024).</a:t>
            </a:r>
            <a:endParaRPr lang="zh-CN" altLang="en-US" sz="1600" dirty="0">
              <a:solidFill>
                <a:srgbClr val="66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D15B9A2-916D-9CCB-B82D-D9BBB3CD404E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2F5A6D-A3CF-AAA7-6906-E7342AE7F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33" y="3871602"/>
            <a:ext cx="6474397" cy="6725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5AF1A6D-B60B-DAC1-D0B3-228CF8966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46" y="4654226"/>
            <a:ext cx="3971227" cy="1112195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3BE54189-9EBD-8190-286F-87C12E282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332" y="4918537"/>
            <a:ext cx="2913012" cy="6526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Cheng, F.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Xu and H.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Zhong, [arXiv:2505.07150 [hep-ph]].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A557A3-C85F-CAFD-CE53-67833EF77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33" y="5942520"/>
            <a:ext cx="4709160" cy="841223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F83CEEC8-8BDA-3135-A71C-05271BA73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787" y="5961774"/>
            <a:ext cx="3411856" cy="6526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Li, X.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He, A.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Cheek and X.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Chu [arXiv:2506.05511 [hep-ph]]</a:t>
            </a:r>
          </a:p>
        </p:txBody>
      </p:sp>
    </p:spTree>
    <p:extLst>
      <p:ext uri="{BB962C8B-B14F-4D97-AF65-F5344CB8AC3E}">
        <p14:creationId xmlns:p14="http://schemas.microsoft.com/office/powerpoint/2010/main" val="1439536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6DCEB-75BE-7CA9-8A57-487990F0D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\documentclass{article}&#10;\usepackage{amsmath}&#10;\pagestyle{empty}&#10;\begin{document}&#10;&#10;\begin{align*}&#10;  \mathcal{A}_L(\Lambda_c^+\to \Sigma^0K^+) &amp;= \frac{1}{\sqrt{2}}\Delta(\Lambda_c^+,\pi^+,n,\overline K^{*0},K^+,\Sigma^0) + \frac{1}{\sqrt{2}}\Delta(\Lambda_c^+,\pi^+,n,\Sigma^-,\Sigma^0,K^+)\nonumber\\ &amp;\qquad +\frac{1}{\sqrt{2}}\Delta(\Lambda_c^+,K^+,\Lambda^0, \rho^{0},K^+,\Sigma^0)+\frac{1}{\sqrt{2}}\Delta(\Lambda_c^+,K^+,\Lambda^0, \Xi^-,\Sigma^0,K^+)\\ &#10;  \mathcal{A}_L(\Lambda_c^+\to \Sigma^+K^0) &amp;= \Delta(\Lambda_c^+,\pi^+,n,\Lambda^0,\Sigma^+,K^0) + \Delta(\Lambda_c^+,\pi^+,n,\Sigma^0,\Sigma^+,K^0)\nonumber\\ &amp;\qquad +\Delta(\Lambda_c^+,K^+,\Lambda^0, \rho^{+},K^0,\Sigma^+)+\Delta(\Lambda_c^+,K^+,\Lambda^0, \Xi^0,\Sigma^+,K^0)&#10;\end{align*}&#10;&#10;&#10;\end{document}" title="IguanaTex Bitmap Display">
            <a:extLst>
              <a:ext uri="{FF2B5EF4-FFF2-40B4-BE49-F238E27FC236}">
                <a16:creationId xmlns:a16="http://schemas.microsoft.com/office/drawing/2014/main" id="{DD09EEB3-0D86-D961-BCFB-EE1159A8DC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9855" y="1973754"/>
            <a:ext cx="8304290" cy="172016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CDAFB49-FFC0-FF07-8BF4-2988D11C798D}"/>
              </a:ext>
            </a:extLst>
          </p:cNvPr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35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DCFFD10B-590F-4E0B-F926-ADF066DA8D1C}"/>
              </a:ext>
            </a:extLst>
          </p:cNvPr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文本占位符 1">
            <a:extLst>
              <a:ext uri="{FF2B5EF4-FFF2-40B4-BE49-F238E27FC236}">
                <a16:creationId xmlns:a16="http://schemas.microsoft.com/office/drawing/2014/main" id="{3B61DD4C-20EC-D327-66E6-1200802549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340" y="788917"/>
            <a:ext cx="8371548" cy="675644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Final-state </a:t>
            </a:r>
            <a:r>
              <a:rPr lang="en-US" altLang="zh-CN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rescattering</a:t>
            </a:r>
            <a:endParaRPr lang="en-US" altLang="zh-CN" sz="32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华文中宋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6FA9904-ED2F-7931-CAE4-6F82B2EB89BD}"/>
              </a:ext>
            </a:extLst>
          </p:cNvPr>
          <p:cNvSpPr/>
          <p:nvPr/>
        </p:nvSpPr>
        <p:spPr>
          <a:xfrm>
            <a:off x="2402937" y="1937760"/>
            <a:ext cx="2818925" cy="5065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2D292E1-673E-6C97-A702-7F9C83C6BBDF}"/>
              </a:ext>
            </a:extLst>
          </p:cNvPr>
          <p:cNvSpPr/>
          <p:nvPr/>
        </p:nvSpPr>
        <p:spPr>
          <a:xfrm>
            <a:off x="2402937" y="3033302"/>
            <a:ext cx="2342284" cy="3352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7E76389-D102-168A-9220-D7D7C6B17536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pic>
        <p:nvPicPr>
          <p:cNvPr id="5" name="图片 4" descr="图示&#10;&#10;AI 生成的内容可能不正确。">
            <a:extLst>
              <a:ext uri="{FF2B5EF4-FFF2-40B4-BE49-F238E27FC236}">
                <a16:creationId xmlns:a16="http://schemas.microsoft.com/office/drawing/2014/main" id="{DEA8E314-AD05-6F49-F370-2224B9E4B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288" y="4082801"/>
            <a:ext cx="5586481" cy="211054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0B5840-14EB-2C97-575C-6215B9F27AF8}"/>
              </a:ext>
            </a:extLst>
          </p:cNvPr>
          <p:cNvSpPr txBox="1"/>
          <p:nvPr/>
        </p:nvSpPr>
        <p:spPr>
          <a:xfrm>
            <a:off x="513808" y="4361984"/>
            <a:ext cx="18891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P. Jia, H. Y. Jiang, J. P. Wang and F. S. Yu, JHEP </a:t>
            </a:r>
            <a:r>
              <a:rPr lang="en-US" altLang="zh-CN" sz="1600" b="1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072 (2024).</a:t>
            </a:r>
            <a:endParaRPr lang="zh-CN" altLang="en-US" sz="1600" dirty="0">
              <a:solidFill>
                <a:srgbClr val="66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74026B-910B-6875-F090-F5AD8BC51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>
            <a:extLst>
              <a:ext uri="{FF2B5EF4-FFF2-40B4-BE49-F238E27FC236}">
                <a16:creationId xmlns:a16="http://schemas.microsoft.com/office/drawing/2014/main" id="{2BE96628-67E6-3545-60C8-5DA8BE75B6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338" y="844267"/>
            <a:ext cx="8371548" cy="73342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Final-state </a:t>
            </a:r>
            <a:r>
              <a:rPr lang="en-US" altLang="zh-CN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rescattering</a:t>
            </a:r>
            <a:endParaRPr lang="en-US" altLang="zh-CN" sz="32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华文中宋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2AC1D26-DF6B-CDB4-92E6-B291BBE7779A}"/>
              </a:ext>
            </a:extLst>
          </p:cNvPr>
          <p:cNvSpPr txBox="1"/>
          <p:nvPr/>
        </p:nvSpPr>
        <p:spPr>
          <a:xfrm>
            <a:off x="8646850" y="646169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36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EE12DC6C-76E9-47BE-1AD6-11492A8DFC03}"/>
              </a:ext>
            </a:extLst>
          </p:cNvPr>
          <p:cNvCxnSpPr/>
          <p:nvPr/>
        </p:nvCxnSpPr>
        <p:spPr>
          <a:xfrm>
            <a:off x="0" y="714916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\documentclass{article}&#10;\usepackage{amsmath}&#10;\pagestyle{empty}&#10;\begin{document}&#10;&#10;&#10;$\delta=\epsilon$&#10;&#10;\end{document}" title="IguanaTex Bitmap Display">
            <a:extLst>
              <a:ext uri="{FF2B5EF4-FFF2-40B4-BE49-F238E27FC236}">
                <a16:creationId xmlns:a16="http://schemas.microsoft.com/office/drawing/2014/main" id="{A7C2DDA4-76FD-EAD3-186C-5DFD463416C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21025" y="5693156"/>
            <a:ext cx="547116" cy="182880"/>
          </a:xfrm>
          <a:prstGeom prst="rect">
            <a:avLst/>
          </a:prstGeom>
        </p:spPr>
      </p:pic>
      <p:pic>
        <p:nvPicPr>
          <p:cNvPr id="13" name="图片 12" descr="图示, 工程绘图&#10;&#10;描述已自动生成">
            <a:extLst>
              <a:ext uri="{FF2B5EF4-FFF2-40B4-BE49-F238E27FC236}">
                <a16:creationId xmlns:a16="http://schemas.microsoft.com/office/drawing/2014/main" id="{7A668B47-C7C7-1F58-B6BD-B3717D206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96" y="4032031"/>
            <a:ext cx="7631518" cy="2335236"/>
          </a:xfrm>
          <a:prstGeom prst="rect">
            <a:avLst/>
          </a:prstGeom>
        </p:spPr>
      </p:pic>
      <p:pic>
        <p:nvPicPr>
          <p:cNvPr id="14" name="图片 13" descr="图片包含 图示&#10;&#10;描述已自动生成">
            <a:extLst>
              <a:ext uri="{FF2B5EF4-FFF2-40B4-BE49-F238E27FC236}">
                <a16:creationId xmlns:a16="http://schemas.microsoft.com/office/drawing/2014/main" id="{26714635-564F-6DFA-A866-CA1D063A2E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145" y="1815746"/>
            <a:ext cx="5603934" cy="1643402"/>
          </a:xfrm>
          <a:prstGeom prst="rect">
            <a:avLst/>
          </a:prstGeom>
        </p:spPr>
      </p:pic>
      <p:pic>
        <p:nvPicPr>
          <p:cNvPr id="15" name="图片 14" descr="\documentclass{article}&#10;\usepackage{amsmath}&#10;\pagestyle{empty}&#10;\begin{document}&#10;&#10;$\delta=\epsilon$&#10;&#10;&#10;\end{document}" title="IguanaTex Bitmap Display">
            <a:extLst>
              <a:ext uri="{FF2B5EF4-FFF2-40B4-BE49-F238E27FC236}">
                <a16:creationId xmlns:a16="http://schemas.microsoft.com/office/drawing/2014/main" id="{5D3C89A2-5BFE-639E-DE17-59D3A7BA937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0637" y="3902901"/>
            <a:ext cx="386163" cy="129080"/>
          </a:xfrm>
          <a:prstGeom prst="rect">
            <a:avLst/>
          </a:prstGeom>
        </p:spPr>
      </p:pic>
      <p:pic>
        <p:nvPicPr>
          <p:cNvPr id="17" name="图片 16" descr="\documentclass{article}&#10;\usepackage{amsmath}&#10;\pagestyle{empty}&#10;\begin{document}&#10;&#10; $\gamma=\delta=\epsilon$&#10;&#10;&#10;\end{document}" title="IguanaTex Bitmap Display">
            <a:extLst>
              <a:ext uri="{FF2B5EF4-FFF2-40B4-BE49-F238E27FC236}">
                <a16:creationId xmlns:a16="http://schemas.microsoft.com/office/drawing/2014/main" id="{F2F36259-149E-3525-801E-10713FC2EA0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073945" y="3853622"/>
            <a:ext cx="786174" cy="178308"/>
          </a:xfrm>
          <a:prstGeom prst="rect">
            <a:avLst/>
          </a:prstGeom>
        </p:spPr>
      </p:pic>
      <p:sp>
        <p:nvSpPr>
          <p:cNvPr id="19" name="箭头: 下 18">
            <a:extLst>
              <a:ext uri="{FF2B5EF4-FFF2-40B4-BE49-F238E27FC236}">
                <a16:creationId xmlns:a16="http://schemas.microsoft.com/office/drawing/2014/main" id="{5391D4A3-D59A-8A0A-F819-1CCC9B70BCF9}"/>
              </a:ext>
            </a:extLst>
          </p:cNvPr>
          <p:cNvSpPr/>
          <p:nvPr/>
        </p:nvSpPr>
        <p:spPr>
          <a:xfrm>
            <a:off x="2615904" y="3554447"/>
            <a:ext cx="117724" cy="30345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CCD9D328-717E-7E03-8B1B-D5C5DFE8E4E4}"/>
              </a:ext>
            </a:extLst>
          </p:cNvPr>
          <p:cNvSpPr/>
          <p:nvPr/>
        </p:nvSpPr>
        <p:spPr>
          <a:xfrm>
            <a:off x="5989608" y="3572290"/>
            <a:ext cx="117724" cy="28561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33DB7F8-D41E-F125-9576-BEC2EE1DF2D1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</p:spTree>
    <p:extLst>
      <p:ext uri="{BB962C8B-B14F-4D97-AF65-F5344CB8AC3E}">
        <p14:creationId xmlns:p14="http://schemas.microsoft.com/office/powerpoint/2010/main" val="340994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10B566-A8EC-F2B8-730D-784C94B5E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C2DE3A8D-2250-28C6-04DC-31BFE2B9DE1F}"/>
              </a:ext>
            </a:extLst>
          </p:cNvPr>
          <p:cNvSpPr/>
          <p:nvPr/>
        </p:nvSpPr>
        <p:spPr>
          <a:xfrm>
            <a:off x="2521629" y="2870754"/>
            <a:ext cx="6196805" cy="557772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8D050C1-09C1-70C1-9E2C-D03A766CD9C5}"/>
              </a:ext>
            </a:extLst>
          </p:cNvPr>
          <p:cNvSpPr/>
          <p:nvPr/>
        </p:nvSpPr>
        <p:spPr>
          <a:xfrm>
            <a:off x="2521629" y="1619472"/>
            <a:ext cx="6196805" cy="557772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占位符 1">
                <a:extLst>
                  <a:ext uri="{FF2B5EF4-FFF2-40B4-BE49-F238E27FC236}">
                    <a16:creationId xmlns:a16="http://schemas.microsoft.com/office/drawing/2014/main" id="{F9F225DA-2967-051D-7475-12C42E4C3708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38759" y="843915"/>
                <a:ext cx="7765869" cy="68643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dirty="0">
                    <a:ln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charset="0"/>
                    <a:ea typeface="华文中宋" panose="02010600040101010101" pitchFamily="2" charset="-122"/>
                    <a:cs typeface="Times New Roman" panose="02020603050405020304" charset="0"/>
                  </a:rPr>
                  <a:t>The K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zh-CN" altLang="zh-CN" sz="3200" i="1">
                            <a:ln/>
                            <a:solidFill>
                              <a:srgbClr val="0070C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华文中宋" panose="02010600040101010101" pitchFamily="2" charset="-122"/>
                            <a:cs typeface="Times New Roman" panose="020206030504050203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ln/>
                            <a:solidFill>
                              <a:srgbClr val="0070C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华文中宋" panose="02010600040101010101" pitchFamily="2" charset="-122"/>
                            <a:cs typeface="Times New Roman" panose="02020603050405020304" charset="0"/>
                          </a:rPr>
                          <m:t>o</m:t>
                        </m:r>
                      </m:e>
                    </m:acc>
                  </m:oMath>
                </a14:m>
                <a:r>
                  <a:rPr lang="en-US" altLang="zh-CN" sz="3200" dirty="0" err="1">
                    <a:ln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charset="0"/>
                    <a:ea typeface="华文中宋" panose="02010600040101010101" pitchFamily="2" charset="-122"/>
                    <a:cs typeface="Times New Roman" panose="02020603050405020304" charset="0"/>
                  </a:rPr>
                  <a:t>rner</a:t>
                </a:r>
                <a:r>
                  <a:rPr lang="en-US" altLang="zh-CN" sz="3200" dirty="0">
                    <a:ln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charset="0"/>
                    <a:ea typeface="华文中宋" panose="02010600040101010101" pitchFamily="2" charset="-122"/>
                    <a:cs typeface="Times New Roman" panose="02020603050405020304" charset="0"/>
                  </a:rPr>
                  <a:t>-Pati-Woo theorem</a:t>
                </a:r>
              </a:p>
            </p:txBody>
          </p:sp>
        </mc:Choice>
        <mc:Fallback xmlns="">
          <p:sp>
            <p:nvSpPr>
              <p:cNvPr id="21" name="文本占位符 1">
                <a:extLst>
                  <a:ext uri="{FF2B5EF4-FFF2-40B4-BE49-F238E27FC236}">
                    <a16:creationId xmlns:a16="http://schemas.microsoft.com/office/drawing/2014/main" id="{F9F225DA-2967-051D-7475-12C42E4C37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38759" y="843915"/>
                <a:ext cx="7765869" cy="686435"/>
              </a:xfrm>
              <a:blipFill>
                <a:blip r:embed="rId9"/>
                <a:stretch>
                  <a:fillRect l="-2276" t="-8850" b="-221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C72E0782-9D56-EF9B-D58D-FAD756383DFE}"/>
              </a:ext>
            </a:extLst>
          </p:cNvPr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37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714AC05C-1268-8FCF-E206-FA98E9792C68}"/>
              </a:ext>
            </a:extLst>
          </p:cNvPr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5" name="图片 24" descr="\documentclass{article}&#10;\usepackage{amsmath}&#10;\pagestyle{empty}&#10;\begin{document}&#10;&#10;\begin{eqnarray*}&#10;\mathcal{O}(x)=\{\overline{q}_{\alpha,i}(x)(1-\gamma_5)q_{\beta,j}(x)\}&#10;\{\overline{q}_{\gamma,k}(x)(1-\gamma_5)q_{\delta,l}(x)\}&#10;\end{eqnarray*}&#10;&#10;&#10;\end{document}" title="IguanaTex Bitmap Display">
            <a:extLst>
              <a:ext uri="{FF2B5EF4-FFF2-40B4-BE49-F238E27FC236}">
                <a16:creationId xmlns:a16="http://schemas.microsoft.com/office/drawing/2014/main" id="{AAB26662-39A5-CE42-BCB5-88129CBA18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00496" y="1752816"/>
            <a:ext cx="6045708" cy="291084"/>
          </a:xfrm>
          <a:prstGeom prst="rect">
            <a:avLst/>
          </a:prstGeom>
        </p:spPr>
      </p:pic>
      <p:pic>
        <p:nvPicPr>
          <p:cNvPr id="50" name="图片 49" descr="\documentclass{article}&#10;\usepackage{amsmath}&#10;\pagestyle{empty}&#10;\begin{document}&#10;&#10;$\alpha$, $\beta$, $\gamma$, $\delta$: color,\quad $i$, $j$, $k$, $l$: flavor&#10;&#10;&#10;\end{document}" title="IguanaTex Bitmap Display">
            <a:extLst>
              <a:ext uri="{FF2B5EF4-FFF2-40B4-BE49-F238E27FC236}">
                <a16:creationId xmlns:a16="http://schemas.microsoft.com/office/drawing/2014/main" id="{7EF23F70-BFC3-CB24-59D1-C490477DB6D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963203" y="2258866"/>
            <a:ext cx="3048401" cy="190294"/>
          </a:xfrm>
          <a:prstGeom prst="rect">
            <a:avLst/>
          </a:prstGeom>
        </p:spPr>
      </p:pic>
      <p:pic>
        <p:nvPicPr>
          <p:cNvPr id="22" name="图片 21" descr="\documentclass{article}&#10;\usepackage{amsmath}&#10;\pagestyle{empty}&#10;\begin{document}&#10;&#10;&#10;\begin{eqnarray*}&#10;\mathcal{O}(x)=\{\overline{q}_{\gamma,k}(x)(1-\gamma_5)q_{\beta,j}(x)\}&#10;\{\overline{q}_{\alpha,i}(x)(1-\gamma_5)q_{\delta,l}(x)\}&#10;\end{eqnarray*}&#10;&#10;\end{document}" title="IguanaTex Bitmap Display">
            <a:extLst>
              <a:ext uri="{FF2B5EF4-FFF2-40B4-BE49-F238E27FC236}">
                <a16:creationId xmlns:a16="http://schemas.microsoft.com/office/drawing/2014/main" id="{8D6C81A7-A4B7-2D7E-7311-E548433D25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597178" y="3004098"/>
            <a:ext cx="6045708" cy="291084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DD6E9DC7-3C89-E9D3-8E93-7C5D620D8B96}"/>
              </a:ext>
            </a:extLst>
          </p:cNvPr>
          <p:cNvGrpSpPr/>
          <p:nvPr/>
        </p:nvGrpSpPr>
        <p:grpSpPr>
          <a:xfrm>
            <a:off x="4013009" y="3867738"/>
            <a:ext cx="3214044" cy="557772"/>
            <a:chOff x="2964978" y="4027772"/>
            <a:chExt cx="3214044" cy="557772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4FCB896-9586-53D9-ED9F-ED406D5D1F13}"/>
                </a:ext>
              </a:extLst>
            </p:cNvPr>
            <p:cNvSpPr/>
            <p:nvPr/>
          </p:nvSpPr>
          <p:spPr>
            <a:xfrm>
              <a:off x="2964978" y="4027772"/>
              <a:ext cx="3214044" cy="557772"/>
            </a:xfrm>
            <a:prstGeom prst="rect">
              <a:avLst/>
            </a:prstGeom>
            <a:solidFill>
              <a:schemeClr val="accent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8" name="图片 37" descr="\documentclass{article}&#10;\usepackage{amsmath}&#10;\pagestyle{empty}&#10;\begin{document}&#10;&#10;&#10;$(\alpha,i) \leftrightarrow (\gamma,k)$&#10;&#10;\end{document}" title="IguanaTex Bitmap Display">
              <a:extLst>
                <a:ext uri="{FF2B5EF4-FFF2-40B4-BE49-F238E27FC236}">
                  <a16:creationId xmlns:a16="http://schemas.microsoft.com/office/drawing/2014/main" id="{EED31EDA-9352-A2E8-760A-7EB398217789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3129284" y="4186128"/>
              <a:ext cx="1496568" cy="252984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F97C6760-712D-30F6-2A1F-95F8C70D5C94}"/>
                </a:ext>
              </a:extLst>
            </p:cNvPr>
            <p:cNvSpPr txBox="1"/>
            <p:nvPr/>
          </p:nvSpPr>
          <p:spPr>
            <a:xfrm>
              <a:off x="4915172" y="4121992"/>
              <a:ext cx="1165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2C3BB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symmetric</a:t>
              </a:r>
              <a:endParaRPr lang="zh-CN" altLang="en-US" dirty="0">
                <a:solidFill>
                  <a:srgbClr val="2C3BB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AA0FC90-D84C-9B36-1DE5-CFE88A25BAE0}"/>
              </a:ext>
            </a:extLst>
          </p:cNvPr>
          <p:cNvGrpSpPr/>
          <p:nvPr/>
        </p:nvGrpSpPr>
        <p:grpSpPr>
          <a:xfrm>
            <a:off x="4144523" y="4864039"/>
            <a:ext cx="2951015" cy="557772"/>
            <a:chOff x="3129284" y="5008947"/>
            <a:chExt cx="2951015" cy="557772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C416DC5-252B-FA4F-4958-7677E419BBE1}"/>
                </a:ext>
              </a:extLst>
            </p:cNvPr>
            <p:cNvSpPr/>
            <p:nvPr/>
          </p:nvSpPr>
          <p:spPr>
            <a:xfrm>
              <a:off x="3129284" y="5008947"/>
              <a:ext cx="2951015" cy="557772"/>
            </a:xfrm>
            <a:prstGeom prst="rect">
              <a:avLst/>
            </a:prstGeom>
            <a:solidFill>
              <a:schemeClr val="accent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41" name="图片 40" descr="\documentclass{article}&#10;\usepackage{amsmath}&#10;\pagestyle{empty}&#10;\begin{document}&#10;&#10;$\alpha \leftrightarrow \gamma$&#10;&#10;&#10;\end{document}" title="IguanaTex Bitmap Display">
              <a:extLst>
                <a:ext uri="{FF2B5EF4-FFF2-40B4-BE49-F238E27FC236}">
                  <a16:creationId xmlns:a16="http://schemas.microsoft.com/office/drawing/2014/main" id="{8E1A39CD-D9D6-217A-A436-10DBFD70356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3417414" y="5226371"/>
              <a:ext cx="685800" cy="184404"/>
            </a:xfrm>
            <a:prstGeom prst="rect">
              <a:avLst/>
            </a:prstGeom>
          </p:spPr>
        </p:pic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864E56F4-E2CE-7455-9C7C-723F80BFECE1}"/>
                </a:ext>
              </a:extLst>
            </p:cNvPr>
            <p:cNvSpPr txBox="1"/>
            <p:nvPr/>
          </p:nvSpPr>
          <p:spPr>
            <a:xfrm>
              <a:off x="4451796" y="5090569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2C3BB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antisymmetric</a:t>
              </a:r>
              <a:endParaRPr lang="zh-CN" altLang="en-US" dirty="0">
                <a:solidFill>
                  <a:srgbClr val="2C3BB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F649951D-C9D5-F4D4-340A-F6B92FEE3232}"/>
              </a:ext>
            </a:extLst>
          </p:cNvPr>
          <p:cNvGrpSpPr/>
          <p:nvPr/>
        </p:nvGrpSpPr>
        <p:grpSpPr>
          <a:xfrm>
            <a:off x="4144523" y="5865382"/>
            <a:ext cx="2951015" cy="557772"/>
            <a:chOff x="3129284" y="5985510"/>
            <a:chExt cx="2951015" cy="557772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B7C6F497-94BF-EA14-B984-6D193250939B}"/>
                </a:ext>
              </a:extLst>
            </p:cNvPr>
            <p:cNvSpPr/>
            <p:nvPr/>
          </p:nvSpPr>
          <p:spPr>
            <a:xfrm>
              <a:off x="3129284" y="5985510"/>
              <a:ext cx="2951015" cy="557772"/>
            </a:xfrm>
            <a:prstGeom prst="rect">
              <a:avLst/>
            </a:prstGeom>
            <a:solidFill>
              <a:schemeClr val="accent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48" name="图片 47" descr="\documentclass{article}&#10;\usepackage{amsmath}&#10;\pagestyle{empty}&#10;\begin{document}&#10;&#10;$i \leftrightarrow k$&#10;&#10;&#10;\end{document}" title="IguanaTex Bitmap Display">
              <a:extLst>
                <a:ext uri="{FF2B5EF4-FFF2-40B4-BE49-F238E27FC236}">
                  <a16:creationId xmlns:a16="http://schemas.microsoft.com/office/drawing/2014/main" id="{BCA57490-0D76-4940-2260-75CCBABD722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3417414" y="6202934"/>
              <a:ext cx="605028" cy="178308"/>
            </a:xfrm>
            <a:prstGeom prst="rect">
              <a:avLst/>
            </a:prstGeom>
          </p:spPr>
        </p:pic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FEFFF769-72CB-1607-9FC0-8D8D1E3CBDBC}"/>
                </a:ext>
              </a:extLst>
            </p:cNvPr>
            <p:cNvSpPr txBox="1"/>
            <p:nvPr/>
          </p:nvSpPr>
          <p:spPr>
            <a:xfrm>
              <a:off x="4451796" y="6067132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2C3BB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antisymmetric</a:t>
              </a:r>
              <a:endParaRPr lang="zh-CN" altLang="en-US" dirty="0">
                <a:solidFill>
                  <a:srgbClr val="2C3BB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箭头: 下 50">
            <a:extLst>
              <a:ext uri="{FF2B5EF4-FFF2-40B4-BE49-F238E27FC236}">
                <a16:creationId xmlns:a16="http://schemas.microsoft.com/office/drawing/2014/main" id="{8208CAD2-FA92-C69C-207A-4F52E2534965}"/>
              </a:ext>
            </a:extLst>
          </p:cNvPr>
          <p:cNvSpPr/>
          <p:nvPr/>
        </p:nvSpPr>
        <p:spPr>
          <a:xfrm>
            <a:off x="5670033" y="2331960"/>
            <a:ext cx="180000" cy="33693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" name="箭头: 下 51">
            <a:extLst>
              <a:ext uri="{FF2B5EF4-FFF2-40B4-BE49-F238E27FC236}">
                <a16:creationId xmlns:a16="http://schemas.microsoft.com/office/drawing/2014/main" id="{203E4D29-F924-2380-BCF0-17B49A35F14F}"/>
              </a:ext>
            </a:extLst>
          </p:cNvPr>
          <p:cNvSpPr/>
          <p:nvPr/>
        </p:nvSpPr>
        <p:spPr>
          <a:xfrm>
            <a:off x="5695580" y="3526493"/>
            <a:ext cx="180000" cy="22893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" name="箭头: 下 52">
            <a:extLst>
              <a:ext uri="{FF2B5EF4-FFF2-40B4-BE49-F238E27FC236}">
                <a16:creationId xmlns:a16="http://schemas.microsoft.com/office/drawing/2014/main" id="{5552CEBC-3799-3143-F4E0-16BE1F48848F}"/>
              </a:ext>
            </a:extLst>
          </p:cNvPr>
          <p:cNvSpPr/>
          <p:nvPr/>
        </p:nvSpPr>
        <p:spPr>
          <a:xfrm>
            <a:off x="5704226" y="4528282"/>
            <a:ext cx="180000" cy="22893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4" name="箭头: 下 53">
            <a:extLst>
              <a:ext uri="{FF2B5EF4-FFF2-40B4-BE49-F238E27FC236}">
                <a16:creationId xmlns:a16="http://schemas.microsoft.com/office/drawing/2014/main" id="{DAD56746-3262-18BE-F2DA-B5871C0C1EDC}"/>
              </a:ext>
            </a:extLst>
          </p:cNvPr>
          <p:cNvSpPr/>
          <p:nvPr/>
        </p:nvSpPr>
        <p:spPr>
          <a:xfrm>
            <a:off x="5694160" y="5513151"/>
            <a:ext cx="180000" cy="22893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25E4AAC1-4EF5-6E3B-2D07-4CF7E829D55C}"/>
              </a:ext>
            </a:extLst>
          </p:cNvPr>
          <p:cNvSpPr txBox="1"/>
          <p:nvPr/>
        </p:nvSpPr>
        <p:spPr>
          <a:xfrm>
            <a:off x="990976" y="4642751"/>
            <a:ext cx="269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two quarks enter baryon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箭头: 右 61">
            <a:extLst>
              <a:ext uri="{FF2B5EF4-FFF2-40B4-BE49-F238E27FC236}">
                <a16:creationId xmlns:a16="http://schemas.microsoft.com/office/drawing/2014/main" id="{DB06A5AB-4C74-5671-8AFF-B466B17EF568}"/>
              </a:ext>
            </a:extLst>
          </p:cNvPr>
          <p:cNvSpPr/>
          <p:nvPr/>
        </p:nvSpPr>
        <p:spPr>
          <a:xfrm>
            <a:off x="3721956" y="5081463"/>
            <a:ext cx="219785" cy="1467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7FB43F94-CB34-465D-BD86-ADD6B7167B0C}"/>
              </a:ext>
            </a:extLst>
          </p:cNvPr>
          <p:cNvSpPr txBox="1"/>
          <p:nvPr/>
        </p:nvSpPr>
        <p:spPr>
          <a:xfrm>
            <a:off x="123693" y="2964974"/>
            <a:ext cx="2171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Fierz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箭头: 右 64">
            <a:extLst>
              <a:ext uri="{FF2B5EF4-FFF2-40B4-BE49-F238E27FC236}">
                <a16:creationId xmlns:a16="http://schemas.microsoft.com/office/drawing/2014/main" id="{043D6C30-0B16-D8CF-269A-57D8B8FD44F9}"/>
              </a:ext>
            </a:extLst>
          </p:cNvPr>
          <p:cNvSpPr/>
          <p:nvPr/>
        </p:nvSpPr>
        <p:spPr>
          <a:xfrm>
            <a:off x="2226296" y="3108406"/>
            <a:ext cx="219785" cy="1467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624E0C5E-D17E-046C-EF2D-A0172E0E0525}"/>
              </a:ext>
            </a:extLst>
          </p:cNvPr>
          <p:cNvSpPr txBox="1"/>
          <p:nvPr/>
        </p:nvSpPr>
        <p:spPr>
          <a:xfrm>
            <a:off x="1638961" y="5222105"/>
            <a:ext cx="155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3362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SU(3)</a:t>
            </a:r>
            <a:r>
              <a:rPr lang="en-US" altLang="zh-CN" sz="1200" dirty="0">
                <a:solidFill>
                  <a:srgbClr val="3362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solidFill>
                  <a:srgbClr val="3362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singlet</a:t>
            </a:r>
            <a:endParaRPr lang="zh-CN" altLang="en-US" dirty="0">
              <a:solidFill>
                <a:srgbClr val="3362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箭头: 下 67">
            <a:extLst>
              <a:ext uri="{FF2B5EF4-FFF2-40B4-BE49-F238E27FC236}">
                <a16:creationId xmlns:a16="http://schemas.microsoft.com/office/drawing/2014/main" id="{FD636903-1205-0D4B-AD4A-02FA909BE879}"/>
              </a:ext>
            </a:extLst>
          </p:cNvPr>
          <p:cNvSpPr/>
          <p:nvPr/>
        </p:nvSpPr>
        <p:spPr>
          <a:xfrm>
            <a:off x="2446081" y="5042223"/>
            <a:ext cx="90000" cy="17988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77C4D02D-7EC3-820B-FCE1-EF275A1366B8}"/>
              </a:ext>
            </a:extLst>
          </p:cNvPr>
          <p:cNvSpPr/>
          <p:nvPr/>
        </p:nvSpPr>
        <p:spPr>
          <a:xfrm>
            <a:off x="7516875" y="4850537"/>
            <a:ext cx="3238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FBC731-9CFC-EBC2-3C5F-CEABF2A936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697286">
            <a:off x="7564703" y="5010198"/>
            <a:ext cx="1547458" cy="14252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A9C79BA-D32B-3ACD-F61B-4F22F05917CD}"/>
              </a:ext>
            </a:extLst>
          </p:cNvPr>
          <p:cNvSpPr/>
          <p:nvPr/>
        </p:nvSpPr>
        <p:spPr>
          <a:xfrm>
            <a:off x="3555047" y="1643590"/>
            <a:ext cx="811851" cy="4616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F980076-B642-07B6-2ED6-6D1F5F68DA3E}"/>
              </a:ext>
            </a:extLst>
          </p:cNvPr>
          <p:cNvSpPr/>
          <p:nvPr/>
        </p:nvSpPr>
        <p:spPr>
          <a:xfrm>
            <a:off x="6143631" y="1651955"/>
            <a:ext cx="811851" cy="4616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187D88C-E350-0B69-C97D-EC728752AF3C}"/>
              </a:ext>
            </a:extLst>
          </p:cNvPr>
          <p:cNvSpPr/>
          <p:nvPr/>
        </p:nvSpPr>
        <p:spPr>
          <a:xfrm>
            <a:off x="3555046" y="2943099"/>
            <a:ext cx="811851" cy="4616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42F369C-E9BB-FDBD-FE89-1EDFBB4D37F1}"/>
              </a:ext>
            </a:extLst>
          </p:cNvPr>
          <p:cNvSpPr/>
          <p:nvPr/>
        </p:nvSpPr>
        <p:spPr>
          <a:xfrm>
            <a:off x="6160723" y="2910206"/>
            <a:ext cx="811851" cy="4616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BD5C37E-BFD1-4A21-85FF-0EB41910E8B7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F723DEE-031A-A842-1105-70654489CE65}"/>
              </a:ext>
            </a:extLst>
          </p:cNvPr>
          <p:cNvSpPr txBox="1"/>
          <p:nvPr/>
        </p:nvSpPr>
        <p:spPr>
          <a:xfrm>
            <a:off x="1087950" y="5799813"/>
            <a:ext cx="2395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J. G. Korner,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Nucl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Phys. B 25, 282-290 (1971).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J. C. Pati and C. H. Woo, Phys. Rev. D 3, 2920-2922 (1971).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8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3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占位符 1"/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38759" y="843915"/>
                <a:ext cx="7765869" cy="68643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dirty="0">
                    <a:ln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charset="0"/>
                    <a:ea typeface="华文中宋" panose="02010600040101010101" pitchFamily="2" charset="-122"/>
                    <a:cs typeface="Times New Roman" panose="02020603050405020304" charset="0"/>
                  </a:rPr>
                  <a:t>Test the K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zh-CN" altLang="zh-CN" sz="3200" i="1">
                            <a:ln/>
                            <a:solidFill>
                              <a:srgbClr val="0070C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华文中宋" panose="02010600040101010101" pitchFamily="2" charset="-122"/>
                            <a:cs typeface="Times New Roman" panose="020206030504050203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ln/>
                            <a:solidFill>
                              <a:srgbClr val="0070C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华文中宋" panose="02010600040101010101" pitchFamily="2" charset="-122"/>
                            <a:cs typeface="Times New Roman" panose="02020603050405020304" charset="0"/>
                          </a:rPr>
                          <m:t>o</m:t>
                        </m:r>
                      </m:e>
                    </m:acc>
                  </m:oMath>
                </a14:m>
                <a:r>
                  <a:rPr lang="en-US" altLang="zh-CN" sz="3200" dirty="0" err="1">
                    <a:ln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charset="0"/>
                    <a:ea typeface="华文中宋" panose="02010600040101010101" pitchFamily="2" charset="-122"/>
                    <a:cs typeface="Times New Roman" panose="02020603050405020304" charset="0"/>
                  </a:rPr>
                  <a:t>rner</a:t>
                </a:r>
                <a:r>
                  <a:rPr lang="en-US" altLang="zh-CN" sz="3200" dirty="0">
                    <a:ln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charset="0"/>
                    <a:ea typeface="华文中宋" panose="02010600040101010101" pitchFamily="2" charset="-122"/>
                    <a:cs typeface="Times New Roman" panose="02020603050405020304" charset="0"/>
                  </a:rPr>
                  <a:t>-Pati-Woo theorem</a:t>
                </a:r>
              </a:p>
            </p:txBody>
          </p:sp>
        </mc:Choice>
        <mc:Fallback xmlns="">
          <p:sp>
            <p:nvSpPr>
              <p:cNvPr id="21" name="文本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38759" y="843915"/>
                <a:ext cx="7765869" cy="686435"/>
              </a:xfrm>
              <a:blipFill>
                <a:blip r:embed="rId7"/>
                <a:stretch>
                  <a:fillRect l="-2276" t="-8850" b="-221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38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图片 7" descr="\documentclass{article}&#10;\usepackage{amsmath}&#10;\pagestyle{empty}&#10;\begin{document}&#10;&#10;&#10;$\mathcal{B}r(\Lambda^+_c\to \Sigma^{+} K^0_S ) = \mathcal{B}r(\Lambda^+_c\to \Sigma^{ 0}K^+)$&#10;&#10;\end{document}" title="IguanaTex Bitmap Display">
            <a:extLst>
              <a:ext uri="{FF2B5EF4-FFF2-40B4-BE49-F238E27FC236}">
                <a16:creationId xmlns:a16="http://schemas.microsoft.com/office/drawing/2014/main" id="{D8B736A5-6A7E-4C68-04C4-317E8983E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14825" y="2357472"/>
            <a:ext cx="4137169" cy="28105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0EB1524-159F-64C9-CED0-7B72A0436F60}"/>
              </a:ext>
            </a:extLst>
          </p:cNvPr>
          <p:cNvSpPr txBox="1"/>
          <p:nvPr/>
        </p:nvSpPr>
        <p:spPr>
          <a:xfrm>
            <a:off x="3245669" y="3800292"/>
            <a:ext cx="5793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M. Ablikim et al. [BESIII], Phys. Rev. D </a:t>
            </a:r>
            <a:r>
              <a:rPr kumimoji="0" lang="da-DK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106</a:t>
            </a:r>
            <a:r>
              <a:rPr kumimoji="0" lang="da-DK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no.5, 052003 (2022).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 descr="\documentclass{article}&#10;\usepackage{amsmath}&#10;\pagestyle{empty}&#10;\begin{document}&#10;&#10;&#10;\begin{align*}&#10;\mathcal{B}r(\Lambda_c^+\to \Sigma^0K^+) &amp; = (4.7\pm 0.9\pm0.1\pm0.3)\times 10^{-4} \nonumber\\ \mathcal{B}r(\Lambda_c^+\to \Sigma^+K^0_S) &amp; = (4.8\pm 1.4\pm0.2\pm0.3)\times 10^{-4}&#10;\end{align*}&#10;&#10;\end{document}" title="IguanaTex Bitmap Display">
            <a:extLst>
              <a:ext uri="{FF2B5EF4-FFF2-40B4-BE49-F238E27FC236}">
                <a16:creationId xmlns:a16="http://schemas.microsoft.com/office/drawing/2014/main" id="{D971B3B4-9590-5C8A-E037-25A0CEA827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42348" y="2972976"/>
            <a:ext cx="5504688" cy="702564"/>
          </a:xfrm>
          <a:prstGeom prst="rect">
            <a:avLst/>
          </a:prstGeom>
        </p:spPr>
      </p:pic>
      <p:pic>
        <p:nvPicPr>
          <p:cNvPr id="19" name="图片 18" descr="\documentclass{article}&#10;\usepackage{amsmath}&#10;\pagestyle{empty}&#10;\begin{document}&#10;&#10;\begin{align*}&#10;\mathcal{B}r(\Lambda_c^+\to \Sigma^0K^+) &amp; = (3.58\pm 0.19\pm0.06\pm0.19)\times 10^{-4}&#10;\end{align*}&#10;&#10;\end{document}" title="IguanaTex Bitmap Display">
            <a:extLst>
              <a:ext uri="{FF2B5EF4-FFF2-40B4-BE49-F238E27FC236}">
                <a16:creationId xmlns:a16="http://schemas.microsoft.com/office/drawing/2014/main" id="{A7DAE185-02C2-DE3A-7A34-7BEE5F1FB0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55607" y="4284523"/>
            <a:ext cx="5932172" cy="28643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252F017-08C9-168B-FC20-985712B5DFC1}"/>
              </a:ext>
            </a:extLst>
          </p:cNvPr>
          <p:cNvSpPr txBox="1"/>
          <p:nvPr/>
        </p:nvSpPr>
        <p:spPr>
          <a:xfrm>
            <a:off x="4236119" y="4681048"/>
            <a:ext cx="4497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L. K. Li et al. [Belle] Sci. Bull. </a:t>
            </a:r>
            <a:r>
              <a:rPr lang="en-US" altLang="zh-CN" sz="1600" b="1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68</a:t>
            </a: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583-592 (2023).</a:t>
            </a:r>
            <a:endParaRPr lang="zh-CN" altLang="en-US" sz="1600" dirty="0">
              <a:solidFill>
                <a:srgbClr val="66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descr="\documentclass{article}&#10;\usepackage{amsmath}&#10;\pagestyle{empty}&#10;\begin{document}&#10;&#10;&#10;$\mathcal{B}r(\Lambda^+_c\to \Sigma^{+} K^0_S )$&#10;&#10;\end{document}" title="IguanaTex Bitmap Display">
            <a:extLst>
              <a:ext uri="{FF2B5EF4-FFF2-40B4-BE49-F238E27FC236}">
                <a16:creationId xmlns:a16="http://schemas.microsoft.com/office/drawing/2014/main" id="{52864B09-08FD-7942-812A-ABFBE82CA2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939691" y="5164818"/>
            <a:ext cx="1939614" cy="287924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9998B090-264B-E7CA-3291-96BCB121256A}"/>
              </a:ext>
            </a:extLst>
          </p:cNvPr>
          <p:cNvSpPr/>
          <p:nvPr/>
        </p:nvSpPr>
        <p:spPr>
          <a:xfrm>
            <a:off x="1681450" y="2160287"/>
            <a:ext cx="4460969" cy="5944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0D4F71C-D5B3-5DD9-814A-E31C1ABBC9F7}"/>
              </a:ext>
            </a:extLst>
          </p:cNvPr>
          <p:cNvSpPr txBox="1"/>
          <p:nvPr/>
        </p:nvSpPr>
        <p:spPr>
          <a:xfrm>
            <a:off x="447791" y="1524726"/>
            <a:ext cx="8248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Isospin symmetry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+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KPW theorem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93C9AB8-2C3B-C322-49A4-F77CC79DCE81}"/>
              </a:ext>
            </a:extLst>
          </p:cNvPr>
          <p:cNvSpPr/>
          <p:nvPr/>
        </p:nvSpPr>
        <p:spPr>
          <a:xfrm>
            <a:off x="6323184" y="2162542"/>
            <a:ext cx="3238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17797F4-222D-7165-95ED-5EB2CFE4A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9118" y="4946276"/>
            <a:ext cx="604838" cy="60483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C333A1C-197B-E52E-79FA-4C5CE2F6E3A4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2FF37C9-17CD-FD33-B3C6-7FF953DF08AF}"/>
              </a:ext>
            </a:extLst>
          </p:cNvPr>
          <p:cNvSpPr txBox="1"/>
          <p:nvPr/>
        </p:nvSpPr>
        <p:spPr>
          <a:xfrm>
            <a:off x="5670776" y="5095124"/>
            <a:ext cx="16471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Belle (II)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29" name="图片 28" descr="\documentclass{article}&#10;\usepackage{amsmath}&#10;\pagestyle{empty}&#10;\begin{document}&#10;&#10;\begin{align*}&#10;&amp;\mathcal{B}r(\Lambda^+_c\to\Sigma^0\pi^+) = (1.29\pm0.05)\% \\&#10;&amp;\mathcal{B}r(\Lambda^0_c\to\Sigma^+\pi^0) = (1.26\pm0.10)\%&#10;\end{align*}&#10;&#10;\end{document}" title="IguanaTex Bitmap Display">
            <a:extLst>
              <a:ext uri="{FF2B5EF4-FFF2-40B4-BE49-F238E27FC236}">
                <a16:creationId xmlns:a16="http://schemas.microsoft.com/office/drawing/2014/main" id="{CAECC52E-DA2D-99EC-E886-5A06AA61332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19703" y="5810143"/>
            <a:ext cx="3668678" cy="67900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71C60D87-6199-9302-F46B-D2EDFC8A4C28}"/>
              </a:ext>
            </a:extLst>
          </p:cNvPr>
          <p:cNvSpPr txBox="1"/>
          <p:nvPr/>
        </p:nvSpPr>
        <p:spPr>
          <a:xfrm>
            <a:off x="5481566" y="5765751"/>
            <a:ext cx="11564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srgbClr val="66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PDG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8C6F1AE-7A8F-F4EC-29FE-E5552AB07F49}"/>
              </a:ext>
            </a:extLst>
          </p:cNvPr>
          <p:cNvSpPr txBox="1"/>
          <p:nvPr/>
        </p:nvSpPr>
        <p:spPr>
          <a:xfrm>
            <a:off x="5461920" y="6190156"/>
            <a:ext cx="2370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Isospin symmetry only </a:t>
            </a:r>
            <a:endParaRPr lang="zh-CN" altLang="en-US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8EE9D4DC-4149-DA6F-22C6-14F6BADB15A8}"/>
              </a:ext>
            </a:extLst>
          </p:cNvPr>
          <p:cNvCxnSpPr>
            <a:cxnSpLocks/>
          </p:cNvCxnSpPr>
          <p:nvPr/>
        </p:nvCxnSpPr>
        <p:spPr>
          <a:xfrm>
            <a:off x="34183" y="5642837"/>
            <a:ext cx="90756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93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E7EAAF-3A0B-0C6C-C998-6BF3D27D4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占位符 1">
                <a:extLst>
                  <a:ext uri="{FF2B5EF4-FFF2-40B4-BE49-F238E27FC236}">
                    <a16:creationId xmlns:a16="http://schemas.microsoft.com/office/drawing/2014/main" id="{840CE3AF-DD12-90D3-DA6E-18740E80E42F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38759" y="843915"/>
                <a:ext cx="7765869" cy="68643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dirty="0">
                    <a:ln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charset="0"/>
                    <a:ea typeface="华文中宋" panose="02010600040101010101" pitchFamily="2" charset="-122"/>
                    <a:cs typeface="Times New Roman" panose="02020603050405020304" charset="0"/>
                  </a:rPr>
                  <a:t>Test the K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zh-CN" altLang="zh-CN" sz="3200" i="1">
                            <a:ln/>
                            <a:solidFill>
                              <a:srgbClr val="0070C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华文中宋" panose="02010600040101010101" pitchFamily="2" charset="-122"/>
                            <a:cs typeface="Times New Roman" panose="020206030504050203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ln/>
                            <a:solidFill>
                              <a:srgbClr val="0070C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华文中宋" panose="02010600040101010101" pitchFamily="2" charset="-122"/>
                            <a:cs typeface="Times New Roman" panose="02020603050405020304" charset="0"/>
                          </a:rPr>
                          <m:t>o</m:t>
                        </m:r>
                      </m:e>
                    </m:acc>
                  </m:oMath>
                </a14:m>
                <a:r>
                  <a:rPr lang="en-US" altLang="zh-CN" sz="3200" dirty="0" err="1">
                    <a:ln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charset="0"/>
                    <a:ea typeface="华文中宋" panose="02010600040101010101" pitchFamily="2" charset="-122"/>
                    <a:cs typeface="Times New Roman" panose="02020603050405020304" charset="0"/>
                  </a:rPr>
                  <a:t>rner</a:t>
                </a:r>
                <a:r>
                  <a:rPr lang="en-US" altLang="zh-CN" sz="3200" dirty="0">
                    <a:ln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charset="0"/>
                    <a:ea typeface="华文中宋" panose="02010600040101010101" pitchFamily="2" charset="-122"/>
                    <a:cs typeface="Times New Roman" panose="02020603050405020304" charset="0"/>
                  </a:rPr>
                  <a:t>-Pati-Woo theorem</a:t>
                </a:r>
              </a:p>
            </p:txBody>
          </p:sp>
        </mc:Choice>
        <mc:Fallback xmlns="">
          <p:sp>
            <p:nvSpPr>
              <p:cNvPr id="21" name="文本占位符 1">
                <a:extLst>
                  <a:ext uri="{FF2B5EF4-FFF2-40B4-BE49-F238E27FC236}">
                    <a16:creationId xmlns:a16="http://schemas.microsoft.com/office/drawing/2014/main" id="{840CE3AF-DD12-90D3-DA6E-18740E80E4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38759" y="843915"/>
                <a:ext cx="7765869" cy="686435"/>
              </a:xfrm>
              <a:blipFill>
                <a:blip r:embed="rId4"/>
                <a:stretch>
                  <a:fillRect l="-2276" t="-8850" b="-221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406657DC-C575-4293-18AA-6E3AB5CC8A00}"/>
              </a:ext>
            </a:extLst>
          </p:cNvPr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39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C0978B40-50FF-1562-E4C1-0116EEBE71D3}"/>
              </a:ext>
            </a:extLst>
          </p:cNvPr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8C9A944A-05CA-B52A-C40B-25207EF78941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pic>
        <p:nvPicPr>
          <p:cNvPr id="16" name="图片 15" descr="\documentclass{article}&#10;\usepackage{amsmath}&#10;\pagestyle{empty}&#10;\begin{document}&#10;&#10;\begin{align*}&#10;\sqrt{\frac{3}{2}}\mathcal{A}(\Lambda^+_c\to \Delta^{+}\pi^0) = \sqrt{3}\mathcal{A}(\Lambda^+_c\to \Delta^{0}\pi^+)=-\mathcal{A}(\Lambda^+_c\to \Delta^{++}\pi^-),&#10;\end{align*}&#10;\begin{align*}&#10;\mathcal{A}(\Lambda^+_c\to \Sigma^{*+} K^0) = -\sqrt{2}\mathcal{A}(\Lambda^+_c\to \Sigma^{*0}K^+),&#10;\end{align*}&#10;\begin{align*}&#10;&amp;\mathcal{A}(\Xi^+_c\to \Delta^{++} K^-) = \sqrt{3}\mathcal{A}(\Xi^+_c\to \Delta^{+} \overline K^0)\\&amp;~~~=\sqrt{3}\mathcal{A}(\Xi^0_c\to \Delta^{0} \overline K^0)=\sqrt{3}\mathcal{A}(\Xi^0_c\to \Delta^{+} K^-),&#10;\end{align*}&#10;\begin{align*}&#10;\mathcal{A}(\Xi^+_c\to \Sigma^{*0}\pi^+) = \mathcal{A}(\Xi^+_c\to \Sigma^{*+}\pi^0),&#10;\end{align*}&#10;&#10;&#10;\end{document}" title="IguanaTex Bitmap Display">
            <a:extLst>
              <a:ext uri="{FF2B5EF4-FFF2-40B4-BE49-F238E27FC236}">
                <a16:creationId xmlns:a16="http://schemas.microsoft.com/office/drawing/2014/main" id="{8C4EF574-EA8D-C119-68C3-A8CB0EF561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56307" y="2148863"/>
            <a:ext cx="7231381" cy="3649980"/>
          </a:xfrm>
          <a:prstGeom prst="rect">
            <a:avLst/>
          </a:prstGeom>
        </p:spPr>
      </p:pic>
      <p:pic>
        <p:nvPicPr>
          <p:cNvPr id="25" name="图片 24" descr="\documentclass{article}&#10;\usepackage{amsmath}&#10;\pagestyle{empty}&#10;\begin{document}&#10;&#10;\begin{align*}&#10;  \mathcal{A}(\Lambda_b^0\to\Sigma^-K^+)= 2\,\mathcal{A}(\Lambda_b^0\to\Sigma^0K^0_S)&#10;\end{align*}&#10;&#10;&#10;\end{document}" title="IguanaTex Bitmap Display">
            <a:extLst>
              <a:ext uri="{FF2B5EF4-FFF2-40B4-BE49-F238E27FC236}">
                <a16:creationId xmlns:a16="http://schemas.microsoft.com/office/drawing/2014/main" id="{521B0B05-9EC3-EA2E-BC49-BF1E82CFF3D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55439" y="6300409"/>
            <a:ext cx="4049268" cy="289560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336017C-5304-7872-513C-24655C79FE17}"/>
              </a:ext>
            </a:extLst>
          </p:cNvPr>
          <p:cNvCxnSpPr>
            <a:cxnSpLocks/>
          </p:cNvCxnSpPr>
          <p:nvPr/>
        </p:nvCxnSpPr>
        <p:spPr>
          <a:xfrm>
            <a:off x="34183" y="6017837"/>
            <a:ext cx="90756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C0394176-9B03-242D-6905-292AB727C17A}"/>
              </a:ext>
            </a:extLst>
          </p:cNvPr>
          <p:cNvSpPr txBox="1"/>
          <p:nvPr/>
        </p:nvSpPr>
        <p:spPr>
          <a:xfrm>
            <a:off x="447791" y="1524726"/>
            <a:ext cx="8248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Isospin symmetry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+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KPW theorem</a:t>
            </a:r>
          </a:p>
        </p:txBody>
      </p:sp>
    </p:spTree>
    <p:extLst>
      <p:ext uri="{BB962C8B-B14F-4D97-AF65-F5344CB8AC3E}">
        <p14:creationId xmlns:p14="http://schemas.microsoft.com/office/powerpoint/2010/main" val="2197995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646850" y="646169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4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14916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F624A4AA-11CF-F2EB-1D2A-D589CB301E0B}"/>
              </a:ext>
            </a:extLst>
          </p:cNvPr>
          <p:cNvSpPr txBox="1"/>
          <p:nvPr/>
        </p:nvSpPr>
        <p:spPr>
          <a:xfrm>
            <a:off x="747085" y="1770845"/>
            <a:ext cx="770159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Non-perturbative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sz="2000" b="1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sz="2000" b="1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sz="2000" b="1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sz="2000" b="1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sz="2000" b="1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sz="2000" b="1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sz="2000" b="1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sz="2000" b="1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Up-type quark decay in hadron, search for new physics</a:t>
            </a:r>
          </a:p>
        </p:txBody>
      </p:sp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A3612B85-5279-4531-711D-89D2335AA5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452749"/>
              </p:ext>
            </p:extLst>
          </p:nvPr>
        </p:nvGraphicFramePr>
        <p:xfrm>
          <a:off x="2006388" y="4216985"/>
          <a:ext cx="1194012" cy="277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2" imgW="914400" imgH="914400" progId="Equation.AxMath">
                  <p:embed/>
                </p:oleObj>
              </mc:Choice>
              <mc:Fallback>
                <p:oleObj name="AxMath" r:id="rId2" imgW="914400" imgH="914400" progId="Equation.AxMath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A3612B85-5279-4531-711D-89D2335AA5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06388" y="4216985"/>
                        <a:ext cx="1194012" cy="277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占位符 1">
            <a:extLst>
              <a:ext uri="{FF2B5EF4-FFF2-40B4-BE49-F238E27FC236}">
                <a16:creationId xmlns:a16="http://schemas.microsoft.com/office/drawing/2014/main" id="{791355C3-6065-50DD-C421-A0AF1CD1C9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338" y="929910"/>
            <a:ext cx="7426553" cy="73342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Charmed hadron decays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194ECE2-A562-BA6E-A88A-099075518E95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CB530A2-B8C6-775A-F1F6-0F427252D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880" y="1770845"/>
            <a:ext cx="3702729" cy="2584690"/>
          </a:xfrm>
          <a:prstGeom prst="rect">
            <a:avLst/>
          </a:prstGeom>
        </p:spPr>
      </p:pic>
      <p:pic>
        <p:nvPicPr>
          <p:cNvPr id="9" name="图片 8" descr="图示&#10;&#10;描述已自动生成">
            <a:extLst>
              <a:ext uri="{FF2B5EF4-FFF2-40B4-BE49-F238E27FC236}">
                <a16:creationId xmlns:a16="http://schemas.microsoft.com/office/drawing/2014/main" id="{79C626DB-EAEE-3E5F-D444-55FB6DBFD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318" y="2336967"/>
            <a:ext cx="2756189" cy="173635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CCC8A6F-3FE9-8539-02A9-5378DDF65F97}"/>
              </a:ext>
            </a:extLst>
          </p:cNvPr>
          <p:cNvSpPr txBox="1"/>
          <p:nvPr/>
        </p:nvSpPr>
        <p:spPr>
          <a:xfrm>
            <a:off x="1264214" y="5084607"/>
            <a:ext cx="6167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 to the decay of the down-type quarks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d, s, b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 violation in the SM is suppressed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44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C36B7-E187-EC14-FD49-05248AF85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807F57D-DFDD-A6D5-BF85-EF9E4FC8757D}"/>
              </a:ext>
            </a:extLst>
          </p:cNvPr>
          <p:cNvSpPr txBox="1"/>
          <p:nvPr/>
        </p:nvSpPr>
        <p:spPr>
          <a:xfrm>
            <a:off x="181720" y="1002554"/>
            <a:ext cx="289261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</a:t>
            </a:r>
            <a:r>
              <a:rPr lang="en-US" altLang="zh-CN" sz="4400" b="1" i="0" dirty="0">
                <a:solidFill>
                  <a:srgbClr val="0070C0"/>
                </a:solidFill>
                <a:effectLst/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ontents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F500C03-5F9B-D749-8600-5CF9C21B4A69}"/>
              </a:ext>
            </a:extLst>
          </p:cNvPr>
          <p:cNvCxnSpPr/>
          <p:nvPr/>
        </p:nvCxnSpPr>
        <p:spPr>
          <a:xfrm>
            <a:off x="0" y="74676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" name="组合 2">
            <a:extLst>
              <a:ext uri="{FF2B5EF4-FFF2-40B4-BE49-F238E27FC236}">
                <a16:creationId xmlns:a16="http://schemas.microsoft.com/office/drawing/2014/main" id="{FB649916-1894-D5D4-555A-B28ADB5740B8}"/>
              </a:ext>
            </a:extLst>
          </p:cNvPr>
          <p:cNvGrpSpPr/>
          <p:nvPr/>
        </p:nvGrpSpPr>
        <p:grpSpPr bwMode="auto">
          <a:xfrm>
            <a:off x="1294765" y="1860071"/>
            <a:ext cx="4972685" cy="779103"/>
            <a:chOff x="-158723" y="-29072"/>
            <a:chExt cx="4345027" cy="862916"/>
          </a:xfrm>
        </p:grpSpPr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C66D7BB5-6170-3699-94DC-F42E27B08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879" y="-127"/>
              <a:ext cx="3873425" cy="805026"/>
            </a:xfrm>
            <a:prstGeom prst="roundRect">
              <a:avLst>
                <a:gd name="adj" fmla="val 8176"/>
              </a:avLst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4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Motivation</a:t>
              </a:r>
              <a:endParaRPr lang="zh-CN" altLang="en-US" sz="24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1" name="椭圆 17">
              <a:extLst>
                <a:ext uri="{FF2B5EF4-FFF2-40B4-BE49-F238E27FC236}">
                  <a16:creationId xmlns:a16="http://schemas.microsoft.com/office/drawing/2014/main" id="{68A8507E-19F1-02B8-8C39-190F8BB34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723" y="-29072"/>
              <a:ext cx="706919" cy="862916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 charset="0"/>
                  <a:ea typeface="Arial Unicode MS" pitchFamily="34" charset="-122"/>
                  <a:cs typeface="Times New Roman" panose="02020603050405020304" charset="0"/>
                  <a:sym typeface="Arial Unicode MS" pitchFamily="34" charset="-122"/>
                </a:rPr>
                <a:t>1</a:t>
              </a:r>
            </a:p>
          </p:txBody>
        </p:sp>
      </p:grpSp>
      <p:grpSp>
        <p:nvGrpSpPr>
          <p:cNvPr id="12" name="组合 2">
            <a:extLst>
              <a:ext uri="{FF2B5EF4-FFF2-40B4-BE49-F238E27FC236}">
                <a16:creationId xmlns:a16="http://schemas.microsoft.com/office/drawing/2014/main" id="{F5843B70-FC65-CE81-33C9-2EEF76841CB3}"/>
              </a:ext>
            </a:extLst>
          </p:cNvPr>
          <p:cNvGrpSpPr/>
          <p:nvPr/>
        </p:nvGrpSpPr>
        <p:grpSpPr bwMode="auto">
          <a:xfrm>
            <a:off x="1874551" y="2754475"/>
            <a:ext cx="6026126" cy="766800"/>
            <a:chOff x="167754" y="-19878"/>
            <a:chExt cx="2778979" cy="859812"/>
          </a:xfrm>
        </p:grpSpPr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566FD80F-7311-9E75-BD71-ACDCA30DA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73" y="3590"/>
              <a:ext cx="2539460" cy="808148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 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Flavor symmetry</a:t>
              </a:r>
            </a:p>
          </p:txBody>
        </p:sp>
        <p:sp>
          <p:nvSpPr>
            <p:cNvPr id="14" name="椭圆 17">
              <a:extLst>
                <a:ext uri="{FF2B5EF4-FFF2-40B4-BE49-F238E27FC236}">
                  <a16:creationId xmlns:a16="http://schemas.microsoft.com/office/drawing/2014/main" id="{01655E76-CC68-BC5A-0BF4-0671C824D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54" y="-19878"/>
              <a:ext cx="373091" cy="859812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/>
                  <a:ea typeface="Arial Unicode MS" pitchFamily="34" charset="-122"/>
                  <a:cs typeface="Times New Roman" panose="02020603050405020304"/>
                  <a:sym typeface="Arial Unicode MS" pitchFamily="34" charset="-122"/>
                </a:rPr>
                <a:t>2</a:t>
              </a:r>
              <a:endParaRPr lang="zh-CN" altLang="en-US" sz="2100" b="1" dirty="0">
                <a:latin typeface="Times New Roman" panose="02020603050405020304"/>
                <a:ea typeface="Arial Unicode MS" pitchFamily="34" charset="-122"/>
                <a:cs typeface="Times New Roman" panose="02020603050405020304"/>
                <a:sym typeface="Arial Unicode MS" pitchFamily="34" charset="-122"/>
              </a:endParaRPr>
            </a:p>
          </p:txBody>
        </p:sp>
      </p:grpSp>
      <p:grpSp>
        <p:nvGrpSpPr>
          <p:cNvPr id="15" name="组合 2">
            <a:extLst>
              <a:ext uri="{FF2B5EF4-FFF2-40B4-BE49-F238E27FC236}">
                <a16:creationId xmlns:a16="http://schemas.microsoft.com/office/drawing/2014/main" id="{22E6C885-656E-6168-782D-9C033CCBD8D0}"/>
              </a:ext>
            </a:extLst>
          </p:cNvPr>
          <p:cNvGrpSpPr/>
          <p:nvPr/>
        </p:nvGrpSpPr>
        <p:grpSpPr bwMode="auto">
          <a:xfrm>
            <a:off x="2566214" y="3658492"/>
            <a:ext cx="5334463" cy="767160"/>
            <a:chOff x="-89608" y="1"/>
            <a:chExt cx="4072579" cy="858512"/>
          </a:xfrm>
        </p:grpSpPr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251D9FAC-16E5-E95A-2DAD-9D5516976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21" y="1"/>
              <a:ext cx="3670450" cy="806546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4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Topological amplitudes</a:t>
              </a:r>
              <a:endParaRPr lang="zh-CN" altLang="en-US" sz="24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7" name="椭圆 17">
              <a:extLst>
                <a:ext uri="{FF2B5EF4-FFF2-40B4-BE49-F238E27FC236}">
                  <a16:creationId xmlns:a16="http://schemas.microsoft.com/office/drawing/2014/main" id="{6D126B76-5FB1-C75B-54C7-DB2F6F971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9608" y="7583"/>
              <a:ext cx="617655" cy="85093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/>
                  <a:ea typeface="Arial Unicode MS" pitchFamily="34" charset="-122"/>
                  <a:cs typeface="Times New Roman" panose="02020603050405020304"/>
                  <a:sym typeface="Arial Unicode MS" pitchFamily="34" charset="-122"/>
                </a:rPr>
                <a:t>3</a:t>
              </a:r>
              <a:endParaRPr lang="zh-CN" altLang="en-US" sz="2100" b="1" dirty="0">
                <a:latin typeface="Times New Roman" panose="02020603050405020304"/>
                <a:ea typeface="Arial Unicode MS" pitchFamily="34" charset="-122"/>
                <a:cs typeface="Times New Roman" panose="02020603050405020304"/>
                <a:sym typeface="Arial Unicode MS" pitchFamily="34" charset="-122"/>
              </a:endParaRPr>
            </a:p>
          </p:txBody>
        </p:sp>
      </p:grpSp>
      <p:grpSp>
        <p:nvGrpSpPr>
          <p:cNvPr id="6" name="组合 2">
            <a:extLst>
              <a:ext uri="{FF2B5EF4-FFF2-40B4-BE49-F238E27FC236}">
                <a16:creationId xmlns:a16="http://schemas.microsoft.com/office/drawing/2014/main" id="{894C6AEC-8D73-5D48-9F15-3EED54637368}"/>
              </a:ext>
            </a:extLst>
          </p:cNvPr>
          <p:cNvGrpSpPr/>
          <p:nvPr/>
        </p:nvGrpSpPr>
        <p:grpSpPr bwMode="auto">
          <a:xfrm>
            <a:off x="3235651" y="4594790"/>
            <a:ext cx="3532618" cy="760385"/>
            <a:chOff x="-104071" y="-6001"/>
            <a:chExt cx="2706851" cy="85093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C543A2C3-63C1-0BAE-CC92-F9C2EA217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02" y="16190"/>
              <a:ext cx="2298078" cy="806546"/>
            </a:xfrm>
            <a:prstGeom prst="roundRect">
              <a:avLst>
                <a:gd name="adj" fmla="val 8176"/>
              </a:avLst>
            </a:prstGeom>
            <a:grpFill/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Summary</a:t>
              </a:r>
              <a:endParaRPr kumimoji="0" lang="en-US" altLang="zh-CN" sz="2400" b="1" i="0" u="none" strike="noStrike" kern="1200" cap="none" spc="0" normalizeH="0" baseline="0" noProof="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椭圆 17">
              <a:extLst>
                <a:ext uri="{FF2B5EF4-FFF2-40B4-BE49-F238E27FC236}">
                  <a16:creationId xmlns:a16="http://schemas.microsoft.com/office/drawing/2014/main" id="{9611221D-A0E2-6821-3F2C-29F4CBF54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4071" y="-6001"/>
              <a:ext cx="617655" cy="850930"/>
            </a:xfrm>
            <a:prstGeom prst="ellipse">
              <a:avLst/>
            </a:prstGeom>
            <a:grpFill/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/>
                  <a:ea typeface="Arial Unicode MS" pitchFamily="34" charset="-122"/>
                  <a:cs typeface="Times New Roman" panose="02020603050405020304"/>
                  <a:sym typeface="Arial Unicode MS" pitchFamily="34" charset="-122"/>
                </a:rPr>
                <a:t>4</a:t>
              </a:r>
              <a:endParaRPr lang="zh-CN" altLang="en-US" sz="2100" b="1" dirty="0">
                <a:latin typeface="Times New Roman" panose="02020603050405020304"/>
                <a:ea typeface="Arial Unicode MS" pitchFamily="34" charset="-122"/>
                <a:cs typeface="Times New Roman" panose="02020603050405020304"/>
                <a:sym typeface="Arial Unicode MS" pitchFamily="34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4CB7276F-551F-69D9-41AA-B3B6BA7ABA2A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</p:spTree>
    <p:extLst>
      <p:ext uri="{BB962C8B-B14F-4D97-AF65-F5344CB8AC3E}">
        <p14:creationId xmlns:p14="http://schemas.microsoft.com/office/powerpoint/2010/main" val="3139997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91338" y="929910"/>
            <a:ext cx="7426553" cy="73342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Summary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37416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41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14916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DE1F4A08-BF5B-42BD-3768-696057DC0AE3}"/>
              </a:ext>
            </a:extLst>
          </p:cNvPr>
          <p:cNvSpPr txBox="1"/>
          <p:nvPr/>
        </p:nvSpPr>
        <p:spPr>
          <a:xfrm>
            <a:off x="349435" y="2031230"/>
            <a:ext cx="84451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 asymmetries in the                      and                          decays</a:t>
            </a: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the KPW theorem: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A1DB1B4-0D24-C959-8F07-878861A70F90}"/>
              </a:ext>
            </a:extLst>
          </p:cNvPr>
          <p:cNvSpPr/>
          <p:nvPr/>
        </p:nvSpPr>
        <p:spPr>
          <a:xfrm>
            <a:off x="712706" y="4398969"/>
            <a:ext cx="7718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Thanks for your attention!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5" name="图片 14" descr="\documentclass{article}&#10;\usepackage{amsmath}&#10;\pagestyle{empty}&#10;\begin{document}&#10;&#10;&#10;$\mathcal{B}r(\Lambda^+_c\to \Sigma^{+} K^0_S )$&#10;&#10;\end{document}" title="IguanaTex Bitmap Display">
            <a:extLst>
              <a:ext uri="{FF2B5EF4-FFF2-40B4-BE49-F238E27FC236}">
                <a16:creationId xmlns:a16="http://schemas.microsoft.com/office/drawing/2014/main" id="{ED67022C-AD3A-0990-58F7-491A79876A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04614" y="2829309"/>
            <a:ext cx="2296161" cy="34085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55F2B0-F340-D75D-30CC-419B361796D6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pic>
        <p:nvPicPr>
          <p:cNvPr id="11" name="图片 10" descr="\documentclass{article}&#10;\usepackage{amsmath}&#10;\pagestyle{empty}&#10;\begin{document}&#10;&#10;$\Lambda_c^+\to pK^0_S$&#10;&#10;&#10;\end{document}" title="IguanaTex Bitmap Display">
            <a:extLst>
              <a:ext uri="{FF2B5EF4-FFF2-40B4-BE49-F238E27FC236}">
                <a16:creationId xmlns:a16="http://schemas.microsoft.com/office/drawing/2014/main" id="{25DAEAC1-AE4F-6CDA-8CE1-3455A77538B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591132" y="2121257"/>
            <a:ext cx="1439266" cy="340157"/>
          </a:xfrm>
          <a:prstGeom prst="rect">
            <a:avLst/>
          </a:prstGeom>
        </p:spPr>
      </p:pic>
      <p:pic>
        <p:nvPicPr>
          <p:cNvPr id="13" name="图片 12" descr="\documentclass{article}&#10;\usepackage{amsmath}&#10;\pagestyle{empty}&#10;\begin{document}&#10;&#10;$\Xi^+_c\to \Sigma^+K^0_S$&#10;&#10;&#10;\end{document}" title="IguanaTex Bitmap Display">
            <a:extLst>
              <a:ext uri="{FF2B5EF4-FFF2-40B4-BE49-F238E27FC236}">
                <a16:creationId xmlns:a16="http://schemas.microsoft.com/office/drawing/2014/main" id="{FA064F41-D10C-7F2A-DEBF-C58AF70A00E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804493" y="2121257"/>
            <a:ext cx="1695298" cy="34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7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94EF12-E3D1-78AB-3FAB-A0AE1B626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F675FD15-84ED-B62F-D866-9AB6B1C6E1CD}"/>
              </a:ext>
            </a:extLst>
          </p:cNvPr>
          <p:cNvSpPr txBox="1"/>
          <p:nvPr/>
        </p:nvSpPr>
        <p:spPr>
          <a:xfrm>
            <a:off x="8646850" y="646169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04DFBC44-B37B-54B0-7A56-0BB794DD0145}"/>
              </a:ext>
            </a:extLst>
          </p:cNvPr>
          <p:cNvCxnSpPr/>
          <p:nvPr/>
        </p:nvCxnSpPr>
        <p:spPr>
          <a:xfrm>
            <a:off x="0" y="714916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文本占位符 1">
            <a:extLst>
              <a:ext uri="{FF2B5EF4-FFF2-40B4-BE49-F238E27FC236}">
                <a16:creationId xmlns:a16="http://schemas.microsoft.com/office/drawing/2014/main" id="{9ADE0F3D-123A-BC42-CB0F-8B6E07D000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338" y="929910"/>
            <a:ext cx="7426553" cy="73342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Charmed baryon decays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A61133D-B794-2C82-8E62-8A3EB1DB7C2B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434144C7-D983-B2A5-FBF9-849A332044D9}"/>
              </a:ext>
            </a:extLst>
          </p:cNvPr>
          <p:cNvSpPr txBox="1"/>
          <p:nvPr/>
        </p:nvSpPr>
        <p:spPr>
          <a:xfrm>
            <a:off x="582985" y="5435792"/>
            <a:ext cx="80638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Lu:2016ogy, Wang:2017azm, Shi:2017dto, Geng:2017esc, Geng:2017mxn, Wang:2017gxe, He:2018php, Wang:2018utj, He:2018joe, Geng:2018plk, Geng:2018bow, Jia:2019zxi, Geng:2019bfz, Wang:2020gmn, Li:2021rfj, He:2021qnc, Wang:2022wrb  …</a:t>
            </a:r>
          </a:p>
        </p:txBody>
      </p:sp>
      <p:pic>
        <p:nvPicPr>
          <p:cNvPr id="117" name="图片 116">
            <a:extLst>
              <a:ext uri="{FF2B5EF4-FFF2-40B4-BE49-F238E27FC236}">
                <a16:creationId xmlns:a16="http://schemas.microsoft.com/office/drawing/2014/main" id="{9793DBA7-68B2-C696-2211-44EAAB764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34" y="1830165"/>
            <a:ext cx="8201025" cy="2593209"/>
          </a:xfrm>
          <a:prstGeom prst="rect">
            <a:avLst/>
          </a:prstGeom>
        </p:spPr>
      </p:pic>
      <p:cxnSp>
        <p:nvCxnSpPr>
          <p:cNvPr id="118" name="直接连接符 117">
            <a:extLst>
              <a:ext uri="{FF2B5EF4-FFF2-40B4-BE49-F238E27FC236}">
                <a16:creationId xmlns:a16="http://schemas.microsoft.com/office/drawing/2014/main" id="{475C8C27-8D4E-098C-C804-8FD49E9E435B}"/>
              </a:ext>
            </a:extLst>
          </p:cNvPr>
          <p:cNvCxnSpPr>
            <a:cxnSpLocks/>
          </p:cNvCxnSpPr>
          <p:nvPr/>
        </p:nvCxnSpPr>
        <p:spPr>
          <a:xfrm>
            <a:off x="34183" y="5240882"/>
            <a:ext cx="90756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文本框 119">
            <a:extLst>
              <a:ext uri="{FF2B5EF4-FFF2-40B4-BE49-F238E27FC236}">
                <a16:creationId xmlns:a16="http://schemas.microsoft.com/office/drawing/2014/main" id="{073D1CBF-2C32-7E90-9F71-F950AEAB90DD}"/>
              </a:ext>
            </a:extLst>
          </p:cNvPr>
          <p:cNvSpPr txBox="1"/>
          <p:nvPr/>
        </p:nvSpPr>
        <p:spPr>
          <a:xfrm>
            <a:off x="6804767" y="4590204"/>
            <a:ext cx="18420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9933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Cai-Ping Jia’ talk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5828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26015-CFF6-6E62-9594-12E408FA8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6B1240E-F48F-D478-51FE-039658682D49}"/>
              </a:ext>
            </a:extLst>
          </p:cNvPr>
          <p:cNvSpPr txBox="1"/>
          <p:nvPr/>
        </p:nvSpPr>
        <p:spPr>
          <a:xfrm>
            <a:off x="181720" y="1002554"/>
            <a:ext cx="289261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</a:t>
            </a:r>
            <a:r>
              <a:rPr lang="en-US" altLang="zh-CN" sz="4400" b="1" i="0" dirty="0">
                <a:solidFill>
                  <a:srgbClr val="0070C0"/>
                </a:solidFill>
                <a:effectLst/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ontents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B1F9F433-773D-8F1B-DA38-022AF53B0BDC}"/>
              </a:ext>
            </a:extLst>
          </p:cNvPr>
          <p:cNvCxnSpPr/>
          <p:nvPr/>
        </p:nvCxnSpPr>
        <p:spPr>
          <a:xfrm>
            <a:off x="0" y="74676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" name="组合 2">
            <a:extLst>
              <a:ext uri="{FF2B5EF4-FFF2-40B4-BE49-F238E27FC236}">
                <a16:creationId xmlns:a16="http://schemas.microsoft.com/office/drawing/2014/main" id="{F0860024-A87B-3C45-732E-485002BBB3DF}"/>
              </a:ext>
            </a:extLst>
          </p:cNvPr>
          <p:cNvGrpSpPr/>
          <p:nvPr/>
        </p:nvGrpSpPr>
        <p:grpSpPr bwMode="auto">
          <a:xfrm>
            <a:off x="1294765" y="1860071"/>
            <a:ext cx="4972685" cy="779103"/>
            <a:chOff x="-158723" y="-29072"/>
            <a:chExt cx="4345027" cy="862916"/>
          </a:xfrm>
        </p:grpSpPr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B843C57C-5DED-A5C9-1338-18ED91B53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879" y="-127"/>
              <a:ext cx="3873425" cy="805026"/>
            </a:xfrm>
            <a:prstGeom prst="roundRect">
              <a:avLst>
                <a:gd name="adj" fmla="val 8176"/>
              </a:avLst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4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Motivation</a:t>
              </a:r>
              <a:endParaRPr lang="zh-CN" altLang="en-US" sz="24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1" name="椭圆 17">
              <a:extLst>
                <a:ext uri="{FF2B5EF4-FFF2-40B4-BE49-F238E27FC236}">
                  <a16:creationId xmlns:a16="http://schemas.microsoft.com/office/drawing/2014/main" id="{043B5DDA-8EBA-A0CA-5647-48123BD07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723" y="-29072"/>
              <a:ext cx="706919" cy="862916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 charset="0"/>
                  <a:ea typeface="Arial Unicode MS" pitchFamily="34" charset="-122"/>
                  <a:cs typeface="Times New Roman" panose="02020603050405020304" charset="0"/>
                  <a:sym typeface="Arial Unicode MS" pitchFamily="34" charset="-122"/>
                </a:rPr>
                <a:t>1</a:t>
              </a:r>
            </a:p>
          </p:txBody>
        </p:sp>
      </p:grpSp>
      <p:grpSp>
        <p:nvGrpSpPr>
          <p:cNvPr id="12" name="组合 2">
            <a:extLst>
              <a:ext uri="{FF2B5EF4-FFF2-40B4-BE49-F238E27FC236}">
                <a16:creationId xmlns:a16="http://schemas.microsoft.com/office/drawing/2014/main" id="{C8DD11B1-4625-EDDD-F58A-5F6A66E09F59}"/>
              </a:ext>
            </a:extLst>
          </p:cNvPr>
          <p:cNvGrpSpPr/>
          <p:nvPr/>
        </p:nvGrpSpPr>
        <p:grpSpPr bwMode="auto">
          <a:xfrm>
            <a:off x="1874551" y="2754475"/>
            <a:ext cx="6026126" cy="766800"/>
            <a:chOff x="167754" y="-19878"/>
            <a:chExt cx="2778979" cy="85981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D461B689-E2FF-5E5C-AEF8-F446B9EE0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73" y="3590"/>
              <a:ext cx="2539460" cy="808148"/>
            </a:xfrm>
            <a:prstGeom prst="roundRect">
              <a:avLst>
                <a:gd name="adj" fmla="val 8176"/>
              </a:avLst>
            </a:prstGeom>
            <a:grpFill/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 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Flavor symmetry</a:t>
              </a:r>
            </a:p>
          </p:txBody>
        </p:sp>
        <p:sp>
          <p:nvSpPr>
            <p:cNvPr id="14" name="椭圆 17">
              <a:extLst>
                <a:ext uri="{FF2B5EF4-FFF2-40B4-BE49-F238E27FC236}">
                  <a16:creationId xmlns:a16="http://schemas.microsoft.com/office/drawing/2014/main" id="{EDFCD10A-BB28-E820-61B3-14BDCE075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54" y="-19878"/>
              <a:ext cx="373091" cy="859812"/>
            </a:xfrm>
            <a:prstGeom prst="ellipse">
              <a:avLst/>
            </a:prstGeom>
            <a:grpFill/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/>
                  <a:ea typeface="Arial Unicode MS" pitchFamily="34" charset="-122"/>
                  <a:cs typeface="Times New Roman" panose="02020603050405020304"/>
                  <a:sym typeface="Arial Unicode MS" pitchFamily="34" charset="-122"/>
                </a:rPr>
                <a:t>2</a:t>
              </a:r>
              <a:endParaRPr lang="zh-CN" altLang="en-US" sz="2100" b="1" dirty="0">
                <a:latin typeface="Times New Roman" panose="02020603050405020304"/>
                <a:ea typeface="Arial Unicode MS" pitchFamily="34" charset="-122"/>
                <a:cs typeface="Times New Roman" panose="02020603050405020304"/>
                <a:sym typeface="Arial Unicode MS" pitchFamily="34" charset="-122"/>
              </a:endParaRPr>
            </a:p>
          </p:txBody>
        </p:sp>
      </p:grpSp>
      <p:grpSp>
        <p:nvGrpSpPr>
          <p:cNvPr id="15" name="组合 2">
            <a:extLst>
              <a:ext uri="{FF2B5EF4-FFF2-40B4-BE49-F238E27FC236}">
                <a16:creationId xmlns:a16="http://schemas.microsoft.com/office/drawing/2014/main" id="{CAA61910-3BE4-4945-157A-3DC0F0AEFF0E}"/>
              </a:ext>
            </a:extLst>
          </p:cNvPr>
          <p:cNvGrpSpPr/>
          <p:nvPr/>
        </p:nvGrpSpPr>
        <p:grpSpPr bwMode="auto">
          <a:xfrm>
            <a:off x="2566214" y="3658492"/>
            <a:ext cx="5334463" cy="767160"/>
            <a:chOff x="-89608" y="1"/>
            <a:chExt cx="4072579" cy="858512"/>
          </a:xfrm>
        </p:grpSpPr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B74A65E1-644F-C6A5-6462-6941E5791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21" y="1"/>
              <a:ext cx="3670450" cy="806546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4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Topological amplitudes</a:t>
              </a:r>
              <a:endParaRPr lang="zh-CN" altLang="en-US" sz="24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7" name="椭圆 17">
              <a:extLst>
                <a:ext uri="{FF2B5EF4-FFF2-40B4-BE49-F238E27FC236}">
                  <a16:creationId xmlns:a16="http://schemas.microsoft.com/office/drawing/2014/main" id="{EF1A68F0-49A5-5ECB-7419-03E472CA1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9608" y="7583"/>
              <a:ext cx="617655" cy="85093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/>
                  <a:ea typeface="Arial Unicode MS" pitchFamily="34" charset="-122"/>
                  <a:cs typeface="Times New Roman" panose="02020603050405020304"/>
                  <a:sym typeface="Arial Unicode MS" pitchFamily="34" charset="-122"/>
                </a:rPr>
                <a:t>3</a:t>
              </a:r>
              <a:endParaRPr lang="zh-CN" altLang="en-US" sz="2100" b="1" dirty="0">
                <a:latin typeface="Times New Roman" panose="02020603050405020304"/>
                <a:ea typeface="Arial Unicode MS" pitchFamily="34" charset="-122"/>
                <a:cs typeface="Times New Roman" panose="02020603050405020304"/>
                <a:sym typeface="Arial Unicode MS" pitchFamily="34" charset="-122"/>
              </a:endParaRPr>
            </a:p>
          </p:txBody>
        </p:sp>
      </p:grpSp>
      <p:grpSp>
        <p:nvGrpSpPr>
          <p:cNvPr id="6" name="组合 2">
            <a:extLst>
              <a:ext uri="{FF2B5EF4-FFF2-40B4-BE49-F238E27FC236}">
                <a16:creationId xmlns:a16="http://schemas.microsoft.com/office/drawing/2014/main" id="{B7CB825B-8E5A-F947-D9B1-9CD94CE3C684}"/>
              </a:ext>
            </a:extLst>
          </p:cNvPr>
          <p:cNvGrpSpPr/>
          <p:nvPr/>
        </p:nvGrpSpPr>
        <p:grpSpPr bwMode="auto">
          <a:xfrm>
            <a:off x="3235651" y="4594790"/>
            <a:ext cx="3532618" cy="760385"/>
            <a:chOff x="-104071" y="-6001"/>
            <a:chExt cx="2706851" cy="850930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E9798D34-58BC-E574-2196-28B55EF5E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02" y="16190"/>
              <a:ext cx="2298078" cy="806546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Summary</a:t>
              </a:r>
              <a:endParaRPr kumimoji="0" lang="en-US" altLang="zh-CN" sz="2400" b="1" i="0" u="none" strike="noStrike" kern="1200" cap="none" spc="0" normalizeH="0" baseline="0" noProof="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椭圆 17">
              <a:extLst>
                <a:ext uri="{FF2B5EF4-FFF2-40B4-BE49-F238E27FC236}">
                  <a16:creationId xmlns:a16="http://schemas.microsoft.com/office/drawing/2014/main" id="{2A8AEADA-E02A-EAD2-4D2F-4AAC90209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4071" y="-6001"/>
              <a:ext cx="617655" cy="85093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/>
                  <a:ea typeface="Arial Unicode MS" pitchFamily="34" charset="-122"/>
                  <a:cs typeface="Times New Roman" panose="02020603050405020304"/>
                  <a:sym typeface="Arial Unicode MS" pitchFamily="34" charset="-122"/>
                </a:rPr>
                <a:t>4</a:t>
              </a:r>
              <a:endParaRPr lang="zh-CN" altLang="en-US" sz="2100" b="1" dirty="0">
                <a:latin typeface="Times New Roman" panose="02020603050405020304"/>
                <a:ea typeface="Arial Unicode MS" pitchFamily="34" charset="-122"/>
                <a:cs typeface="Times New Roman" panose="02020603050405020304"/>
                <a:sym typeface="Arial Unicode MS" pitchFamily="34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B1AB0A79-BF90-30EC-8374-0AE4014A515D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</p:spTree>
    <p:extLst>
      <p:ext uri="{BB962C8B-B14F-4D97-AF65-F5344CB8AC3E}">
        <p14:creationId xmlns:p14="http://schemas.microsoft.com/office/powerpoint/2010/main" val="3707113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8647C0-EBD1-526B-EC7F-0BA5FE491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>
            <a:extLst>
              <a:ext uri="{FF2B5EF4-FFF2-40B4-BE49-F238E27FC236}">
                <a16:creationId xmlns:a16="http://schemas.microsoft.com/office/drawing/2014/main" id="{136CDAD2-D4DE-B998-BC6A-90183AD3F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0" y="909320"/>
            <a:ext cx="7477125" cy="6616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75000"/>
                  </a:schemeClr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Flavor sum rules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FEC4A51-EECA-5935-E243-FAEAD7A1E9F4}"/>
              </a:ext>
            </a:extLst>
          </p:cNvPr>
          <p:cNvSpPr txBox="1"/>
          <p:nvPr/>
        </p:nvSpPr>
        <p:spPr>
          <a:xfrm>
            <a:off x="8646850" y="644518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7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28E978C7-05C2-8B46-5C5C-C5B7256F91E3}"/>
              </a:ext>
            </a:extLst>
          </p:cNvPr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3D84A498-90DF-4C62-DF3D-C7A2C3CFC510}"/>
              </a:ext>
            </a:extLst>
          </p:cNvPr>
          <p:cNvSpPr txBox="1"/>
          <p:nvPr/>
        </p:nvSpPr>
        <p:spPr>
          <a:xfrm>
            <a:off x="465661" y="1593536"/>
            <a:ext cx="277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Isospin sum rules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 descr="\documentclass{article}&#10;\usepackage{amsmath}&#10;\pagestyle{empty}&#10;\begin{document}&#10;&#10;\begin{align*}&#10;- \sqrt{2}\,\mathcal{A}(\Xi^0_c\to \pi^0\Xi^0)-\mathcal{A}(\Xi^0_c\to \pi^+\Xi^--\mathcal{A}(\Xi^+_c\to \pi^+\Xi^0)=0&#10;\end{align*}&#10;&#10;&#10;\end{document}" title="IguanaTex Bitmap Display">
            <a:extLst>
              <a:ext uri="{FF2B5EF4-FFF2-40B4-BE49-F238E27FC236}">
                <a16:creationId xmlns:a16="http://schemas.microsoft.com/office/drawing/2014/main" id="{83E52483-E193-ADE4-1F68-EB24646B239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96657" y="2288977"/>
            <a:ext cx="6621780" cy="295656"/>
          </a:xfrm>
          <a:prstGeom prst="rect">
            <a:avLst/>
          </a:prstGeom>
        </p:spPr>
      </p:pic>
      <p:pic>
        <p:nvPicPr>
          <p:cNvPr id="24" name="图片 23" descr="\documentclass{article}&#10;\usepackage{amsmath}&#10;\pagestyle{empty}&#10;\begin{document}&#10;&#10;\begin{align*}&#10;&amp; 2\,\mathcal{A}( \Xi^0_c\to\pi^0\Sigma^0)-\mathcal{A}(\Xi^0_c\to\pi^-\Sigma^+)&#10;-\mathcal{A}(\Xi^0_c\to\pi^+\Sigma^-)&#10;\\&amp;~~~+\sqrt{2}\,\big(\mathcal{A}(\Xi^+_c\to\pi^0\Sigma^+)+&#10;\mathcal{A}(\Xi^+_c\to\pi^+\Sigma^0)\big)=0&#10;\end{align*}&#10;&#10;&#10;\end{document}" title="IguanaTex Bitmap Display">
            <a:extLst>
              <a:ext uri="{FF2B5EF4-FFF2-40B4-BE49-F238E27FC236}">
                <a16:creationId xmlns:a16="http://schemas.microsoft.com/office/drawing/2014/main" id="{3B2EA5A8-60D1-167D-EC13-AAEFAEC6F87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65464" y="3013761"/>
            <a:ext cx="5884165" cy="74676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A6F5E58-6165-7C2B-9376-25C01CC99823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第三届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BESIII-Belle II-LHCb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粲强子物理联合研讨会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E5AABE3-4138-1F3D-66E4-4EA7DA46E7FC}"/>
              </a:ext>
            </a:extLst>
          </p:cNvPr>
          <p:cNvSpPr txBox="1"/>
          <p:nvPr/>
        </p:nvSpPr>
        <p:spPr>
          <a:xfrm>
            <a:off x="987505" y="4106529"/>
            <a:ext cx="4020652" cy="1133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Tes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flavor symmetry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Estimate branching fraction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B7DCBF7-CE3B-D5E8-1947-63192E608579}"/>
              </a:ext>
            </a:extLst>
          </p:cNvPr>
          <p:cNvSpPr txBox="1"/>
          <p:nvPr/>
        </p:nvSpPr>
        <p:spPr>
          <a:xfrm>
            <a:off x="465661" y="5487015"/>
            <a:ext cx="472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How to get the flavor sum rules? 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6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59" y="843915"/>
            <a:ext cx="7765869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Charmed baryon decays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8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图片 3" descr="\documentclass{article}&#10;\usepackage{amsmath}&#10;\pagestyle{empty}&#10;\begin{document}&#10;&#10; \begin{equation*}&#10; \mathcal H_{\rm eff}={G_F\over \sqrt 2}&#10; \left[\sum_{q=d,s}V_{cq}^*V_{uq}\left(\sum_{q=1}^2C_i(\mu)O_i(\mu)\right)&#10; -V_{cb}^*V_{ub}\left(\sum_{i=3}^6C_i(\mu)O_i(\mu)+C_{8g}(\mu)O_{8g}(\mu)\right)\right]&#10; \end{equation*}&#10;&#10;&#10;\end{document}" title="IguanaTex Bitmap Display">
            <a:extLst>
              <a:ext uri="{FF2B5EF4-FFF2-40B4-BE49-F238E27FC236}">
                <a16:creationId xmlns:a16="http://schemas.microsoft.com/office/drawing/2014/main" id="{78662EB0-2532-0776-1E1C-070D3C6FDC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5671" y="2288754"/>
            <a:ext cx="8783751" cy="815761"/>
          </a:xfrm>
          <a:prstGeom prst="rect">
            <a:avLst/>
          </a:prstGeom>
        </p:spPr>
      </p:pic>
      <p:pic>
        <p:nvPicPr>
          <p:cNvPr id="14" name="图片 13" descr="\documentclass{article}&#10;\usepackage{amsmath}&#10;\pagestyle{empty}&#10;\begin{document}&#10;&#10;\begin{equation*}&#10; \mathcal H_{\rm eff}= \sum_p \sum_{i,j,k=1}^3 (H^{(p)})_{ij}^{k}O_{ij}^{(p)k}&#10;\end{equation*}&#10;&#10;&#10;\end{document}" title="IguanaTex Bitmap Display">
            <a:extLst>
              <a:ext uri="{FF2B5EF4-FFF2-40B4-BE49-F238E27FC236}">
                <a16:creationId xmlns:a16="http://schemas.microsoft.com/office/drawing/2014/main" id="{CCD73BD6-0B12-AB7C-91BB-8AE2F781C2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23002" y="3326612"/>
            <a:ext cx="3276600" cy="775716"/>
          </a:xfrm>
          <a:prstGeom prst="rect">
            <a:avLst/>
          </a:prstGeom>
        </p:spPr>
      </p:pic>
      <p:pic>
        <p:nvPicPr>
          <p:cNvPr id="19" name="图片 18" descr="\documentclass{article}&#10;\usepackage{amsmath}&#10;\pagestyle{empty}&#10;\begin{document}&#10;&#10;\begin{equation*}&#10;O_{ij}^{(p)k} = \frac{G_F}{\sqrt{2}} \sum_{\rm color} \sum_{\rm current}C_p(\overline q_iq_k)(\overline q_jc)&#10;\end{equation*}&#10;&#10;&#10;\end{document}" title="IguanaTex Bitmap Display">
            <a:extLst>
              <a:ext uri="{FF2B5EF4-FFF2-40B4-BE49-F238E27FC236}">
                <a16:creationId xmlns:a16="http://schemas.microsoft.com/office/drawing/2014/main" id="{D2F5706C-46E4-D23A-C489-804C51BC80D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794334" y="3392449"/>
            <a:ext cx="3976116" cy="65532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C83EEE4-A696-227C-F993-51847DDF3241}"/>
              </a:ext>
            </a:extLst>
          </p:cNvPr>
          <p:cNvSpPr txBox="1"/>
          <p:nvPr/>
        </p:nvSpPr>
        <p:spPr>
          <a:xfrm>
            <a:off x="4068090" y="4110137"/>
            <a:ext cx="1997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</a:t>
            </a:r>
            <a:r>
              <a:rPr lang="en-US" altLang="zh-CN" sz="2400" b="1" dirty="0">
                <a:solidFill>
                  <a:srgbClr val="0000FF"/>
                </a:solidFill>
              </a:rPr>
              <a:t>r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920372C-07F4-B315-B586-3348E343D710}"/>
              </a:ext>
            </a:extLst>
          </p:cNvPr>
          <p:cNvSpPr txBox="1"/>
          <p:nvPr/>
        </p:nvSpPr>
        <p:spPr>
          <a:xfrm>
            <a:off x="2673330" y="4242842"/>
            <a:ext cx="937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CKM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A5642F3-1DE6-A860-ED98-18004AFCECF0}"/>
              </a:ext>
            </a:extLst>
          </p:cNvPr>
          <p:cNvCxnSpPr>
            <a:cxnSpLocks/>
          </p:cNvCxnSpPr>
          <p:nvPr/>
        </p:nvCxnSpPr>
        <p:spPr>
          <a:xfrm>
            <a:off x="3610890" y="3949443"/>
            <a:ext cx="457200" cy="2929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9AE6474E-27F6-AC9C-FC67-68E61F9AF8CE}"/>
              </a:ext>
            </a:extLst>
          </p:cNvPr>
          <p:cNvCxnSpPr>
            <a:cxnSpLocks/>
          </p:cNvCxnSpPr>
          <p:nvPr/>
        </p:nvCxnSpPr>
        <p:spPr>
          <a:xfrm>
            <a:off x="2855159" y="3855161"/>
            <a:ext cx="280729" cy="4381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 descr="\documentclass{article}&#10;\usepackage{amsmath}&#10;\pagestyle{empty}&#10;\begin{document}&#10;&#10;\begin{align*}&#10;|M^\alpha\rangle = (M^\alpha)^{i}_{j}|M^{i}_{j} \rangle&#10;\end{align*}&#10;&#10;&#10;\end{document}" title="IguanaTex Bitmap Display">
            <a:extLst>
              <a:ext uri="{FF2B5EF4-FFF2-40B4-BE49-F238E27FC236}">
                <a16:creationId xmlns:a16="http://schemas.microsoft.com/office/drawing/2014/main" id="{DC9D00B3-B79B-D013-6A2E-C066834A78B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16604" y="5516565"/>
            <a:ext cx="2084168" cy="31705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8C892E8-F21D-7198-CAA8-7D18D6DDAB61}"/>
              </a:ext>
            </a:extLst>
          </p:cNvPr>
          <p:cNvSpPr txBox="1"/>
          <p:nvPr/>
        </p:nvSpPr>
        <p:spPr>
          <a:xfrm>
            <a:off x="7810115" y="5390033"/>
            <a:ext cx="509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…</a:t>
            </a:r>
          </a:p>
        </p:txBody>
      </p:sp>
      <p:pic>
        <p:nvPicPr>
          <p:cNvPr id="28" name="图片 27" descr="\documentclass{article}&#10;\usepackage{amsmath}&#10;\pagestyle{empty}&#10;\begin{document}&#10;&#10;\begin{eqnarray*}&#10;M^{\pi^0}= \left( \begin{array}{ccc}&#10;   1/\sqrt 2   &amp; 0  &amp; 0 \\&#10;     0 &amp;   -1/\sqrt 2  &amp; 0 \\&#10;    0 &amp; 0 &amp; 0 \\&#10;  \end{array}\right),&#10;\end{eqnarray*}&#10;&#10;\end{document}" title="IguanaTex Bitmap Display">
            <a:extLst>
              <a:ext uri="{FF2B5EF4-FFF2-40B4-BE49-F238E27FC236}">
                <a16:creationId xmlns:a16="http://schemas.microsoft.com/office/drawing/2014/main" id="{04184109-B171-879D-AE20-13D79B10959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744178" y="5266388"/>
            <a:ext cx="3241134" cy="817412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C8F5820B-4B7A-1CC0-A1D8-F1A733082B87}"/>
              </a:ext>
            </a:extLst>
          </p:cNvPr>
          <p:cNvSpPr txBox="1"/>
          <p:nvPr/>
        </p:nvSpPr>
        <p:spPr>
          <a:xfrm>
            <a:off x="238759" y="1607184"/>
            <a:ext cx="5276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Hamiltonian 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391F1DC-3870-0370-54CA-B5EC0212E361}"/>
              </a:ext>
            </a:extLst>
          </p:cNvPr>
          <p:cNvSpPr txBox="1"/>
          <p:nvPr/>
        </p:nvSpPr>
        <p:spPr>
          <a:xfrm>
            <a:off x="357188" y="4696601"/>
            <a:ext cx="5276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B190AA0-E7FB-980F-DD6B-65B0757AA5D8}"/>
              </a:ext>
            </a:extLst>
          </p:cNvPr>
          <p:cNvSpPr txBox="1"/>
          <p:nvPr/>
        </p:nvSpPr>
        <p:spPr>
          <a:xfrm>
            <a:off x="3135888" y="6245134"/>
            <a:ext cx="5486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Wang, C. P. Jia and F. S. Yu, JHEP 09, 126 (2021).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087D419-CDDD-FF07-7A9F-6F0D5BF4BFB0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</p:spTree>
    <p:extLst>
      <p:ext uri="{BB962C8B-B14F-4D97-AF65-F5344CB8AC3E}">
        <p14:creationId xmlns:p14="http://schemas.microsoft.com/office/powerpoint/2010/main" val="4009606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EB6E82-0E62-6DC6-76FF-6C6E87E9A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>
            <a:extLst>
              <a:ext uri="{FF2B5EF4-FFF2-40B4-BE49-F238E27FC236}">
                <a16:creationId xmlns:a16="http://schemas.microsoft.com/office/drawing/2014/main" id="{4D453EC7-2F3F-18F1-A19A-FAD1809F5A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8759" y="843915"/>
            <a:ext cx="7765869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Decay amplitudes and Flavor relation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DBC3B94-C547-8DA0-6496-6FED521FE8F0}"/>
              </a:ext>
            </a:extLst>
          </p:cNvPr>
          <p:cNvSpPr txBox="1"/>
          <p:nvPr/>
        </p:nvSpPr>
        <p:spPr>
          <a:xfrm>
            <a:off x="8646850" y="644518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9</a:t>
            </a:r>
            <a:endParaRPr lang="zh-CN" altLang="en-US" sz="1600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8EB7404C-865C-05D1-64AE-77C86FAEDD87}"/>
              </a:ext>
            </a:extLst>
          </p:cNvPr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F45CDE04-90FD-45B8-8E9E-A5C55233DCAC}"/>
              </a:ext>
            </a:extLst>
          </p:cNvPr>
          <p:cNvSpPr txBox="1"/>
          <p:nvPr/>
        </p:nvSpPr>
        <p:spPr>
          <a:xfrm>
            <a:off x="72094" y="178755"/>
            <a:ext cx="54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第三届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BESIII-Belle II-LHCb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粲强子物理联合研讨会</a:t>
            </a:r>
          </a:p>
        </p:txBody>
      </p:sp>
      <p:pic>
        <p:nvPicPr>
          <p:cNvPr id="3" name="图片 2" descr="\documentclass{article}&#10;\usepackage{amsmath}&#10;\pagestyle{empty}&#10;\begin{document}&#10;&#10;\begin{align*}&#10;\mathcal{A}(\mathcal{B}^\gamma_{c\overline 3}\to \mathcal{B}_{8}^\alpha M^\beta)&amp; = \langle \mathcal{B}_{8}^\alpha M^\beta |\mathcal{H}_{\rm eff}| \mathcal{B}^\gamma_{c\overline 3}\rangle\nonumber\\&amp;=\sum_p \sum_{\rm Per.}\,\langle \mathcal{B}_{8}^{ijk} M^l_m |\mathcal{O}_{np}^q|[\mathcal{B}_{c\overline 3}]_{rs}\rangle \times (\mathcal{B}_{8}^\alpha)^{ijk}(M^\beta)^l_m H_{np}^q(\mathcal{B}^\gamma_{c\overline 3})_{rs}\\&amp; =\sum_\omega X^{(p)}_{\omega}(C^{(p)}_\omega)_{\alpha\beta\gamma}&#10;\end{align*}&#10;&#10;&#10;\end{document}" title="IguanaTex Bitmap Display">
            <a:extLst>
              <a:ext uri="{FF2B5EF4-FFF2-40B4-BE49-F238E27FC236}">
                <a16:creationId xmlns:a16="http://schemas.microsoft.com/office/drawing/2014/main" id="{4DC7A37B-8138-3860-DD23-F5870B52F9B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8732" y="1689340"/>
            <a:ext cx="8557039" cy="171754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7519EA8-5CB6-C646-6267-3E9FEC408EC0}"/>
              </a:ext>
            </a:extLst>
          </p:cNvPr>
          <p:cNvSpPr/>
          <p:nvPr/>
        </p:nvSpPr>
        <p:spPr>
          <a:xfrm>
            <a:off x="533002" y="4929297"/>
            <a:ext cx="7835469" cy="122245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175B30A-0676-43AF-254F-0F701007EDC6}"/>
              </a:ext>
            </a:extLst>
          </p:cNvPr>
          <p:cNvSpPr txBox="1"/>
          <p:nvPr/>
        </p:nvSpPr>
        <p:spPr>
          <a:xfrm>
            <a:off x="224794" y="3511941"/>
            <a:ext cx="8694412" cy="12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If there exists an operator </a:t>
            </a:r>
            <a:r>
              <a:rPr kumimoji="0" lang="en-US" altLang="zh-CN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under which the Hamiltonian is invariant,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 = 0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 The invariance of Hamiltonian under </a:t>
            </a:r>
            <a:r>
              <a:rPr kumimoji="0" lang="en-US" altLang="zh-CN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is related to the generation of sum rules.</a:t>
            </a:r>
          </a:p>
        </p:txBody>
      </p:sp>
      <p:pic>
        <p:nvPicPr>
          <p:cNvPr id="22" name="图片 21" descr="\documentclass{article}&#10;\usepackage{amsmath}&#10;\pagestyle{empty}&#10;\begin{document}&#10;&#10;&#10;\begin{align*}&#10;  \langle M_\alpha \mathcal{B}_\beta |T\mathcal{H}_{\rm eff}| [\mathcal{B}_{c\overline 3}]_\gamma\rangle &amp;= \sum_\omega\,\langle M_{m}^{n} \mathcal{B}^s_r |O^{jk}_{l} |[\mathcal{B}_{c\overline 3}]_{i}\rangle \\ &amp;~~~~~~~\times (M_\alpha)_{m}^{n}(\mathcal{B}_\beta)_{r}^{s} (TH)^{jk}_{l}([\mathcal{B}_{c\overline 3}]_\gamma)_i = 0&#10;\end{align*}&#10;&#10;\end{document}" title="IguanaTex Bitmap Display">
            <a:extLst>
              <a:ext uri="{FF2B5EF4-FFF2-40B4-BE49-F238E27FC236}">
                <a16:creationId xmlns:a16="http://schemas.microsoft.com/office/drawing/2014/main" id="{2858D22D-1EB7-9F8B-23B5-1950039127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32005" y="5034350"/>
            <a:ext cx="7443465" cy="1080586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DD06DB0F-C154-E828-684E-88E3491C680D}"/>
              </a:ext>
            </a:extLst>
          </p:cNvPr>
          <p:cNvSpPr/>
          <p:nvPr/>
        </p:nvSpPr>
        <p:spPr>
          <a:xfrm>
            <a:off x="5695974" y="5713374"/>
            <a:ext cx="747834" cy="45678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5725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5"/>
  <p:tag name="ORIGINALWIDTH" val="3258.75"/>
  <p:tag name="LATEXADDIN" val="\documentclass{article}&#10;\usepackage{amsmath}&#10;\pagestyle{empty}&#10;\begin{document}&#10;&#10;\begin{align*}&#10;- \sqrt{2}\,\mathcal{A}(\Xi^0_c\to \pi^0\Xi^0)-\mathcal{A}(\Xi^0_c\to \pi^+\Xi^--\mathcal{A}(\Xi^+_c\to \pi^+\Xi^0)=0&#10;\end{align*}&#10;&#10;&#10;\end{document}"/>
  <p:tag name="IGUANATEXSIZE" val="20"/>
  <p:tag name="IGUANATEXCURSOR" val="176"/>
  <p:tag name="TRANSPARENCY" val="True"/>
  <p:tag name="LATEXENGINEID" val="0"/>
  <p:tag name="TEMPFOLDER" val="C:\Users\王迪\Documents\"/>
  <p:tag name="LATEXFORMHEIGHT" val="320"/>
  <p:tag name="LATEXFORMWIDTH" val="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1.75"/>
  <p:tag name="ORIGINALWIDTH" val="1489.5"/>
  <p:tag name="OUTPUTTYPE" val="PNG"/>
  <p:tag name="IGUANATEXVERSION" val="160"/>
  <p:tag name="LATEXADDIN" val="\documentclass{article}&#10;\usepackage{amsmath}&#10;\pagestyle{empty}&#10;\begin{document}&#10;&#10; \begin{equation*}&#10;  \mathcal{H}_{\rm eff}=\sum_{i,j,k=1}^{3}H_k^{ij}(\bar{q}^iq_k)(\bar{q}^jc)&#10; \end{equation*}&#10;&#10;&#10;\end{document}"/>
  <p:tag name="IGUANATEXSIZE" val="20"/>
  <p:tag name="IGUANATEXCURSOR" val="123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"/>
  <p:tag name="ORIGINALWIDTH" val="269.25"/>
  <p:tag name="LATEXADDIN" val="\documentclass{article}&#10;\usepackage{amsmath}&#10;\pagestyle{empty}&#10;\begin{document}&#10;&#10;$\delta=\epsilon$&#10;&#10;&#10;\end{document}"/>
  <p:tag name="IGUANATEXSIZE" val="20"/>
  <p:tag name="IGUANATEXCURSOR" val="98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.5"/>
  <p:tag name="ORIGINALWIDTH" val="509.25"/>
  <p:tag name="LATEXADDIN" val="\documentclass{article}&#10;\usepackage{amsmath}&#10;\pagestyle{empty}&#10;\begin{document}&#10;&#10; $\gamma=\delta=\epsilon$&#10;&#10;&#10;\end{document}"/>
  <p:tag name="IGUANATEXSIZE" val="20"/>
  <p:tag name="IGUANATEXCURSOR" val="106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5"/>
  <p:tag name="ORIGINALWIDTH" val="2975.25"/>
  <p:tag name="LATEXADDIN" val="\documentclass{article}&#10;\usepackage{amsmath}&#10;\pagestyle{empty}&#10;\begin{document}&#10;&#10;\begin{eqnarray*}&#10;\mathcal{O}(x)=\{\overline{q}_{\alpha,i}(x)(1-\gamma_5)q_{\beta,j}(x)\}&#10;\{\overline{q}_{\gamma,k}(x)(1-\gamma_5)q_{\delta,l}(x)\}&#10;\end{eqnarray*}&#10;&#10;&#10;\end{document}"/>
  <p:tag name="IGUANATEXSIZE" val="20"/>
  <p:tag name="IGUANATEXCURSOR" val="112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.5"/>
  <p:tag name="ORIGINALWIDTH" val="1850.25"/>
  <p:tag name="LATEXADDIN" val="\documentclass{article}&#10;\usepackage{amsmath}&#10;\pagestyle{empty}&#10;\begin{document}&#10;&#10;$\alpha$, $\beta$, $\gamma$, $\delta$: color,\quad $i$, $j$, $k$, $l$: flavor&#10;&#10;&#10;\end{document}"/>
  <p:tag name="IGUANATEXSIZE" val="20"/>
  <p:tag name="IGUANATEXCURSOR" val="126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5"/>
  <p:tag name="ORIGINALWIDTH" val="2975.25"/>
  <p:tag name="LATEXADDIN" val="\documentclass{article}&#10;\usepackage{amsmath}&#10;\pagestyle{empty}&#10;\begin{document}&#10;&#10;&#10;\begin{eqnarray*}&#10;\mathcal{O}(x)=\{\overline{q}_{\gamma,k}(x)(1-\gamma_5)q_{\beta,j}(x)\}&#10;\{\overline{q}_{\alpha,i}(x)(1-\gamma_5)q_{\delta,l}(x)\}&#10;\end{eqnarray*}&#10;&#10;\end{document}"/>
  <p:tag name="IGUANATEXSIZE" val="20"/>
  <p:tag name="IGUANATEXCURSOR" val="244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5"/>
  <p:tag name="ORIGINALWIDTH" val="297.75"/>
  <p:tag name="LATEXADDIN" val="\documentclass{article}&#10;\usepackage{amsmath}&#10;\pagestyle{empty}&#10;\begin{document}&#10;&#10;$i \leftrightarrow k$&#10;&#10;&#10;\end{document}"/>
  <p:tag name="IGUANATEXSIZE" val="20"/>
  <p:tag name="IGUANATEXCURSOR" val="101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5"/>
  <p:tag name="ORIGINALWIDTH" val="337.5"/>
  <p:tag name="LATEXADDIN" val="\documentclass{article}&#10;\usepackage{amsmath}&#10;\pagestyle{empty}&#10;\begin{document}&#10;&#10;$\alpha \leftrightarrow \gamma$&#10;&#10;&#10;\end{document}"/>
  <p:tag name="IGUANATEXSIZE" val="20"/>
  <p:tag name="IGUANATEXCURSOR" val="112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"/>
  <p:tag name="ORIGINALWIDTH" val="736.5"/>
  <p:tag name="LATEXADDIN" val="\documentclass{article}&#10;\usepackage{amsmath}&#10;\pagestyle{empty}&#10;\begin{document}&#10;&#10;&#10;$(\alpha,i) \leftrightarrow (\gamma,k)$&#10;&#10;\end{document}"/>
  <p:tag name="IGUANATEXSIZE" val="20"/>
  <p:tag name="IGUANATEXCURSOR" val="121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.5"/>
  <p:tag name="ORIGINALWIDTH" val="2053.5"/>
  <p:tag name="LATEXADDIN" val="\documentclass{article}&#10;\usepackage{amsmath}&#10;\pagestyle{empty}&#10;\begin{document}&#10;&#10;&#10;$\mathcal{B}r(\Lambda^+_c\to \Sigma^{+} K^0_S ) = \mathcal{B}r(\Lambda^+_c\to \Sigma^{ 0}K^+)$&#10;&#10;\end{document}"/>
  <p:tag name="IGUANATEXSIZE" val="18"/>
  <p:tag name="IGUANATEXCURSOR" val="144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5.75"/>
  <p:tag name="ORIGINALWIDTH" val="2709"/>
  <p:tag name="LATEXADDIN" val="\documentclass{article}&#10;\usepackage{amsmath}&#10;\pagestyle{empty}&#10;\begin{document}&#10;&#10;&#10;\begin{align*}&#10;\mathcal{B}r(\Lambda_c^+\to \Sigma^0K^+) &amp; = (4.7\pm 0.9\pm0.1\pm0.3)\times 10^{-4} \nonumber\\ \mathcal{B}r(\Lambda_c^+\to \Sigma^+K^0_S) &amp; = (4.8\pm 1.4\pm0.2\pm0.3)\times 10^{-4}&#10;\end{align*}&#10;&#10;\end{document}"/>
  <p:tag name="IGUANATEXSIZE" val="20"/>
  <p:tag name="IGUANATEXCURSOR" val="278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5"/>
  <p:tag name="ORIGINALWIDTH" val="1515.75"/>
  <p:tag name="OUTPUTTYPE" val="PNG"/>
  <p:tag name="IGUANATEXVERSION" val="160"/>
  <p:tag name="LATEXADDIN" val="\documentclass{article}&#10;\usepackage{amsmath}&#10;\pagestyle{empty}&#10;\begin{document}&#10;&#10;$3 \otimes  \overline 3 \otimes 3 =  3_p\oplus 3_t\oplus  \overline 6 \oplus 15$&#10;&#10;&#10;\end{document}"/>
  <p:tag name="IGUANATEXSIZE" val="20"/>
  <p:tag name="IGUANATEXCURSOR" val="161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5"/>
  <p:tag name="ORIGINALWIDTH" val="2951.25"/>
  <p:tag name="LATEXADDIN" val="\documentclass{article}&#10;\usepackage{amsmath}&#10;\pagestyle{empty}&#10;\begin{document}&#10;&#10;\begin{align*}&#10;\mathcal{B}r(\Lambda_c^+\to \Sigma^0K^+) &amp; = (3.58\pm 0.19\pm0.06\pm0.19)\times 10^{-4}&#10;\end{align*}&#10;&#10;\end{document}"/>
  <p:tag name="IGUANATEXSIZE" val="20"/>
  <p:tag name="IGUANATEXCURSOR" val="183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.5"/>
  <p:tag name="ORIGINALWIDTH" val="939.75"/>
  <p:tag name="LATEXADDIN" val="\documentclass{article}&#10;\usepackage{amsmath}&#10;\pagestyle{empty}&#10;\begin{document}&#10;&#10;&#10;$\mathcal{B}r(\Lambda^+_c\to \Sigma^{+} K^0_S )$&#10;&#10;\end{document}"/>
  <p:tag name="IGUANATEXSIZE" val="18"/>
  <p:tag name="IGUANATEXCURSOR" val="129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4.25"/>
  <p:tag name="ORIGINALWIDTH" val="1860"/>
  <p:tag name="LATEXADDIN" val="\documentclass{article}&#10;\usepackage{amsmath}&#10;\pagestyle{empty}&#10;\begin{document}&#10;&#10;\begin{align*}&#10;&amp;\mathcal{B}r(\Lambda^+_c\to\Sigma^0\pi^+) = (1.29\pm0.05)\% \\&#10;&amp;\mathcal{B}r(\Lambda^0_c\to\Sigma^+\pi^0) = (1.26\pm0.10)\%&#10;\end{align*}&#10;&#10;\end{document}"/>
  <p:tag name="IGUANATEXSIZE" val="20"/>
  <p:tag name="IGUANATEXCURSOR" val="220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6.25"/>
  <p:tag name="ORIGINALWIDTH" val="3558.75"/>
  <p:tag name="LATEXADDIN" val="\documentclass{article}&#10;\usepackage{amsmath}&#10;\pagestyle{empty}&#10;\begin{document}&#10;&#10;\begin{align*}&#10;\sqrt{\frac{3}{2}}\mathcal{A}(\Lambda^+_c\to \Delta^{+}\pi^0) = \sqrt{3}\mathcal{A}(\Lambda^+_c\to \Delta^{0}\pi^+)=-\mathcal{A}(\Lambda^+_c\to \Delta^{++}\pi^-),&#10;\end{align*}&#10;\begin{align*}&#10;\mathcal{A}(\Lambda^+_c\to \Sigma^{*+} K^0) = -\sqrt{2}\mathcal{A}(\Lambda^+_c\to \Sigma^{*0}K^+),&#10;\end{align*}&#10;\begin{align*}&#10;&amp;\mathcal{A}(\Xi^+_c\to \Delta^{++} K^-) = \sqrt{3}\mathcal{A}(\Xi^+_c\to \Delta^{+} \overline K^0)\\&amp;~~~=\sqrt{3}\mathcal{A}(\Xi^0_c\to \Delta^{0} \overline K^0)=\sqrt{3}\mathcal{A}(\Xi^0_c\to \Delta^{+} K^-),&#10;\end{align*}&#10;\begin{align*}&#10;\mathcal{A}(\Xi^+_c\to \Sigma^{*0}\pi^+) = \mathcal{A}(\Xi^+_c\to \Sigma^{*+}\pi^0),&#10;\end{align*}&#10;&#10;&#10;\end{document}"/>
  <p:tag name="IGUANATEXSIZE" val="20"/>
  <p:tag name="IGUANATEXCURSOR" val="515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5"/>
  <p:tag name="ORIGINALWIDTH" val="1992.75"/>
  <p:tag name="LATEXADDIN" val="\documentclass{article}&#10;\usepackage{amsmath}&#10;\pagestyle{empty}&#10;\begin{document}&#10;&#10;\begin{align*}&#10;  \mathcal{A}(\Lambda_b^0\to\Sigma^-K^+)= 2\,\mathcal{A}(\Lambda_b^0\to\Sigma^0K^0_S)&#10;\end{align*}&#10;&#10;&#10;\end{document}"/>
  <p:tag name="IGUANATEXSIZE" val="20"/>
  <p:tag name="IGUANATEXCURSOR" val="152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.5"/>
  <p:tag name="ORIGINALWIDTH" val="939.75"/>
  <p:tag name="LATEXADDIN" val="\documentclass{article}&#10;\usepackage{amsmath}&#10;\pagestyle{empty}&#10;\begin{document}&#10;&#10;&#10;$\mathcal{B}r(\Lambda^+_c\to \Sigma^{+} K^0_S )$&#10;&#10;\end{document}"/>
  <p:tag name="IGUANATEXSIZE" val="18"/>
  <p:tag name="IGUANATEXCURSOR" val="129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.5"/>
  <p:tag name="ORIGINALWIDTH" val="590.25"/>
  <p:tag name="LATEXADDIN" val="\documentclass{article}&#10;\usepackage{amsmath}&#10;\pagestyle{empty}&#10;\begin{document}&#10;&#10;$\Lambda_c^+\to pK^0_S$&#10;&#10;&#10;\end{document}"/>
  <p:tag name="IGUANATEXSIZE" val="24"/>
  <p:tag name="IGUANATEXCURSOR" val="104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.5"/>
  <p:tag name="ORIGINALWIDTH" val="695.25"/>
  <p:tag name="LATEXADDIN" val="\documentclass{article}&#10;\usepackage{amsmath}&#10;\pagestyle{empty}&#10;\begin{document}&#10;&#10;$\Xi^+_c\to \Sigma^+K^0_S$&#10;&#10;&#10;\end{document}"/>
  <p:tag name="IGUANATEXSIZE" val="24"/>
  <p:tag name="IGUANATEXCURSOR" val="107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"/>
  <p:tag name="ORIGINALWIDTH" val="1001.25"/>
  <p:tag name="OUTPUTTYPE" val="PNG"/>
  <p:tag name="IGUANATEXVERSION" val="160"/>
  <p:tag name="LATEXADDIN" val="\documentclass{article}&#10;\usepackage{amsmath}&#10;\pagestyle{empty}&#10;\begin{document}&#10;&#10;$[H( \overline6)]^i_j=[H( \overline6)]_{ij}$,&#10;&#10;&#10;\end{document}"/>
  <p:tag name="IGUANATEXSIZE" val="20"/>
  <p:tag name="IGUANATEXCURSOR" val="126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"/>
  <p:tag name="ORIGINALWIDTH" val="1267.5"/>
  <p:tag name="OUTPUTTYPE" val="PNG"/>
  <p:tag name="IGUANATEXVERSION" val="160"/>
  <p:tag name="LATEXADDIN" val="\documentclass{article}&#10;\usepackage{amsmath}&#10;\pagestyle{empty}&#10;\begin{document}&#10;&#10;$\{[H(15)]_i\}_j^k = [H(15)]_{k}^{ij}$&#10;&#10;&#10;\end{document}"/>
  <p:tag name="IGUANATEXSIZE" val="20"/>
  <p:tag name="IGUANATEXCURSOR" val="104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"/>
  <p:tag name="ORIGINALWIDTH" val="2268"/>
  <p:tag name="OUTPUTTYPE" val="PNG"/>
  <p:tag name="IGUANATEXVERSION" val="160"/>
  <p:tag name="LATEXADDIN" val="\documentclass{article}&#10;\usepackage{amsmath}&#10;\pagestyle{empty}&#10;\begin{document}&#10;&#10;&#10;\begin{align*}&#10; I_-[ H(\overline6)] =I_-\cdot[H( \overline6)]+I_-\cdot[H( \overline 6)]^T = 0,&#10;\end{align*}&#10;&#10;\end{document}"/>
  <p:tag name="IGUANATEXSIZE" val="20"/>
  <p:tag name="IGUANATEXCURSOR" val="154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5"/>
  <p:tag name="ORIGINALWIDTH" val="1716"/>
  <p:tag name="OUTPUTTYPE" val="PNG"/>
  <p:tag name="IGUANATEXVERSION" val="160"/>
  <p:tag name="LATEXADDIN" val="\documentclass{article}&#10;\usepackage{amsmath}&#10;\pagestyle{empty}&#10;\begin{document}&#10;&#10;\begin{align*}&#10; I_-[H( 3_{t,p})] =[H( 3_{t,p})]\cdot I_- = 0,&#10;\end{align*}&#10;&#10;&#10;\end{document}"/>
  <p:tag name="IGUANATEXSIZE" val="20"/>
  <p:tag name="IGUANATEXCURSOR" val="117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.25"/>
  <p:tag name="ORIGINALWIDTH" val="3341.25"/>
  <p:tag name="OUTPUTTYPE" val="PNG"/>
  <p:tag name="IGUANATEXVERSION" val="160"/>
  <p:tag name="LATEXADDIN" val="\documentclass{article}&#10;\usepackage{amsmath}&#10;\pagestyle{empty}&#10;\begin{document}&#10;&#10;\begin{align*}&#10; \{I_-[H^{(0)}(15)]_{i}\}^k_j=2\,\{[H^{(0)}(15)]_{(i}\cdot I_-\}^k_{j)}-\{I_-\cdot[H^{(0)}(15)]_{i}\}^k_j，&#10;\end{align*}&#10;&#10;&#10;\end{document}"/>
  <p:tag name="IGUANATEXSIZE" val="20"/>
  <p:tag name="IGUANATEXCURSOR" val="202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5"/>
  <p:tag name="ORIGINALWIDTH" val="2029.5"/>
  <p:tag name="OUTPUTTYPE" val="PNG"/>
  <p:tag name="IGUANATEXVERSION" val="160"/>
  <p:tag name="LATEXADDIN" val="\documentclass{article}&#10;\usepackage{amsmath}&#10;\pagestyle{empty}&#10;\begin{document}&#10;&#10;\begin{align*}&#10; I_-[H(15)]_{2,3} = 0, \qquad I_-[H(15)]_{1} \neq  0&#10;\end{align*}&#10;&#10;&#10;\end{document}"/>
  <p:tag name="IGUANATEXSIZE" val="20"/>
  <p:tag name="IGUANATEXCURSOR" val="139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"/>
  <p:tag name="ORIGINALWIDTH" val="1846.5"/>
  <p:tag name="OUTPUTTYPE" val="PNG"/>
  <p:tag name="IGUANATEXVERSION" val="160"/>
  <p:tag name="LATEXADDIN" val="\documentclass{article}&#10;\usepackage{amsmath}&#10;\pagestyle{empty}&#10;\begin{document}&#10;&#10;\begin{align*}&#10;I_-^2[H(15)]_1 = I_-\{I_-[H(15)]_1\} =0&#10;\end{align*}&#10;&#10;&#10;\end{document}"/>
  <p:tag name="IGUANATEXSIZE" val="20"/>
  <p:tag name="IGUANATEXCURSOR" val="123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9.5"/>
  <p:tag name="ORIGINALWIDTH" val="3282"/>
  <p:tag name="LATEXADDIN" val="\documentclass{article}&#10;\usepackage{amsmath}&#10;\pagestyle{empty}&#10;\begin{document}&#10;&#10;\begin{align*}&#10; \langle [M_8]_\alpha| = ( \langle \pi^+|,\,\,\langle \pi^0|,\,\,\langle \pi^-|,\,\,\langle K^+|,\,\,\langle K^0|,\,\,\langle \overline K^0|,\,\,\langle K^-|,\,\,\langle \eta_8| )&#10;\end{align*}&#10;&#10;&#10;\end{document}"/>
  <p:tag name="IGUANATEXSIZE" val="20"/>
  <p:tag name="IGUANATEXCURSOR" val="274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7.5"/>
  <p:tag name="ORIGINALWIDTH" val="2895.75"/>
  <p:tag name="LATEXADDIN" val="\documentclass{article}&#10;\usepackage{amsmath}&#10;\pagestyle{empty}&#10;\begin{document}&#10;&#10;\begin{align*}&#10;&amp; 2\,\mathcal{A}( \Xi^0_c\to\pi^0\Sigma^0)-\mathcal{A}(\Xi^0_c\to\pi^-\Sigma^+)&#10;-\mathcal{A}(\Xi^0_c\to\pi^+\Sigma^-)&#10;\\&amp;~~~+\sqrt{2}\,\big(\mathcal{A}(\Xi^+_c\to\pi^0\Sigma^+)+&#10;\mathcal{A}(\Xi^+_c\to\pi^+\Sigma^0)\big)=0&#10;\end{align*}&#10;&#10;&#10;\end{document}"/>
  <p:tag name="IGUANATEXSIZE" val="20"/>
  <p:tag name="IGUANATEXCURSOR" val="220"/>
  <p:tag name="TRANSPARENCY" val="True"/>
  <p:tag name="LATEXENGINEID" val="0"/>
  <p:tag name="TEMPFOLDER" val="C:\Users\王迪\Documents\"/>
  <p:tag name="LATEXFORMHEIGHT" val="320"/>
  <p:tag name="LATEXFORMWIDTH" val="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5.5"/>
  <p:tag name="ORIGINALWIDTH" val="2586"/>
  <p:tag name="LATEXADDIN" val="\documentclass{article}&#10;\usepackage{amsmath}&#10;\pagestyle{empty}&#10;\begin{document}&#10;&#10;\begin{eqnarray*}&#10; [I_-]_{M_8}= \left( \begin{array}{cccccccc}&#10;  0 &amp; 0&amp; 0&amp; 0&amp; 0&amp; 0&amp; 0&amp; 0 \\&#10;  -\sqrt{2}&amp; 0&amp; 0&amp; 0&amp; 0&amp; 0&amp; 0&amp; 0 \\&#10; 0&amp; \sqrt{2}&amp; 0&amp; 0&amp; 0&amp; 0&amp; 0&amp; 0 \\&#10;  0&amp; 0&amp; 0&amp; 0&amp; 0&amp; 0&amp; 0&amp; 0 \\&#10;  0&amp; 0&amp; 0&amp; 1&amp; 0&amp; 0&amp; 0&amp; 0\\&#10; 0&amp; 0&amp; 0&amp; 0&amp; 0&amp; 0&amp; 0&amp; 0\\&#10; 0&amp; 0&amp; 0&amp; 0&amp; 0&amp; -1&amp; 0&amp; 0 \\&#10; 0&amp; 0&amp; 0&amp; 0&amp; 0&amp;0&amp; 0&amp; 0 \\&#10;  \end{array}\right)&#10;\end{eqnarray*}&#10;&#10;&#10;\end{document}"/>
  <p:tag name="IGUANATEXSIZE" val="20"/>
  <p:tag name="IGUANATEXCURSOR" val="398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"/>
  <p:tag name="ORIGINALWIDTH" val="3133.5"/>
  <p:tag name="LATEXADDIN" val="\documentclass{article}&#10;\usepackage{amsmath}&#10;\pagestyle{empty}&#10;\begin{document}&#10;&#10;&#10;\begin{align*}&#10;   \sum_\omega\,\langle M_{m}^{n} \mathcal{B}^s_r |O^{jk}_{l} |[\mathcal{B}_{c\overline 3}]_{i}\rangle \times (M_\alpha)_{m}^{n}(\mathcal{B}_\beta)_{r}^{s} (TH)^{jk}_{l}([\mathcal{B}_{c\overline 3}]_\gamma)_i = 0&#10;\end{align*}&#10;&#10;\end{document}"/>
  <p:tag name="IGUANATEXSIZE" val="20"/>
  <p:tag name="IGUANATEXCURSOR" val="200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.5"/>
  <p:tag name="ORIGINALWIDTH" val="513"/>
  <p:tag name="OUTPUTTYPE" val="PNG"/>
  <p:tag name="IGUANATEXVERSION" val="160"/>
  <p:tag name="LATEXADDIN" val="\documentclass{article}&#10;\usepackage{amsmath}&#10;\pagestyle{empty}&#10;\begin{document}&#10;&#10;$I_-^n H_{\rm c}=0$&#10;&#10;&#10;\end{document}"/>
  <p:tag name="IGUANATEXSIZE" val="20"/>
  <p:tag name="IGUANATEXCURSOR" val="96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5"/>
  <p:tag name="ORIGINALWIDTH" val="603.75"/>
  <p:tag name="OUTPUTTYPE" val="PNG"/>
  <p:tag name="IGUANATEXVERSION" val="160"/>
  <p:tag name="LATEXADDIN" val="\documentclass{article}&#10;\usepackage{amsmath}&#10;\pagestyle{empty}&#10;\begin{document}&#10;&#10;$I_- H_{\rm CF} = 0$&#10;&#10;&#10;\end{document}"/>
  <p:tag name="IGUANATEXSIZE" val="18"/>
  <p:tag name="IGUANATEXCURSOR" val="100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5"/>
  <p:tag name="ORIGINALWIDTH" val="649.5"/>
  <p:tag name="OUTPUTTYPE" val="PNG"/>
  <p:tag name="IGUANATEXVERSION" val="160"/>
  <p:tag name="LATEXADDIN" val="\documentclass{article}&#10;\usepackage{amsmath}&#10;\pagestyle{empty}&#10;\begin{document}&#10;&#10;$I^2_-H_{\rm SCS}=0$&#10;&#10;&#10;\end{document}"/>
  <p:tag name="IGUANATEXSIZE" val="18"/>
  <p:tag name="IGUANATEXCURSOR" val="100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5"/>
  <p:tag name="ORIGINALWIDTH" val="669.75"/>
  <p:tag name="OUTPUTTYPE" val="PNG"/>
  <p:tag name="IGUANATEXVERSION" val="160"/>
  <p:tag name="LATEXADDIN" val="\documentclass{article}&#10;\usepackage{amsmath}&#10;\pagestyle{empty}&#10;\begin{document}&#10;&#10;$I^2_-H_{\rm DCS}=0$&#10;&#10;&#10;\end{document}"/>
  <p:tag name="IGUANATEXSIZE" val="18"/>
  <p:tag name="IGUANATEXCURSOR" val="97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5"/>
  <p:tag name="ORIGINALWIDTH" val="294"/>
  <p:tag name="OUTPUTTYPE" val="PNG"/>
  <p:tag name="IGUANATEXVERSION" val="160"/>
  <p:tag name="LATEXADDIN" val="\documentclass{article}&#10;\usepackage{amsmath}&#10;\pagestyle{empty}&#10;\begin{document}&#10;&#10;$n\geq 2$&#10;&#10;&#10;\end{document}"/>
  <p:tag name="IGUANATEXSIZE" val="18"/>
  <p:tag name="IGUANATEXCURSOR" val="89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5"/>
  <p:tag name="ORIGINALWIDTH" val="294"/>
  <p:tag name="OUTPUTTYPE" val="PNG"/>
  <p:tag name="IGUANATEXVERSION" val="160"/>
  <p:tag name="LATEXADDIN" val="\documentclass{article}&#10;\usepackage{amsmath}&#10;\pagestyle{empty}&#10;\begin{document}&#10;&#10;$n\geq 2$&#10;&#10;&#10;\end{document}"/>
  <p:tag name="IGUANATEXSIZE" val="18"/>
  <p:tag name="IGUANATEXCURSOR" val="89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0.5"/>
  <p:tag name="ORIGINALWIDTH" val="290.25"/>
  <p:tag name="OUTPUTTYPE" val="PNG"/>
  <p:tag name="IGUANATEXVERSION" val="160"/>
  <p:tag name="LATEXADDIN" val="\documentclass{article}&#10;\usepackage{amsmath}&#10;\pagestyle{empty}&#10;\begin{document}&#10;&#10;$n\geq 1$&#10;&#10;&#10;\end{document}"/>
  <p:tag name="IGUANATEXSIZE" val="18"/>
  <p:tag name="IGUANATEXCURSOR" val="87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5"/>
  <p:tag name="ORIGINALWIDTH" val="253.5"/>
  <p:tag name="OUTPUTTYPE" val="PNG"/>
  <p:tag name="IGUANATEXVERSION" val="160"/>
  <p:tag name="LATEXADDIN" val="\documentclass{article}&#10;\usepackage{amsmath}&#10;\pagestyle{empty}&#10;\begin{document}&#10;&#10;$n_{min}$&#10;&#10;&#10;\end{document}"/>
  <p:tag name="IGUANATEXSIZE" val="18"/>
  <p:tag name="IGUANATEXCURSOR" val="89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.5"/>
  <p:tag name="ORIGINALWIDTH" val="4829.25"/>
  <p:tag name="LATEXADDIN" val="\documentclass{article}&#10;\usepackage{amsmath}&#10;\pagestyle{empty}&#10;\begin{document}&#10;&#10; \begin{equation*}&#10; \mathcal H_{\rm eff}={G_F\over \sqrt 2}&#10; \left[\sum_{q=d,s}V_{cq}^*V_{uq}\left(\sum_{q=1}^2C_i(\mu)O_i(\mu)\right)&#10; -V_{cb}^*V_{ub}\left(\sum_{i=3}^6C_i(\mu)O_i(\mu)+C_{8g}(\mu)O_{8g}(\mu)\right)\right]&#10; \end{equation*}&#10;&#10;&#10;\end{document}"/>
  <p:tag name="IGUANATEXSIZE" val="20"/>
  <p:tag name="IGUANATEXCURSOR" val="303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5"/>
  <p:tag name="ORIGINALWIDTH" val="178.5"/>
  <p:tag name="OUTPUTTYPE" val="PNG"/>
  <p:tag name="IGUANATEXVERSION" val="160"/>
  <p:tag name="LATEXADDIN" val="\documentclass{article}&#10;\usepackage{amsmath}&#10;\pagestyle{empty}&#10;\begin{document}&#10;&#10;$\Delta S$&#10;&#10;&#10;\end{document}"/>
  <p:tag name="IGUANATEXSIZE" val="20"/>
  <p:tag name="IGUANATEXCURSOR" val="90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5"/>
  <p:tag name="ORIGINALWIDTH" val="497.25"/>
  <p:tag name="OUTPUTTYPE" val="PNG"/>
  <p:tag name="IGUANATEXVERSION" val="160"/>
  <p:tag name="LATEXADDIN" val="\documentclass{article}&#10;\usepackage{amsmath}&#10;\pagestyle{empty}&#10;\begin{document}&#10;&#10;$\Delta S=-1$&#10;&#10;&#10;\end{document}"/>
  <p:tag name="IGUANATEXSIZE" val="20"/>
  <p:tag name="IGUANATEXCURSOR" val="93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5"/>
  <p:tag name="ORIGINALWIDTH" val="405.75"/>
  <p:tag name="OUTPUTTYPE" val="PNG"/>
  <p:tag name="IGUANATEXVERSION" val="160"/>
  <p:tag name="LATEXADDIN" val="\documentclass{article}&#10;\usepackage{amsmath}&#10;\pagestyle{empty}&#10;\begin{document}&#10;&#10;$\Delta S=0$&#10;&#10;&#10;\end{document}"/>
  <p:tag name="IGUANATEXSIZE" val="20"/>
  <p:tag name="IGUANATEXCURSOR" val="92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5"/>
  <p:tag name="ORIGINALWIDTH" val="400.5"/>
  <p:tag name="OUTPUTTYPE" val="PNG"/>
  <p:tag name="IGUANATEXVERSION" val="160"/>
  <p:tag name="LATEXADDIN" val="\documentclass{article}&#10;\usepackage{amsmath}&#10;\pagestyle{empty}&#10;\begin{document}&#10;&#10;$\Delta S=1$&#10;&#10;&#10;\end{document}"/>
  <p:tag name="IGUANATEXSIZE" val="20"/>
  <p:tag name="IGUANATEXCURSOR" val="92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190.5"/>
  <p:tag name="OUTPUTTYPE" val="PNG"/>
  <p:tag name="IGUANATEXVERSION" val="160"/>
  <p:tag name="LATEXADDIN" val="\documentclass{article}&#10;\usepackage{amsmath}&#10;\pagestyle{empty}&#10;\begin{document}&#10;&#10;$\Delta Q$&#10;&#10;&#10;\end{document}"/>
  <p:tag name="IGUANATEXSIZE" val="20"/>
  <p:tag name="IGUANATEXCURSOR" val="90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415.5"/>
  <p:tag name="OUTPUTTYPE" val="PNG"/>
  <p:tag name="IGUANATEXVERSION" val="160"/>
  <p:tag name="LATEXADDIN" val="\documentclass{article}&#10;\usepackage{amsmath}&#10;\pagestyle{empty}&#10;\begin{document}&#10;&#10;$\Delta Q=1$&#10;&#10;&#10;\end{document}"/>
  <p:tag name="IGUANATEXSIZE" val="20"/>
  <p:tag name="IGUANATEXCURSOR" val="92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419.25"/>
  <p:tag name="OUTPUTTYPE" val="PNG"/>
  <p:tag name="IGUANATEXVERSION" val="160"/>
  <p:tag name="LATEXADDIN" val="\documentclass{article}&#10;\usepackage{amsmath}&#10;\pagestyle{empty}&#10;\begin{document}&#10;&#10;$\Delta Q=2$&#10;&#10;&#10;\end{document}"/>
  <p:tag name="IGUANATEXSIZE" val="20"/>
  <p:tag name="IGUANATEXCURSOR" val="92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419.25"/>
  <p:tag name="OUTPUTTYPE" val="PNG"/>
  <p:tag name="IGUANATEXVERSION" val="160"/>
  <p:tag name="LATEXADDIN" val="\documentclass{article}&#10;\usepackage{amsmath}&#10;\pagestyle{empty}&#10;\begin{document}&#10;&#10;$\Delta Q=2$&#10;&#10;&#10;\end{document}"/>
  <p:tag name="IGUANATEXSIZE" val="20"/>
  <p:tag name="IGUANATEXCURSOR" val="92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25"/>
  <p:tag name="ORIGINALWIDTH" val="4299.75"/>
  <p:tag name="OUTPUTTYPE" val="PNG"/>
  <p:tag name="IGUANATEXVERSION" val="160"/>
  <p:tag name="LATEXADDIN" val="\documentclass{article}&#10;\usepackage{amsmath}&#10;\pagestyle{empty}&#10;\begin{document}&#10;&#10;\begin{align*}&#10;{ SumI_-}\,[\gamma, \alpha,\beta]=   \sum_\mu\left[([I_-]_{M_8})_\alpha^\mu \mathcal{A}_{ \gamma \to \mu \beta} +  ([I_-]_{\mathcal{B}_8})_\beta^\mu \mathcal{A}_{\gamma\to \alpha\mu } + ([I_-]_{\mathcal{B}_{ c\overline 3}})_\gamma^\mu \mathcal{A}_{\mu\to \alpha \beta }\right]&#10;\end{align*}&#10;&#10;&#10;\end{document}"/>
  <p:tag name="IGUANATEXSIZE" val="20"/>
  <p:tag name="IGUANATEXCURSOR" val="372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"/>
  <p:tag name="ORIGINALWIDTH" val="373.5"/>
  <p:tag name="LATEXADDIN" val="\documentclass{article}&#10;\usepackage{amsmath}&#10;\pagestyle{empty}&#10;\begin{document}&#10;&#10;$\alpha$, $\beta$, $\gamma$ &#10;&#10;&#10;\end{document}"/>
  <p:tag name="IGUANATEXSIZE" val="20"/>
  <p:tag name="IGUANATEXCURSOR" val="108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1.75"/>
  <p:tag name="ORIGINALWIDTH" val="1612.5"/>
  <p:tag name="LATEXADDIN" val="\documentclass{article}&#10;\usepackage{amsmath}&#10;\pagestyle{empty}&#10;\begin{document}&#10;&#10;\begin{equation*}&#10; \mathcal H_{\rm eff}= \sum_p \sum_{i,j,k=1}^3 (H^{(p)})_{ij}^{k}O_{ij}^{(p)k}&#10;\end{equation*}&#10;&#10;&#10;\end{document}"/>
  <p:tag name="IGUANATEXSIZE" val="20"/>
  <p:tag name="IGUANATEXCURSOR" val="161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8"/>
  <p:tag name="ORIGINALWIDTH" val="3275.25"/>
  <p:tag name="OUTPUTTYPE" val="PNG"/>
  <p:tag name="IGUANATEXVERSION" val="160"/>
  <p:tag name="LATEXADDIN" val="\documentclass{article}&#10;\usepackage{amsmath}&#10;\pagestyle{empty}&#10;\begin{document}&#10;&#10;\begin{align*}&#10;{ SumI_-}\,[\Xi^0_c, \pi^+,\Xi^0]&amp;=- \sqrt{2}\,\mathcal{A}(\Xi^0_c\to \pi^0\Xi^0)-\mathcal{A}(\Xi^0_c\to \pi^+\Xi^-)\\&amp;~~~~~~-\mathcal{A}(\Xi^+_c\to \pi^+\Xi^0)=0&#10;\end{align*}&#10;&#10;&#10;\end{document}"/>
  <p:tag name="IGUANATEXSIZE" val="20"/>
  <p:tag name="IGUANATEXCURSOR" val="221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5.75"/>
  <p:tag name="ORIGINALWIDTH" val="3933"/>
  <p:tag name="OUTPUTTYPE" val="PNG"/>
  <p:tag name="IGUANATEXVERSION" val="160"/>
  <p:tag name="LATEXADDIN" val="\documentclass{article}&#10;\usepackage{amsmath}&#10;\pagestyle{empty}&#10;\begin{document}&#10;&#10;\begin{align*}&#10;{ SumI_-^2}\,[\Xi^0_c, \pi^+,\Sigma^+]&amp;=-\sqrt{2}\,{ SumI_-}\,[\Xi^0_c, \pi^+,\Sigma^0]-\sqrt{2}\,{ SumI_-}\,[\Xi^0_c, \pi^0,\Sigma^+]\\&amp;~~~~~~-{ SumI_-}\,[\Xi^+_c, \pi^+,\Sigma^+]\nonumber\\&amp;=2\,\big[\, 2\,\mathcal{A}( \Xi^0_c\to\pi^0\Sigma^0)-\mathcal{A}(\Xi^0_c\to\pi^-\Sigma^+)&#10;\\&amp;~~~~~-\mathcal{A}(\Xi^0_c\to\pi^+\Sigma^-)&#10;+\sqrt{2}\,\big(\mathcal{A}(\Xi^+_c\to\pi^0\Sigma^+)\\&amp;~~~~~~~~+&#10;\mathcal{A}(\Xi^+_c\to\pi^+\Sigma^0)\big)\big]=0&#10;\end{align*}&#10;&#10;&#10;\end{document}"/>
  <p:tag name="IGUANATEXSIZE" val="20"/>
  <p:tag name="IGUANATEXCURSOR" val="537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"/>
  <p:tag name="ORIGINALWIDTH" val="660"/>
  <p:tag name="OUTPUTTYPE" val="PNG"/>
  <p:tag name="IGUANATEXVERSION" val="160"/>
  <p:tag name="LATEXADDIN" val="\documentclass{article}&#10;\usepackage{amsmath}&#10;\pagestyle{empty}&#10;\begin{document}&#10;&#10;$[I_-]_{M_8,\mathcal{B}_8,\mathcal{B}_{c\overline 3}}$&#10;&#10;&#10;\end{document}"/>
  <p:tag name="IGUANATEXSIZE" val="20"/>
  <p:tag name="IGUANATEXCURSOR" val="134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"/>
  <p:tag name="ORIGINALWIDTH" val="632.25"/>
  <p:tag name="OUTPUTTYPE" val="PNG"/>
  <p:tag name="IGUANATEXVERSION" val="160"/>
  <p:tag name="LATEXADDIN" val="\documentclass{article}&#10;\usepackage{amsmath}&#10;\pagestyle{empty}&#10;\begin{document}&#10;&#10;$[I_-]_{X_{1},X_2,X_3}$&#10;&#10;&#10;\end{document}"/>
  <p:tag name="IGUANATEXSIZE" val="20"/>
  <p:tag name="IGUANATEXCURSOR" val="102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5"/>
  <p:tag name="ORIGINALWIDTH" val="179.25"/>
  <p:tag name="LATEXADDIN" val="\documentclass{article}&#10;\usepackage{amsmath}&#10;\pagestyle{empty}&#10;\begin{document}&#10;&#10;$[I_-]$&#10;&#10;&#10;\end{document}"/>
  <p:tag name="IGUANATEXSIZE" val="20"/>
  <p:tag name="IGUANATEXCURSOR" val="87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5"/>
  <p:tag name="ORIGINALWIDTH" val="210"/>
  <p:tag name="LATEXADDIN" val="\documentclass{article}&#10;\usepackage{amsmath}&#10;\pagestyle{empty}&#10;\begin{document}&#10;&#10;$[U_-]$&#10;&#10;&#10;\end{document}"/>
  <p:tag name="IGUANATEXSIZE" val="20"/>
  <p:tag name="IGUANATEXCURSOR" val="82"/>
  <p:tag name="TRANSPARENCY" val="True"/>
  <p:tag name="LATEXENGINEID" val="0"/>
  <p:tag name="TEMPFOLDER" val="C:\Users\王迪\Documents\"/>
  <p:tag name="LATEXFORMHEIGHT" val="320"/>
  <p:tag name="LATEXFORMWIDTH" val="385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"/>
  <p:tag name="ORIGINALWIDTH" val="414.75"/>
  <p:tag name="LATEXADDIN" val="\documentclass{article}&#10;\usepackage{amsmath}&#10;\pagestyle{empty}&#10;\begin{document}&#10;&#10;$SH=0$&#10;&#10;&#10;\end{document}"/>
  <p:tag name="IGUANATEXSIZE" val="20"/>
  <p:tag name="IGUANATEXCURSOR" val="87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25"/>
  <p:tag name="ORIGINALWIDTH" val="3157.5"/>
  <p:tag name="LATEXADDIN" val="\documentclass{article}&#10;\usepackage{amsmath}&#10;\pagestyle{empty}&#10;\begin{document}&#10;&#10;\begin{align*}&#10;  \sum_\mu\left[(S_{M_8})_\alpha^\mu \mathcal{A}_{ \gamma\to\mu\beta } +  (S_{\mathcal{B}_8})_\beta^\mu \mathcal{A}_{\gamma\to \alpha\mu} + (S_{\mathcal{B}_{c\overline 3}})_\gamma^\mu \mathcal{A}_{\mu\to \alpha\beta}\right] = 0&#10;\end{align*}&#10;&#10;&#10;\end{document}"/>
  <p:tag name="IGUANATEXSIZE" val="20"/>
  <p:tag name="IGUANATEXCURSOR" val="238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.5"/>
  <p:tag name="ORIGINALWIDTH" val="2487"/>
  <p:tag name="LATEXADDIN" val="\documentclass{article}&#10;\usepackage{amsmath}&#10;\pagestyle{empty}&#10;\begin{document}&#10;\begin{eqnarray*}&#10;&amp;S=-\lambda U_3 -\lambda^2 U_- + U_+ =  \left( \begin{array}{ccc}&#10;   0   &amp; 0  &amp; 0 \\&#10;     0 &amp;   -\lambda  &amp; 1 \\&#10;    0 &amp; -\lambda^2 &amp; \lambda \\&#10;  \end{array}\right),&#10;\end{eqnarray*}&#10;&#10;&#10;\end{document}"/>
  <p:tag name="IGUANATEXSIZE" val="20"/>
  <p:tag name="IGUANATEXCURSOR" val="264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5"/>
  <p:tag name="ORIGINALWIDTH" val="2554.5"/>
  <p:tag name="LATEXADDIN" val="\documentclass{article}&#10;\usepackage{amsmath}&#10;\pagestyle{empty}&#10;\begin{document}&#10;&#10;\begin{align*}&#10; A_{CP}(t)\simeq&#10;\left(A_{CP}^{\overline K^0}(t)+A_{CP}^{\rm dir}(t)+A_{CP}^{\rm int}(t)\right)/{D(t)},&#10;\end{align*}&#10;&#10;&#10;\end{document}"/>
  <p:tag name="IGUANATEXSIZE" val="20"/>
  <p:tag name="IGUANATEXCURSOR" val="211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2.5"/>
  <p:tag name="ORIGINALWIDTH" val="1956.75"/>
  <p:tag name="LATEXADDIN" val="\documentclass{article}&#10;\usepackage{amsmath}&#10;\pagestyle{empty}&#10;\begin{document}&#10;&#10;\begin{equation*}&#10;O_{ij}^{(p)k} = \frac{G_F}{\sqrt{2}} \sum_{\rm color} \sum_{\rm current}C_p(\overline q_iq_k)(\overline q_jc)&#10;\end{equation*}&#10;&#10;&#10;\end{document}"/>
  <p:tag name="IGUANATEXSIZE" val="20"/>
  <p:tag name="IGUANATEXCURSOR" val="208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4"/>
  <p:tag name="ORIGINALWIDTH" val="2831.25"/>
  <p:tag name="LATEXADDIN" val="\documentclass{article}&#10;\usepackage{amsmath}&#10;\pagestyle{empty}&#10;\begin{document}&#10;&#10;\begin{align*}&#10; &amp;\qquad A_{CP}(t_1\ll \tau_S\ll t_2 \ll \tau_L)\\&amp; \simeq \big[A_{CP}^{\overline K^0}+A_{CP}^{\text {dir}}+A_{CP}^{\text{int}}\big]/D\nonumber\\&amp;=&#10;  \frac{-2\mathcal{R}e(\epsilon)+2r_{\mathcal{B}}\sin\delta_{\mathcal{B}}\sin\phi&#10;  -4r_{\mathcal{B}}\mathcal{I}m(\epsilon)\cos\phi\sin\delta_{\mathcal{B}}}&#10; {1-2r_{\mathcal{B}}\cos\phi\cos\delta_{\mathcal{B}}}&#10;\end{align*}&#10;&#10;&#10;\end{document}"/>
  <p:tag name="IGUANATEXSIZE" val="20"/>
  <p:tag name="IGUANATEXCURSOR" val="105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6.5"/>
  <p:tag name="ORIGINALWIDTH" val="1462.5"/>
  <p:tag name="LATEXADDIN" val="\documentclass{article}&#10;\usepackage{amsmath}&#10;\pagestyle{empty}&#10;\begin{document}&#10;&#10;\begin{equation*}&#10;A_{CP}(t) \equiv\frac{\Gamma_{\pi\pi}(t)-\overline&#10;\Gamma_{\pi\pi}(t)}{\Gamma_{\pi\pi}(t)+\overline\Gamma_{\pi\pi}(t)},&#10;\end{equation*}&#10;&#10;&#10;\end{document}"/>
  <p:tag name="IGUANATEXSIZE" val="20"/>
  <p:tag name="IGUANATEXCURSOR" val="233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6.5"/>
  <p:tag name="ORIGINALWIDTH" val="2008.5"/>
  <p:tag name="LATEXADDIN" val="\documentclass{article}&#10;\usepackage{amsmath}&#10;\pagestyle{empty}&#10;\begin{document}&#10;&#10;\begin{align*}&#10;  \Gamma_{\pi\pi}(t)&amp;\equiv\Gamma(\mathcal{B}_{c\overline 3}\to \mathcal{B}K(t)(\to \pi^{+}\pi^{-})), \nonumber\\&#10;\overline\Gamma_{\pi\pi}(t)&amp;\equiv\Gamma(\overline {\mathcal{B}}_{c\overline 3}\to \overline{\mathcal{B}}K(t)&#10;(\to \pi^{+}\pi^{-})).&#10;\end{align*}&#10;&#10;&#10;\end{document}"/>
  <p:tag name="IGUANATEXSIZE" val="20"/>
  <p:tag name="IGUANATEXCURSOR" val="354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25"/>
  <p:tag name="ORIGINALWIDTH" val="2606.25"/>
  <p:tag name="LATEXADDIN" val="\documentclass{article}&#10;\usepackage{amsmath}&#10;\pagestyle{empty}&#10;\begin{document}&#10;&#10;&#10;\begin{align*}&#10;r_{p}  = -\left|\frac{V^*_{cd}V_{us}}{V^*_{cs}V_{ud}}\right|&#10;\times r,\qquad&#10;r_{\Sigma^+}&amp;= -\left|\frac{V^*_{cd}V_{us}}{V^*_{cs}V_{ud}}\right|\times \frac{1}{r},&#10;\end{align*}&#10;&#10;\end{document}"/>
  <p:tag name="IGUANATEXSIZE" val="20"/>
  <p:tag name="IGUANATEXCURSOR" val="259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"/>
  <p:tag name="ORIGINALWIDTH" val="650.25"/>
  <p:tag name="LATEXADDIN" val="\documentclass{article}&#10;\usepackage{amsmath}&#10;\pagestyle{empty}&#10;\begin{document}&#10;&#10;\begin{align*}&#10;  r = |\mathcal{A}_{1}/\mathcal{A}_{2}|&#10;\end{align*}&#10;&#10;&#10;\end{document}"/>
  <p:tag name="IGUANATEXSIZE" val="20"/>
  <p:tag name="IGUANATEXCURSOR" val="135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"/>
  <p:tag name="ORIGINALWIDTH" val="556.5"/>
  <p:tag name="LATEXADDIN" val="\documentclass{article}&#10;\usepackage{amsmath}&#10;\pagestyle{empty}&#10;\begin{document}&#10;&#10;&#10;$\delta_{p} = -\delta_{\Sigma^+}$&#10;&#10;\end{document}"/>
  <p:tag name="IGUANATEXSIZE" val="20"/>
  <p:tag name="IGUANATEXCURSOR" val="115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0.5"/>
  <p:tag name="ORIGINALWIDTH" val="1494.75"/>
  <p:tag name="LATEXADDIN" val="\documentclass{article}&#10;\usepackage{amsmath}&#10;\pagestyle{empty}&#10;\begin{document}&#10;&#10;\begin{align*}&#10;\frac{\mathcal{A}(\Lambda_c^+\to pK^0)}{\mathcal{A}(\Xi_c^+\to \Sigma^+\overline K^0)} = \frac{V^*_{cd}V_{us}}{V^*_{cs}V_{ud}},&#10;\end{align*}&#10;&#10;&#10;\end{document}"/>
  <p:tag name="IGUANATEXSIZE" val="20"/>
  <p:tag name="IGUANATEXCURSOR" val="223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0.5"/>
  <p:tag name="ORIGINALWIDTH" val="1454.25"/>
  <p:tag name="LATEXADDIN" val="\documentclass{article}&#10;\usepackage{amsmath}&#10;\pagestyle{empty}&#10;\begin{document}&#10;&#10;\begin{align*}&#10;\frac{\mathcal{A}(\Xi_c^+\to \Sigma^+K^0)}{\mathcal{A}(\Lambda_c^+\to p\overline K^0)} = \frac{V^*_{cd}V_{us}}{V^*_{cs}V_{ud}}&#10;\end{align*}&#10;&#10;&#10;\end{document}"/>
  <p:tag name="IGUANATEXSIZE" val="20"/>
  <p:tag name="IGUANATEXCURSOR" val="222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5"/>
  <p:tag name="ORIGINALWIDTH" val="2205.75"/>
  <p:tag name="LATEXADDIN" val="\documentclass{article}&#10;\usepackage{amsmath}&#10;\pagestyle{empty}&#10;\begin{document}&#10;&#10;\begin{align*}&#10; &amp; \mathcal{B}r(\Lambda_c^+\to pK^0_S) = (16.1\pm 0.7)\times 10^{-3}\\&#10; &amp; \mathcal{B}r(\Xi_c^+\to \Sigma^+K^0_S) = (1.94\pm 0.90)\times 10^{-3}&#10;\end{align*}&#10;&#10;&#10;\end{document}"/>
  <p:tag name="IGUANATEXSIZE" val="20"/>
  <p:tag name="IGUANATEXCURSOR" val="142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3.5"/>
  <p:tag name="ORIGINALWIDTH" val="2211"/>
  <p:tag name="LATEXADDIN" val="\documentclass{article}&#10;\usepackage{amsmath}&#10;\pagestyle{empty}&#10;\begin{document}&#10;&#10;\begin{align*}&#10;  &amp;r_p = (-1.14\pm 0.26\pm 0.32\pm 0.34)\times 10^{-2}\\&#10;  &amp;r_{\Sigma^+} = (-23.2\pm 5.4\pm 1.5\pm 7.0)\times 10^{-2}&#10;\end{align*}&#10;&#10;&#10;\end{document}"/>
  <p:tag name="IGUANATEXSIZE" val="20"/>
  <p:tag name="IGUANATEXCURSOR" val="177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25"/>
  <p:tag name="ORIGINALWIDTH" val="1040.25"/>
  <p:tag name="LATEXADDIN" val="\documentclass{article}&#10;\usepackage{amsmath}&#10;\pagestyle{empty}&#10;\begin{document}&#10;&#10;\begin{align*}&#10;|M^\alpha\rangle = (M^\alpha)^{i}_{j}|M^{i}_{j} \rangle&#10;\end{align*}&#10;&#10;&#10;\end{document}"/>
  <p:tag name="IGUANATEXSIZE" val="20"/>
  <p:tag name="IGUANATEXCURSOR" val="118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.5"/>
  <p:tag name="ORIGINALWIDTH" val="695.25"/>
  <p:tag name="LATEXADDIN" val="\documentclass{article}&#10;\usepackage{amsmath}&#10;\pagestyle{empty}&#10;\begin{document}&#10;&#10;$\Xi^+_c\to \Sigma^+K^0_S$&#10;&#10;&#10;\end{document}"/>
  <p:tag name="IGUANATEXSIZE" val="24"/>
  <p:tag name="IGUANATEXCURSOR" val="107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.5"/>
  <p:tag name="ORIGINALWIDTH" val="590.25"/>
  <p:tag name="LATEXADDIN" val="\documentclass{article}&#10;\usepackage{amsmath}&#10;\pagestyle{empty}&#10;\begin{document}&#10;&#10;$\Lambda_c^+\to pK^0_S$&#10;&#10;&#10;\end{document}"/>
  <p:tag name="IGUANATEXSIZE" val="24"/>
  <p:tag name="IGUANATEXCURSOR" val="104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5.25"/>
  <p:tag name="ORIGINALWIDTH" val="4208.25"/>
  <p:tag name="LATEXADDIN" val="\documentclass{article}&#10;\usepackage{amsmath}&#10;\pagestyle{empty}&#10;\begin{document}&#10;&#10;\begin{align*}&#10;\mathcal{A}(\mathcal{B}^\gamma_{c\overline 3}\to \mathcal{B}_{8}^\alpha M^\beta)&amp; = \langle \mathcal{B}_{8}^\alpha M^\beta |\mathcal{H}_{\rm eff}| \mathcal{B}^\gamma_{c\overline 3}\rangle\nonumber\\&amp;=\sum_p \sum_{\rm Per.}\,\langle \mathcal{B}_{8}^{ijk} M^l_m |\mathcal{O}_{np}^q|[\mathcal{B}_{c\overline 3}]_{rs}\rangle \times (\mathcal{B}_{8}^\alpha)^{ijk}(M^\beta)^l_m H_{np}^q(\mathcal{B}^\gamma_{c\overline 3})_{rs}\\&amp; =\sum_\omega X^{(p)}_{\omega}(C^{(p)}_\omega)_{\alpha\beta\gamma}&#10;\end{align*}&#10;&#10;&#10;\end{document}"/>
  <p:tag name="IGUANATEXSIZE" val="20"/>
  <p:tag name="IGUANATEXCURSOR" val="475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.75"/>
  <p:tag name="ORIGINALWIDTH" val="2152.5"/>
  <p:tag name="LATEXADDIN" val="\documentclass{article}&#10;\usepackage{amsmath}&#10;\pagestyle{empty}&#10;\begin{document}&#10;&#10;$\langle jm|T_q^{(k)}|j^\prime m^\prime \rangle = \langle j^\prime m^\prime k q|j m \rangle\langle j|T^{(k)}|j^\prime \rangle$&#10;&#10;&#10;\end{document}"/>
  <p:tag name="IGUANATEXSIZE" val="20"/>
  <p:tag name="IGUANATEXCURSOR" val="207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"/>
  <p:tag name="ORIGINALWIDTH" val="1149"/>
  <p:tag name="LATEXADDIN" val="\documentclass{article}&#10;\usepackage{amsmath}&#10;\pagestyle{empty}&#10;\begin{document}&#10;&#10;$(\mathcal{B}_{c\overline 3})_{ij} H^m_{kl}M^k_m (\mathcal{B}_8^A)^{ijl}$&#10;&#10;&#10;\end{document}"/>
  <p:tag name="IGUANATEXSIZE" val="20"/>
  <p:tag name="IGUANATEXCURSOR" val="154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5"/>
  <p:tag name="ORIGINALWIDTH" val="1401.75"/>
  <p:tag name="LATEXADDIN" val="\documentclass{article}&#10;\usepackage{amsmath}&#10;\pagestyle{empty}&#10;\begin{document}&#10;&#10;\begin{align*}&#10;  \Psi = \phi_{\rm flavor}\chi_{\rm spin}\xi_{\rm color}\eta_{\rm space}&#10;\end{align*}&#10;&#10;&#10;\end{document}"/>
  <p:tag name="IGUANATEXSIZE" val="20"/>
  <p:tag name="IGUANATEXCURSOR" val="168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5"/>
  <p:tag name="ORIGINALWIDTH" val="1291.5"/>
  <p:tag name="LATEXADDIN" val="\documentclass{article}&#10;\usepackage{amsmath}&#10;\pagestyle{empty}&#10;\begin{document}&#10;&#10;\begin{align*}&#10; \psi =\frac{1}{\sqrt 2}(\phi_S\chi_S+\phi_A\chi_A)&#10;\end{align*}&#10;&#10;&#10;\end{document}"/>
  <p:tag name="IGUANATEXSIZE" val="20"/>
  <p:tag name="IGUANATEXCURSOR" val="119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.75"/>
  <p:tag name="ORIGINALWIDTH" val="1410.75"/>
  <p:tag name="LATEXADDIN" val="\documentclass{article}&#10;\usepackage{amsmath}&#10;\pagestyle{empty}&#10;\begin{document}&#10;&#10;\begin{align*}&#10;3 \otimes 3 \otimes 3 =10\oplus8\oplus 8 \oplus 1&#10;\end{align*}&#10;&#10;&#10;\end{document}"/>
  <p:tag name="IGUANATEXSIZE" val="20"/>
  <p:tag name="IGUANATEXCURSOR" val="145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"/>
  <p:tag name="ORIGINALWIDTH" val="1155"/>
  <p:tag name="LATEXADDIN" val="\documentclass{article}&#10;\usepackage{amsmath}&#10;\pagestyle{empty}&#10;\begin{document}&#10;&#10;\begin{align*}&#10;\langle \mathcal{B}_{8}^{ijk} M^l_m |\mathcal{O}_{np}^q|[\mathcal{B}_{c\overline 3}]_{rs}\rangle&#10;\end{align*}&#10;&#10;&#10;\end{document}"/>
  <p:tag name="IGUANATEXSIZE" val="20"/>
  <p:tag name="IGUANATEXCURSOR" val="150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23.5"/>
  <p:tag name="ORIGINALWIDTH" val="1256.25"/>
  <p:tag name="LATEXADDIN" val="\documentclass{article}&#10;\usepackage{amsmath}&#10;\pagestyle{empty}&#10;\begin{document}&#10;&#10;\begin{align*}&#10;N_S+N_A&amp;=A^5_5/2=60,\\ N_A-N_S &amp; = A_{3}^3= 6,\\&#10;N_S= 27, &amp; \qquad N_A=33. &#10;\end{align*}&#10;&#10;&#10;\end{document}"/>
  <p:tag name="IGUANATEXSIZE" val="20"/>
  <p:tag name="IGUANATEXCURSOR" val="170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1.5"/>
  <p:tag name="ORIGINALWIDTH" val="1790.25"/>
  <p:tag name="LATEXADDIN" val="\documentclass{article}&#10;\usepackage{amsmath}&#10;\pagestyle{empty}&#10;\begin{document}&#10;&#10;\begin{eqnarray*}&#10;M^{\pi^0}= \left( \begin{array}{ccc}&#10;   1/\sqrt 2   &amp; 0  &amp; 0 \\&#10;     0 &amp;   -1/\sqrt 2  &amp; 0 \\&#10;    0 &amp; 0 &amp; 0 \\&#10;  \end{array}\right),&#10;\end{eqnarray*}&#10;&#10;\end{document}"/>
  <p:tag name="IGUANATEXSIZE" val="20"/>
  <p:tag name="IGUANATEXCURSOR" val="101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5"/>
  <p:tag name="ORIGINALWIDTH" val="3324.75"/>
  <p:tag name="LATEXADDIN" val="\documentclass{article}&#10;\usepackage{amsmath}&#10;\pagestyle{empty}&#10;\begin{document}&#10;&#10;\begin{align*}&#10;  \mathcal{A}(\mathcal{B}_{c\overline 3}\to \mathcal{B}_8 M) = \frac{1}{\sqrt{2}}\big[\mathcal{A}^S(\mathcal{B}_{c\overline 3}\to \mathcal{B}_8^S M) + \mathcal{A}^A(\mathcal{B}_{c\overline 3}\to \mathcal{B}_8^A M)\big]&#10;\end{align*}&#10;&#10;&#10;\end{document}"/>
  <p:tag name="IGUANATEXSIZE" val="24"/>
  <p:tag name="IGUANATEXCURSOR" val="314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5"/>
  <p:tag name="ORIGINALWIDTH" val="1885.5"/>
  <p:tag name="LATEXADDIN" val="\documentclass{article}&#10;\usepackage{amsmath}&#10;\pagestyle{empty}&#10;\begin{document}&#10;&#10;\begin{align*}&#10;(\mathcal{B}^S_8)^{ijk} &amp; = \frac{1}{\sqrt 6}[\epsilon^{kil}(\mathcal{B}_8)^j_l+\epsilon^{kjl}(\mathcal{B}_8)^i_l]&#10;\end{align*}&#10;&#10;\end{document}"/>
  <p:tag name="IGUANATEXSIZE" val="20"/>
  <p:tag name="IGUANATEXCURSOR" val="210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5"/>
  <p:tag name="ORIGINALWIDTH" val="1247.25"/>
  <p:tag name="LATEXADDIN" val="\documentclass{article}&#10;\usepackage{amsmath}&#10;\pagestyle{empty}&#10;\begin{document}&#10;&#10;\begin{align*}&#10;(\mathcal{B}^A_8)^{ijk} &amp; = \frac{1}{\sqrt 2}\epsilon^{ijl}(\mathcal{B}_8)^k_l,&#10;\end{align*}&#10;&#10;\end{document}"/>
  <p:tag name="IGUANATEXSIZE" val="20"/>
  <p:tag name="IGUANATEXCURSOR" val="125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4.25"/>
  <p:tag name="ORIGINALWIDTH" val="1818"/>
  <p:tag name="LATEXADDIN" val="\documentclass{article}&#10;\usepackage{amsmath}&#10;\pagestyle{empty}&#10;\begin{document}&#10;&#10;\begin{align*}&#10;p^S &amp;=\frac{1}{\sqrt{6}}(-2\mathcal{B}_8^{112}+\mathcal{B}_8^{211}+\mathcal{B}_8^{121}), \nonumber\\ p^A &amp;=\frac{1}{\sqrt{2}}(\mathcal{B}_8^{121}-\mathcal{B}_8^{211}).&#10;\end{align*}&#10;&#10;\end{document}"/>
  <p:tag name="IGUANATEXSIZE" val="20"/>
  <p:tag name="IGUANATEXCURSOR" val="101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"/>
  <p:tag name="ORIGINALWIDTH" val="231"/>
  <p:tag name="LATEXADDIN" val="\documentclass{article}&#10;\usepackage{amsmath}&#10;\pagestyle{empty}&#10;\begin{document}&#10;&#10;&#10;$(B)^1_3$&#10;&#10;\end{document}"/>
  <p:tag name="IGUANATEXSIZE" val="20"/>
  <p:tag name="IGUANATEXCURSOR" val="90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"/>
  <p:tag name="ORIGINALWIDTH" val="985.5"/>
  <p:tag name="LATEXADDIN" val="\documentclass{article}&#10;\usepackage{amsmath}&#10;\pagestyle{empty}&#10;\begin{document}&#10;&#10;$(\mathcal{B}_8)^{ijk}= \epsilon^{ijl}(\mathcal{B}_8)^k_l$&#10;&#10;&#10;\end{document}"/>
  <p:tag name="IGUANATEXSIZE" val="20"/>
  <p:tag name="IGUANATEXCURSOR" val="139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.5"/>
  <p:tag name="ORIGINALWIDTH" val="879"/>
  <p:tag name="LATEXADDIN" val="\documentclass{article}&#10;\usepackage{amsmath}&#10;\pagestyle{empty}&#10;\begin{document}&#10;&#10;$( \mathcal{B}_8^S)^{ijk}/( \mathcal{B}_8^A)^{ijk},$&#10;&#10;&#10;\end{document}"/>
  <p:tag name="IGUANATEXSIZE" val="20"/>
  <p:tag name="IGUANATEXCURSOR" val="132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"/>
  <p:tag name="ORIGINALWIDTH" val="261"/>
  <p:tag name="LATEXADDIN" val="\documentclass{article}&#10;\usepackage{amsmath}&#10;\pagestyle{empty}&#10;\begin{document}&#10;&#10;$(\mathcal{B}_8)^i_j$&#10;&#10;&#10;\end{document}"/>
  <p:tag name="IGUANATEXSIZE" val="20"/>
  <p:tag name="IGUANATEXCURSOR" val="83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.75"/>
  <p:tag name="ORIGINALWIDTH" val="1410.75"/>
  <p:tag name="LATEXADDIN" val="\documentclass{article}&#10;\usepackage{amsmath}&#10;\pagestyle{empty}&#10;\begin{document}&#10;&#10;\begin{align*}&#10;3 \otimes 3 \otimes 3 =10\oplus8\oplus 8 \oplus 1&#10;\end{align*}&#10;&#10;&#10;\end{document}"/>
  <p:tag name="IGUANATEXSIZE" val="20"/>
  <p:tag name="IGUANATEXCURSOR" val="145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9.75"/>
  <p:tag name="ORIGINALWIDTH" val="4031.25"/>
  <p:tag name="LATEXADDIN" val="\documentclass{article}&#10;\usepackage{amsmath}&#10;\pagestyle{empty}&#10;\begin{document}&#10;&#10;\begin{align*}&#10; &amp;~~~\mathcal{A}(\mathcal{B}_{c\overline 3}\to \mathcal{B}_8M) \\&amp;=  A_{1}(\mathcal{B}_{c\overline 3})^{i} H^j_{kl}M^l_i( \mathcal{B}_8)^k_j&#10; +A_{2}(\mathcal{B}_{c\overline 3})^{i} H^j_{lk}M^l_j( \mathcal{B}_8)^k_i+ A_{3}(\mathcal{B}_{c\overline 3})^{i} H^j_{lk}M^l_i( \mathcal{B}_8)^k_j\nonumber\\&#10;&amp;+A_{4}(\mathcal{B}_{c\overline 3})^{i} H^j_{kl}M^l_j( \mathcal{B}_8)^k_i+ A_5(\mathcal{B}_{c\overline 3})^{i} H^j_{ik}M^l_j( \mathcal{B}_8)^k_l+ A_6(\mathcal{B}_{c\overline 3})^{i} H^j_{il}M^l_k( \mathcal{B}_8)^k_j\nonumber\\&#10;&amp;+A_7(\mathcal{B}_{c\overline 3})^{i} H^j_{ki}M^l_j( \mathcal{B}_8)^k_l  + A_8(\mathcal{B}_{c\overline 3})^{i} H^j_{li}M^l_k( \mathcal{B}_8)^k_j+&#10;+ A_9(\mathcal{B}_{c\overline 3})^{i} H^j_{ik}M^l_l( \mathcal{B}_8)^k_j\nonumber\\&#10;&amp;+A_{10}(\mathcal{B}_{c\overline 3})^{i} H^j_{ki}M^l_l( \mathcal{B}_8)^k_j&#10;+A_{11}(\mathcal{B}_{c\overline 3})^{i} H^j_{kj}M^l_i( \mathcal{B}_8)^k_l&#10;+ A_{12}(\mathcal{B}_{c\overline 3})^{i} H^j_{lj}M^l_k( \mathcal{B}_8)^k_i\nonumber\\&#10;&amp; + A_{13}(\mathcal{B}_{c\overline 3})^{i} H^j_{kj}M^l_l( \mathcal{B}_8)^k_i&#10;+A_{14}(\mathcal{B}_{c\overline 3})^{i} H^j_{ij}M^l_k( \mathcal{B}_8)^k_l&#10;+ A_{15}(\mathcal{B}_{c\overline 3})^{i} H^j_{jl} M^l_k&#10;(\mathcal{B}_8)^k_i\nonumber\\&#10;&amp;+A_{16}(\mathcal{B}_{c\overline 3})^{i} H^j_{jk}M^l_l( \mathcal{B}_8)^k_i&#10; + A_{17}(\mathcal{B}_{c\overline 3})^{i} H^j_{jk}M^l_i( \mathcal{B}_8)^k_l&#10; + A_{18}(\mathcal{B}_{c\overline 3})^{i} H^j_{ji}M^l_k( \mathcal{B}_8)^k_l.&#10;\end{align*}&#10;&#10;&#10;\end{document}"/>
  <p:tag name="IGUANATEXSIZE" val="20"/>
  <p:tag name="IGUANATEXCURSOR" val="164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5.25"/>
  <p:tag name="ORIGINALWIDTH" val="4208.25"/>
  <p:tag name="LATEXADDIN" val="\documentclass{article}&#10;\usepackage{amsmath}&#10;\pagestyle{empty}&#10;\begin{document}&#10;&#10;\begin{align*}&#10;\mathcal{A}(\mathcal{B}^\gamma_{c\overline 3}\to \mathcal{B}_{8}^\alpha M^\beta)&amp; = \langle \mathcal{B}_{8}^\alpha M^\beta |\mathcal{H}_{\rm eff}| \mathcal{B}^\gamma_{c\overline 3}\rangle\nonumber\\&amp;=\sum_p \sum_{\rm Per.}\,\langle \mathcal{B}_{8}^{ijk} M^l_m |\mathcal{O}_{np}^q|[\mathcal{B}_{c\overline 3}]_{rs}\rangle \times (\mathcal{B}_{8}^\alpha)^{ijk}(M^\beta)^l_m H_{np}^q(\mathcal{B}^\gamma_{c\overline 3})_{rs}\\&amp; =\sum_\omega X^{(p)}_{\omega}(C^{(p)}_\omega)_{\alpha\beta\gamma}&#10;\end{align*}&#10;&#10;&#10;\end{document}"/>
  <p:tag name="IGUANATEXSIZE" val="20"/>
  <p:tag name="IGUANATEXCURSOR" val="475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9"/>
  <p:tag name="ORIGINALWIDTH" val="3794.25"/>
  <p:tag name="LATEXADDIN" val="\documentclass{article}&#10;\usepackage{amsmath}&#10;\pagestyle{empty}&#10;\begin{document}&#10;&#10;\begin{align*}&#10;&amp;~~~a^S_1(\mathcal{B}_{b\overline 3})_{ij} H^m_{kl}M^i_m ( \mathcal{B}_8^S)^{jkl} \nonumber\\&amp; = \frac{1}{\sqrt{6}}a^S_1\epsilon_{ijp}(\mathcal{B}_{b\overline 3})^{p} H^m_{kl}M^i_m \epsilon^{ljq}(\mathcal{B}_8)^k_q+\frac{1}{\sqrt{6}}a^S_1\epsilon_{ijp}(\mathcal{B}_{b\overline 3})^{p} H^m_{kl}M^i_m\epsilon^{lkq}(\mathcal{B}_8)^j_q\nonumber\\&#10;&amp; = -\frac{1}{\sqrt{6}}a^S_1\,(\mathcal{B}_{b\overline 3})^{i} H^j_{lk}M^l_j( \mathcal{B}_8)^k_i+\frac{2}{\sqrt{6}}a^S_1\,(\mathcal{B}_{b\overline 3})^{i} H^j_{kl}M^l_j( \mathcal{B}_8)^k_i\nonumber\\&amp;~~~~~+\frac{1}{\sqrt{6}}a^S_1\,(\mathcal{B}_{b\overline 3})^{i} H^j_{ik}M^l_j( \mathcal{B}_8)^k_l-\frac{2}{\sqrt{6}}a^S_1\,(\mathcal{B}_{b\overline 3})^{i} H^j_{ki}M^l_j( \mathcal{B}_8)^k_l.&#10;\end{align*}&#10;&#10;&#10;\end{document}"/>
  <p:tag name="IGUANATEXSIZE" val="20"/>
  <p:tag name="IGUANATEXCURSOR" val="189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5"/>
  <p:tag name="ORIGINALWIDTH" val="1925.25"/>
  <p:tag name="LATEXADDIN" val="\documentclass{article}&#10;\usepackage{amsmath}&#10;\pagestyle{empty}&#10;\begin{document}&#10;&#10;\begin{align*}&#10;(\mathcal{B}^S_8)^{ijk} &amp; = \frac{1}{\sqrt 6}[\epsilon^{kil}(\mathcal{B}_8)^j_l+\epsilon^{kjl}(\mathcal{B}_8)^i_l],&#10;\end{align*}&#10;&#10;\end{document}"/>
  <p:tag name="IGUANATEXSIZE" val="20"/>
  <p:tag name="IGUANATEXCURSOR" val="211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5"/>
  <p:tag name="ORIGINALWIDTH" val="1210.5"/>
  <p:tag name="LATEXADDIN" val="\documentclass{article}&#10;\usepackage{amsmath}&#10;\pagestyle{empty}&#10;\begin{document}&#10;&#10;\begin{align*}&#10;(\mathcal{B}^A_8)^{ijk} &amp; = \frac{1}{\sqrt 2}\epsilon^{ijl}(\mathcal{B}_8)^k_l&#10;\end{align*}&#10;&#10;\end{document}"/>
  <p:tag name="IGUANATEXSIZE" val="20"/>
  <p:tag name="IGUANATEXCURSOR" val="174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4.25"/>
  <p:tag name="ORIGINALWIDTH" val="2314.5"/>
  <p:tag name="LATEXADDIN" val="\documentclass{article}&#10;\usepackage{amsmath}&#10;\pagestyle{empty}&#10;\begin{document}&#10;&#10;\begin{align*}&#10;&amp;A_2 = -\frac{1}{\sqrt{6}}\,a^S_1+..., \qquad A_4 = \frac{2}{\sqrt{6}}\,a^S_1+...,\\&amp; A_5 = \frac{1}{\sqrt{6}}\,a^S_1+...,\qquad A_7 = -\frac{2}{\sqrt{6}}\,a^S_1+...\,\,.&#10;\end{align*}&#10;&#10;&#10;\end{document}"/>
  <p:tag name="IGUANATEXSIZE" val="20"/>
  <p:tag name="IGUANATEXCURSOR" val="181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5"/>
  <p:tag name="ORIGINALWIDTH" val="1512"/>
  <p:tag name="LATEXADDIN" val="\documentclass{article}&#10;\usepackage{amsmath}&#10;\pagestyle{empty}&#10;\begin{document}&#10;&#10;\begin{align*}&#10;3 \otimes\overline 3 \otimes 3 =15\oplus\overline{6}\oplus 3_p \oplus 3_t&#10;\end{align*}&#10;&#10;&#10;\end{document}"/>
  <p:tag name="IGUANATEXSIZE" val="20"/>
  <p:tag name="IGUANATEXCURSOR" val="169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6.5"/>
  <p:tag name="ORIGINALWIDTH" val="4590"/>
  <p:tag name="LATEXADDIN" val="\documentclass{article}&#10;\usepackage{amsmath}&#10;\pagestyle{empty}&#10;\begin{document}&#10;&#10;\begin{align*}&#10;  H^k_{ij}= &amp;\frac{1}{8}H(15)^k_{ij}+\frac{1}{4}\epsilon_{ijl}H(\overline 6)^{lk}+\delta_j^k\Big(\frac{3}{8}H( 3_t)_i-\frac{1}{8}H(3_p)_i\Big)+&#10;  \delta_i^k\Big(\frac{3}{8}H( 3_p)_j-\frac{1}{8}H( 3_t)_j\Big)&#10;\end{align*}&#10;&#10;&#10;\end{document}"/>
  <p:tag name="IGUANATEXSIZE" val="20"/>
  <p:tag name="IGUANATEXCURSOR" val="303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.75"/>
  <p:tag name="ORIGINALWIDTH" val="2208"/>
  <p:tag name="LATEXADDIN" val="\documentclass{article}&#10;\usepackage{amsmath}&#10;\pagestyle{empty}&#10;\begin{document}&#10;&#10;\begin{align*}&#10; &amp;b_1  =\frac{A_6-A_8}{4}, \qquad b_2  =\frac{A_5-A_7}{4},  \qquad ...&#10;\end{align*}&#10;&#10;&#10;\end{document}"/>
  <p:tag name="IGUANATEXSIZE" val="20"/>
  <p:tag name="IGUANATEXCURSOR" val="166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2"/>
  <p:tag name="ORIGINALWIDTH" val="4059.75"/>
  <p:tag name="LATEXADDIN" val="\documentclass{article}&#10;\usepackage{amsmath}&#10;\pagestyle{empty}&#10;\begin{document}&#10;&#10;\begin{align*}&#10;b_1&amp; =-\sqrt{2}(2 a^A_4+a^A_7-a^A_9-a^A_{10}+a^A_{12})/8\\&amp;\qquad+\sqrt{6}(2 a^S_{5}-2 a^S_6-a^S_7+2 a^S_8-a^S_9+a^S_{10}-2 a^S_{11}+a^S_{12})/24,\nonumber\\&#10;b_2&amp;=\sqrt{2}(a^A_1-a^A_2-2 a^A_3+a^A_5-a^A_6)/8+\sqrt{6}(3 a^S_1-3 a^S_2-a^S_5+a^S_6)/24,\nonumber\\&#10;b_3&amp;=-\sqrt{2}(a^A_5-a^A_6-a^A_{15}+a^A_{16}+2 a^A_{17})/8+\sqrt{6}(a^S_5-a^S_6+3 a^S_{15}-3 a^S_{16})/24,\nonumber\\&#10;&amp;\qquad ......&#10;\end{align*}&#10;&#10;&#10;\end{document}"/>
  <p:tag name="IGUANATEXSIZE" val="20"/>
  <p:tag name="IGUANATEXCURSOR" val="475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9"/>
  <p:tag name="ORIGINALWIDTH" val="4271.25"/>
  <p:tag name="LATEXADDIN" val="\documentclass{article}&#10;\usepackage{amsmath}&#10;\pagestyle{empty}&#10;\begin{document}&#10;&#10;\begin{align*}&#10;&amp; b_1(\mathcal{B}_{b\overline 3})^i H(\overline 6)_{ij}^kM^j_l( \mathcal{B}_8)^l_k = b_1(\mathcal{B}_{b\overline 3})_{ji} H(\overline 6)^{ki}M^j_l( \mathcal{B}_8)^l_k,&#10;\\&#10;&amp;b_2(\mathcal{B}_{b\overline 3})^i H(\overline 6)_{ij}^kM^l_k(\mathcal{B}_8)^j_l = b_2(\mathcal{B}_{b\overline 3})_{ji} H(\overline 6)^{ki}M^l_k( \mathcal{B}_8)^j_l,&#10;\\&#10;&amp;b_3(\mathcal{B}_{b\overline 3})^i H(\overline 6)_{ij}^kM^l_l(\mathcal{B}_8)^j_k=b_3(\mathcal{B}_{b\overline 3})_{ji} H(\overline 6)^{ki}M^l_l( \mathcal{B}_8)^j_k,&#10;\\&#10;&amp;b_4(\mathcal{B}_{b\overline 3})^i H(\overline 6)_{jl}^kM^j_i(\mathcal{B}_8)^l_k=b_4\big[(\mathcal{B}_{b\overline 3})_{jl} H(\overline 6)^{ki}M^j_i( \mathcal{B}_8)^l_k-(\mathcal{B}_{b\overline 3})_{ji} H(\overline 6)^{ki}M^j_l( \mathcal{B}_8)^l_k\\&amp;\qquad\qquad\qquad\qquad\qquad\qquad~~~+(\mathcal{B}_{b\overline 3})_{ji} H(\overline 6)^{ki}M^l_l( \mathcal{B}_8)^j_k\big],\\&#10;&amp; b_5(\mathcal{B}_{b\overline 3})^i H(\overline 6)_{jl}^kM^l_k(\mathcal{B}_8)^j_i=-b_5\big[(\mathcal{B}_{b\overline 3})_{ji} H(\overline 6)^{ki}M^l_k( \mathcal{B}_8)^j_l+(\mathcal{B}_{b\overline 3})_{jl} H(\overline 6)^{ki}M^j_i( \mathcal{B}_8)^l_k\big]&#10;\end{align*}&#10;&#10;&#10;\end{document}"/>
  <p:tag name="IGUANATEXSIZE" val="20"/>
  <p:tag name="IGUANATEXCURSOR" val="907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9.5"/>
  <p:tag name="ORIGINALWIDTH" val="1617"/>
  <p:tag name="LATEXADDIN" val="\documentclass{article}&#10;\usepackage{amsmath}&#10;\pagestyle{empty}&#10;\begin{document}&#10;&#10;\begin{align*}&#10;  b_1^\prime &amp; = b_1 - b_4,\qquad b_2^\prime = b_2 - b_5,\\ b_3^\prime &amp; = b_3 +b_4,\qquad b_4^\prime = b_4 - b_5&#10;\end{align*}&#10;&#10;&#10;\end{document}"/>
  <p:tag name="IGUANATEXSIZE" val="20"/>
  <p:tag name="IGUANATEXCURSOR" val="168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3.75"/>
  <p:tag name="ORIGINALWIDTH" val="3332.25"/>
  <p:tag name="OUTPUTTYPE" val="PNG"/>
  <p:tag name="IGUANATEXVERSION" val="160"/>
  <p:tag name="LATEXADDIN" val="\documentclass{article}&#10;\usepackage{amsmath}&#10;\pagestyle{empty}&#10;\begin{document}&#10;&#10;&#10;\begin{align*}&#10;  \langle M_\alpha \mathcal{B}_\beta |T\mathcal{H}_{\rm eff}| [\mathcal{B}_{c\overline 3}]_\gamma\rangle &amp;= \sum_\omega\,\langle M_{m}^{n} \mathcal{B}^s_r |O^{jk}_{l} |[\mathcal{B}_{c\overline 3}]_{i}\rangle \\ &amp;~~~~~~~\times (M_\alpha)_{m}^{n}(\mathcal{B}_\beta)_{r}^{s} (TH)^{jk}_{l}([\mathcal{B}_{c\overline 3}]_\gamma)_i = 0&#10;\end{align*}&#10;&#10;\end{document}"/>
  <p:tag name="IGUANATEXSIZE" val="20"/>
  <p:tag name="IGUANATEXCURSOR" val="410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"/>
  <p:tag name="ORIGINALWIDTH" val="1371.75"/>
  <p:tag name="LATEXADDIN" val="\documentclass{article}&#10;\usepackage{amsmath}&#10;\pagestyle{empty}&#10;\begin{document}&#10;&#10;\begin{align*}&#10;&amp;3_i\otimes3_j\otimes \overline 3^k=...\,  \epsilon_{ijl}\overline 6^{lk}\,...&#10;\end{align*}&#10;&#10;&#10;\end{document}"/>
  <p:tag name="IGUANATEXSIZE" val="20"/>
  <p:tag name="IGUANATEXCURSOR" val="131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.5"/>
  <p:tag name="ORIGINALWIDTH" val="4829.25"/>
  <p:tag name="LATEXADDIN" val="\documentclass{article}&#10;\usepackage{amsmath}&#10;\pagestyle{empty}&#10;\begin{document}&#10;&#10; \begin{equation*}&#10; \mathcal H_{\rm eff}={G_F\over \sqrt 2}&#10; \left[\sum_{q=d,s}V_{cq}^*V_{uq}\left(\sum_{q=1}^2C_i(\mu)O_i(\mu)\right)&#10; -V_{cb}^*V_{ub}\left(\sum_{i=3}^6C_i(\mu)O_i(\mu)+C_{8g}(\mu)O_{8g}(\mu)\right)\right]&#10; \end{equation*}&#10;&#10;&#10;\end{document}"/>
  <p:tag name="IGUANATEXSIZE" val="20"/>
  <p:tag name="IGUANATEXCURSOR" val="303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5"/>
  <p:tag name="ORIGINALWIDTH" val="172.5"/>
  <p:tag name="LATEXADDIN" val="\documentclass{article}&#10;\usepackage{amsmath}&#10;\pagestyle{empty}&#10;\begin{document}&#10;&#10;$H_{ij}^k$&#10;&#10;&#10;\end{document}"/>
  <p:tag name="IGUANATEXSIZE" val="20"/>
  <p:tag name="IGUANATEXCURSOR" val="90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1.5"/>
  <p:tag name="ORIGINALWIDTH" val="2273.25"/>
  <p:tag name="LATEXADDIN" val="\documentclass{article}&#10;\usepackage{amsmath}&#10;\pagestyle{empty}&#10;\begin{document}&#10;&#10;\begin{align*}&#10; &amp;(H^{(0)})_{13}^2 = V_{cs}^*V_{ud},  \qquad (H^{(0)})^{2}_{12}=V_{cd}^*V_{ud},\\ &amp; (H^{(0)})^{3}_{13}= V_{cs}^*V_{us}, \qquad (H^{(0)})^{3}_{12}=V_{cd}^*V_{us}&#10;\end{align*}&#10;&#10;&#10;\end{document}"/>
  <p:tag name="IGUANATEXSIZE" val="20"/>
  <p:tag name="IGUANATEXCURSOR" val="256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1.5"/>
  <p:tag name="ORIGINALWIDTH" val="2439.75"/>
  <p:tag name="LATEXADDIN" val="\documentclass{article}&#10;\usepackage{amsmath}&#10;\pagestyle{empty}&#10;\begin{document}&#10;&#10;\begin{align*}&#10; &amp;(H^{(1)})_{11}^1 = -V_{cb}^*V_{ub}, \qquad (H^{(1)})_{21}^2=-V_{cb}^*V_{ub}, \\ &amp; (H^{(1)})_{31}^3=-V_{cb}^*V_{ub}&#10;\end{align*}&#10;&#10;&#10;\end{document}"/>
  <p:tag name="IGUANATEXSIZE" val="20"/>
  <p:tag name="IGUANATEXCURSOR" val="179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5"/>
  <p:tag name="ORIGINALWIDTH" val="771"/>
  <p:tag name="LATEXADDIN" val="\documentclass{article}&#10;\usepackage{amsmath}&#10;\pagestyle{empty}&#10;\begin{document}&#10;&#10;$9\times 4-1 = 35$&#10;&#10;&#10;\end{document}"/>
  <p:tag name="IGUANATEXSIZE" val="20"/>
  <p:tag name="IGUANATEXCURSOR" val="99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5"/>
  <p:tag name="ORIGINALWIDTH" val="770.25"/>
  <p:tag name="LATEXADDIN" val="\documentclass{article}&#10;\usepackage{amsmath}&#10;\pagestyle{empty}&#10;\begin{document}&#10;&#10;$5\times 4-1 = 19$&#10;&#10;&#10;\end{document}"/>
  <p:tag name="IGUANATEXSIZE" val="20"/>
  <p:tag name="IGUANATEXCURSOR" val="98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5"/>
  <p:tag name="ORIGINALWIDTH" val="2121"/>
  <p:tag name="LATEXADDIN" val="\documentclass{article}&#10;\usepackage{amsmath}&#10;\pagestyle{empty}&#10;\begin{document}&#10;&#10;&#10;$\mathcal{A}(\Lambda^+_c\to \Sigma^{+} K^0 ) = \sqrt{2}\mathcal{A}(\Lambda^+_c\to \Sigma^{ 0}K^+)$&#10;&#10;\end{document}"/>
  <p:tag name="IGUANATEXSIZE" val="18"/>
  <p:tag name="IGUANATEXCURSOR" val="136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05"/>
  <p:tag name="ORIGINALWIDTH" val="4851.75"/>
  <p:tag name="LATEXADDIN" val="\documentclass{article}&#10;\usepackage{amsmath}&#10;\pagestyle{empty}&#10;\begin{document}&#10;&#10;\begin{align*}&#10;  \mathcal{A}_L(\Lambda_c^+\to \Sigma^0K^+) &amp;= \frac{1}{\sqrt{2}}\Delta(\Lambda_c^+,\pi^+,n,\overline K^{*0},K^+,\Sigma^0) + \frac{1}{\sqrt{2}}\Delta(\Lambda_c^+,\pi^+,n,\Sigma^-,\Sigma^0,K^+)\nonumber\\ &amp;\qquad +\frac{1}{\sqrt{2}}\Delta(\Lambda_c^+,K^+,\Lambda^0, \rho^{0},K^+,\Sigma^0)+\frac{1}{\sqrt{2}}\Delta(\Lambda_c^+,K^+,\Lambda^0, \Xi^-,\Sigma^0,K^+)\\ &#10;  \mathcal{A}_L(\Lambda_c^+\to \Sigma^+K^0) &amp;= \Delta(\Lambda_c^+,\pi^+,n,\Lambda^0,\Sigma^+,K^0) + \Delta(\Lambda_c^+,\pi^+,n,\Sigma^0,\Sigma^+,K^0)\nonumber\\ &amp;\qquad +\Delta(\Lambda_c^+,K^+,\Lambda^0, \rho^{+},K^0,\Sigma^+)+\Delta(\Lambda_c^+,K^+,\Lambda^0, \Xi^0,\Sigma^+,K^0)&#10;\end{align*}&#10;&#10;&#10;\end{document}"/>
  <p:tag name="IGUANATEXSIZE" val="20"/>
  <p:tag name="IGUANATEXCURSOR" val="455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"/>
  <p:tag name="ORIGINALWIDTH" val="269.25"/>
  <p:tag name="LATEXADDIN" val="\documentclass{article}&#10;\usepackage{amsmath}&#10;\pagestyle{empty}&#10;\begin{document}&#10;&#10;&#10;$\delta=\epsilon$&#10;&#10;\end{document}"/>
  <p:tag name="IGUANATEXSIZE" val="20"/>
  <p:tag name="IGUANATEXCURSOR" val="99"/>
  <p:tag name="TRANSPARENCY" val="True"/>
  <p:tag name="LATEXENGINEID" val="0"/>
  <p:tag name="TEMPFOLDER" val="C:\Users\王迪\Documents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模板页面">
  <a:themeElements>
    <a:clrScheme name="自定义 39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39A9DE"/>
      </a:accent1>
      <a:accent2>
        <a:srgbClr val="838FD4"/>
      </a:accent2>
      <a:accent3>
        <a:srgbClr val="41C0B8"/>
      </a:accent3>
      <a:accent4>
        <a:srgbClr val="91CE6F"/>
      </a:accent4>
      <a:accent5>
        <a:srgbClr val="A0CD4E"/>
      </a:accent5>
      <a:accent6>
        <a:srgbClr val="515151"/>
      </a:accent6>
      <a:hlink>
        <a:srgbClr val="0563C1"/>
      </a:hlink>
      <a:folHlink>
        <a:srgbClr val="954F72"/>
      </a:folHlink>
    </a:clrScheme>
    <a:fontScheme name="自定义 46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2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模板页面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模板页面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总结报告-精致渐变-清新蓝绿-PPT模板</Template>
  <TotalTime>4197</TotalTime>
  <Words>1571</Words>
  <Application>Microsoft Office PowerPoint</Application>
  <PresentationFormat>全屏显示(4:3)</PresentationFormat>
  <Paragraphs>279</Paragraphs>
  <Slides>41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7" baseType="lpstr">
      <vt:lpstr>等线</vt:lpstr>
      <vt:lpstr>黑体</vt:lpstr>
      <vt:lpstr>微软雅黑</vt:lpstr>
      <vt:lpstr>Arial</vt:lpstr>
      <vt:lpstr>Calibri</vt:lpstr>
      <vt:lpstr>Calibri Light</vt:lpstr>
      <vt:lpstr>Cambria Math</vt:lpstr>
      <vt:lpstr>Century Gothic</vt:lpstr>
      <vt:lpstr>Segoe UI Light</vt:lpstr>
      <vt:lpstr>Times New Roman</vt:lpstr>
      <vt:lpstr>Wingdings</vt:lpstr>
      <vt:lpstr>模板页面</vt:lpstr>
      <vt:lpstr>OfficePLUS</vt:lpstr>
      <vt:lpstr>1_模板页面</vt:lpstr>
      <vt:lpstr>2_模板页面</vt:lpstr>
      <vt:lpstr>AxMath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 di</dc:creator>
  <cp:lastModifiedBy>di wang</cp:lastModifiedBy>
  <cp:revision>320</cp:revision>
  <cp:lastPrinted>2019-03-17T07:21:00Z</cp:lastPrinted>
  <dcterms:created xsi:type="dcterms:W3CDTF">2019-03-13T09:30:00Z</dcterms:created>
  <dcterms:modified xsi:type="dcterms:W3CDTF">2025-06-29T02:55:17Z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2017-12-21T07:59:02.1865679Z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ICV">
    <vt:lpwstr>FAAA471E57F14E81961E705FDB182EB6</vt:lpwstr>
  </property>
  <property fmtid="{D5CDD505-2E9C-101B-9397-08002B2CF9AE}" pid="11" name="KSOProductBuildVer">
    <vt:lpwstr>2052-11.1.0.10463</vt:lpwstr>
  </property>
</Properties>
</file>