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0" r:id="rId2"/>
    <p:sldId id="328" r:id="rId3"/>
    <p:sldId id="329" r:id="rId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 userDrawn="1">
          <p15:clr>
            <a:srgbClr val="A4A3A4"/>
          </p15:clr>
        </p15:guide>
        <p15:guide id="2" pos="773" userDrawn="1">
          <p15:clr>
            <a:srgbClr val="A4A3A4"/>
          </p15:clr>
        </p15:guide>
        <p15:guide id="3" pos="6907" userDrawn="1">
          <p15:clr>
            <a:srgbClr val="A4A3A4"/>
          </p15:clr>
        </p15:guide>
        <p15:guide id="4" orient="horz" pos="3902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9D9D"/>
    <a:srgbClr val="687D98"/>
    <a:srgbClr val="C0C0C0"/>
    <a:srgbClr val="607084"/>
    <a:srgbClr val="404040"/>
    <a:srgbClr val="F7F7F7"/>
    <a:srgbClr val="57687F"/>
    <a:srgbClr val="979797"/>
    <a:srgbClr val="495A70"/>
    <a:srgbClr val="414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A6A9B6-A6FE-4579-899E-C6384CC8197F}" v="14" dt="2025-01-02T05:30:35.814"/>
    <p1510:client id="{D855E7EC-23BA-6649-BE7E-22D637F38D2E}" v="3" dt="2025-01-02T06:05:57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 autoAdjust="0"/>
    <p:restoredTop sz="94694"/>
  </p:normalViewPr>
  <p:slideViewPr>
    <p:cSldViewPr>
      <p:cViewPr varScale="1">
        <p:scale>
          <a:sx n="121" d="100"/>
          <a:sy n="121" d="100"/>
        </p:scale>
        <p:origin x="904" y="176"/>
      </p:cViewPr>
      <p:guideLst>
        <p:guide orient="horz" pos="494"/>
        <p:guide pos="773"/>
        <p:guide pos="6907"/>
        <p:guide orient="horz" pos="390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60113" cy="601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 Aeolian" userId="118e6e4d709e18ba" providerId="LiveId" clId="{D855E7EC-23BA-6649-BE7E-22D637F38D2E}"/>
    <pc:docChg chg="modSld">
      <pc:chgData name="Bell Aeolian" userId="118e6e4d709e18ba" providerId="LiveId" clId="{D855E7EC-23BA-6649-BE7E-22D637F38D2E}" dt="2025-01-02T06:05:57.976" v="17" actId="1076"/>
      <pc:docMkLst>
        <pc:docMk/>
      </pc:docMkLst>
      <pc:sldChg chg="modSp mod">
        <pc:chgData name="Bell Aeolian" userId="118e6e4d709e18ba" providerId="LiveId" clId="{D855E7EC-23BA-6649-BE7E-22D637F38D2E}" dt="2025-01-02T06:05:57.976" v="17" actId="1076"/>
        <pc:sldMkLst>
          <pc:docMk/>
          <pc:sldMk cId="2201758786" sldId="330"/>
        </pc:sldMkLst>
        <pc:spChg chg="mod">
          <ac:chgData name="Bell Aeolian" userId="118e6e4d709e18ba" providerId="LiveId" clId="{D855E7EC-23BA-6649-BE7E-22D637F38D2E}" dt="2025-01-02T06:05:57.976" v="17" actId="1076"/>
          <ac:spMkLst>
            <pc:docMk/>
            <pc:sldMk cId="2201758786" sldId="330"/>
            <ac:spMk id="6149" creationId="{71B0A8AC-EA11-E3DC-F82B-3372FDE16284}"/>
          </ac:spMkLst>
        </pc:spChg>
      </pc:sldChg>
    </pc:docChg>
  </pc:docChgLst>
  <pc:docChgLst>
    <pc:chgData name="Bell Aeolian" userId="118e6e4d709e18ba" providerId="LiveId" clId="{1E93379E-9EED-F446-9410-BF6DE7667FCD}"/>
    <pc:docChg chg="modSld">
      <pc:chgData name="Bell Aeolian" userId="118e6e4d709e18ba" providerId="LiveId" clId="{1E93379E-9EED-F446-9410-BF6DE7667FCD}" dt="2024-10-12T02:03:27.515" v="0" actId="1076"/>
      <pc:docMkLst>
        <pc:docMk/>
      </pc:docMkLst>
      <pc:sldChg chg="modSp">
        <pc:chgData name="Bell Aeolian" userId="118e6e4d709e18ba" providerId="LiveId" clId="{1E93379E-9EED-F446-9410-BF6DE7667FCD}" dt="2024-10-12T02:03:27.515" v="0" actId="1076"/>
        <pc:sldMkLst>
          <pc:docMk/>
          <pc:sldMk cId="2785802795" sldId="324"/>
        </pc:sldMkLst>
      </pc:sldChg>
    </pc:docChg>
  </pc:docChgLst>
  <pc:docChgLst>
    <pc:chgData name="Bell Aeolian" userId="118e6e4d709e18ba" providerId="LiveId" clId="{DEEEC63C-6830-49CC-9608-5682BE386687}"/>
    <pc:docChg chg="undo custSel addSld delSld modSld">
      <pc:chgData name="Bell Aeolian" userId="118e6e4d709e18ba" providerId="LiveId" clId="{DEEEC63C-6830-49CC-9608-5682BE386687}" dt="2024-10-11T12:14:55.018" v="750" actId="20577"/>
      <pc:docMkLst>
        <pc:docMk/>
      </pc:docMkLst>
      <pc:sldChg chg="addSp delSp modSp mod">
        <pc:chgData name="Bell Aeolian" userId="118e6e4d709e18ba" providerId="LiveId" clId="{DEEEC63C-6830-49CC-9608-5682BE386687}" dt="2024-10-11T12:14:55.018" v="750" actId="20577"/>
        <pc:sldMkLst>
          <pc:docMk/>
          <pc:sldMk cId="2785802795" sldId="324"/>
        </pc:sldMkLst>
      </pc:sldChg>
      <pc:sldChg chg="add del">
        <pc:chgData name="Bell Aeolian" userId="118e6e4d709e18ba" providerId="LiveId" clId="{DEEEC63C-6830-49CC-9608-5682BE386687}" dt="2024-10-10T12:25:39.345" v="34" actId="47"/>
        <pc:sldMkLst>
          <pc:docMk/>
          <pc:sldMk cId="2515397139" sldId="326"/>
        </pc:sldMkLst>
      </pc:sldChg>
      <pc:sldChg chg="addSp delSp modSp mod">
        <pc:chgData name="Bell Aeolian" userId="118e6e4d709e18ba" providerId="LiveId" clId="{DEEEC63C-6830-49CC-9608-5682BE386687}" dt="2024-10-10T12:25:34.427" v="33" actId="1076"/>
        <pc:sldMkLst>
          <pc:docMk/>
          <pc:sldMk cId="3550919624" sldId="328"/>
        </pc:sldMkLst>
      </pc:sldChg>
      <pc:sldChg chg="addSp delSp modSp mod">
        <pc:chgData name="Bell Aeolian" userId="118e6e4d709e18ba" providerId="LiveId" clId="{DEEEC63C-6830-49CC-9608-5682BE386687}" dt="2024-10-11T11:40:32.952" v="722" actId="1076"/>
        <pc:sldMkLst>
          <pc:docMk/>
          <pc:sldMk cId="2777765570" sldId="333"/>
        </pc:sldMkLst>
      </pc:sldChg>
    </pc:docChg>
  </pc:docChgLst>
  <pc:docChgLst>
    <pc:chgData name="Bell Aeolian" userId="118e6e4d709e18ba" providerId="LiveId" clId="{555CE3CF-B61B-DD40-88E8-BB17C9B03CFC}"/>
    <pc:docChg chg="undo custSel modSld">
      <pc:chgData name="Bell Aeolian" userId="118e6e4d709e18ba" providerId="LiveId" clId="{555CE3CF-B61B-DD40-88E8-BB17C9B03CFC}" dt="2024-09-05T05:56:04.663" v="78" actId="20577"/>
      <pc:docMkLst>
        <pc:docMk/>
      </pc:docMkLst>
      <pc:sldChg chg="modSp mod">
        <pc:chgData name="Bell Aeolian" userId="118e6e4d709e18ba" providerId="LiveId" clId="{555CE3CF-B61B-DD40-88E8-BB17C9B03CFC}" dt="2024-09-05T03:57:56.925" v="47" actId="242"/>
        <pc:sldMkLst>
          <pc:docMk/>
          <pc:sldMk cId="2785802795" sldId="324"/>
        </pc:sldMkLst>
      </pc:sldChg>
      <pc:sldChg chg="modSp mod">
        <pc:chgData name="Bell Aeolian" userId="118e6e4d709e18ba" providerId="LiveId" clId="{555CE3CF-B61B-DD40-88E8-BB17C9B03CFC}" dt="2024-09-05T03:56:08.295" v="32" actId="242"/>
        <pc:sldMkLst>
          <pc:docMk/>
          <pc:sldMk cId="2199270378" sldId="325"/>
        </pc:sldMkLst>
      </pc:sldChg>
      <pc:sldChg chg="modSp mod">
        <pc:chgData name="Bell Aeolian" userId="118e6e4d709e18ba" providerId="LiveId" clId="{555CE3CF-B61B-DD40-88E8-BB17C9B03CFC}" dt="2024-09-05T03:56:49.003" v="46" actId="242"/>
        <pc:sldMkLst>
          <pc:docMk/>
          <pc:sldMk cId="2515397139" sldId="326"/>
        </pc:sldMkLst>
      </pc:sldChg>
      <pc:sldChg chg="modSp mod">
        <pc:chgData name="Bell Aeolian" userId="118e6e4d709e18ba" providerId="LiveId" clId="{555CE3CF-B61B-DD40-88E8-BB17C9B03CFC}" dt="2024-09-05T05:55:05.254" v="51" actId="242"/>
        <pc:sldMkLst>
          <pc:docMk/>
          <pc:sldMk cId="3053148078" sldId="327"/>
        </pc:sldMkLst>
      </pc:sldChg>
      <pc:sldChg chg="modSp mod">
        <pc:chgData name="Bell Aeolian" userId="118e6e4d709e18ba" providerId="LiveId" clId="{555CE3CF-B61B-DD40-88E8-BB17C9B03CFC}" dt="2024-09-05T05:56:04.663" v="78" actId="20577"/>
        <pc:sldMkLst>
          <pc:docMk/>
          <pc:sldMk cId="3550919624" sldId="328"/>
        </pc:sldMkLst>
      </pc:sldChg>
    </pc:docChg>
  </pc:docChgLst>
  <pc:docChgLst>
    <pc:chgData name="Bell Aeolian" userId="118e6e4d709e18ba" providerId="LiveId" clId="{73A6A9B6-A6FE-4579-899E-C6384CC8197F}"/>
    <pc:docChg chg="undo custSel addSld delSld modSld sldOrd">
      <pc:chgData name="Bell Aeolian" userId="118e6e4d709e18ba" providerId="LiveId" clId="{73A6A9B6-A6FE-4579-899E-C6384CC8197F}" dt="2025-01-02T05:31:03.047" v="648" actId="1076"/>
      <pc:docMkLst>
        <pc:docMk/>
      </pc:docMkLst>
      <pc:sldChg chg="addSp delSp modSp mod">
        <pc:chgData name="Bell Aeolian" userId="118e6e4d709e18ba" providerId="LiveId" clId="{73A6A9B6-A6FE-4579-899E-C6384CC8197F}" dt="2024-12-29T11:58:50.264" v="582" actId="207"/>
        <pc:sldMkLst>
          <pc:docMk/>
          <pc:sldMk cId="3550919624" sldId="328"/>
        </pc:sldMkLst>
        <pc:spChg chg="add mod">
          <ac:chgData name="Bell Aeolian" userId="118e6e4d709e18ba" providerId="LiveId" clId="{73A6A9B6-A6FE-4579-899E-C6384CC8197F}" dt="2024-12-29T11:58:50.264" v="582" actId="207"/>
          <ac:spMkLst>
            <pc:docMk/>
            <pc:sldMk cId="3550919624" sldId="328"/>
            <ac:spMk id="3" creationId="{7F03222F-9F94-EE58-655F-3EF1079F2ED0}"/>
          </ac:spMkLst>
        </pc:spChg>
        <pc:graphicFrameChg chg="add mod modGraphic">
          <ac:chgData name="Bell Aeolian" userId="118e6e4d709e18ba" providerId="LiveId" clId="{73A6A9B6-A6FE-4579-899E-C6384CC8197F}" dt="2024-12-29T11:58:02.382" v="530" actId="242"/>
          <ac:graphicFrameMkLst>
            <pc:docMk/>
            <pc:sldMk cId="3550919624" sldId="328"/>
            <ac:graphicFrameMk id="2" creationId="{E02930E3-B517-87C8-4C60-8C78DC8D1BB3}"/>
          </ac:graphicFrameMkLst>
        </pc:graphicFrameChg>
      </pc:sldChg>
      <pc:sldChg chg="addSp delSp modSp add mod">
        <pc:chgData name="Bell Aeolian" userId="118e6e4d709e18ba" providerId="LiveId" clId="{73A6A9B6-A6FE-4579-899E-C6384CC8197F}" dt="2025-01-02T05:27:04.667" v="593" actId="1076"/>
        <pc:sldMkLst>
          <pc:docMk/>
          <pc:sldMk cId="1884155535" sldId="329"/>
        </pc:sldMkLst>
        <pc:spChg chg="del">
          <ac:chgData name="Bell Aeolian" userId="118e6e4d709e18ba" providerId="LiveId" clId="{73A6A9B6-A6FE-4579-899E-C6384CC8197F}" dt="2025-01-02T05:25:02.653" v="585" actId="478"/>
          <ac:spMkLst>
            <pc:docMk/>
            <pc:sldMk cId="1884155535" sldId="329"/>
            <ac:spMk id="3" creationId="{20EC31D3-1D93-B6B6-3C50-4A190E22291E}"/>
          </ac:spMkLst>
        </pc:spChg>
        <pc:graphicFrameChg chg="del">
          <ac:chgData name="Bell Aeolian" userId="118e6e4d709e18ba" providerId="LiveId" clId="{73A6A9B6-A6FE-4579-899E-C6384CC8197F}" dt="2025-01-02T05:25:01.252" v="584" actId="478"/>
          <ac:graphicFrameMkLst>
            <pc:docMk/>
            <pc:sldMk cId="1884155535" sldId="329"/>
            <ac:graphicFrameMk id="2" creationId="{AC9A5D4A-DB22-2618-D0FB-0D07898E1E9B}"/>
          </ac:graphicFrameMkLst>
        </pc:graphicFrameChg>
        <pc:picChg chg="add mod">
          <ac:chgData name="Bell Aeolian" userId="118e6e4d709e18ba" providerId="LiveId" clId="{73A6A9B6-A6FE-4579-899E-C6384CC8197F}" dt="2025-01-02T05:25:23.466" v="587" actId="14100"/>
          <ac:picMkLst>
            <pc:docMk/>
            <pc:sldMk cId="1884155535" sldId="329"/>
            <ac:picMk id="5" creationId="{04304149-2A27-6872-F58D-F14C0279E2D8}"/>
          </ac:picMkLst>
        </pc:picChg>
        <pc:picChg chg="add mod">
          <ac:chgData name="Bell Aeolian" userId="118e6e4d709e18ba" providerId="LiveId" clId="{73A6A9B6-A6FE-4579-899E-C6384CC8197F}" dt="2025-01-02T05:27:04.667" v="593" actId="1076"/>
          <ac:picMkLst>
            <pc:docMk/>
            <pc:sldMk cId="1884155535" sldId="329"/>
            <ac:picMk id="7" creationId="{641CD464-1E73-CA2F-3A03-028B60665537}"/>
          </ac:picMkLst>
        </pc:picChg>
      </pc:sldChg>
      <pc:sldChg chg="addSp delSp modSp add mod ord">
        <pc:chgData name="Bell Aeolian" userId="118e6e4d709e18ba" providerId="LiveId" clId="{73A6A9B6-A6FE-4579-899E-C6384CC8197F}" dt="2025-01-02T05:31:03.047" v="648" actId="1076"/>
        <pc:sldMkLst>
          <pc:docMk/>
          <pc:sldMk cId="2201758786" sldId="330"/>
        </pc:sldMkLst>
        <pc:spChg chg="del">
          <ac:chgData name="Bell Aeolian" userId="118e6e4d709e18ba" providerId="LiveId" clId="{73A6A9B6-A6FE-4579-899E-C6384CC8197F}" dt="2025-01-02T05:28:12.827" v="599" actId="478"/>
          <ac:spMkLst>
            <pc:docMk/>
            <pc:sldMk cId="2201758786" sldId="330"/>
            <ac:spMk id="3" creationId="{84049F34-1820-4763-54F6-9EA2F409FC22}"/>
          </ac:spMkLst>
        </pc:spChg>
        <pc:graphicFrameChg chg="del modGraphic">
          <ac:chgData name="Bell Aeolian" userId="118e6e4d709e18ba" providerId="LiveId" clId="{73A6A9B6-A6FE-4579-899E-C6384CC8197F}" dt="2025-01-02T05:28:11.515" v="598" actId="478"/>
          <ac:graphicFrameMkLst>
            <pc:docMk/>
            <pc:sldMk cId="2201758786" sldId="330"/>
            <ac:graphicFrameMk id="2" creationId="{350FD463-FC1F-FC74-C33B-86D4C39370AB}"/>
          </ac:graphicFrameMkLst>
        </pc:graphicFrameChg>
        <pc:picChg chg="add mod modCrop">
          <ac:chgData name="Bell Aeolian" userId="118e6e4d709e18ba" providerId="LiveId" clId="{73A6A9B6-A6FE-4579-899E-C6384CC8197F}" dt="2025-01-02T05:29:22.815" v="619" actId="1076"/>
          <ac:picMkLst>
            <pc:docMk/>
            <pc:sldMk cId="2201758786" sldId="330"/>
            <ac:picMk id="6" creationId="{4A04D21D-51E7-5AF5-DE8B-B85BD8CF5E16}"/>
          </ac:picMkLst>
        </pc:picChg>
        <pc:picChg chg="add del mod modCrop">
          <ac:chgData name="Bell Aeolian" userId="118e6e4d709e18ba" providerId="LiveId" clId="{73A6A9B6-A6FE-4579-899E-C6384CC8197F}" dt="2025-01-02T05:30:09.384" v="620" actId="478"/>
          <ac:picMkLst>
            <pc:docMk/>
            <pc:sldMk cId="2201758786" sldId="330"/>
            <ac:picMk id="9" creationId="{AAF6E1D8-A544-40A7-2802-FDA8E871E7EF}"/>
          </ac:picMkLst>
        </pc:picChg>
        <pc:picChg chg="add mod modCrop">
          <ac:chgData name="Bell Aeolian" userId="118e6e4d709e18ba" providerId="LiveId" clId="{73A6A9B6-A6FE-4579-899E-C6384CC8197F}" dt="2025-01-02T05:30:59.282" v="647" actId="14100"/>
          <ac:picMkLst>
            <pc:docMk/>
            <pc:sldMk cId="2201758786" sldId="330"/>
            <ac:picMk id="11" creationId="{EE0B1B3D-497A-E0E5-2211-32EBBBDFF3DC}"/>
          </ac:picMkLst>
        </pc:picChg>
        <pc:picChg chg="add mod modCrop">
          <ac:chgData name="Bell Aeolian" userId="118e6e4d709e18ba" providerId="LiveId" clId="{73A6A9B6-A6FE-4579-899E-C6384CC8197F}" dt="2025-01-02T05:31:03.047" v="648" actId="1076"/>
          <ac:picMkLst>
            <pc:docMk/>
            <pc:sldMk cId="2201758786" sldId="330"/>
            <ac:picMk id="13" creationId="{94C16E01-E112-D544-B7CA-0BD0F253B2D1}"/>
          </ac:picMkLst>
        </pc:picChg>
      </pc:sldChg>
      <pc:sldChg chg="del">
        <pc:chgData name="Bell Aeolian" userId="118e6e4d709e18ba" providerId="LiveId" clId="{73A6A9B6-A6FE-4579-899E-C6384CC8197F}" dt="2024-12-29T11:37:24.303" v="0" actId="47"/>
        <pc:sldMkLst>
          <pc:docMk/>
          <pc:sldMk cId="342169681" sldId="333"/>
        </pc:sldMkLst>
      </pc:sldChg>
      <pc:sldChg chg="del">
        <pc:chgData name="Bell Aeolian" userId="118e6e4d709e18ba" providerId="LiveId" clId="{73A6A9B6-A6FE-4579-899E-C6384CC8197F}" dt="2024-12-29T11:37:33.987" v="4" actId="47"/>
        <pc:sldMkLst>
          <pc:docMk/>
          <pc:sldMk cId="2402120836" sldId="334"/>
        </pc:sldMkLst>
      </pc:sldChg>
      <pc:sldChg chg="del">
        <pc:chgData name="Bell Aeolian" userId="118e6e4d709e18ba" providerId="LiveId" clId="{73A6A9B6-A6FE-4579-899E-C6384CC8197F}" dt="2024-12-29T11:37:28.167" v="3" actId="47"/>
        <pc:sldMkLst>
          <pc:docMk/>
          <pc:sldMk cId="2609819881" sldId="335"/>
        </pc:sldMkLst>
      </pc:sldChg>
      <pc:sldChg chg="del">
        <pc:chgData name="Bell Aeolian" userId="118e6e4d709e18ba" providerId="LiveId" clId="{73A6A9B6-A6FE-4579-899E-C6384CC8197F}" dt="2024-12-29T11:37:27.295" v="2" actId="47"/>
        <pc:sldMkLst>
          <pc:docMk/>
          <pc:sldMk cId="4140779458" sldId="336"/>
        </pc:sldMkLst>
      </pc:sldChg>
      <pc:sldChg chg="del">
        <pc:chgData name="Bell Aeolian" userId="118e6e4d709e18ba" providerId="LiveId" clId="{73A6A9B6-A6FE-4579-899E-C6384CC8197F}" dt="2024-12-29T11:37:26.353" v="1" actId="47"/>
        <pc:sldMkLst>
          <pc:docMk/>
          <pc:sldMk cId="1230461026" sldId="337"/>
        </pc:sldMkLst>
      </pc:sldChg>
    </pc:docChg>
  </pc:docChgLst>
  <pc:docChgLst>
    <pc:chgData name="Bell Aeolian" userId="118e6e4d709e18ba" providerId="LiveId" clId="{06A040B2-87F4-4C46-A538-97104C843137}"/>
    <pc:docChg chg="custSel modSld">
      <pc:chgData name="Bell Aeolian" userId="118e6e4d709e18ba" providerId="LiveId" clId="{06A040B2-87F4-4C46-A538-97104C843137}" dt="2024-10-10T12:12:04.005" v="3" actId="478"/>
      <pc:docMkLst>
        <pc:docMk/>
      </pc:docMkLst>
      <pc:sldChg chg="delSp mod">
        <pc:chgData name="Bell Aeolian" userId="118e6e4d709e18ba" providerId="LiveId" clId="{06A040B2-87F4-4C46-A538-97104C843137}" dt="2024-10-10T12:11:58.150" v="0" actId="478"/>
        <pc:sldMkLst>
          <pc:docMk/>
          <pc:sldMk cId="2785802795" sldId="324"/>
        </pc:sldMkLst>
      </pc:sldChg>
      <pc:sldChg chg="delSp mod">
        <pc:chgData name="Bell Aeolian" userId="118e6e4d709e18ba" providerId="LiveId" clId="{06A040B2-87F4-4C46-A538-97104C843137}" dt="2024-10-10T12:12:00.197" v="1" actId="478"/>
        <pc:sldMkLst>
          <pc:docMk/>
          <pc:sldMk cId="2199270378" sldId="325"/>
        </pc:sldMkLst>
      </pc:sldChg>
      <pc:sldChg chg="delSp mod">
        <pc:chgData name="Bell Aeolian" userId="118e6e4d709e18ba" providerId="LiveId" clId="{06A040B2-87F4-4C46-A538-97104C843137}" dt="2024-10-10T12:12:02.127" v="2" actId="478"/>
        <pc:sldMkLst>
          <pc:docMk/>
          <pc:sldMk cId="2515397139" sldId="326"/>
        </pc:sldMkLst>
      </pc:sldChg>
      <pc:sldChg chg="delSp mod">
        <pc:chgData name="Bell Aeolian" userId="118e6e4d709e18ba" providerId="LiveId" clId="{06A040B2-87F4-4C46-A538-97104C843137}" dt="2024-10-10T12:12:04.005" v="3" actId="478"/>
        <pc:sldMkLst>
          <pc:docMk/>
          <pc:sldMk cId="3550919624" sldId="328"/>
        </pc:sldMkLst>
      </pc:sldChg>
    </pc:docChg>
  </pc:docChgLst>
  <pc:docChgLst>
    <pc:chgData name="Bell Aeolian" userId="118e6e4d709e18ba" providerId="LiveId" clId="{D7E21246-E1F7-4841-85A5-EEDEECD99334}"/>
    <pc:docChg chg="undo custSel modSld">
      <pc:chgData name="Bell Aeolian" userId="118e6e4d709e18ba" providerId="LiveId" clId="{D7E21246-E1F7-4841-85A5-EEDEECD99334}" dt="2024-09-09T04:58:08.648" v="288" actId="1076"/>
      <pc:docMkLst>
        <pc:docMk/>
      </pc:docMkLst>
      <pc:sldChg chg="addSp delSp modSp mod">
        <pc:chgData name="Bell Aeolian" userId="118e6e4d709e18ba" providerId="LiveId" clId="{D7E21246-E1F7-4841-85A5-EEDEECD99334}" dt="2024-09-09T04:49:42.021" v="278" actId="1076"/>
        <pc:sldMkLst>
          <pc:docMk/>
          <pc:sldMk cId="2199270378" sldId="325"/>
        </pc:sldMkLst>
      </pc:sldChg>
      <pc:sldChg chg="addSp delSp modSp mod">
        <pc:chgData name="Bell Aeolian" userId="118e6e4d709e18ba" providerId="LiveId" clId="{D7E21246-E1F7-4841-85A5-EEDEECD99334}" dt="2024-09-09T04:49:51.485" v="280" actId="1076"/>
        <pc:sldMkLst>
          <pc:docMk/>
          <pc:sldMk cId="2515397139" sldId="326"/>
        </pc:sldMkLst>
      </pc:sldChg>
      <pc:sldChg chg="addSp modSp mod">
        <pc:chgData name="Bell Aeolian" userId="118e6e4d709e18ba" providerId="LiveId" clId="{D7E21246-E1F7-4841-85A5-EEDEECD99334}" dt="2024-09-09T04:58:08.648" v="288" actId="1076"/>
        <pc:sldMkLst>
          <pc:docMk/>
          <pc:sldMk cId="3550919624" sldId="328"/>
        </pc:sldMkLst>
      </pc:sldChg>
    </pc:docChg>
  </pc:docChgLst>
  <pc:docChgLst>
    <pc:chgData name="Bell Aeolian" userId="118e6e4d709e18ba" providerId="LiveId" clId="{E777B158-248E-4AAC-93C7-9A8E3CB56BC0}"/>
    <pc:docChg chg="undo custSel addSld delSld modSld sldOrd">
      <pc:chgData name="Bell Aeolian" userId="118e6e4d709e18ba" providerId="LiveId" clId="{E777B158-248E-4AAC-93C7-9A8E3CB56BC0}" dt="2024-12-26T05:35:45.989" v="1477" actId="207"/>
      <pc:docMkLst>
        <pc:docMk/>
      </pc:docMkLst>
      <pc:sldChg chg="del">
        <pc:chgData name="Bell Aeolian" userId="118e6e4d709e18ba" providerId="LiveId" clId="{E777B158-248E-4AAC-93C7-9A8E3CB56BC0}" dt="2024-12-12T01:32:38.061" v="0" actId="2696"/>
        <pc:sldMkLst>
          <pc:docMk/>
          <pc:sldMk cId="2785802795" sldId="324"/>
        </pc:sldMkLst>
      </pc:sldChg>
      <pc:sldChg chg="add del">
        <pc:chgData name="Bell Aeolian" userId="118e6e4d709e18ba" providerId="LiveId" clId="{E777B158-248E-4AAC-93C7-9A8E3CB56BC0}" dt="2024-12-12T01:48:33.311" v="3" actId="2696"/>
        <pc:sldMkLst>
          <pc:docMk/>
          <pc:sldMk cId="2199270378" sldId="325"/>
        </pc:sldMkLst>
      </pc:sldChg>
      <pc:sldChg chg="addSp delSp modSp mod">
        <pc:chgData name="Bell Aeolian" userId="118e6e4d709e18ba" providerId="LiveId" clId="{E777B158-248E-4AAC-93C7-9A8E3CB56BC0}" dt="2024-12-25T13:24:23.167" v="995" actId="20577"/>
        <pc:sldMkLst>
          <pc:docMk/>
          <pc:sldMk cId="3550919624" sldId="328"/>
        </pc:sldMkLst>
        <pc:spChg chg="mod">
          <ac:chgData name="Bell Aeolian" userId="118e6e4d709e18ba" providerId="LiveId" clId="{E777B158-248E-4AAC-93C7-9A8E3CB56BC0}" dt="2024-12-25T13:21:35.664" v="824" actId="1076"/>
          <ac:spMkLst>
            <pc:docMk/>
            <pc:sldMk cId="3550919624" sldId="328"/>
            <ac:spMk id="6149" creationId="{00000000-0000-0000-0000-000000000000}"/>
          </ac:spMkLst>
        </pc:spChg>
      </pc:sldChg>
      <pc:sldChg chg="del">
        <pc:chgData name="Bell Aeolian" userId="118e6e4d709e18ba" providerId="LiveId" clId="{E777B158-248E-4AAC-93C7-9A8E3CB56BC0}" dt="2024-12-12T03:18:47.169" v="114" actId="2696"/>
        <pc:sldMkLst>
          <pc:docMk/>
          <pc:sldMk cId="2420958223" sldId="329"/>
        </pc:sldMkLst>
      </pc:sldChg>
      <pc:sldChg chg="del">
        <pc:chgData name="Bell Aeolian" userId="118e6e4d709e18ba" providerId="LiveId" clId="{E777B158-248E-4AAC-93C7-9A8E3CB56BC0}" dt="2024-12-12T03:18:56.933" v="116" actId="2696"/>
        <pc:sldMkLst>
          <pc:docMk/>
          <pc:sldMk cId="1088978172" sldId="330"/>
        </pc:sldMkLst>
      </pc:sldChg>
      <pc:sldChg chg="addSp delSp modSp del mod">
        <pc:chgData name="Bell Aeolian" userId="118e6e4d709e18ba" providerId="LiveId" clId="{E777B158-248E-4AAC-93C7-9A8E3CB56BC0}" dt="2024-12-25T13:21:00.626" v="788" actId="2696"/>
        <pc:sldMkLst>
          <pc:docMk/>
          <pc:sldMk cId="3768090798" sldId="331"/>
        </pc:sldMkLst>
      </pc:sldChg>
      <pc:sldChg chg="delSp new del">
        <pc:chgData name="Bell Aeolian" userId="118e6e4d709e18ba" providerId="LiveId" clId="{E777B158-248E-4AAC-93C7-9A8E3CB56BC0}" dt="2024-12-12T03:28:51.222" v="150" actId="2696"/>
        <pc:sldMkLst>
          <pc:docMk/>
          <pc:sldMk cId="226289520" sldId="332"/>
        </pc:sldMkLst>
      </pc:sldChg>
      <pc:sldChg chg="del">
        <pc:chgData name="Bell Aeolian" userId="118e6e4d709e18ba" providerId="LiveId" clId="{E777B158-248E-4AAC-93C7-9A8E3CB56BC0}" dt="2024-12-12T03:18:51.533" v="115" actId="2696"/>
        <pc:sldMkLst>
          <pc:docMk/>
          <pc:sldMk cId="4002575030" sldId="332"/>
        </pc:sldMkLst>
      </pc:sldChg>
      <pc:sldChg chg="addSp delSp modSp add mod ord">
        <pc:chgData name="Bell Aeolian" userId="118e6e4d709e18ba" providerId="LiveId" clId="{E777B158-248E-4AAC-93C7-9A8E3CB56BC0}" dt="2024-12-26T05:35:45.989" v="1477" actId="207"/>
        <pc:sldMkLst>
          <pc:docMk/>
          <pc:sldMk cId="342169681" sldId="333"/>
        </pc:sldMkLst>
      </pc:sldChg>
      <pc:sldChg chg="del">
        <pc:chgData name="Bell Aeolian" userId="118e6e4d709e18ba" providerId="LiveId" clId="{E777B158-248E-4AAC-93C7-9A8E3CB56BC0}" dt="2024-12-12T01:48:37.338" v="4" actId="2696"/>
        <pc:sldMkLst>
          <pc:docMk/>
          <pc:sldMk cId="2777765570" sldId="333"/>
        </pc:sldMkLst>
      </pc:sldChg>
      <pc:sldChg chg="addSp delSp modSp add mod ord">
        <pc:chgData name="Bell Aeolian" userId="118e6e4d709e18ba" providerId="LiveId" clId="{E777B158-248E-4AAC-93C7-9A8E3CB56BC0}" dt="2024-12-25T13:18:40.290" v="787" actId="242"/>
        <pc:sldMkLst>
          <pc:docMk/>
          <pc:sldMk cId="2402120836" sldId="334"/>
        </pc:sldMkLst>
      </pc:sldChg>
      <pc:sldChg chg="new del">
        <pc:chgData name="Bell Aeolian" userId="118e6e4d709e18ba" providerId="LiveId" clId="{E777B158-248E-4AAC-93C7-9A8E3CB56BC0}" dt="2024-12-25T13:06:52.169" v="586" actId="2696"/>
        <pc:sldMkLst>
          <pc:docMk/>
          <pc:sldMk cId="674115188" sldId="335"/>
        </pc:sldMkLst>
      </pc:sldChg>
      <pc:sldChg chg="add ord">
        <pc:chgData name="Bell Aeolian" userId="118e6e4d709e18ba" providerId="LiveId" clId="{E777B158-248E-4AAC-93C7-9A8E3CB56BC0}" dt="2024-12-25T13:14:27.465" v="745"/>
        <pc:sldMkLst>
          <pc:docMk/>
          <pc:sldMk cId="2609819881" sldId="335"/>
        </pc:sldMkLst>
      </pc:sldChg>
      <pc:sldChg chg="addSp delSp modSp add mod ord">
        <pc:chgData name="Bell Aeolian" userId="118e6e4d709e18ba" providerId="LiveId" clId="{E777B158-248E-4AAC-93C7-9A8E3CB56BC0}" dt="2024-12-25T13:16:58.935" v="770" actId="242"/>
        <pc:sldMkLst>
          <pc:docMk/>
          <pc:sldMk cId="4140779458" sldId="336"/>
        </pc:sldMkLst>
      </pc:sldChg>
      <pc:sldChg chg="addSp delSp modSp add mod">
        <pc:chgData name="Bell Aeolian" userId="118e6e4d709e18ba" providerId="LiveId" clId="{E777B158-248E-4AAC-93C7-9A8E3CB56BC0}" dt="2024-12-25T13:36:45.160" v="1314" actId="20577"/>
        <pc:sldMkLst>
          <pc:docMk/>
          <pc:sldMk cId="1230461026" sldId="337"/>
        </pc:sldMkLst>
      </pc:sldChg>
    </pc:docChg>
  </pc:docChgLst>
  <pc:docChgLst>
    <pc:chgData name="Bell Aeolian" userId="118e6e4d709e18ba" providerId="LiveId" clId="{27BE9633-D1E9-4296-9A1B-48618A83DCDD}"/>
    <pc:docChg chg="delSld modSld">
      <pc:chgData name="Bell Aeolian" userId="118e6e4d709e18ba" providerId="LiveId" clId="{27BE9633-D1E9-4296-9A1B-48618A83DCDD}" dt="2024-09-09T07:08:54.787" v="148" actId="20577"/>
      <pc:docMkLst>
        <pc:docMk/>
      </pc:docMkLst>
      <pc:sldChg chg="del">
        <pc:chgData name="Bell Aeolian" userId="118e6e4d709e18ba" providerId="LiveId" clId="{27BE9633-D1E9-4296-9A1B-48618A83DCDD}" dt="2024-09-09T05:28:09.438" v="0" actId="2696"/>
        <pc:sldMkLst>
          <pc:docMk/>
          <pc:sldMk cId="3053148078" sldId="327"/>
        </pc:sldMkLst>
      </pc:sldChg>
      <pc:sldChg chg="addSp modSp mod">
        <pc:chgData name="Bell Aeolian" userId="118e6e4d709e18ba" providerId="LiveId" clId="{27BE9633-D1E9-4296-9A1B-48618A83DCDD}" dt="2024-09-09T07:08:54.787" v="148" actId="20577"/>
        <pc:sldMkLst>
          <pc:docMk/>
          <pc:sldMk cId="3550919624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76104EE1-C95B-457B-BC68-D5694633007A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3D73A0BE-96AC-486E-8336-924104A23C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153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DD3F5-D5BB-46A9-9EDB-B3843A51AFC2}" type="datetime1">
              <a:rPr lang="zh-CN" altLang="en-US"/>
              <a:pPr>
                <a:defRPr/>
              </a:pPr>
              <a:t>2025/1/2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F898B-50F7-4CBA-9BC2-F41311BFD80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55294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C3B15-7622-408C-9C8C-AE345A2B1A69}" type="datetime1">
              <a:rPr lang="zh-CN" altLang="en-US"/>
              <a:pPr>
                <a:defRPr/>
              </a:pPr>
              <a:t>2025/1/2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818C-389D-4646-BD85-8CCB9AC2D1A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77273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1E82-51D3-441A-B86E-4BA8AB8CC7A9}" type="datetime1">
              <a:rPr lang="zh-CN" altLang="en-US"/>
              <a:pPr>
                <a:defRPr/>
              </a:pPr>
              <a:t>2025/1/2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539C5-A199-4531-8B82-B7A5A039414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30485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0D054-2372-41E4-9D9B-8BB2879B33BE}" type="datetime1">
              <a:rPr lang="zh-CN" altLang="en-US"/>
              <a:pPr>
                <a:defRPr/>
              </a:pPr>
              <a:t>2025/1/2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525CE-2FF6-48CF-B62D-CE558677848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27700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83421-32BE-41FA-80FA-F153AEBD446A}" type="datetime1">
              <a:rPr lang="zh-CN" altLang="en-US"/>
              <a:pPr>
                <a:defRPr/>
              </a:pPr>
              <a:t>2025/1/2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449F8-7E31-4384-9535-E6C1A00B5C2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52617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7E34B-465C-48E1-8DD1-27F928276DF7}" type="datetime1">
              <a:rPr lang="zh-CN" altLang="en-US"/>
              <a:pPr>
                <a:defRPr/>
              </a:pPr>
              <a:t>2025/1/2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65E21-C9C0-43DD-A2B2-82CCB2BC791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24302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9496-D5AA-49AA-8D04-EEA4FA2BD4FF}" type="datetime1">
              <a:rPr lang="zh-CN" altLang="en-US"/>
              <a:pPr>
                <a:defRPr/>
              </a:pPr>
              <a:t>2025/1/2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C9C18-2AE7-4A15-B835-E69D660471C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12525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4948C-3B5A-43FB-8F0E-50C8A6274361}" type="datetime1">
              <a:rPr lang="zh-CN" altLang="en-US"/>
              <a:pPr>
                <a:defRPr/>
              </a:pPr>
              <a:t>2025/1/2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00B8C-FD8A-49CD-A6B8-B8BC9D1C3E4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40710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7293-4E1B-4E8C-BFE7-578CC93BC3B8}" type="datetime1">
              <a:rPr lang="zh-CN" altLang="en-US"/>
              <a:pPr>
                <a:defRPr/>
              </a:pPr>
              <a:t>2025/1/2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1495-B3EB-4C4E-90C4-180ACB25230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64658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D48DA-BF9C-4488-9FAD-008149EC6622}" type="datetime1">
              <a:rPr lang="zh-CN" altLang="en-US"/>
              <a:pPr>
                <a:defRPr/>
              </a:pPr>
              <a:t>2025/1/2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2A94D-3BE5-4D9D-ADED-632DC37B56D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23096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72EBF-29C3-422A-95FF-CC5DFC155C27}" type="datetime1">
              <a:rPr lang="zh-CN" altLang="en-US"/>
              <a:pPr>
                <a:defRPr/>
              </a:pPr>
              <a:t>2025/1/2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B869-BE77-499B-A6F6-185327C3BAE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25080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606895-074B-49DB-82FD-26FFDA60B346}" type="datetime1">
              <a:rPr lang="zh-CN" altLang="en-US"/>
              <a:pPr>
                <a:defRPr/>
              </a:pPr>
              <a:t>2025/1/2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299D4A-C0D9-49E3-AE28-FB4AAA3F57C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250CC-C607-A65A-8A2D-C68BDE1D8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1D7E811-ACC0-30E3-E95B-0933397212BC}"/>
              </a:ext>
            </a:extLst>
          </p:cNvPr>
          <p:cNvCxnSpPr/>
          <p:nvPr/>
        </p:nvCxnSpPr>
        <p:spPr bwMode="auto">
          <a:xfrm>
            <a:off x="4809040" y="951667"/>
            <a:ext cx="759882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495A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4989A811-2B45-961E-2608-EF8030B28436}"/>
              </a:ext>
            </a:extLst>
          </p:cNvPr>
          <p:cNvSpPr/>
          <p:nvPr/>
        </p:nvSpPr>
        <p:spPr bwMode="auto">
          <a:xfrm>
            <a:off x="-275978" y="363237"/>
            <a:ext cx="5410170" cy="601130"/>
          </a:xfrm>
          <a:prstGeom prst="parallelogram">
            <a:avLst>
              <a:gd name="adj" fmla="val 41624"/>
            </a:avLst>
          </a:prstGeom>
          <a:gradFill>
            <a:gsLst>
              <a:gs pos="54000">
                <a:srgbClr val="5D7088"/>
              </a:gs>
              <a:gs pos="0">
                <a:srgbClr val="768BA6"/>
              </a:gs>
              <a:gs pos="100000">
                <a:srgbClr val="44546A"/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文本框 1">
            <a:extLst>
              <a:ext uri="{FF2B5EF4-FFF2-40B4-BE49-F238E27FC236}">
                <a16:creationId xmlns:a16="http://schemas.microsoft.com/office/drawing/2014/main" id="{71B0A8AC-EA11-E3DC-F82B-3372FDE1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051" y="424004"/>
            <a:ext cx="1803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Update</a:t>
            </a:r>
            <a:endParaRPr lang="zh-CN" altLang="en-US" sz="2400" dirty="0">
              <a:solidFill>
                <a:schemeClr val="bg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A79C326F-AACF-4D47-A78D-680DB494C64F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5013968" y="363237"/>
            <a:ext cx="244345" cy="58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95A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4A04D21D-51E7-5AF5-DE8B-B85BD8CF5E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23" r="2080"/>
          <a:stretch/>
        </p:blipFill>
        <p:spPr>
          <a:xfrm>
            <a:off x="144813" y="2391133"/>
            <a:ext cx="6157688" cy="2992749"/>
          </a:xfrm>
          <a:prstGeom prst="rect">
            <a:avLst/>
          </a:prstGeom>
        </p:spPr>
      </p:pic>
      <p:pic>
        <p:nvPicPr>
          <p:cNvPr id="11" name="图片 10" descr="图形用户界面&#10;&#10;中度可信度描述已自动生成">
            <a:extLst>
              <a:ext uri="{FF2B5EF4-FFF2-40B4-BE49-F238E27FC236}">
                <a16:creationId xmlns:a16="http://schemas.microsoft.com/office/drawing/2014/main" id="{EE0B1B3D-497A-E0E5-2211-32EBBBDFF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9679" r="54909" b="62272"/>
          <a:stretch/>
        </p:blipFill>
        <p:spPr>
          <a:xfrm>
            <a:off x="6913856" y="563804"/>
            <a:ext cx="4678591" cy="2935587"/>
          </a:xfrm>
          <a:prstGeom prst="rect">
            <a:avLst/>
          </a:prstGeom>
        </p:spPr>
      </p:pic>
      <p:pic>
        <p:nvPicPr>
          <p:cNvPr id="13" name="图片 12" descr="电脑屏幕的照片&#10;&#10;低可信度描述已自动生成">
            <a:extLst>
              <a:ext uri="{FF2B5EF4-FFF2-40B4-BE49-F238E27FC236}">
                <a16:creationId xmlns:a16="http://schemas.microsoft.com/office/drawing/2014/main" id="{94C16E01-E112-D544-B7CA-0BD0F253B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8" t="10556" r="55610" b="63148"/>
          <a:stretch/>
        </p:blipFill>
        <p:spPr>
          <a:xfrm>
            <a:off x="7057808" y="3602347"/>
            <a:ext cx="4688814" cy="29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58786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 bwMode="auto">
          <a:xfrm>
            <a:off x="4809040" y="951667"/>
            <a:ext cx="759882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495A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平行四边形 3"/>
          <p:cNvSpPr/>
          <p:nvPr/>
        </p:nvSpPr>
        <p:spPr bwMode="auto">
          <a:xfrm>
            <a:off x="-275978" y="363237"/>
            <a:ext cx="5410170" cy="601130"/>
          </a:xfrm>
          <a:prstGeom prst="parallelogram">
            <a:avLst>
              <a:gd name="adj" fmla="val 41624"/>
            </a:avLst>
          </a:prstGeom>
          <a:gradFill>
            <a:gsLst>
              <a:gs pos="54000">
                <a:srgbClr val="5D7088"/>
              </a:gs>
              <a:gs pos="0">
                <a:srgbClr val="768BA6"/>
              </a:gs>
              <a:gs pos="100000">
                <a:srgbClr val="44546A"/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文本框 1"/>
          <p:cNvSpPr txBox="1">
            <a:spLocks noChangeArrowheads="1"/>
          </p:cNvSpPr>
          <p:nvPr/>
        </p:nvSpPr>
        <p:spPr bwMode="auto">
          <a:xfrm>
            <a:off x="385265" y="424004"/>
            <a:ext cx="3623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Summarization of data</a:t>
            </a:r>
            <a:endParaRPr lang="zh-CN" altLang="en-US" sz="2400" dirty="0">
              <a:solidFill>
                <a:schemeClr val="bg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cxnSp>
        <p:nvCxnSpPr>
          <p:cNvPr id="97" name="直接连接符 96"/>
          <p:cNvCxnSpPr>
            <a:cxnSpLocks noChangeAspect="1"/>
          </p:cNvCxnSpPr>
          <p:nvPr/>
        </p:nvCxnSpPr>
        <p:spPr bwMode="auto">
          <a:xfrm>
            <a:off x="5013968" y="363237"/>
            <a:ext cx="244345" cy="58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95A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02930E3-B517-87C8-4C60-8C78DC8D1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099412"/>
              </p:ext>
            </p:extLst>
          </p:nvPr>
        </p:nvGraphicFramePr>
        <p:xfrm>
          <a:off x="625717" y="1474099"/>
          <a:ext cx="107611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147">
                  <a:extLst>
                    <a:ext uri="{9D8B030D-6E8A-4147-A177-3AD203B41FA5}">
                      <a16:colId xmlns:a16="http://schemas.microsoft.com/office/drawing/2014/main" val="1854336331"/>
                    </a:ext>
                  </a:extLst>
                </a:gridCol>
                <a:gridCol w="902147">
                  <a:extLst>
                    <a:ext uri="{9D8B030D-6E8A-4147-A177-3AD203B41FA5}">
                      <a16:colId xmlns:a16="http://schemas.microsoft.com/office/drawing/2014/main" val="3337847405"/>
                    </a:ext>
                  </a:extLst>
                </a:gridCol>
                <a:gridCol w="2239210">
                  <a:extLst>
                    <a:ext uri="{9D8B030D-6E8A-4147-A177-3AD203B41FA5}">
                      <a16:colId xmlns:a16="http://schemas.microsoft.com/office/drawing/2014/main" val="556920755"/>
                    </a:ext>
                  </a:extLst>
                </a:gridCol>
                <a:gridCol w="2239210">
                  <a:extLst>
                    <a:ext uri="{9D8B030D-6E8A-4147-A177-3AD203B41FA5}">
                      <a16:colId xmlns:a16="http://schemas.microsoft.com/office/drawing/2014/main" val="2078182451"/>
                    </a:ext>
                  </a:extLst>
                </a:gridCol>
                <a:gridCol w="2239210">
                  <a:extLst>
                    <a:ext uri="{9D8B030D-6E8A-4147-A177-3AD203B41FA5}">
                      <a16:colId xmlns:a16="http://schemas.microsoft.com/office/drawing/2014/main" val="2691058608"/>
                    </a:ext>
                  </a:extLst>
                </a:gridCol>
                <a:gridCol w="2239210">
                  <a:extLst>
                    <a:ext uri="{9D8B030D-6E8A-4147-A177-3AD203B41FA5}">
                      <a16:colId xmlns:a16="http://schemas.microsoft.com/office/drawing/2014/main" val="3501104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Mode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Shield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Ave.True</a:t>
                      </a:r>
                      <a:r>
                        <a:rPr lang="en-US" altLang="zh-CN" sz="1400" dirty="0"/>
                        <a:t>(MHz/cm2)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/>
                        <a:t>Max.True</a:t>
                      </a:r>
                      <a:r>
                        <a:rPr lang="en-US" altLang="zh-CN" sz="1400" dirty="0"/>
                        <a:t>(MHz/cm2)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/>
                        <a:t>Ave.Cluster</a:t>
                      </a:r>
                      <a:r>
                        <a:rPr lang="en-US" altLang="zh-CN" sz="1400" dirty="0"/>
                        <a:t>(MHz/cm2)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/>
                        <a:t>Max.Cluster</a:t>
                      </a:r>
                      <a:r>
                        <a:rPr lang="en-US" altLang="zh-CN" sz="1400" dirty="0"/>
                        <a:t>(MHz/cm2)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109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Higgs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No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1.05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1.22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5.76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6.96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57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Higgs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More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1.08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1.52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6.14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9.09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45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+mn-lt"/>
                        </a:rPr>
                        <a:t>LowZ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No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12.51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18.96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92.97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141.52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240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+mn-lt"/>
                        </a:rPr>
                        <a:t>LowZ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More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12.47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18.40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90.71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137.10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499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+mn-lt"/>
                        </a:rPr>
                        <a:t>HighZ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No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43.51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60.88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291.54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430.23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6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+mn-lt"/>
                        </a:rPr>
                        <a:t>HighZ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More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50.86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75.47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370.06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562.63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734163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05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Higgs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More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1.03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1.19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5.84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7.07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70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+mn-lt"/>
                        </a:rPr>
                        <a:t>LowZ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More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25.82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34.44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196.53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267.83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07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+mn-lt"/>
                        </a:rPr>
                        <a:t>HighZ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More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101.20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136.31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767.82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lt"/>
                        </a:rPr>
                        <a:t>1037.33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9010034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7F03222F-9F94-EE58-655F-3EF1079F2ED0}"/>
              </a:ext>
            </a:extLst>
          </p:cNvPr>
          <p:cNvSpPr txBox="1"/>
          <p:nvPr/>
        </p:nvSpPr>
        <p:spPr>
          <a:xfrm>
            <a:off x="4008710" y="572532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All the data is from first layer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19624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3DE39-6911-2108-0C87-7A96B581D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6B5117B-5EA6-E571-7128-EC3C526547E2}"/>
              </a:ext>
            </a:extLst>
          </p:cNvPr>
          <p:cNvCxnSpPr/>
          <p:nvPr/>
        </p:nvCxnSpPr>
        <p:spPr bwMode="auto">
          <a:xfrm>
            <a:off x="4809040" y="951667"/>
            <a:ext cx="759882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495A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251F9AF7-785C-28E7-5673-69B6F2750B17}"/>
              </a:ext>
            </a:extLst>
          </p:cNvPr>
          <p:cNvSpPr/>
          <p:nvPr/>
        </p:nvSpPr>
        <p:spPr bwMode="auto">
          <a:xfrm>
            <a:off x="-275978" y="363237"/>
            <a:ext cx="5410170" cy="601130"/>
          </a:xfrm>
          <a:prstGeom prst="parallelogram">
            <a:avLst>
              <a:gd name="adj" fmla="val 41624"/>
            </a:avLst>
          </a:prstGeom>
          <a:gradFill>
            <a:gsLst>
              <a:gs pos="54000">
                <a:srgbClr val="5D7088"/>
              </a:gs>
              <a:gs pos="0">
                <a:srgbClr val="768BA6"/>
              </a:gs>
              <a:gs pos="100000">
                <a:srgbClr val="44546A"/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文本框 1">
            <a:extLst>
              <a:ext uri="{FF2B5EF4-FFF2-40B4-BE49-F238E27FC236}">
                <a16:creationId xmlns:a16="http://schemas.microsoft.com/office/drawing/2014/main" id="{1D22FDA3-5DE8-2EFD-6176-4CCD63640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65" y="424004"/>
            <a:ext cx="3623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Summarization of data</a:t>
            </a:r>
            <a:endParaRPr lang="zh-CN" altLang="en-US" sz="2400" dirty="0">
              <a:solidFill>
                <a:schemeClr val="bg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71A947DE-93CC-B650-17EA-431EFE683D94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5013968" y="363237"/>
            <a:ext cx="244345" cy="58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95A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04304149-2A27-6872-F58D-F14C0279E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4" y="994322"/>
            <a:ext cx="6006431" cy="39976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1CD464-1E73-CA2F-3A03-028B60665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16505"/>
            <a:ext cx="5975774" cy="40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55535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A000120150204A03KPBG</Template>
  <TotalTime>1968</TotalTime>
  <Pages>0</Pages>
  <Words>102</Words>
  <Characters>0</Characters>
  <Application>Microsoft Macintosh PowerPoint</Application>
  <DocSecurity>0</DocSecurity>
  <PresentationFormat>Widescreen</PresentationFormat>
  <Lines>0</Lines>
  <Paragraphs>64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</vt:vector>
  </TitlesOfParts>
  <Manager/>
  <Company>Microsoft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suzy</dc:creator>
  <cp:keywords/>
  <dc:description/>
  <cp:lastModifiedBy>Bell Aeolian</cp:lastModifiedBy>
  <cp:revision>235</cp:revision>
  <dcterms:created xsi:type="dcterms:W3CDTF">2015-06-03T08:54:00Z</dcterms:created>
  <dcterms:modified xsi:type="dcterms:W3CDTF">2025-01-02T06:06:07Z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2052-9.1.0.5060</vt:lpwstr>
  </property>
</Properties>
</file>