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2" r:id="rId3"/>
  </p:sldMasterIdLst>
  <p:notesMasterIdLst>
    <p:notesMasterId r:id="rId37"/>
  </p:notesMasterIdLst>
  <p:handoutMasterIdLst>
    <p:handoutMasterId r:id="rId38"/>
  </p:handoutMasterIdLst>
  <p:sldIdLst>
    <p:sldId id="672" r:id="rId4"/>
    <p:sldId id="708" r:id="rId5"/>
    <p:sldId id="725" r:id="rId6"/>
    <p:sldId id="736" r:id="rId7"/>
    <p:sldId id="722" r:id="rId8"/>
    <p:sldId id="709" r:id="rId9"/>
    <p:sldId id="752" r:id="rId10"/>
    <p:sldId id="755" r:id="rId11"/>
    <p:sldId id="733" r:id="rId12"/>
    <p:sldId id="771" r:id="rId13"/>
    <p:sldId id="757" r:id="rId14"/>
    <p:sldId id="758" r:id="rId15"/>
    <p:sldId id="759" r:id="rId16"/>
    <p:sldId id="760" r:id="rId17"/>
    <p:sldId id="761" r:id="rId18"/>
    <p:sldId id="769" r:id="rId19"/>
    <p:sldId id="782" r:id="rId20"/>
    <p:sldId id="783" r:id="rId21"/>
    <p:sldId id="763" r:id="rId22"/>
    <p:sldId id="772" r:id="rId23"/>
    <p:sldId id="764" r:id="rId24"/>
    <p:sldId id="777" r:id="rId25"/>
    <p:sldId id="766" r:id="rId26"/>
    <p:sldId id="781" r:id="rId27"/>
    <p:sldId id="767" r:id="rId28"/>
    <p:sldId id="780" r:id="rId29"/>
    <p:sldId id="768" r:id="rId30"/>
    <p:sldId id="779" r:id="rId31"/>
    <p:sldId id="773" r:id="rId32"/>
    <p:sldId id="774" r:id="rId33"/>
    <p:sldId id="775" r:id="rId34"/>
    <p:sldId id="721" r:id="rId35"/>
    <p:sldId id="784" r:id="rId36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43CF2C3-3950-4E40-A02F-66DCCF188A6B}">
          <p14:sldIdLst>
            <p14:sldId id="672"/>
            <p14:sldId id="708"/>
            <p14:sldId id="725"/>
            <p14:sldId id="736"/>
            <p14:sldId id="722"/>
            <p14:sldId id="709"/>
            <p14:sldId id="752"/>
            <p14:sldId id="755"/>
            <p14:sldId id="733"/>
            <p14:sldId id="771"/>
            <p14:sldId id="757"/>
            <p14:sldId id="758"/>
            <p14:sldId id="759"/>
            <p14:sldId id="760"/>
            <p14:sldId id="761"/>
            <p14:sldId id="769"/>
            <p14:sldId id="782"/>
            <p14:sldId id="783"/>
            <p14:sldId id="763"/>
            <p14:sldId id="772"/>
            <p14:sldId id="764"/>
            <p14:sldId id="777"/>
            <p14:sldId id="766"/>
            <p14:sldId id="781"/>
            <p14:sldId id="767"/>
            <p14:sldId id="780"/>
            <p14:sldId id="768"/>
            <p14:sldId id="779"/>
            <p14:sldId id="773"/>
            <p14:sldId id="774"/>
            <p14:sldId id="775"/>
            <p14:sldId id="721"/>
            <p14:sldId id="7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6666"/>
    <a:srgbClr val="FDF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79874" autoAdjust="0"/>
  </p:normalViewPr>
  <p:slideViewPr>
    <p:cSldViewPr snapToGrid="0">
      <p:cViewPr>
        <p:scale>
          <a:sx n="75" d="100"/>
          <a:sy n="75" d="100"/>
        </p:scale>
        <p:origin x="24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9850"/>
    </p:cViewPr>
  </p:sorterViewPr>
  <p:notesViewPr>
    <p:cSldViewPr snapToGrid="0">
      <p:cViewPr varScale="1">
        <p:scale>
          <a:sx n="51" d="100"/>
          <a:sy n="51" d="100"/>
        </p:scale>
        <p:origin x="1836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5262E85-18B0-4753-9FB6-E3E2E2A9B5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09CE22-CCE2-4D04-B587-E7A91FBA84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8BFBD-62F1-46E8-8360-B17B1A0DA258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FAB1C8-27A7-41C0-BC21-9D84C4847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7BFF29-4AAE-4BFE-8FA2-5344B4E043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37026-8CE0-4A5B-90B7-8456029A4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3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51752-2BA6-4267-BD9C-0255A6E7A7A8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02A4A-2F78-42A2-8BB5-4E355942C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15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02A4A-2F78-42A2-8BB5-4E355942CA2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53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02A4A-2F78-42A2-8BB5-4E355942CA2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31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02A4A-2F78-42A2-8BB5-4E355942CA2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8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02A4A-2F78-42A2-8BB5-4E355942CA2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1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02A4A-2F78-42A2-8BB5-4E355942CA2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57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02A4A-2F78-42A2-8BB5-4E355942CA2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08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74A19CC-EEC7-4F0B-8C9B-6FF38FE57D83}"/>
              </a:ext>
            </a:extLst>
          </p:cNvPr>
          <p:cNvCxnSpPr>
            <a:cxnSpLocks/>
          </p:cNvCxnSpPr>
          <p:nvPr userDrawn="1"/>
        </p:nvCxnSpPr>
        <p:spPr>
          <a:xfrm>
            <a:off x="917251" y="5734059"/>
            <a:ext cx="10228761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A0EE99DC-08FE-44BF-BA3E-74CF605C7A2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6929" y="1656183"/>
            <a:ext cx="10142800" cy="8788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6600" b="1" spc="10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请输入你的大标题</a:t>
            </a:r>
            <a:endParaRPr lang="en-US" altLang="zh-CN" dirty="0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88BA8AD3-B6D3-4025-81B6-B4747DB7E286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02442" y="3029200"/>
            <a:ext cx="10142799" cy="52322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spc="55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Supporting Your Text Here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FC3A419-15B2-4BCF-9614-AE2BCAB8ED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314" y="438728"/>
            <a:ext cx="2801531" cy="890409"/>
          </a:xfrm>
          <a:prstGeom prst="rect">
            <a:avLst/>
          </a:prstGeom>
        </p:spPr>
      </p:pic>
      <p:sp>
        <p:nvSpPr>
          <p:cNvPr id="16" name="文本占位符 6">
            <a:extLst>
              <a:ext uri="{FF2B5EF4-FFF2-40B4-BE49-F238E27FC236}">
                <a16:creationId xmlns:a16="http://schemas.microsoft.com/office/drawing/2014/main" id="{4D3C6E10-F0FF-4274-A8D8-4C5D55E3B2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5494" y="4588298"/>
            <a:ext cx="3088698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zh-CN" altLang="en-US" sz="4400" b="1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zh-CN" altLang="en-US" dirty="0"/>
              <a:t>你的姓名</a:t>
            </a:r>
          </a:p>
        </p:txBody>
      </p:sp>
    </p:spTree>
    <p:extLst>
      <p:ext uri="{BB962C8B-B14F-4D97-AF65-F5344CB8AC3E}">
        <p14:creationId xmlns:p14="http://schemas.microsoft.com/office/powerpoint/2010/main" val="96728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（图文-5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图片占位符 62">
            <a:extLst>
              <a:ext uri="{FF2B5EF4-FFF2-40B4-BE49-F238E27FC236}">
                <a16:creationId xmlns:a16="http://schemas.microsoft.com/office/drawing/2014/main" id="{2F0B5F99-4C78-4437-8C2E-B75EAE36574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0404" y="1585023"/>
            <a:ext cx="2947901" cy="2243642"/>
          </a:xfrm>
          <a:custGeom>
            <a:avLst/>
            <a:gdLst>
              <a:gd name="connsiteX0" fmla="*/ 0 w 2947901"/>
              <a:gd name="connsiteY0" fmla="*/ 0 h 2243642"/>
              <a:gd name="connsiteX1" fmla="*/ 2947901 w 2947901"/>
              <a:gd name="connsiteY1" fmla="*/ 0 h 2243642"/>
              <a:gd name="connsiteX2" fmla="*/ 2947901 w 2947901"/>
              <a:gd name="connsiteY2" fmla="*/ 2243642 h 2243642"/>
              <a:gd name="connsiteX3" fmla="*/ 0 w 2947901"/>
              <a:gd name="connsiteY3" fmla="*/ 2243642 h 224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7901" h="2243642">
                <a:moveTo>
                  <a:pt x="0" y="0"/>
                </a:moveTo>
                <a:lnTo>
                  <a:pt x="2947901" y="0"/>
                </a:lnTo>
                <a:lnTo>
                  <a:pt x="2947901" y="2243642"/>
                </a:lnTo>
                <a:lnTo>
                  <a:pt x="0" y="22436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4" name="图片占位符 63">
            <a:extLst>
              <a:ext uri="{FF2B5EF4-FFF2-40B4-BE49-F238E27FC236}">
                <a16:creationId xmlns:a16="http://schemas.microsoft.com/office/drawing/2014/main" id="{1FF65A25-49DF-4BB5-B3BC-D4930A37309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96741" y="1585023"/>
            <a:ext cx="2947901" cy="2243642"/>
          </a:xfrm>
          <a:custGeom>
            <a:avLst/>
            <a:gdLst>
              <a:gd name="connsiteX0" fmla="*/ 0 w 2947901"/>
              <a:gd name="connsiteY0" fmla="*/ 0 h 2243642"/>
              <a:gd name="connsiteX1" fmla="*/ 2947901 w 2947901"/>
              <a:gd name="connsiteY1" fmla="*/ 0 h 2243642"/>
              <a:gd name="connsiteX2" fmla="*/ 2947901 w 2947901"/>
              <a:gd name="connsiteY2" fmla="*/ 2243642 h 2243642"/>
              <a:gd name="connsiteX3" fmla="*/ 0 w 2947901"/>
              <a:gd name="connsiteY3" fmla="*/ 2243642 h 224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7901" h="2243642">
                <a:moveTo>
                  <a:pt x="0" y="0"/>
                </a:moveTo>
                <a:lnTo>
                  <a:pt x="2947901" y="0"/>
                </a:lnTo>
                <a:lnTo>
                  <a:pt x="2947901" y="2243642"/>
                </a:lnTo>
                <a:lnTo>
                  <a:pt x="0" y="22436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5" name="图片占位符 64">
            <a:extLst>
              <a:ext uri="{FF2B5EF4-FFF2-40B4-BE49-F238E27FC236}">
                <a16:creationId xmlns:a16="http://schemas.microsoft.com/office/drawing/2014/main" id="{E3FD3AEC-43EE-4C80-956B-57F9D812C94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60404" y="3895974"/>
            <a:ext cx="2947901" cy="2243642"/>
          </a:xfrm>
          <a:custGeom>
            <a:avLst/>
            <a:gdLst>
              <a:gd name="connsiteX0" fmla="*/ 0 w 2947901"/>
              <a:gd name="connsiteY0" fmla="*/ 0 h 2243642"/>
              <a:gd name="connsiteX1" fmla="*/ 2947901 w 2947901"/>
              <a:gd name="connsiteY1" fmla="*/ 0 h 2243642"/>
              <a:gd name="connsiteX2" fmla="*/ 2947901 w 2947901"/>
              <a:gd name="connsiteY2" fmla="*/ 2243642 h 2243642"/>
              <a:gd name="connsiteX3" fmla="*/ 0 w 2947901"/>
              <a:gd name="connsiteY3" fmla="*/ 2243642 h 224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7901" h="2243642">
                <a:moveTo>
                  <a:pt x="0" y="0"/>
                </a:moveTo>
                <a:lnTo>
                  <a:pt x="2947901" y="0"/>
                </a:lnTo>
                <a:lnTo>
                  <a:pt x="2947901" y="2243642"/>
                </a:lnTo>
                <a:lnTo>
                  <a:pt x="0" y="22436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6" name="图片占位符 65">
            <a:extLst>
              <a:ext uri="{FF2B5EF4-FFF2-40B4-BE49-F238E27FC236}">
                <a16:creationId xmlns:a16="http://schemas.microsoft.com/office/drawing/2014/main" id="{E182FFE1-10F9-4B1C-BE85-18E757959D9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96741" y="3895974"/>
            <a:ext cx="2947899" cy="2243642"/>
          </a:xfrm>
          <a:custGeom>
            <a:avLst/>
            <a:gdLst>
              <a:gd name="connsiteX0" fmla="*/ 0 w 2947901"/>
              <a:gd name="connsiteY0" fmla="*/ 0 h 2243642"/>
              <a:gd name="connsiteX1" fmla="*/ 2947901 w 2947901"/>
              <a:gd name="connsiteY1" fmla="*/ 0 h 2243642"/>
              <a:gd name="connsiteX2" fmla="*/ 2947901 w 2947901"/>
              <a:gd name="connsiteY2" fmla="*/ 2243642 h 2243642"/>
              <a:gd name="connsiteX3" fmla="*/ 0 w 2947901"/>
              <a:gd name="connsiteY3" fmla="*/ 2243642 h 224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7901" h="2243642">
                <a:moveTo>
                  <a:pt x="0" y="0"/>
                </a:moveTo>
                <a:lnTo>
                  <a:pt x="2947901" y="0"/>
                </a:lnTo>
                <a:lnTo>
                  <a:pt x="2947901" y="2243642"/>
                </a:lnTo>
                <a:lnTo>
                  <a:pt x="0" y="22436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94CF1E2-2C8D-4598-A858-8A1DBD0A7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文本占位符 67">
            <a:extLst>
              <a:ext uri="{FF2B5EF4-FFF2-40B4-BE49-F238E27FC236}">
                <a16:creationId xmlns:a16="http://schemas.microsoft.com/office/drawing/2014/main" id="{60F93DEA-A852-4B06-9273-376E9E5D4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6933" y="347251"/>
            <a:ext cx="8920029" cy="402291"/>
          </a:xfrm>
          <a:prstGeom prst="rect">
            <a:avLst/>
          </a:prstGeom>
        </p:spPr>
        <p:txBody>
          <a:bodyPr lIns="0" bIns="4680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请输入你的章节标题</a:t>
            </a: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CF96BF5-CBF5-41C7-AFA1-36E0F63D6F26}"/>
              </a:ext>
            </a:extLst>
          </p:cNvPr>
          <p:cNvSpPr/>
          <p:nvPr userDrawn="1"/>
        </p:nvSpPr>
        <p:spPr>
          <a:xfrm>
            <a:off x="6644640" y="1585023"/>
            <a:ext cx="4874260" cy="4554589"/>
          </a:xfrm>
          <a:custGeom>
            <a:avLst/>
            <a:gdLst>
              <a:gd name="connsiteX0" fmla="*/ 0 w 3154730"/>
              <a:gd name="connsiteY0" fmla="*/ 0 h 1829349"/>
              <a:gd name="connsiteX1" fmla="*/ 3154730 w 3154730"/>
              <a:gd name="connsiteY1" fmla="*/ 0 h 1829349"/>
              <a:gd name="connsiteX2" fmla="*/ 3154730 w 3154730"/>
              <a:gd name="connsiteY2" fmla="*/ 1829349 h 1829349"/>
              <a:gd name="connsiteX3" fmla="*/ 0 w 3154730"/>
              <a:gd name="connsiteY3" fmla="*/ 1829349 h 182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730" h="1829349">
                <a:moveTo>
                  <a:pt x="0" y="0"/>
                </a:moveTo>
                <a:lnTo>
                  <a:pt x="3154730" y="0"/>
                </a:lnTo>
                <a:lnTo>
                  <a:pt x="3154730" y="1829349"/>
                </a:lnTo>
                <a:lnTo>
                  <a:pt x="0" y="1829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8EF12E6-59FC-4B4D-9DD2-44BD64A212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1469" y="1815023"/>
            <a:ext cx="2969058" cy="4616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68C1A44F-A4F3-4B0C-81E0-6038DD5419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4095" y="2864776"/>
            <a:ext cx="3773347" cy="859337"/>
          </a:xfrm>
          <a:prstGeom prst="rect">
            <a:avLst/>
          </a:prstGeom>
        </p:spPr>
        <p:txBody>
          <a:bodyPr lIns="0" tIns="0" rIns="90000" bIns="468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请输入你的内容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CD59BDC-842A-43EB-9A8F-C2FF39015D27}"/>
              </a:ext>
            </a:extLst>
          </p:cNvPr>
          <p:cNvGrpSpPr>
            <a:grpSpLocks/>
          </p:cNvGrpSpPr>
          <p:nvPr userDrawn="1"/>
        </p:nvGrpSpPr>
        <p:grpSpPr>
          <a:xfrm>
            <a:off x="660400" y="344681"/>
            <a:ext cx="384771" cy="384771"/>
            <a:chOff x="669869" y="597306"/>
            <a:chExt cx="409972" cy="409973"/>
          </a:xfrm>
        </p:grpSpPr>
        <p:sp>
          <p:nvSpPr>
            <p:cNvPr id="33" name="íṥļîḓê">
              <a:extLst>
                <a:ext uri="{FF2B5EF4-FFF2-40B4-BE49-F238E27FC236}">
                  <a16:creationId xmlns:a16="http://schemas.microsoft.com/office/drawing/2014/main" id="{68FD5598-2EFF-4595-A20F-57125BE869DB}"/>
                </a:ext>
              </a:extLst>
            </p:cNvPr>
            <p:cNvSpPr/>
            <p:nvPr/>
          </p:nvSpPr>
          <p:spPr>
            <a:xfrm>
              <a:off x="669869" y="597306"/>
              <a:ext cx="409972" cy="409973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íṥlíḓê">
              <a:extLst>
                <a:ext uri="{FF2B5EF4-FFF2-40B4-BE49-F238E27FC236}">
                  <a16:creationId xmlns:a16="http://schemas.microsoft.com/office/drawing/2014/main" id="{7DA633DC-7A2B-4F38-B4D6-4A28FC864F40}"/>
                </a:ext>
              </a:extLst>
            </p:cNvPr>
            <p:cNvSpPr/>
            <p:nvPr/>
          </p:nvSpPr>
          <p:spPr>
            <a:xfrm>
              <a:off x="707772" y="635208"/>
              <a:ext cx="334166" cy="3341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ïśļiḑé">
              <a:extLst>
                <a:ext uri="{FF2B5EF4-FFF2-40B4-BE49-F238E27FC236}">
                  <a16:creationId xmlns:a16="http://schemas.microsoft.com/office/drawing/2014/main" id="{07E1E56C-240A-4C78-94F0-34D5B9641431}"/>
                </a:ext>
              </a:extLst>
            </p:cNvPr>
            <p:cNvSpPr/>
            <p:nvPr/>
          </p:nvSpPr>
          <p:spPr>
            <a:xfrm>
              <a:off x="772089" y="699681"/>
              <a:ext cx="205530" cy="205219"/>
            </a:xfrm>
            <a:custGeom>
              <a:avLst/>
              <a:gdLst>
                <a:gd name="connsiteX0" fmla="*/ 347041 w 607639"/>
                <a:gd name="connsiteY0" fmla="*/ 313875 h 606722"/>
                <a:gd name="connsiteX1" fmla="*/ 379713 w 607639"/>
                <a:gd name="connsiteY1" fmla="*/ 346512 h 606722"/>
                <a:gd name="connsiteX2" fmla="*/ 347041 w 607639"/>
                <a:gd name="connsiteY2" fmla="*/ 379149 h 606722"/>
                <a:gd name="connsiteX3" fmla="*/ 314369 w 607639"/>
                <a:gd name="connsiteY3" fmla="*/ 346512 h 606722"/>
                <a:gd name="connsiteX4" fmla="*/ 347041 w 607639"/>
                <a:gd name="connsiteY4" fmla="*/ 313875 h 606722"/>
                <a:gd name="connsiteX5" fmla="*/ 260563 w 607639"/>
                <a:gd name="connsiteY5" fmla="*/ 213037 h 606722"/>
                <a:gd name="connsiteX6" fmla="*/ 313452 w 607639"/>
                <a:gd name="connsiteY6" fmla="*/ 265856 h 606722"/>
                <a:gd name="connsiteX7" fmla="*/ 260563 w 607639"/>
                <a:gd name="connsiteY7" fmla="*/ 318675 h 606722"/>
                <a:gd name="connsiteX8" fmla="*/ 207674 w 607639"/>
                <a:gd name="connsiteY8" fmla="*/ 265856 h 606722"/>
                <a:gd name="connsiteX9" fmla="*/ 260563 w 607639"/>
                <a:gd name="connsiteY9" fmla="*/ 213037 h 606722"/>
                <a:gd name="connsiteX10" fmla="*/ 303775 w 607639"/>
                <a:gd name="connsiteY10" fmla="*/ 152236 h 606722"/>
                <a:gd name="connsiteX11" fmla="*/ 152466 w 607639"/>
                <a:gd name="connsiteY11" fmla="*/ 303317 h 606722"/>
                <a:gd name="connsiteX12" fmla="*/ 303775 w 607639"/>
                <a:gd name="connsiteY12" fmla="*/ 454486 h 606722"/>
                <a:gd name="connsiteX13" fmla="*/ 455173 w 607639"/>
                <a:gd name="connsiteY13" fmla="*/ 303317 h 606722"/>
                <a:gd name="connsiteX14" fmla="*/ 303775 w 607639"/>
                <a:gd name="connsiteY14" fmla="*/ 152236 h 606722"/>
                <a:gd name="connsiteX15" fmla="*/ 270042 w 607639"/>
                <a:gd name="connsiteY15" fmla="*/ 0 h 606722"/>
                <a:gd name="connsiteX16" fmla="*/ 337597 w 607639"/>
                <a:gd name="connsiteY16" fmla="*/ 0 h 606722"/>
                <a:gd name="connsiteX17" fmla="*/ 361628 w 607639"/>
                <a:gd name="connsiteY17" fmla="*/ 23995 h 606722"/>
                <a:gd name="connsiteX18" fmla="*/ 337597 w 607639"/>
                <a:gd name="connsiteY18" fmla="*/ 47901 h 606722"/>
                <a:gd name="connsiteX19" fmla="*/ 327806 w 607639"/>
                <a:gd name="connsiteY19" fmla="*/ 47901 h 606722"/>
                <a:gd name="connsiteX20" fmla="*/ 327806 w 607639"/>
                <a:gd name="connsiteY20" fmla="*/ 105756 h 606722"/>
                <a:gd name="connsiteX21" fmla="*/ 426691 w 607639"/>
                <a:gd name="connsiteY21" fmla="*/ 146726 h 606722"/>
                <a:gd name="connsiteX22" fmla="*/ 467723 w 607639"/>
                <a:gd name="connsiteY22" fmla="*/ 105756 h 606722"/>
                <a:gd name="connsiteX23" fmla="*/ 460780 w 607639"/>
                <a:gd name="connsiteY23" fmla="*/ 98913 h 606722"/>
                <a:gd name="connsiteX24" fmla="*/ 460780 w 607639"/>
                <a:gd name="connsiteY24" fmla="*/ 64965 h 606722"/>
                <a:gd name="connsiteX25" fmla="*/ 494691 w 607639"/>
                <a:gd name="connsiteY25" fmla="*/ 64965 h 606722"/>
                <a:gd name="connsiteX26" fmla="*/ 530382 w 607639"/>
                <a:gd name="connsiteY26" fmla="*/ 100602 h 606722"/>
                <a:gd name="connsiteX27" fmla="*/ 531094 w 607639"/>
                <a:gd name="connsiteY27" fmla="*/ 101313 h 606722"/>
                <a:gd name="connsiteX28" fmla="*/ 537414 w 607639"/>
                <a:gd name="connsiteY28" fmla="*/ 107534 h 606722"/>
                <a:gd name="connsiteX29" fmla="*/ 537770 w 607639"/>
                <a:gd name="connsiteY29" fmla="*/ 107978 h 606722"/>
                <a:gd name="connsiteX30" fmla="*/ 537948 w 607639"/>
                <a:gd name="connsiteY30" fmla="*/ 108156 h 606722"/>
                <a:gd name="connsiteX31" fmla="*/ 538482 w 607639"/>
                <a:gd name="connsiteY31" fmla="*/ 108689 h 606722"/>
                <a:gd name="connsiteX32" fmla="*/ 538215 w 607639"/>
                <a:gd name="connsiteY32" fmla="*/ 108423 h 606722"/>
                <a:gd name="connsiteX33" fmla="*/ 538749 w 607639"/>
                <a:gd name="connsiteY33" fmla="*/ 108867 h 606722"/>
                <a:gd name="connsiteX34" fmla="*/ 539105 w 607639"/>
                <a:gd name="connsiteY34" fmla="*/ 109311 h 606722"/>
                <a:gd name="connsiteX35" fmla="*/ 542487 w 607639"/>
                <a:gd name="connsiteY35" fmla="*/ 112688 h 606722"/>
                <a:gd name="connsiteX36" fmla="*/ 542487 w 607639"/>
                <a:gd name="connsiteY36" fmla="*/ 146637 h 606722"/>
                <a:gd name="connsiteX37" fmla="*/ 508576 w 607639"/>
                <a:gd name="connsiteY37" fmla="*/ 146637 h 606722"/>
                <a:gd name="connsiteX38" fmla="*/ 501634 w 607639"/>
                <a:gd name="connsiteY38" fmla="*/ 139705 h 606722"/>
                <a:gd name="connsiteX39" fmla="*/ 460691 w 607639"/>
                <a:gd name="connsiteY39" fmla="*/ 180675 h 606722"/>
                <a:gd name="connsiteX40" fmla="*/ 501723 w 607639"/>
                <a:gd name="connsiteY40" fmla="*/ 279410 h 606722"/>
                <a:gd name="connsiteX41" fmla="*/ 559576 w 607639"/>
                <a:gd name="connsiteY41" fmla="*/ 279410 h 606722"/>
                <a:gd name="connsiteX42" fmla="*/ 559576 w 607639"/>
                <a:gd name="connsiteY42" fmla="*/ 269634 h 606722"/>
                <a:gd name="connsiteX43" fmla="*/ 583608 w 607639"/>
                <a:gd name="connsiteY43" fmla="*/ 245639 h 606722"/>
                <a:gd name="connsiteX44" fmla="*/ 607639 w 607639"/>
                <a:gd name="connsiteY44" fmla="*/ 269634 h 606722"/>
                <a:gd name="connsiteX45" fmla="*/ 607639 w 607639"/>
                <a:gd name="connsiteY45" fmla="*/ 337088 h 606722"/>
                <a:gd name="connsiteX46" fmla="*/ 583608 w 607639"/>
                <a:gd name="connsiteY46" fmla="*/ 361083 h 606722"/>
                <a:gd name="connsiteX47" fmla="*/ 559576 w 607639"/>
                <a:gd name="connsiteY47" fmla="*/ 337088 h 606722"/>
                <a:gd name="connsiteX48" fmla="*/ 559576 w 607639"/>
                <a:gd name="connsiteY48" fmla="*/ 327312 h 606722"/>
                <a:gd name="connsiteX49" fmla="*/ 501723 w 607639"/>
                <a:gd name="connsiteY49" fmla="*/ 327312 h 606722"/>
                <a:gd name="connsiteX50" fmla="*/ 460691 w 607639"/>
                <a:gd name="connsiteY50" fmla="*/ 426047 h 606722"/>
                <a:gd name="connsiteX51" fmla="*/ 501634 w 607639"/>
                <a:gd name="connsiteY51" fmla="*/ 467017 h 606722"/>
                <a:gd name="connsiteX52" fmla="*/ 508576 w 607639"/>
                <a:gd name="connsiteY52" fmla="*/ 460085 h 606722"/>
                <a:gd name="connsiteX53" fmla="*/ 542487 w 607639"/>
                <a:gd name="connsiteY53" fmla="*/ 460085 h 606722"/>
                <a:gd name="connsiteX54" fmla="*/ 542487 w 607639"/>
                <a:gd name="connsiteY54" fmla="*/ 493945 h 606722"/>
                <a:gd name="connsiteX55" fmla="*/ 518990 w 607639"/>
                <a:gd name="connsiteY55" fmla="*/ 517496 h 606722"/>
                <a:gd name="connsiteX56" fmla="*/ 494691 w 607639"/>
                <a:gd name="connsiteY56" fmla="*/ 541668 h 606722"/>
                <a:gd name="connsiteX57" fmla="*/ 460780 w 607639"/>
                <a:gd name="connsiteY57" fmla="*/ 541668 h 606722"/>
                <a:gd name="connsiteX58" fmla="*/ 460780 w 607639"/>
                <a:gd name="connsiteY58" fmla="*/ 507809 h 606722"/>
                <a:gd name="connsiteX59" fmla="*/ 467723 w 607639"/>
                <a:gd name="connsiteY59" fmla="*/ 500877 h 606722"/>
                <a:gd name="connsiteX60" fmla="*/ 426691 w 607639"/>
                <a:gd name="connsiteY60" fmla="*/ 459996 h 606722"/>
                <a:gd name="connsiteX61" fmla="*/ 327806 w 607639"/>
                <a:gd name="connsiteY61" fmla="*/ 500966 h 606722"/>
                <a:gd name="connsiteX62" fmla="*/ 327806 w 607639"/>
                <a:gd name="connsiteY62" fmla="*/ 558732 h 606722"/>
                <a:gd name="connsiteX63" fmla="*/ 337597 w 607639"/>
                <a:gd name="connsiteY63" fmla="*/ 558732 h 606722"/>
                <a:gd name="connsiteX64" fmla="*/ 361628 w 607639"/>
                <a:gd name="connsiteY64" fmla="*/ 582727 h 606722"/>
                <a:gd name="connsiteX65" fmla="*/ 337597 w 607639"/>
                <a:gd name="connsiteY65" fmla="*/ 606722 h 606722"/>
                <a:gd name="connsiteX66" fmla="*/ 270042 w 607639"/>
                <a:gd name="connsiteY66" fmla="*/ 606722 h 606722"/>
                <a:gd name="connsiteX67" fmla="*/ 246011 w 607639"/>
                <a:gd name="connsiteY67" fmla="*/ 582727 h 606722"/>
                <a:gd name="connsiteX68" fmla="*/ 270042 w 607639"/>
                <a:gd name="connsiteY68" fmla="*/ 558732 h 606722"/>
                <a:gd name="connsiteX69" fmla="*/ 279833 w 607639"/>
                <a:gd name="connsiteY69" fmla="*/ 558732 h 606722"/>
                <a:gd name="connsiteX70" fmla="*/ 279833 w 607639"/>
                <a:gd name="connsiteY70" fmla="*/ 500966 h 606722"/>
                <a:gd name="connsiteX71" fmla="*/ 180948 w 607639"/>
                <a:gd name="connsiteY71" fmla="*/ 459996 h 606722"/>
                <a:gd name="connsiteX72" fmla="*/ 139916 w 607639"/>
                <a:gd name="connsiteY72" fmla="*/ 500877 h 606722"/>
                <a:gd name="connsiteX73" fmla="*/ 146859 w 607639"/>
                <a:gd name="connsiteY73" fmla="*/ 507809 h 606722"/>
                <a:gd name="connsiteX74" fmla="*/ 146859 w 607639"/>
                <a:gd name="connsiteY74" fmla="*/ 541668 h 606722"/>
                <a:gd name="connsiteX75" fmla="*/ 112859 w 607639"/>
                <a:gd name="connsiteY75" fmla="*/ 541668 h 606722"/>
                <a:gd name="connsiteX76" fmla="*/ 77257 w 607639"/>
                <a:gd name="connsiteY76" fmla="*/ 506120 h 606722"/>
                <a:gd name="connsiteX77" fmla="*/ 68534 w 607639"/>
                <a:gd name="connsiteY77" fmla="*/ 497411 h 606722"/>
                <a:gd name="connsiteX78" fmla="*/ 65063 w 607639"/>
                <a:gd name="connsiteY78" fmla="*/ 493945 h 606722"/>
                <a:gd name="connsiteX79" fmla="*/ 65063 w 607639"/>
                <a:gd name="connsiteY79" fmla="*/ 460085 h 606722"/>
                <a:gd name="connsiteX80" fmla="*/ 99063 w 607639"/>
                <a:gd name="connsiteY80" fmla="*/ 460085 h 606722"/>
                <a:gd name="connsiteX81" fmla="*/ 105916 w 607639"/>
                <a:gd name="connsiteY81" fmla="*/ 467017 h 606722"/>
                <a:gd name="connsiteX82" fmla="*/ 146948 w 607639"/>
                <a:gd name="connsiteY82" fmla="*/ 426047 h 606722"/>
                <a:gd name="connsiteX83" fmla="*/ 105916 w 607639"/>
                <a:gd name="connsiteY83" fmla="*/ 327312 h 606722"/>
                <a:gd name="connsiteX84" fmla="*/ 47974 w 607639"/>
                <a:gd name="connsiteY84" fmla="*/ 327312 h 606722"/>
                <a:gd name="connsiteX85" fmla="*/ 47974 w 607639"/>
                <a:gd name="connsiteY85" fmla="*/ 337088 h 606722"/>
                <a:gd name="connsiteX86" fmla="*/ 24031 w 607639"/>
                <a:gd name="connsiteY86" fmla="*/ 361083 h 606722"/>
                <a:gd name="connsiteX87" fmla="*/ 0 w 607639"/>
                <a:gd name="connsiteY87" fmla="*/ 337088 h 606722"/>
                <a:gd name="connsiteX88" fmla="*/ 0 w 607639"/>
                <a:gd name="connsiteY88" fmla="*/ 269634 h 606722"/>
                <a:gd name="connsiteX89" fmla="*/ 24031 w 607639"/>
                <a:gd name="connsiteY89" fmla="*/ 245639 h 606722"/>
                <a:gd name="connsiteX90" fmla="*/ 47974 w 607639"/>
                <a:gd name="connsiteY90" fmla="*/ 269634 h 606722"/>
                <a:gd name="connsiteX91" fmla="*/ 47974 w 607639"/>
                <a:gd name="connsiteY91" fmla="*/ 279410 h 606722"/>
                <a:gd name="connsiteX92" fmla="*/ 105916 w 607639"/>
                <a:gd name="connsiteY92" fmla="*/ 279410 h 606722"/>
                <a:gd name="connsiteX93" fmla="*/ 146948 w 607639"/>
                <a:gd name="connsiteY93" fmla="*/ 180675 h 606722"/>
                <a:gd name="connsiteX94" fmla="*/ 105916 w 607639"/>
                <a:gd name="connsiteY94" fmla="*/ 139705 h 606722"/>
                <a:gd name="connsiteX95" fmla="*/ 99063 w 607639"/>
                <a:gd name="connsiteY95" fmla="*/ 146637 h 606722"/>
                <a:gd name="connsiteX96" fmla="*/ 65063 w 607639"/>
                <a:gd name="connsiteY96" fmla="*/ 146637 h 606722"/>
                <a:gd name="connsiteX97" fmla="*/ 65063 w 607639"/>
                <a:gd name="connsiteY97" fmla="*/ 112688 h 606722"/>
                <a:gd name="connsiteX98" fmla="*/ 106450 w 607639"/>
                <a:gd name="connsiteY98" fmla="*/ 71452 h 606722"/>
                <a:gd name="connsiteX99" fmla="*/ 112859 w 607639"/>
                <a:gd name="connsiteY99" fmla="*/ 64965 h 606722"/>
                <a:gd name="connsiteX100" fmla="*/ 146859 w 607639"/>
                <a:gd name="connsiteY100" fmla="*/ 64965 h 606722"/>
                <a:gd name="connsiteX101" fmla="*/ 146859 w 607639"/>
                <a:gd name="connsiteY101" fmla="*/ 98913 h 606722"/>
                <a:gd name="connsiteX102" fmla="*/ 139916 w 607639"/>
                <a:gd name="connsiteY102" fmla="*/ 105756 h 606722"/>
                <a:gd name="connsiteX103" fmla="*/ 180948 w 607639"/>
                <a:gd name="connsiteY103" fmla="*/ 146726 h 606722"/>
                <a:gd name="connsiteX104" fmla="*/ 279833 w 607639"/>
                <a:gd name="connsiteY104" fmla="*/ 105756 h 606722"/>
                <a:gd name="connsiteX105" fmla="*/ 279833 w 607639"/>
                <a:gd name="connsiteY105" fmla="*/ 47901 h 606722"/>
                <a:gd name="connsiteX106" fmla="*/ 270042 w 607639"/>
                <a:gd name="connsiteY106" fmla="*/ 47901 h 606722"/>
                <a:gd name="connsiteX107" fmla="*/ 246011 w 607639"/>
                <a:gd name="connsiteY107" fmla="*/ 23995 h 606722"/>
                <a:gd name="connsiteX108" fmla="*/ 270042 w 607639"/>
                <a:gd name="connsiteY10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07639" h="606722">
                  <a:moveTo>
                    <a:pt x="347041" y="313875"/>
                  </a:moveTo>
                  <a:cubicBezTo>
                    <a:pt x="365085" y="313875"/>
                    <a:pt x="379713" y="328487"/>
                    <a:pt x="379713" y="346512"/>
                  </a:cubicBezTo>
                  <a:cubicBezTo>
                    <a:pt x="379713" y="364537"/>
                    <a:pt x="365085" y="379149"/>
                    <a:pt x="347041" y="379149"/>
                  </a:cubicBezTo>
                  <a:cubicBezTo>
                    <a:pt x="328997" y="379149"/>
                    <a:pt x="314369" y="364537"/>
                    <a:pt x="314369" y="346512"/>
                  </a:cubicBezTo>
                  <a:cubicBezTo>
                    <a:pt x="314369" y="328487"/>
                    <a:pt x="328997" y="313875"/>
                    <a:pt x="347041" y="313875"/>
                  </a:cubicBezTo>
                  <a:close/>
                  <a:moveTo>
                    <a:pt x="260563" y="213037"/>
                  </a:moveTo>
                  <a:cubicBezTo>
                    <a:pt x="289773" y="213037"/>
                    <a:pt x="313452" y="236685"/>
                    <a:pt x="313452" y="265856"/>
                  </a:cubicBezTo>
                  <a:cubicBezTo>
                    <a:pt x="313452" y="295027"/>
                    <a:pt x="289773" y="318675"/>
                    <a:pt x="260563" y="318675"/>
                  </a:cubicBezTo>
                  <a:cubicBezTo>
                    <a:pt x="231353" y="318675"/>
                    <a:pt x="207674" y="295027"/>
                    <a:pt x="207674" y="265856"/>
                  </a:cubicBezTo>
                  <a:cubicBezTo>
                    <a:pt x="207674" y="236685"/>
                    <a:pt x="231353" y="213037"/>
                    <a:pt x="260563" y="213037"/>
                  </a:cubicBezTo>
                  <a:close/>
                  <a:moveTo>
                    <a:pt x="303775" y="152236"/>
                  </a:moveTo>
                  <a:cubicBezTo>
                    <a:pt x="220377" y="152236"/>
                    <a:pt x="152466" y="220045"/>
                    <a:pt x="152466" y="303317"/>
                  </a:cubicBezTo>
                  <a:cubicBezTo>
                    <a:pt x="152466" y="386678"/>
                    <a:pt x="220377" y="454486"/>
                    <a:pt x="303775" y="454486"/>
                  </a:cubicBezTo>
                  <a:cubicBezTo>
                    <a:pt x="387262" y="454486"/>
                    <a:pt x="455173" y="386678"/>
                    <a:pt x="455173" y="303317"/>
                  </a:cubicBezTo>
                  <a:cubicBezTo>
                    <a:pt x="455173" y="220045"/>
                    <a:pt x="387262" y="152236"/>
                    <a:pt x="303775" y="152236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50859" y="0"/>
                    <a:pt x="361628" y="10753"/>
                    <a:pt x="361628" y="23995"/>
                  </a:cubicBezTo>
                  <a:cubicBezTo>
                    <a:pt x="361628" y="37237"/>
                    <a:pt x="350859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3" y="110200"/>
                    <a:pt x="398744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51435" y="89493"/>
                    <a:pt x="451435" y="74385"/>
                    <a:pt x="460780" y="64965"/>
                  </a:cubicBezTo>
                  <a:cubicBezTo>
                    <a:pt x="470126" y="55633"/>
                    <a:pt x="485346" y="55633"/>
                    <a:pt x="494691" y="64965"/>
                  </a:cubicBezTo>
                  <a:lnTo>
                    <a:pt x="530382" y="100602"/>
                  </a:lnTo>
                  <a:lnTo>
                    <a:pt x="531094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51922" y="122109"/>
                    <a:pt x="551922" y="137217"/>
                    <a:pt x="542487" y="146637"/>
                  </a:cubicBezTo>
                  <a:cubicBezTo>
                    <a:pt x="533142" y="155969"/>
                    <a:pt x="517922" y="155969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7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56393"/>
                    <a:pt x="570346" y="245639"/>
                    <a:pt x="583608" y="245639"/>
                  </a:cubicBezTo>
                  <a:cubicBezTo>
                    <a:pt x="596869" y="245639"/>
                    <a:pt x="607639" y="256393"/>
                    <a:pt x="607639" y="269634"/>
                  </a:cubicBezTo>
                  <a:lnTo>
                    <a:pt x="607639" y="337088"/>
                  </a:lnTo>
                  <a:cubicBezTo>
                    <a:pt x="607639" y="350329"/>
                    <a:pt x="596869" y="361083"/>
                    <a:pt x="583608" y="361083"/>
                  </a:cubicBezTo>
                  <a:cubicBezTo>
                    <a:pt x="570346" y="361083"/>
                    <a:pt x="559576" y="350329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7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17922" y="450753"/>
                    <a:pt x="533142" y="450753"/>
                    <a:pt x="542487" y="460085"/>
                  </a:cubicBezTo>
                  <a:cubicBezTo>
                    <a:pt x="551922" y="469416"/>
                    <a:pt x="551922" y="484613"/>
                    <a:pt x="542487" y="493945"/>
                  </a:cubicBezTo>
                  <a:cubicBezTo>
                    <a:pt x="512759" y="523717"/>
                    <a:pt x="518456" y="518029"/>
                    <a:pt x="518990" y="517496"/>
                  </a:cubicBezTo>
                  <a:cubicBezTo>
                    <a:pt x="518545" y="517940"/>
                    <a:pt x="514272" y="522206"/>
                    <a:pt x="494691" y="541668"/>
                  </a:cubicBezTo>
                  <a:cubicBezTo>
                    <a:pt x="485346" y="551089"/>
                    <a:pt x="470126" y="551089"/>
                    <a:pt x="460780" y="541668"/>
                  </a:cubicBezTo>
                  <a:cubicBezTo>
                    <a:pt x="451435" y="532337"/>
                    <a:pt x="451435" y="517140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4" y="481858"/>
                    <a:pt x="364833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50859" y="558732"/>
                    <a:pt x="361628" y="569485"/>
                    <a:pt x="361628" y="582727"/>
                  </a:cubicBezTo>
                  <a:cubicBezTo>
                    <a:pt x="361628" y="595969"/>
                    <a:pt x="350859" y="606722"/>
                    <a:pt x="337597" y="606722"/>
                  </a:cubicBezTo>
                  <a:lnTo>
                    <a:pt x="270042" y="606722"/>
                  </a:lnTo>
                  <a:cubicBezTo>
                    <a:pt x="256780" y="606722"/>
                    <a:pt x="246011" y="595969"/>
                    <a:pt x="246011" y="582727"/>
                  </a:cubicBezTo>
                  <a:cubicBezTo>
                    <a:pt x="246011" y="569485"/>
                    <a:pt x="256780" y="558732"/>
                    <a:pt x="270042" y="558732"/>
                  </a:cubicBezTo>
                  <a:lnTo>
                    <a:pt x="279833" y="558732"/>
                  </a:lnTo>
                  <a:lnTo>
                    <a:pt x="279833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56204" y="517140"/>
                    <a:pt x="156204" y="532337"/>
                    <a:pt x="146859" y="541668"/>
                  </a:cubicBezTo>
                  <a:cubicBezTo>
                    <a:pt x="137424" y="551089"/>
                    <a:pt x="122293" y="551089"/>
                    <a:pt x="112859" y="541668"/>
                  </a:cubicBezTo>
                  <a:lnTo>
                    <a:pt x="77257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55717" y="484613"/>
                    <a:pt x="55717" y="469416"/>
                    <a:pt x="65063" y="460085"/>
                  </a:cubicBezTo>
                  <a:cubicBezTo>
                    <a:pt x="74497" y="450753"/>
                    <a:pt x="89628" y="450753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7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50329"/>
                    <a:pt x="37293" y="361083"/>
                    <a:pt x="24031" y="361083"/>
                  </a:cubicBezTo>
                  <a:cubicBezTo>
                    <a:pt x="10770" y="361083"/>
                    <a:pt x="0" y="350329"/>
                    <a:pt x="0" y="337088"/>
                  </a:cubicBezTo>
                  <a:lnTo>
                    <a:pt x="0" y="269634"/>
                  </a:lnTo>
                  <a:cubicBezTo>
                    <a:pt x="0" y="256393"/>
                    <a:pt x="10770" y="245639"/>
                    <a:pt x="24031" y="245639"/>
                  </a:cubicBezTo>
                  <a:cubicBezTo>
                    <a:pt x="37293" y="245639"/>
                    <a:pt x="47974" y="256393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7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89628" y="155969"/>
                    <a:pt x="74497" y="155969"/>
                    <a:pt x="65063" y="146637"/>
                  </a:cubicBezTo>
                  <a:cubicBezTo>
                    <a:pt x="55717" y="137217"/>
                    <a:pt x="55717" y="122109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22293" y="55633"/>
                    <a:pt x="137424" y="55633"/>
                    <a:pt x="146859" y="64965"/>
                  </a:cubicBezTo>
                  <a:cubicBezTo>
                    <a:pt x="156204" y="74385"/>
                    <a:pt x="156204" y="89493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3" y="105756"/>
                  </a:cubicBezTo>
                  <a:lnTo>
                    <a:pt x="279833" y="47901"/>
                  </a:lnTo>
                  <a:lnTo>
                    <a:pt x="270042" y="47901"/>
                  </a:lnTo>
                  <a:cubicBezTo>
                    <a:pt x="256780" y="47901"/>
                    <a:pt x="246011" y="37237"/>
                    <a:pt x="246011" y="23995"/>
                  </a:cubicBezTo>
                  <a:cubicBezTo>
                    <a:pt x="246011" y="10753"/>
                    <a:pt x="256780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7C4CA8-D2FF-4A05-A834-0A9C2EB77177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660400" y="6235702"/>
            <a:ext cx="334264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i="1" spc="300">
                <a:solidFill>
                  <a:schemeClr val="accent1"/>
                </a:solidFill>
                <a:latin typeface="+mn-ea"/>
              </a:rPr>
              <a:t>止于至善</a:t>
            </a:r>
            <a:endParaRPr lang="zh-CN" altLang="en-US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89042A-CC82-484D-A32F-2E2494E302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2A3A43-2DA5-421A-B020-E77A80A42307}"/>
              </a:ext>
            </a:extLst>
          </p:cNvPr>
          <p:cNvSpPr/>
          <p:nvPr userDrawn="1"/>
        </p:nvSpPr>
        <p:spPr>
          <a:xfrm>
            <a:off x="7031469" y="2473505"/>
            <a:ext cx="864000" cy="9629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占位符 11">
            <a:extLst>
              <a:ext uri="{FF2B5EF4-FFF2-40B4-BE49-F238E27FC236}">
                <a16:creationId xmlns:a16="http://schemas.microsoft.com/office/drawing/2014/main" id="{01D43A75-79AC-4072-88DF-C15548DFB0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54095" y="3924346"/>
            <a:ext cx="3773347" cy="859337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 algn="l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36" name="文本占位符 11">
            <a:extLst>
              <a:ext uri="{FF2B5EF4-FFF2-40B4-BE49-F238E27FC236}">
                <a16:creationId xmlns:a16="http://schemas.microsoft.com/office/drawing/2014/main" id="{90797FE4-3718-4BED-A6A4-5D3E09EF78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54095" y="4983916"/>
            <a:ext cx="3773347" cy="859337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 algn="l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E057135-E831-4A5F-958C-36A48602572D}"/>
              </a:ext>
            </a:extLst>
          </p:cNvPr>
          <p:cNvCxnSpPr>
            <a:cxnSpLocks/>
          </p:cNvCxnSpPr>
          <p:nvPr userDrawn="1"/>
        </p:nvCxnSpPr>
        <p:spPr>
          <a:xfrm>
            <a:off x="650931" y="852684"/>
            <a:ext cx="108679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DEFE0DEA-39C1-4731-B0B5-E78F50F66E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962" y="29237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5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树, 户外, 建筑物, 道路&#10;&#10;自动生成的说明">
            <a:extLst>
              <a:ext uri="{FF2B5EF4-FFF2-40B4-BE49-F238E27FC236}">
                <a16:creationId xmlns:a16="http://schemas.microsoft.com/office/drawing/2014/main" id="{0EB9AD25-3DBA-4031-8D18-BA45806A2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440" y="0"/>
            <a:ext cx="7909560" cy="68580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EAD4A44-059C-41F2-A222-A7091C0C9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E35E8B6-A4C4-4676-9850-0F8FEA9795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 descr="图片包含 树, 户外, 建筑物, 道路&#10;&#10;自动生成的说明">
            <a:extLst>
              <a:ext uri="{FF2B5EF4-FFF2-40B4-BE49-F238E27FC236}">
                <a16:creationId xmlns:a16="http://schemas.microsoft.com/office/drawing/2014/main" id="{0D7D46CB-CEAD-4FE4-A998-6F37DF505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8924" y="0"/>
            <a:ext cx="7013076" cy="6858000"/>
          </a:xfrm>
          <a:custGeom>
            <a:avLst/>
            <a:gdLst>
              <a:gd name="connsiteX0" fmla="*/ 3877363 w 7013076"/>
              <a:gd name="connsiteY0" fmla="*/ 0 h 6858000"/>
              <a:gd name="connsiteX1" fmla="*/ 7013076 w 7013076"/>
              <a:gd name="connsiteY1" fmla="*/ 0 h 6858000"/>
              <a:gd name="connsiteX2" fmla="*/ 7013076 w 7013076"/>
              <a:gd name="connsiteY2" fmla="*/ 692654 h 6858000"/>
              <a:gd name="connsiteX3" fmla="*/ 3527325 w 7013076"/>
              <a:gd name="connsiteY3" fmla="*/ 6858000 h 6858000"/>
              <a:gd name="connsiteX4" fmla="*/ 0 w 701307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3076" h="6858000">
                <a:moveTo>
                  <a:pt x="3877363" y="0"/>
                </a:moveTo>
                <a:lnTo>
                  <a:pt x="7013076" y="0"/>
                </a:lnTo>
                <a:lnTo>
                  <a:pt x="7013076" y="692654"/>
                </a:lnTo>
                <a:lnTo>
                  <a:pt x="352732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A58FA06B-AB25-4978-AAE5-CC0F97442BB5}"/>
              </a:ext>
            </a:extLst>
          </p:cNvPr>
          <p:cNvSpPr/>
          <p:nvPr userDrawn="1"/>
        </p:nvSpPr>
        <p:spPr>
          <a:xfrm rot="1759603">
            <a:off x="5759550" y="3287609"/>
            <a:ext cx="326672" cy="3900322"/>
          </a:xfrm>
          <a:custGeom>
            <a:avLst/>
            <a:gdLst>
              <a:gd name="connsiteX0" fmla="*/ 0 w 326672"/>
              <a:gd name="connsiteY0" fmla="*/ 0 h 3900322"/>
              <a:gd name="connsiteX1" fmla="*/ 326672 w 326672"/>
              <a:gd name="connsiteY1" fmla="*/ 0 h 3900322"/>
              <a:gd name="connsiteX2" fmla="*/ 326672 w 326672"/>
              <a:gd name="connsiteY2" fmla="*/ 3716802 h 3900322"/>
              <a:gd name="connsiteX3" fmla="*/ 0 w 326672"/>
              <a:gd name="connsiteY3" fmla="*/ 3900322 h 390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672" h="3900322">
                <a:moveTo>
                  <a:pt x="0" y="0"/>
                </a:moveTo>
                <a:lnTo>
                  <a:pt x="326672" y="0"/>
                </a:lnTo>
                <a:lnTo>
                  <a:pt x="326672" y="3716802"/>
                </a:lnTo>
                <a:lnTo>
                  <a:pt x="0" y="39003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40B77471-67F6-4E03-ACDA-A3436D638651}"/>
              </a:ext>
            </a:extLst>
          </p:cNvPr>
          <p:cNvSpPr/>
          <p:nvPr userDrawn="1"/>
        </p:nvSpPr>
        <p:spPr>
          <a:xfrm rot="1759603">
            <a:off x="8280302" y="-201925"/>
            <a:ext cx="170609" cy="2499133"/>
          </a:xfrm>
          <a:custGeom>
            <a:avLst/>
            <a:gdLst>
              <a:gd name="connsiteX0" fmla="*/ 0 w 170609"/>
              <a:gd name="connsiteY0" fmla="*/ 95846 h 2499133"/>
              <a:gd name="connsiteX1" fmla="*/ 170609 w 170609"/>
              <a:gd name="connsiteY1" fmla="*/ 0 h 2499133"/>
              <a:gd name="connsiteX2" fmla="*/ 170609 w 170609"/>
              <a:gd name="connsiteY2" fmla="*/ 2499133 h 2499133"/>
              <a:gd name="connsiteX3" fmla="*/ 0 w 170609"/>
              <a:gd name="connsiteY3" fmla="*/ 2499133 h 249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09" h="2499133">
                <a:moveTo>
                  <a:pt x="0" y="95846"/>
                </a:moveTo>
                <a:lnTo>
                  <a:pt x="170609" y="0"/>
                </a:lnTo>
                <a:lnTo>
                  <a:pt x="170609" y="2499133"/>
                </a:lnTo>
                <a:lnTo>
                  <a:pt x="0" y="24991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DA8EF30A-199F-48F7-8FE7-043A29ABF804}"/>
              </a:ext>
            </a:extLst>
          </p:cNvPr>
          <p:cNvSpPr/>
          <p:nvPr userDrawn="1"/>
        </p:nvSpPr>
        <p:spPr>
          <a:xfrm rot="1759603">
            <a:off x="11257062" y="-144084"/>
            <a:ext cx="326672" cy="3732241"/>
          </a:xfrm>
          <a:custGeom>
            <a:avLst/>
            <a:gdLst>
              <a:gd name="connsiteX0" fmla="*/ 0 w 326672"/>
              <a:gd name="connsiteY0" fmla="*/ 0 h 3732241"/>
              <a:gd name="connsiteX1" fmla="*/ 326672 w 326672"/>
              <a:gd name="connsiteY1" fmla="*/ 581488 h 3732241"/>
              <a:gd name="connsiteX2" fmla="*/ 326672 w 326672"/>
              <a:gd name="connsiteY2" fmla="*/ 3732241 h 3732241"/>
              <a:gd name="connsiteX3" fmla="*/ 0 w 326672"/>
              <a:gd name="connsiteY3" fmla="*/ 3732241 h 373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672" h="3732241">
                <a:moveTo>
                  <a:pt x="0" y="0"/>
                </a:moveTo>
                <a:lnTo>
                  <a:pt x="326672" y="581488"/>
                </a:lnTo>
                <a:lnTo>
                  <a:pt x="326672" y="3732241"/>
                </a:lnTo>
                <a:lnTo>
                  <a:pt x="0" y="37322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A390CB7C-9EC5-4346-BC99-8004B57A72E8}"/>
              </a:ext>
            </a:extLst>
          </p:cNvPr>
          <p:cNvSpPr/>
          <p:nvPr userDrawn="1"/>
        </p:nvSpPr>
        <p:spPr>
          <a:xfrm rot="1759603">
            <a:off x="9271255" y="4019758"/>
            <a:ext cx="170609" cy="3077209"/>
          </a:xfrm>
          <a:custGeom>
            <a:avLst/>
            <a:gdLst>
              <a:gd name="connsiteX0" fmla="*/ 0 w 170609"/>
              <a:gd name="connsiteY0" fmla="*/ 0 h 3077209"/>
              <a:gd name="connsiteX1" fmla="*/ 170609 w 170609"/>
              <a:gd name="connsiteY1" fmla="*/ 0 h 3077209"/>
              <a:gd name="connsiteX2" fmla="*/ 170609 w 170609"/>
              <a:gd name="connsiteY2" fmla="*/ 2981364 h 3077209"/>
              <a:gd name="connsiteX3" fmla="*/ 0 w 170609"/>
              <a:gd name="connsiteY3" fmla="*/ 3077209 h 307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09" h="3077209">
                <a:moveTo>
                  <a:pt x="0" y="0"/>
                </a:moveTo>
                <a:lnTo>
                  <a:pt x="170609" y="0"/>
                </a:lnTo>
                <a:lnTo>
                  <a:pt x="170609" y="2981364"/>
                </a:lnTo>
                <a:lnTo>
                  <a:pt x="0" y="30772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文本占位符 25">
            <a:extLst>
              <a:ext uri="{FF2B5EF4-FFF2-40B4-BE49-F238E27FC236}">
                <a16:creationId xmlns:a16="http://schemas.microsoft.com/office/drawing/2014/main" id="{E4ADA582-EA35-453A-8567-F7C56CF344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503" y="2749690"/>
            <a:ext cx="5798382" cy="8788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5400" b="1" spc="10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请输入你的大标题</a:t>
            </a:r>
            <a:endParaRPr lang="en-US" altLang="zh-CN" dirty="0"/>
          </a:p>
        </p:txBody>
      </p:sp>
      <p:sp>
        <p:nvSpPr>
          <p:cNvPr id="38" name="文本占位符 25">
            <a:extLst>
              <a:ext uri="{FF2B5EF4-FFF2-40B4-BE49-F238E27FC236}">
                <a16:creationId xmlns:a16="http://schemas.microsoft.com/office/drawing/2014/main" id="{1DECE027-5C01-4F9B-917C-A6FAC8BBFF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503" y="1869834"/>
            <a:ext cx="5798382" cy="8788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5400" b="0" spc="100" baseline="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请输入答辩类型</a:t>
            </a:r>
            <a:endParaRPr lang="en-US" altLang="zh-CN" dirty="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FE0B0618-8689-4072-9BED-AD47A084BD4D}"/>
              </a:ext>
            </a:extLst>
          </p:cNvPr>
          <p:cNvCxnSpPr>
            <a:cxnSpLocks/>
          </p:cNvCxnSpPr>
          <p:nvPr userDrawn="1"/>
        </p:nvCxnSpPr>
        <p:spPr>
          <a:xfrm>
            <a:off x="667503" y="4839800"/>
            <a:ext cx="4932680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88C0ED-B2E1-4EF9-8FBF-B45A781741D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60400" y="6235702"/>
            <a:ext cx="334264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i="1" spc="300">
                <a:solidFill>
                  <a:schemeClr val="accent1"/>
                </a:solidFill>
                <a:latin typeface="+mn-ea"/>
              </a:rPr>
              <a:t>止于至善</a:t>
            </a:r>
            <a:endParaRPr lang="zh-CN" altLang="en-US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8F73ACC-F285-4C9C-8261-8BD2D4881F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312015"/>
            <a:ext cx="1375700" cy="437285"/>
          </a:xfrm>
          <a:prstGeom prst="rect">
            <a:avLst/>
          </a:prstGeom>
        </p:spPr>
      </p:pic>
      <p:sp>
        <p:nvSpPr>
          <p:cNvPr id="20" name="文本占位符 28">
            <a:extLst>
              <a:ext uri="{FF2B5EF4-FFF2-40B4-BE49-F238E27FC236}">
                <a16:creationId xmlns:a16="http://schemas.microsoft.com/office/drawing/2014/main" id="{56A0A071-0188-44B7-830C-0385C8C140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503" y="3641672"/>
            <a:ext cx="5798382" cy="286232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buNone/>
              <a:defRPr sz="1200" spc="55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Supporting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38633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93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A58A73B-5BAF-4EEF-A219-51F71EA1D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41534B6B-2F83-4DA7-9CCD-F8E99B47BDFA}"/>
              </a:ext>
            </a:extLst>
          </p:cNvPr>
          <p:cNvSpPr/>
          <p:nvPr userDrawn="1"/>
        </p:nvSpPr>
        <p:spPr>
          <a:xfrm>
            <a:off x="0" y="0"/>
            <a:ext cx="5953266" cy="6858000"/>
          </a:xfrm>
          <a:custGeom>
            <a:avLst/>
            <a:gdLst>
              <a:gd name="connsiteX0" fmla="*/ 0 w 5953266"/>
              <a:gd name="connsiteY0" fmla="*/ 0 h 6858000"/>
              <a:gd name="connsiteX1" fmla="*/ 4026732 w 5953266"/>
              <a:gd name="connsiteY1" fmla="*/ 0 h 6858000"/>
              <a:gd name="connsiteX2" fmla="*/ 4359910 w 5953266"/>
              <a:gd name="connsiteY2" fmla="*/ 252902 h 6858000"/>
              <a:gd name="connsiteX3" fmla="*/ 5953266 w 5953266"/>
              <a:gd name="connsiteY3" fmla="*/ 3682471 h 6858000"/>
              <a:gd name="connsiteX4" fmla="*/ 4670843 w 5953266"/>
              <a:gd name="connsiteY4" fmla="*/ 6825186 h 6858000"/>
              <a:gd name="connsiteX5" fmla="*/ 4635274 w 5953266"/>
              <a:gd name="connsiteY5" fmla="*/ 6858000 h 6858000"/>
              <a:gd name="connsiteX6" fmla="*/ 0 w 59532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3266" h="6858000">
                <a:moveTo>
                  <a:pt x="0" y="0"/>
                </a:moveTo>
                <a:lnTo>
                  <a:pt x="4026732" y="0"/>
                </a:lnTo>
                <a:lnTo>
                  <a:pt x="4359910" y="252902"/>
                </a:lnTo>
                <a:cubicBezTo>
                  <a:pt x="5333013" y="1068083"/>
                  <a:pt x="5953266" y="2301751"/>
                  <a:pt x="5953266" y="3682471"/>
                </a:cubicBezTo>
                <a:cubicBezTo>
                  <a:pt x="5953266" y="4909778"/>
                  <a:pt x="5463189" y="6020895"/>
                  <a:pt x="4670843" y="6825186"/>
                </a:cubicBezTo>
                <a:lnTo>
                  <a:pt x="46352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" name="图片 121">
            <a:extLst>
              <a:ext uri="{FF2B5EF4-FFF2-40B4-BE49-F238E27FC236}">
                <a16:creationId xmlns:a16="http://schemas.microsoft.com/office/drawing/2014/main" id="{FFD070C9-8129-44BA-9D0A-3916344E75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9" t="16934" b="16934"/>
          <a:stretch>
            <a:fillRect/>
          </a:stretch>
        </p:blipFill>
        <p:spPr>
          <a:xfrm>
            <a:off x="2" y="0"/>
            <a:ext cx="6677201" cy="6858000"/>
          </a:xfrm>
          <a:custGeom>
            <a:avLst/>
            <a:gdLst>
              <a:gd name="connsiteX0" fmla="*/ 0 w 6677201"/>
              <a:gd name="connsiteY0" fmla="*/ 0 h 6858000"/>
              <a:gd name="connsiteX1" fmla="*/ 6677201 w 6677201"/>
              <a:gd name="connsiteY1" fmla="*/ 0 h 6858000"/>
              <a:gd name="connsiteX2" fmla="*/ 6677201 w 6677201"/>
              <a:gd name="connsiteY2" fmla="*/ 6858000 h 6858000"/>
              <a:gd name="connsiteX3" fmla="*/ 0 w 66772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7201" h="6858000">
                <a:moveTo>
                  <a:pt x="0" y="0"/>
                </a:moveTo>
                <a:lnTo>
                  <a:pt x="6677201" y="0"/>
                </a:lnTo>
                <a:lnTo>
                  <a:pt x="66772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1" name="图片 120">
            <a:extLst>
              <a:ext uri="{FF2B5EF4-FFF2-40B4-BE49-F238E27FC236}">
                <a16:creationId xmlns:a16="http://schemas.microsoft.com/office/drawing/2014/main" id="{9F7B9513-279D-4796-839A-051E30EB66C7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73" t="9127" b="14811"/>
          <a:stretch>
            <a:fillRect/>
          </a:stretch>
        </p:blipFill>
        <p:spPr>
          <a:xfrm>
            <a:off x="0" y="0"/>
            <a:ext cx="5953266" cy="6858000"/>
          </a:xfrm>
          <a:custGeom>
            <a:avLst/>
            <a:gdLst>
              <a:gd name="connsiteX0" fmla="*/ 0 w 5953266"/>
              <a:gd name="connsiteY0" fmla="*/ 0 h 6858000"/>
              <a:gd name="connsiteX1" fmla="*/ 5953266 w 5953266"/>
              <a:gd name="connsiteY1" fmla="*/ 0 h 6858000"/>
              <a:gd name="connsiteX2" fmla="*/ 5953266 w 5953266"/>
              <a:gd name="connsiteY2" fmla="*/ 6858000 h 6858000"/>
              <a:gd name="connsiteX3" fmla="*/ 0 w 595326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3266" h="6858000">
                <a:moveTo>
                  <a:pt x="0" y="0"/>
                </a:moveTo>
                <a:lnTo>
                  <a:pt x="5953266" y="0"/>
                </a:lnTo>
                <a:lnTo>
                  <a:pt x="595326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6CC4B42-A5B4-4C62-9BA1-9C5B6B141024}"/>
              </a:ext>
            </a:extLst>
          </p:cNvPr>
          <p:cNvSpPr/>
          <p:nvPr userDrawn="1"/>
        </p:nvSpPr>
        <p:spPr>
          <a:xfrm>
            <a:off x="873395" y="3007029"/>
            <a:ext cx="2588209" cy="1107996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0" algn="ctr">
              <a:defRPr/>
            </a:pPr>
            <a:r>
              <a:rPr lang="en-US" altLang="zh-CN" sz="6600" dirty="0">
                <a:solidFill>
                  <a:schemeClr val="bg1">
                    <a:lumMod val="75000"/>
                  </a:schemeClr>
                </a:solidFill>
              </a:rPr>
              <a:t>outline</a:t>
            </a:r>
            <a:endParaRPr lang="zh-CN" alt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CB73FB1-874E-44FE-AEBF-1630589CC87B}"/>
              </a:ext>
            </a:extLst>
          </p:cNvPr>
          <p:cNvSpPr/>
          <p:nvPr userDrawn="1"/>
        </p:nvSpPr>
        <p:spPr>
          <a:xfrm>
            <a:off x="945313" y="3930719"/>
            <a:ext cx="2325409" cy="2590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98426C-0E2A-4424-8DE9-2054F71E7CB5}"/>
              </a:ext>
            </a:extLst>
          </p:cNvPr>
          <p:cNvSpPr txBox="1"/>
          <p:nvPr userDrawn="1"/>
        </p:nvSpPr>
        <p:spPr>
          <a:xfrm>
            <a:off x="660400" y="2465977"/>
            <a:ext cx="142148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目录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24FDC91-BF65-4E9E-8CF8-09BA2E1D26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31201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4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3092F40-AC7C-4D0E-A2E7-2213B189A8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550" y="0"/>
            <a:ext cx="7680450" cy="68580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6777BE20-2E1D-457D-9604-2648969A5E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078750D-ECE5-46C3-9C66-1F3D60D58A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870" y="0"/>
            <a:ext cx="6842131" cy="6858000"/>
          </a:xfrm>
          <a:custGeom>
            <a:avLst/>
            <a:gdLst>
              <a:gd name="connsiteX0" fmla="*/ 3866540 w 6842131"/>
              <a:gd name="connsiteY0" fmla="*/ 0 h 6858000"/>
              <a:gd name="connsiteX1" fmla="*/ 6842131 w 6842131"/>
              <a:gd name="connsiteY1" fmla="*/ 0 h 6858000"/>
              <a:gd name="connsiteX2" fmla="*/ 6842131 w 6842131"/>
              <a:gd name="connsiteY2" fmla="*/ 2518051 h 6858000"/>
              <a:gd name="connsiteX3" fmla="*/ 4395268 w 6842131"/>
              <a:gd name="connsiteY3" fmla="*/ 6858000 h 6858000"/>
              <a:gd name="connsiteX4" fmla="*/ 0 w 684213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2131" h="6858000">
                <a:moveTo>
                  <a:pt x="3866540" y="0"/>
                </a:moveTo>
                <a:lnTo>
                  <a:pt x="6842131" y="0"/>
                </a:lnTo>
                <a:lnTo>
                  <a:pt x="6842131" y="2518051"/>
                </a:lnTo>
                <a:lnTo>
                  <a:pt x="43952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0906B811-D5D7-49F4-8F79-D4E969A7A941}"/>
              </a:ext>
            </a:extLst>
          </p:cNvPr>
          <p:cNvGrpSpPr/>
          <p:nvPr userDrawn="1"/>
        </p:nvGrpSpPr>
        <p:grpSpPr>
          <a:xfrm>
            <a:off x="5852864" y="578865"/>
            <a:ext cx="5910561" cy="8110350"/>
            <a:chOff x="5852864" y="578865"/>
            <a:chExt cx="5910561" cy="8110350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B688AB28-D263-4BF7-820B-C980E72A1BA3}"/>
                </a:ext>
              </a:extLst>
            </p:cNvPr>
            <p:cNvSpPr/>
            <p:nvPr/>
          </p:nvSpPr>
          <p:spPr>
            <a:xfrm rot="1764741">
              <a:off x="6434339" y="578865"/>
              <a:ext cx="5329086" cy="8110349"/>
            </a:xfrm>
            <a:custGeom>
              <a:avLst/>
              <a:gdLst>
                <a:gd name="connsiteX0" fmla="*/ 4907596 w 5329086"/>
                <a:gd name="connsiteY0" fmla="*/ 1735493 h 8110349"/>
                <a:gd name="connsiteX1" fmla="*/ 5329086 w 5329086"/>
                <a:gd name="connsiteY1" fmla="*/ 2483140 h 8110349"/>
                <a:gd name="connsiteX2" fmla="*/ 5329086 w 5329086"/>
                <a:gd name="connsiteY2" fmla="*/ 5106050 h 8110349"/>
                <a:gd name="connsiteX3" fmla="*/ 4907597 w 5329086"/>
                <a:gd name="connsiteY3" fmla="*/ 5343666 h 8110349"/>
                <a:gd name="connsiteX4" fmla="*/ 0 w 5329086"/>
                <a:gd name="connsiteY4" fmla="*/ 237617 h 8110349"/>
                <a:gd name="connsiteX5" fmla="*/ 421490 w 5329086"/>
                <a:gd name="connsiteY5" fmla="*/ 0 h 8110349"/>
                <a:gd name="connsiteX6" fmla="*/ 421489 w 5329086"/>
                <a:gd name="connsiteY6" fmla="*/ 7872732 h 8110349"/>
                <a:gd name="connsiteX7" fmla="*/ 0 w 5329086"/>
                <a:gd name="connsiteY7" fmla="*/ 8110349 h 81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29086" h="8110349">
                  <a:moveTo>
                    <a:pt x="4907596" y="1735493"/>
                  </a:moveTo>
                  <a:lnTo>
                    <a:pt x="5329086" y="2483140"/>
                  </a:lnTo>
                  <a:lnTo>
                    <a:pt x="5329086" y="5106050"/>
                  </a:lnTo>
                  <a:lnTo>
                    <a:pt x="4907597" y="5343666"/>
                  </a:lnTo>
                  <a:close/>
                  <a:moveTo>
                    <a:pt x="0" y="237617"/>
                  </a:moveTo>
                  <a:lnTo>
                    <a:pt x="421490" y="0"/>
                  </a:lnTo>
                  <a:lnTo>
                    <a:pt x="421489" y="7872732"/>
                  </a:lnTo>
                  <a:lnTo>
                    <a:pt x="0" y="81103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9126993E-FDC8-4A23-BBA4-1B3C00F6E080}"/>
                </a:ext>
              </a:extLst>
            </p:cNvPr>
            <p:cNvSpPr/>
            <p:nvPr/>
          </p:nvSpPr>
          <p:spPr>
            <a:xfrm rot="1764741">
              <a:off x="5852864" y="578866"/>
              <a:ext cx="5329086" cy="8110349"/>
            </a:xfrm>
            <a:custGeom>
              <a:avLst/>
              <a:gdLst>
                <a:gd name="connsiteX0" fmla="*/ 4907597 w 5329086"/>
                <a:gd name="connsiteY0" fmla="*/ 551447 h 8110349"/>
                <a:gd name="connsiteX1" fmla="*/ 5329086 w 5329086"/>
                <a:gd name="connsiteY1" fmla="*/ 1299093 h 8110349"/>
                <a:gd name="connsiteX2" fmla="*/ 5329086 w 5329086"/>
                <a:gd name="connsiteY2" fmla="*/ 5106050 h 8110349"/>
                <a:gd name="connsiteX3" fmla="*/ 4907596 w 5329086"/>
                <a:gd name="connsiteY3" fmla="*/ 5343667 h 8110349"/>
                <a:gd name="connsiteX4" fmla="*/ 0 w 5329086"/>
                <a:gd name="connsiteY4" fmla="*/ 237617 h 8110349"/>
                <a:gd name="connsiteX5" fmla="*/ 421489 w 5329086"/>
                <a:gd name="connsiteY5" fmla="*/ 0 h 8110349"/>
                <a:gd name="connsiteX6" fmla="*/ 421489 w 5329086"/>
                <a:gd name="connsiteY6" fmla="*/ 7872732 h 8110349"/>
                <a:gd name="connsiteX7" fmla="*/ 0 w 5329086"/>
                <a:gd name="connsiteY7" fmla="*/ 8110349 h 81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29086" h="8110349">
                  <a:moveTo>
                    <a:pt x="4907597" y="551447"/>
                  </a:moveTo>
                  <a:lnTo>
                    <a:pt x="5329086" y="1299093"/>
                  </a:lnTo>
                  <a:lnTo>
                    <a:pt x="5329086" y="5106050"/>
                  </a:lnTo>
                  <a:lnTo>
                    <a:pt x="4907596" y="5343667"/>
                  </a:lnTo>
                  <a:close/>
                  <a:moveTo>
                    <a:pt x="0" y="237617"/>
                  </a:moveTo>
                  <a:lnTo>
                    <a:pt x="421489" y="0"/>
                  </a:lnTo>
                  <a:lnTo>
                    <a:pt x="421489" y="7872732"/>
                  </a:lnTo>
                  <a:lnTo>
                    <a:pt x="0" y="81103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4714711F-D7DC-402C-AE77-D75D20EA71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4189677"/>
            <a:ext cx="5368944" cy="725488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spc="10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请输入你的节标题</a:t>
            </a:r>
          </a:p>
        </p:txBody>
      </p:sp>
      <p:sp>
        <p:nvSpPr>
          <p:cNvPr id="47" name="文本占位符 46">
            <a:extLst>
              <a:ext uri="{FF2B5EF4-FFF2-40B4-BE49-F238E27FC236}">
                <a16:creationId xmlns:a16="http://schemas.microsoft.com/office/drawing/2014/main" id="{188C1E1D-AF85-4196-804C-D60BCF796C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4857350"/>
            <a:ext cx="5368944" cy="424732"/>
          </a:xfrm>
          <a:prstGeom prst="rect">
            <a:avLst/>
          </a:prstGeom>
        </p:spPr>
        <p:txBody>
          <a:bodyPr lIns="9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50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Supporting Your Text Here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94AEAD9-8027-4862-907B-67092AF9D3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31201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2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（主副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076318C-392F-459E-A0D8-7C22FBFA7C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" name="文本占位符 67">
            <a:extLst>
              <a:ext uri="{FF2B5EF4-FFF2-40B4-BE49-F238E27FC236}">
                <a16:creationId xmlns:a16="http://schemas.microsoft.com/office/drawing/2014/main" id="{B5D6DB47-5BC5-4C49-AD88-480E7DAD3E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6933" y="347251"/>
            <a:ext cx="8920029" cy="402291"/>
          </a:xfrm>
          <a:prstGeom prst="rect">
            <a:avLst/>
          </a:prstGeom>
        </p:spPr>
        <p:txBody>
          <a:bodyPr lIns="0" bIns="4680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请输入你的章节标题</a:t>
            </a:r>
          </a:p>
        </p:txBody>
      </p:sp>
      <p:sp>
        <p:nvSpPr>
          <p:cNvPr id="69" name="文本占位符 67">
            <a:extLst>
              <a:ext uri="{FF2B5EF4-FFF2-40B4-BE49-F238E27FC236}">
                <a16:creationId xmlns:a16="http://schemas.microsoft.com/office/drawing/2014/main" id="{C088D240-6188-440E-800A-8FA2B956C9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0574" y="1119503"/>
            <a:ext cx="4290852" cy="585866"/>
          </a:xfrm>
          <a:prstGeom prst="rect">
            <a:avLst/>
          </a:prstGeom>
        </p:spPr>
        <p:txBody>
          <a:bodyPr lIns="90000" bIns="46800">
            <a:sp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请输入你的主标题</a:t>
            </a:r>
          </a:p>
        </p:txBody>
      </p:sp>
      <p:sp>
        <p:nvSpPr>
          <p:cNvPr id="72" name="文本占位符 67">
            <a:extLst>
              <a:ext uri="{FF2B5EF4-FFF2-40B4-BE49-F238E27FC236}">
                <a16:creationId xmlns:a16="http://schemas.microsoft.com/office/drawing/2014/main" id="{A25E6230-C1D4-41CE-A573-4A56DC0BC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0574" y="1740158"/>
            <a:ext cx="4290852" cy="462755"/>
          </a:xfrm>
          <a:prstGeom prst="rect">
            <a:avLst/>
          </a:prstGeom>
        </p:spPr>
        <p:txBody>
          <a:bodyPr lIns="90000" bIns="46800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请输入你的副标题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9FA96A-C4E4-4FDB-B5D9-9A34B08DFD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1BF70FB-BDE2-4229-BC75-19206E896380}"/>
              </a:ext>
            </a:extLst>
          </p:cNvPr>
          <p:cNvGrpSpPr>
            <a:grpSpLocks/>
          </p:cNvGrpSpPr>
          <p:nvPr userDrawn="1"/>
        </p:nvGrpSpPr>
        <p:grpSpPr>
          <a:xfrm>
            <a:off x="660400" y="344681"/>
            <a:ext cx="384771" cy="384771"/>
            <a:chOff x="669869" y="597306"/>
            <a:chExt cx="409972" cy="409973"/>
          </a:xfrm>
        </p:grpSpPr>
        <p:sp>
          <p:nvSpPr>
            <p:cNvPr id="19" name="íṥļîḓê">
              <a:extLst>
                <a:ext uri="{FF2B5EF4-FFF2-40B4-BE49-F238E27FC236}">
                  <a16:creationId xmlns:a16="http://schemas.microsoft.com/office/drawing/2014/main" id="{96FDD5C4-3F80-445A-80EA-0724C77729D3}"/>
                </a:ext>
              </a:extLst>
            </p:cNvPr>
            <p:cNvSpPr/>
            <p:nvPr/>
          </p:nvSpPr>
          <p:spPr>
            <a:xfrm>
              <a:off x="669869" y="597306"/>
              <a:ext cx="409972" cy="409973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íṥlíḓê">
              <a:extLst>
                <a:ext uri="{FF2B5EF4-FFF2-40B4-BE49-F238E27FC236}">
                  <a16:creationId xmlns:a16="http://schemas.microsoft.com/office/drawing/2014/main" id="{60AB27A8-74EE-4561-9512-1713F6BC137C}"/>
                </a:ext>
              </a:extLst>
            </p:cNvPr>
            <p:cNvSpPr/>
            <p:nvPr/>
          </p:nvSpPr>
          <p:spPr>
            <a:xfrm>
              <a:off x="707772" y="635208"/>
              <a:ext cx="334166" cy="3341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ïśļiḑé">
              <a:extLst>
                <a:ext uri="{FF2B5EF4-FFF2-40B4-BE49-F238E27FC236}">
                  <a16:creationId xmlns:a16="http://schemas.microsoft.com/office/drawing/2014/main" id="{64882CBD-FAE6-4FAD-ACB6-19CD99E03CA9}"/>
                </a:ext>
              </a:extLst>
            </p:cNvPr>
            <p:cNvSpPr/>
            <p:nvPr/>
          </p:nvSpPr>
          <p:spPr>
            <a:xfrm>
              <a:off x="772089" y="699681"/>
              <a:ext cx="205530" cy="205219"/>
            </a:xfrm>
            <a:custGeom>
              <a:avLst/>
              <a:gdLst>
                <a:gd name="connsiteX0" fmla="*/ 347041 w 607639"/>
                <a:gd name="connsiteY0" fmla="*/ 313875 h 606722"/>
                <a:gd name="connsiteX1" fmla="*/ 379713 w 607639"/>
                <a:gd name="connsiteY1" fmla="*/ 346512 h 606722"/>
                <a:gd name="connsiteX2" fmla="*/ 347041 w 607639"/>
                <a:gd name="connsiteY2" fmla="*/ 379149 h 606722"/>
                <a:gd name="connsiteX3" fmla="*/ 314369 w 607639"/>
                <a:gd name="connsiteY3" fmla="*/ 346512 h 606722"/>
                <a:gd name="connsiteX4" fmla="*/ 347041 w 607639"/>
                <a:gd name="connsiteY4" fmla="*/ 313875 h 606722"/>
                <a:gd name="connsiteX5" fmla="*/ 260563 w 607639"/>
                <a:gd name="connsiteY5" fmla="*/ 213037 h 606722"/>
                <a:gd name="connsiteX6" fmla="*/ 313452 w 607639"/>
                <a:gd name="connsiteY6" fmla="*/ 265856 h 606722"/>
                <a:gd name="connsiteX7" fmla="*/ 260563 w 607639"/>
                <a:gd name="connsiteY7" fmla="*/ 318675 h 606722"/>
                <a:gd name="connsiteX8" fmla="*/ 207674 w 607639"/>
                <a:gd name="connsiteY8" fmla="*/ 265856 h 606722"/>
                <a:gd name="connsiteX9" fmla="*/ 260563 w 607639"/>
                <a:gd name="connsiteY9" fmla="*/ 213037 h 606722"/>
                <a:gd name="connsiteX10" fmla="*/ 303775 w 607639"/>
                <a:gd name="connsiteY10" fmla="*/ 152236 h 606722"/>
                <a:gd name="connsiteX11" fmla="*/ 152466 w 607639"/>
                <a:gd name="connsiteY11" fmla="*/ 303317 h 606722"/>
                <a:gd name="connsiteX12" fmla="*/ 303775 w 607639"/>
                <a:gd name="connsiteY12" fmla="*/ 454486 h 606722"/>
                <a:gd name="connsiteX13" fmla="*/ 455173 w 607639"/>
                <a:gd name="connsiteY13" fmla="*/ 303317 h 606722"/>
                <a:gd name="connsiteX14" fmla="*/ 303775 w 607639"/>
                <a:gd name="connsiteY14" fmla="*/ 152236 h 606722"/>
                <a:gd name="connsiteX15" fmla="*/ 270042 w 607639"/>
                <a:gd name="connsiteY15" fmla="*/ 0 h 606722"/>
                <a:gd name="connsiteX16" fmla="*/ 337597 w 607639"/>
                <a:gd name="connsiteY16" fmla="*/ 0 h 606722"/>
                <a:gd name="connsiteX17" fmla="*/ 361628 w 607639"/>
                <a:gd name="connsiteY17" fmla="*/ 23995 h 606722"/>
                <a:gd name="connsiteX18" fmla="*/ 337597 w 607639"/>
                <a:gd name="connsiteY18" fmla="*/ 47901 h 606722"/>
                <a:gd name="connsiteX19" fmla="*/ 327806 w 607639"/>
                <a:gd name="connsiteY19" fmla="*/ 47901 h 606722"/>
                <a:gd name="connsiteX20" fmla="*/ 327806 w 607639"/>
                <a:gd name="connsiteY20" fmla="*/ 105756 h 606722"/>
                <a:gd name="connsiteX21" fmla="*/ 426691 w 607639"/>
                <a:gd name="connsiteY21" fmla="*/ 146726 h 606722"/>
                <a:gd name="connsiteX22" fmla="*/ 467723 w 607639"/>
                <a:gd name="connsiteY22" fmla="*/ 105756 h 606722"/>
                <a:gd name="connsiteX23" fmla="*/ 460780 w 607639"/>
                <a:gd name="connsiteY23" fmla="*/ 98913 h 606722"/>
                <a:gd name="connsiteX24" fmla="*/ 460780 w 607639"/>
                <a:gd name="connsiteY24" fmla="*/ 64965 h 606722"/>
                <a:gd name="connsiteX25" fmla="*/ 494691 w 607639"/>
                <a:gd name="connsiteY25" fmla="*/ 64965 h 606722"/>
                <a:gd name="connsiteX26" fmla="*/ 530382 w 607639"/>
                <a:gd name="connsiteY26" fmla="*/ 100602 h 606722"/>
                <a:gd name="connsiteX27" fmla="*/ 531094 w 607639"/>
                <a:gd name="connsiteY27" fmla="*/ 101313 h 606722"/>
                <a:gd name="connsiteX28" fmla="*/ 537414 w 607639"/>
                <a:gd name="connsiteY28" fmla="*/ 107534 h 606722"/>
                <a:gd name="connsiteX29" fmla="*/ 537770 w 607639"/>
                <a:gd name="connsiteY29" fmla="*/ 107978 h 606722"/>
                <a:gd name="connsiteX30" fmla="*/ 537948 w 607639"/>
                <a:gd name="connsiteY30" fmla="*/ 108156 h 606722"/>
                <a:gd name="connsiteX31" fmla="*/ 538482 w 607639"/>
                <a:gd name="connsiteY31" fmla="*/ 108689 h 606722"/>
                <a:gd name="connsiteX32" fmla="*/ 538215 w 607639"/>
                <a:gd name="connsiteY32" fmla="*/ 108423 h 606722"/>
                <a:gd name="connsiteX33" fmla="*/ 538749 w 607639"/>
                <a:gd name="connsiteY33" fmla="*/ 108867 h 606722"/>
                <a:gd name="connsiteX34" fmla="*/ 539105 w 607639"/>
                <a:gd name="connsiteY34" fmla="*/ 109311 h 606722"/>
                <a:gd name="connsiteX35" fmla="*/ 542487 w 607639"/>
                <a:gd name="connsiteY35" fmla="*/ 112688 h 606722"/>
                <a:gd name="connsiteX36" fmla="*/ 542487 w 607639"/>
                <a:gd name="connsiteY36" fmla="*/ 146637 h 606722"/>
                <a:gd name="connsiteX37" fmla="*/ 508576 w 607639"/>
                <a:gd name="connsiteY37" fmla="*/ 146637 h 606722"/>
                <a:gd name="connsiteX38" fmla="*/ 501634 w 607639"/>
                <a:gd name="connsiteY38" fmla="*/ 139705 h 606722"/>
                <a:gd name="connsiteX39" fmla="*/ 460691 w 607639"/>
                <a:gd name="connsiteY39" fmla="*/ 180675 h 606722"/>
                <a:gd name="connsiteX40" fmla="*/ 501723 w 607639"/>
                <a:gd name="connsiteY40" fmla="*/ 279410 h 606722"/>
                <a:gd name="connsiteX41" fmla="*/ 559576 w 607639"/>
                <a:gd name="connsiteY41" fmla="*/ 279410 h 606722"/>
                <a:gd name="connsiteX42" fmla="*/ 559576 w 607639"/>
                <a:gd name="connsiteY42" fmla="*/ 269634 h 606722"/>
                <a:gd name="connsiteX43" fmla="*/ 583608 w 607639"/>
                <a:gd name="connsiteY43" fmla="*/ 245639 h 606722"/>
                <a:gd name="connsiteX44" fmla="*/ 607639 w 607639"/>
                <a:gd name="connsiteY44" fmla="*/ 269634 h 606722"/>
                <a:gd name="connsiteX45" fmla="*/ 607639 w 607639"/>
                <a:gd name="connsiteY45" fmla="*/ 337088 h 606722"/>
                <a:gd name="connsiteX46" fmla="*/ 583608 w 607639"/>
                <a:gd name="connsiteY46" fmla="*/ 361083 h 606722"/>
                <a:gd name="connsiteX47" fmla="*/ 559576 w 607639"/>
                <a:gd name="connsiteY47" fmla="*/ 337088 h 606722"/>
                <a:gd name="connsiteX48" fmla="*/ 559576 w 607639"/>
                <a:gd name="connsiteY48" fmla="*/ 327312 h 606722"/>
                <a:gd name="connsiteX49" fmla="*/ 501723 w 607639"/>
                <a:gd name="connsiteY49" fmla="*/ 327312 h 606722"/>
                <a:gd name="connsiteX50" fmla="*/ 460691 w 607639"/>
                <a:gd name="connsiteY50" fmla="*/ 426047 h 606722"/>
                <a:gd name="connsiteX51" fmla="*/ 501634 w 607639"/>
                <a:gd name="connsiteY51" fmla="*/ 467017 h 606722"/>
                <a:gd name="connsiteX52" fmla="*/ 508576 w 607639"/>
                <a:gd name="connsiteY52" fmla="*/ 460085 h 606722"/>
                <a:gd name="connsiteX53" fmla="*/ 542487 w 607639"/>
                <a:gd name="connsiteY53" fmla="*/ 460085 h 606722"/>
                <a:gd name="connsiteX54" fmla="*/ 542487 w 607639"/>
                <a:gd name="connsiteY54" fmla="*/ 493945 h 606722"/>
                <a:gd name="connsiteX55" fmla="*/ 518990 w 607639"/>
                <a:gd name="connsiteY55" fmla="*/ 517496 h 606722"/>
                <a:gd name="connsiteX56" fmla="*/ 494691 w 607639"/>
                <a:gd name="connsiteY56" fmla="*/ 541668 h 606722"/>
                <a:gd name="connsiteX57" fmla="*/ 460780 w 607639"/>
                <a:gd name="connsiteY57" fmla="*/ 541668 h 606722"/>
                <a:gd name="connsiteX58" fmla="*/ 460780 w 607639"/>
                <a:gd name="connsiteY58" fmla="*/ 507809 h 606722"/>
                <a:gd name="connsiteX59" fmla="*/ 467723 w 607639"/>
                <a:gd name="connsiteY59" fmla="*/ 500877 h 606722"/>
                <a:gd name="connsiteX60" fmla="*/ 426691 w 607639"/>
                <a:gd name="connsiteY60" fmla="*/ 459996 h 606722"/>
                <a:gd name="connsiteX61" fmla="*/ 327806 w 607639"/>
                <a:gd name="connsiteY61" fmla="*/ 500966 h 606722"/>
                <a:gd name="connsiteX62" fmla="*/ 327806 w 607639"/>
                <a:gd name="connsiteY62" fmla="*/ 558732 h 606722"/>
                <a:gd name="connsiteX63" fmla="*/ 337597 w 607639"/>
                <a:gd name="connsiteY63" fmla="*/ 558732 h 606722"/>
                <a:gd name="connsiteX64" fmla="*/ 361628 w 607639"/>
                <a:gd name="connsiteY64" fmla="*/ 582727 h 606722"/>
                <a:gd name="connsiteX65" fmla="*/ 337597 w 607639"/>
                <a:gd name="connsiteY65" fmla="*/ 606722 h 606722"/>
                <a:gd name="connsiteX66" fmla="*/ 270042 w 607639"/>
                <a:gd name="connsiteY66" fmla="*/ 606722 h 606722"/>
                <a:gd name="connsiteX67" fmla="*/ 246011 w 607639"/>
                <a:gd name="connsiteY67" fmla="*/ 582727 h 606722"/>
                <a:gd name="connsiteX68" fmla="*/ 270042 w 607639"/>
                <a:gd name="connsiteY68" fmla="*/ 558732 h 606722"/>
                <a:gd name="connsiteX69" fmla="*/ 279833 w 607639"/>
                <a:gd name="connsiteY69" fmla="*/ 558732 h 606722"/>
                <a:gd name="connsiteX70" fmla="*/ 279833 w 607639"/>
                <a:gd name="connsiteY70" fmla="*/ 500966 h 606722"/>
                <a:gd name="connsiteX71" fmla="*/ 180948 w 607639"/>
                <a:gd name="connsiteY71" fmla="*/ 459996 h 606722"/>
                <a:gd name="connsiteX72" fmla="*/ 139916 w 607639"/>
                <a:gd name="connsiteY72" fmla="*/ 500877 h 606722"/>
                <a:gd name="connsiteX73" fmla="*/ 146859 w 607639"/>
                <a:gd name="connsiteY73" fmla="*/ 507809 h 606722"/>
                <a:gd name="connsiteX74" fmla="*/ 146859 w 607639"/>
                <a:gd name="connsiteY74" fmla="*/ 541668 h 606722"/>
                <a:gd name="connsiteX75" fmla="*/ 112859 w 607639"/>
                <a:gd name="connsiteY75" fmla="*/ 541668 h 606722"/>
                <a:gd name="connsiteX76" fmla="*/ 77257 w 607639"/>
                <a:gd name="connsiteY76" fmla="*/ 506120 h 606722"/>
                <a:gd name="connsiteX77" fmla="*/ 68534 w 607639"/>
                <a:gd name="connsiteY77" fmla="*/ 497411 h 606722"/>
                <a:gd name="connsiteX78" fmla="*/ 65063 w 607639"/>
                <a:gd name="connsiteY78" fmla="*/ 493945 h 606722"/>
                <a:gd name="connsiteX79" fmla="*/ 65063 w 607639"/>
                <a:gd name="connsiteY79" fmla="*/ 460085 h 606722"/>
                <a:gd name="connsiteX80" fmla="*/ 99063 w 607639"/>
                <a:gd name="connsiteY80" fmla="*/ 460085 h 606722"/>
                <a:gd name="connsiteX81" fmla="*/ 105916 w 607639"/>
                <a:gd name="connsiteY81" fmla="*/ 467017 h 606722"/>
                <a:gd name="connsiteX82" fmla="*/ 146948 w 607639"/>
                <a:gd name="connsiteY82" fmla="*/ 426047 h 606722"/>
                <a:gd name="connsiteX83" fmla="*/ 105916 w 607639"/>
                <a:gd name="connsiteY83" fmla="*/ 327312 h 606722"/>
                <a:gd name="connsiteX84" fmla="*/ 47974 w 607639"/>
                <a:gd name="connsiteY84" fmla="*/ 327312 h 606722"/>
                <a:gd name="connsiteX85" fmla="*/ 47974 w 607639"/>
                <a:gd name="connsiteY85" fmla="*/ 337088 h 606722"/>
                <a:gd name="connsiteX86" fmla="*/ 24031 w 607639"/>
                <a:gd name="connsiteY86" fmla="*/ 361083 h 606722"/>
                <a:gd name="connsiteX87" fmla="*/ 0 w 607639"/>
                <a:gd name="connsiteY87" fmla="*/ 337088 h 606722"/>
                <a:gd name="connsiteX88" fmla="*/ 0 w 607639"/>
                <a:gd name="connsiteY88" fmla="*/ 269634 h 606722"/>
                <a:gd name="connsiteX89" fmla="*/ 24031 w 607639"/>
                <a:gd name="connsiteY89" fmla="*/ 245639 h 606722"/>
                <a:gd name="connsiteX90" fmla="*/ 47974 w 607639"/>
                <a:gd name="connsiteY90" fmla="*/ 269634 h 606722"/>
                <a:gd name="connsiteX91" fmla="*/ 47974 w 607639"/>
                <a:gd name="connsiteY91" fmla="*/ 279410 h 606722"/>
                <a:gd name="connsiteX92" fmla="*/ 105916 w 607639"/>
                <a:gd name="connsiteY92" fmla="*/ 279410 h 606722"/>
                <a:gd name="connsiteX93" fmla="*/ 146948 w 607639"/>
                <a:gd name="connsiteY93" fmla="*/ 180675 h 606722"/>
                <a:gd name="connsiteX94" fmla="*/ 105916 w 607639"/>
                <a:gd name="connsiteY94" fmla="*/ 139705 h 606722"/>
                <a:gd name="connsiteX95" fmla="*/ 99063 w 607639"/>
                <a:gd name="connsiteY95" fmla="*/ 146637 h 606722"/>
                <a:gd name="connsiteX96" fmla="*/ 65063 w 607639"/>
                <a:gd name="connsiteY96" fmla="*/ 146637 h 606722"/>
                <a:gd name="connsiteX97" fmla="*/ 65063 w 607639"/>
                <a:gd name="connsiteY97" fmla="*/ 112688 h 606722"/>
                <a:gd name="connsiteX98" fmla="*/ 106450 w 607639"/>
                <a:gd name="connsiteY98" fmla="*/ 71452 h 606722"/>
                <a:gd name="connsiteX99" fmla="*/ 112859 w 607639"/>
                <a:gd name="connsiteY99" fmla="*/ 64965 h 606722"/>
                <a:gd name="connsiteX100" fmla="*/ 146859 w 607639"/>
                <a:gd name="connsiteY100" fmla="*/ 64965 h 606722"/>
                <a:gd name="connsiteX101" fmla="*/ 146859 w 607639"/>
                <a:gd name="connsiteY101" fmla="*/ 98913 h 606722"/>
                <a:gd name="connsiteX102" fmla="*/ 139916 w 607639"/>
                <a:gd name="connsiteY102" fmla="*/ 105756 h 606722"/>
                <a:gd name="connsiteX103" fmla="*/ 180948 w 607639"/>
                <a:gd name="connsiteY103" fmla="*/ 146726 h 606722"/>
                <a:gd name="connsiteX104" fmla="*/ 279833 w 607639"/>
                <a:gd name="connsiteY104" fmla="*/ 105756 h 606722"/>
                <a:gd name="connsiteX105" fmla="*/ 279833 w 607639"/>
                <a:gd name="connsiteY105" fmla="*/ 47901 h 606722"/>
                <a:gd name="connsiteX106" fmla="*/ 270042 w 607639"/>
                <a:gd name="connsiteY106" fmla="*/ 47901 h 606722"/>
                <a:gd name="connsiteX107" fmla="*/ 246011 w 607639"/>
                <a:gd name="connsiteY107" fmla="*/ 23995 h 606722"/>
                <a:gd name="connsiteX108" fmla="*/ 270042 w 607639"/>
                <a:gd name="connsiteY10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07639" h="606722">
                  <a:moveTo>
                    <a:pt x="347041" y="313875"/>
                  </a:moveTo>
                  <a:cubicBezTo>
                    <a:pt x="365085" y="313875"/>
                    <a:pt x="379713" y="328487"/>
                    <a:pt x="379713" y="346512"/>
                  </a:cubicBezTo>
                  <a:cubicBezTo>
                    <a:pt x="379713" y="364537"/>
                    <a:pt x="365085" y="379149"/>
                    <a:pt x="347041" y="379149"/>
                  </a:cubicBezTo>
                  <a:cubicBezTo>
                    <a:pt x="328997" y="379149"/>
                    <a:pt x="314369" y="364537"/>
                    <a:pt x="314369" y="346512"/>
                  </a:cubicBezTo>
                  <a:cubicBezTo>
                    <a:pt x="314369" y="328487"/>
                    <a:pt x="328997" y="313875"/>
                    <a:pt x="347041" y="313875"/>
                  </a:cubicBezTo>
                  <a:close/>
                  <a:moveTo>
                    <a:pt x="260563" y="213037"/>
                  </a:moveTo>
                  <a:cubicBezTo>
                    <a:pt x="289773" y="213037"/>
                    <a:pt x="313452" y="236685"/>
                    <a:pt x="313452" y="265856"/>
                  </a:cubicBezTo>
                  <a:cubicBezTo>
                    <a:pt x="313452" y="295027"/>
                    <a:pt x="289773" y="318675"/>
                    <a:pt x="260563" y="318675"/>
                  </a:cubicBezTo>
                  <a:cubicBezTo>
                    <a:pt x="231353" y="318675"/>
                    <a:pt x="207674" y="295027"/>
                    <a:pt x="207674" y="265856"/>
                  </a:cubicBezTo>
                  <a:cubicBezTo>
                    <a:pt x="207674" y="236685"/>
                    <a:pt x="231353" y="213037"/>
                    <a:pt x="260563" y="213037"/>
                  </a:cubicBezTo>
                  <a:close/>
                  <a:moveTo>
                    <a:pt x="303775" y="152236"/>
                  </a:moveTo>
                  <a:cubicBezTo>
                    <a:pt x="220377" y="152236"/>
                    <a:pt x="152466" y="220045"/>
                    <a:pt x="152466" y="303317"/>
                  </a:cubicBezTo>
                  <a:cubicBezTo>
                    <a:pt x="152466" y="386678"/>
                    <a:pt x="220377" y="454486"/>
                    <a:pt x="303775" y="454486"/>
                  </a:cubicBezTo>
                  <a:cubicBezTo>
                    <a:pt x="387262" y="454486"/>
                    <a:pt x="455173" y="386678"/>
                    <a:pt x="455173" y="303317"/>
                  </a:cubicBezTo>
                  <a:cubicBezTo>
                    <a:pt x="455173" y="220045"/>
                    <a:pt x="387262" y="152236"/>
                    <a:pt x="303775" y="152236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50859" y="0"/>
                    <a:pt x="361628" y="10753"/>
                    <a:pt x="361628" y="23995"/>
                  </a:cubicBezTo>
                  <a:cubicBezTo>
                    <a:pt x="361628" y="37237"/>
                    <a:pt x="350859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3" y="110200"/>
                    <a:pt x="398744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51435" y="89493"/>
                    <a:pt x="451435" y="74385"/>
                    <a:pt x="460780" y="64965"/>
                  </a:cubicBezTo>
                  <a:cubicBezTo>
                    <a:pt x="470126" y="55633"/>
                    <a:pt x="485346" y="55633"/>
                    <a:pt x="494691" y="64965"/>
                  </a:cubicBezTo>
                  <a:lnTo>
                    <a:pt x="530382" y="100602"/>
                  </a:lnTo>
                  <a:lnTo>
                    <a:pt x="531094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51922" y="122109"/>
                    <a:pt x="551922" y="137217"/>
                    <a:pt x="542487" y="146637"/>
                  </a:cubicBezTo>
                  <a:cubicBezTo>
                    <a:pt x="533142" y="155969"/>
                    <a:pt x="517922" y="155969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7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56393"/>
                    <a:pt x="570346" y="245639"/>
                    <a:pt x="583608" y="245639"/>
                  </a:cubicBezTo>
                  <a:cubicBezTo>
                    <a:pt x="596869" y="245639"/>
                    <a:pt x="607639" y="256393"/>
                    <a:pt x="607639" y="269634"/>
                  </a:cubicBezTo>
                  <a:lnTo>
                    <a:pt x="607639" y="337088"/>
                  </a:lnTo>
                  <a:cubicBezTo>
                    <a:pt x="607639" y="350329"/>
                    <a:pt x="596869" y="361083"/>
                    <a:pt x="583608" y="361083"/>
                  </a:cubicBezTo>
                  <a:cubicBezTo>
                    <a:pt x="570346" y="361083"/>
                    <a:pt x="559576" y="350329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7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17922" y="450753"/>
                    <a:pt x="533142" y="450753"/>
                    <a:pt x="542487" y="460085"/>
                  </a:cubicBezTo>
                  <a:cubicBezTo>
                    <a:pt x="551922" y="469416"/>
                    <a:pt x="551922" y="484613"/>
                    <a:pt x="542487" y="493945"/>
                  </a:cubicBezTo>
                  <a:cubicBezTo>
                    <a:pt x="512759" y="523717"/>
                    <a:pt x="518456" y="518029"/>
                    <a:pt x="518990" y="517496"/>
                  </a:cubicBezTo>
                  <a:cubicBezTo>
                    <a:pt x="518545" y="517940"/>
                    <a:pt x="514272" y="522206"/>
                    <a:pt x="494691" y="541668"/>
                  </a:cubicBezTo>
                  <a:cubicBezTo>
                    <a:pt x="485346" y="551089"/>
                    <a:pt x="470126" y="551089"/>
                    <a:pt x="460780" y="541668"/>
                  </a:cubicBezTo>
                  <a:cubicBezTo>
                    <a:pt x="451435" y="532337"/>
                    <a:pt x="451435" y="517140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4" y="481858"/>
                    <a:pt x="364833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50859" y="558732"/>
                    <a:pt x="361628" y="569485"/>
                    <a:pt x="361628" y="582727"/>
                  </a:cubicBezTo>
                  <a:cubicBezTo>
                    <a:pt x="361628" y="595969"/>
                    <a:pt x="350859" y="606722"/>
                    <a:pt x="337597" y="606722"/>
                  </a:cubicBezTo>
                  <a:lnTo>
                    <a:pt x="270042" y="606722"/>
                  </a:lnTo>
                  <a:cubicBezTo>
                    <a:pt x="256780" y="606722"/>
                    <a:pt x="246011" y="595969"/>
                    <a:pt x="246011" y="582727"/>
                  </a:cubicBezTo>
                  <a:cubicBezTo>
                    <a:pt x="246011" y="569485"/>
                    <a:pt x="256780" y="558732"/>
                    <a:pt x="270042" y="558732"/>
                  </a:cubicBezTo>
                  <a:lnTo>
                    <a:pt x="279833" y="558732"/>
                  </a:lnTo>
                  <a:lnTo>
                    <a:pt x="279833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56204" y="517140"/>
                    <a:pt x="156204" y="532337"/>
                    <a:pt x="146859" y="541668"/>
                  </a:cubicBezTo>
                  <a:cubicBezTo>
                    <a:pt x="137424" y="551089"/>
                    <a:pt x="122293" y="551089"/>
                    <a:pt x="112859" y="541668"/>
                  </a:cubicBezTo>
                  <a:lnTo>
                    <a:pt x="77257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55717" y="484613"/>
                    <a:pt x="55717" y="469416"/>
                    <a:pt x="65063" y="460085"/>
                  </a:cubicBezTo>
                  <a:cubicBezTo>
                    <a:pt x="74497" y="450753"/>
                    <a:pt x="89628" y="450753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7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50329"/>
                    <a:pt x="37293" y="361083"/>
                    <a:pt x="24031" y="361083"/>
                  </a:cubicBezTo>
                  <a:cubicBezTo>
                    <a:pt x="10770" y="361083"/>
                    <a:pt x="0" y="350329"/>
                    <a:pt x="0" y="337088"/>
                  </a:cubicBezTo>
                  <a:lnTo>
                    <a:pt x="0" y="269634"/>
                  </a:lnTo>
                  <a:cubicBezTo>
                    <a:pt x="0" y="256393"/>
                    <a:pt x="10770" y="245639"/>
                    <a:pt x="24031" y="245639"/>
                  </a:cubicBezTo>
                  <a:cubicBezTo>
                    <a:pt x="37293" y="245639"/>
                    <a:pt x="47974" y="256393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7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89628" y="155969"/>
                    <a:pt x="74497" y="155969"/>
                    <a:pt x="65063" y="146637"/>
                  </a:cubicBezTo>
                  <a:cubicBezTo>
                    <a:pt x="55717" y="137217"/>
                    <a:pt x="55717" y="122109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22293" y="55633"/>
                    <a:pt x="137424" y="55633"/>
                    <a:pt x="146859" y="64965"/>
                  </a:cubicBezTo>
                  <a:cubicBezTo>
                    <a:pt x="156204" y="74385"/>
                    <a:pt x="156204" y="89493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3" y="105756"/>
                  </a:cubicBezTo>
                  <a:lnTo>
                    <a:pt x="279833" y="47901"/>
                  </a:lnTo>
                  <a:lnTo>
                    <a:pt x="270042" y="47901"/>
                  </a:lnTo>
                  <a:cubicBezTo>
                    <a:pt x="256780" y="47901"/>
                    <a:pt x="246011" y="37237"/>
                    <a:pt x="246011" y="23995"/>
                  </a:cubicBezTo>
                  <a:cubicBezTo>
                    <a:pt x="246011" y="10753"/>
                    <a:pt x="256780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55239F8-3FAA-440C-9B42-9B892B18091A}"/>
              </a:ext>
            </a:extLst>
          </p:cNvPr>
          <p:cNvCxnSpPr>
            <a:cxnSpLocks/>
          </p:cNvCxnSpPr>
          <p:nvPr userDrawn="1"/>
        </p:nvCxnSpPr>
        <p:spPr>
          <a:xfrm>
            <a:off x="650931" y="852684"/>
            <a:ext cx="108679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55CF6723-F842-49EC-9EDA-CB65B123A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962" y="29237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（无主副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56E87B7-88F3-4BC8-A9AA-351B70D97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文本占位符 67">
            <a:extLst>
              <a:ext uri="{FF2B5EF4-FFF2-40B4-BE49-F238E27FC236}">
                <a16:creationId xmlns:a16="http://schemas.microsoft.com/office/drawing/2014/main" id="{60F93DEA-A852-4B06-9273-376E9E5D4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6933" y="347251"/>
            <a:ext cx="8920029" cy="402291"/>
          </a:xfrm>
          <a:prstGeom prst="rect">
            <a:avLst/>
          </a:prstGeom>
        </p:spPr>
        <p:txBody>
          <a:bodyPr lIns="0" bIns="4680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请输入你的章节标题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F0CAFD6-6859-48A0-B647-EC04766BC145}"/>
              </a:ext>
            </a:extLst>
          </p:cNvPr>
          <p:cNvGrpSpPr>
            <a:grpSpLocks/>
          </p:cNvGrpSpPr>
          <p:nvPr userDrawn="1"/>
        </p:nvGrpSpPr>
        <p:grpSpPr>
          <a:xfrm>
            <a:off x="660400" y="344681"/>
            <a:ext cx="384771" cy="384771"/>
            <a:chOff x="669869" y="597306"/>
            <a:chExt cx="409972" cy="409973"/>
          </a:xfrm>
        </p:grpSpPr>
        <p:sp>
          <p:nvSpPr>
            <p:cNvPr id="17" name="íṥļîḓê">
              <a:extLst>
                <a:ext uri="{FF2B5EF4-FFF2-40B4-BE49-F238E27FC236}">
                  <a16:creationId xmlns:a16="http://schemas.microsoft.com/office/drawing/2014/main" id="{DD380385-267C-4C68-8797-27D95B0C476A}"/>
                </a:ext>
              </a:extLst>
            </p:cNvPr>
            <p:cNvSpPr/>
            <p:nvPr/>
          </p:nvSpPr>
          <p:spPr>
            <a:xfrm>
              <a:off x="669869" y="597306"/>
              <a:ext cx="409972" cy="409973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íṥlíḓê">
              <a:extLst>
                <a:ext uri="{FF2B5EF4-FFF2-40B4-BE49-F238E27FC236}">
                  <a16:creationId xmlns:a16="http://schemas.microsoft.com/office/drawing/2014/main" id="{7CA06D33-C027-41A7-9B36-AEDAEBA953FA}"/>
                </a:ext>
              </a:extLst>
            </p:cNvPr>
            <p:cNvSpPr/>
            <p:nvPr/>
          </p:nvSpPr>
          <p:spPr>
            <a:xfrm>
              <a:off x="707772" y="635208"/>
              <a:ext cx="334166" cy="3341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ïśļiḑé">
              <a:extLst>
                <a:ext uri="{FF2B5EF4-FFF2-40B4-BE49-F238E27FC236}">
                  <a16:creationId xmlns:a16="http://schemas.microsoft.com/office/drawing/2014/main" id="{92E4DD16-C3C0-4839-9EE8-212DF69DE59D}"/>
                </a:ext>
              </a:extLst>
            </p:cNvPr>
            <p:cNvSpPr/>
            <p:nvPr/>
          </p:nvSpPr>
          <p:spPr>
            <a:xfrm>
              <a:off x="772089" y="699681"/>
              <a:ext cx="205530" cy="205219"/>
            </a:xfrm>
            <a:custGeom>
              <a:avLst/>
              <a:gdLst>
                <a:gd name="connsiteX0" fmla="*/ 347041 w 607639"/>
                <a:gd name="connsiteY0" fmla="*/ 313875 h 606722"/>
                <a:gd name="connsiteX1" fmla="*/ 379713 w 607639"/>
                <a:gd name="connsiteY1" fmla="*/ 346512 h 606722"/>
                <a:gd name="connsiteX2" fmla="*/ 347041 w 607639"/>
                <a:gd name="connsiteY2" fmla="*/ 379149 h 606722"/>
                <a:gd name="connsiteX3" fmla="*/ 314369 w 607639"/>
                <a:gd name="connsiteY3" fmla="*/ 346512 h 606722"/>
                <a:gd name="connsiteX4" fmla="*/ 347041 w 607639"/>
                <a:gd name="connsiteY4" fmla="*/ 313875 h 606722"/>
                <a:gd name="connsiteX5" fmla="*/ 260563 w 607639"/>
                <a:gd name="connsiteY5" fmla="*/ 213037 h 606722"/>
                <a:gd name="connsiteX6" fmla="*/ 313452 w 607639"/>
                <a:gd name="connsiteY6" fmla="*/ 265856 h 606722"/>
                <a:gd name="connsiteX7" fmla="*/ 260563 w 607639"/>
                <a:gd name="connsiteY7" fmla="*/ 318675 h 606722"/>
                <a:gd name="connsiteX8" fmla="*/ 207674 w 607639"/>
                <a:gd name="connsiteY8" fmla="*/ 265856 h 606722"/>
                <a:gd name="connsiteX9" fmla="*/ 260563 w 607639"/>
                <a:gd name="connsiteY9" fmla="*/ 213037 h 606722"/>
                <a:gd name="connsiteX10" fmla="*/ 303775 w 607639"/>
                <a:gd name="connsiteY10" fmla="*/ 152236 h 606722"/>
                <a:gd name="connsiteX11" fmla="*/ 152466 w 607639"/>
                <a:gd name="connsiteY11" fmla="*/ 303317 h 606722"/>
                <a:gd name="connsiteX12" fmla="*/ 303775 w 607639"/>
                <a:gd name="connsiteY12" fmla="*/ 454486 h 606722"/>
                <a:gd name="connsiteX13" fmla="*/ 455173 w 607639"/>
                <a:gd name="connsiteY13" fmla="*/ 303317 h 606722"/>
                <a:gd name="connsiteX14" fmla="*/ 303775 w 607639"/>
                <a:gd name="connsiteY14" fmla="*/ 152236 h 606722"/>
                <a:gd name="connsiteX15" fmla="*/ 270042 w 607639"/>
                <a:gd name="connsiteY15" fmla="*/ 0 h 606722"/>
                <a:gd name="connsiteX16" fmla="*/ 337597 w 607639"/>
                <a:gd name="connsiteY16" fmla="*/ 0 h 606722"/>
                <a:gd name="connsiteX17" fmla="*/ 361628 w 607639"/>
                <a:gd name="connsiteY17" fmla="*/ 23995 h 606722"/>
                <a:gd name="connsiteX18" fmla="*/ 337597 w 607639"/>
                <a:gd name="connsiteY18" fmla="*/ 47901 h 606722"/>
                <a:gd name="connsiteX19" fmla="*/ 327806 w 607639"/>
                <a:gd name="connsiteY19" fmla="*/ 47901 h 606722"/>
                <a:gd name="connsiteX20" fmla="*/ 327806 w 607639"/>
                <a:gd name="connsiteY20" fmla="*/ 105756 h 606722"/>
                <a:gd name="connsiteX21" fmla="*/ 426691 w 607639"/>
                <a:gd name="connsiteY21" fmla="*/ 146726 h 606722"/>
                <a:gd name="connsiteX22" fmla="*/ 467723 w 607639"/>
                <a:gd name="connsiteY22" fmla="*/ 105756 h 606722"/>
                <a:gd name="connsiteX23" fmla="*/ 460780 w 607639"/>
                <a:gd name="connsiteY23" fmla="*/ 98913 h 606722"/>
                <a:gd name="connsiteX24" fmla="*/ 460780 w 607639"/>
                <a:gd name="connsiteY24" fmla="*/ 64965 h 606722"/>
                <a:gd name="connsiteX25" fmla="*/ 494691 w 607639"/>
                <a:gd name="connsiteY25" fmla="*/ 64965 h 606722"/>
                <a:gd name="connsiteX26" fmla="*/ 530382 w 607639"/>
                <a:gd name="connsiteY26" fmla="*/ 100602 h 606722"/>
                <a:gd name="connsiteX27" fmla="*/ 531094 w 607639"/>
                <a:gd name="connsiteY27" fmla="*/ 101313 h 606722"/>
                <a:gd name="connsiteX28" fmla="*/ 537414 w 607639"/>
                <a:gd name="connsiteY28" fmla="*/ 107534 h 606722"/>
                <a:gd name="connsiteX29" fmla="*/ 537770 w 607639"/>
                <a:gd name="connsiteY29" fmla="*/ 107978 h 606722"/>
                <a:gd name="connsiteX30" fmla="*/ 537948 w 607639"/>
                <a:gd name="connsiteY30" fmla="*/ 108156 h 606722"/>
                <a:gd name="connsiteX31" fmla="*/ 538482 w 607639"/>
                <a:gd name="connsiteY31" fmla="*/ 108689 h 606722"/>
                <a:gd name="connsiteX32" fmla="*/ 538215 w 607639"/>
                <a:gd name="connsiteY32" fmla="*/ 108423 h 606722"/>
                <a:gd name="connsiteX33" fmla="*/ 538749 w 607639"/>
                <a:gd name="connsiteY33" fmla="*/ 108867 h 606722"/>
                <a:gd name="connsiteX34" fmla="*/ 539105 w 607639"/>
                <a:gd name="connsiteY34" fmla="*/ 109311 h 606722"/>
                <a:gd name="connsiteX35" fmla="*/ 542487 w 607639"/>
                <a:gd name="connsiteY35" fmla="*/ 112688 h 606722"/>
                <a:gd name="connsiteX36" fmla="*/ 542487 w 607639"/>
                <a:gd name="connsiteY36" fmla="*/ 146637 h 606722"/>
                <a:gd name="connsiteX37" fmla="*/ 508576 w 607639"/>
                <a:gd name="connsiteY37" fmla="*/ 146637 h 606722"/>
                <a:gd name="connsiteX38" fmla="*/ 501634 w 607639"/>
                <a:gd name="connsiteY38" fmla="*/ 139705 h 606722"/>
                <a:gd name="connsiteX39" fmla="*/ 460691 w 607639"/>
                <a:gd name="connsiteY39" fmla="*/ 180675 h 606722"/>
                <a:gd name="connsiteX40" fmla="*/ 501723 w 607639"/>
                <a:gd name="connsiteY40" fmla="*/ 279410 h 606722"/>
                <a:gd name="connsiteX41" fmla="*/ 559576 w 607639"/>
                <a:gd name="connsiteY41" fmla="*/ 279410 h 606722"/>
                <a:gd name="connsiteX42" fmla="*/ 559576 w 607639"/>
                <a:gd name="connsiteY42" fmla="*/ 269634 h 606722"/>
                <a:gd name="connsiteX43" fmla="*/ 583608 w 607639"/>
                <a:gd name="connsiteY43" fmla="*/ 245639 h 606722"/>
                <a:gd name="connsiteX44" fmla="*/ 607639 w 607639"/>
                <a:gd name="connsiteY44" fmla="*/ 269634 h 606722"/>
                <a:gd name="connsiteX45" fmla="*/ 607639 w 607639"/>
                <a:gd name="connsiteY45" fmla="*/ 337088 h 606722"/>
                <a:gd name="connsiteX46" fmla="*/ 583608 w 607639"/>
                <a:gd name="connsiteY46" fmla="*/ 361083 h 606722"/>
                <a:gd name="connsiteX47" fmla="*/ 559576 w 607639"/>
                <a:gd name="connsiteY47" fmla="*/ 337088 h 606722"/>
                <a:gd name="connsiteX48" fmla="*/ 559576 w 607639"/>
                <a:gd name="connsiteY48" fmla="*/ 327312 h 606722"/>
                <a:gd name="connsiteX49" fmla="*/ 501723 w 607639"/>
                <a:gd name="connsiteY49" fmla="*/ 327312 h 606722"/>
                <a:gd name="connsiteX50" fmla="*/ 460691 w 607639"/>
                <a:gd name="connsiteY50" fmla="*/ 426047 h 606722"/>
                <a:gd name="connsiteX51" fmla="*/ 501634 w 607639"/>
                <a:gd name="connsiteY51" fmla="*/ 467017 h 606722"/>
                <a:gd name="connsiteX52" fmla="*/ 508576 w 607639"/>
                <a:gd name="connsiteY52" fmla="*/ 460085 h 606722"/>
                <a:gd name="connsiteX53" fmla="*/ 542487 w 607639"/>
                <a:gd name="connsiteY53" fmla="*/ 460085 h 606722"/>
                <a:gd name="connsiteX54" fmla="*/ 542487 w 607639"/>
                <a:gd name="connsiteY54" fmla="*/ 493945 h 606722"/>
                <a:gd name="connsiteX55" fmla="*/ 518990 w 607639"/>
                <a:gd name="connsiteY55" fmla="*/ 517496 h 606722"/>
                <a:gd name="connsiteX56" fmla="*/ 494691 w 607639"/>
                <a:gd name="connsiteY56" fmla="*/ 541668 h 606722"/>
                <a:gd name="connsiteX57" fmla="*/ 460780 w 607639"/>
                <a:gd name="connsiteY57" fmla="*/ 541668 h 606722"/>
                <a:gd name="connsiteX58" fmla="*/ 460780 w 607639"/>
                <a:gd name="connsiteY58" fmla="*/ 507809 h 606722"/>
                <a:gd name="connsiteX59" fmla="*/ 467723 w 607639"/>
                <a:gd name="connsiteY59" fmla="*/ 500877 h 606722"/>
                <a:gd name="connsiteX60" fmla="*/ 426691 w 607639"/>
                <a:gd name="connsiteY60" fmla="*/ 459996 h 606722"/>
                <a:gd name="connsiteX61" fmla="*/ 327806 w 607639"/>
                <a:gd name="connsiteY61" fmla="*/ 500966 h 606722"/>
                <a:gd name="connsiteX62" fmla="*/ 327806 w 607639"/>
                <a:gd name="connsiteY62" fmla="*/ 558732 h 606722"/>
                <a:gd name="connsiteX63" fmla="*/ 337597 w 607639"/>
                <a:gd name="connsiteY63" fmla="*/ 558732 h 606722"/>
                <a:gd name="connsiteX64" fmla="*/ 361628 w 607639"/>
                <a:gd name="connsiteY64" fmla="*/ 582727 h 606722"/>
                <a:gd name="connsiteX65" fmla="*/ 337597 w 607639"/>
                <a:gd name="connsiteY65" fmla="*/ 606722 h 606722"/>
                <a:gd name="connsiteX66" fmla="*/ 270042 w 607639"/>
                <a:gd name="connsiteY66" fmla="*/ 606722 h 606722"/>
                <a:gd name="connsiteX67" fmla="*/ 246011 w 607639"/>
                <a:gd name="connsiteY67" fmla="*/ 582727 h 606722"/>
                <a:gd name="connsiteX68" fmla="*/ 270042 w 607639"/>
                <a:gd name="connsiteY68" fmla="*/ 558732 h 606722"/>
                <a:gd name="connsiteX69" fmla="*/ 279833 w 607639"/>
                <a:gd name="connsiteY69" fmla="*/ 558732 h 606722"/>
                <a:gd name="connsiteX70" fmla="*/ 279833 w 607639"/>
                <a:gd name="connsiteY70" fmla="*/ 500966 h 606722"/>
                <a:gd name="connsiteX71" fmla="*/ 180948 w 607639"/>
                <a:gd name="connsiteY71" fmla="*/ 459996 h 606722"/>
                <a:gd name="connsiteX72" fmla="*/ 139916 w 607639"/>
                <a:gd name="connsiteY72" fmla="*/ 500877 h 606722"/>
                <a:gd name="connsiteX73" fmla="*/ 146859 w 607639"/>
                <a:gd name="connsiteY73" fmla="*/ 507809 h 606722"/>
                <a:gd name="connsiteX74" fmla="*/ 146859 w 607639"/>
                <a:gd name="connsiteY74" fmla="*/ 541668 h 606722"/>
                <a:gd name="connsiteX75" fmla="*/ 112859 w 607639"/>
                <a:gd name="connsiteY75" fmla="*/ 541668 h 606722"/>
                <a:gd name="connsiteX76" fmla="*/ 77257 w 607639"/>
                <a:gd name="connsiteY76" fmla="*/ 506120 h 606722"/>
                <a:gd name="connsiteX77" fmla="*/ 68534 w 607639"/>
                <a:gd name="connsiteY77" fmla="*/ 497411 h 606722"/>
                <a:gd name="connsiteX78" fmla="*/ 65063 w 607639"/>
                <a:gd name="connsiteY78" fmla="*/ 493945 h 606722"/>
                <a:gd name="connsiteX79" fmla="*/ 65063 w 607639"/>
                <a:gd name="connsiteY79" fmla="*/ 460085 h 606722"/>
                <a:gd name="connsiteX80" fmla="*/ 99063 w 607639"/>
                <a:gd name="connsiteY80" fmla="*/ 460085 h 606722"/>
                <a:gd name="connsiteX81" fmla="*/ 105916 w 607639"/>
                <a:gd name="connsiteY81" fmla="*/ 467017 h 606722"/>
                <a:gd name="connsiteX82" fmla="*/ 146948 w 607639"/>
                <a:gd name="connsiteY82" fmla="*/ 426047 h 606722"/>
                <a:gd name="connsiteX83" fmla="*/ 105916 w 607639"/>
                <a:gd name="connsiteY83" fmla="*/ 327312 h 606722"/>
                <a:gd name="connsiteX84" fmla="*/ 47974 w 607639"/>
                <a:gd name="connsiteY84" fmla="*/ 327312 h 606722"/>
                <a:gd name="connsiteX85" fmla="*/ 47974 w 607639"/>
                <a:gd name="connsiteY85" fmla="*/ 337088 h 606722"/>
                <a:gd name="connsiteX86" fmla="*/ 24031 w 607639"/>
                <a:gd name="connsiteY86" fmla="*/ 361083 h 606722"/>
                <a:gd name="connsiteX87" fmla="*/ 0 w 607639"/>
                <a:gd name="connsiteY87" fmla="*/ 337088 h 606722"/>
                <a:gd name="connsiteX88" fmla="*/ 0 w 607639"/>
                <a:gd name="connsiteY88" fmla="*/ 269634 h 606722"/>
                <a:gd name="connsiteX89" fmla="*/ 24031 w 607639"/>
                <a:gd name="connsiteY89" fmla="*/ 245639 h 606722"/>
                <a:gd name="connsiteX90" fmla="*/ 47974 w 607639"/>
                <a:gd name="connsiteY90" fmla="*/ 269634 h 606722"/>
                <a:gd name="connsiteX91" fmla="*/ 47974 w 607639"/>
                <a:gd name="connsiteY91" fmla="*/ 279410 h 606722"/>
                <a:gd name="connsiteX92" fmla="*/ 105916 w 607639"/>
                <a:gd name="connsiteY92" fmla="*/ 279410 h 606722"/>
                <a:gd name="connsiteX93" fmla="*/ 146948 w 607639"/>
                <a:gd name="connsiteY93" fmla="*/ 180675 h 606722"/>
                <a:gd name="connsiteX94" fmla="*/ 105916 w 607639"/>
                <a:gd name="connsiteY94" fmla="*/ 139705 h 606722"/>
                <a:gd name="connsiteX95" fmla="*/ 99063 w 607639"/>
                <a:gd name="connsiteY95" fmla="*/ 146637 h 606722"/>
                <a:gd name="connsiteX96" fmla="*/ 65063 w 607639"/>
                <a:gd name="connsiteY96" fmla="*/ 146637 h 606722"/>
                <a:gd name="connsiteX97" fmla="*/ 65063 w 607639"/>
                <a:gd name="connsiteY97" fmla="*/ 112688 h 606722"/>
                <a:gd name="connsiteX98" fmla="*/ 106450 w 607639"/>
                <a:gd name="connsiteY98" fmla="*/ 71452 h 606722"/>
                <a:gd name="connsiteX99" fmla="*/ 112859 w 607639"/>
                <a:gd name="connsiteY99" fmla="*/ 64965 h 606722"/>
                <a:gd name="connsiteX100" fmla="*/ 146859 w 607639"/>
                <a:gd name="connsiteY100" fmla="*/ 64965 h 606722"/>
                <a:gd name="connsiteX101" fmla="*/ 146859 w 607639"/>
                <a:gd name="connsiteY101" fmla="*/ 98913 h 606722"/>
                <a:gd name="connsiteX102" fmla="*/ 139916 w 607639"/>
                <a:gd name="connsiteY102" fmla="*/ 105756 h 606722"/>
                <a:gd name="connsiteX103" fmla="*/ 180948 w 607639"/>
                <a:gd name="connsiteY103" fmla="*/ 146726 h 606722"/>
                <a:gd name="connsiteX104" fmla="*/ 279833 w 607639"/>
                <a:gd name="connsiteY104" fmla="*/ 105756 h 606722"/>
                <a:gd name="connsiteX105" fmla="*/ 279833 w 607639"/>
                <a:gd name="connsiteY105" fmla="*/ 47901 h 606722"/>
                <a:gd name="connsiteX106" fmla="*/ 270042 w 607639"/>
                <a:gd name="connsiteY106" fmla="*/ 47901 h 606722"/>
                <a:gd name="connsiteX107" fmla="*/ 246011 w 607639"/>
                <a:gd name="connsiteY107" fmla="*/ 23995 h 606722"/>
                <a:gd name="connsiteX108" fmla="*/ 270042 w 607639"/>
                <a:gd name="connsiteY10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07639" h="606722">
                  <a:moveTo>
                    <a:pt x="347041" y="313875"/>
                  </a:moveTo>
                  <a:cubicBezTo>
                    <a:pt x="365085" y="313875"/>
                    <a:pt x="379713" y="328487"/>
                    <a:pt x="379713" y="346512"/>
                  </a:cubicBezTo>
                  <a:cubicBezTo>
                    <a:pt x="379713" y="364537"/>
                    <a:pt x="365085" y="379149"/>
                    <a:pt x="347041" y="379149"/>
                  </a:cubicBezTo>
                  <a:cubicBezTo>
                    <a:pt x="328997" y="379149"/>
                    <a:pt x="314369" y="364537"/>
                    <a:pt x="314369" y="346512"/>
                  </a:cubicBezTo>
                  <a:cubicBezTo>
                    <a:pt x="314369" y="328487"/>
                    <a:pt x="328997" y="313875"/>
                    <a:pt x="347041" y="313875"/>
                  </a:cubicBezTo>
                  <a:close/>
                  <a:moveTo>
                    <a:pt x="260563" y="213037"/>
                  </a:moveTo>
                  <a:cubicBezTo>
                    <a:pt x="289773" y="213037"/>
                    <a:pt x="313452" y="236685"/>
                    <a:pt x="313452" y="265856"/>
                  </a:cubicBezTo>
                  <a:cubicBezTo>
                    <a:pt x="313452" y="295027"/>
                    <a:pt x="289773" y="318675"/>
                    <a:pt x="260563" y="318675"/>
                  </a:cubicBezTo>
                  <a:cubicBezTo>
                    <a:pt x="231353" y="318675"/>
                    <a:pt x="207674" y="295027"/>
                    <a:pt x="207674" y="265856"/>
                  </a:cubicBezTo>
                  <a:cubicBezTo>
                    <a:pt x="207674" y="236685"/>
                    <a:pt x="231353" y="213037"/>
                    <a:pt x="260563" y="213037"/>
                  </a:cubicBezTo>
                  <a:close/>
                  <a:moveTo>
                    <a:pt x="303775" y="152236"/>
                  </a:moveTo>
                  <a:cubicBezTo>
                    <a:pt x="220377" y="152236"/>
                    <a:pt x="152466" y="220045"/>
                    <a:pt x="152466" y="303317"/>
                  </a:cubicBezTo>
                  <a:cubicBezTo>
                    <a:pt x="152466" y="386678"/>
                    <a:pt x="220377" y="454486"/>
                    <a:pt x="303775" y="454486"/>
                  </a:cubicBezTo>
                  <a:cubicBezTo>
                    <a:pt x="387262" y="454486"/>
                    <a:pt x="455173" y="386678"/>
                    <a:pt x="455173" y="303317"/>
                  </a:cubicBezTo>
                  <a:cubicBezTo>
                    <a:pt x="455173" y="220045"/>
                    <a:pt x="387262" y="152236"/>
                    <a:pt x="303775" y="152236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50859" y="0"/>
                    <a:pt x="361628" y="10753"/>
                    <a:pt x="361628" y="23995"/>
                  </a:cubicBezTo>
                  <a:cubicBezTo>
                    <a:pt x="361628" y="37237"/>
                    <a:pt x="350859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3" y="110200"/>
                    <a:pt x="398744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51435" y="89493"/>
                    <a:pt x="451435" y="74385"/>
                    <a:pt x="460780" y="64965"/>
                  </a:cubicBezTo>
                  <a:cubicBezTo>
                    <a:pt x="470126" y="55633"/>
                    <a:pt x="485346" y="55633"/>
                    <a:pt x="494691" y="64965"/>
                  </a:cubicBezTo>
                  <a:lnTo>
                    <a:pt x="530382" y="100602"/>
                  </a:lnTo>
                  <a:lnTo>
                    <a:pt x="531094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51922" y="122109"/>
                    <a:pt x="551922" y="137217"/>
                    <a:pt x="542487" y="146637"/>
                  </a:cubicBezTo>
                  <a:cubicBezTo>
                    <a:pt x="533142" y="155969"/>
                    <a:pt x="517922" y="155969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7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56393"/>
                    <a:pt x="570346" y="245639"/>
                    <a:pt x="583608" y="245639"/>
                  </a:cubicBezTo>
                  <a:cubicBezTo>
                    <a:pt x="596869" y="245639"/>
                    <a:pt x="607639" y="256393"/>
                    <a:pt x="607639" y="269634"/>
                  </a:cubicBezTo>
                  <a:lnTo>
                    <a:pt x="607639" y="337088"/>
                  </a:lnTo>
                  <a:cubicBezTo>
                    <a:pt x="607639" y="350329"/>
                    <a:pt x="596869" y="361083"/>
                    <a:pt x="583608" y="361083"/>
                  </a:cubicBezTo>
                  <a:cubicBezTo>
                    <a:pt x="570346" y="361083"/>
                    <a:pt x="559576" y="350329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7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17922" y="450753"/>
                    <a:pt x="533142" y="450753"/>
                    <a:pt x="542487" y="460085"/>
                  </a:cubicBezTo>
                  <a:cubicBezTo>
                    <a:pt x="551922" y="469416"/>
                    <a:pt x="551922" y="484613"/>
                    <a:pt x="542487" y="493945"/>
                  </a:cubicBezTo>
                  <a:cubicBezTo>
                    <a:pt x="512759" y="523717"/>
                    <a:pt x="518456" y="518029"/>
                    <a:pt x="518990" y="517496"/>
                  </a:cubicBezTo>
                  <a:cubicBezTo>
                    <a:pt x="518545" y="517940"/>
                    <a:pt x="514272" y="522206"/>
                    <a:pt x="494691" y="541668"/>
                  </a:cubicBezTo>
                  <a:cubicBezTo>
                    <a:pt x="485346" y="551089"/>
                    <a:pt x="470126" y="551089"/>
                    <a:pt x="460780" y="541668"/>
                  </a:cubicBezTo>
                  <a:cubicBezTo>
                    <a:pt x="451435" y="532337"/>
                    <a:pt x="451435" y="517140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4" y="481858"/>
                    <a:pt x="364833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50859" y="558732"/>
                    <a:pt x="361628" y="569485"/>
                    <a:pt x="361628" y="582727"/>
                  </a:cubicBezTo>
                  <a:cubicBezTo>
                    <a:pt x="361628" y="595969"/>
                    <a:pt x="350859" y="606722"/>
                    <a:pt x="337597" y="606722"/>
                  </a:cubicBezTo>
                  <a:lnTo>
                    <a:pt x="270042" y="606722"/>
                  </a:lnTo>
                  <a:cubicBezTo>
                    <a:pt x="256780" y="606722"/>
                    <a:pt x="246011" y="595969"/>
                    <a:pt x="246011" y="582727"/>
                  </a:cubicBezTo>
                  <a:cubicBezTo>
                    <a:pt x="246011" y="569485"/>
                    <a:pt x="256780" y="558732"/>
                    <a:pt x="270042" y="558732"/>
                  </a:cubicBezTo>
                  <a:lnTo>
                    <a:pt x="279833" y="558732"/>
                  </a:lnTo>
                  <a:lnTo>
                    <a:pt x="279833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56204" y="517140"/>
                    <a:pt x="156204" y="532337"/>
                    <a:pt x="146859" y="541668"/>
                  </a:cubicBezTo>
                  <a:cubicBezTo>
                    <a:pt x="137424" y="551089"/>
                    <a:pt x="122293" y="551089"/>
                    <a:pt x="112859" y="541668"/>
                  </a:cubicBezTo>
                  <a:lnTo>
                    <a:pt x="77257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55717" y="484613"/>
                    <a:pt x="55717" y="469416"/>
                    <a:pt x="65063" y="460085"/>
                  </a:cubicBezTo>
                  <a:cubicBezTo>
                    <a:pt x="74497" y="450753"/>
                    <a:pt x="89628" y="450753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7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50329"/>
                    <a:pt x="37293" y="361083"/>
                    <a:pt x="24031" y="361083"/>
                  </a:cubicBezTo>
                  <a:cubicBezTo>
                    <a:pt x="10770" y="361083"/>
                    <a:pt x="0" y="350329"/>
                    <a:pt x="0" y="337088"/>
                  </a:cubicBezTo>
                  <a:lnTo>
                    <a:pt x="0" y="269634"/>
                  </a:lnTo>
                  <a:cubicBezTo>
                    <a:pt x="0" y="256393"/>
                    <a:pt x="10770" y="245639"/>
                    <a:pt x="24031" y="245639"/>
                  </a:cubicBezTo>
                  <a:cubicBezTo>
                    <a:pt x="37293" y="245639"/>
                    <a:pt x="47974" y="256393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7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89628" y="155969"/>
                    <a:pt x="74497" y="155969"/>
                    <a:pt x="65063" y="146637"/>
                  </a:cubicBezTo>
                  <a:cubicBezTo>
                    <a:pt x="55717" y="137217"/>
                    <a:pt x="55717" y="122109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22293" y="55633"/>
                    <a:pt x="137424" y="55633"/>
                    <a:pt x="146859" y="64965"/>
                  </a:cubicBezTo>
                  <a:cubicBezTo>
                    <a:pt x="156204" y="74385"/>
                    <a:pt x="156204" y="89493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3" y="105756"/>
                  </a:cubicBezTo>
                  <a:lnTo>
                    <a:pt x="279833" y="47901"/>
                  </a:lnTo>
                  <a:lnTo>
                    <a:pt x="270042" y="47901"/>
                  </a:lnTo>
                  <a:cubicBezTo>
                    <a:pt x="256780" y="47901"/>
                    <a:pt x="246011" y="37237"/>
                    <a:pt x="246011" y="23995"/>
                  </a:cubicBezTo>
                  <a:cubicBezTo>
                    <a:pt x="246011" y="10753"/>
                    <a:pt x="256780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801102-8F75-4625-B282-22466E2047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D57B316-286D-42FB-9896-95A4C84649D0}"/>
              </a:ext>
            </a:extLst>
          </p:cNvPr>
          <p:cNvCxnSpPr>
            <a:cxnSpLocks/>
          </p:cNvCxnSpPr>
          <p:nvPr userDrawn="1"/>
        </p:nvCxnSpPr>
        <p:spPr>
          <a:xfrm>
            <a:off x="650931" y="852684"/>
            <a:ext cx="108679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6008214A-C5DB-4FD0-AFA0-060494314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962" y="29237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6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（图文-1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A55CB86B-4389-4EA3-B787-620028D19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椭圆 60">
            <a:extLst>
              <a:ext uri="{FF2B5EF4-FFF2-40B4-BE49-F238E27FC236}">
                <a16:creationId xmlns:a16="http://schemas.microsoft.com/office/drawing/2014/main" id="{25C62E34-3A1B-4A42-8CF3-6BBD2C2045FC}"/>
              </a:ext>
            </a:extLst>
          </p:cNvPr>
          <p:cNvSpPr/>
          <p:nvPr userDrawn="1"/>
        </p:nvSpPr>
        <p:spPr>
          <a:xfrm>
            <a:off x="5194921" y="1699260"/>
            <a:ext cx="1789458" cy="18131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A8D0B8E9-3EBD-4A67-9A46-555F6830B594}"/>
              </a:ext>
            </a:extLst>
          </p:cNvPr>
          <p:cNvSpPr/>
          <p:nvPr userDrawn="1"/>
        </p:nvSpPr>
        <p:spPr>
          <a:xfrm>
            <a:off x="8999857" y="1699260"/>
            <a:ext cx="1789458" cy="18131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F222E3B1-00CF-42FA-90D3-A42AE019C0C8}"/>
              </a:ext>
            </a:extLst>
          </p:cNvPr>
          <p:cNvSpPr/>
          <p:nvPr userDrawn="1"/>
        </p:nvSpPr>
        <p:spPr>
          <a:xfrm>
            <a:off x="1389985" y="1699260"/>
            <a:ext cx="1789458" cy="18131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4" name="图片占位符 53">
            <a:extLst>
              <a:ext uri="{FF2B5EF4-FFF2-40B4-BE49-F238E27FC236}">
                <a16:creationId xmlns:a16="http://schemas.microsoft.com/office/drawing/2014/main" id="{8215E5A8-F3F2-4596-8DE7-EDFFE2A1DE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37869" y="1747777"/>
            <a:ext cx="1693690" cy="1716096"/>
          </a:xfrm>
          <a:custGeom>
            <a:avLst/>
            <a:gdLst>
              <a:gd name="connsiteX0" fmla="*/ 846845 w 1693690"/>
              <a:gd name="connsiteY0" fmla="*/ 0 h 1716096"/>
              <a:gd name="connsiteX1" fmla="*/ 1693690 w 1693690"/>
              <a:gd name="connsiteY1" fmla="*/ 858048 h 1716096"/>
              <a:gd name="connsiteX2" fmla="*/ 846845 w 1693690"/>
              <a:gd name="connsiteY2" fmla="*/ 1716096 h 1716096"/>
              <a:gd name="connsiteX3" fmla="*/ 0 w 1693690"/>
              <a:gd name="connsiteY3" fmla="*/ 858048 h 1716096"/>
              <a:gd name="connsiteX4" fmla="*/ 846845 w 1693690"/>
              <a:gd name="connsiteY4" fmla="*/ 0 h 17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3690" h="1716096">
                <a:moveTo>
                  <a:pt x="846845" y="0"/>
                </a:moveTo>
                <a:cubicBezTo>
                  <a:pt x="1314545" y="0"/>
                  <a:pt x="1693690" y="384161"/>
                  <a:pt x="1693690" y="858048"/>
                </a:cubicBezTo>
                <a:cubicBezTo>
                  <a:pt x="1693690" y="1331935"/>
                  <a:pt x="1314545" y="1716096"/>
                  <a:pt x="846845" y="1716096"/>
                </a:cubicBezTo>
                <a:cubicBezTo>
                  <a:pt x="379145" y="1716096"/>
                  <a:pt x="0" y="1331935"/>
                  <a:pt x="0" y="858048"/>
                </a:cubicBezTo>
                <a:cubicBezTo>
                  <a:pt x="0" y="384161"/>
                  <a:pt x="379145" y="0"/>
                  <a:pt x="8468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zh-CN" altLang="en-US" dirty="0"/>
          </a:p>
        </p:txBody>
      </p:sp>
      <p:sp>
        <p:nvSpPr>
          <p:cNvPr id="25" name="文本占位符 67">
            <a:extLst>
              <a:ext uri="{FF2B5EF4-FFF2-40B4-BE49-F238E27FC236}">
                <a16:creationId xmlns:a16="http://schemas.microsoft.com/office/drawing/2014/main" id="{60F93DEA-A852-4B06-9273-376E9E5D4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6933" y="347251"/>
            <a:ext cx="8920029" cy="402291"/>
          </a:xfrm>
          <a:prstGeom prst="rect">
            <a:avLst/>
          </a:prstGeom>
        </p:spPr>
        <p:txBody>
          <a:bodyPr lIns="0" bIns="4680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请输入你的章节标题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E869982-9331-4E73-92AD-62394D990346}"/>
              </a:ext>
            </a:extLst>
          </p:cNvPr>
          <p:cNvSpPr/>
          <p:nvPr userDrawn="1"/>
        </p:nvSpPr>
        <p:spPr>
          <a:xfrm>
            <a:off x="660400" y="2730417"/>
            <a:ext cx="3248628" cy="3403683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B3FBC9F-D68D-474D-992E-8F8A2572AF7E}"/>
              </a:ext>
            </a:extLst>
          </p:cNvPr>
          <p:cNvSpPr/>
          <p:nvPr userDrawn="1"/>
        </p:nvSpPr>
        <p:spPr>
          <a:xfrm>
            <a:off x="8270272" y="2730417"/>
            <a:ext cx="3248628" cy="3403683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B7CDA3E-5EB9-4B2E-8F86-B240D92D4DF2}"/>
              </a:ext>
            </a:extLst>
          </p:cNvPr>
          <p:cNvSpPr/>
          <p:nvPr userDrawn="1"/>
        </p:nvSpPr>
        <p:spPr>
          <a:xfrm>
            <a:off x="4465336" y="2730417"/>
            <a:ext cx="3248628" cy="3403683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9" name="图片占位符 58">
            <a:extLst>
              <a:ext uri="{FF2B5EF4-FFF2-40B4-BE49-F238E27FC236}">
                <a16:creationId xmlns:a16="http://schemas.microsoft.com/office/drawing/2014/main" id="{543B9424-3F3F-4F3C-BD6C-EE54F8A3D9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2805" y="1747777"/>
            <a:ext cx="1693690" cy="1716096"/>
          </a:xfrm>
          <a:custGeom>
            <a:avLst/>
            <a:gdLst>
              <a:gd name="connsiteX0" fmla="*/ 846845 w 1693690"/>
              <a:gd name="connsiteY0" fmla="*/ 0 h 1716096"/>
              <a:gd name="connsiteX1" fmla="*/ 1693690 w 1693690"/>
              <a:gd name="connsiteY1" fmla="*/ 858048 h 1716096"/>
              <a:gd name="connsiteX2" fmla="*/ 846845 w 1693690"/>
              <a:gd name="connsiteY2" fmla="*/ 1716096 h 1716096"/>
              <a:gd name="connsiteX3" fmla="*/ 0 w 1693690"/>
              <a:gd name="connsiteY3" fmla="*/ 858048 h 1716096"/>
              <a:gd name="connsiteX4" fmla="*/ 846845 w 1693690"/>
              <a:gd name="connsiteY4" fmla="*/ 0 h 17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3690" h="1716096">
                <a:moveTo>
                  <a:pt x="846845" y="0"/>
                </a:moveTo>
                <a:cubicBezTo>
                  <a:pt x="1314545" y="0"/>
                  <a:pt x="1693690" y="384161"/>
                  <a:pt x="1693690" y="858048"/>
                </a:cubicBezTo>
                <a:cubicBezTo>
                  <a:pt x="1693690" y="1331935"/>
                  <a:pt x="1314545" y="1716096"/>
                  <a:pt x="846845" y="1716096"/>
                </a:cubicBezTo>
                <a:cubicBezTo>
                  <a:pt x="379145" y="1716096"/>
                  <a:pt x="0" y="1331935"/>
                  <a:pt x="0" y="858048"/>
                </a:cubicBezTo>
                <a:cubicBezTo>
                  <a:pt x="0" y="384161"/>
                  <a:pt x="379145" y="0"/>
                  <a:pt x="8468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zh-CN" altLang="en-US" dirty="0"/>
          </a:p>
        </p:txBody>
      </p:sp>
      <p:sp>
        <p:nvSpPr>
          <p:cNvPr id="60" name="图片占位符 59">
            <a:extLst>
              <a:ext uri="{FF2B5EF4-FFF2-40B4-BE49-F238E27FC236}">
                <a16:creationId xmlns:a16="http://schemas.microsoft.com/office/drawing/2014/main" id="{E0DF09F2-5DFF-434C-B8C8-0F1A77EDB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7741" y="1747777"/>
            <a:ext cx="1693690" cy="1716096"/>
          </a:xfrm>
          <a:custGeom>
            <a:avLst/>
            <a:gdLst>
              <a:gd name="connsiteX0" fmla="*/ 846845 w 1693690"/>
              <a:gd name="connsiteY0" fmla="*/ 0 h 1716096"/>
              <a:gd name="connsiteX1" fmla="*/ 1693690 w 1693690"/>
              <a:gd name="connsiteY1" fmla="*/ 858048 h 1716096"/>
              <a:gd name="connsiteX2" fmla="*/ 846845 w 1693690"/>
              <a:gd name="connsiteY2" fmla="*/ 1716096 h 1716096"/>
              <a:gd name="connsiteX3" fmla="*/ 0 w 1693690"/>
              <a:gd name="connsiteY3" fmla="*/ 858048 h 1716096"/>
              <a:gd name="connsiteX4" fmla="*/ 846845 w 1693690"/>
              <a:gd name="connsiteY4" fmla="*/ 0 h 17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3690" h="1716096">
                <a:moveTo>
                  <a:pt x="846845" y="0"/>
                </a:moveTo>
                <a:cubicBezTo>
                  <a:pt x="1314545" y="0"/>
                  <a:pt x="1693690" y="384161"/>
                  <a:pt x="1693690" y="858048"/>
                </a:cubicBezTo>
                <a:cubicBezTo>
                  <a:pt x="1693690" y="1331935"/>
                  <a:pt x="1314545" y="1716096"/>
                  <a:pt x="846845" y="1716096"/>
                </a:cubicBezTo>
                <a:cubicBezTo>
                  <a:pt x="379145" y="1716096"/>
                  <a:pt x="0" y="1331935"/>
                  <a:pt x="0" y="858048"/>
                </a:cubicBezTo>
                <a:cubicBezTo>
                  <a:pt x="0" y="384161"/>
                  <a:pt x="379145" y="0"/>
                  <a:pt x="8468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zh-CN" altLang="en-US"/>
          </a:p>
        </p:txBody>
      </p:sp>
      <p:sp>
        <p:nvSpPr>
          <p:cNvPr id="63" name="文本占位符 8">
            <a:extLst>
              <a:ext uri="{FF2B5EF4-FFF2-40B4-BE49-F238E27FC236}">
                <a16:creationId xmlns:a16="http://schemas.microsoft.com/office/drawing/2014/main" id="{CB91E862-60BA-48E9-86F6-CADD9A836D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753" y="3648867"/>
            <a:ext cx="2681922" cy="394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66" name="文本占位符 11">
            <a:extLst>
              <a:ext uri="{FF2B5EF4-FFF2-40B4-BE49-F238E27FC236}">
                <a16:creationId xmlns:a16="http://schemas.microsoft.com/office/drawing/2014/main" id="{190F41DD-B691-4C9A-B502-2BF56803F1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334" y="4325324"/>
            <a:ext cx="2924760" cy="1477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67" name="文本占位符 8">
            <a:extLst>
              <a:ext uri="{FF2B5EF4-FFF2-40B4-BE49-F238E27FC236}">
                <a16:creationId xmlns:a16="http://schemas.microsoft.com/office/drawing/2014/main" id="{A5722A68-FBFD-402C-9ED5-E5B15A3AC6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8689" y="3648867"/>
            <a:ext cx="2681922" cy="394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68" name="文本占位符 11">
            <a:extLst>
              <a:ext uri="{FF2B5EF4-FFF2-40B4-BE49-F238E27FC236}">
                <a16:creationId xmlns:a16="http://schemas.microsoft.com/office/drawing/2014/main" id="{0114F5DC-E637-4088-9F28-CFD292117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7270" y="4325324"/>
            <a:ext cx="2924760" cy="1477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69" name="文本占位符 8">
            <a:extLst>
              <a:ext uri="{FF2B5EF4-FFF2-40B4-BE49-F238E27FC236}">
                <a16:creationId xmlns:a16="http://schemas.microsoft.com/office/drawing/2014/main" id="{774AF59B-172B-4EDD-A80C-150E4002F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53625" y="3648867"/>
            <a:ext cx="2681922" cy="394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70" name="文本占位符 11">
            <a:extLst>
              <a:ext uri="{FF2B5EF4-FFF2-40B4-BE49-F238E27FC236}">
                <a16:creationId xmlns:a16="http://schemas.microsoft.com/office/drawing/2014/main" id="{2014F1B5-4040-4453-8DAA-C0916F355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2206" y="4325324"/>
            <a:ext cx="2924760" cy="1477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AFC0CC-A476-489C-8781-CBDD0353B7F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EFFA012-84DF-410F-B2D0-3E6669E2C7C0}"/>
              </a:ext>
            </a:extLst>
          </p:cNvPr>
          <p:cNvGrpSpPr>
            <a:grpSpLocks/>
          </p:cNvGrpSpPr>
          <p:nvPr userDrawn="1"/>
        </p:nvGrpSpPr>
        <p:grpSpPr>
          <a:xfrm>
            <a:off x="660400" y="344681"/>
            <a:ext cx="384771" cy="384771"/>
            <a:chOff x="669869" y="597306"/>
            <a:chExt cx="409972" cy="409973"/>
          </a:xfrm>
        </p:grpSpPr>
        <p:sp>
          <p:nvSpPr>
            <p:cNvPr id="36" name="íṥļîḓê">
              <a:extLst>
                <a:ext uri="{FF2B5EF4-FFF2-40B4-BE49-F238E27FC236}">
                  <a16:creationId xmlns:a16="http://schemas.microsoft.com/office/drawing/2014/main" id="{E73C0D37-EDAC-4E6C-B948-E6725E0376AE}"/>
                </a:ext>
              </a:extLst>
            </p:cNvPr>
            <p:cNvSpPr/>
            <p:nvPr/>
          </p:nvSpPr>
          <p:spPr>
            <a:xfrm>
              <a:off x="669869" y="597306"/>
              <a:ext cx="409972" cy="409973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íṥlíḓê">
              <a:extLst>
                <a:ext uri="{FF2B5EF4-FFF2-40B4-BE49-F238E27FC236}">
                  <a16:creationId xmlns:a16="http://schemas.microsoft.com/office/drawing/2014/main" id="{79D920AC-FF25-4E80-9F5E-FD7A3CDFEE89}"/>
                </a:ext>
              </a:extLst>
            </p:cNvPr>
            <p:cNvSpPr/>
            <p:nvPr/>
          </p:nvSpPr>
          <p:spPr>
            <a:xfrm>
              <a:off x="707772" y="635208"/>
              <a:ext cx="334166" cy="3341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ïśļiḑé">
              <a:extLst>
                <a:ext uri="{FF2B5EF4-FFF2-40B4-BE49-F238E27FC236}">
                  <a16:creationId xmlns:a16="http://schemas.microsoft.com/office/drawing/2014/main" id="{C396806A-E7FB-440E-BB47-06F7EC8FC38F}"/>
                </a:ext>
              </a:extLst>
            </p:cNvPr>
            <p:cNvSpPr/>
            <p:nvPr/>
          </p:nvSpPr>
          <p:spPr>
            <a:xfrm>
              <a:off x="772089" y="699681"/>
              <a:ext cx="205530" cy="205219"/>
            </a:xfrm>
            <a:custGeom>
              <a:avLst/>
              <a:gdLst>
                <a:gd name="connsiteX0" fmla="*/ 347041 w 607639"/>
                <a:gd name="connsiteY0" fmla="*/ 313875 h 606722"/>
                <a:gd name="connsiteX1" fmla="*/ 379713 w 607639"/>
                <a:gd name="connsiteY1" fmla="*/ 346512 h 606722"/>
                <a:gd name="connsiteX2" fmla="*/ 347041 w 607639"/>
                <a:gd name="connsiteY2" fmla="*/ 379149 h 606722"/>
                <a:gd name="connsiteX3" fmla="*/ 314369 w 607639"/>
                <a:gd name="connsiteY3" fmla="*/ 346512 h 606722"/>
                <a:gd name="connsiteX4" fmla="*/ 347041 w 607639"/>
                <a:gd name="connsiteY4" fmla="*/ 313875 h 606722"/>
                <a:gd name="connsiteX5" fmla="*/ 260563 w 607639"/>
                <a:gd name="connsiteY5" fmla="*/ 213037 h 606722"/>
                <a:gd name="connsiteX6" fmla="*/ 313452 w 607639"/>
                <a:gd name="connsiteY6" fmla="*/ 265856 h 606722"/>
                <a:gd name="connsiteX7" fmla="*/ 260563 w 607639"/>
                <a:gd name="connsiteY7" fmla="*/ 318675 h 606722"/>
                <a:gd name="connsiteX8" fmla="*/ 207674 w 607639"/>
                <a:gd name="connsiteY8" fmla="*/ 265856 h 606722"/>
                <a:gd name="connsiteX9" fmla="*/ 260563 w 607639"/>
                <a:gd name="connsiteY9" fmla="*/ 213037 h 606722"/>
                <a:gd name="connsiteX10" fmla="*/ 303775 w 607639"/>
                <a:gd name="connsiteY10" fmla="*/ 152236 h 606722"/>
                <a:gd name="connsiteX11" fmla="*/ 152466 w 607639"/>
                <a:gd name="connsiteY11" fmla="*/ 303317 h 606722"/>
                <a:gd name="connsiteX12" fmla="*/ 303775 w 607639"/>
                <a:gd name="connsiteY12" fmla="*/ 454486 h 606722"/>
                <a:gd name="connsiteX13" fmla="*/ 455173 w 607639"/>
                <a:gd name="connsiteY13" fmla="*/ 303317 h 606722"/>
                <a:gd name="connsiteX14" fmla="*/ 303775 w 607639"/>
                <a:gd name="connsiteY14" fmla="*/ 152236 h 606722"/>
                <a:gd name="connsiteX15" fmla="*/ 270042 w 607639"/>
                <a:gd name="connsiteY15" fmla="*/ 0 h 606722"/>
                <a:gd name="connsiteX16" fmla="*/ 337597 w 607639"/>
                <a:gd name="connsiteY16" fmla="*/ 0 h 606722"/>
                <a:gd name="connsiteX17" fmla="*/ 361628 w 607639"/>
                <a:gd name="connsiteY17" fmla="*/ 23995 h 606722"/>
                <a:gd name="connsiteX18" fmla="*/ 337597 w 607639"/>
                <a:gd name="connsiteY18" fmla="*/ 47901 h 606722"/>
                <a:gd name="connsiteX19" fmla="*/ 327806 w 607639"/>
                <a:gd name="connsiteY19" fmla="*/ 47901 h 606722"/>
                <a:gd name="connsiteX20" fmla="*/ 327806 w 607639"/>
                <a:gd name="connsiteY20" fmla="*/ 105756 h 606722"/>
                <a:gd name="connsiteX21" fmla="*/ 426691 w 607639"/>
                <a:gd name="connsiteY21" fmla="*/ 146726 h 606722"/>
                <a:gd name="connsiteX22" fmla="*/ 467723 w 607639"/>
                <a:gd name="connsiteY22" fmla="*/ 105756 h 606722"/>
                <a:gd name="connsiteX23" fmla="*/ 460780 w 607639"/>
                <a:gd name="connsiteY23" fmla="*/ 98913 h 606722"/>
                <a:gd name="connsiteX24" fmla="*/ 460780 w 607639"/>
                <a:gd name="connsiteY24" fmla="*/ 64965 h 606722"/>
                <a:gd name="connsiteX25" fmla="*/ 494691 w 607639"/>
                <a:gd name="connsiteY25" fmla="*/ 64965 h 606722"/>
                <a:gd name="connsiteX26" fmla="*/ 530382 w 607639"/>
                <a:gd name="connsiteY26" fmla="*/ 100602 h 606722"/>
                <a:gd name="connsiteX27" fmla="*/ 531094 w 607639"/>
                <a:gd name="connsiteY27" fmla="*/ 101313 h 606722"/>
                <a:gd name="connsiteX28" fmla="*/ 537414 w 607639"/>
                <a:gd name="connsiteY28" fmla="*/ 107534 h 606722"/>
                <a:gd name="connsiteX29" fmla="*/ 537770 w 607639"/>
                <a:gd name="connsiteY29" fmla="*/ 107978 h 606722"/>
                <a:gd name="connsiteX30" fmla="*/ 537948 w 607639"/>
                <a:gd name="connsiteY30" fmla="*/ 108156 h 606722"/>
                <a:gd name="connsiteX31" fmla="*/ 538482 w 607639"/>
                <a:gd name="connsiteY31" fmla="*/ 108689 h 606722"/>
                <a:gd name="connsiteX32" fmla="*/ 538215 w 607639"/>
                <a:gd name="connsiteY32" fmla="*/ 108423 h 606722"/>
                <a:gd name="connsiteX33" fmla="*/ 538749 w 607639"/>
                <a:gd name="connsiteY33" fmla="*/ 108867 h 606722"/>
                <a:gd name="connsiteX34" fmla="*/ 539105 w 607639"/>
                <a:gd name="connsiteY34" fmla="*/ 109311 h 606722"/>
                <a:gd name="connsiteX35" fmla="*/ 542487 w 607639"/>
                <a:gd name="connsiteY35" fmla="*/ 112688 h 606722"/>
                <a:gd name="connsiteX36" fmla="*/ 542487 w 607639"/>
                <a:gd name="connsiteY36" fmla="*/ 146637 h 606722"/>
                <a:gd name="connsiteX37" fmla="*/ 508576 w 607639"/>
                <a:gd name="connsiteY37" fmla="*/ 146637 h 606722"/>
                <a:gd name="connsiteX38" fmla="*/ 501634 w 607639"/>
                <a:gd name="connsiteY38" fmla="*/ 139705 h 606722"/>
                <a:gd name="connsiteX39" fmla="*/ 460691 w 607639"/>
                <a:gd name="connsiteY39" fmla="*/ 180675 h 606722"/>
                <a:gd name="connsiteX40" fmla="*/ 501723 w 607639"/>
                <a:gd name="connsiteY40" fmla="*/ 279410 h 606722"/>
                <a:gd name="connsiteX41" fmla="*/ 559576 w 607639"/>
                <a:gd name="connsiteY41" fmla="*/ 279410 h 606722"/>
                <a:gd name="connsiteX42" fmla="*/ 559576 w 607639"/>
                <a:gd name="connsiteY42" fmla="*/ 269634 h 606722"/>
                <a:gd name="connsiteX43" fmla="*/ 583608 w 607639"/>
                <a:gd name="connsiteY43" fmla="*/ 245639 h 606722"/>
                <a:gd name="connsiteX44" fmla="*/ 607639 w 607639"/>
                <a:gd name="connsiteY44" fmla="*/ 269634 h 606722"/>
                <a:gd name="connsiteX45" fmla="*/ 607639 w 607639"/>
                <a:gd name="connsiteY45" fmla="*/ 337088 h 606722"/>
                <a:gd name="connsiteX46" fmla="*/ 583608 w 607639"/>
                <a:gd name="connsiteY46" fmla="*/ 361083 h 606722"/>
                <a:gd name="connsiteX47" fmla="*/ 559576 w 607639"/>
                <a:gd name="connsiteY47" fmla="*/ 337088 h 606722"/>
                <a:gd name="connsiteX48" fmla="*/ 559576 w 607639"/>
                <a:gd name="connsiteY48" fmla="*/ 327312 h 606722"/>
                <a:gd name="connsiteX49" fmla="*/ 501723 w 607639"/>
                <a:gd name="connsiteY49" fmla="*/ 327312 h 606722"/>
                <a:gd name="connsiteX50" fmla="*/ 460691 w 607639"/>
                <a:gd name="connsiteY50" fmla="*/ 426047 h 606722"/>
                <a:gd name="connsiteX51" fmla="*/ 501634 w 607639"/>
                <a:gd name="connsiteY51" fmla="*/ 467017 h 606722"/>
                <a:gd name="connsiteX52" fmla="*/ 508576 w 607639"/>
                <a:gd name="connsiteY52" fmla="*/ 460085 h 606722"/>
                <a:gd name="connsiteX53" fmla="*/ 542487 w 607639"/>
                <a:gd name="connsiteY53" fmla="*/ 460085 h 606722"/>
                <a:gd name="connsiteX54" fmla="*/ 542487 w 607639"/>
                <a:gd name="connsiteY54" fmla="*/ 493945 h 606722"/>
                <a:gd name="connsiteX55" fmla="*/ 518990 w 607639"/>
                <a:gd name="connsiteY55" fmla="*/ 517496 h 606722"/>
                <a:gd name="connsiteX56" fmla="*/ 494691 w 607639"/>
                <a:gd name="connsiteY56" fmla="*/ 541668 h 606722"/>
                <a:gd name="connsiteX57" fmla="*/ 460780 w 607639"/>
                <a:gd name="connsiteY57" fmla="*/ 541668 h 606722"/>
                <a:gd name="connsiteX58" fmla="*/ 460780 w 607639"/>
                <a:gd name="connsiteY58" fmla="*/ 507809 h 606722"/>
                <a:gd name="connsiteX59" fmla="*/ 467723 w 607639"/>
                <a:gd name="connsiteY59" fmla="*/ 500877 h 606722"/>
                <a:gd name="connsiteX60" fmla="*/ 426691 w 607639"/>
                <a:gd name="connsiteY60" fmla="*/ 459996 h 606722"/>
                <a:gd name="connsiteX61" fmla="*/ 327806 w 607639"/>
                <a:gd name="connsiteY61" fmla="*/ 500966 h 606722"/>
                <a:gd name="connsiteX62" fmla="*/ 327806 w 607639"/>
                <a:gd name="connsiteY62" fmla="*/ 558732 h 606722"/>
                <a:gd name="connsiteX63" fmla="*/ 337597 w 607639"/>
                <a:gd name="connsiteY63" fmla="*/ 558732 h 606722"/>
                <a:gd name="connsiteX64" fmla="*/ 361628 w 607639"/>
                <a:gd name="connsiteY64" fmla="*/ 582727 h 606722"/>
                <a:gd name="connsiteX65" fmla="*/ 337597 w 607639"/>
                <a:gd name="connsiteY65" fmla="*/ 606722 h 606722"/>
                <a:gd name="connsiteX66" fmla="*/ 270042 w 607639"/>
                <a:gd name="connsiteY66" fmla="*/ 606722 h 606722"/>
                <a:gd name="connsiteX67" fmla="*/ 246011 w 607639"/>
                <a:gd name="connsiteY67" fmla="*/ 582727 h 606722"/>
                <a:gd name="connsiteX68" fmla="*/ 270042 w 607639"/>
                <a:gd name="connsiteY68" fmla="*/ 558732 h 606722"/>
                <a:gd name="connsiteX69" fmla="*/ 279833 w 607639"/>
                <a:gd name="connsiteY69" fmla="*/ 558732 h 606722"/>
                <a:gd name="connsiteX70" fmla="*/ 279833 w 607639"/>
                <a:gd name="connsiteY70" fmla="*/ 500966 h 606722"/>
                <a:gd name="connsiteX71" fmla="*/ 180948 w 607639"/>
                <a:gd name="connsiteY71" fmla="*/ 459996 h 606722"/>
                <a:gd name="connsiteX72" fmla="*/ 139916 w 607639"/>
                <a:gd name="connsiteY72" fmla="*/ 500877 h 606722"/>
                <a:gd name="connsiteX73" fmla="*/ 146859 w 607639"/>
                <a:gd name="connsiteY73" fmla="*/ 507809 h 606722"/>
                <a:gd name="connsiteX74" fmla="*/ 146859 w 607639"/>
                <a:gd name="connsiteY74" fmla="*/ 541668 h 606722"/>
                <a:gd name="connsiteX75" fmla="*/ 112859 w 607639"/>
                <a:gd name="connsiteY75" fmla="*/ 541668 h 606722"/>
                <a:gd name="connsiteX76" fmla="*/ 77257 w 607639"/>
                <a:gd name="connsiteY76" fmla="*/ 506120 h 606722"/>
                <a:gd name="connsiteX77" fmla="*/ 68534 w 607639"/>
                <a:gd name="connsiteY77" fmla="*/ 497411 h 606722"/>
                <a:gd name="connsiteX78" fmla="*/ 65063 w 607639"/>
                <a:gd name="connsiteY78" fmla="*/ 493945 h 606722"/>
                <a:gd name="connsiteX79" fmla="*/ 65063 w 607639"/>
                <a:gd name="connsiteY79" fmla="*/ 460085 h 606722"/>
                <a:gd name="connsiteX80" fmla="*/ 99063 w 607639"/>
                <a:gd name="connsiteY80" fmla="*/ 460085 h 606722"/>
                <a:gd name="connsiteX81" fmla="*/ 105916 w 607639"/>
                <a:gd name="connsiteY81" fmla="*/ 467017 h 606722"/>
                <a:gd name="connsiteX82" fmla="*/ 146948 w 607639"/>
                <a:gd name="connsiteY82" fmla="*/ 426047 h 606722"/>
                <a:gd name="connsiteX83" fmla="*/ 105916 w 607639"/>
                <a:gd name="connsiteY83" fmla="*/ 327312 h 606722"/>
                <a:gd name="connsiteX84" fmla="*/ 47974 w 607639"/>
                <a:gd name="connsiteY84" fmla="*/ 327312 h 606722"/>
                <a:gd name="connsiteX85" fmla="*/ 47974 w 607639"/>
                <a:gd name="connsiteY85" fmla="*/ 337088 h 606722"/>
                <a:gd name="connsiteX86" fmla="*/ 24031 w 607639"/>
                <a:gd name="connsiteY86" fmla="*/ 361083 h 606722"/>
                <a:gd name="connsiteX87" fmla="*/ 0 w 607639"/>
                <a:gd name="connsiteY87" fmla="*/ 337088 h 606722"/>
                <a:gd name="connsiteX88" fmla="*/ 0 w 607639"/>
                <a:gd name="connsiteY88" fmla="*/ 269634 h 606722"/>
                <a:gd name="connsiteX89" fmla="*/ 24031 w 607639"/>
                <a:gd name="connsiteY89" fmla="*/ 245639 h 606722"/>
                <a:gd name="connsiteX90" fmla="*/ 47974 w 607639"/>
                <a:gd name="connsiteY90" fmla="*/ 269634 h 606722"/>
                <a:gd name="connsiteX91" fmla="*/ 47974 w 607639"/>
                <a:gd name="connsiteY91" fmla="*/ 279410 h 606722"/>
                <a:gd name="connsiteX92" fmla="*/ 105916 w 607639"/>
                <a:gd name="connsiteY92" fmla="*/ 279410 h 606722"/>
                <a:gd name="connsiteX93" fmla="*/ 146948 w 607639"/>
                <a:gd name="connsiteY93" fmla="*/ 180675 h 606722"/>
                <a:gd name="connsiteX94" fmla="*/ 105916 w 607639"/>
                <a:gd name="connsiteY94" fmla="*/ 139705 h 606722"/>
                <a:gd name="connsiteX95" fmla="*/ 99063 w 607639"/>
                <a:gd name="connsiteY95" fmla="*/ 146637 h 606722"/>
                <a:gd name="connsiteX96" fmla="*/ 65063 w 607639"/>
                <a:gd name="connsiteY96" fmla="*/ 146637 h 606722"/>
                <a:gd name="connsiteX97" fmla="*/ 65063 w 607639"/>
                <a:gd name="connsiteY97" fmla="*/ 112688 h 606722"/>
                <a:gd name="connsiteX98" fmla="*/ 106450 w 607639"/>
                <a:gd name="connsiteY98" fmla="*/ 71452 h 606722"/>
                <a:gd name="connsiteX99" fmla="*/ 112859 w 607639"/>
                <a:gd name="connsiteY99" fmla="*/ 64965 h 606722"/>
                <a:gd name="connsiteX100" fmla="*/ 146859 w 607639"/>
                <a:gd name="connsiteY100" fmla="*/ 64965 h 606722"/>
                <a:gd name="connsiteX101" fmla="*/ 146859 w 607639"/>
                <a:gd name="connsiteY101" fmla="*/ 98913 h 606722"/>
                <a:gd name="connsiteX102" fmla="*/ 139916 w 607639"/>
                <a:gd name="connsiteY102" fmla="*/ 105756 h 606722"/>
                <a:gd name="connsiteX103" fmla="*/ 180948 w 607639"/>
                <a:gd name="connsiteY103" fmla="*/ 146726 h 606722"/>
                <a:gd name="connsiteX104" fmla="*/ 279833 w 607639"/>
                <a:gd name="connsiteY104" fmla="*/ 105756 h 606722"/>
                <a:gd name="connsiteX105" fmla="*/ 279833 w 607639"/>
                <a:gd name="connsiteY105" fmla="*/ 47901 h 606722"/>
                <a:gd name="connsiteX106" fmla="*/ 270042 w 607639"/>
                <a:gd name="connsiteY106" fmla="*/ 47901 h 606722"/>
                <a:gd name="connsiteX107" fmla="*/ 246011 w 607639"/>
                <a:gd name="connsiteY107" fmla="*/ 23995 h 606722"/>
                <a:gd name="connsiteX108" fmla="*/ 270042 w 607639"/>
                <a:gd name="connsiteY10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07639" h="606722">
                  <a:moveTo>
                    <a:pt x="347041" y="313875"/>
                  </a:moveTo>
                  <a:cubicBezTo>
                    <a:pt x="365085" y="313875"/>
                    <a:pt x="379713" y="328487"/>
                    <a:pt x="379713" y="346512"/>
                  </a:cubicBezTo>
                  <a:cubicBezTo>
                    <a:pt x="379713" y="364537"/>
                    <a:pt x="365085" y="379149"/>
                    <a:pt x="347041" y="379149"/>
                  </a:cubicBezTo>
                  <a:cubicBezTo>
                    <a:pt x="328997" y="379149"/>
                    <a:pt x="314369" y="364537"/>
                    <a:pt x="314369" y="346512"/>
                  </a:cubicBezTo>
                  <a:cubicBezTo>
                    <a:pt x="314369" y="328487"/>
                    <a:pt x="328997" y="313875"/>
                    <a:pt x="347041" y="313875"/>
                  </a:cubicBezTo>
                  <a:close/>
                  <a:moveTo>
                    <a:pt x="260563" y="213037"/>
                  </a:moveTo>
                  <a:cubicBezTo>
                    <a:pt x="289773" y="213037"/>
                    <a:pt x="313452" y="236685"/>
                    <a:pt x="313452" y="265856"/>
                  </a:cubicBezTo>
                  <a:cubicBezTo>
                    <a:pt x="313452" y="295027"/>
                    <a:pt x="289773" y="318675"/>
                    <a:pt x="260563" y="318675"/>
                  </a:cubicBezTo>
                  <a:cubicBezTo>
                    <a:pt x="231353" y="318675"/>
                    <a:pt x="207674" y="295027"/>
                    <a:pt x="207674" y="265856"/>
                  </a:cubicBezTo>
                  <a:cubicBezTo>
                    <a:pt x="207674" y="236685"/>
                    <a:pt x="231353" y="213037"/>
                    <a:pt x="260563" y="213037"/>
                  </a:cubicBezTo>
                  <a:close/>
                  <a:moveTo>
                    <a:pt x="303775" y="152236"/>
                  </a:moveTo>
                  <a:cubicBezTo>
                    <a:pt x="220377" y="152236"/>
                    <a:pt x="152466" y="220045"/>
                    <a:pt x="152466" y="303317"/>
                  </a:cubicBezTo>
                  <a:cubicBezTo>
                    <a:pt x="152466" y="386678"/>
                    <a:pt x="220377" y="454486"/>
                    <a:pt x="303775" y="454486"/>
                  </a:cubicBezTo>
                  <a:cubicBezTo>
                    <a:pt x="387262" y="454486"/>
                    <a:pt x="455173" y="386678"/>
                    <a:pt x="455173" y="303317"/>
                  </a:cubicBezTo>
                  <a:cubicBezTo>
                    <a:pt x="455173" y="220045"/>
                    <a:pt x="387262" y="152236"/>
                    <a:pt x="303775" y="152236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50859" y="0"/>
                    <a:pt x="361628" y="10753"/>
                    <a:pt x="361628" y="23995"/>
                  </a:cubicBezTo>
                  <a:cubicBezTo>
                    <a:pt x="361628" y="37237"/>
                    <a:pt x="350859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3" y="110200"/>
                    <a:pt x="398744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51435" y="89493"/>
                    <a:pt x="451435" y="74385"/>
                    <a:pt x="460780" y="64965"/>
                  </a:cubicBezTo>
                  <a:cubicBezTo>
                    <a:pt x="470126" y="55633"/>
                    <a:pt x="485346" y="55633"/>
                    <a:pt x="494691" y="64965"/>
                  </a:cubicBezTo>
                  <a:lnTo>
                    <a:pt x="530382" y="100602"/>
                  </a:lnTo>
                  <a:lnTo>
                    <a:pt x="531094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51922" y="122109"/>
                    <a:pt x="551922" y="137217"/>
                    <a:pt x="542487" y="146637"/>
                  </a:cubicBezTo>
                  <a:cubicBezTo>
                    <a:pt x="533142" y="155969"/>
                    <a:pt x="517922" y="155969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7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56393"/>
                    <a:pt x="570346" y="245639"/>
                    <a:pt x="583608" y="245639"/>
                  </a:cubicBezTo>
                  <a:cubicBezTo>
                    <a:pt x="596869" y="245639"/>
                    <a:pt x="607639" y="256393"/>
                    <a:pt x="607639" y="269634"/>
                  </a:cubicBezTo>
                  <a:lnTo>
                    <a:pt x="607639" y="337088"/>
                  </a:lnTo>
                  <a:cubicBezTo>
                    <a:pt x="607639" y="350329"/>
                    <a:pt x="596869" y="361083"/>
                    <a:pt x="583608" y="361083"/>
                  </a:cubicBezTo>
                  <a:cubicBezTo>
                    <a:pt x="570346" y="361083"/>
                    <a:pt x="559576" y="350329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7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17922" y="450753"/>
                    <a:pt x="533142" y="450753"/>
                    <a:pt x="542487" y="460085"/>
                  </a:cubicBezTo>
                  <a:cubicBezTo>
                    <a:pt x="551922" y="469416"/>
                    <a:pt x="551922" y="484613"/>
                    <a:pt x="542487" y="493945"/>
                  </a:cubicBezTo>
                  <a:cubicBezTo>
                    <a:pt x="512759" y="523717"/>
                    <a:pt x="518456" y="518029"/>
                    <a:pt x="518990" y="517496"/>
                  </a:cubicBezTo>
                  <a:cubicBezTo>
                    <a:pt x="518545" y="517940"/>
                    <a:pt x="514272" y="522206"/>
                    <a:pt x="494691" y="541668"/>
                  </a:cubicBezTo>
                  <a:cubicBezTo>
                    <a:pt x="485346" y="551089"/>
                    <a:pt x="470126" y="551089"/>
                    <a:pt x="460780" y="541668"/>
                  </a:cubicBezTo>
                  <a:cubicBezTo>
                    <a:pt x="451435" y="532337"/>
                    <a:pt x="451435" y="517140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4" y="481858"/>
                    <a:pt x="364833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50859" y="558732"/>
                    <a:pt x="361628" y="569485"/>
                    <a:pt x="361628" y="582727"/>
                  </a:cubicBezTo>
                  <a:cubicBezTo>
                    <a:pt x="361628" y="595969"/>
                    <a:pt x="350859" y="606722"/>
                    <a:pt x="337597" y="606722"/>
                  </a:cubicBezTo>
                  <a:lnTo>
                    <a:pt x="270042" y="606722"/>
                  </a:lnTo>
                  <a:cubicBezTo>
                    <a:pt x="256780" y="606722"/>
                    <a:pt x="246011" y="595969"/>
                    <a:pt x="246011" y="582727"/>
                  </a:cubicBezTo>
                  <a:cubicBezTo>
                    <a:pt x="246011" y="569485"/>
                    <a:pt x="256780" y="558732"/>
                    <a:pt x="270042" y="558732"/>
                  </a:cubicBezTo>
                  <a:lnTo>
                    <a:pt x="279833" y="558732"/>
                  </a:lnTo>
                  <a:lnTo>
                    <a:pt x="279833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56204" y="517140"/>
                    <a:pt x="156204" y="532337"/>
                    <a:pt x="146859" y="541668"/>
                  </a:cubicBezTo>
                  <a:cubicBezTo>
                    <a:pt x="137424" y="551089"/>
                    <a:pt x="122293" y="551089"/>
                    <a:pt x="112859" y="541668"/>
                  </a:cubicBezTo>
                  <a:lnTo>
                    <a:pt x="77257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55717" y="484613"/>
                    <a:pt x="55717" y="469416"/>
                    <a:pt x="65063" y="460085"/>
                  </a:cubicBezTo>
                  <a:cubicBezTo>
                    <a:pt x="74497" y="450753"/>
                    <a:pt x="89628" y="450753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7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50329"/>
                    <a:pt x="37293" y="361083"/>
                    <a:pt x="24031" y="361083"/>
                  </a:cubicBezTo>
                  <a:cubicBezTo>
                    <a:pt x="10770" y="361083"/>
                    <a:pt x="0" y="350329"/>
                    <a:pt x="0" y="337088"/>
                  </a:cubicBezTo>
                  <a:lnTo>
                    <a:pt x="0" y="269634"/>
                  </a:lnTo>
                  <a:cubicBezTo>
                    <a:pt x="0" y="256393"/>
                    <a:pt x="10770" y="245639"/>
                    <a:pt x="24031" y="245639"/>
                  </a:cubicBezTo>
                  <a:cubicBezTo>
                    <a:pt x="37293" y="245639"/>
                    <a:pt x="47974" y="256393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7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89628" y="155969"/>
                    <a:pt x="74497" y="155969"/>
                    <a:pt x="65063" y="146637"/>
                  </a:cubicBezTo>
                  <a:cubicBezTo>
                    <a:pt x="55717" y="137217"/>
                    <a:pt x="55717" y="122109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22293" y="55633"/>
                    <a:pt x="137424" y="55633"/>
                    <a:pt x="146859" y="64965"/>
                  </a:cubicBezTo>
                  <a:cubicBezTo>
                    <a:pt x="156204" y="74385"/>
                    <a:pt x="156204" y="89493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3" y="105756"/>
                  </a:cubicBezTo>
                  <a:lnTo>
                    <a:pt x="279833" y="47901"/>
                  </a:lnTo>
                  <a:lnTo>
                    <a:pt x="270042" y="47901"/>
                  </a:lnTo>
                  <a:cubicBezTo>
                    <a:pt x="256780" y="47901"/>
                    <a:pt x="246011" y="37237"/>
                    <a:pt x="246011" y="23995"/>
                  </a:cubicBezTo>
                  <a:cubicBezTo>
                    <a:pt x="246011" y="10753"/>
                    <a:pt x="256780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AF0D8BD-5C5C-49C0-8D5F-70837455AAFB}"/>
              </a:ext>
            </a:extLst>
          </p:cNvPr>
          <p:cNvCxnSpPr>
            <a:cxnSpLocks/>
          </p:cNvCxnSpPr>
          <p:nvPr userDrawn="1"/>
        </p:nvCxnSpPr>
        <p:spPr>
          <a:xfrm>
            <a:off x="650931" y="852684"/>
            <a:ext cx="108679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>
            <a:extLst>
              <a:ext uri="{FF2B5EF4-FFF2-40B4-BE49-F238E27FC236}">
                <a16:creationId xmlns:a16="http://schemas.microsoft.com/office/drawing/2014/main" id="{9840A60D-30C5-4A1F-AECB-80519F0F51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962" y="29237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4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（图文-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37C931A3-F02B-4FEF-B6C9-6F2D44570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文本占位符 67">
            <a:extLst>
              <a:ext uri="{FF2B5EF4-FFF2-40B4-BE49-F238E27FC236}">
                <a16:creationId xmlns:a16="http://schemas.microsoft.com/office/drawing/2014/main" id="{60F93DEA-A852-4B06-9273-376E9E5D4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6933" y="347251"/>
            <a:ext cx="8920029" cy="402291"/>
          </a:xfrm>
          <a:prstGeom prst="rect">
            <a:avLst/>
          </a:prstGeom>
        </p:spPr>
        <p:txBody>
          <a:bodyPr lIns="0" bIns="4680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请输入你的章节标题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F51A262-EF82-4309-AD98-5095F6DA986F}"/>
              </a:ext>
            </a:extLst>
          </p:cNvPr>
          <p:cNvCxnSpPr>
            <a:cxnSpLocks/>
          </p:cNvCxnSpPr>
          <p:nvPr userDrawn="1"/>
        </p:nvCxnSpPr>
        <p:spPr>
          <a:xfrm>
            <a:off x="669228" y="3632200"/>
            <a:ext cx="10858500" cy="0"/>
          </a:xfrm>
          <a:prstGeom prst="line">
            <a:avLst/>
          </a:prstGeom>
          <a:ln w="25400" cap="flat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39314F2A-CF68-49ED-B2FE-7EB0D909A425}"/>
              </a:ext>
            </a:extLst>
          </p:cNvPr>
          <p:cNvSpPr/>
          <p:nvPr userDrawn="1"/>
        </p:nvSpPr>
        <p:spPr>
          <a:xfrm>
            <a:off x="669228" y="1496583"/>
            <a:ext cx="2124544" cy="1785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910F900-2807-4DCD-B5B5-82A5DD0F608E}"/>
              </a:ext>
            </a:extLst>
          </p:cNvPr>
          <p:cNvSpPr/>
          <p:nvPr userDrawn="1"/>
        </p:nvSpPr>
        <p:spPr>
          <a:xfrm>
            <a:off x="9394356" y="3984612"/>
            <a:ext cx="2124544" cy="1785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图片占位符 42">
            <a:extLst>
              <a:ext uri="{FF2B5EF4-FFF2-40B4-BE49-F238E27FC236}">
                <a16:creationId xmlns:a16="http://schemas.microsoft.com/office/drawing/2014/main" id="{4D9A6F69-B4BF-497A-A215-06F3933D0E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6750" y="1536731"/>
            <a:ext cx="2009500" cy="1689041"/>
          </a:xfrm>
          <a:custGeom>
            <a:avLst/>
            <a:gdLst>
              <a:gd name="connsiteX0" fmla="*/ 0 w 2009500"/>
              <a:gd name="connsiteY0" fmla="*/ 0 h 1689041"/>
              <a:gd name="connsiteX1" fmla="*/ 2009500 w 2009500"/>
              <a:gd name="connsiteY1" fmla="*/ 0 h 1689041"/>
              <a:gd name="connsiteX2" fmla="*/ 2009500 w 2009500"/>
              <a:gd name="connsiteY2" fmla="*/ 1689041 h 1689041"/>
              <a:gd name="connsiteX3" fmla="*/ 0 w 2009500"/>
              <a:gd name="connsiteY3" fmla="*/ 1689041 h 168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500" h="1689041">
                <a:moveTo>
                  <a:pt x="0" y="0"/>
                </a:moveTo>
                <a:lnTo>
                  <a:pt x="2009500" y="0"/>
                </a:lnTo>
                <a:lnTo>
                  <a:pt x="2009500" y="1689041"/>
                </a:lnTo>
                <a:lnTo>
                  <a:pt x="0" y="16890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44" name="图片占位符 43">
            <a:extLst>
              <a:ext uri="{FF2B5EF4-FFF2-40B4-BE49-F238E27FC236}">
                <a16:creationId xmlns:a16="http://schemas.microsoft.com/office/drawing/2014/main" id="{A4BFC51A-AB6F-4D9D-BDF3-1B823AA6C6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51878" y="4032961"/>
            <a:ext cx="2009500" cy="1689041"/>
          </a:xfrm>
          <a:custGeom>
            <a:avLst/>
            <a:gdLst>
              <a:gd name="connsiteX0" fmla="*/ 0 w 2009500"/>
              <a:gd name="connsiteY0" fmla="*/ 0 h 1689041"/>
              <a:gd name="connsiteX1" fmla="*/ 2009500 w 2009500"/>
              <a:gd name="connsiteY1" fmla="*/ 0 h 1689041"/>
              <a:gd name="connsiteX2" fmla="*/ 2009500 w 2009500"/>
              <a:gd name="connsiteY2" fmla="*/ 1689041 h 1689041"/>
              <a:gd name="connsiteX3" fmla="*/ 0 w 2009500"/>
              <a:gd name="connsiteY3" fmla="*/ 1689041 h 168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500" h="1689041">
                <a:moveTo>
                  <a:pt x="0" y="0"/>
                </a:moveTo>
                <a:lnTo>
                  <a:pt x="2009500" y="0"/>
                </a:lnTo>
                <a:lnTo>
                  <a:pt x="2009500" y="1689041"/>
                </a:lnTo>
                <a:lnTo>
                  <a:pt x="0" y="16890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5056C9-4B0E-421F-ADCF-E3C7E8E2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46271" y="1535879"/>
            <a:ext cx="2793341" cy="46196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45" name="文本占位符 4">
            <a:extLst>
              <a:ext uri="{FF2B5EF4-FFF2-40B4-BE49-F238E27FC236}">
                <a16:creationId xmlns:a16="http://schemas.microsoft.com/office/drawing/2014/main" id="{AAAC5588-F2FF-473C-9D87-293341897B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8516" y="4025048"/>
            <a:ext cx="2793341" cy="46196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46" name="文本占位符 11">
            <a:extLst>
              <a:ext uri="{FF2B5EF4-FFF2-40B4-BE49-F238E27FC236}">
                <a16:creationId xmlns:a16="http://schemas.microsoft.com/office/drawing/2014/main" id="{AB26A110-C91B-497D-9B24-4D7C41B007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6271" y="2153813"/>
            <a:ext cx="8272629" cy="64633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47" name="文本占位符 11">
            <a:extLst>
              <a:ext uri="{FF2B5EF4-FFF2-40B4-BE49-F238E27FC236}">
                <a16:creationId xmlns:a16="http://schemas.microsoft.com/office/drawing/2014/main" id="{D7D35C3C-4CAC-4330-9805-A8DD184FFD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8" y="4619089"/>
            <a:ext cx="8272629" cy="646331"/>
          </a:xfrm>
          <a:prstGeom prst="rect">
            <a:avLst/>
          </a:prstGeom>
        </p:spPr>
        <p:txBody>
          <a:bodyPr lIns="90000" rIns="0">
            <a:noAutofit/>
          </a:bodyPr>
          <a:lstStyle>
            <a:lvl1pPr marL="0" indent="0" algn="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0F5A-D196-486B-8B44-1CBEEEB1734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87FD327-8DAB-4849-B23B-4503BB310E89}"/>
              </a:ext>
            </a:extLst>
          </p:cNvPr>
          <p:cNvGrpSpPr>
            <a:grpSpLocks/>
          </p:cNvGrpSpPr>
          <p:nvPr userDrawn="1"/>
        </p:nvGrpSpPr>
        <p:grpSpPr>
          <a:xfrm>
            <a:off x="660400" y="344681"/>
            <a:ext cx="384771" cy="384771"/>
            <a:chOff x="669869" y="597306"/>
            <a:chExt cx="409972" cy="409973"/>
          </a:xfrm>
        </p:grpSpPr>
        <p:sp>
          <p:nvSpPr>
            <p:cNvPr id="33" name="íṥļîḓê">
              <a:extLst>
                <a:ext uri="{FF2B5EF4-FFF2-40B4-BE49-F238E27FC236}">
                  <a16:creationId xmlns:a16="http://schemas.microsoft.com/office/drawing/2014/main" id="{82477A65-0AA8-4438-AE9B-67C58081D3B2}"/>
                </a:ext>
              </a:extLst>
            </p:cNvPr>
            <p:cNvSpPr/>
            <p:nvPr/>
          </p:nvSpPr>
          <p:spPr>
            <a:xfrm>
              <a:off x="669869" y="597306"/>
              <a:ext cx="409972" cy="409973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íṥlíḓê">
              <a:extLst>
                <a:ext uri="{FF2B5EF4-FFF2-40B4-BE49-F238E27FC236}">
                  <a16:creationId xmlns:a16="http://schemas.microsoft.com/office/drawing/2014/main" id="{E8493DE7-20AC-4E02-9138-ED6DFC7987F2}"/>
                </a:ext>
              </a:extLst>
            </p:cNvPr>
            <p:cNvSpPr/>
            <p:nvPr/>
          </p:nvSpPr>
          <p:spPr>
            <a:xfrm>
              <a:off x="707772" y="635208"/>
              <a:ext cx="334166" cy="3341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ïśļiḑé">
              <a:extLst>
                <a:ext uri="{FF2B5EF4-FFF2-40B4-BE49-F238E27FC236}">
                  <a16:creationId xmlns:a16="http://schemas.microsoft.com/office/drawing/2014/main" id="{9FDCD366-6E90-4CAE-9B4E-923FD06A8213}"/>
                </a:ext>
              </a:extLst>
            </p:cNvPr>
            <p:cNvSpPr/>
            <p:nvPr/>
          </p:nvSpPr>
          <p:spPr>
            <a:xfrm>
              <a:off x="772089" y="699681"/>
              <a:ext cx="205530" cy="205219"/>
            </a:xfrm>
            <a:custGeom>
              <a:avLst/>
              <a:gdLst>
                <a:gd name="connsiteX0" fmla="*/ 347041 w 607639"/>
                <a:gd name="connsiteY0" fmla="*/ 313875 h 606722"/>
                <a:gd name="connsiteX1" fmla="*/ 379713 w 607639"/>
                <a:gd name="connsiteY1" fmla="*/ 346512 h 606722"/>
                <a:gd name="connsiteX2" fmla="*/ 347041 w 607639"/>
                <a:gd name="connsiteY2" fmla="*/ 379149 h 606722"/>
                <a:gd name="connsiteX3" fmla="*/ 314369 w 607639"/>
                <a:gd name="connsiteY3" fmla="*/ 346512 h 606722"/>
                <a:gd name="connsiteX4" fmla="*/ 347041 w 607639"/>
                <a:gd name="connsiteY4" fmla="*/ 313875 h 606722"/>
                <a:gd name="connsiteX5" fmla="*/ 260563 w 607639"/>
                <a:gd name="connsiteY5" fmla="*/ 213037 h 606722"/>
                <a:gd name="connsiteX6" fmla="*/ 313452 w 607639"/>
                <a:gd name="connsiteY6" fmla="*/ 265856 h 606722"/>
                <a:gd name="connsiteX7" fmla="*/ 260563 w 607639"/>
                <a:gd name="connsiteY7" fmla="*/ 318675 h 606722"/>
                <a:gd name="connsiteX8" fmla="*/ 207674 w 607639"/>
                <a:gd name="connsiteY8" fmla="*/ 265856 h 606722"/>
                <a:gd name="connsiteX9" fmla="*/ 260563 w 607639"/>
                <a:gd name="connsiteY9" fmla="*/ 213037 h 606722"/>
                <a:gd name="connsiteX10" fmla="*/ 303775 w 607639"/>
                <a:gd name="connsiteY10" fmla="*/ 152236 h 606722"/>
                <a:gd name="connsiteX11" fmla="*/ 152466 w 607639"/>
                <a:gd name="connsiteY11" fmla="*/ 303317 h 606722"/>
                <a:gd name="connsiteX12" fmla="*/ 303775 w 607639"/>
                <a:gd name="connsiteY12" fmla="*/ 454486 h 606722"/>
                <a:gd name="connsiteX13" fmla="*/ 455173 w 607639"/>
                <a:gd name="connsiteY13" fmla="*/ 303317 h 606722"/>
                <a:gd name="connsiteX14" fmla="*/ 303775 w 607639"/>
                <a:gd name="connsiteY14" fmla="*/ 152236 h 606722"/>
                <a:gd name="connsiteX15" fmla="*/ 270042 w 607639"/>
                <a:gd name="connsiteY15" fmla="*/ 0 h 606722"/>
                <a:gd name="connsiteX16" fmla="*/ 337597 w 607639"/>
                <a:gd name="connsiteY16" fmla="*/ 0 h 606722"/>
                <a:gd name="connsiteX17" fmla="*/ 361628 w 607639"/>
                <a:gd name="connsiteY17" fmla="*/ 23995 h 606722"/>
                <a:gd name="connsiteX18" fmla="*/ 337597 w 607639"/>
                <a:gd name="connsiteY18" fmla="*/ 47901 h 606722"/>
                <a:gd name="connsiteX19" fmla="*/ 327806 w 607639"/>
                <a:gd name="connsiteY19" fmla="*/ 47901 h 606722"/>
                <a:gd name="connsiteX20" fmla="*/ 327806 w 607639"/>
                <a:gd name="connsiteY20" fmla="*/ 105756 h 606722"/>
                <a:gd name="connsiteX21" fmla="*/ 426691 w 607639"/>
                <a:gd name="connsiteY21" fmla="*/ 146726 h 606722"/>
                <a:gd name="connsiteX22" fmla="*/ 467723 w 607639"/>
                <a:gd name="connsiteY22" fmla="*/ 105756 h 606722"/>
                <a:gd name="connsiteX23" fmla="*/ 460780 w 607639"/>
                <a:gd name="connsiteY23" fmla="*/ 98913 h 606722"/>
                <a:gd name="connsiteX24" fmla="*/ 460780 w 607639"/>
                <a:gd name="connsiteY24" fmla="*/ 64965 h 606722"/>
                <a:gd name="connsiteX25" fmla="*/ 494691 w 607639"/>
                <a:gd name="connsiteY25" fmla="*/ 64965 h 606722"/>
                <a:gd name="connsiteX26" fmla="*/ 530382 w 607639"/>
                <a:gd name="connsiteY26" fmla="*/ 100602 h 606722"/>
                <a:gd name="connsiteX27" fmla="*/ 531094 w 607639"/>
                <a:gd name="connsiteY27" fmla="*/ 101313 h 606722"/>
                <a:gd name="connsiteX28" fmla="*/ 537414 w 607639"/>
                <a:gd name="connsiteY28" fmla="*/ 107534 h 606722"/>
                <a:gd name="connsiteX29" fmla="*/ 537770 w 607639"/>
                <a:gd name="connsiteY29" fmla="*/ 107978 h 606722"/>
                <a:gd name="connsiteX30" fmla="*/ 537948 w 607639"/>
                <a:gd name="connsiteY30" fmla="*/ 108156 h 606722"/>
                <a:gd name="connsiteX31" fmla="*/ 538482 w 607639"/>
                <a:gd name="connsiteY31" fmla="*/ 108689 h 606722"/>
                <a:gd name="connsiteX32" fmla="*/ 538215 w 607639"/>
                <a:gd name="connsiteY32" fmla="*/ 108423 h 606722"/>
                <a:gd name="connsiteX33" fmla="*/ 538749 w 607639"/>
                <a:gd name="connsiteY33" fmla="*/ 108867 h 606722"/>
                <a:gd name="connsiteX34" fmla="*/ 539105 w 607639"/>
                <a:gd name="connsiteY34" fmla="*/ 109311 h 606722"/>
                <a:gd name="connsiteX35" fmla="*/ 542487 w 607639"/>
                <a:gd name="connsiteY35" fmla="*/ 112688 h 606722"/>
                <a:gd name="connsiteX36" fmla="*/ 542487 w 607639"/>
                <a:gd name="connsiteY36" fmla="*/ 146637 h 606722"/>
                <a:gd name="connsiteX37" fmla="*/ 508576 w 607639"/>
                <a:gd name="connsiteY37" fmla="*/ 146637 h 606722"/>
                <a:gd name="connsiteX38" fmla="*/ 501634 w 607639"/>
                <a:gd name="connsiteY38" fmla="*/ 139705 h 606722"/>
                <a:gd name="connsiteX39" fmla="*/ 460691 w 607639"/>
                <a:gd name="connsiteY39" fmla="*/ 180675 h 606722"/>
                <a:gd name="connsiteX40" fmla="*/ 501723 w 607639"/>
                <a:gd name="connsiteY40" fmla="*/ 279410 h 606722"/>
                <a:gd name="connsiteX41" fmla="*/ 559576 w 607639"/>
                <a:gd name="connsiteY41" fmla="*/ 279410 h 606722"/>
                <a:gd name="connsiteX42" fmla="*/ 559576 w 607639"/>
                <a:gd name="connsiteY42" fmla="*/ 269634 h 606722"/>
                <a:gd name="connsiteX43" fmla="*/ 583608 w 607639"/>
                <a:gd name="connsiteY43" fmla="*/ 245639 h 606722"/>
                <a:gd name="connsiteX44" fmla="*/ 607639 w 607639"/>
                <a:gd name="connsiteY44" fmla="*/ 269634 h 606722"/>
                <a:gd name="connsiteX45" fmla="*/ 607639 w 607639"/>
                <a:gd name="connsiteY45" fmla="*/ 337088 h 606722"/>
                <a:gd name="connsiteX46" fmla="*/ 583608 w 607639"/>
                <a:gd name="connsiteY46" fmla="*/ 361083 h 606722"/>
                <a:gd name="connsiteX47" fmla="*/ 559576 w 607639"/>
                <a:gd name="connsiteY47" fmla="*/ 337088 h 606722"/>
                <a:gd name="connsiteX48" fmla="*/ 559576 w 607639"/>
                <a:gd name="connsiteY48" fmla="*/ 327312 h 606722"/>
                <a:gd name="connsiteX49" fmla="*/ 501723 w 607639"/>
                <a:gd name="connsiteY49" fmla="*/ 327312 h 606722"/>
                <a:gd name="connsiteX50" fmla="*/ 460691 w 607639"/>
                <a:gd name="connsiteY50" fmla="*/ 426047 h 606722"/>
                <a:gd name="connsiteX51" fmla="*/ 501634 w 607639"/>
                <a:gd name="connsiteY51" fmla="*/ 467017 h 606722"/>
                <a:gd name="connsiteX52" fmla="*/ 508576 w 607639"/>
                <a:gd name="connsiteY52" fmla="*/ 460085 h 606722"/>
                <a:gd name="connsiteX53" fmla="*/ 542487 w 607639"/>
                <a:gd name="connsiteY53" fmla="*/ 460085 h 606722"/>
                <a:gd name="connsiteX54" fmla="*/ 542487 w 607639"/>
                <a:gd name="connsiteY54" fmla="*/ 493945 h 606722"/>
                <a:gd name="connsiteX55" fmla="*/ 518990 w 607639"/>
                <a:gd name="connsiteY55" fmla="*/ 517496 h 606722"/>
                <a:gd name="connsiteX56" fmla="*/ 494691 w 607639"/>
                <a:gd name="connsiteY56" fmla="*/ 541668 h 606722"/>
                <a:gd name="connsiteX57" fmla="*/ 460780 w 607639"/>
                <a:gd name="connsiteY57" fmla="*/ 541668 h 606722"/>
                <a:gd name="connsiteX58" fmla="*/ 460780 w 607639"/>
                <a:gd name="connsiteY58" fmla="*/ 507809 h 606722"/>
                <a:gd name="connsiteX59" fmla="*/ 467723 w 607639"/>
                <a:gd name="connsiteY59" fmla="*/ 500877 h 606722"/>
                <a:gd name="connsiteX60" fmla="*/ 426691 w 607639"/>
                <a:gd name="connsiteY60" fmla="*/ 459996 h 606722"/>
                <a:gd name="connsiteX61" fmla="*/ 327806 w 607639"/>
                <a:gd name="connsiteY61" fmla="*/ 500966 h 606722"/>
                <a:gd name="connsiteX62" fmla="*/ 327806 w 607639"/>
                <a:gd name="connsiteY62" fmla="*/ 558732 h 606722"/>
                <a:gd name="connsiteX63" fmla="*/ 337597 w 607639"/>
                <a:gd name="connsiteY63" fmla="*/ 558732 h 606722"/>
                <a:gd name="connsiteX64" fmla="*/ 361628 w 607639"/>
                <a:gd name="connsiteY64" fmla="*/ 582727 h 606722"/>
                <a:gd name="connsiteX65" fmla="*/ 337597 w 607639"/>
                <a:gd name="connsiteY65" fmla="*/ 606722 h 606722"/>
                <a:gd name="connsiteX66" fmla="*/ 270042 w 607639"/>
                <a:gd name="connsiteY66" fmla="*/ 606722 h 606722"/>
                <a:gd name="connsiteX67" fmla="*/ 246011 w 607639"/>
                <a:gd name="connsiteY67" fmla="*/ 582727 h 606722"/>
                <a:gd name="connsiteX68" fmla="*/ 270042 w 607639"/>
                <a:gd name="connsiteY68" fmla="*/ 558732 h 606722"/>
                <a:gd name="connsiteX69" fmla="*/ 279833 w 607639"/>
                <a:gd name="connsiteY69" fmla="*/ 558732 h 606722"/>
                <a:gd name="connsiteX70" fmla="*/ 279833 w 607639"/>
                <a:gd name="connsiteY70" fmla="*/ 500966 h 606722"/>
                <a:gd name="connsiteX71" fmla="*/ 180948 w 607639"/>
                <a:gd name="connsiteY71" fmla="*/ 459996 h 606722"/>
                <a:gd name="connsiteX72" fmla="*/ 139916 w 607639"/>
                <a:gd name="connsiteY72" fmla="*/ 500877 h 606722"/>
                <a:gd name="connsiteX73" fmla="*/ 146859 w 607639"/>
                <a:gd name="connsiteY73" fmla="*/ 507809 h 606722"/>
                <a:gd name="connsiteX74" fmla="*/ 146859 w 607639"/>
                <a:gd name="connsiteY74" fmla="*/ 541668 h 606722"/>
                <a:gd name="connsiteX75" fmla="*/ 112859 w 607639"/>
                <a:gd name="connsiteY75" fmla="*/ 541668 h 606722"/>
                <a:gd name="connsiteX76" fmla="*/ 77257 w 607639"/>
                <a:gd name="connsiteY76" fmla="*/ 506120 h 606722"/>
                <a:gd name="connsiteX77" fmla="*/ 68534 w 607639"/>
                <a:gd name="connsiteY77" fmla="*/ 497411 h 606722"/>
                <a:gd name="connsiteX78" fmla="*/ 65063 w 607639"/>
                <a:gd name="connsiteY78" fmla="*/ 493945 h 606722"/>
                <a:gd name="connsiteX79" fmla="*/ 65063 w 607639"/>
                <a:gd name="connsiteY79" fmla="*/ 460085 h 606722"/>
                <a:gd name="connsiteX80" fmla="*/ 99063 w 607639"/>
                <a:gd name="connsiteY80" fmla="*/ 460085 h 606722"/>
                <a:gd name="connsiteX81" fmla="*/ 105916 w 607639"/>
                <a:gd name="connsiteY81" fmla="*/ 467017 h 606722"/>
                <a:gd name="connsiteX82" fmla="*/ 146948 w 607639"/>
                <a:gd name="connsiteY82" fmla="*/ 426047 h 606722"/>
                <a:gd name="connsiteX83" fmla="*/ 105916 w 607639"/>
                <a:gd name="connsiteY83" fmla="*/ 327312 h 606722"/>
                <a:gd name="connsiteX84" fmla="*/ 47974 w 607639"/>
                <a:gd name="connsiteY84" fmla="*/ 327312 h 606722"/>
                <a:gd name="connsiteX85" fmla="*/ 47974 w 607639"/>
                <a:gd name="connsiteY85" fmla="*/ 337088 h 606722"/>
                <a:gd name="connsiteX86" fmla="*/ 24031 w 607639"/>
                <a:gd name="connsiteY86" fmla="*/ 361083 h 606722"/>
                <a:gd name="connsiteX87" fmla="*/ 0 w 607639"/>
                <a:gd name="connsiteY87" fmla="*/ 337088 h 606722"/>
                <a:gd name="connsiteX88" fmla="*/ 0 w 607639"/>
                <a:gd name="connsiteY88" fmla="*/ 269634 h 606722"/>
                <a:gd name="connsiteX89" fmla="*/ 24031 w 607639"/>
                <a:gd name="connsiteY89" fmla="*/ 245639 h 606722"/>
                <a:gd name="connsiteX90" fmla="*/ 47974 w 607639"/>
                <a:gd name="connsiteY90" fmla="*/ 269634 h 606722"/>
                <a:gd name="connsiteX91" fmla="*/ 47974 w 607639"/>
                <a:gd name="connsiteY91" fmla="*/ 279410 h 606722"/>
                <a:gd name="connsiteX92" fmla="*/ 105916 w 607639"/>
                <a:gd name="connsiteY92" fmla="*/ 279410 h 606722"/>
                <a:gd name="connsiteX93" fmla="*/ 146948 w 607639"/>
                <a:gd name="connsiteY93" fmla="*/ 180675 h 606722"/>
                <a:gd name="connsiteX94" fmla="*/ 105916 w 607639"/>
                <a:gd name="connsiteY94" fmla="*/ 139705 h 606722"/>
                <a:gd name="connsiteX95" fmla="*/ 99063 w 607639"/>
                <a:gd name="connsiteY95" fmla="*/ 146637 h 606722"/>
                <a:gd name="connsiteX96" fmla="*/ 65063 w 607639"/>
                <a:gd name="connsiteY96" fmla="*/ 146637 h 606722"/>
                <a:gd name="connsiteX97" fmla="*/ 65063 w 607639"/>
                <a:gd name="connsiteY97" fmla="*/ 112688 h 606722"/>
                <a:gd name="connsiteX98" fmla="*/ 106450 w 607639"/>
                <a:gd name="connsiteY98" fmla="*/ 71452 h 606722"/>
                <a:gd name="connsiteX99" fmla="*/ 112859 w 607639"/>
                <a:gd name="connsiteY99" fmla="*/ 64965 h 606722"/>
                <a:gd name="connsiteX100" fmla="*/ 146859 w 607639"/>
                <a:gd name="connsiteY100" fmla="*/ 64965 h 606722"/>
                <a:gd name="connsiteX101" fmla="*/ 146859 w 607639"/>
                <a:gd name="connsiteY101" fmla="*/ 98913 h 606722"/>
                <a:gd name="connsiteX102" fmla="*/ 139916 w 607639"/>
                <a:gd name="connsiteY102" fmla="*/ 105756 h 606722"/>
                <a:gd name="connsiteX103" fmla="*/ 180948 w 607639"/>
                <a:gd name="connsiteY103" fmla="*/ 146726 h 606722"/>
                <a:gd name="connsiteX104" fmla="*/ 279833 w 607639"/>
                <a:gd name="connsiteY104" fmla="*/ 105756 h 606722"/>
                <a:gd name="connsiteX105" fmla="*/ 279833 w 607639"/>
                <a:gd name="connsiteY105" fmla="*/ 47901 h 606722"/>
                <a:gd name="connsiteX106" fmla="*/ 270042 w 607639"/>
                <a:gd name="connsiteY106" fmla="*/ 47901 h 606722"/>
                <a:gd name="connsiteX107" fmla="*/ 246011 w 607639"/>
                <a:gd name="connsiteY107" fmla="*/ 23995 h 606722"/>
                <a:gd name="connsiteX108" fmla="*/ 270042 w 607639"/>
                <a:gd name="connsiteY10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07639" h="606722">
                  <a:moveTo>
                    <a:pt x="347041" y="313875"/>
                  </a:moveTo>
                  <a:cubicBezTo>
                    <a:pt x="365085" y="313875"/>
                    <a:pt x="379713" y="328487"/>
                    <a:pt x="379713" y="346512"/>
                  </a:cubicBezTo>
                  <a:cubicBezTo>
                    <a:pt x="379713" y="364537"/>
                    <a:pt x="365085" y="379149"/>
                    <a:pt x="347041" y="379149"/>
                  </a:cubicBezTo>
                  <a:cubicBezTo>
                    <a:pt x="328997" y="379149"/>
                    <a:pt x="314369" y="364537"/>
                    <a:pt x="314369" y="346512"/>
                  </a:cubicBezTo>
                  <a:cubicBezTo>
                    <a:pt x="314369" y="328487"/>
                    <a:pt x="328997" y="313875"/>
                    <a:pt x="347041" y="313875"/>
                  </a:cubicBezTo>
                  <a:close/>
                  <a:moveTo>
                    <a:pt x="260563" y="213037"/>
                  </a:moveTo>
                  <a:cubicBezTo>
                    <a:pt x="289773" y="213037"/>
                    <a:pt x="313452" y="236685"/>
                    <a:pt x="313452" y="265856"/>
                  </a:cubicBezTo>
                  <a:cubicBezTo>
                    <a:pt x="313452" y="295027"/>
                    <a:pt x="289773" y="318675"/>
                    <a:pt x="260563" y="318675"/>
                  </a:cubicBezTo>
                  <a:cubicBezTo>
                    <a:pt x="231353" y="318675"/>
                    <a:pt x="207674" y="295027"/>
                    <a:pt x="207674" y="265856"/>
                  </a:cubicBezTo>
                  <a:cubicBezTo>
                    <a:pt x="207674" y="236685"/>
                    <a:pt x="231353" y="213037"/>
                    <a:pt x="260563" y="213037"/>
                  </a:cubicBezTo>
                  <a:close/>
                  <a:moveTo>
                    <a:pt x="303775" y="152236"/>
                  </a:moveTo>
                  <a:cubicBezTo>
                    <a:pt x="220377" y="152236"/>
                    <a:pt x="152466" y="220045"/>
                    <a:pt x="152466" y="303317"/>
                  </a:cubicBezTo>
                  <a:cubicBezTo>
                    <a:pt x="152466" y="386678"/>
                    <a:pt x="220377" y="454486"/>
                    <a:pt x="303775" y="454486"/>
                  </a:cubicBezTo>
                  <a:cubicBezTo>
                    <a:pt x="387262" y="454486"/>
                    <a:pt x="455173" y="386678"/>
                    <a:pt x="455173" y="303317"/>
                  </a:cubicBezTo>
                  <a:cubicBezTo>
                    <a:pt x="455173" y="220045"/>
                    <a:pt x="387262" y="152236"/>
                    <a:pt x="303775" y="152236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50859" y="0"/>
                    <a:pt x="361628" y="10753"/>
                    <a:pt x="361628" y="23995"/>
                  </a:cubicBezTo>
                  <a:cubicBezTo>
                    <a:pt x="361628" y="37237"/>
                    <a:pt x="350859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3" y="110200"/>
                    <a:pt x="398744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51435" y="89493"/>
                    <a:pt x="451435" y="74385"/>
                    <a:pt x="460780" y="64965"/>
                  </a:cubicBezTo>
                  <a:cubicBezTo>
                    <a:pt x="470126" y="55633"/>
                    <a:pt x="485346" y="55633"/>
                    <a:pt x="494691" y="64965"/>
                  </a:cubicBezTo>
                  <a:lnTo>
                    <a:pt x="530382" y="100602"/>
                  </a:lnTo>
                  <a:lnTo>
                    <a:pt x="531094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51922" y="122109"/>
                    <a:pt x="551922" y="137217"/>
                    <a:pt x="542487" y="146637"/>
                  </a:cubicBezTo>
                  <a:cubicBezTo>
                    <a:pt x="533142" y="155969"/>
                    <a:pt x="517922" y="155969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7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56393"/>
                    <a:pt x="570346" y="245639"/>
                    <a:pt x="583608" y="245639"/>
                  </a:cubicBezTo>
                  <a:cubicBezTo>
                    <a:pt x="596869" y="245639"/>
                    <a:pt x="607639" y="256393"/>
                    <a:pt x="607639" y="269634"/>
                  </a:cubicBezTo>
                  <a:lnTo>
                    <a:pt x="607639" y="337088"/>
                  </a:lnTo>
                  <a:cubicBezTo>
                    <a:pt x="607639" y="350329"/>
                    <a:pt x="596869" y="361083"/>
                    <a:pt x="583608" y="361083"/>
                  </a:cubicBezTo>
                  <a:cubicBezTo>
                    <a:pt x="570346" y="361083"/>
                    <a:pt x="559576" y="350329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7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17922" y="450753"/>
                    <a:pt x="533142" y="450753"/>
                    <a:pt x="542487" y="460085"/>
                  </a:cubicBezTo>
                  <a:cubicBezTo>
                    <a:pt x="551922" y="469416"/>
                    <a:pt x="551922" y="484613"/>
                    <a:pt x="542487" y="493945"/>
                  </a:cubicBezTo>
                  <a:cubicBezTo>
                    <a:pt x="512759" y="523717"/>
                    <a:pt x="518456" y="518029"/>
                    <a:pt x="518990" y="517496"/>
                  </a:cubicBezTo>
                  <a:cubicBezTo>
                    <a:pt x="518545" y="517940"/>
                    <a:pt x="514272" y="522206"/>
                    <a:pt x="494691" y="541668"/>
                  </a:cubicBezTo>
                  <a:cubicBezTo>
                    <a:pt x="485346" y="551089"/>
                    <a:pt x="470126" y="551089"/>
                    <a:pt x="460780" y="541668"/>
                  </a:cubicBezTo>
                  <a:cubicBezTo>
                    <a:pt x="451435" y="532337"/>
                    <a:pt x="451435" y="517140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4" y="481858"/>
                    <a:pt x="364833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50859" y="558732"/>
                    <a:pt x="361628" y="569485"/>
                    <a:pt x="361628" y="582727"/>
                  </a:cubicBezTo>
                  <a:cubicBezTo>
                    <a:pt x="361628" y="595969"/>
                    <a:pt x="350859" y="606722"/>
                    <a:pt x="337597" y="606722"/>
                  </a:cubicBezTo>
                  <a:lnTo>
                    <a:pt x="270042" y="606722"/>
                  </a:lnTo>
                  <a:cubicBezTo>
                    <a:pt x="256780" y="606722"/>
                    <a:pt x="246011" y="595969"/>
                    <a:pt x="246011" y="582727"/>
                  </a:cubicBezTo>
                  <a:cubicBezTo>
                    <a:pt x="246011" y="569485"/>
                    <a:pt x="256780" y="558732"/>
                    <a:pt x="270042" y="558732"/>
                  </a:cubicBezTo>
                  <a:lnTo>
                    <a:pt x="279833" y="558732"/>
                  </a:lnTo>
                  <a:lnTo>
                    <a:pt x="279833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56204" y="517140"/>
                    <a:pt x="156204" y="532337"/>
                    <a:pt x="146859" y="541668"/>
                  </a:cubicBezTo>
                  <a:cubicBezTo>
                    <a:pt x="137424" y="551089"/>
                    <a:pt x="122293" y="551089"/>
                    <a:pt x="112859" y="541668"/>
                  </a:cubicBezTo>
                  <a:lnTo>
                    <a:pt x="77257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55717" y="484613"/>
                    <a:pt x="55717" y="469416"/>
                    <a:pt x="65063" y="460085"/>
                  </a:cubicBezTo>
                  <a:cubicBezTo>
                    <a:pt x="74497" y="450753"/>
                    <a:pt x="89628" y="450753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7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50329"/>
                    <a:pt x="37293" y="361083"/>
                    <a:pt x="24031" y="361083"/>
                  </a:cubicBezTo>
                  <a:cubicBezTo>
                    <a:pt x="10770" y="361083"/>
                    <a:pt x="0" y="350329"/>
                    <a:pt x="0" y="337088"/>
                  </a:cubicBezTo>
                  <a:lnTo>
                    <a:pt x="0" y="269634"/>
                  </a:lnTo>
                  <a:cubicBezTo>
                    <a:pt x="0" y="256393"/>
                    <a:pt x="10770" y="245639"/>
                    <a:pt x="24031" y="245639"/>
                  </a:cubicBezTo>
                  <a:cubicBezTo>
                    <a:pt x="37293" y="245639"/>
                    <a:pt x="47974" y="256393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7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89628" y="155969"/>
                    <a:pt x="74497" y="155969"/>
                    <a:pt x="65063" y="146637"/>
                  </a:cubicBezTo>
                  <a:cubicBezTo>
                    <a:pt x="55717" y="137217"/>
                    <a:pt x="55717" y="122109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22293" y="55633"/>
                    <a:pt x="137424" y="55633"/>
                    <a:pt x="146859" y="64965"/>
                  </a:cubicBezTo>
                  <a:cubicBezTo>
                    <a:pt x="156204" y="74385"/>
                    <a:pt x="156204" y="89493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3" y="105756"/>
                  </a:cubicBezTo>
                  <a:lnTo>
                    <a:pt x="279833" y="47901"/>
                  </a:lnTo>
                  <a:lnTo>
                    <a:pt x="270042" y="47901"/>
                  </a:lnTo>
                  <a:cubicBezTo>
                    <a:pt x="256780" y="47901"/>
                    <a:pt x="246011" y="37237"/>
                    <a:pt x="246011" y="23995"/>
                  </a:cubicBezTo>
                  <a:cubicBezTo>
                    <a:pt x="246011" y="10753"/>
                    <a:pt x="256780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A7C9315-46B6-4C80-9DC5-D716FD2C6909}"/>
              </a:ext>
            </a:extLst>
          </p:cNvPr>
          <p:cNvCxnSpPr>
            <a:cxnSpLocks/>
          </p:cNvCxnSpPr>
          <p:nvPr userDrawn="1"/>
        </p:nvCxnSpPr>
        <p:spPr>
          <a:xfrm>
            <a:off x="650931" y="852684"/>
            <a:ext cx="108679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834D1D11-22C8-4B8A-845A-DA19D169CC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962" y="29237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（图文-3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494CF1E2-2C8D-4598-A858-8A1DBD0A7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6EF8AE4B-FF18-4208-8A45-195327FF61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402" y="2447962"/>
            <a:ext cx="4420885" cy="3686138"/>
          </a:xfrm>
          <a:custGeom>
            <a:avLst/>
            <a:gdLst>
              <a:gd name="connsiteX0" fmla="*/ 0 w 4420885"/>
              <a:gd name="connsiteY0" fmla="*/ 0 h 3686138"/>
              <a:gd name="connsiteX1" fmla="*/ 4420885 w 4420885"/>
              <a:gd name="connsiteY1" fmla="*/ 0 h 3686138"/>
              <a:gd name="connsiteX2" fmla="*/ 4420885 w 4420885"/>
              <a:gd name="connsiteY2" fmla="*/ 3686138 h 3686138"/>
              <a:gd name="connsiteX3" fmla="*/ 0 w 4420885"/>
              <a:gd name="connsiteY3" fmla="*/ 3686138 h 368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885" h="3686138">
                <a:moveTo>
                  <a:pt x="0" y="0"/>
                </a:moveTo>
                <a:lnTo>
                  <a:pt x="4420885" y="0"/>
                </a:lnTo>
                <a:lnTo>
                  <a:pt x="4420885" y="3686138"/>
                </a:lnTo>
                <a:lnTo>
                  <a:pt x="0" y="36861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文本占位符 67">
            <a:extLst>
              <a:ext uri="{FF2B5EF4-FFF2-40B4-BE49-F238E27FC236}">
                <a16:creationId xmlns:a16="http://schemas.microsoft.com/office/drawing/2014/main" id="{60F93DEA-A852-4B06-9273-376E9E5D4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6933" y="347251"/>
            <a:ext cx="8920029" cy="402291"/>
          </a:xfrm>
          <a:prstGeom prst="rect">
            <a:avLst/>
          </a:prstGeom>
        </p:spPr>
        <p:txBody>
          <a:bodyPr lIns="0" bIns="4680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请输入你的章节标题</a:t>
            </a: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CF96BF5-CBF5-41C7-AFA1-36E0F63D6F26}"/>
              </a:ext>
            </a:extLst>
          </p:cNvPr>
          <p:cNvSpPr/>
          <p:nvPr userDrawn="1"/>
        </p:nvSpPr>
        <p:spPr>
          <a:xfrm>
            <a:off x="5162118" y="2447964"/>
            <a:ext cx="3154730" cy="1802652"/>
          </a:xfrm>
          <a:custGeom>
            <a:avLst/>
            <a:gdLst>
              <a:gd name="connsiteX0" fmla="*/ 0 w 3154730"/>
              <a:gd name="connsiteY0" fmla="*/ 0 h 1829349"/>
              <a:gd name="connsiteX1" fmla="*/ 3154730 w 3154730"/>
              <a:gd name="connsiteY1" fmla="*/ 0 h 1829349"/>
              <a:gd name="connsiteX2" fmla="*/ 3154730 w 3154730"/>
              <a:gd name="connsiteY2" fmla="*/ 1829349 h 1829349"/>
              <a:gd name="connsiteX3" fmla="*/ 0 w 3154730"/>
              <a:gd name="connsiteY3" fmla="*/ 1829349 h 182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730" h="1829349">
                <a:moveTo>
                  <a:pt x="0" y="0"/>
                </a:moveTo>
                <a:lnTo>
                  <a:pt x="3154730" y="0"/>
                </a:lnTo>
                <a:lnTo>
                  <a:pt x="3154730" y="1829349"/>
                </a:lnTo>
                <a:lnTo>
                  <a:pt x="0" y="1829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BDC6C58C-0B92-44BF-8A19-419B923FBF61}"/>
              </a:ext>
            </a:extLst>
          </p:cNvPr>
          <p:cNvSpPr/>
          <p:nvPr userDrawn="1"/>
        </p:nvSpPr>
        <p:spPr>
          <a:xfrm>
            <a:off x="8397680" y="2447964"/>
            <a:ext cx="3154731" cy="1802652"/>
          </a:xfrm>
          <a:custGeom>
            <a:avLst/>
            <a:gdLst>
              <a:gd name="connsiteX0" fmla="*/ 0 w 3154731"/>
              <a:gd name="connsiteY0" fmla="*/ 0 h 1829349"/>
              <a:gd name="connsiteX1" fmla="*/ 3154731 w 3154731"/>
              <a:gd name="connsiteY1" fmla="*/ 0 h 1829349"/>
              <a:gd name="connsiteX2" fmla="*/ 3154731 w 3154731"/>
              <a:gd name="connsiteY2" fmla="*/ 1829349 h 1829349"/>
              <a:gd name="connsiteX3" fmla="*/ 0 w 3154731"/>
              <a:gd name="connsiteY3" fmla="*/ 1829349 h 182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731" h="1829349">
                <a:moveTo>
                  <a:pt x="0" y="0"/>
                </a:moveTo>
                <a:lnTo>
                  <a:pt x="3154731" y="0"/>
                </a:lnTo>
                <a:lnTo>
                  <a:pt x="3154731" y="1829349"/>
                </a:lnTo>
                <a:lnTo>
                  <a:pt x="0" y="1829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D5E64B7C-7CCC-42D1-8560-4E5DEFC5395B}"/>
              </a:ext>
            </a:extLst>
          </p:cNvPr>
          <p:cNvSpPr/>
          <p:nvPr userDrawn="1"/>
        </p:nvSpPr>
        <p:spPr>
          <a:xfrm>
            <a:off x="5162118" y="4331447"/>
            <a:ext cx="3154730" cy="1802654"/>
          </a:xfrm>
          <a:custGeom>
            <a:avLst/>
            <a:gdLst>
              <a:gd name="connsiteX0" fmla="*/ 0 w 3154730"/>
              <a:gd name="connsiteY0" fmla="*/ 0 h 1829349"/>
              <a:gd name="connsiteX1" fmla="*/ 3154730 w 3154730"/>
              <a:gd name="connsiteY1" fmla="*/ 0 h 1829349"/>
              <a:gd name="connsiteX2" fmla="*/ 3154730 w 3154730"/>
              <a:gd name="connsiteY2" fmla="*/ 1829349 h 1829349"/>
              <a:gd name="connsiteX3" fmla="*/ 0 w 3154730"/>
              <a:gd name="connsiteY3" fmla="*/ 1829349 h 182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730" h="1829349">
                <a:moveTo>
                  <a:pt x="0" y="0"/>
                </a:moveTo>
                <a:lnTo>
                  <a:pt x="3154730" y="0"/>
                </a:lnTo>
                <a:lnTo>
                  <a:pt x="3154730" y="1829349"/>
                </a:lnTo>
                <a:lnTo>
                  <a:pt x="0" y="1829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51025493-6207-41EE-AD4A-9D975CA114F7}"/>
              </a:ext>
            </a:extLst>
          </p:cNvPr>
          <p:cNvSpPr/>
          <p:nvPr userDrawn="1"/>
        </p:nvSpPr>
        <p:spPr>
          <a:xfrm>
            <a:off x="8397680" y="4331447"/>
            <a:ext cx="3154731" cy="1802654"/>
          </a:xfrm>
          <a:custGeom>
            <a:avLst/>
            <a:gdLst>
              <a:gd name="connsiteX0" fmla="*/ 0 w 3154731"/>
              <a:gd name="connsiteY0" fmla="*/ 0 h 1829349"/>
              <a:gd name="connsiteX1" fmla="*/ 3154731 w 3154731"/>
              <a:gd name="connsiteY1" fmla="*/ 0 h 1829349"/>
              <a:gd name="connsiteX2" fmla="*/ 3154731 w 3154731"/>
              <a:gd name="connsiteY2" fmla="*/ 1829349 h 1829349"/>
              <a:gd name="connsiteX3" fmla="*/ 0 w 3154731"/>
              <a:gd name="connsiteY3" fmla="*/ 1829349 h 182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731" h="1829349">
                <a:moveTo>
                  <a:pt x="0" y="0"/>
                </a:moveTo>
                <a:lnTo>
                  <a:pt x="3154731" y="0"/>
                </a:lnTo>
                <a:lnTo>
                  <a:pt x="3154731" y="1829349"/>
                </a:lnTo>
                <a:lnTo>
                  <a:pt x="0" y="1829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8EF12E6-59FC-4B4D-9DD2-44BD64A212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8522" y="2612248"/>
            <a:ext cx="2681922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68C1A44F-A4F3-4B0C-81E0-6038DD5419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7103" y="3336053"/>
            <a:ext cx="2924760" cy="7392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46" name="文本占位符 8">
            <a:extLst>
              <a:ext uri="{FF2B5EF4-FFF2-40B4-BE49-F238E27FC236}">
                <a16:creationId xmlns:a16="http://schemas.microsoft.com/office/drawing/2014/main" id="{2277037F-2FF9-4C73-8DCD-610E383860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4084" y="2612248"/>
            <a:ext cx="268192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47" name="文本占位符 11">
            <a:extLst>
              <a:ext uri="{FF2B5EF4-FFF2-40B4-BE49-F238E27FC236}">
                <a16:creationId xmlns:a16="http://schemas.microsoft.com/office/drawing/2014/main" id="{E03DA55B-A83C-4517-8B43-D4C7657AF7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12665" y="3336053"/>
            <a:ext cx="2924760" cy="7392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48" name="文本占位符 8">
            <a:extLst>
              <a:ext uri="{FF2B5EF4-FFF2-40B4-BE49-F238E27FC236}">
                <a16:creationId xmlns:a16="http://schemas.microsoft.com/office/drawing/2014/main" id="{BEF2E614-A885-4C84-AAD2-B1ED9723F0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34084" y="4499120"/>
            <a:ext cx="2681922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49" name="文本占位符 11">
            <a:extLst>
              <a:ext uri="{FF2B5EF4-FFF2-40B4-BE49-F238E27FC236}">
                <a16:creationId xmlns:a16="http://schemas.microsoft.com/office/drawing/2014/main" id="{8C9A4F02-5C16-448E-B39C-4D2DD7AFC1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2665" y="5222925"/>
            <a:ext cx="2924760" cy="7392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50" name="文本占位符 8">
            <a:extLst>
              <a:ext uri="{FF2B5EF4-FFF2-40B4-BE49-F238E27FC236}">
                <a16:creationId xmlns:a16="http://schemas.microsoft.com/office/drawing/2014/main" id="{7AFD95D9-4259-43E1-A03C-132FA41A3C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8522" y="4499120"/>
            <a:ext cx="2681922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51" name="文本占位符 11">
            <a:extLst>
              <a:ext uri="{FF2B5EF4-FFF2-40B4-BE49-F238E27FC236}">
                <a16:creationId xmlns:a16="http://schemas.microsoft.com/office/drawing/2014/main" id="{59D80548-5474-40C1-82DE-200319D7B0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77103" y="5222925"/>
            <a:ext cx="2924760" cy="7392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52" name="文本占位符 11">
            <a:extLst>
              <a:ext uri="{FF2B5EF4-FFF2-40B4-BE49-F238E27FC236}">
                <a16:creationId xmlns:a16="http://schemas.microsoft.com/office/drawing/2014/main" id="{F2F5978A-06D9-4540-91E1-CA035F1D5E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400" y="1337587"/>
            <a:ext cx="10858500" cy="73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CD59BDC-842A-43EB-9A8F-C2FF39015D27}"/>
              </a:ext>
            </a:extLst>
          </p:cNvPr>
          <p:cNvGrpSpPr>
            <a:grpSpLocks/>
          </p:cNvGrpSpPr>
          <p:nvPr userDrawn="1"/>
        </p:nvGrpSpPr>
        <p:grpSpPr>
          <a:xfrm>
            <a:off x="660400" y="344681"/>
            <a:ext cx="384771" cy="384771"/>
            <a:chOff x="669869" y="597306"/>
            <a:chExt cx="409972" cy="409973"/>
          </a:xfrm>
        </p:grpSpPr>
        <p:sp>
          <p:nvSpPr>
            <p:cNvPr id="33" name="íṥļîḓê">
              <a:extLst>
                <a:ext uri="{FF2B5EF4-FFF2-40B4-BE49-F238E27FC236}">
                  <a16:creationId xmlns:a16="http://schemas.microsoft.com/office/drawing/2014/main" id="{68FD5598-2EFF-4595-A20F-57125BE869DB}"/>
                </a:ext>
              </a:extLst>
            </p:cNvPr>
            <p:cNvSpPr/>
            <p:nvPr/>
          </p:nvSpPr>
          <p:spPr>
            <a:xfrm>
              <a:off x="669869" y="597306"/>
              <a:ext cx="409972" cy="409973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íṥlíḓê">
              <a:extLst>
                <a:ext uri="{FF2B5EF4-FFF2-40B4-BE49-F238E27FC236}">
                  <a16:creationId xmlns:a16="http://schemas.microsoft.com/office/drawing/2014/main" id="{7DA633DC-7A2B-4F38-B4D6-4A28FC864F40}"/>
                </a:ext>
              </a:extLst>
            </p:cNvPr>
            <p:cNvSpPr/>
            <p:nvPr/>
          </p:nvSpPr>
          <p:spPr>
            <a:xfrm>
              <a:off x="707772" y="635208"/>
              <a:ext cx="334166" cy="3341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ïśļiḑé">
              <a:extLst>
                <a:ext uri="{FF2B5EF4-FFF2-40B4-BE49-F238E27FC236}">
                  <a16:creationId xmlns:a16="http://schemas.microsoft.com/office/drawing/2014/main" id="{07E1E56C-240A-4C78-94F0-34D5B9641431}"/>
                </a:ext>
              </a:extLst>
            </p:cNvPr>
            <p:cNvSpPr/>
            <p:nvPr/>
          </p:nvSpPr>
          <p:spPr>
            <a:xfrm>
              <a:off x="772089" y="699681"/>
              <a:ext cx="205530" cy="205219"/>
            </a:xfrm>
            <a:custGeom>
              <a:avLst/>
              <a:gdLst>
                <a:gd name="connsiteX0" fmla="*/ 347041 w 607639"/>
                <a:gd name="connsiteY0" fmla="*/ 313875 h 606722"/>
                <a:gd name="connsiteX1" fmla="*/ 379713 w 607639"/>
                <a:gd name="connsiteY1" fmla="*/ 346512 h 606722"/>
                <a:gd name="connsiteX2" fmla="*/ 347041 w 607639"/>
                <a:gd name="connsiteY2" fmla="*/ 379149 h 606722"/>
                <a:gd name="connsiteX3" fmla="*/ 314369 w 607639"/>
                <a:gd name="connsiteY3" fmla="*/ 346512 h 606722"/>
                <a:gd name="connsiteX4" fmla="*/ 347041 w 607639"/>
                <a:gd name="connsiteY4" fmla="*/ 313875 h 606722"/>
                <a:gd name="connsiteX5" fmla="*/ 260563 w 607639"/>
                <a:gd name="connsiteY5" fmla="*/ 213037 h 606722"/>
                <a:gd name="connsiteX6" fmla="*/ 313452 w 607639"/>
                <a:gd name="connsiteY6" fmla="*/ 265856 h 606722"/>
                <a:gd name="connsiteX7" fmla="*/ 260563 w 607639"/>
                <a:gd name="connsiteY7" fmla="*/ 318675 h 606722"/>
                <a:gd name="connsiteX8" fmla="*/ 207674 w 607639"/>
                <a:gd name="connsiteY8" fmla="*/ 265856 h 606722"/>
                <a:gd name="connsiteX9" fmla="*/ 260563 w 607639"/>
                <a:gd name="connsiteY9" fmla="*/ 213037 h 606722"/>
                <a:gd name="connsiteX10" fmla="*/ 303775 w 607639"/>
                <a:gd name="connsiteY10" fmla="*/ 152236 h 606722"/>
                <a:gd name="connsiteX11" fmla="*/ 152466 w 607639"/>
                <a:gd name="connsiteY11" fmla="*/ 303317 h 606722"/>
                <a:gd name="connsiteX12" fmla="*/ 303775 w 607639"/>
                <a:gd name="connsiteY12" fmla="*/ 454486 h 606722"/>
                <a:gd name="connsiteX13" fmla="*/ 455173 w 607639"/>
                <a:gd name="connsiteY13" fmla="*/ 303317 h 606722"/>
                <a:gd name="connsiteX14" fmla="*/ 303775 w 607639"/>
                <a:gd name="connsiteY14" fmla="*/ 152236 h 606722"/>
                <a:gd name="connsiteX15" fmla="*/ 270042 w 607639"/>
                <a:gd name="connsiteY15" fmla="*/ 0 h 606722"/>
                <a:gd name="connsiteX16" fmla="*/ 337597 w 607639"/>
                <a:gd name="connsiteY16" fmla="*/ 0 h 606722"/>
                <a:gd name="connsiteX17" fmla="*/ 361628 w 607639"/>
                <a:gd name="connsiteY17" fmla="*/ 23995 h 606722"/>
                <a:gd name="connsiteX18" fmla="*/ 337597 w 607639"/>
                <a:gd name="connsiteY18" fmla="*/ 47901 h 606722"/>
                <a:gd name="connsiteX19" fmla="*/ 327806 w 607639"/>
                <a:gd name="connsiteY19" fmla="*/ 47901 h 606722"/>
                <a:gd name="connsiteX20" fmla="*/ 327806 w 607639"/>
                <a:gd name="connsiteY20" fmla="*/ 105756 h 606722"/>
                <a:gd name="connsiteX21" fmla="*/ 426691 w 607639"/>
                <a:gd name="connsiteY21" fmla="*/ 146726 h 606722"/>
                <a:gd name="connsiteX22" fmla="*/ 467723 w 607639"/>
                <a:gd name="connsiteY22" fmla="*/ 105756 h 606722"/>
                <a:gd name="connsiteX23" fmla="*/ 460780 w 607639"/>
                <a:gd name="connsiteY23" fmla="*/ 98913 h 606722"/>
                <a:gd name="connsiteX24" fmla="*/ 460780 w 607639"/>
                <a:gd name="connsiteY24" fmla="*/ 64965 h 606722"/>
                <a:gd name="connsiteX25" fmla="*/ 494691 w 607639"/>
                <a:gd name="connsiteY25" fmla="*/ 64965 h 606722"/>
                <a:gd name="connsiteX26" fmla="*/ 530382 w 607639"/>
                <a:gd name="connsiteY26" fmla="*/ 100602 h 606722"/>
                <a:gd name="connsiteX27" fmla="*/ 531094 w 607639"/>
                <a:gd name="connsiteY27" fmla="*/ 101313 h 606722"/>
                <a:gd name="connsiteX28" fmla="*/ 537414 w 607639"/>
                <a:gd name="connsiteY28" fmla="*/ 107534 h 606722"/>
                <a:gd name="connsiteX29" fmla="*/ 537770 w 607639"/>
                <a:gd name="connsiteY29" fmla="*/ 107978 h 606722"/>
                <a:gd name="connsiteX30" fmla="*/ 537948 w 607639"/>
                <a:gd name="connsiteY30" fmla="*/ 108156 h 606722"/>
                <a:gd name="connsiteX31" fmla="*/ 538482 w 607639"/>
                <a:gd name="connsiteY31" fmla="*/ 108689 h 606722"/>
                <a:gd name="connsiteX32" fmla="*/ 538215 w 607639"/>
                <a:gd name="connsiteY32" fmla="*/ 108423 h 606722"/>
                <a:gd name="connsiteX33" fmla="*/ 538749 w 607639"/>
                <a:gd name="connsiteY33" fmla="*/ 108867 h 606722"/>
                <a:gd name="connsiteX34" fmla="*/ 539105 w 607639"/>
                <a:gd name="connsiteY34" fmla="*/ 109311 h 606722"/>
                <a:gd name="connsiteX35" fmla="*/ 542487 w 607639"/>
                <a:gd name="connsiteY35" fmla="*/ 112688 h 606722"/>
                <a:gd name="connsiteX36" fmla="*/ 542487 w 607639"/>
                <a:gd name="connsiteY36" fmla="*/ 146637 h 606722"/>
                <a:gd name="connsiteX37" fmla="*/ 508576 w 607639"/>
                <a:gd name="connsiteY37" fmla="*/ 146637 h 606722"/>
                <a:gd name="connsiteX38" fmla="*/ 501634 w 607639"/>
                <a:gd name="connsiteY38" fmla="*/ 139705 h 606722"/>
                <a:gd name="connsiteX39" fmla="*/ 460691 w 607639"/>
                <a:gd name="connsiteY39" fmla="*/ 180675 h 606722"/>
                <a:gd name="connsiteX40" fmla="*/ 501723 w 607639"/>
                <a:gd name="connsiteY40" fmla="*/ 279410 h 606722"/>
                <a:gd name="connsiteX41" fmla="*/ 559576 w 607639"/>
                <a:gd name="connsiteY41" fmla="*/ 279410 h 606722"/>
                <a:gd name="connsiteX42" fmla="*/ 559576 w 607639"/>
                <a:gd name="connsiteY42" fmla="*/ 269634 h 606722"/>
                <a:gd name="connsiteX43" fmla="*/ 583608 w 607639"/>
                <a:gd name="connsiteY43" fmla="*/ 245639 h 606722"/>
                <a:gd name="connsiteX44" fmla="*/ 607639 w 607639"/>
                <a:gd name="connsiteY44" fmla="*/ 269634 h 606722"/>
                <a:gd name="connsiteX45" fmla="*/ 607639 w 607639"/>
                <a:gd name="connsiteY45" fmla="*/ 337088 h 606722"/>
                <a:gd name="connsiteX46" fmla="*/ 583608 w 607639"/>
                <a:gd name="connsiteY46" fmla="*/ 361083 h 606722"/>
                <a:gd name="connsiteX47" fmla="*/ 559576 w 607639"/>
                <a:gd name="connsiteY47" fmla="*/ 337088 h 606722"/>
                <a:gd name="connsiteX48" fmla="*/ 559576 w 607639"/>
                <a:gd name="connsiteY48" fmla="*/ 327312 h 606722"/>
                <a:gd name="connsiteX49" fmla="*/ 501723 w 607639"/>
                <a:gd name="connsiteY49" fmla="*/ 327312 h 606722"/>
                <a:gd name="connsiteX50" fmla="*/ 460691 w 607639"/>
                <a:gd name="connsiteY50" fmla="*/ 426047 h 606722"/>
                <a:gd name="connsiteX51" fmla="*/ 501634 w 607639"/>
                <a:gd name="connsiteY51" fmla="*/ 467017 h 606722"/>
                <a:gd name="connsiteX52" fmla="*/ 508576 w 607639"/>
                <a:gd name="connsiteY52" fmla="*/ 460085 h 606722"/>
                <a:gd name="connsiteX53" fmla="*/ 542487 w 607639"/>
                <a:gd name="connsiteY53" fmla="*/ 460085 h 606722"/>
                <a:gd name="connsiteX54" fmla="*/ 542487 w 607639"/>
                <a:gd name="connsiteY54" fmla="*/ 493945 h 606722"/>
                <a:gd name="connsiteX55" fmla="*/ 518990 w 607639"/>
                <a:gd name="connsiteY55" fmla="*/ 517496 h 606722"/>
                <a:gd name="connsiteX56" fmla="*/ 494691 w 607639"/>
                <a:gd name="connsiteY56" fmla="*/ 541668 h 606722"/>
                <a:gd name="connsiteX57" fmla="*/ 460780 w 607639"/>
                <a:gd name="connsiteY57" fmla="*/ 541668 h 606722"/>
                <a:gd name="connsiteX58" fmla="*/ 460780 w 607639"/>
                <a:gd name="connsiteY58" fmla="*/ 507809 h 606722"/>
                <a:gd name="connsiteX59" fmla="*/ 467723 w 607639"/>
                <a:gd name="connsiteY59" fmla="*/ 500877 h 606722"/>
                <a:gd name="connsiteX60" fmla="*/ 426691 w 607639"/>
                <a:gd name="connsiteY60" fmla="*/ 459996 h 606722"/>
                <a:gd name="connsiteX61" fmla="*/ 327806 w 607639"/>
                <a:gd name="connsiteY61" fmla="*/ 500966 h 606722"/>
                <a:gd name="connsiteX62" fmla="*/ 327806 w 607639"/>
                <a:gd name="connsiteY62" fmla="*/ 558732 h 606722"/>
                <a:gd name="connsiteX63" fmla="*/ 337597 w 607639"/>
                <a:gd name="connsiteY63" fmla="*/ 558732 h 606722"/>
                <a:gd name="connsiteX64" fmla="*/ 361628 w 607639"/>
                <a:gd name="connsiteY64" fmla="*/ 582727 h 606722"/>
                <a:gd name="connsiteX65" fmla="*/ 337597 w 607639"/>
                <a:gd name="connsiteY65" fmla="*/ 606722 h 606722"/>
                <a:gd name="connsiteX66" fmla="*/ 270042 w 607639"/>
                <a:gd name="connsiteY66" fmla="*/ 606722 h 606722"/>
                <a:gd name="connsiteX67" fmla="*/ 246011 w 607639"/>
                <a:gd name="connsiteY67" fmla="*/ 582727 h 606722"/>
                <a:gd name="connsiteX68" fmla="*/ 270042 w 607639"/>
                <a:gd name="connsiteY68" fmla="*/ 558732 h 606722"/>
                <a:gd name="connsiteX69" fmla="*/ 279833 w 607639"/>
                <a:gd name="connsiteY69" fmla="*/ 558732 h 606722"/>
                <a:gd name="connsiteX70" fmla="*/ 279833 w 607639"/>
                <a:gd name="connsiteY70" fmla="*/ 500966 h 606722"/>
                <a:gd name="connsiteX71" fmla="*/ 180948 w 607639"/>
                <a:gd name="connsiteY71" fmla="*/ 459996 h 606722"/>
                <a:gd name="connsiteX72" fmla="*/ 139916 w 607639"/>
                <a:gd name="connsiteY72" fmla="*/ 500877 h 606722"/>
                <a:gd name="connsiteX73" fmla="*/ 146859 w 607639"/>
                <a:gd name="connsiteY73" fmla="*/ 507809 h 606722"/>
                <a:gd name="connsiteX74" fmla="*/ 146859 w 607639"/>
                <a:gd name="connsiteY74" fmla="*/ 541668 h 606722"/>
                <a:gd name="connsiteX75" fmla="*/ 112859 w 607639"/>
                <a:gd name="connsiteY75" fmla="*/ 541668 h 606722"/>
                <a:gd name="connsiteX76" fmla="*/ 77257 w 607639"/>
                <a:gd name="connsiteY76" fmla="*/ 506120 h 606722"/>
                <a:gd name="connsiteX77" fmla="*/ 68534 w 607639"/>
                <a:gd name="connsiteY77" fmla="*/ 497411 h 606722"/>
                <a:gd name="connsiteX78" fmla="*/ 65063 w 607639"/>
                <a:gd name="connsiteY78" fmla="*/ 493945 h 606722"/>
                <a:gd name="connsiteX79" fmla="*/ 65063 w 607639"/>
                <a:gd name="connsiteY79" fmla="*/ 460085 h 606722"/>
                <a:gd name="connsiteX80" fmla="*/ 99063 w 607639"/>
                <a:gd name="connsiteY80" fmla="*/ 460085 h 606722"/>
                <a:gd name="connsiteX81" fmla="*/ 105916 w 607639"/>
                <a:gd name="connsiteY81" fmla="*/ 467017 h 606722"/>
                <a:gd name="connsiteX82" fmla="*/ 146948 w 607639"/>
                <a:gd name="connsiteY82" fmla="*/ 426047 h 606722"/>
                <a:gd name="connsiteX83" fmla="*/ 105916 w 607639"/>
                <a:gd name="connsiteY83" fmla="*/ 327312 h 606722"/>
                <a:gd name="connsiteX84" fmla="*/ 47974 w 607639"/>
                <a:gd name="connsiteY84" fmla="*/ 327312 h 606722"/>
                <a:gd name="connsiteX85" fmla="*/ 47974 w 607639"/>
                <a:gd name="connsiteY85" fmla="*/ 337088 h 606722"/>
                <a:gd name="connsiteX86" fmla="*/ 24031 w 607639"/>
                <a:gd name="connsiteY86" fmla="*/ 361083 h 606722"/>
                <a:gd name="connsiteX87" fmla="*/ 0 w 607639"/>
                <a:gd name="connsiteY87" fmla="*/ 337088 h 606722"/>
                <a:gd name="connsiteX88" fmla="*/ 0 w 607639"/>
                <a:gd name="connsiteY88" fmla="*/ 269634 h 606722"/>
                <a:gd name="connsiteX89" fmla="*/ 24031 w 607639"/>
                <a:gd name="connsiteY89" fmla="*/ 245639 h 606722"/>
                <a:gd name="connsiteX90" fmla="*/ 47974 w 607639"/>
                <a:gd name="connsiteY90" fmla="*/ 269634 h 606722"/>
                <a:gd name="connsiteX91" fmla="*/ 47974 w 607639"/>
                <a:gd name="connsiteY91" fmla="*/ 279410 h 606722"/>
                <a:gd name="connsiteX92" fmla="*/ 105916 w 607639"/>
                <a:gd name="connsiteY92" fmla="*/ 279410 h 606722"/>
                <a:gd name="connsiteX93" fmla="*/ 146948 w 607639"/>
                <a:gd name="connsiteY93" fmla="*/ 180675 h 606722"/>
                <a:gd name="connsiteX94" fmla="*/ 105916 w 607639"/>
                <a:gd name="connsiteY94" fmla="*/ 139705 h 606722"/>
                <a:gd name="connsiteX95" fmla="*/ 99063 w 607639"/>
                <a:gd name="connsiteY95" fmla="*/ 146637 h 606722"/>
                <a:gd name="connsiteX96" fmla="*/ 65063 w 607639"/>
                <a:gd name="connsiteY96" fmla="*/ 146637 h 606722"/>
                <a:gd name="connsiteX97" fmla="*/ 65063 w 607639"/>
                <a:gd name="connsiteY97" fmla="*/ 112688 h 606722"/>
                <a:gd name="connsiteX98" fmla="*/ 106450 w 607639"/>
                <a:gd name="connsiteY98" fmla="*/ 71452 h 606722"/>
                <a:gd name="connsiteX99" fmla="*/ 112859 w 607639"/>
                <a:gd name="connsiteY99" fmla="*/ 64965 h 606722"/>
                <a:gd name="connsiteX100" fmla="*/ 146859 w 607639"/>
                <a:gd name="connsiteY100" fmla="*/ 64965 h 606722"/>
                <a:gd name="connsiteX101" fmla="*/ 146859 w 607639"/>
                <a:gd name="connsiteY101" fmla="*/ 98913 h 606722"/>
                <a:gd name="connsiteX102" fmla="*/ 139916 w 607639"/>
                <a:gd name="connsiteY102" fmla="*/ 105756 h 606722"/>
                <a:gd name="connsiteX103" fmla="*/ 180948 w 607639"/>
                <a:gd name="connsiteY103" fmla="*/ 146726 h 606722"/>
                <a:gd name="connsiteX104" fmla="*/ 279833 w 607639"/>
                <a:gd name="connsiteY104" fmla="*/ 105756 h 606722"/>
                <a:gd name="connsiteX105" fmla="*/ 279833 w 607639"/>
                <a:gd name="connsiteY105" fmla="*/ 47901 h 606722"/>
                <a:gd name="connsiteX106" fmla="*/ 270042 w 607639"/>
                <a:gd name="connsiteY106" fmla="*/ 47901 h 606722"/>
                <a:gd name="connsiteX107" fmla="*/ 246011 w 607639"/>
                <a:gd name="connsiteY107" fmla="*/ 23995 h 606722"/>
                <a:gd name="connsiteX108" fmla="*/ 270042 w 607639"/>
                <a:gd name="connsiteY10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07639" h="606722">
                  <a:moveTo>
                    <a:pt x="347041" y="313875"/>
                  </a:moveTo>
                  <a:cubicBezTo>
                    <a:pt x="365085" y="313875"/>
                    <a:pt x="379713" y="328487"/>
                    <a:pt x="379713" y="346512"/>
                  </a:cubicBezTo>
                  <a:cubicBezTo>
                    <a:pt x="379713" y="364537"/>
                    <a:pt x="365085" y="379149"/>
                    <a:pt x="347041" y="379149"/>
                  </a:cubicBezTo>
                  <a:cubicBezTo>
                    <a:pt x="328997" y="379149"/>
                    <a:pt x="314369" y="364537"/>
                    <a:pt x="314369" y="346512"/>
                  </a:cubicBezTo>
                  <a:cubicBezTo>
                    <a:pt x="314369" y="328487"/>
                    <a:pt x="328997" y="313875"/>
                    <a:pt x="347041" y="313875"/>
                  </a:cubicBezTo>
                  <a:close/>
                  <a:moveTo>
                    <a:pt x="260563" y="213037"/>
                  </a:moveTo>
                  <a:cubicBezTo>
                    <a:pt x="289773" y="213037"/>
                    <a:pt x="313452" y="236685"/>
                    <a:pt x="313452" y="265856"/>
                  </a:cubicBezTo>
                  <a:cubicBezTo>
                    <a:pt x="313452" y="295027"/>
                    <a:pt x="289773" y="318675"/>
                    <a:pt x="260563" y="318675"/>
                  </a:cubicBezTo>
                  <a:cubicBezTo>
                    <a:pt x="231353" y="318675"/>
                    <a:pt x="207674" y="295027"/>
                    <a:pt x="207674" y="265856"/>
                  </a:cubicBezTo>
                  <a:cubicBezTo>
                    <a:pt x="207674" y="236685"/>
                    <a:pt x="231353" y="213037"/>
                    <a:pt x="260563" y="213037"/>
                  </a:cubicBezTo>
                  <a:close/>
                  <a:moveTo>
                    <a:pt x="303775" y="152236"/>
                  </a:moveTo>
                  <a:cubicBezTo>
                    <a:pt x="220377" y="152236"/>
                    <a:pt x="152466" y="220045"/>
                    <a:pt x="152466" y="303317"/>
                  </a:cubicBezTo>
                  <a:cubicBezTo>
                    <a:pt x="152466" y="386678"/>
                    <a:pt x="220377" y="454486"/>
                    <a:pt x="303775" y="454486"/>
                  </a:cubicBezTo>
                  <a:cubicBezTo>
                    <a:pt x="387262" y="454486"/>
                    <a:pt x="455173" y="386678"/>
                    <a:pt x="455173" y="303317"/>
                  </a:cubicBezTo>
                  <a:cubicBezTo>
                    <a:pt x="455173" y="220045"/>
                    <a:pt x="387262" y="152236"/>
                    <a:pt x="303775" y="152236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50859" y="0"/>
                    <a:pt x="361628" y="10753"/>
                    <a:pt x="361628" y="23995"/>
                  </a:cubicBezTo>
                  <a:cubicBezTo>
                    <a:pt x="361628" y="37237"/>
                    <a:pt x="350859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3" y="110200"/>
                    <a:pt x="398744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51435" y="89493"/>
                    <a:pt x="451435" y="74385"/>
                    <a:pt x="460780" y="64965"/>
                  </a:cubicBezTo>
                  <a:cubicBezTo>
                    <a:pt x="470126" y="55633"/>
                    <a:pt x="485346" y="55633"/>
                    <a:pt x="494691" y="64965"/>
                  </a:cubicBezTo>
                  <a:lnTo>
                    <a:pt x="530382" y="100602"/>
                  </a:lnTo>
                  <a:lnTo>
                    <a:pt x="531094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51922" y="122109"/>
                    <a:pt x="551922" y="137217"/>
                    <a:pt x="542487" y="146637"/>
                  </a:cubicBezTo>
                  <a:cubicBezTo>
                    <a:pt x="533142" y="155969"/>
                    <a:pt x="517922" y="155969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7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56393"/>
                    <a:pt x="570346" y="245639"/>
                    <a:pt x="583608" y="245639"/>
                  </a:cubicBezTo>
                  <a:cubicBezTo>
                    <a:pt x="596869" y="245639"/>
                    <a:pt x="607639" y="256393"/>
                    <a:pt x="607639" y="269634"/>
                  </a:cubicBezTo>
                  <a:lnTo>
                    <a:pt x="607639" y="337088"/>
                  </a:lnTo>
                  <a:cubicBezTo>
                    <a:pt x="607639" y="350329"/>
                    <a:pt x="596869" y="361083"/>
                    <a:pt x="583608" y="361083"/>
                  </a:cubicBezTo>
                  <a:cubicBezTo>
                    <a:pt x="570346" y="361083"/>
                    <a:pt x="559576" y="350329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7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17922" y="450753"/>
                    <a:pt x="533142" y="450753"/>
                    <a:pt x="542487" y="460085"/>
                  </a:cubicBezTo>
                  <a:cubicBezTo>
                    <a:pt x="551922" y="469416"/>
                    <a:pt x="551922" y="484613"/>
                    <a:pt x="542487" y="493945"/>
                  </a:cubicBezTo>
                  <a:cubicBezTo>
                    <a:pt x="512759" y="523717"/>
                    <a:pt x="518456" y="518029"/>
                    <a:pt x="518990" y="517496"/>
                  </a:cubicBezTo>
                  <a:cubicBezTo>
                    <a:pt x="518545" y="517940"/>
                    <a:pt x="514272" y="522206"/>
                    <a:pt x="494691" y="541668"/>
                  </a:cubicBezTo>
                  <a:cubicBezTo>
                    <a:pt x="485346" y="551089"/>
                    <a:pt x="470126" y="551089"/>
                    <a:pt x="460780" y="541668"/>
                  </a:cubicBezTo>
                  <a:cubicBezTo>
                    <a:pt x="451435" y="532337"/>
                    <a:pt x="451435" y="517140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4" y="481858"/>
                    <a:pt x="364833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50859" y="558732"/>
                    <a:pt x="361628" y="569485"/>
                    <a:pt x="361628" y="582727"/>
                  </a:cubicBezTo>
                  <a:cubicBezTo>
                    <a:pt x="361628" y="595969"/>
                    <a:pt x="350859" y="606722"/>
                    <a:pt x="337597" y="606722"/>
                  </a:cubicBezTo>
                  <a:lnTo>
                    <a:pt x="270042" y="606722"/>
                  </a:lnTo>
                  <a:cubicBezTo>
                    <a:pt x="256780" y="606722"/>
                    <a:pt x="246011" y="595969"/>
                    <a:pt x="246011" y="582727"/>
                  </a:cubicBezTo>
                  <a:cubicBezTo>
                    <a:pt x="246011" y="569485"/>
                    <a:pt x="256780" y="558732"/>
                    <a:pt x="270042" y="558732"/>
                  </a:cubicBezTo>
                  <a:lnTo>
                    <a:pt x="279833" y="558732"/>
                  </a:lnTo>
                  <a:lnTo>
                    <a:pt x="279833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56204" y="517140"/>
                    <a:pt x="156204" y="532337"/>
                    <a:pt x="146859" y="541668"/>
                  </a:cubicBezTo>
                  <a:cubicBezTo>
                    <a:pt x="137424" y="551089"/>
                    <a:pt x="122293" y="551089"/>
                    <a:pt x="112859" y="541668"/>
                  </a:cubicBezTo>
                  <a:lnTo>
                    <a:pt x="77257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55717" y="484613"/>
                    <a:pt x="55717" y="469416"/>
                    <a:pt x="65063" y="460085"/>
                  </a:cubicBezTo>
                  <a:cubicBezTo>
                    <a:pt x="74497" y="450753"/>
                    <a:pt x="89628" y="450753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7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50329"/>
                    <a:pt x="37293" y="361083"/>
                    <a:pt x="24031" y="361083"/>
                  </a:cubicBezTo>
                  <a:cubicBezTo>
                    <a:pt x="10770" y="361083"/>
                    <a:pt x="0" y="350329"/>
                    <a:pt x="0" y="337088"/>
                  </a:cubicBezTo>
                  <a:lnTo>
                    <a:pt x="0" y="269634"/>
                  </a:lnTo>
                  <a:cubicBezTo>
                    <a:pt x="0" y="256393"/>
                    <a:pt x="10770" y="245639"/>
                    <a:pt x="24031" y="245639"/>
                  </a:cubicBezTo>
                  <a:cubicBezTo>
                    <a:pt x="37293" y="245639"/>
                    <a:pt x="47974" y="256393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7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89628" y="155969"/>
                    <a:pt x="74497" y="155969"/>
                    <a:pt x="65063" y="146637"/>
                  </a:cubicBezTo>
                  <a:cubicBezTo>
                    <a:pt x="55717" y="137217"/>
                    <a:pt x="55717" y="122109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22293" y="55633"/>
                    <a:pt x="137424" y="55633"/>
                    <a:pt x="146859" y="64965"/>
                  </a:cubicBezTo>
                  <a:cubicBezTo>
                    <a:pt x="156204" y="74385"/>
                    <a:pt x="156204" y="89493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3" y="105756"/>
                  </a:cubicBezTo>
                  <a:lnTo>
                    <a:pt x="279833" y="47901"/>
                  </a:lnTo>
                  <a:lnTo>
                    <a:pt x="270042" y="47901"/>
                  </a:lnTo>
                  <a:cubicBezTo>
                    <a:pt x="256780" y="47901"/>
                    <a:pt x="246011" y="37237"/>
                    <a:pt x="246011" y="23995"/>
                  </a:cubicBezTo>
                  <a:cubicBezTo>
                    <a:pt x="246011" y="10753"/>
                    <a:pt x="256780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7C4CA8-D2FF-4A05-A834-0A9C2EB77177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660400" y="6235702"/>
            <a:ext cx="334264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i="1" spc="300">
                <a:solidFill>
                  <a:schemeClr val="accent1"/>
                </a:solidFill>
                <a:latin typeface="+mn-ea"/>
              </a:rPr>
              <a:t>止于至善</a:t>
            </a:r>
            <a:endParaRPr lang="zh-CN" altLang="en-US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89042A-CC82-484D-A32F-2E2494E302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B1F1701-006D-4D50-BCD6-1E3E503C77AF}"/>
              </a:ext>
            </a:extLst>
          </p:cNvPr>
          <p:cNvCxnSpPr>
            <a:cxnSpLocks/>
          </p:cNvCxnSpPr>
          <p:nvPr userDrawn="1"/>
        </p:nvCxnSpPr>
        <p:spPr>
          <a:xfrm>
            <a:off x="650931" y="852684"/>
            <a:ext cx="108679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>
            <a:extLst>
              <a:ext uri="{FF2B5EF4-FFF2-40B4-BE49-F238E27FC236}">
                <a16:creationId xmlns:a16="http://schemas.microsoft.com/office/drawing/2014/main" id="{39A419CA-1946-4513-9CE4-3789D89EBB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962" y="29237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9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（图文-4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494CF1E2-2C8D-4598-A858-8A1DBD0A7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6EF8AE4B-FF18-4208-8A45-195327FF61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402" y="1585023"/>
            <a:ext cx="5984238" cy="4554593"/>
          </a:xfrm>
          <a:custGeom>
            <a:avLst/>
            <a:gdLst>
              <a:gd name="connsiteX0" fmla="*/ 0 w 4420885"/>
              <a:gd name="connsiteY0" fmla="*/ 0 h 3686138"/>
              <a:gd name="connsiteX1" fmla="*/ 4420885 w 4420885"/>
              <a:gd name="connsiteY1" fmla="*/ 0 h 3686138"/>
              <a:gd name="connsiteX2" fmla="*/ 4420885 w 4420885"/>
              <a:gd name="connsiteY2" fmla="*/ 3686138 h 3686138"/>
              <a:gd name="connsiteX3" fmla="*/ 0 w 4420885"/>
              <a:gd name="connsiteY3" fmla="*/ 3686138 h 368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885" h="3686138">
                <a:moveTo>
                  <a:pt x="0" y="0"/>
                </a:moveTo>
                <a:lnTo>
                  <a:pt x="4420885" y="0"/>
                </a:lnTo>
                <a:lnTo>
                  <a:pt x="4420885" y="3686138"/>
                </a:lnTo>
                <a:lnTo>
                  <a:pt x="0" y="36861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5" name="文本占位符 67">
            <a:extLst>
              <a:ext uri="{FF2B5EF4-FFF2-40B4-BE49-F238E27FC236}">
                <a16:creationId xmlns:a16="http://schemas.microsoft.com/office/drawing/2014/main" id="{60F93DEA-A852-4B06-9273-376E9E5D4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6933" y="347251"/>
            <a:ext cx="8920029" cy="402291"/>
          </a:xfrm>
          <a:prstGeom prst="rect">
            <a:avLst/>
          </a:prstGeom>
        </p:spPr>
        <p:txBody>
          <a:bodyPr lIns="0" bIns="4680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请输入你的章节标题</a:t>
            </a: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CF96BF5-CBF5-41C7-AFA1-36E0F63D6F26}"/>
              </a:ext>
            </a:extLst>
          </p:cNvPr>
          <p:cNvSpPr/>
          <p:nvPr userDrawn="1"/>
        </p:nvSpPr>
        <p:spPr>
          <a:xfrm>
            <a:off x="6644640" y="1585023"/>
            <a:ext cx="4874260" cy="4554589"/>
          </a:xfrm>
          <a:custGeom>
            <a:avLst/>
            <a:gdLst>
              <a:gd name="connsiteX0" fmla="*/ 0 w 3154730"/>
              <a:gd name="connsiteY0" fmla="*/ 0 h 1829349"/>
              <a:gd name="connsiteX1" fmla="*/ 3154730 w 3154730"/>
              <a:gd name="connsiteY1" fmla="*/ 0 h 1829349"/>
              <a:gd name="connsiteX2" fmla="*/ 3154730 w 3154730"/>
              <a:gd name="connsiteY2" fmla="*/ 1829349 h 1829349"/>
              <a:gd name="connsiteX3" fmla="*/ 0 w 3154730"/>
              <a:gd name="connsiteY3" fmla="*/ 1829349 h 182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730" h="1829349">
                <a:moveTo>
                  <a:pt x="0" y="0"/>
                </a:moveTo>
                <a:lnTo>
                  <a:pt x="3154730" y="0"/>
                </a:lnTo>
                <a:lnTo>
                  <a:pt x="3154730" y="1829349"/>
                </a:lnTo>
                <a:lnTo>
                  <a:pt x="0" y="1829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8EF12E6-59FC-4B4D-9DD2-44BD64A212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1469" y="1815023"/>
            <a:ext cx="2969058" cy="4616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68C1A44F-A4F3-4B0C-81E0-6038DD5419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4095" y="2864776"/>
            <a:ext cx="3773347" cy="859337"/>
          </a:xfrm>
          <a:prstGeom prst="rect">
            <a:avLst/>
          </a:prstGeom>
        </p:spPr>
        <p:txBody>
          <a:bodyPr lIns="0" tIns="0" rIns="90000" bIns="468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请输入你的内容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CD59BDC-842A-43EB-9A8F-C2FF39015D27}"/>
              </a:ext>
            </a:extLst>
          </p:cNvPr>
          <p:cNvGrpSpPr>
            <a:grpSpLocks/>
          </p:cNvGrpSpPr>
          <p:nvPr userDrawn="1"/>
        </p:nvGrpSpPr>
        <p:grpSpPr>
          <a:xfrm>
            <a:off x="660400" y="344681"/>
            <a:ext cx="384771" cy="384771"/>
            <a:chOff x="669869" y="597306"/>
            <a:chExt cx="409972" cy="409973"/>
          </a:xfrm>
        </p:grpSpPr>
        <p:sp>
          <p:nvSpPr>
            <p:cNvPr id="33" name="íṥļîḓê">
              <a:extLst>
                <a:ext uri="{FF2B5EF4-FFF2-40B4-BE49-F238E27FC236}">
                  <a16:creationId xmlns:a16="http://schemas.microsoft.com/office/drawing/2014/main" id="{68FD5598-2EFF-4595-A20F-57125BE869DB}"/>
                </a:ext>
              </a:extLst>
            </p:cNvPr>
            <p:cNvSpPr/>
            <p:nvPr/>
          </p:nvSpPr>
          <p:spPr>
            <a:xfrm>
              <a:off x="669869" y="597306"/>
              <a:ext cx="409972" cy="409973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íṥlíḓê">
              <a:extLst>
                <a:ext uri="{FF2B5EF4-FFF2-40B4-BE49-F238E27FC236}">
                  <a16:creationId xmlns:a16="http://schemas.microsoft.com/office/drawing/2014/main" id="{7DA633DC-7A2B-4F38-B4D6-4A28FC864F40}"/>
                </a:ext>
              </a:extLst>
            </p:cNvPr>
            <p:cNvSpPr/>
            <p:nvPr/>
          </p:nvSpPr>
          <p:spPr>
            <a:xfrm>
              <a:off x="707772" y="635208"/>
              <a:ext cx="334166" cy="3341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ïśļiḑé">
              <a:extLst>
                <a:ext uri="{FF2B5EF4-FFF2-40B4-BE49-F238E27FC236}">
                  <a16:creationId xmlns:a16="http://schemas.microsoft.com/office/drawing/2014/main" id="{07E1E56C-240A-4C78-94F0-34D5B9641431}"/>
                </a:ext>
              </a:extLst>
            </p:cNvPr>
            <p:cNvSpPr/>
            <p:nvPr/>
          </p:nvSpPr>
          <p:spPr>
            <a:xfrm>
              <a:off x="772089" y="699681"/>
              <a:ext cx="205530" cy="205219"/>
            </a:xfrm>
            <a:custGeom>
              <a:avLst/>
              <a:gdLst>
                <a:gd name="connsiteX0" fmla="*/ 347041 w 607639"/>
                <a:gd name="connsiteY0" fmla="*/ 313875 h 606722"/>
                <a:gd name="connsiteX1" fmla="*/ 379713 w 607639"/>
                <a:gd name="connsiteY1" fmla="*/ 346512 h 606722"/>
                <a:gd name="connsiteX2" fmla="*/ 347041 w 607639"/>
                <a:gd name="connsiteY2" fmla="*/ 379149 h 606722"/>
                <a:gd name="connsiteX3" fmla="*/ 314369 w 607639"/>
                <a:gd name="connsiteY3" fmla="*/ 346512 h 606722"/>
                <a:gd name="connsiteX4" fmla="*/ 347041 w 607639"/>
                <a:gd name="connsiteY4" fmla="*/ 313875 h 606722"/>
                <a:gd name="connsiteX5" fmla="*/ 260563 w 607639"/>
                <a:gd name="connsiteY5" fmla="*/ 213037 h 606722"/>
                <a:gd name="connsiteX6" fmla="*/ 313452 w 607639"/>
                <a:gd name="connsiteY6" fmla="*/ 265856 h 606722"/>
                <a:gd name="connsiteX7" fmla="*/ 260563 w 607639"/>
                <a:gd name="connsiteY7" fmla="*/ 318675 h 606722"/>
                <a:gd name="connsiteX8" fmla="*/ 207674 w 607639"/>
                <a:gd name="connsiteY8" fmla="*/ 265856 h 606722"/>
                <a:gd name="connsiteX9" fmla="*/ 260563 w 607639"/>
                <a:gd name="connsiteY9" fmla="*/ 213037 h 606722"/>
                <a:gd name="connsiteX10" fmla="*/ 303775 w 607639"/>
                <a:gd name="connsiteY10" fmla="*/ 152236 h 606722"/>
                <a:gd name="connsiteX11" fmla="*/ 152466 w 607639"/>
                <a:gd name="connsiteY11" fmla="*/ 303317 h 606722"/>
                <a:gd name="connsiteX12" fmla="*/ 303775 w 607639"/>
                <a:gd name="connsiteY12" fmla="*/ 454486 h 606722"/>
                <a:gd name="connsiteX13" fmla="*/ 455173 w 607639"/>
                <a:gd name="connsiteY13" fmla="*/ 303317 h 606722"/>
                <a:gd name="connsiteX14" fmla="*/ 303775 w 607639"/>
                <a:gd name="connsiteY14" fmla="*/ 152236 h 606722"/>
                <a:gd name="connsiteX15" fmla="*/ 270042 w 607639"/>
                <a:gd name="connsiteY15" fmla="*/ 0 h 606722"/>
                <a:gd name="connsiteX16" fmla="*/ 337597 w 607639"/>
                <a:gd name="connsiteY16" fmla="*/ 0 h 606722"/>
                <a:gd name="connsiteX17" fmla="*/ 361628 w 607639"/>
                <a:gd name="connsiteY17" fmla="*/ 23995 h 606722"/>
                <a:gd name="connsiteX18" fmla="*/ 337597 w 607639"/>
                <a:gd name="connsiteY18" fmla="*/ 47901 h 606722"/>
                <a:gd name="connsiteX19" fmla="*/ 327806 w 607639"/>
                <a:gd name="connsiteY19" fmla="*/ 47901 h 606722"/>
                <a:gd name="connsiteX20" fmla="*/ 327806 w 607639"/>
                <a:gd name="connsiteY20" fmla="*/ 105756 h 606722"/>
                <a:gd name="connsiteX21" fmla="*/ 426691 w 607639"/>
                <a:gd name="connsiteY21" fmla="*/ 146726 h 606722"/>
                <a:gd name="connsiteX22" fmla="*/ 467723 w 607639"/>
                <a:gd name="connsiteY22" fmla="*/ 105756 h 606722"/>
                <a:gd name="connsiteX23" fmla="*/ 460780 w 607639"/>
                <a:gd name="connsiteY23" fmla="*/ 98913 h 606722"/>
                <a:gd name="connsiteX24" fmla="*/ 460780 w 607639"/>
                <a:gd name="connsiteY24" fmla="*/ 64965 h 606722"/>
                <a:gd name="connsiteX25" fmla="*/ 494691 w 607639"/>
                <a:gd name="connsiteY25" fmla="*/ 64965 h 606722"/>
                <a:gd name="connsiteX26" fmla="*/ 530382 w 607639"/>
                <a:gd name="connsiteY26" fmla="*/ 100602 h 606722"/>
                <a:gd name="connsiteX27" fmla="*/ 531094 w 607639"/>
                <a:gd name="connsiteY27" fmla="*/ 101313 h 606722"/>
                <a:gd name="connsiteX28" fmla="*/ 537414 w 607639"/>
                <a:gd name="connsiteY28" fmla="*/ 107534 h 606722"/>
                <a:gd name="connsiteX29" fmla="*/ 537770 w 607639"/>
                <a:gd name="connsiteY29" fmla="*/ 107978 h 606722"/>
                <a:gd name="connsiteX30" fmla="*/ 537948 w 607639"/>
                <a:gd name="connsiteY30" fmla="*/ 108156 h 606722"/>
                <a:gd name="connsiteX31" fmla="*/ 538482 w 607639"/>
                <a:gd name="connsiteY31" fmla="*/ 108689 h 606722"/>
                <a:gd name="connsiteX32" fmla="*/ 538215 w 607639"/>
                <a:gd name="connsiteY32" fmla="*/ 108423 h 606722"/>
                <a:gd name="connsiteX33" fmla="*/ 538749 w 607639"/>
                <a:gd name="connsiteY33" fmla="*/ 108867 h 606722"/>
                <a:gd name="connsiteX34" fmla="*/ 539105 w 607639"/>
                <a:gd name="connsiteY34" fmla="*/ 109311 h 606722"/>
                <a:gd name="connsiteX35" fmla="*/ 542487 w 607639"/>
                <a:gd name="connsiteY35" fmla="*/ 112688 h 606722"/>
                <a:gd name="connsiteX36" fmla="*/ 542487 w 607639"/>
                <a:gd name="connsiteY36" fmla="*/ 146637 h 606722"/>
                <a:gd name="connsiteX37" fmla="*/ 508576 w 607639"/>
                <a:gd name="connsiteY37" fmla="*/ 146637 h 606722"/>
                <a:gd name="connsiteX38" fmla="*/ 501634 w 607639"/>
                <a:gd name="connsiteY38" fmla="*/ 139705 h 606722"/>
                <a:gd name="connsiteX39" fmla="*/ 460691 w 607639"/>
                <a:gd name="connsiteY39" fmla="*/ 180675 h 606722"/>
                <a:gd name="connsiteX40" fmla="*/ 501723 w 607639"/>
                <a:gd name="connsiteY40" fmla="*/ 279410 h 606722"/>
                <a:gd name="connsiteX41" fmla="*/ 559576 w 607639"/>
                <a:gd name="connsiteY41" fmla="*/ 279410 h 606722"/>
                <a:gd name="connsiteX42" fmla="*/ 559576 w 607639"/>
                <a:gd name="connsiteY42" fmla="*/ 269634 h 606722"/>
                <a:gd name="connsiteX43" fmla="*/ 583608 w 607639"/>
                <a:gd name="connsiteY43" fmla="*/ 245639 h 606722"/>
                <a:gd name="connsiteX44" fmla="*/ 607639 w 607639"/>
                <a:gd name="connsiteY44" fmla="*/ 269634 h 606722"/>
                <a:gd name="connsiteX45" fmla="*/ 607639 w 607639"/>
                <a:gd name="connsiteY45" fmla="*/ 337088 h 606722"/>
                <a:gd name="connsiteX46" fmla="*/ 583608 w 607639"/>
                <a:gd name="connsiteY46" fmla="*/ 361083 h 606722"/>
                <a:gd name="connsiteX47" fmla="*/ 559576 w 607639"/>
                <a:gd name="connsiteY47" fmla="*/ 337088 h 606722"/>
                <a:gd name="connsiteX48" fmla="*/ 559576 w 607639"/>
                <a:gd name="connsiteY48" fmla="*/ 327312 h 606722"/>
                <a:gd name="connsiteX49" fmla="*/ 501723 w 607639"/>
                <a:gd name="connsiteY49" fmla="*/ 327312 h 606722"/>
                <a:gd name="connsiteX50" fmla="*/ 460691 w 607639"/>
                <a:gd name="connsiteY50" fmla="*/ 426047 h 606722"/>
                <a:gd name="connsiteX51" fmla="*/ 501634 w 607639"/>
                <a:gd name="connsiteY51" fmla="*/ 467017 h 606722"/>
                <a:gd name="connsiteX52" fmla="*/ 508576 w 607639"/>
                <a:gd name="connsiteY52" fmla="*/ 460085 h 606722"/>
                <a:gd name="connsiteX53" fmla="*/ 542487 w 607639"/>
                <a:gd name="connsiteY53" fmla="*/ 460085 h 606722"/>
                <a:gd name="connsiteX54" fmla="*/ 542487 w 607639"/>
                <a:gd name="connsiteY54" fmla="*/ 493945 h 606722"/>
                <a:gd name="connsiteX55" fmla="*/ 518990 w 607639"/>
                <a:gd name="connsiteY55" fmla="*/ 517496 h 606722"/>
                <a:gd name="connsiteX56" fmla="*/ 494691 w 607639"/>
                <a:gd name="connsiteY56" fmla="*/ 541668 h 606722"/>
                <a:gd name="connsiteX57" fmla="*/ 460780 w 607639"/>
                <a:gd name="connsiteY57" fmla="*/ 541668 h 606722"/>
                <a:gd name="connsiteX58" fmla="*/ 460780 w 607639"/>
                <a:gd name="connsiteY58" fmla="*/ 507809 h 606722"/>
                <a:gd name="connsiteX59" fmla="*/ 467723 w 607639"/>
                <a:gd name="connsiteY59" fmla="*/ 500877 h 606722"/>
                <a:gd name="connsiteX60" fmla="*/ 426691 w 607639"/>
                <a:gd name="connsiteY60" fmla="*/ 459996 h 606722"/>
                <a:gd name="connsiteX61" fmla="*/ 327806 w 607639"/>
                <a:gd name="connsiteY61" fmla="*/ 500966 h 606722"/>
                <a:gd name="connsiteX62" fmla="*/ 327806 w 607639"/>
                <a:gd name="connsiteY62" fmla="*/ 558732 h 606722"/>
                <a:gd name="connsiteX63" fmla="*/ 337597 w 607639"/>
                <a:gd name="connsiteY63" fmla="*/ 558732 h 606722"/>
                <a:gd name="connsiteX64" fmla="*/ 361628 w 607639"/>
                <a:gd name="connsiteY64" fmla="*/ 582727 h 606722"/>
                <a:gd name="connsiteX65" fmla="*/ 337597 w 607639"/>
                <a:gd name="connsiteY65" fmla="*/ 606722 h 606722"/>
                <a:gd name="connsiteX66" fmla="*/ 270042 w 607639"/>
                <a:gd name="connsiteY66" fmla="*/ 606722 h 606722"/>
                <a:gd name="connsiteX67" fmla="*/ 246011 w 607639"/>
                <a:gd name="connsiteY67" fmla="*/ 582727 h 606722"/>
                <a:gd name="connsiteX68" fmla="*/ 270042 w 607639"/>
                <a:gd name="connsiteY68" fmla="*/ 558732 h 606722"/>
                <a:gd name="connsiteX69" fmla="*/ 279833 w 607639"/>
                <a:gd name="connsiteY69" fmla="*/ 558732 h 606722"/>
                <a:gd name="connsiteX70" fmla="*/ 279833 w 607639"/>
                <a:gd name="connsiteY70" fmla="*/ 500966 h 606722"/>
                <a:gd name="connsiteX71" fmla="*/ 180948 w 607639"/>
                <a:gd name="connsiteY71" fmla="*/ 459996 h 606722"/>
                <a:gd name="connsiteX72" fmla="*/ 139916 w 607639"/>
                <a:gd name="connsiteY72" fmla="*/ 500877 h 606722"/>
                <a:gd name="connsiteX73" fmla="*/ 146859 w 607639"/>
                <a:gd name="connsiteY73" fmla="*/ 507809 h 606722"/>
                <a:gd name="connsiteX74" fmla="*/ 146859 w 607639"/>
                <a:gd name="connsiteY74" fmla="*/ 541668 h 606722"/>
                <a:gd name="connsiteX75" fmla="*/ 112859 w 607639"/>
                <a:gd name="connsiteY75" fmla="*/ 541668 h 606722"/>
                <a:gd name="connsiteX76" fmla="*/ 77257 w 607639"/>
                <a:gd name="connsiteY76" fmla="*/ 506120 h 606722"/>
                <a:gd name="connsiteX77" fmla="*/ 68534 w 607639"/>
                <a:gd name="connsiteY77" fmla="*/ 497411 h 606722"/>
                <a:gd name="connsiteX78" fmla="*/ 65063 w 607639"/>
                <a:gd name="connsiteY78" fmla="*/ 493945 h 606722"/>
                <a:gd name="connsiteX79" fmla="*/ 65063 w 607639"/>
                <a:gd name="connsiteY79" fmla="*/ 460085 h 606722"/>
                <a:gd name="connsiteX80" fmla="*/ 99063 w 607639"/>
                <a:gd name="connsiteY80" fmla="*/ 460085 h 606722"/>
                <a:gd name="connsiteX81" fmla="*/ 105916 w 607639"/>
                <a:gd name="connsiteY81" fmla="*/ 467017 h 606722"/>
                <a:gd name="connsiteX82" fmla="*/ 146948 w 607639"/>
                <a:gd name="connsiteY82" fmla="*/ 426047 h 606722"/>
                <a:gd name="connsiteX83" fmla="*/ 105916 w 607639"/>
                <a:gd name="connsiteY83" fmla="*/ 327312 h 606722"/>
                <a:gd name="connsiteX84" fmla="*/ 47974 w 607639"/>
                <a:gd name="connsiteY84" fmla="*/ 327312 h 606722"/>
                <a:gd name="connsiteX85" fmla="*/ 47974 w 607639"/>
                <a:gd name="connsiteY85" fmla="*/ 337088 h 606722"/>
                <a:gd name="connsiteX86" fmla="*/ 24031 w 607639"/>
                <a:gd name="connsiteY86" fmla="*/ 361083 h 606722"/>
                <a:gd name="connsiteX87" fmla="*/ 0 w 607639"/>
                <a:gd name="connsiteY87" fmla="*/ 337088 h 606722"/>
                <a:gd name="connsiteX88" fmla="*/ 0 w 607639"/>
                <a:gd name="connsiteY88" fmla="*/ 269634 h 606722"/>
                <a:gd name="connsiteX89" fmla="*/ 24031 w 607639"/>
                <a:gd name="connsiteY89" fmla="*/ 245639 h 606722"/>
                <a:gd name="connsiteX90" fmla="*/ 47974 w 607639"/>
                <a:gd name="connsiteY90" fmla="*/ 269634 h 606722"/>
                <a:gd name="connsiteX91" fmla="*/ 47974 w 607639"/>
                <a:gd name="connsiteY91" fmla="*/ 279410 h 606722"/>
                <a:gd name="connsiteX92" fmla="*/ 105916 w 607639"/>
                <a:gd name="connsiteY92" fmla="*/ 279410 h 606722"/>
                <a:gd name="connsiteX93" fmla="*/ 146948 w 607639"/>
                <a:gd name="connsiteY93" fmla="*/ 180675 h 606722"/>
                <a:gd name="connsiteX94" fmla="*/ 105916 w 607639"/>
                <a:gd name="connsiteY94" fmla="*/ 139705 h 606722"/>
                <a:gd name="connsiteX95" fmla="*/ 99063 w 607639"/>
                <a:gd name="connsiteY95" fmla="*/ 146637 h 606722"/>
                <a:gd name="connsiteX96" fmla="*/ 65063 w 607639"/>
                <a:gd name="connsiteY96" fmla="*/ 146637 h 606722"/>
                <a:gd name="connsiteX97" fmla="*/ 65063 w 607639"/>
                <a:gd name="connsiteY97" fmla="*/ 112688 h 606722"/>
                <a:gd name="connsiteX98" fmla="*/ 106450 w 607639"/>
                <a:gd name="connsiteY98" fmla="*/ 71452 h 606722"/>
                <a:gd name="connsiteX99" fmla="*/ 112859 w 607639"/>
                <a:gd name="connsiteY99" fmla="*/ 64965 h 606722"/>
                <a:gd name="connsiteX100" fmla="*/ 146859 w 607639"/>
                <a:gd name="connsiteY100" fmla="*/ 64965 h 606722"/>
                <a:gd name="connsiteX101" fmla="*/ 146859 w 607639"/>
                <a:gd name="connsiteY101" fmla="*/ 98913 h 606722"/>
                <a:gd name="connsiteX102" fmla="*/ 139916 w 607639"/>
                <a:gd name="connsiteY102" fmla="*/ 105756 h 606722"/>
                <a:gd name="connsiteX103" fmla="*/ 180948 w 607639"/>
                <a:gd name="connsiteY103" fmla="*/ 146726 h 606722"/>
                <a:gd name="connsiteX104" fmla="*/ 279833 w 607639"/>
                <a:gd name="connsiteY104" fmla="*/ 105756 h 606722"/>
                <a:gd name="connsiteX105" fmla="*/ 279833 w 607639"/>
                <a:gd name="connsiteY105" fmla="*/ 47901 h 606722"/>
                <a:gd name="connsiteX106" fmla="*/ 270042 w 607639"/>
                <a:gd name="connsiteY106" fmla="*/ 47901 h 606722"/>
                <a:gd name="connsiteX107" fmla="*/ 246011 w 607639"/>
                <a:gd name="connsiteY107" fmla="*/ 23995 h 606722"/>
                <a:gd name="connsiteX108" fmla="*/ 270042 w 607639"/>
                <a:gd name="connsiteY10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07639" h="606722">
                  <a:moveTo>
                    <a:pt x="347041" y="313875"/>
                  </a:moveTo>
                  <a:cubicBezTo>
                    <a:pt x="365085" y="313875"/>
                    <a:pt x="379713" y="328487"/>
                    <a:pt x="379713" y="346512"/>
                  </a:cubicBezTo>
                  <a:cubicBezTo>
                    <a:pt x="379713" y="364537"/>
                    <a:pt x="365085" y="379149"/>
                    <a:pt x="347041" y="379149"/>
                  </a:cubicBezTo>
                  <a:cubicBezTo>
                    <a:pt x="328997" y="379149"/>
                    <a:pt x="314369" y="364537"/>
                    <a:pt x="314369" y="346512"/>
                  </a:cubicBezTo>
                  <a:cubicBezTo>
                    <a:pt x="314369" y="328487"/>
                    <a:pt x="328997" y="313875"/>
                    <a:pt x="347041" y="313875"/>
                  </a:cubicBezTo>
                  <a:close/>
                  <a:moveTo>
                    <a:pt x="260563" y="213037"/>
                  </a:moveTo>
                  <a:cubicBezTo>
                    <a:pt x="289773" y="213037"/>
                    <a:pt x="313452" y="236685"/>
                    <a:pt x="313452" y="265856"/>
                  </a:cubicBezTo>
                  <a:cubicBezTo>
                    <a:pt x="313452" y="295027"/>
                    <a:pt x="289773" y="318675"/>
                    <a:pt x="260563" y="318675"/>
                  </a:cubicBezTo>
                  <a:cubicBezTo>
                    <a:pt x="231353" y="318675"/>
                    <a:pt x="207674" y="295027"/>
                    <a:pt x="207674" y="265856"/>
                  </a:cubicBezTo>
                  <a:cubicBezTo>
                    <a:pt x="207674" y="236685"/>
                    <a:pt x="231353" y="213037"/>
                    <a:pt x="260563" y="213037"/>
                  </a:cubicBezTo>
                  <a:close/>
                  <a:moveTo>
                    <a:pt x="303775" y="152236"/>
                  </a:moveTo>
                  <a:cubicBezTo>
                    <a:pt x="220377" y="152236"/>
                    <a:pt x="152466" y="220045"/>
                    <a:pt x="152466" y="303317"/>
                  </a:cubicBezTo>
                  <a:cubicBezTo>
                    <a:pt x="152466" y="386678"/>
                    <a:pt x="220377" y="454486"/>
                    <a:pt x="303775" y="454486"/>
                  </a:cubicBezTo>
                  <a:cubicBezTo>
                    <a:pt x="387262" y="454486"/>
                    <a:pt x="455173" y="386678"/>
                    <a:pt x="455173" y="303317"/>
                  </a:cubicBezTo>
                  <a:cubicBezTo>
                    <a:pt x="455173" y="220045"/>
                    <a:pt x="387262" y="152236"/>
                    <a:pt x="303775" y="152236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50859" y="0"/>
                    <a:pt x="361628" y="10753"/>
                    <a:pt x="361628" y="23995"/>
                  </a:cubicBezTo>
                  <a:cubicBezTo>
                    <a:pt x="361628" y="37237"/>
                    <a:pt x="350859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3" y="110200"/>
                    <a:pt x="398744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51435" y="89493"/>
                    <a:pt x="451435" y="74385"/>
                    <a:pt x="460780" y="64965"/>
                  </a:cubicBezTo>
                  <a:cubicBezTo>
                    <a:pt x="470126" y="55633"/>
                    <a:pt x="485346" y="55633"/>
                    <a:pt x="494691" y="64965"/>
                  </a:cubicBezTo>
                  <a:lnTo>
                    <a:pt x="530382" y="100602"/>
                  </a:lnTo>
                  <a:lnTo>
                    <a:pt x="531094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51922" y="122109"/>
                    <a:pt x="551922" y="137217"/>
                    <a:pt x="542487" y="146637"/>
                  </a:cubicBezTo>
                  <a:cubicBezTo>
                    <a:pt x="533142" y="155969"/>
                    <a:pt x="517922" y="155969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7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56393"/>
                    <a:pt x="570346" y="245639"/>
                    <a:pt x="583608" y="245639"/>
                  </a:cubicBezTo>
                  <a:cubicBezTo>
                    <a:pt x="596869" y="245639"/>
                    <a:pt x="607639" y="256393"/>
                    <a:pt x="607639" y="269634"/>
                  </a:cubicBezTo>
                  <a:lnTo>
                    <a:pt x="607639" y="337088"/>
                  </a:lnTo>
                  <a:cubicBezTo>
                    <a:pt x="607639" y="350329"/>
                    <a:pt x="596869" y="361083"/>
                    <a:pt x="583608" y="361083"/>
                  </a:cubicBezTo>
                  <a:cubicBezTo>
                    <a:pt x="570346" y="361083"/>
                    <a:pt x="559576" y="350329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7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17922" y="450753"/>
                    <a:pt x="533142" y="450753"/>
                    <a:pt x="542487" y="460085"/>
                  </a:cubicBezTo>
                  <a:cubicBezTo>
                    <a:pt x="551922" y="469416"/>
                    <a:pt x="551922" y="484613"/>
                    <a:pt x="542487" y="493945"/>
                  </a:cubicBezTo>
                  <a:cubicBezTo>
                    <a:pt x="512759" y="523717"/>
                    <a:pt x="518456" y="518029"/>
                    <a:pt x="518990" y="517496"/>
                  </a:cubicBezTo>
                  <a:cubicBezTo>
                    <a:pt x="518545" y="517940"/>
                    <a:pt x="514272" y="522206"/>
                    <a:pt x="494691" y="541668"/>
                  </a:cubicBezTo>
                  <a:cubicBezTo>
                    <a:pt x="485346" y="551089"/>
                    <a:pt x="470126" y="551089"/>
                    <a:pt x="460780" y="541668"/>
                  </a:cubicBezTo>
                  <a:cubicBezTo>
                    <a:pt x="451435" y="532337"/>
                    <a:pt x="451435" y="517140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4" y="481858"/>
                    <a:pt x="364833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50859" y="558732"/>
                    <a:pt x="361628" y="569485"/>
                    <a:pt x="361628" y="582727"/>
                  </a:cubicBezTo>
                  <a:cubicBezTo>
                    <a:pt x="361628" y="595969"/>
                    <a:pt x="350859" y="606722"/>
                    <a:pt x="337597" y="606722"/>
                  </a:cubicBezTo>
                  <a:lnTo>
                    <a:pt x="270042" y="606722"/>
                  </a:lnTo>
                  <a:cubicBezTo>
                    <a:pt x="256780" y="606722"/>
                    <a:pt x="246011" y="595969"/>
                    <a:pt x="246011" y="582727"/>
                  </a:cubicBezTo>
                  <a:cubicBezTo>
                    <a:pt x="246011" y="569485"/>
                    <a:pt x="256780" y="558732"/>
                    <a:pt x="270042" y="558732"/>
                  </a:cubicBezTo>
                  <a:lnTo>
                    <a:pt x="279833" y="558732"/>
                  </a:lnTo>
                  <a:lnTo>
                    <a:pt x="279833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56204" y="517140"/>
                    <a:pt x="156204" y="532337"/>
                    <a:pt x="146859" y="541668"/>
                  </a:cubicBezTo>
                  <a:cubicBezTo>
                    <a:pt x="137424" y="551089"/>
                    <a:pt x="122293" y="551089"/>
                    <a:pt x="112859" y="541668"/>
                  </a:cubicBezTo>
                  <a:lnTo>
                    <a:pt x="77257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55717" y="484613"/>
                    <a:pt x="55717" y="469416"/>
                    <a:pt x="65063" y="460085"/>
                  </a:cubicBezTo>
                  <a:cubicBezTo>
                    <a:pt x="74497" y="450753"/>
                    <a:pt x="89628" y="450753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7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50329"/>
                    <a:pt x="37293" y="361083"/>
                    <a:pt x="24031" y="361083"/>
                  </a:cubicBezTo>
                  <a:cubicBezTo>
                    <a:pt x="10770" y="361083"/>
                    <a:pt x="0" y="350329"/>
                    <a:pt x="0" y="337088"/>
                  </a:cubicBezTo>
                  <a:lnTo>
                    <a:pt x="0" y="269634"/>
                  </a:lnTo>
                  <a:cubicBezTo>
                    <a:pt x="0" y="256393"/>
                    <a:pt x="10770" y="245639"/>
                    <a:pt x="24031" y="245639"/>
                  </a:cubicBezTo>
                  <a:cubicBezTo>
                    <a:pt x="37293" y="245639"/>
                    <a:pt x="47974" y="256393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7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89628" y="155969"/>
                    <a:pt x="74497" y="155969"/>
                    <a:pt x="65063" y="146637"/>
                  </a:cubicBezTo>
                  <a:cubicBezTo>
                    <a:pt x="55717" y="137217"/>
                    <a:pt x="55717" y="122109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22293" y="55633"/>
                    <a:pt x="137424" y="55633"/>
                    <a:pt x="146859" y="64965"/>
                  </a:cubicBezTo>
                  <a:cubicBezTo>
                    <a:pt x="156204" y="74385"/>
                    <a:pt x="156204" y="89493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3" y="105756"/>
                  </a:cubicBezTo>
                  <a:lnTo>
                    <a:pt x="279833" y="47901"/>
                  </a:lnTo>
                  <a:lnTo>
                    <a:pt x="270042" y="47901"/>
                  </a:lnTo>
                  <a:cubicBezTo>
                    <a:pt x="256780" y="47901"/>
                    <a:pt x="246011" y="37237"/>
                    <a:pt x="246011" y="23995"/>
                  </a:cubicBezTo>
                  <a:cubicBezTo>
                    <a:pt x="246011" y="10753"/>
                    <a:pt x="256780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7C4CA8-D2FF-4A05-A834-0A9C2EB77177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660400" y="6235702"/>
            <a:ext cx="334264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i="1" spc="300">
                <a:solidFill>
                  <a:schemeClr val="accent1"/>
                </a:solidFill>
                <a:latin typeface="+mn-ea"/>
              </a:rPr>
              <a:t>止于至善</a:t>
            </a:r>
            <a:endParaRPr lang="zh-CN" altLang="en-US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89042A-CC82-484D-A32F-2E2494E302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2A3A43-2DA5-421A-B020-E77A80A42307}"/>
              </a:ext>
            </a:extLst>
          </p:cNvPr>
          <p:cNvSpPr/>
          <p:nvPr userDrawn="1"/>
        </p:nvSpPr>
        <p:spPr>
          <a:xfrm>
            <a:off x="7031469" y="2473505"/>
            <a:ext cx="864000" cy="9629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占位符 11">
            <a:extLst>
              <a:ext uri="{FF2B5EF4-FFF2-40B4-BE49-F238E27FC236}">
                <a16:creationId xmlns:a16="http://schemas.microsoft.com/office/drawing/2014/main" id="{01D43A75-79AC-4072-88DF-C15548DFB0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54095" y="3924346"/>
            <a:ext cx="3773347" cy="859337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 algn="l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36" name="文本占位符 11">
            <a:extLst>
              <a:ext uri="{FF2B5EF4-FFF2-40B4-BE49-F238E27FC236}">
                <a16:creationId xmlns:a16="http://schemas.microsoft.com/office/drawing/2014/main" id="{90797FE4-3718-4BED-A6A4-5D3E09EF78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54095" y="4983916"/>
            <a:ext cx="3773347" cy="859337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 algn="l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EC3B5A21-FE43-4535-9930-76B750A9821F}"/>
              </a:ext>
            </a:extLst>
          </p:cNvPr>
          <p:cNvCxnSpPr>
            <a:cxnSpLocks/>
          </p:cNvCxnSpPr>
          <p:nvPr userDrawn="1"/>
        </p:nvCxnSpPr>
        <p:spPr>
          <a:xfrm>
            <a:off x="650931" y="852684"/>
            <a:ext cx="108679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5FE6D952-D608-4DC8-A3BC-61DCFC5CEC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962" y="29237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4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9E87854-CB52-4EC4-A7F4-590A1E8A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69" y="1"/>
            <a:ext cx="10849030" cy="7492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58C31E-3FF3-4BF5-82FE-2E51BEE91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869" y="850901"/>
            <a:ext cx="10849031" cy="528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日期占位符 3">
            <a:extLst>
              <a:ext uri="{FF2B5EF4-FFF2-40B4-BE49-F238E27FC236}">
                <a16:creationId xmlns:a16="http://schemas.microsoft.com/office/drawing/2014/main" id="{7A3B16C1-0661-4D1B-BA43-BF285661D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6235702"/>
            <a:ext cx="33426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i="1" spc="300" dirty="0">
                <a:solidFill>
                  <a:schemeClr val="accent1"/>
                </a:solidFill>
                <a:latin typeface="+mn-ea"/>
              </a:rPr>
              <a:t>止于至善</a:t>
            </a:r>
            <a:endParaRPr lang="zh-CN" altLang="en-US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页脚占位符 4">
            <a:extLst>
              <a:ext uri="{FF2B5EF4-FFF2-40B4-BE49-F238E27FC236}">
                <a16:creationId xmlns:a16="http://schemas.microsoft.com/office/drawing/2014/main" id="{D1E225E5-0498-4448-9ACA-DEC855216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2800" y="6235702"/>
            <a:ext cx="294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31E20A-B228-456E-92D5-B3444C0F2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5700" y="6235702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79ECAFE-A460-4E13-ABCB-32CAE61362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284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56" r:id="rId5"/>
    <p:sldLayoutId id="2147483659" r:id="rId6"/>
    <p:sldLayoutId id="2147483661" r:id="rId7"/>
    <p:sldLayoutId id="2147483660" r:id="rId8"/>
    <p:sldLayoutId id="2147483668" r:id="rId9"/>
    <p:sldLayoutId id="2147483669" r:id="rId10"/>
    <p:sldLayoutId id="2147483655" r:id="rId11"/>
    <p:sldLayoutId id="2147483664" r:id="rId1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536" userDrawn="1">
          <p15:clr>
            <a:srgbClr val="F26B43"/>
          </p15:clr>
        </p15:guide>
        <p15:guide id="4" orient="horz" pos="600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10629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4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472">
          <p15:clr>
            <a:srgbClr val="F26B43"/>
          </p15:clr>
        </p15:guide>
        <p15:guide id="7" orient="horz" pos="4104">
          <p15:clr>
            <a:srgbClr val="F26B43"/>
          </p15:clr>
        </p15:guide>
        <p15:guide id="8" orient="horz" pos="40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58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4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472">
          <p15:clr>
            <a:srgbClr val="F26B43"/>
          </p15:clr>
        </p15:guide>
        <p15:guide id="7" orient="horz" pos="4104">
          <p15:clr>
            <a:srgbClr val="F26B43"/>
          </p15:clr>
        </p15:guide>
        <p15:guide id="8" orient="horz" pos="4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64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1.png"/><Relationship Id="rId7" Type="http://schemas.openxmlformats.org/officeDocument/2006/relationships/image" Target="../media/image73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790.png"/><Relationship Id="rId7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9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280D5B-7617-4A16-A824-4CED80D3B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928" y="1656183"/>
            <a:ext cx="10368379" cy="1195778"/>
          </a:xfrm>
        </p:spPr>
        <p:txBody>
          <a:bodyPr/>
          <a:lstStyle/>
          <a:p>
            <a:r>
              <a:rPr lang="en-US" altLang="zh-CN" sz="3600" dirty="0">
                <a:ea typeface="+mn-ea"/>
                <a:cs typeface="+mn-ea"/>
              </a:rPr>
              <a:t>Practical parametrization of two-pole structure</a:t>
            </a:r>
            <a:endParaRPr lang="zh-CN" altLang="en-US" sz="3600" dirty="0">
              <a:ea typeface="+mn-ea"/>
              <a:cs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E495C46-3122-421B-BD62-A5967839D277}"/>
              </a:ext>
            </a:extLst>
          </p:cNvPr>
          <p:cNvSpPr/>
          <p:nvPr/>
        </p:nvSpPr>
        <p:spPr>
          <a:xfrm>
            <a:off x="353618" y="3552948"/>
            <a:ext cx="10368378" cy="200054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周智勇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东南大学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e-Print: 2502.15139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in collaboration with </a:t>
            </a: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Junxi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 Cui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 and </a:t>
            </a: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Zhiguang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 Xiao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F4D25-AE73-4725-9D1A-AA34C160088E}"/>
              </a:ext>
            </a:extLst>
          </p:cNvPr>
          <p:cNvSpPr/>
          <p:nvPr/>
        </p:nvSpPr>
        <p:spPr>
          <a:xfrm>
            <a:off x="7037446" y="5820741"/>
            <a:ext cx="4903488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+mn-ea"/>
              </a:rPr>
              <a:t>2025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+mn-ea"/>
              </a:rPr>
              <a:t>年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+mn-ea"/>
              </a:rPr>
              <a:t>4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+mn-ea"/>
              </a:rPr>
              <a:t>月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+mn-ea"/>
              </a:rPr>
              <a:t>26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+mn-ea"/>
              </a:rPr>
              <a:t>日</a:t>
            </a:r>
            <a:r>
              <a:rPr lang="zh-CN" altLang="en-US" sz="2000" dirty="0">
                <a:solidFill>
                  <a:schemeClr val="accent1"/>
                </a:solidFill>
                <a:latin typeface="Arial"/>
                <a:cs typeface="+mn-ea"/>
              </a:rPr>
              <a:t>，华中师范大学，武汉东湖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9969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A431A4-561A-4858-9EDA-67651E47BD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97D03E-A9E1-4289-B916-B525EE1749F4}"/>
              </a:ext>
            </a:extLst>
          </p:cNvPr>
          <p:cNvSpPr txBox="1"/>
          <p:nvPr/>
        </p:nvSpPr>
        <p:spPr>
          <a:xfrm>
            <a:off x="2705100" y="2486025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/>
              <a:t>Lee-Friedrichs parametrization</a:t>
            </a:r>
            <a:endParaRPr lang="zh-CN" altLang="en-US" sz="6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5D36DD-F6C7-4A41-9CF6-C4EC856C73CB}"/>
              </a:ext>
            </a:extLst>
          </p:cNvPr>
          <p:cNvSpPr txBox="1"/>
          <p:nvPr/>
        </p:nvSpPr>
        <p:spPr>
          <a:xfrm>
            <a:off x="6919830" y="5099527"/>
            <a:ext cx="44476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可以在实验分析中尝试，与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Breit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-Wigner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参数化进行比较</a:t>
            </a:r>
          </a:p>
        </p:txBody>
      </p:sp>
    </p:spTree>
    <p:extLst>
      <p:ext uri="{BB962C8B-B14F-4D97-AF65-F5344CB8AC3E}">
        <p14:creationId xmlns:p14="http://schemas.microsoft.com/office/powerpoint/2010/main" val="344264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D9F1B26-C706-4716-8B7D-C62DA0CBC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parametrization :  (1,1) case    </a:t>
            </a:r>
            <a:r>
              <a:rPr lang="en-US" altLang="zh-CN" dirty="0">
                <a:solidFill>
                  <a:srgbClr val="FF0000"/>
                </a:solidFill>
              </a:rPr>
              <a:t>Relativistic scenario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09F86D-47A1-47B4-9958-BA86F37CFE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B3271A6-1F4C-4F22-86AF-143432A0D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519" y="4327753"/>
            <a:ext cx="4407126" cy="5778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57E8E94-BD2B-4E8D-A09C-F4825D8AE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216" y="3773167"/>
            <a:ext cx="1892397" cy="71123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EDA684E-12C6-4888-BAD6-A55A68B5E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91" y="5508924"/>
            <a:ext cx="3759393" cy="72393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14150D-BDE6-4E5A-B921-74DF6DBE4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826" y="5781986"/>
            <a:ext cx="2121009" cy="33021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48115CA-40B7-4EA2-862D-9E294EF13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475" y="6311253"/>
            <a:ext cx="1866996" cy="266714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03A4FFF6-A1B1-4029-9066-E1F9972F36E5}"/>
              </a:ext>
            </a:extLst>
          </p:cNvPr>
          <p:cNvGrpSpPr/>
          <p:nvPr/>
        </p:nvGrpSpPr>
        <p:grpSpPr>
          <a:xfrm>
            <a:off x="820891" y="1343319"/>
            <a:ext cx="6432664" cy="1264404"/>
            <a:chOff x="820891" y="1343319"/>
            <a:chExt cx="6432664" cy="126440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4956399-9DBD-4E4C-A7C9-621CDB05C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9325" y="1820283"/>
              <a:ext cx="2921150" cy="78744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D3C169B-E794-417C-804A-1C0C9B16B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10355" y="1997275"/>
              <a:ext cx="1943200" cy="349268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4124F69-1319-4093-ADCE-9FCB0F697AE3}"/>
                </a:ext>
              </a:extLst>
            </p:cNvPr>
            <p:cNvSpPr txBox="1"/>
            <p:nvPr/>
          </p:nvSpPr>
          <p:spPr>
            <a:xfrm>
              <a:off x="820891" y="1343319"/>
              <a:ext cx="60966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Scattering matrix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8F56B0A-E277-4951-A2F1-7320CA680C27}"/>
              </a:ext>
            </a:extLst>
          </p:cNvPr>
          <p:cNvGrpSpPr/>
          <p:nvPr/>
        </p:nvGrpSpPr>
        <p:grpSpPr>
          <a:xfrm>
            <a:off x="820891" y="2744241"/>
            <a:ext cx="8128774" cy="653956"/>
            <a:chOff x="820891" y="2744241"/>
            <a:chExt cx="8128774" cy="65395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65F2813-ADFE-43E1-82D4-2FD76D1B6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450" y="2750464"/>
              <a:ext cx="4191215" cy="647733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B7EC5D2-A046-4B00-B713-C4DDAA498D2D}"/>
                </a:ext>
              </a:extLst>
            </p:cNvPr>
            <p:cNvSpPr txBox="1"/>
            <p:nvPr/>
          </p:nvSpPr>
          <p:spPr>
            <a:xfrm>
              <a:off x="820891" y="2744241"/>
              <a:ext cx="60966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Distribution  function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F843D0C3-9236-425B-A402-F6EF394CEF23}"/>
              </a:ext>
            </a:extLst>
          </p:cNvPr>
          <p:cNvSpPr txBox="1"/>
          <p:nvPr/>
        </p:nvSpPr>
        <p:spPr>
          <a:xfrm>
            <a:off x="757387" y="3710226"/>
            <a:ext cx="6096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Spectrum density function?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AC729B41-AF63-43DC-A4AB-AD43DB89FB50}"/>
              </a:ext>
            </a:extLst>
          </p:cNvPr>
          <p:cNvSpPr/>
          <p:nvPr/>
        </p:nvSpPr>
        <p:spPr>
          <a:xfrm>
            <a:off x="6590646" y="3977572"/>
            <a:ext cx="263412" cy="1358858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06F433B-4E2C-4963-85BF-C6CE0340FA35}"/>
              </a:ext>
            </a:extLst>
          </p:cNvPr>
          <p:cNvSpPr txBox="1"/>
          <p:nvPr/>
        </p:nvSpPr>
        <p:spPr>
          <a:xfrm>
            <a:off x="7025069" y="3897954"/>
            <a:ext cx="2165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Phase space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7CBFF10-80AD-4BDB-BE68-CB6ABE8C4960}"/>
              </a:ext>
            </a:extLst>
          </p:cNvPr>
          <p:cNvSpPr txBox="1"/>
          <p:nvPr/>
        </p:nvSpPr>
        <p:spPr>
          <a:xfrm>
            <a:off x="7062018" y="4465904"/>
            <a:ext cx="3720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Threshold constraints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B9BA218-EDBE-4F26-B4D9-5C1673D88B12}"/>
              </a:ext>
            </a:extLst>
          </p:cNvPr>
          <p:cNvSpPr txBox="1"/>
          <p:nvPr/>
        </p:nvSpPr>
        <p:spPr>
          <a:xfrm>
            <a:off x="7062018" y="5027851"/>
            <a:ext cx="4577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Exponential suppression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A86BEC1-939D-4613-B2B2-06938A849388}"/>
              </a:ext>
            </a:extLst>
          </p:cNvPr>
          <p:cNvSpPr txBox="1"/>
          <p:nvPr/>
        </p:nvSpPr>
        <p:spPr>
          <a:xfrm>
            <a:off x="7241515" y="5640061"/>
            <a:ext cx="3416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Principlevalue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integral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43AE6F6-636C-4627-B8DB-CD01A8FDF844}"/>
              </a:ext>
            </a:extLst>
          </p:cNvPr>
          <p:cNvSpPr txBox="1"/>
          <p:nvPr/>
        </p:nvSpPr>
        <p:spPr>
          <a:xfrm>
            <a:off x="7214009" y="6096701"/>
            <a:ext cx="3416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Numerically integrated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1C3E596-4968-46D7-B43B-57B8BEDB8B7E}"/>
              </a:ext>
            </a:extLst>
          </p:cNvPr>
          <p:cNvSpPr txBox="1"/>
          <p:nvPr/>
        </p:nvSpPr>
        <p:spPr>
          <a:xfrm>
            <a:off x="350588" y="866072"/>
            <a:ext cx="12075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(1,1) case     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最简单情形，类比单道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Breit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-Wigner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3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D9F1B26-C706-4716-8B7D-C62DA0CBC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New parametrization :  (1,1) case   </a:t>
            </a:r>
            <a:r>
              <a:rPr lang="en-US" altLang="zh-CN" dirty="0">
                <a:solidFill>
                  <a:srgbClr val="FF0000"/>
                </a:solidFill>
              </a:rPr>
              <a:t>non-relativistic </a:t>
            </a:r>
            <a:r>
              <a:rPr lang="en-US" altLang="zh-CN" dirty="0" err="1">
                <a:solidFill>
                  <a:srgbClr val="FF0000"/>
                </a:solidFill>
              </a:rPr>
              <a:t>scienario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09F86D-47A1-47B4-9958-BA86F37CFE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ECAFE-A460-4E13-ABCB-32CAE613624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32A9F51-72FF-40DD-87A3-16503D312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585" y="3877485"/>
            <a:ext cx="5169166" cy="84459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1E55D9-D5B3-49D5-9191-6BF5C161E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585" y="4959286"/>
            <a:ext cx="4121362" cy="127641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26E242DE-3116-4006-9CB2-290AC6D583DE}"/>
              </a:ext>
            </a:extLst>
          </p:cNvPr>
          <p:cNvGrpSpPr/>
          <p:nvPr/>
        </p:nvGrpSpPr>
        <p:grpSpPr>
          <a:xfrm>
            <a:off x="820891" y="1296133"/>
            <a:ext cx="6802534" cy="2329276"/>
            <a:chOff x="820891" y="1296133"/>
            <a:chExt cx="6802534" cy="232927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D44226C-7B4B-4C32-9928-40E7A2EF9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50585" y="1728925"/>
              <a:ext cx="4472840" cy="1896484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EC9F8B8-DD74-4BD3-AE36-2087EB75B37C}"/>
                </a:ext>
              </a:extLst>
            </p:cNvPr>
            <p:cNvSpPr txBox="1"/>
            <p:nvPr/>
          </p:nvSpPr>
          <p:spPr>
            <a:xfrm>
              <a:off x="820891" y="1296133"/>
              <a:ext cx="60966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Similar equations: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C6DC620B-9FAF-4183-B392-C7F482A0A6D2}"/>
              </a:ext>
            </a:extLst>
          </p:cNvPr>
          <p:cNvSpPr txBox="1"/>
          <p:nvPr/>
        </p:nvSpPr>
        <p:spPr>
          <a:xfrm>
            <a:off x="350588" y="866072"/>
            <a:ext cx="12075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非相对论近似下，公式类似</a:t>
            </a:r>
          </a:p>
        </p:txBody>
      </p:sp>
    </p:spTree>
    <p:extLst>
      <p:ext uri="{BB962C8B-B14F-4D97-AF65-F5344CB8AC3E}">
        <p14:creationId xmlns:p14="http://schemas.microsoft.com/office/powerpoint/2010/main" val="407306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41BD70-E220-4F23-BB00-1E4BD3F6C1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793F84-CA4B-4CA8-8348-601D859C2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76" y="1722834"/>
            <a:ext cx="11627448" cy="3181514"/>
          </a:xfrm>
          <a:prstGeom prst="rect">
            <a:avLst/>
          </a:prstGeom>
        </p:spPr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E87346A-3D83-40C6-8EA5-0B51FB6844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6933" y="347251"/>
            <a:ext cx="8920029" cy="402291"/>
          </a:xfrm>
        </p:spPr>
        <p:txBody>
          <a:bodyPr/>
          <a:lstStyle/>
          <a:p>
            <a:r>
              <a:rPr lang="en-US" altLang="zh-CN" dirty="0"/>
              <a:t>New parametrization :  (1,1) case   </a:t>
            </a:r>
            <a:r>
              <a:rPr lang="en-US" altLang="zh-CN" dirty="0">
                <a:solidFill>
                  <a:srgbClr val="FF0000"/>
                </a:solidFill>
              </a:rPr>
              <a:t>non-relativistic </a:t>
            </a:r>
            <a:r>
              <a:rPr lang="en-US" altLang="zh-CN" dirty="0" err="1">
                <a:solidFill>
                  <a:srgbClr val="FF0000"/>
                </a:solidFill>
              </a:rPr>
              <a:t>scienario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B95A75F-ABB3-44E5-A171-1AAFA3EA1F58}"/>
              </a:ext>
            </a:extLst>
          </p:cNvPr>
          <p:cNvSpPr txBox="1"/>
          <p:nvPr/>
        </p:nvSpPr>
        <p:spPr>
          <a:xfrm>
            <a:off x="5676947" y="5308415"/>
            <a:ext cx="4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大大节省计算时间！！！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5CF8216-A1E3-4CC4-B8A9-BC831312B58A}"/>
              </a:ext>
            </a:extLst>
          </p:cNvPr>
          <p:cNvSpPr txBox="1"/>
          <p:nvPr/>
        </p:nvSpPr>
        <p:spPr>
          <a:xfrm>
            <a:off x="350588" y="866072"/>
            <a:ext cx="12075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但是，色散积分可以解析积出来，并且具有正确解析结构</a:t>
            </a:r>
          </a:p>
        </p:txBody>
      </p:sp>
    </p:spTree>
    <p:extLst>
      <p:ext uri="{BB962C8B-B14F-4D97-AF65-F5344CB8AC3E}">
        <p14:creationId xmlns:p14="http://schemas.microsoft.com/office/powerpoint/2010/main" val="15162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CF38077-1537-406C-BE98-9E75E4362E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（</a:t>
            </a:r>
            <a:r>
              <a:rPr lang="en-US" altLang="zh-CN" dirty="0"/>
              <a:t>1,2)-case LF parametrization V.S.  Flatté parametrization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2055FA6-126D-449E-9124-3B9A3C1BC3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7EC55E-C2A3-43C2-A3E3-CE8BA3C4A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12" y="1468171"/>
            <a:ext cx="4286470" cy="8255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9CB71F-2DA7-4E58-B871-6A2BD9C54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12" y="2544006"/>
            <a:ext cx="7607691" cy="8064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F813D6-5B1E-47A8-863A-1CC3E8CCF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579" y="3656774"/>
            <a:ext cx="5277121" cy="7429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9EB953-11DB-4B76-AC7F-71ACA7434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732" y="5296532"/>
            <a:ext cx="4635738" cy="10160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D85FE43-FF07-4583-9ADB-E8216C859B86}"/>
              </a:ext>
            </a:extLst>
          </p:cNvPr>
          <p:cNvSpPr txBox="1"/>
          <p:nvPr/>
        </p:nvSpPr>
        <p:spPr>
          <a:xfrm>
            <a:off x="350589" y="866072"/>
            <a:ext cx="26813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(1,2) case  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673D5D-B234-46D4-9F57-8886097394EE}"/>
              </a:ext>
            </a:extLst>
          </p:cNvPr>
          <p:cNvSpPr txBox="1"/>
          <p:nvPr/>
        </p:nvSpPr>
        <p:spPr>
          <a:xfrm>
            <a:off x="486140" y="4713558"/>
            <a:ext cx="6095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Comparing with Flatté parametrization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E4B653D-9782-4C70-AB35-5C3D05C54513}"/>
              </a:ext>
            </a:extLst>
          </p:cNvPr>
          <p:cNvSpPr txBox="1"/>
          <p:nvPr/>
        </p:nvSpPr>
        <p:spPr>
          <a:xfrm>
            <a:off x="389974" y="1573167"/>
            <a:ext cx="3021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Dressed propagator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E85C107-2874-480C-A537-5A68584EDB03}"/>
              </a:ext>
            </a:extLst>
          </p:cNvPr>
          <p:cNvSpPr txBox="1"/>
          <p:nvPr/>
        </p:nvSpPr>
        <p:spPr>
          <a:xfrm>
            <a:off x="389974" y="2544006"/>
            <a:ext cx="3021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Scattering matrix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236DCBC-3134-4867-BD6A-B0B1BB058725}"/>
              </a:ext>
            </a:extLst>
          </p:cNvPr>
          <p:cNvSpPr txBox="1"/>
          <p:nvPr/>
        </p:nvSpPr>
        <p:spPr>
          <a:xfrm>
            <a:off x="1988056" y="3739542"/>
            <a:ext cx="3021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satisfy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0C76CCE-A282-40D2-A542-2E247324E2FF}"/>
              </a:ext>
            </a:extLst>
          </p:cNvPr>
          <p:cNvSpPr txBox="1"/>
          <p:nvPr/>
        </p:nvSpPr>
        <p:spPr>
          <a:xfrm>
            <a:off x="2521819" y="866072"/>
            <a:ext cx="9904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类似于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Flatté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参数化</a:t>
            </a:r>
          </a:p>
        </p:txBody>
      </p:sp>
    </p:spTree>
    <p:extLst>
      <p:ext uri="{BB962C8B-B14F-4D97-AF65-F5344CB8AC3E}">
        <p14:creationId xmlns:p14="http://schemas.microsoft.com/office/powerpoint/2010/main" val="161277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5CF3510-482A-4CDC-A466-18C564AE91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(2,2)-case and general case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4C392F6-2728-431D-95B5-6F0A53A688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46E937-B9C4-4FCF-A613-79A54615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364" y="1386481"/>
            <a:ext cx="9455636" cy="8763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382592-F11B-4715-A09F-B6E0013A2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801" y="2498947"/>
            <a:ext cx="6750397" cy="68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A0CD8D-4360-42ED-8AC8-A56FE3280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801" y="3420903"/>
            <a:ext cx="3854648" cy="57152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E75A8D7-CE99-4D7E-8D88-7F145FC44FB0}"/>
              </a:ext>
            </a:extLst>
          </p:cNvPr>
          <p:cNvSpPr txBox="1"/>
          <p:nvPr/>
        </p:nvSpPr>
        <p:spPr>
          <a:xfrm>
            <a:off x="350589" y="866072"/>
            <a:ext cx="8072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(2,2) case     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更一般的多道多共振情形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3CC4DDE-CBDD-4D7E-9E69-AB11EE3DC49F}"/>
              </a:ext>
            </a:extLst>
          </p:cNvPr>
          <p:cNvSpPr txBox="1"/>
          <p:nvPr/>
        </p:nvSpPr>
        <p:spPr>
          <a:xfrm>
            <a:off x="389974" y="1573167"/>
            <a:ext cx="3021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S-matrix element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B34138E-3EFC-4538-A3B7-289E36C5C889}"/>
              </a:ext>
            </a:extLst>
          </p:cNvPr>
          <p:cNvGrpSpPr/>
          <p:nvPr/>
        </p:nvGrpSpPr>
        <p:grpSpPr>
          <a:xfrm>
            <a:off x="516688" y="4382717"/>
            <a:ext cx="8354091" cy="1460141"/>
            <a:chOff x="516688" y="4382717"/>
            <a:chExt cx="8354091" cy="14601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A294BBF-46E3-4012-B347-816A025E7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6364" y="5188774"/>
              <a:ext cx="6134415" cy="654084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0BFC18C-B34B-457F-8526-7026847D15FA}"/>
                </a:ext>
              </a:extLst>
            </p:cNvPr>
            <p:cNvSpPr txBox="1"/>
            <p:nvPr/>
          </p:nvSpPr>
          <p:spPr>
            <a:xfrm>
              <a:off x="516688" y="4382717"/>
              <a:ext cx="30210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Observables: as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660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A431A4-561A-4858-9EDA-67651E47BD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97D03E-A9E1-4289-B916-B525EE1749F4}"/>
              </a:ext>
            </a:extLst>
          </p:cNvPr>
          <p:cNvSpPr txBox="1"/>
          <p:nvPr/>
        </p:nvSpPr>
        <p:spPr>
          <a:xfrm>
            <a:off x="2705100" y="2486025"/>
            <a:ext cx="664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/>
              <a:t>Poles’ structure</a:t>
            </a:r>
            <a:endParaRPr lang="zh-CN" altLang="en-US" sz="6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2BDF9C8-EB02-48DC-8AA9-72DC2939F56D}"/>
              </a:ext>
            </a:extLst>
          </p:cNvPr>
          <p:cNvSpPr txBox="1"/>
          <p:nvPr/>
        </p:nvSpPr>
        <p:spPr>
          <a:xfrm>
            <a:off x="4438785" y="3946156"/>
            <a:ext cx="4336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共振极点结构</a:t>
            </a:r>
          </a:p>
        </p:txBody>
      </p:sp>
    </p:spTree>
    <p:extLst>
      <p:ext uri="{BB962C8B-B14F-4D97-AF65-F5344CB8AC3E}">
        <p14:creationId xmlns:p14="http://schemas.microsoft.com/office/powerpoint/2010/main" val="1490860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DC35AF4-2572-440A-BAE7-A7CF125F90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Relativistic Lee-Friedrichs-QPC scheme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1A7EE3-AF23-4685-A69A-876D43D2AC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2F68F2-0DDF-436E-A444-B8D6D0EB4930}"/>
                  </a:ext>
                </a:extLst>
              </p:cNvPr>
              <p:cNvSpPr txBox="1"/>
              <p:nvPr/>
            </p:nvSpPr>
            <p:spPr>
              <a:xfrm>
                <a:off x="1534882" y="2159112"/>
                <a:ext cx="4362393" cy="76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𝑠𝑡h</m:t>
                          </m:r>
                        </m:sub>
                        <m:sup/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′)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2F68F2-0DDF-436E-A444-B8D6D0EB4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882" y="2159112"/>
                <a:ext cx="4362393" cy="7646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D713156-BB92-48F8-9A69-4BF90F8D69DA}"/>
                  </a:ext>
                </a:extLst>
              </p:cNvPr>
              <p:cNvSpPr txBox="1"/>
              <p:nvPr/>
            </p:nvSpPr>
            <p:spPr>
              <a:xfrm>
                <a:off x="1780602" y="3020894"/>
                <a:ext cx="4178595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≡2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D713156-BB92-48F8-9A69-4BF90F8D6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02" y="3020894"/>
                <a:ext cx="4178595" cy="7342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1D3579CE-4668-4AD7-9DDF-F2ECE102F139}"/>
              </a:ext>
            </a:extLst>
          </p:cNvPr>
          <p:cNvSpPr txBox="1"/>
          <p:nvPr/>
        </p:nvSpPr>
        <p:spPr>
          <a:xfrm>
            <a:off x="7788184" y="6010780"/>
            <a:ext cx="3674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7030A0"/>
                </a:solidFill>
              </a:rPr>
              <a:t>Eur.Phys.J.C</a:t>
            </a:r>
            <a:r>
              <a:rPr lang="en-US" altLang="zh-CN" b="1" dirty="0">
                <a:solidFill>
                  <a:srgbClr val="7030A0"/>
                </a:solidFill>
              </a:rPr>
              <a:t> 80 (2020) 12, 1191</a:t>
            </a:r>
          </a:p>
          <a:p>
            <a:r>
              <a:rPr lang="en-US" altLang="zh-CN" b="1" dirty="0" err="1">
                <a:solidFill>
                  <a:srgbClr val="7030A0"/>
                </a:solidFill>
              </a:rPr>
              <a:t>Eur.Phys.J.C</a:t>
            </a:r>
            <a:r>
              <a:rPr lang="en-US" altLang="zh-CN" b="1" dirty="0">
                <a:solidFill>
                  <a:srgbClr val="7030A0"/>
                </a:solidFill>
              </a:rPr>
              <a:t> 81 (2021) 6, 551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475E379-7209-49B5-BAA3-80056A401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849" y="1234658"/>
            <a:ext cx="4817190" cy="461504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6F3117A-40C0-416A-AE51-D8A9BEF2741E}"/>
              </a:ext>
            </a:extLst>
          </p:cNvPr>
          <p:cNvSpPr txBox="1"/>
          <p:nvPr/>
        </p:nvSpPr>
        <p:spPr>
          <a:xfrm>
            <a:off x="742700" y="1594635"/>
            <a:ext cx="3002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resolvent function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BDE7854-B7C3-4EA0-9A11-03D270081814}"/>
              </a:ext>
            </a:extLst>
          </p:cNvPr>
          <p:cNvSpPr txBox="1"/>
          <p:nvPr/>
        </p:nvSpPr>
        <p:spPr>
          <a:xfrm>
            <a:off x="813034" y="4570868"/>
            <a:ext cx="580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双极点结构：一个裸态产生两个共振极点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9C849C-B1AA-4490-9BAF-6C0CECB13218}"/>
              </a:ext>
            </a:extLst>
          </p:cNvPr>
          <p:cNvSpPr txBox="1"/>
          <p:nvPr/>
        </p:nvSpPr>
        <p:spPr>
          <a:xfrm>
            <a:off x="2064450" y="5137919"/>
            <a:ext cx="3360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7030A0"/>
                </a:solidFill>
              </a:rPr>
              <a:t>Phys.Rev.D</a:t>
            </a:r>
            <a:r>
              <a:rPr lang="en-US" altLang="zh-CN" b="1" dirty="0">
                <a:solidFill>
                  <a:srgbClr val="7030A0"/>
                </a:solidFill>
              </a:rPr>
              <a:t> 83 (2011) 014010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5" name="文本占位符 7">
            <a:extLst>
              <a:ext uri="{FF2B5EF4-FFF2-40B4-BE49-F238E27FC236}">
                <a16:creationId xmlns:a16="http://schemas.microsoft.com/office/drawing/2014/main" id="{5092FBE0-ADE0-4857-A21D-209DAB7760B9}"/>
              </a:ext>
            </a:extLst>
          </p:cNvPr>
          <p:cNvSpPr txBox="1">
            <a:spLocks/>
          </p:cNvSpPr>
          <p:nvPr/>
        </p:nvSpPr>
        <p:spPr>
          <a:xfrm>
            <a:off x="597703" y="1048752"/>
            <a:ext cx="5948111" cy="524311"/>
          </a:xfrm>
          <a:prstGeom prst="rect">
            <a:avLst/>
          </a:prstGeom>
        </p:spPr>
        <p:txBody>
          <a:bodyPr vert="horz" lIns="90000" tIns="45720" rIns="91440" bIns="4680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chemeClr val="accent1"/>
                </a:solidFill>
                <a:latin typeface="+mj-ea"/>
                <a:cs typeface="+mn-ea"/>
              </a:rPr>
              <a:t>Two-pole structure(</a:t>
            </a:r>
            <a:r>
              <a:rPr lang="zh-CN" altLang="en-US" sz="2800" b="1" dirty="0">
                <a:solidFill>
                  <a:schemeClr val="accent1"/>
                </a:solidFill>
                <a:latin typeface="+mj-ea"/>
                <a:cs typeface="+mn-ea"/>
              </a:rPr>
              <a:t>双极点结构</a:t>
            </a:r>
            <a:r>
              <a:rPr lang="en-US" altLang="zh-CN" sz="2800" b="1" dirty="0">
                <a:solidFill>
                  <a:schemeClr val="accent1"/>
                </a:solidFill>
                <a:latin typeface="+mj-ea"/>
                <a:cs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9636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DC35AF4-2572-440A-BAE7-A7CF125F90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Two pole structure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1A7EE3-AF23-4685-A69A-876D43D2AC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F8DA29-8AAE-480D-971C-948D30FE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92" y="2121847"/>
            <a:ext cx="8214700" cy="461576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087CBBB-3CBA-4AB2-A639-C99A77324177}"/>
              </a:ext>
            </a:extLst>
          </p:cNvPr>
          <p:cNvSpPr txBox="1"/>
          <p:nvPr/>
        </p:nvSpPr>
        <p:spPr>
          <a:xfrm>
            <a:off x="8002342" y="1048752"/>
            <a:ext cx="3674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7030A0"/>
                </a:solidFill>
              </a:rPr>
              <a:t>Eur.Phys.J.C</a:t>
            </a:r>
            <a:r>
              <a:rPr lang="en-US" altLang="zh-CN" b="1" dirty="0">
                <a:solidFill>
                  <a:srgbClr val="7030A0"/>
                </a:solidFill>
              </a:rPr>
              <a:t> 80 (2020) 12, 1191</a:t>
            </a:r>
          </a:p>
          <a:p>
            <a:r>
              <a:rPr lang="en-US" altLang="zh-CN" b="1" dirty="0" err="1">
                <a:solidFill>
                  <a:srgbClr val="7030A0"/>
                </a:solidFill>
              </a:rPr>
              <a:t>Eur.Phys.J.C</a:t>
            </a:r>
            <a:r>
              <a:rPr lang="en-US" altLang="zh-CN" b="1" dirty="0">
                <a:solidFill>
                  <a:srgbClr val="7030A0"/>
                </a:solidFill>
              </a:rPr>
              <a:t> 81 (2021) 6, 551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5FE4EA5-C940-490F-A0B6-C81F0807E894}"/>
              </a:ext>
            </a:extLst>
          </p:cNvPr>
          <p:cNvSpPr txBox="1">
            <a:spLocks/>
          </p:cNvSpPr>
          <p:nvPr/>
        </p:nvSpPr>
        <p:spPr>
          <a:xfrm>
            <a:off x="597703" y="1048752"/>
            <a:ext cx="10564421" cy="524311"/>
          </a:xfrm>
          <a:prstGeom prst="rect">
            <a:avLst/>
          </a:prstGeom>
        </p:spPr>
        <p:txBody>
          <a:bodyPr vert="horz" wrap="square" lIns="90000" tIns="45720" rIns="91440" bIns="4680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chemeClr val="accent1"/>
                </a:solidFill>
                <a:latin typeface="+mj-ea"/>
                <a:cs typeface="+mn-ea"/>
              </a:rPr>
              <a:t>猜测：双极点结构的普遍性（预言）</a:t>
            </a:r>
            <a:endParaRPr lang="en-US" altLang="zh-CN" sz="2800" b="1" dirty="0">
              <a:solidFill>
                <a:schemeClr val="accent1"/>
              </a:solidFill>
              <a:latin typeface="+mj-ea"/>
              <a:cs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DB7CBC1-326B-4298-8098-0A8F8121480F}"/>
                  </a:ext>
                </a:extLst>
              </p:cNvPr>
              <p:cNvSpPr txBox="1"/>
              <p:nvPr/>
            </p:nvSpPr>
            <p:spPr>
              <a:xfrm>
                <a:off x="1216933" y="1573063"/>
                <a:ext cx="109750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An ambitious </a:t>
                </a:r>
                <a:r>
                  <a:rPr lang="en-US" altLang="zh-CN" b="1" dirty="0" err="1">
                    <a:latin typeface="Times New Roman" pitchFamily="18" charset="0"/>
                    <a:cs typeface="Times New Roman" pitchFamily="18" charset="0"/>
                  </a:rPr>
                  <a:t>prediciton</a:t>
                </a:r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 with only a few parameters in this scheme    </a:t>
                </a:r>
              </a:p>
              <a:p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(1) Some Bare Masses   (2) a global coupling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𝜸</m:t>
                    </m:r>
                  </m:oMath>
                </a14:m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DB7CBC1-326B-4298-8098-0A8F8121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933" y="1573063"/>
                <a:ext cx="10975067" cy="646331"/>
              </a:xfrm>
              <a:prstGeom prst="rect">
                <a:avLst/>
              </a:prstGeom>
              <a:blipFill>
                <a:blip r:embed="rId3"/>
                <a:stretch>
                  <a:fillRect l="-500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37E0AF9A-84C1-4981-BF38-0859DFB06743}"/>
              </a:ext>
            </a:extLst>
          </p:cNvPr>
          <p:cNvSpPr/>
          <p:nvPr/>
        </p:nvSpPr>
        <p:spPr>
          <a:xfrm>
            <a:off x="6215503" y="4692846"/>
            <a:ext cx="2996976" cy="22557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E91D16B-BEB0-4BD1-9B3B-107D1D442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843" y="4829802"/>
            <a:ext cx="2978636" cy="268199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BCEB589-102C-443F-9701-99622386F821}"/>
              </a:ext>
            </a:extLst>
          </p:cNvPr>
          <p:cNvCxnSpPr>
            <a:cxnSpLocks/>
          </p:cNvCxnSpPr>
          <p:nvPr/>
        </p:nvCxnSpPr>
        <p:spPr>
          <a:xfrm>
            <a:off x="1357501" y="3411878"/>
            <a:ext cx="79476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EB0426C-0718-40EF-8398-007E512F47C3}"/>
              </a:ext>
            </a:extLst>
          </p:cNvPr>
          <p:cNvCxnSpPr>
            <a:cxnSpLocks/>
          </p:cNvCxnSpPr>
          <p:nvPr/>
        </p:nvCxnSpPr>
        <p:spPr>
          <a:xfrm>
            <a:off x="1385027" y="3826111"/>
            <a:ext cx="79476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3C35406-A8A7-4647-BA5B-6C018CA47C7F}"/>
              </a:ext>
            </a:extLst>
          </p:cNvPr>
          <p:cNvCxnSpPr>
            <a:cxnSpLocks/>
          </p:cNvCxnSpPr>
          <p:nvPr/>
        </p:nvCxnSpPr>
        <p:spPr>
          <a:xfrm>
            <a:off x="1385027" y="4253099"/>
            <a:ext cx="79476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FA8237A-E645-43FD-BB03-B66ED4D628CD}"/>
              </a:ext>
            </a:extLst>
          </p:cNvPr>
          <p:cNvCxnSpPr>
            <a:cxnSpLocks/>
          </p:cNvCxnSpPr>
          <p:nvPr/>
        </p:nvCxnSpPr>
        <p:spPr>
          <a:xfrm>
            <a:off x="1401141" y="4663975"/>
            <a:ext cx="79476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B9E4C02-938A-4B61-B796-6FEB5347BC07}"/>
              </a:ext>
            </a:extLst>
          </p:cNvPr>
          <p:cNvCxnSpPr>
            <a:cxnSpLocks/>
          </p:cNvCxnSpPr>
          <p:nvPr/>
        </p:nvCxnSpPr>
        <p:spPr>
          <a:xfrm>
            <a:off x="1357501" y="5030541"/>
            <a:ext cx="79476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2DD6908-6944-42BB-BD27-280507C2A50F}"/>
              </a:ext>
            </a:extLst>
          </p:cNvPr>
          <p:cNvCxnSpPr>
            <a:cxnSpLocks/>
          </p:cNvCxnSpPr>
          <p:nvPr/>
        </p:nvCxnSpPr>
        <p:spPr>
          <a:xfrm>
            <a:off x="1385027" y="5449473"/>
            <a:ext cx="79476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63026918-FDF3-4EC2-B40F-C2ABC2740966}"/>
              </a:ext>
            </a:extLst>
          </p:cNvPr>
          <p:cNvCxnSpPr>
            <a:cxnSpLocks/>
          </p:cNvCxnSpPr>
          <p:nvPr/>
        </p:nvCxnSpPr>
        <p:spPr>
          <a:xfrm>
            <a:off x="1385027" y="5832151"/>
            <a:ext cx="79476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DB976B1-D93D-493A-B46B-1BB9E1E87BB2}"/>
              </a:ext>
            </a:extLst>
          </p:cNvPr>
          <p:cNvCxnSpPr>
            <a:cxnSpLocks/>
          </p:cNvCxnSpPr>
          <p:nvPr/>
        </p:nvCxnSpPr>
        <p:spPr>
          <a:xfrm>
            <a:off x="1401141" y="6210859"/>
            <a:ext cx="79476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6CC2B3F-FB87-4083-BBE4-3BA3AB70F137}"/>
              </a:ext>
            </a:extLst>
          </p:cNvPr>
          <p:cNvGrpSpPr/>
          <p:nvPr/>
        </p:nvGrpSpPr>
        <p:grpSpPr>
          <a:xfrm>
            <a:off x="4572000" y="4672031"/>
            <a:ext cx="1583770" cy="360074"/>
            <a:chOff x="9568264" y="3179744"/>
            <a:chExt cx="1593860" cy="38158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4294C23-46D9-4210-B122-32C25C781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0000"/>
            <a:stretch/>
          </p:blipFill>
          <p:spPr>
            <a:xfrm>
              <a:off x="9700969" y="3179744"/>
              <a:ext cx="1461155" cy="186848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E5CD5EA4-37C2-4683-8B25-0022D44C8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2535"/>
            <a:stretch/>
          </p:blipFill>
          <p:spPr>
            <a:xfrm>
              <a:off x="9568264" y="3374479"/>
              <a:ext cx="1387078" cy="186848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BF2E24F-EFA7-4A92-B323-F6003D7695B1}"/>
              </a:ext>
            </a:extLst>
          </p:cNvPr>
          <p:cNvGrpSpPr/>
          <p:nvPr/>
        </p:nvGrpSpPr>
        <p:grpSpPr>
          <a:xfrm>
            <a:off x="4572000" y="5114407"/>
            <a:ext cx="1464733" cy="318690"/>
            <a:chOff x="9573041" y="3591048"/>
            <a:chExt cx="1323562" cy="25611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C5823E3-651F-41DC-9B75-ABD726F8B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6260" b="2738"/>
            <a:stretch/>
          </p:blipFill>
          <p:spPr>
            <a:xfrm>
              <a:off x="9785566" y="3591048"/>
              <a:ext cx="1111037" cy="11735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FE38FDB-3EA5-410C-B19B-21D3E0EC74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7964" t="5356"/>
            <a:stretch/>
          </p:blipFill>
          <p:spPr>
            <a:xfrm>
              <a:off x="9573041" y="3732974"/>
              <a:ext cx="1321784" cy="114193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9E46C9E-0F54-449D-8A35-EB44EBD66EE6}"/>
              </a:ext>
            </a:extLst>
          </p:cNvPr>
          <p:cNvGrpSpPr/>
          <p:nvPr/>
        </p:nvGrpSpPr>
        <p:grpSpPr>
          <a:xfrm>
            <a:off x="4707570" y="5846351"/>
            <a:ext cx="1363029" cy="354360"/>
            <a:chOff x="9799095" y="3673754"/>
            <a:chExt cx="1061801" cy="274238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2C17DCF-201E-4898-99F9-C33A0FF80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13092" y="3673754"/>
              <a:ext cx="1047804" cy="120656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DAB1C409-5EE5-451D-B4A9-F1FC27DFC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99095" y="3808285"/>
              <a:ext cx="577880" cy="139707"/>
            </a:xfrm>
            <a:prstGeom prst="rect">
              <a:avLst/>
            </a:prstGeom>
          </p:spPr>
        </p:pic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DDCD63AF-1312-423D-83E6-05A79E1926ED}"/>
              </a:ext>
            </a:extLst>
          </p:cNvPr>
          <p:cNvSpPr/>
          <p:nvPr/>
        </p:nvSpPr>
        <p:spPr>
          <a:xfrm>
            <a:off x="5421962" y="4043916"/>
            <a:ext cx="733807" cy="1609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37574C4-186A-464E-AE46-EEA225D3BDAA}"/>
              </a:ext>
            </a:extLst>
          </p:cNvPr>
          <p:cNvSpPr/>
          <p:nvPr/>
        </p:nvSpPr>
        <p:spPr>
          <a:xfrm>
            <a:off x="5474793" y="5257803"/>
            <a:ext cx="740710" cy="181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B3A1D7C-9CCA-4A44-AD0F-EC7709DD30D5}"/>
              </a:ext>
            </a:extLst>
          </p:cNvPr>
          <p:cNvSpPr/>
          <p:nvPr/>
        </p:nvSpPr>
        <p:spPr>
          <a:xfrm>
            <a:off x="5515846" y="5621606"/>
            <a:ext cx="728134" cy="17837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1A9B6C4-9B15-4F82-9AFC-17E5D1E0B9C2}"/>
              </a:ext>
            </a:extLst>
          </p:cNvPr>
          <p:cNvSpPr/>
          <p:nvPr/>
        </p:nvSpPr>
        <p:spPr>
          <a:xfrm>
            <a:off x="5452150" y="6018909"/>
            <a:ext cx="728134" cy="18219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DF3D533-E8B1-4A5B-9A11-A4B1247338D4}"/>
              </a:ext>
            </a:extLst>
          </p:cNvPr>
          <p:cNvGrpSpPr/>
          <p:nvPr/>
        </p:nvGrpSpPr>
        <p:grpSpPr>
          <a:xfrm>
            <a:off x="4651239" y="5470576"/>
            <a:ext cx="1383526" cy="350679"/>
            <a:chOff x="9761060" y="3563529"/>
            <a:chExt cx="1220207" cy="294041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BA9E555B-B21B-41AE-BF37-070760411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375" b="-30331"/>
            <a:stretch/>
          </p:blipFill>
          <p:spPr>
            <a:xfrm>
              <a:off x="9839702" y="3563529"/>
              <a:ext cx="1141565" cy="182080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4B24D9FD-FB33-4561-9659-C069C88DF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600" t="-40282"/>
            <a:stretch/>
          </p:blipFill>
          <p:spPr>
            <a:xfrm>
              <a:off x="9761060" y="3661585"/>
              <a:ext cx="1160938" cy="195985"/>
            </a:xfrm>
            <a:prstGeom prst="rect">
              <a:avLst/>
            </a:prstGeom>
          </p:spPr>
        </p:pic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C4EEA77D-B40C-46AF-996C-5B0733F3E5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3841" y="6238620"/>
            <a:ext cx="1300924" cy="178413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C0AF3FCA-7F09-41E4-89F3-48C13FCE02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7565" y="6441608"/>
            <a:ext cx="835299" cy="178413"/>
          </a:xfrm>
          <a:prstGeom prst="rect">
            <a:avLst/>
          </a:prstGeom>
        </p:spPr>
      </p:pic>
      <p:grpSp>
        <p:nvGrpSpPr>
          <p:cNvPr id="46" name="组合 45">
            <a:extLst>
              <a:ext uri="{FF2B5EF4-FFF2-40B4-BE49-F238E27FC236}">
                <a16:creationId xmlns:a16="http://schemas.microsoft.com/office/drawing/2014/main" id="{4EA82015-2053-46C2-9CFA-16E09D7282A1}"/>
              </a:ext>
            </a:extLst>
          </p:cNvPr>
          <p:cNvGrpSpPr/>
          <p:nvPr/>
        </p:nvGrpSpPr>
        <p:grpSpPr>
          <a:xfrm>
            <a:off x="6183664" y="6148541"/>
            <a:ext cx="2870993" cy="307777"/>
            <a:chOff x="8958902" y="5504186"/>
            <a:chExt cx="2870993" cy="307777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A67ACB09-B836-4C26-9017-00B7D1EE15D0}"/>
                </a:ext>
              </a:extLst>
            </p:cNvPr>
            <p:cNvSpPr/>
            <p:nvPr/>
          </p:nvSpPr>
          <p:spPr>
            <a:xfrm>
              <a:off x="9010693" y="5556055"/>
              <a:ext cx="827371" cy="2082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D776D3E7-10C3-4421-9C34-3987C5F6C390}"/>
                    </a:ext>
                  </a:extLst>
                </p:cNvPr>
                <p:cNvSpPr txBox="1"/>
                <p:nvPr/>
              </p:nvSpPr>
              <p:spPr>
                <a:xfrm>
                  <a:off x="8958902" y="5504186"/>
                  <a:ext cx="287099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(4010)</m:t>
                      </m:r>
                    </m:oMath>
                  </a14:m>
                  <a:r>
                    <a:rPr lang="zh-CN" altLang="en-US" sz="1400" dirty="0">
                      <a:solidFill>
                        <a:srgbClr val="FF0000"/>
                      </a:solidFill>
                    </a:rPr>
                    <a:t>  </a:t>
                  </a:r>
                  <a:r>
                    <a:rPr lang="en-US" altLang="zh-CN" sz="140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4.012±0.031 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a14:m>
                  <a:endParaRPr lang="zh-CN" altLang="en-US" sz="1400" dirty="0"/>
                </a:p>
              </p:txBody>
            </p:sp>
          </mc:Choice>
          <mc:Fallback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D776D3E7-10C3-4421-9C34-3987C5F6C3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8902" y="5504186"/>
                  <a:ext cx="287099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23EE1B9A-30C9-40B8-A4B1-95F67ED3BFCA}"/>
              </a:ext>
            </a:extLst>
          </p:cNvPr>
          <p:cNvGrpSpPr/>
          <p:nvPr/>
        </p:nvGrpSpPr>
        <p:grpSpPr>
          <a:xfrm>
            <a:off x="4648980" y="5041397"/>
            <a:ext cx="7025854" cy="1477328"/>
            <a:chOff x="4648980" y="5041397"/>
            <a:chExt cx="7025854" cy="1477328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68C5C091-AF35-424A-9BB5-263F22797F4D}"/>
                </a:ext>
              </a:extLst>
            </p:cNvPr>
            <p:cNvSpPr/>
            <p:nvPr/>
          </p:nvSpPr>
          <p:spPr>
            <a:xfrm>
              <a:off x="4667032" y="6007575"/>
              <a:ext cx="1428968" cy="20328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CF223342-4BFF-4A13-943F-6DE17AB7A21D}"/>
                </a:ext>
              </a:extLst>
            </p:cNvPr>
            <p:cNvSpPr/>
            <p:nvPr/>
          </p:nvSpPr>
          <p:spPr>
            <a:xfrm>
              <a:off x="4674671" y="5093240"/>
              <a:ext cx="1428968" cy="203284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DBD9C0F-6FFB-485D-81C2-5E9B76219BE8}"/>
                </a:ext>
              </a:extLst>
            </p:cNvPr>
            <p:cNvSpPr/>
            <p:nvPr/>
          </p:nvSpPr>
          <p:spPr>
            <a:xfrm>
              <a:off x="4657451" y="5464775"/>
              <a:ext cx="1446188" cy="18322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85D80262-8712-409D-817E-3698A47AF8B3}"/>
                </a:ext>
              </a:extLst>
            </p:cNvPr>
            <p:cNvSpPr/>
            <p:nvPr/>
          </p:nvSpPr>
          <p:spPr>
            <a:xfrm>
              <a:off x="4657445" y="5651043"/>
              <a:ext cx="1446188" cy="18322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B7F5C2F-D8CD-4B0D-99A8-4D11CD2858B5}"/>
                </a:ext>
              </a:extLst>
            </p:cNvPr>
            <p:cNvSpPr/>
            <p:nvPr/>
          </p:nvSpPr>
          <p:spPr>
            <a:xfrm>
              <a:off x="4648980" y="5828844"/>
              <a:ext cx="1446188" cy="18322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A395066A-4B1B-4076-B1AA-0B4CC17D83E0}"/>
                    </a:ext>
                  </a:extLst>
                </p:cNvPr>
                <p:cNvSpPr txBox="1"/>
                <p:nvPr/>
              </p:nvSpPr>
              <p:spPr>
                <a:xfrm>
                  <a:off x="9829101" y="5041397"/>
                  <a:ext cx="1845733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/>
                    <a:t>强烈建议</a:t>
                  </a:r>
                  <a:r>
                    <a:rPr lang="en-US" altLang="zh-CN" dirty="0" err="1"/>
                    <a:t>LHCb</a:t>
                  </a:r>
                  <a:r>
                    <a:rPr lang="zh-CN" altLang="en-US" dirty="0"/>
                    <a:t>进行寻找，特别是最后一个，</a:t>
                  </a:r>
                  <a:r>
                    <a:rPr lang="zh-CN" altLang="en-US" dirty="0">
                      <a:solidFill>
                        <a:srgbClr val="FF0000"/>
                      </a:solidFill>
                    </a:rPr>
                    <a:t>类似于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(2317)</m:t>
                      </m:r>
                    </m:oMath>
                  </a14:m>
                  <a:r>
                    <a:rPr lang="en-US" altLang="zh-CN" dirty="0">
                      <a:solidFill>
                        <a:srgbClr val="FF0000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rgbClr val="FF0000"/>
                      </a:solidFill>
                    </a:rPr>
                    <a:t>窄共振</a:t>
                  </a:r>
                  <a:endParaRPr lang="zh-CN" altLang="en-US" dirty="0"/>
                </a:p>
              </p:txBody>
            </p:sp>
          </mc:Choice>
          <mc:Fallback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A395066A-4B1B-4076-B1AA-0B4CC17D83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9101" y="5041397"/>
                  <a:ext cx="1845733" cy="1477328"/>
                </a:xfrm>
                <a:prstGeom prst="rect">
                  <a:avLst/>
                </a:prstGeom>
                <a:blipFill>
                  <a:blip r:embed="rId13"/>
                  <a:stretch>
                    <a:fillRect l="-2640" t="-2066" r="-330" b="-57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B373CC5C-A017-4AA0-940B-3C711ACB75B4}"/>
                </a:ext>
              </a:extLst>
            </p:cNvPr>
            <p:cNvCxnSpPr>
              <a:cxnSpLocks/>
              <a:stCxn id="53" idx="1"/>
              <a:endCxn id="49" idx="3"/>
            </p:cNvCxnSpPr>
            <p:nvPr/>
          </p:nvCxnSpPr>
          <p:spPr>
            <a:xfrm flipH="1" flipV="1">
              <a:off x="6103639" y="5194882"/>
              <a:ext cx="3725462" cy="5851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DE57B784-9C73-447A-B9C5-551AFBEB5411}"/>
                </a:ext>
              </a:extLst>
            </p:cNvPr>
            <p:cNvCxnSpPr>
              <a:cxnSpLocks/>
              <a:stCxn id="53" idx="1"/>
            </p:cNvCxnSpPr>
            <p:nvPr/>
          </p:nvCxnSpPr>
          <p:spPr>
            <a:xfrm flipH="1" flipV="1">
              <a:off x="6067803" y="5545676"/>
              <a:ext cx="3761298" cy="2343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B0C6107F-12AB-41D9-85B6-6FE0E90796D9}"/>
                </a:ext>
              </a:extLst>
            </p:cNvPr>
            <p:cNvCxnSpPr>
              <a:cxnSpLocks/>
              <a:stCxn id="53" idx="1"/>
            </p:cNvCxnSpPr>
            <p:nvPr/>
          </p:nvCxnSpPr>
          <p:spPr>
            <a:xfrm flipH="1" flipV="1">
              <a:off x="6129033" y="5754958"/>
              <a:ext cx="3700068" cy="2510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9331918D-F9FD-4AC0-B42A-D29D91E1091F}"/>
                </a:ext>
              </a:extLst>
            </p:cNvPr>
            <p:cNvCxnSpPr>
              <a:cxnSpLocks/>
              <a:stCxn id="53" idx="1"/>
            </p:cNvCxnSpPr>
            <p:nvPr/>
          </p:nvCxnSpPr>
          <p:spPr>
            <a:xfrm flipH="1">
              <a:off x="6070601" y="5780061"/>
              <a:ext cx="3758500" cy="1401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37F51999-70BB-40E5-80CD-361B655BC80F}"/>
                </a:ext>
              </a:extLst>
            </p:cNvPr>
            <p:cNvCxnSpPr>
              <a:cxnSpLocks/>
              <a:stCxn id="53" idx="1"/>
              <a:endCxn id="47" idx="3"/>
            </p:cNvCxnSpPr>
            <p:nvPr/>
          </p:nvCxnSpPr>
          <p:spPr>
            <a:xfrm flipH="1">
              <a:off x="6096000" y="5780061"/>
              <a:ext cx="3733101" cy="32915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14B3CA3D-5FE1-48B7-AE68-9CF3516AD40A}"/>
                  </a:ext>
                </a:extLst>
              </p:cNvPr>
              <p:cNvSpPr txBox="1"/>
              <p:nvPr/>
            </p:nvSpPr>
            <p:spPr>
              <a:xfrm>
                <a:off x="9828684" y="6467411"/>
                <a:ext cx="16845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5720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14B3CA3D-5FE1-48B7-AE68-9CF3516AD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684" y="6467411"/>
                <a:ext cx="1684572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5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8BA8B2F-F66D-4C2E-80C8-4B541CA6CA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Sum rule of Phase shift for two-pole structure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E4B83A6-20B5-4F91-B7EB-B558E913C6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6E500D-9FF2-445D-A111-B89A24C29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392" y="1562096"/>
            <a:ext cx="8819925" cy="494865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EF5E974-DAB6-430F-B0AB-657173D18902}"/>
              </a:ext>
            </a:extLst>
          </p:cNvPr>
          <p:cNvSpPr txBox="1"/>
          <p:nvPr/>
        </p:nvSpPr>
        <p:spPr>
          <a:xfrm>
            <a:off x="480729" y="917434"/>
            <a:ext cx="9856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线型（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lineshape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）和相位（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phaseshift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）会受到附近极点的影响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4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7E0EAF2-E971-4BFD-8F0E-AC97A22ED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ea typeface="+mn-ea"/>
                <a:cs typeface="+mn-ea"/>
              </a:rPr>
              <a:t>Background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FE3BDD-0CC9-49F1-86F6-A06635B040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B4E5F8F3-A87A-46CC-A614-87EA4E37BC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28250" y="1535516"/>
          <a:ext cx="4932362" cy="2280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CorelDRAW" r:id="rId4" imgW="10079280" imgH="4383000" progId="CorelDRAW.Graphic.12">
                  <p:embed/>
                </p:oleObj>
              </mc:Choice>
              <mc:Fallback>
                <p:oleObj name="CorelDRAW" r:id="rId4" imgW="10079280" imgH="4383000" progId="CorelDRAW.Graphic.12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B4E5F8F3-A87A-46CC-A614-87EA4E37BC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250" y="1535516"/>
                        <a:ext cx="4932362" cy="2280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6F36D0-9BE1-4AEC-B306-C70B78932361}"/>
                  </a:ext>
                </a:extLst>
              </p:cNvPr>
              <p:cNvSpPr txBox="1"/>
              <p:nvPr/>
            </p:nvSpPr>
            <p:spPr>
              <a:xfrm>
                <a:off x="1204516" y="2625964"/>
                <a:ext cx="3476625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6F36D0-9BE1-4AEC-B306-C70B78932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516" y="2625964"/>
                <a:ext cx="3476625" cy="786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437CCB58-D6BD-47AC-8DC8-CC71637DAECF}"/>
              </a:ext>
            </a:extLst>
          </p:cNvPr>
          <p:cNvSpPr txBox="1"/>
          <p:nvPr/>
        </p:nvSpPr>
        <p:spPr>
          <a:xfrm>
            <a:off x="597703" y="3883830"/>
            <a:ext cx="5331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Breit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-Wigner distribution with energy-dependent width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EE15136-5667-49D0-B131-720151D86186}"/>
              </a:ext>
            </a:extLst>
          </p:cNvPr>
          <p:cNvSpPr txBox="1"/>
          <p:nvPr/>
        </p:nvSpPr>
        <p:spPr>
          <a:xfrm>
            <a:off x="597703" y="2033726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simplest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Breit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-Wigner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786BA66-9FCD-44F7-AC80-981DC7E69DB7}"/>
                  </a:ext>
                </a:extLst>
              </p:cNvPr>
              <p:cNvSpPr txBox="1"/>
              <p:nvPr/>
            </p:nvSpPr>
            <p:spPr>
              <a:xfrm>
                <a:off x="1073747" y="4603123"/>
                <a:ext cx="4695822" cy="937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786BA66-9FCD-44F7-AC80-981DC7E69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47" y="4603123"/>
                <a:ext cx="4695822" cy="9376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1A65CF7-C972-4C49-99F7-B549341FE149}"/>
                  </a:ext>
                </a:extLst>
              </p:cNvPr>
              <p:cNvSpPr txBox="1"/>
              <p:nvPr/>
            </p:nvSpPr>
            <p:spPr>
              <a:xfrm>
                <a:off x="1204516" y="5539877"/>
                <a:ext cx="3992816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1A65CF7-C972-4C49-99F7-B549341F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516" y="5539877"/>
                <a:ext cx="3992816" cy="680699"/>
              </a:xfrm>
              <a:prstGeom prst="rect">
                <a:avLst/>
              </a:prstGeom>
              <a:blipFill>
                <a:blip r:embed="rId8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0A96DEB-FC76-4FF3-B1DF-D93E765B5274}"/>
                  </a:ext>
                </a:extLst>
              </p:cNvPr>
              <p:cNvSpPr txBox="1"/>
              <p:nvPr/>
            </p:nvSpPr>
            <p:spPr>
              <a:xfrm>
                <a:off x="6128250" y="4602392"/>
                <a:ext cx="3404596" cy="181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C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C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0A96DEB-FC76-4FF3-B1DF-D93E765B5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250" y="4602392"/>
                <a:ext cx="3404596" cy="18133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469A4F67-534E-487C-905C-8A1EB72A24E6}"/>
              </a:ext>
            </a:extLst>
          </p:cNvPr>
          <p:cNvSpPr txBox="1"/>
          <p:nvPr/>
        </p:nvSpPr>
        <p:spPr>
          <a:xfrm>
            <a:off x="6379653" y="4230343"/>
            <a:ext cx="4433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Blatt-Weisskopf Barrier Factors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84A4791-6167-4AD4-AE34-FEEF8B41CA02}"/>
              </a:ext>
            </a:extLst>
          </p:cNvPr>
          <p:cNvSpPr txBox="1"/>
          <p:nvPr/>
        </p:nvSpPr>
        <p:spPr>
          <a:xfrm>
            <a:off x="8716004" y="6138969"/>
            <a:ext cx="3015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by Hippel and </a:t>
            </a:r>
            <a:r>
              <a:rPr lang="en-US" altLang="zh-CN" dirty="0" err="1"/>
              <a:t>Quigg</a:t>
            </a:r>
            <a:r>
              <a:rPr lang="en-US" altLang="zh-CN" dirty="0"/>
              <a:t> (1972)</a:t>
            </a:r>
          </a:p>
        </p:txBody>
      </p:sp>
      <p:sp>
        <p:nvSpPr>
          <p:cNvPr id="14" name="文本占位符 7">
            <a:extLst>
              <a:ext uri="{FF2B5EF4-FFF2-40B4-BE49-F238E27FC236}">
                <a16:creationId xmlns:a16="http://schemas.microsoft.com/office/drawing/2014/main" id="{4B7E9912-FDFD-4392-B0C8-0C814AB28BD4}"/>
              </a:ext>
            </a:extLst>
          </p:cNvPr>
          <p:cNvSpPr txBox="1">
            <a:spLocks/>
          </p:cNvSpPr>
          <p:nvPr/>
        </p:nvSpPr>
        <p:spPr>
          <a:xfrm>
            <a:off x="597703" y="1048752"/>
            <a:ext cx="5948111" cy="524311"/>
          </a:xfrm>
          <a:prstGeom prst="rect">
            <a:avLst/>
          </a:prstGeom>
        </p:spPr>
        <p:txBody>
          <a:bodyPr vert="horz" lIns="90000" tIns="45720" rIns="91440" bIns="4680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How to describe a resonance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64113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A431A4-561A-4858-9EDA-67651E47BD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97D03E-A9E1-4289-B916-B525EE1749F4}"/>
              </a:ext>
            </a:extLst>
          </p:cNvPr>
          <p:cNvSpPr txBox="1"/>
          <p:nvPr/>
        </p:nvSpPr>
        <p:spPr>
          <a:xfrm>
            <a:off x="2705100" y="2486025"/>
            <a:ext cx="664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/>
              <a:t>Several examples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21270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1A7C8980-3D4E-4C78-93B3-8459EE2FAE31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𝟕𝟕𝟎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fit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𝝅𝝅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phase shift data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1A7C8980-3D4E-4C78-93B3-8459EE2FAE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094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919DDC5-CD72-4DD0-82C9-11623E54D2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88FB69-192D-470D-A682-3DF7F1EEA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311" y="4749726"/>
            <a:ext cx="7353678" cy="1485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AAA8557-8A61-47A2-B2CD-B18DE9449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61" y="1216936"/>
            <a:ext cx="10056397" cy="31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87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9A886EB-A51D-4304-B526-55C4772286F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𝚫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𝟏𝟐𝟑𝟐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: fit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phase shift and cross section data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9A886EB-A51D-4304-B526-55C477228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025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E2F0CB3-3ACE-4411-8902-FC68A62CDC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034443B-8D3C-4976-93EE-F8EDC112EFB4}"/>
              </a:ext>
            </a:extLst>
          </p:cNvPr>
          <p:cNvGrpSpPr/>
          <p:nvPr/>
        </p:nvGrpSpPr>
        <p:grpSpPr>
          <a:xfrm>
            <a:off x="1999394" y="2430707"/>
            <a:ext cx="10242265" cy="4282186"/>
            <a:chOff x="2533649" y="4305131"/>
            <a:chExt cx="6096000" cy="241380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535E084-DBAE-4DC3-B3F8-BCACF425E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3649" y="4305131"/>
              <a:ext cx="5232669" cy="238454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3BEE38B-E89D-4D7C-BF58-2B4BADC424E4}"/>
                </a:ext>
              </a:extLst>
            </p:cNvPr>
            <p:cNvSpPr txBox="1"/>
            <p:nvPr/>
          </p:nvSpPr>
          <p:spPr>
            <a:xfrm>
              <a:off x="2533649" y="6510749"/>
              <a:ext cx="6096000" cy="2081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7030A0"/>
                  </a:solidFill>
                </a:rPr>
                <a:t>Eur. Phys. J. A (2021) 57:336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D4A4CC4-B911-4A25-A6C5-952CD3AC447A}"/>
                  </a:ext>
                </a:extLst>
              </p:cNvPr>
              <p:cNvSpPr txBox="1"/>
              <p:nvPr/>
            </p:nvSpPr>
            <p:spPr>
              <a:xfrm>
                <a:off x="1631435" y="1164322"/>
                <a:ext cx="73413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Asymmetric </a:t>
                </a:r>
                <a:r>
                  <a:rPr lang="en-US" altLang="zh-CN" sz="2400" b="1" dirty="0" err="1">
                    <a:latin typeface="Times New Roman" pitchFamily="18" charset="0"/>
                    <a:cs typeface="Times New Roman" pitchFamily="18" charset="0"/>
                  </a:rPr>
                  <a:t>Lineshapes</a:t>
                </a:r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𝚫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𝟏𝟐𝟑𝟐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D4A4CC4-B911-4A25-A6C5-952CD3AC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435" y="1164322"/>
                <a:ext cx="7341329" cy="461665"/>
              </a:xfrm>
              <a:prstGeom prst="rect">
                <a:avLst/>
              </a:prstGeom>
              <a:blipFill>
                <a:blip r:embed="rId4"/>
                <a:stretch>
                  <a:fillRect l="-1329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61905AC4-A5F6-46E9-902B-740BB43F32AA}"/>
              </a:ext>
            </a:extLst>
          </p:cNvPr>
          <p:cNvSpPr txBox="1"/>
          <p:nvPr/>
        </p:nvSpPr>
        <p:spPr>
          <a:xfrm>
            <a:off x="1631434" y="1797515"/>
            <a:ext cx="8632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Fit of traditional BW distribution and Sill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65976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9A886EB-A51D-4304-B526-55C4772286F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𝚫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𝟏𝟐𝟑𝟐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: fit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phase shift and cross section data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9A886EB-A51D-4304-B526-55C477228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025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E2F0CB3-3ACE-4411-8902-FC68A62CDC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A33508-0F8E-43A6-97E2-9CFC72B5A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28"/>
          <a:stretch/>
        </p:blipFill>
        <p:spPr>
          <a:xfrm>
            <a:off x="8262257" y="1277806"/>
            <a:ext cx="3195126" cy="31624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48BC3E-7AB1-4340-B2B2-409BBA0AA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49" y="4820549"/>
            <a:ext cx="10249427" cy="1454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D4A4CC4-B911-4A25-A6C5-952CD3AC447A}"/>
                  </a:ext>
                </a:extLst>
              </p:cNvPr>
              <p:cNvSpPr txBox="1"/>
              <p:nvPr/>
            </p:nvSpPr>
            <p:spPr>
              <a:xfrm>
                <a:off x="1631435" y="1168022"/>
                <a:ext cx="73413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Asymmetric </a:t>
                </a:r>
                <a:r>
                  <a:rPr lang="en-US" altLang="zh-CN" sz="2400" b="1" dirty="0" err="1">
                    <a:latin typeface="Times New Roman" pitchFamily="18" charset="0"/>
                    <a:cs typeface="Times New Roman" pitchFamily="18" charset="0"/>
                  </a:rPr>
                  <a:t>Lineshapes</a:t>
                </a:r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𝚫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𝟏𝟐𝟑𝟐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D4A4CC4-B911-4A25-A6C5-952CD3AC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435" y="1168022"/>
                <a:ext cx="7341329" cy="461665"/>
              </a:xfrm>
              <a:prstGeom prst="rect">
                <a:avLst/>
              </a:prstGeom>
              <a:blipFill>
                <a:blip r:embed="rId5"/>
                <a:stretch>
                  <a:fillRect l="-1329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97158BEC-13A5-4620-9007-D8A9D6E6351A}"/>
              </a:ext>
            </a:extLst>
          </p:cNvPr>
          <p:cNvSpPr txBox="1"/>
          <p:nvPr/>
        </p:nvSpPr>
        <p:spPr>
          <a:xfrm>
            <a:off x="1102315" y="1739471"/>
            <a:ext cx="8632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Fit of LF distribution and improved BW distribution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902BE7B-6DA7-480A-9EE1-227F98340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22" y="2411018"/>
            <a:ext cx="6106749" cy="22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11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9A886EB-A51D-4304-B526-55C4772286F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𝚫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𝟏𝟐𝟑𝟐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: fit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phase shift and cross section data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9A886EB-A51D-4304-B526-55C477228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025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E2F0CB3-3ACE-4411-8902-FC68A62CDC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D4A4CC4-B911-4A25-A6C5-952CD3AC447A}"/>
                  </a:ext>
                </a:extLst>
              </p:cNvPr>
              <p:cNvSpPr txBox="1"/>
              <p:nvPr/>
            </p:nvSpPr>
            <p:spPr>
              <a:xfrm>
                <a:off x="1529381" y="897468"/>
                <a:ext cx="73413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Asymmetric </a:t>
                </a:r>
                <a:r>
                  <a:rPr lang="en-US" altLang="zh-CN" sz="2400" b="1" dirty="0" err="1">
                    <a:latin typeface="Times New Roman" pitchFamily="18" charset="0"/>
                    <a:cs typeface="Times New Roman" pitchFamily="18" charset="0"/>
                  </a:rPr>
                  <a:t>Lineshapes</a:t>
                </a:r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𝚫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𝟏𝟐𝟑𝟐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D4A4CC4-B911-4A25-A6C5-952CD3AC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381" y="897468"/>
                <a:ext cx="7341329" cy="461665"/>
              </a:xfrm>
              <a:prstGeom prst="rect">
                <a:avLst/>
              </a:prstGeom>
              <a:blipFill>
                <a:blip r:embed="rId3"/>
                <a:stretch>
                  <a:fillRect l="-1329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97158BEC-13A5-4620-9007-D8A9D6E6351A}"/>
              </a:ext>
            </a:extLst>
          </p:cNvPr>
          <p:cNvSpPr txBox="1"/>
          <p:nvPr/>
        </p:nvSpPr>
        <p:spPr>
          <a:xfrm>
            <a:off x="1106397" y="1348061"/>
            <a:ext cx="8632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Fit of LF distribution and improved BW distribution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A4ED017-D980-4BD7-8703-2BB1B197C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72" y="1739379"/>
            <a:ext cx="11301695" cy="2521677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D3A81FA-88B9-4E68-8728-FA7E74067890}"/>
              </a:ext>
            </a:extLst>
          </p:cNvPr>
          <p:cNvGrpSpPr/>
          <p:nvPr/>
        </p:nvGrpSpPr>
        <p:grpSpPr>
          <a:xfrm>
            <a:off x="1216933" y="4503026"/>
            <a:ext cx="4808482" cy="972526"/>
            <a:chOff x="1216933" y="4503026"/>
            <a:chExt cx="4808482" cy="9725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49A9B5A2-EEE2-45CB-8D30-EA9828943C1C}"/>
                    </a:ext>
                  </a:extLst>
                </p:cNvPr>
                <p:cNvSpPr txBox="1"/>
                <p:nvPr/>
              </p:nvSpPr>
              <p:spPr>
                <a:xfrm>
                  <a:off x="1216933" y="4503026"/>
                  <a:ext cx="4716294" cy="4937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1202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88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a14:m>
                  <a:r>
                    <a:rPr lang="zh-CN" altLang="en-US" dirty="0"/>
                    <a:t>              </a:t>
                  </a:r>
                  <a14:m>
                    <m:oMath xmlns:m="http://schemas.openxmlformats.org/officeDocument/2006/math"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370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378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49A9B5A2-EEE2-45CB-8D30-EA9828943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6933" y="4503026"/>
                  <a:ext cx="4716294" cy="493790"/>
                </a:xfrm>
                <a:prstGeom prst="rect">
                  <a:avLst/>
                </a:prstGeom>
                <a:blipFill>
                  <a:blip r:embed="rId5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BFE25E8-A851-4F25-B804-E08F32EC49D4}"/>
                    </a:ext>
                  </a:extLst>
                </p:cNvPr>
                <p:cNvSpPr txBox="1"/>
                <p:nvPr/>
              </p:nvSpPr>
              <p:spPr>
                <a:xfrm>
                  <a:off x="1382030" y="5106220"/>
                  <a:ext cx="46433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(1232)</m:t>
                      </m:r>
                    </m:oMath>
                  </a14:m>
                  <a:r>
                    <a:rPr lang="zh-CN" altLang="en-US" dirty="0"/>
                    <a:t>                        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1600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???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BFE25E8-A851-4F25-B804-E08F32EC49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030" y="5106220"/>
                  <a:ext cx="464338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ED1B072B-4D42-42E6-81DF-06E41E31B4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0923" y="5325225"/>
            <a:ext cx="3632712" cy="90152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7996555-AD7B-48D8-B6E4-4B4BD07C9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6793" y="4252753"/>
            <a:ext cx="4819904" cy="1038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B478262-8212-4FA0-B443-50295C720B85}"/>
                  </a:ext>
                </a:extLst>
              </p:cNvPr>
              <p:cNvSpPr txBox="1"/>
              <p:nvPr/>
            </p:nvSpPr>
            <p:spPr>
              <a:xfrm>
                <a:off x="3217968" y="5707274"/>
                <a:ext cx="3410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这只是单道情形的结果，更严格应该是多道形式，存在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zh-CN" altLang="en-US" dirty="0"/>
                  <a:t>阈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B478262-8212-4FA0-B443-50295C720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68" y="5707274"/>
                <a:ext cx="3410201" cy="646331"/>
              </a:xfrm>
              <a:prstGeom prst="rect">
                <a:avLst/>
              </a:prstGeom>
              <a:blipFill>
                <a:blip r:embed="rId9"/>
                <a:stretch>
                  <a:fillRect l="-1610" t="-4717" r="-1252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D798FBB7-D2BC-4CCE-A4EA-B3E0E150A1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0675" y="6372701"/>
            <a:ext cx="6752826" cy="16148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8B2E92C-A922-4C5D-89DA-7E8FC6F208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9745" y="6620048"/>
            <a:ext cx="6674687" cy="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7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CF11F7FD-22B6-4003-A7D5-1B509B309EB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216933" y="347251"/>
                <a:ext cx="9432017" cy="8636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𝟕𝟎𝟎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𝟏𝟒𝟑𝟎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: fit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scattering phase and magnitude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𝑰𝑱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CF11F7FD-22B6-4003-A7D5-1B509B309E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216933" y="347251"/>
                <a:ext cx="9432017" cy="8636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573FA14-33FF-448C-942E-688008BB87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C74EA75-99C6-46D9-862D-6B551B64E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85" y="1210950"/>
            <a:ext cx="11383830" cy="25446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F65F3D1-6100-418B-80CD-DAB38C306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33" y="4031411"/>
            <a:ext cx="10051018" cy="2271417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9ABD73A6-3BC6-4332-9B16-7AD8F5B63E6C}"/>
              </a:ext>
            </a:extLst>
          </p:cNvPr>
          <p:cNvGrpSpPr/>
          <p:nvPr/>
        </p:nvGrpSpPr>
        <p:grpSpPr>
          <a:xfrm>
            <a:off x="211755" y="4312118"/>
            <a:ext cx="4403559" cy="925880"/>
            <a:chOff x="211755" y="4312118"/>
            <a:chExt cx="4403559" cy="92588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3F20B87-8999-48D1-916D-6BA46E485541}"/>
                </a:ext>
              </a:extLst>
            </p:cNvPr>
            <p:cNvSpPr txBox="1"/>
            <p:nvPr/>
          </p:nvSpPr>
          <p:spPr>
            <a:xfrm>
              <a:off x="211755" y="4312118"/>
              <a:ext cx="3354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Only three parameters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2EE238E-B823-4F44-8AD8-8CA31BDAE401}"/>
                </a:ext>
              </a:extLst>
            </p:cNvPr>
            <p:cNvSpPr/>
            <p:nvPr/>
          </p:nvSpPr>
          <p:spPr>
            <a:xfrm>
              <a:off x="2613260" y="4936280"/>
              <a:ext cx="2002054" cy="301718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D3C16C6F-DDB7-4605-B944-7F7AF40D057C}"/>
                </a:ext>
              </a:extLst>
            </p:cNvPr>
            <p:cNvCxnSpPr/>
            <p:nvPr/>
          </p:nvCxnSpPr>
          <p:spPr>
            <a:xfrm>
              <a:off x="2613260" y="4533499"/>
              <a:ext cx="717081" cy="4523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95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CF11F7FD-22B6-4003-A7D5-1B509B309EB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216933" y="347251"/>
                <a:ext cx="9432017" cy="8636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𝟕𝟎𝟎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𝟏𝟒𝟑𝟎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: fit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scattering phase and magnitude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𝑰𝑱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CF11F7FD-22B6-4003-A7D5-1B509B309E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216933" y="347251"/>
                <a:ext cx="9432017" cy="8636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573FA14-33FF-448C-942E-688008BB87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06003BD-627D-443C-8B00-49FC2694EF87}"/>
              </a:ext>
            </a:extLst>
          </p:cNvPr>
          <p:cNvGrpSpPr/>
          <p:nvPr/>
        </p:nvGrpSpPr>
        <p:grpSpPr>
          <a:xfrm>
            <a:off x="1482291" y="3356632"/>
            <a:ext cx="9660902" cy="2349653"/>
            <a:chOff x="1500977" y="4021076"/>
            <a:chExt cx="9867378" cy="2699782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CD5C9A4-2380-4C13-AFE7-B276B4641C29}"/>
                </a:ext>
              </a:extLst>
            </p:cNvPr>
            <p:cNvSpPr txBox="1"/>
            <p:nvPr/>
          </p:nvSpPr>
          <p:spPr>
            <a:xfrm>
              <a:off x="3715392" y="6296491"/>
              <a:ext cx="7652963" cy="424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7030A0"/>
                  </a:solidFill>
                </a:rPr>
                <a:t>M. </a:t>
              </a:r>
              <a:r>
                <a:rPr lang="en-US" altLang="zh-CN" b="1" dirty="0" err="1">
                  <a:solidFill>
                    <a:srgbClr val="7030A0"/>
                  </a:solidFill>
                </a:rPr>
                <a:t>Jamin</a:t>
              </a:r>
              <a:r>
                <a:rPr lang="en-US" altLang="zh-CN" b="1" dirty="0">
                  <a:solidFill>
                    <a:srgbClr val="7030A0"/>
                  </a:solidFill>
                </a:rPr>
                <a:t>, J. A. </a:t>
              </a:r>
              <a:r>
                <a:rPr lang="en-US" altLang="zh-CN" b="1" dirty="0" err="1">
                  <a:solidFill>
                    <a:srgbClr val="7030A0"/>
                  </a:solidFill>
                </a:rPr>
                <a:t>Oller</a:t>
              </a:r>
              <a:r>
                <a:rPr lang="en-US" altLang="zh-CN" b="1" dirty="0">
                  <a:solidFill>
                    <a:srgbClr val="7030A0"/>
                  </a:solidFill>
                </a:rPr>
                <a:t>, and A. </a:t>
              </a:r>
              <a:r>
                <a:rPr lang="en-US" altLang="zh-CN" b="1" dirty="0" err="1">
                  <a:solidFill>
                    <a:srgbClr val="7030A0"/>
                  </a:solidFill>
                </a:rPr>
                <a:t>Pich</a:t>
              </a:r>
              <a:r>
                <a:rPr lang="en-US" altLang="zh-CN" b="1" dirty="0">
                  <a:solidFill>
                    <a:srgbClr val="7030A0"/>
                  </a:solidFill>
                </a:rPr>
                <a:t>, </a:t>
              </a:r>
              <a:r>
                <a:rPr lang="en-US" altLang="zh-CN" b="1" dirty="0" err="1">
                  <a:solidFill>
                    <a:srgbClr val="7030A0"/>
                  </a:solidFill>
                </a:rPr>
                <a:t>Nucl</a:t>
              </a:r>
              <a:r>
                <a:rPr lang="en-US" altLang="zh-CN" b="1" dirty="0">
                  <a:solidFill>
                    <a:srgbClr val="7030A0"/>
                  </a:solidFill>
                </a:rPr>
                <a:t>. Phys. B 587, 331 (2000)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A0C19FB-8442-4631-98E4-E84335854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6682" y="4608526"/>
              <a:ext cx="8458635" cy="156218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CF1046A-E527-47DE-9112-25D0006214A6}"/>
                </a:ext>
              </a:extLst>
            </p:cNvPr>
            <p:cNvSpPr txBox="1"/>
            <p:nvPr/>
          </p:nvSpPr>
          <p:spPr>
            <a:xfrm>
              <a:off x="1500977" y="4021076"/>
              <a:ext cx="86324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 err="1">
                  <a:latin typeface="Times New Roman" pitchFamily="18" charset="0"/>
                  <a:cs typeface="Times New Roman" pitchFamily="18" charset="0"/>
                </a:rPr>
                <a:t>RchPT</a:t>
              </a: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 fit result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194833B2-8FA4-46A3-9DF4-3DDD2FBF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901424"/>
            <a:ext cx="9016905" cy="2037719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E3A08A1-339A-463B-8075-B8992A533FC4}"/>
              </a:ext>
            </a:extLst>
          </p:cNvPr>
          <p:cNvGrpSpPr/>
          <p:nvPr/>
        </p:nvGrpSpPr>
        <p:grpSpPr>
          <a:xfrm>
            <a:off x="2839453" y="1765123"/>
            <a:ext cx="1573730" cy="2513307"/>
            <a:chOff x="2839453" y="1765123"/>
            <a:chExt cx="1573730" cy="251330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0B5B208-EC8A-438E-B79A-6B4275CD770E}"/>
                </a:ext>
              </a:extLst>
            </p:cNvPr>
            <p:cNvSpPr/>
            <p:nvPr/>
          </p:nvSpPr>
          <p:spPr>
            <a:xfrm>
              <a:off x="2839453" y="1765123"/>
              <a:ext cx="548640" cy="260995"/>
            </a:xfrm>
            <a:prstGeom prst="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27F66AD-C48A-4EFC-B351-3E33B1F12787}"/>
                </a:ext>
              </a:extLst>
            </p:cNvPr>
            <p:cNvSpPr/>
            <p:nvPr/>
          </p:nvSpPr>
          <p:spPr>
            <a:xfrm>
              <a:off x="3388093" y="3955983"/>
              <a:ext cx="1025090" cy="322447"/>
            </a:xfrm>
            <a:prstGeom prst="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7670801F-DDA3-4FD2-8532-E3FFD0ED0C54}"/>
                </a:ext>
              </a:extLst>
            </p:cNvPr>
            <p:cNvCxnSpPr>
              <a:cxnSpLocks/>
            </p:cNvCxnSpPr>
            <p:nvPr/>
          </p:nvCxnSpPr>
          <p:spPr>
            <a:xfrm>
              <a:off x="3320716" y="2026118"/>
              <a:ext cx="808522" cy="189274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585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9D0A5F0-9338-4CFD-BCE5-87ADB537BD00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dirty="0"/>
                  <a:t>: fit the BESIII data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𝜸𝝅𝝅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9D0A5F0-9338-4CFD-BCE5-87ADB537BD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367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C1239C6-2298-4487-848F-1E19F7A02F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AB1576-9357-4802-AE5D-FA8225BD8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03" y="5924502"/>
            <a:ext cx="11551244" cy="9334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A11D688-FC04-4BEE-BFEA-7EBCF74E7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11" y="1085115"/>
            <a:ext cx="10357196" cy="47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4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3ACE34A-8116-4812-A9B9-2775DC307E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F8661F-A55B-4928-9008-F795C3DB2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4" y="1303547"/>
            <a:ext cx="12007350" cy="393388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C5B9785-EF46-4830-999C-7230B5DCA293}"/>
              </a:ext>
            </a:extLst>
          </p:cNvPr>
          <p:cNvSpPr txBox="1"/>
          <p:nvPr/>
        </p:nvSpPr>
        <p:spPr>
          <a:xfrm>
            <a:off x="2790718" y="5606772"/>
            <a:ext cx="6095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7030A0"/>
                </a:solidFill>
              </a:rPr>
              <a:t>LHCb</a:t>
            </a:r>
            <a:r>
              <a:rPr lang="en-US" altLang="zh-CN" b="1" dirty="0">
                <a:solidFill>
                  <a:srgbClr val="7030A0"/>
                </a:solidFill>
              </a:rPr>
              <a:t>,  Phys. Rev. Lett. 133(2024)131902 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7" name="文本占位符 1">
            <a:extLst>
              <a:ext uri="{FF2B5EF4-FFF2-40B4-BE49-F238E27FC236}">
                <a16:creationId xmlns:a16="http://schemas.microsoft.com/office/drawing/2014/main" id="{460E4F2D-4F01-46D4-92A1-73B3A29386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6933" y="347251"/>
            <a:ext cx="8920029" cy="402291"/>
          </a:xfrm>
        </p:spPr>
        <p:txBody>
          <a:bodyPr/>
          <a:lstStyle/>
          <a:p>
            <a:r>
              <a:rPr lang="en-US" altLang="zh-CN" dirty="0"/>
              <a:t>Some proposals about X(3872) and X(4012)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0220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7C56130-7FEA-43EA-BB98-FB6CF33EFB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Some proposals about X(3872) and X(4012)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F9C1C5A-CF6B-448B-9AA8-122F5B828A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0F10490-EE43-4B1C-BB8F-AD2D1683D4B9}"/>
                  </a:ext>
                </a:extLst>
              </p:cNvPr>
              <p:cNvSpPr txBox="1"/>
              <p:nvPr/>
            </p:nvSpPr>
            <p:spPr>
              <a:xfrm>
                <a:off x="854038" y="891151"/>
                <a:ext cx="105400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Times New Roman" pitchFamily="18" charset="0"/>
                  </a:rPr>
                  <a:t>Conjecture: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𝝌</m:t>
                        </m:r>
                      </m:e>
                      <m:sub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𝒄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zh-CN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coupled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𝑫</m:t>
                            </m:r>
                          </m:e>
                        </m:acc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𝟑𝟖𝟕𝟐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 and a higher state </a:t>
                </a:r>
                <a:endParaRPr lang="zh-CN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0F10490-EE43-4B1C-BB8F-AD2D1683D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38" y="891151"/>
                <a:ext cx="10540001" cy="461665"/>
              </a:xfrm>
              <a:prstGeom prst="rect">
                <a:avLst/>
              </a:prstGeom>
              <a:blipFill>
                <a:blip r:embed="rId3"/>
                <a:stretch>
                  <a:fillRect l="-868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F4893638-9A76-4930-A445-661E80034993}"/>
              </a:ext>
            </a:extLst>
          </p:cNvPr>
          <p:cNvSpPr txBox="1"/>
          <p:nvPr/>
        </p:nvSpPr>
        <p:spPr>
          <a:xfrm>
            <a:off x="785402" y="1476484"/>
            <a:ext cx="6095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ZYZ, </a:t>
            </a:r>
            <a:r>
              <a:rPr lang="en-US" altLang="zh-CN" b="1" dirty="0" err="1">
                <a:solidFill>
                  <a:srgbClr val="7030A0"/>
                </a:solidFill>
              </a:rPr>
              <a:t>Zhiguang</a:t>
            </a:r>
            <a:r>
              <a:rPr lang="en-US" altLang="zh-CN" b="1" dirty="0">
                <a:solidFill>
                  <a:srgbClr val="7030A0"/>
                </a:solidFill>
              </a:rPr>
              <a:t> Xiao, </a:t>
            </a:r>
            <a:r>
              <a:rPr lang="en-US" altLang="zh-CN" b="1" dirty="0" err="1">
                <a:solidFill>
                  <a:srgbClr val="7030A0"/>
                </a:solidFill>
              </a:rPr>
              <a:t>Phys.Rev.D</a:t>
            </a:r>
            <a:r>
              <a:rPr lang="en-US" altLang="zh-CN" b="1" dirty="0">
                <a:solidFill>
                  <a:srgbClr val="7030A0"/>
                </a:solidFill>
              </a:rPr>
              <a:t> 96 (2017) 5, 054031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CD93F8B-DD34-4F7F-A853-38F1276853C1}"/>
              </a:ext>
            </a:extLst>
          </p:cNvPr>
          <p:cNvSpPr txBox="1"/>
          <p:nvPr/>
        </p:nvSpPr>
        <p:spPr>
          <a:xfrm>
            <a:off x="597907" y="6044187"/>
            <a:ext cx="5210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Qian Deng, Ru-Hui Ni, Qi </a:t>
            </a:r>
            <a:r>
              <a:rPr lang="en-US" altLang="zh-CN" b="1" dirty="0" err="1">
                <a:solidFill>
                  <a:srgbClr val="7030A0"/>
                </a:solidFill>
              </a:rPr>
              <a:t>Li,Xian</a:t>
            </a:r>
            <a:r>
              <a:rPr lang="en-US" altLang="zh-CN" b="1" dirty="0">
                <a:solidFill>
                  <a:srgbClr val="7030A0"/>
                </a:solidFill>
              </a:rPr>
              <a:t>-Hui Zhong, </a:t>
            </a:r>
          </a:p>
          <a:p>
            <a:r>
              <a:rPr lang="en-US" altLang="zh-CN" b="1" dirty="0" err="1">
                <a:solidFill>
                  <a:srgbClr val="7030A0"/>
                </a:solidFill>
              </a:rPr>
              <a:t>Phys.Rev.D</a:t>
            </a:r>
            <a:r>
              <a:rPr lang="en-US" altLang="zh-CN" b="1" dirty="0">
                <a:solidFill>
                  <a:srgbClr val="7030A0"/>
                </a:solidFill>
              </a:rPr>
              <a:t> 110 (2024) 5, 056034 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59F766F-14C2-4B81-A770-4DD40708C5C3}"/>
                  </a:ext>
                </a:extLst>
              </p:cNvPr>
              <p:cNvSpPr txBox="1"/>
              <p:nvPr/>
            </p:nvSpPr>
            <p:spPr>
              <a:xfrm>
                <a:off x="6811909" y="1272744"/>
                <a:ext cx="444357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Lee-Friedrichs parametrization:</a:t>
                </a:r>
              </a:p>
              <a:p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Some </a:t>
                </a:r>
                <a:r>
                  <a:rPr lang="en-US" altLang="zh-CN" b="1" dirty="0" err="1">
                    <a:latin typeface="Times New Roman" pitchFamily="18" charset="0"/>
                    <a:cs typeface="Times New Roman" pitchFamily="18" charset="0"/>
                  </a:rPr>
                  <a:t>lineshapes</a:t>
                </a:r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𝑱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𝝍𝝅𝝅</m:t>
                    </m:r>
                  </m:oMath>
                </a14:m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𝑫</m:t>
                        </m:r>
                      </m:e>
                    </m:acc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with different parameter sets put by hand</a:t>
                </a: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59F766F-14C2-4B81-A770-4DD40708C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909" y="1272744"/>
                <a:ext cx="4443574" cy="923330"/>
              </a:xfrm>
              <a:prstGeom prst="rect">
                <a:avLst/>
              </a:prstGeom>
              <a:blipFill>
                <a:blip r:embed="rId4"/>
                <a:stretch>
                  <a:fillRect l="-1097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CECADD67-5C5B-4BD6-8E22-A3CB0FED1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887" y="1891074"/>
            <a:ext cx="3133886" cy="4153113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91B77C16-9840-4520-9328-56B29A3CDE93}"/>
              </a:ext>
            </a:extLst>
          </p:cNvPr>
          <p:cNvGrpSpPr/>
          <p:nvPr/>
        </p:nvGrpSpPr>
        <p:grpSpPr>
          <a:xfrm>
            <a:off x="5604552" y="2152006"/>
            <a:ext cx="6179947" cy="4192286"/>
            <a:chOff x="5604552" y="2152006"/>
            <a:chExt cx="6179947" cy="419228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CCB8388-DA51-4928-8FCF-5ECA69CF3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04552" y="2152006"/>
              <a:ext cx="6179947" cy="41922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E0DDAAE4-C25E-4B81-97F3-450566636055}"/>
                    </a:ext>
                  </a:extLst>
                </p:cNvPr>
                <p:cNvSpPr txBox="1"/>
                <p:nvPr/>
              </p:nvSpPr>
              <p:spPr>
                <a:xfrm>
                  <a:off x="6743201" y="2327414"/>
                  <a:ext cx="109380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𝑱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𝝍𝝅𝝅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E0DDAAE4-C25E-4B81-97F3-4505666360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3201" y="2327414"/>
                  <a:ext cx="109380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F2ABBAD1-2E0F-4D49-A2AA-72D90BF4C13F}"/>
                    </a:ext>
                  </a:extLst>
                </p:cNvPr>
                <p:cNvSpPr txBox="1"/>
                <p:nvPr/>
              </p:nvSpPr>
              <p:spPr>
                <a:xfrm>
                  <a:off x="9263850" y="2327414"/>
                  <a:ext cx="109380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𝑱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𝝍𝝅𝝅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F2ABBAD1-2E0F-4D49-A2AA-72D90BF4C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3850" y="2327414"/>
                  <a:ext cx="1093805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2C8A67A-7315-430E-97B0-F111A89B1C4D}"/>
                    </a:ext>
                  </a:extLst>
                </p:cNvPr>
                <p:cNvSpPr txBox="1"/>
                <p:nvPr/>
              </p:nvSpPr>
              <p:spPr>
                <a:xfrm>
                  <a:off x="7196744" y="4457992"/>
                  <a:ext cx="83335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𝑫</m:t>
                            </m:r>
                          </m:e>
                        </m:acc>
                        <m:sSup>
                          <m:sSupPr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2C8A67A-7315-430E-97B0-F111A89B1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6744" y="4457992"/>
                  <a:ext cx="83335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01A2F503-384E-4C93-A549-B16B37362C0A}"/>
                    </a:ext>
                  </a:extLst>
                </p:cNvPr>
                <p:cNvSpPr txBox="1"/>
                <p:nvPr/>
              </p:nvSpPr>
              <p:spPr>
                <a:xfrm>
                  <a:off x="9819065" y="4457992"/>
                  <a:ext cx="83335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𝑫</m:t>
                            </m:r>
                          </m:e>
                        </m:acc>
                        <m:sSup>
                          <m:sSupPr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01A2F503-384E-4C93-A549-B16B37362C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9065" y="4457992"/>
                  <a:ext cx="83335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38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172422D-434A-4E31-9D0A-B2B1EE3D8D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0AB851-D2B1-4813-A490-E9AA577073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C36880DF-7C5C-4E71-AB3D-AF38509401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7703" y="1048752"/>
            <a:ext cx="10661099" cy="955198"/>
          </a:xfrm>
        </p:spPr>
        <p:txBody>
          <a:bodyPr/>
          <a:lstStyle/>
          <a:p>
            <a:pPr algn="l"/>
            <a:r>
              <a:rPr lang="en-US" altLang="zh-CN" sz="2800" dirty="0"/>
              <a:t>What we should know about </a:t>
            </a:r>
            <a:r>
              <a:rPr lang="en-US" altLang="zh-CN" sz="2800" dirty="0" err="1"/>
              <a:t>Breit</a:t>
            </a:r>
            <a:r>
              <a:rPr lang="en-US" altLang="zh-CN" sz="2800" dirty="0"/>
              <a:t>-Wigner distribution in the experimental analysis</a:t>
            </a:r>
            <a:endParaRPr lang="zh-CN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7">
                <a:extLst>
                  <a:ext uri="{FF2B5EF4-FFF2-40B4-BE49-F238E27FC236}">
                    <a16:creationId xmlns:a16="http://schemas.microsoft.com/office/drawing/2014/main" id="{4F7AC8EF-C642-42A8-AAB5-2264DDF5F1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703" y="2276680"/>
                <a:ext cx="10838339" cy="2078582"/>
              </a:xfrm>
              <a:prstGeom prst="rect">
                <a:avLst/>
              </a:prstGeom>
            </p:spPr>
            <p:txBody>
              <a:bodyPr vert="horz" wrap="square" lIns="90000" tIns="45720" rIns="91440" bIns="46800" rtlCol="0">
                <a:sp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b="1" kern="1200">
                    <a:solidFill>
                      <a:schemeClr val="accent1"/>
                    </a:solidFill>
                    <a:latin typeface="+mj-ea"/>
                    <a:ea typeface="+mj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3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3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3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3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cs typeface="+mn-ea"/>
                  </a:rPr>
                  <a:t>Only distribution, no correct analyticity structure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cs typeface="+mn-ea"/>
                  </a:rPr>
                  <a:t>Multi-solution ambiguity</a:t>
                </a:r>
              </a:p>
              <a:p>
                <a:pPr algn="l"/>
                <a:r>
                  <a:rPr lang="en-US" altLang="zh-CN" dirty="0">
                    <a:cs typeface="+mn-ea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𝒏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+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Breit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-Wigner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solutions</a:t>
                </a:r>
              </a:p>
              <a:p>
                <a:pPr algn="l"/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	of similar fit quality</a:t>
                </a:r>
              </a:p>
            </p:txBody>
          </p:sp>
        </mc:Choice>
        <mc:Fallback>
          <p:sp>
            <p:nvSpPr>
              <p:cNvPr id="7" name="文本占位符 7">
                <a:extLst>
                  <a:ext uri="{FF2B5EF4-FFF2-40B4-BE49-F238E27FC236}">
                    <a16:creationId xmlns:a16="http://schemas.microsoft.com/office/drawing/2014/main" id="{4F7AC8EF-C642-42A8-AAB5-2264DDF5F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03" y="2276680"/>
                <a:ext cx="10838339" cy="2078582"/>
              </a:xfrm>
              <a:prstGeom prst="rect">
                <a:avLst/>
              </a:prstGeom>
              <a:blipFill>
                <a:blip r:embed="rId2"/>
                <a:stretch>
                  <a:fillRect l="-787" t="-2346" b="-5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44941AAE-7F21-4CC2-8D56-9DD3B74BB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190" y="3704097"/>
            <a:ext cx="6441368" cy="280665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1205DD6-928C-4711-9C8E-0CF732014675}"/>
              </a:ext>
            </a:extLst>
          </p:cNvPr>
          <p:cNvSpPr txBox="1"/>
          <p:nvPr/>
        </p:nvSpPr>
        <p:spPr>
          <a:xfrm>
            <a:off x="10147300" y="6510749"/>
            <a:ext cx="3126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PRD 99, 072007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2EC28A-ECC7-4D76-8E1C-21E760907112}"/>
              </a:ext>
            </a:extLst>
          </p:cNvPr>
          <p:cNvSpPr txBox="1"/>
          <p:nvPr/>
        </p:nvSpPr>
        <p:spPr>
          <a:xfrm>
            <a:off x="673100" y="5208803"/>
            <a:ext cx="64655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K. Zhu et. al., IJMPA 26, 4511 (2011)</a:t>
            </a:r>
          </a:p>
          <a:p>
            <a:r>
              <a:rPr lang="fi-FI" altLang="zh-CN" b="1" dirty="0">
                <a:solidFill>
                  <a:srgbClr val="7030A0"/>
                </a:solidFill>
              </a:rPr>
              <a:t> A. D. Bukin, arXiv:0710.5627</a:t>
            </a:r>
          </a:p>
          <a:p>
            <a:r>
              <a:rPr lang="en-US" altLang="zh-CN" b="1" dirty="0">
                <a:solidFill>
                  <a:srgbClr val="7030A0"/>
                </a:solidFill>
              </a:rPr>
              <a:t> X. Han and C. P. Shen, CPC 42, 043001 (2018)</a:t>
            </a:r>
            <a:endParaRPr lang="fi-FI" altLang="zh-CN" b="1" dirty="0">
              <a:solidFill>
                <a:srgbClr val="7030A0"/>
              </a:solidFill>
            </a:endParaRPr>
          </a:p>
          <a:p>
            <a:r>
              <a:rPr lang="fi-FI" altLang="zh-CN" b="1" dirty="0">
                <a:solidFill>
                  <a:srgbClr val="7030A0"/>
                </a:solidFill>
              </a:rPr>
              <a:t> Y. Bai and D.Chen, </a:t>
            </a:r>
            <a:r>
              <a:rPr lang="en-US" altLang="zh-CN" b="1" dirty="0">
                <a:solidFill>
                  <a:srgbClr val="7030A0"/>
                </a:solidFill>
              </a:rPr>
              <a:t>PRD 99, 072007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81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7C56130-7FEA-43EA-BB98-FB6CF33EFB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Some proposals about X(3872) and X(4012)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F9C1C5A-CF6B-448B-9AA8-122F5B828A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CB8388-DA51-4928-8FCF-5ECA69CF3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63" y="1201612"/>
            <a:ext cx="6914550" cy="46906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70455D-F61C-4B7B-B66D-DA4E90D9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892" y="1329521"/>
            <a:ext cx="4362674" cy="45627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4D2801F-F2B8-49BA-99D8-526F9C518EC3}"/>
                  </a:ext>
                </a:extLst>
              </p:cNvPr>
              <p:cNvSpPr txBox="1"/>
              <p:nvPr/>
            </p:nvSpPr>
            <p:spPr>
              <a:xfrm>
                <a:off x="1797128" y="1487829"/>
                <a:ext cx="10938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𝑱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/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𝝍𝝅𝝅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4D2801F-F2B8-49BA-99D8-526F9C518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128" y="1487829"/>
                <a:ext cx="1093805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484D080-09AA-46DD-A57B-88CA9F737275}"/>
                  </a:ext>
                </a:extLst>
              </p:cNvPr>
              <p:cNvSpPr txBox="1"/>
              <p:nvPr/>
            </p:nvSpPr>
            <p:spPr>
              <a:xfrm>
                <a:off x="4299259" y="1487829"/>
                <a:ext cx="10938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𝑱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/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𝝍𝝅𝝅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484D080-09AA-46DD-A57B-88CA9F737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259" y="1487829"/>
                <a:ext cx="1093805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BE7CADE-CE19-4C31-AFAB-0DEFEE7D7EA0}"/>
                  </a:ext>
                </a:extLst>
              </p:cNvPr>
              <p:cNvSpPr txBox="1"/>
              <p:nvPr/>
            </p:nvSpPr>
            <p:spPr>
              <a:xfrm>
                <a:off x="2328941" y="3784661"/>
                <a:ext cx="8333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</m:acc>
                      <m:sSup>
                        <m:sSupPr>
                          <m:ctrlP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BE7CADE-CE19-4C31-AFAB-0DEFEE7D7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941" y="3784661"/>
                <a:ext cx="8333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A9D2F5B-C5E3-4AD4-BCEF-B2C90F035BD0}"/>
                  </a:ext>
                </a:extLst>
              </p:cNvPr>
              <p:cNvSpPr txBox="1"/>
              <p:nvPr/>
            </p:nvSpPr>
            <p:spPr>
              <a:xfrm>
                <a:off x="5334693" y="3784661"/>
                <a:ext cx="8333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</m:acc>
                      <m:sSup>
                        <m:sSupPr>
                          <m:ctrlP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A9D2F5B-C5E3-4AD4-BCEF-B2C90F035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693" y="3784661"/>
                <a:ext cx="8333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5AF22A9-7F3D-4D2E-9830-7942BBF291A6}"/>
                  </a:ext>
                </a:extLst>
              </p:cNvPr>
              <p:cNvSpPr txBox="1"/>
              <p:nvPr/>
            </p:nvSpPr>
            <p:spPr>
              <a:xfrm>
                <a:off x="9561521" y="1329521"/>
                <a:ext cx="8333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</m:acc>
                      <m:sSup>
                        <m:sSupPr>
                          <m:ctrlP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5AF22A9-7F3D-4D2E-9830-7942BBF29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521" y="1329521"/>
                <a:ext cx="8333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F7B97A5-0EEC-4D94-A082-EDC67466D5AB}"/>
                  </a:ext>
                </a:extLst>
              </p:cNvPr>
              <p:cNvSpPr txBox="1"/>
              <p:nvPr/>
            </p:nvSpPr>
            <p:spPr>
              <a:xfrm>
                <a:off x="9561520" y="3546921"/>
                <a:ext cx="8333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</m:acc>
                      <m:sSup>
                        <m:sSupPr>
                          <m:ctrlP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F7B97A5-0EEC-4D94-A082-EDC67466D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520" y="3546921"/>
                <a:ext cx="83335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98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F9C1C5A-CF6B-448B-9AA8-122F5B828A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CB8388-DA51-4928-8FCF-5ECA69CF3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63" y="1201612"/>
            <a:ext cx="6914550" cy="46906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C8878F-28A5-4BDF-92F9-65FADF151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125"/>
          <a:stretch/>
        </p:blipFill>
        <p:spPr>
          <a:xfrm>
            <a:off x="7509004" y="1201612"/>
            <a:ext cx="4615264" cy="2914800"/>
          </a:xfrm>
          <a:prstGeom prst="rect">
            <a:avLst/>
          </a:prstGeom>
        </p:spPr>
      </p:pic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5E81A57C-0A9F-4A01-911E-AC3E9EC3E4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6933" y="347251"/>
            <a:ext cx="8920029" cy="402291"/>
          </a:xfrm>
        </p:spPr>
        <p:txBody>
          <a:bodyPr/>
          <a:lstStyle/>
          <a:p>
            <a:r>
              <a:rPr lang="en-US" altLang="zh-CN" dirty="0"/>
              <a:t>Some proposals about X(3872) and X(4012)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DCDED2-BE3C-4685-8E41-85BC4655EB8F}"/>
              </a:ext>
            </a:extLst>
          </p:cNvPr>
          <p:cNvSpPr txBox="1"/>
          <p:nvPr/>
        </p:nvSpPr>
        <p:spPr>
          <a:xfrm>
            <a:off x="8202202" y="4614716"/>
            <a:ext cx="32072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Use Lee-Friedrichs parametrization with fewer parameters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18E291F-2F01-487F-9824-C1F6D4938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63" y="1201612"/>
            <a:ext cx="6914550" cy="46906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25255FA-F5F5-42F0-AC12-69FF6B609B6A}"/>
                  </a:ext>
                </a:extLst>
              </p:cNvPr>
              <p:cNvSpPr txBox="1"/>
              <p:nvPr/>
            </p:nvSpPr>
            <p:spPr>
              <a:xfrm>
                <a:off x="1797128" y="1487829"/>
                <a:ext cx="10938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𝑱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/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𝝍𝝅𝝅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25255FA-F5F5-42F0-AC12-69FF6B609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128" y="1487829"/>
                <a:ext cx="1093805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B0567FB-BEBD-4412-8D35-8DFCF0C3690E}"/>
                  </a:ext>
                </a:extLst>
              </p:cNvPr>
              <p:cNvSpPr txBox="1"/>
              <p:nvPr/>
            </p:nvSpPr>
            <p:spPr>
              <a:xfrm>
                <a:off x="4299259" y="1487829"/>
                <a:ext cx="10938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𝑱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/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𝝍𝝅𝝅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B0567FB-BEBD-4412-8D35-8DFCF0C36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259" y="1487829"/>
                <a:ext cx="1093805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007D7FF-EA9C-433D-BE7E-5B1F67B95BD0}"/>
                  </a:ext>
                </a:extLst>
              </p:cNvPr>
              <p:cNvSpPr txBox="1"/>
              <p:nvPr/>
            </p:nvSpPr>
            <p:spPr>
              <a:xfrm>
                <a:off x="2328941" y="3784661"/>
                <a:ext cx="8333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</m:acc>
                      <m:sSup>
                        <m:sSupPr>
                          <m:ctrlP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007D7FF-EA9C-433D-BE7E-5B1F67B95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941" y="3784661"/>
                <a:ext cx="8333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145C1FA-1119-4AB9-81AA-27CE2CFD5682}"/>
                  </a:ext>
                </a:extLst>
              </p:cNvPr>
              <p:cNvSpPr txBox="1"/>
              <p:nvPr/>
            </p:nvSpPr>
            <p:spPr>
              <a:xfrm>
                <a:off x="5334693" y="3784661"/>
                <a:ext cx="8333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</m:acc>
                      <m:sSup>
                        <m:sSupPr>
                          <m:ctrlP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145C1FA-1119-4AB9-81AA-27CE2CFD5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693" y="3784661"/>
                <a:ext cx="8333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210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DC35AF4-2572-440A-BAE7-A7CF125F90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1A7EE3-AF23-4685-A69A-876D43D2AC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12D0A21A-F0A5-4FA1-822A-2EC9EE87FEDC}"/>
              </a:ext>
            </a:extLst>
          </p:cNvPr>
          <p:cNvSpPr txBox="1"/>
          <p:nvPr/>
        </p:nvSpPr>
        <p:spPr>
          <a:xfrm>
            <a:off x="961996" y="997849"/>
            <a:ext cx="11090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5C2C78F4-DF26-48BB-8375-19BD1B6883EF}"/>
                  </a:ext>
                </a:extLst>
              </p:cNvPr>
              <p:cNvSpPr txBox="1"/>
              <p:nvPr/>
            </p:nvSpPr>
            <p:spPr>
              <a:xfrm>
                <a:off x="1022419" y="1046187"/>
                <a:ext cx="9777169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A simple parametrization based on Lee-Friedrichs model.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Parametrizing Two resonances (elementary one and dynamical one) might be economic and necessary.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Effectiveness of LF parametrization form need to be verified.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Suggestion of refitting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𝟑𝟖𝟕𝟐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𝟒𝟎𝟏𝟐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in such a form.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Strong suggestion of searching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(5720) </m:t>
                    </m:r>
                  </m:oMath>
                </a14:m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and other states by </a:t>
                </a:r>
                <a:r>
                  <a:rPr lang="en-US" altLang="zh-CN" sz="2800" b="1" dirty="0" err="1">
                    <a:latin typeface="Times New Roman" pitchFamily="18" charset="0"/>
                    <a:cs typeface="Times New Roman" pitchFamily="18" charset="0"/>
                  </a:rPr>
                  <a:t>LHCb</a:t>
                </a:r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zh-CN" alt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zh-CN" alt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5C2C78F4-DF26-48BB-8375-19BD1B688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19" y="1046187"/>
                <a:ext cx="9777169" cy="4401205"/>
              </a:xfrm>
              <a:prstGeom prst="rect">
                <a:avLst/>
              </a:prstGeom>
              <a:blipFill>
                <a:blip r:embed="rId2"/>
                <a:stretch>
                  <a:fillRect l="-1122" t="-1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056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535D192-A8A9-4F44-BA34-142ED43E68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778" y="2786062"/>
            <a:ext cx="5798382" cy="878840"/>
          </a:xfrm>
        </p:spPr>
        <p:txBody>
          <a:bodyPr/>
          <a:lstStyle/>
          <a:p>
            <a:r>
              <a:rPr lang="en-US" altLang="zh-CN" dirty="0"/>
              <a:t>Thanks for your patience</a:t>
            </a:r>
            <a:r>
              <a:rPr lang="zh-CN" altLang="en-US" dirty="0"/>
              <a:t>！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zhouzhy@seu.edu.cn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0799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172422D-434A-4E31-9D0A-B2B1EE3D8D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0AB851-D2B1-4813-A490-E9AA577073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C36880DF-7C5C-4E71-AB3D-AF38509401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7703" y="1048752"/>
            <a:ext cx="10661099" cy="955198"/>
          </a:xfrm>
        </p:spPr>
        <p:txBody>
          <a:bodyPr/>
          <a:lstStyle/>
          <a:p>
            <a:pPr algn="l"/>
            <a:r>
              <a:rPr lang="en-US" altLang="zh-CN" sz="2800" dirty="0">
                <a:ea typeface="+mn-ea"/>
                <a:cs typeface="+mn-ea"/>
              </a:rPr>
              <a:t>What we should know about </a:t>
            </a:r>
            <a:r>
              <a:rPr lang="en-US" altLang="zh-CN" sz="2800" dirty="0" err="1">
                <a:ea typeface="+mn-ea"/>
                <a:cs typeface="+mn-ea"/>
              </a:rPr>
              <a:t>Breit</a:t>
            </a:r>
            <a:r>
              <a:rPr lang="en-US" altLang="zh-CN" sz="2800" dirty="0">
                <a:ea typeface="+mn-ea"/>
                <a:cs typeface="+mn-ea"/>
              </a:rPr>
              <a:t>-Wigner distribution in the experimental analysis</a:t>
            </a:r>
            <a:endParaRPr lang="zh-CN" altLang="en-US" sz="2800" dirty="0">
              <a:ea typeface="+mn-ea"/>
              <a:cs typeface="+mn-ea"/>
            </a:endParaRPr>
          </a:p>
        </p:txBody>
      </p:sp>
      <p:sp>
        <p:nvSpPr>
          <p:cNvPr id="7" name="文本占位符 7">
            <a:extLst>
              <a:ext uri="{FF2B5EF4-FFF2-40B4-BE49-F238E27FC236}">
                <a16:creationId xmlns:a16="http://schemas.microsoft.com/office/drawing/2014/main" id="{4F7AC8EF-C642-42A8-AAB5-2264DDF5F1A8}"/>
              </a:ext>
            </a:extLst>
          </p:cNvPr>
          <p:cNvSpPr txBox="1">
            <a:spLocks/>
          </p:cNvSpPr>
          <p:nvPr/>
        </p:nvSpPr>
        <p:spPr>
          <a:xfrm>
            <a:off x="597703" y="2276680"/>
            <a:ext cx="10838339" cy="1457900"/>
          </a:xfrm>
          <a:prstGeom prst="rect">
            <a:avLst/>
          </a:prstGeom>
        </p:spPr>
        <p:txBody>
          <a:bodyPr vert="horz" wrap="square" lIns="90000" tIns="45720" rIns="91440" bIns="4680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</a:rPr>
              <a:t>Only distribution, no correct analyticity structure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</a:rPr>
              <a:t>Multi-solution ambiguity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</a:rPr>
              <a:t>No constraints from </a:t>
            </a:r>
            <a:r>
              <a:rPr lang="en-US" altLang="zh-CN" sz="2400" dirty="0" err="1">
                <a:cs typeface="+mn-ea"/>
              </a:rPr>
              <a:t>unitrarity</a:t>
            </a:r>
            <a:r>
              <a:rPr lang="en-US" altLang="zh-CN" sz="2400" dirty="0">
                <a:cs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582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CB5E607-FEB9-4F2E-9E04-89BAE633C636}"/>
                  </a:ext>
                </a:extLst>
              </p:cNvPr>
              <p:cNvSpPr txBox="1"/>
              <p:nvPr/>
            </p:nvSpPr>
            <p:spPr>
              <a:xfrm>
                <a:off x="378454" y="1583718"/>
                <a:ext cx="9339704" cy="2847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𝑖𝑇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b/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</m:t>
                          </m:r>
                        </m:sub>
                      </m:sSub>
                    </m:oMath>
                  </m:oMathPara>
                </a14:m>
                <a:endParaRPr lang="en-US" altLang="zh-CN" sz="2400" b="0" dirty="0">
                  <a:ea typeface="Cambria Math" panose="02040503050406030204" pitchFamily="18" charset="0"/>
                </a:endParaRP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Disc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𝑏𝑎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𝑏𝑎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∫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𝑐𝑏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𝑐𝑎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𝑐𝑏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𝑐𝑎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CB5E607-FEB9-4F2E-9E04-89BAE633C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54" y="1583718"/>
                <a:ext cx="9339704" cy="2847061"/>
              </a:xfrm>
              <a:prstGeom prst="rect">
                <a:avLst/>
              </a:prstGeom>
              <a:blipFill>
                <a:blip r:embed="rId3"/>
                <a:stretch>
                  <a:fillRect l="-9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7E0EAF2-E971-4BFD-8F0E-AC97A22ED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ea typeface="+mn-ea"/>
                <a:cs typeface="+mn-ea"/>
              </a:rPr>
              <a:t>Background</a:t>
            </a:r>
            <a:endParaRPr lang="zh-CN" altLang="en-US" dirty="0">
              <a:ea typeface="+mn-ea"/>
              <a:cs typeface="+mn-ea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2843A2B-4267-4771-AF1D-E13FDB71E6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79B76FBB-04E6-45AF-B18D-AFB4CAD77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027" y="3742100"/>
            <a:ext cx="6627116" cy="2342770"/>
          </a:xfrm>
          <a:prstGeom prst="rect">
            <a:avLst/>
          </a:prstGeom>
        </p:spPr>
      </p:pic>
      <p:sp>
        <p:nvSpPr>
          <p:cNvPr id="66" name="文本框 65">
            <a:extLst>
              <a:ext uri="{FF2B5EF4-FFF2-40B4-BE49-F238E27FC236}">
                <a16:creationId xmlns:a16="http://schemas.microsoft.com/office/drawing/2014/main" id="{529BCA4D-D789-4DA0-8375-64AB07DE21F5}"/>
              </a:ext>
            </a:extLst>
          </p:cNvPr>
          <p:cNvSpPr txBox="1"/>
          <p:nvPr/>
        </p:nvSpPr>
        <p:spPr>
          <a:xfrm>
            <a:off x="9840952" y="6147730"/>
            <a:ext cx="218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PDG  review</a:t>
            </a:r>
            <a:endParaRPr lang="zh-CN" altLang="en-US" sz="2400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2501F45-26FF-498B-A5A4-86C6CBE7C228}"/>
              </a:ext>
            </a:extLst>
          </p:cNvPr>
          <p:cNvGrpSpPr/>
          <p:nvPr/>
        </p:nvGrpSpPr>
        <p:grpSpPr>
          <a:xfrm>
            <a:off x="7964263" y="1739911"/>
            <a:ext cx="3998216" cy="1725457"/>
            <a:chOff x="1285852" y="4000504"/>
            <a:chExt cx="5902340" cy="252173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4BF6BD4-C53C-4184-A928-5E0B535F1F8B}"/>
                </a:ext>
              </a:extLst>
            </p:cNvPr>
            <p:cNvGrpSpPr/>
            <p:nvPr/>
          </p:nvGrpSpPr>
          <p:grpSpPr>
            <a:xfrm rot="1150780">
              <a:off x="5263704" y="5620900"/>
              <a:ext cx="357190" cy="357190"/>
              <a:chOff x="500034" y="6072206"/>
              <a:chExt cx="357190" cy="357190"/>
            </a:xfrm>
            <a:scene3d>
              <a:camera prst="orthographicFront">
                <a:rot lat="21141341" lon="2425949" rev="18812005"/>
              </a:camera>
              <a:lightRig rig="threePt" dir="t"/>
            </a:scene3d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82AE0AC6-282F-4AF6-8289-C33C4946EDEC}"/>
                  </a:ext>
                </a:extLst>
              </p:cNvPr>
              <p:cNvSpPr/>
              <p:nvPr/>
            </p:nvSpPr>
            <p:spPr>
              <a:xfrm>
                <a:off x="500034" y="6072206"/>
                <a:ext cx="357190" cy="35719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乘号 14">
                <a:extLst>
                  <a:ext uri="{FF2B5EF4-FFF2-40B4-BE49-F238E27FC236}">
                    <a16:creationId xmlns:a16="http://schemas.microsoft.com/office/drawing/2014/main" id="{BA655DEB-DC62-4DB3-9B5A-BC3B92671BA0}"/>
                  </a:ext>
                </a:extLst>
              </p:cNvPr>
              <p:cNvSpPr/>
              <p:nvPr/>
            </p:nvSpPr>
            <p:spPr>
              <a:xfrm>
                <a:off x="500034" y="6072206"/>
                <a:ext cx="357190" cy="35719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C682E19-B2C6-4349-A487-940435B53DB4}"/>
                </a:ext>
              </a:extLst>
            </p:cNvPr>
            <p:cNvGrpSpPr/>
            <p:nvPr/>
          </p:nvGrpSpPr>
          <p:grpSpPr>
            <a:xfrm rot="1150780">
              <a:off x="6049521" y="4977959"/>
              <a:ext cx="357190" cy="357190"/>
              <a:chOff x="500034" y="6072206"/>
              <a:chExt cx="357190" cy="357190"/>
            </a:xfrm>
            <a:scene3d>
              <a:camera prst="orthographicFront">
                <a:rot lat="21141341" lon="2425949" rev="18812005"/>
              </a:camera>
              <a:lightRig rig="threePt" dir="t"/>
            </a:scene3d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C01BA207-D961-4B50-A195-271C037033DA}"/>
                  </a:ext>
                </a:extLst>
              </p:cNvPr>
              <p:cNvSpPr/>
              <p:nvPr/>
            </p:nvSpPr>
            <p:spPr>
              <a:xfrm>
                <a:off x="500034" y="6072206"/>
                <a:ext cx="357190" cy="35719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乘号 12">
                <a:extLst>
                  <a:ext uri="{FF2B5EF4-FFF2-40B4-BE49-F238E27FC236}">
                    <a16:creationId xmlns:a16="http://schemas.microsoft.com/office/drawing/2014/main" id="{30E860E2-1560-4C8A-9027-6344A538FF00}"/>
                  </a:ext>
                </a:extLst>
              </p:cNvPr>
              <p:cNvSpPr/>
              <p:nvPr/>
            </p:nvSpPr>
            <p:spPr>
              <a:xfrm>
                <a:off x="500034" y="6072206"/>
                <a:ext cx="357190" cy="35719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Picture 14" descr="omnes">
              <a:extLst>
                <a:ext uri="{FF2B5EF4-FFF2-40B4-BE49-F238E27FC236}">
                  <a16:creationId xmlns:a16="http://schemas.microsoft.com/office/drawing/2014/main" id="{E22610A4-F8EA-4CAF-AB15-884DB1BC4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5852" y="4000504"/>
              <a:ext cx="5902340" cy="2521735"/>
            </a:xfrm>
            <a:prstGeom prst="rect">
              <a:avLst/>
            </a:prstGeom>
            <a:noFill/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BA944C40-A779-4058-9BE9-63F75EE414D7}"/>
              </a:ext>
            </a:extLst>
          </p:cNvPr>
          <p:cNvSpPr txBox="1"/>
          <p:nvPr/>
        </p:nvSpPr>
        <p:spPr>
          <a:xfrm>
            <a:off x="7560483" y="1536753"/>
            <a:ext cx="218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黎曼面结构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5ADC8FD-DB03-44BD-B8C6-C3BEAF981BFC}"/>
              </a:ext>
            </a:extLst>
          </p:cNvPr>
          <p:cNvSpPr txBox="1"/>
          <p:nvPr/>
        </p:nvSpPr>
        <p:spPr>
          <a:xfrm>
            <a:off x="378454" y="473284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Unitarity and analyticity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文本占位符 7">
            <a:extLst>
              <a:ext uri="{FF2B5EF4-FFF2-40B4-BE49-F238E27FC236}">
                <a16:creationId xmlns:a16="http://schemas.microsoft.com/office/drawing/2014/main" id="{9B28B763-2A89-4E31-AA32-5EBC31AD1751}"/>
              </a:ext>
            </a:extLst>
          </p:cNvPr>
          <p:cNvSpPr txBox="1">
            <a:spLocks/>
          </p:cNvSpPr>
          <p:nvPr/>
        </p:nvSpPr>
        <p:spPr>
          <a:xfrm>
            <a:off x="597703" y="1048752"/>
            <a:ext cx="5948111" cy="524311"/>
          </a:xfrm>
          <a:prstGeom prst="rect">
            <a:avLst/>
          </a:prstGeom>
        </p:spPr>
        <p:txBody>
          <a:bodyPr vert="horz" lIns="90000" tIns="45720" rIns="91440" bIns="4680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How to describe a resonance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0825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A07D9858-8291-4EDC-9E91-C3833024017B}"/>
              </a:ext>
            </a:extLst>
          </p:cNvPr>
          <p:cNvSpPr txBox="1"/>
          <p:nvPr/>
        </p:nvSpPr>
        <p:spPr>
          <a:xfrm>
            <a:off x="475710" y="1609624"/>
            <a:ext cx="108663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Gamow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态的数学基础</a:t>
            </a:r>
          </a:p>
          <a:p>
            <a:pPr lvl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 Energy eigenfunction with a complex eigenvalue, proposed by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G.Gamow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to understand alpha decay.</a:t>
            </a:r>
          </a:p>
          <a:p>
            <a:pPr lvl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 However, in Hilbert space, a self-adjoint operator can only admit real eigenvalues. A rigorous treatment to Gamow state require an extension of Hilbert space to Rigged Hilbert space(RHS).</a:t>
            </a:r>
          </a:p>
          <a:p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Lee-Friedrichs 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模型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A solvable model to demonstrate the properties of Gamow state. </a:t>
            </a:r>
          </a:p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Several variants:</a:t>
            </a:r>
          </a:p>
          <a:p>
            <a:pPr lvl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Lee model</a:t>
            </a:r>
          </a:p>
          <a:p>
            <a:pPr lvl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Fano model</a:t>
            </a:r>
          </a:p>
          <a:p>
            <a:pPr lvl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Anderson model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7E0EAF2-E971-4BFD-8F0E-AC97A22ED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ea typeface="+mn-ea"/>
                <a:cs typeface="+mn-ea"/>
              </a:rPr>
              <a:t>Lee-Friedrichs model</a:t>
            </a:r>
            <a:endParaRPr lang="zh-CN" altLang="en-US" dirty="0">
              <a:ea typeface="+mn-ea"/>
              <a:cs typeface="+mn-ea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2843A2B-4267-4771-AF1D-E13FDB71E6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D565AED-1639-46C5-A0F9-521E1A51FDF7}"/>
              </a:ext>
            </a:extLst>
          </p:cNvPr>
          <p:cNvSpPr/>
          <p:nvPr/>
        </p:nvSpPr>
        <p:spPr>
          <a:xfrm>
            <a:off x="3093034" y="4979274"/>
            <a:ext cx="935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K. O. Friedrichs, Communications on Pure and Applied Mathematics 1, 361 (1948). </a:t>
            </a:r>
            <a:r>
              <a:rPr lang="en-US" dirty="0"/>
              <a:t> 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F1B18B9-CBCA-4C6F-B40A-74D9C131DF6B}"/>
              </a:ext>
            </a:extLst>
          </p:cNvPr>
          <p:cNvSpPr/>
          <p:nvPr/>
        </p:nvSpPr>
        <p:spPr>
          <a:xfrm>
            <a:off x="3093034" y="5345374"/>
            <a:ext cx="453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T. D. Lee, Phys. Rev. 95, 1329 (1954), 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B897A665-B1AD-409D-9315-518521A23924}"/>
              </a:ext>
            </a:extLst>
          </p:cNvPr>
          <p:cNvSpPr/>
          <p:nvPr/>
        </p:nvSpPr>
        <p:spPr>
          <a:xfrm>
            <a:off x="3087897" y="5698204"/>
            <a:ext cx="431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U. </a:t>
            </a:r>
            <a:r>
              <a:rPr lang="en-US" altLang="zh-CN" b="1" dirty="0" err="1">
                <a:solidFill>
                  <a:srgbClr val="7030A0"/>
                </a:solidFill>
              </a:rPr>
              <a:t>Fano</a:t>
            </a:r>
            <a:r>
              <a:rPr lang="en-US" altLang="zh-CN" b="1" dirty="0">
                <a:solidFill>
                  <a:srgbClr val="7030A0"/>
                </a:solidFill>
              </a:rPr>
              <a:t>, Phys. Rev. 124, 1866 (1961). 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A5F0FEE-36FE-4996-A3FE-955ED8AE4265}"/>
              </a:ext>
            </a:extLst>
          </p:cNvPr>
          <p:cNvSpPr/>
          <p:nvPr/>
        </p:nvSpPr>
        <p:spPr>
          <a:xfrm>
            <a:off x="3157409" y="6089398"/>
            <a:ext cx="4745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P. W. Anderson, Phys. Rev. 124, 41 (1961).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51D3DC0-3453-4183-8CE7-E8336936C1A7}"/>
              </a:ext>
            </a:extLst>
          </p:cNvPr>
          <p:cNvSpPr/>
          <p:nvPr/>
        </p:nvSpPr>
        <p:spPr>
          <a:xfrm>
            <a:off x="5371328" y="2433145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G.Gamow</a:t>
            </a:r>
            <a:r>
              <a:rPr lang="en-US" b="1" dirty="0">
                <a:solidFill>
                  <a:srgbClr val="7030A0"/>
                </a:solidFill>
              </a:rPr>
              <a:t> , </a:t>
            </a:r>
            <a:r>
              <a:rPr lang="en-US" b="1" dirty="0" err="1">
                <a:solidFill>
                  <a:srgbClr val="7030A0"/>
                </a:solidFill>
              </a:rPr>
              <a:t>Z.Phys</a:t>
            </a:r>
            <a:r>
              <a:rPr lang="en-US" b="1" dirty="0">
                <a:solidFill>
                  <a:srgbClr val="7030A0"/>
                </a:solidFill>
              </a:rPr>
              <a:t>. 51 (1928) 204-212</a:t>
            </a:r>
            <a:r>
              <a:rPr lang="en-US" dirty="0"/>
              <a:t> 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7A3153-5557-461E-ADB2-D42BA588EB99}"/>
              </a:ext>
            </a:extLst>
          </p:cNvPr>
          <p:cNvSpPr/>
          <p:nvPr/>
        </p:nvSpPr>
        <p:spPr>
          <a:xfrm>
            <a:off x="3643205" y="3732358"/>
            <a:ext cx="8548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A.Bohm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err="1">
                <a:solidFill>
                  <a:srgbClr val="7030A0"/>
                </a:solidFill>
              </a:rPr>
              <a:t>M.Gadella</a:t>
            </a:r>
            <a:r>
              <a:rPr lang="en-US" b="1" dirty="0">
                <a:solidFill>
                  <a:srgbClr val="7030A0"/>
                </a:solidFill>
              </a:rPr>
              <a:t>,  Dirac </a:t>
            </a:r>
            <a:r>
              <a:rPr lang="en-US" b="1" dirty="0" err="1">
                <a:solidFill>
                  <a:srgbClr val="7030A0"/>
                </a:solidFill>
              </a:rPr>
              <a:t>kets</a:t>
            </a:r>
            <a:r>
              <a:rPr lang="en-US" b="1" dirty="0">
                <a:solidFill>
                  <a:srgbClr val="7030A0"/>
                </a:solidFill>
              </a:rPr>
              <a:t>, Gamow vectors, and </a:t>
            </a:r>
            <a:r>
              <a:rPr lang="en-US" b="1" dirty="0" err="1">
                <a:solidFill>
                  <a:srgbClr val="7030A0"/>
                </a:solidFill>
              </a:rPr>
              <a:t>Gelfund</a:t>
            </a:r>
            <a:r>
              <a:rPr lang="en-US" b="1" dirty="0">
                <a:solidFill>
                  <a:srgbClr val="7030A0"/>
                </a:solidFill>
              </a:rPr>
              <a:t> Triplets, Springer Lectures Notes in Physics Vol.348, Springer, Berlin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7" name="文本占位符 7">
            <a:extLst>
              <a:ext uri="{FF2B5EF4-FFF2-40B4-BE49-F238E27FC236}">
                <a16:creationId xmlns:a16="http://schemas.microsoft.com/office/drawing/2014/main" id="{FE7FB39A-DAA1-49BA-9845-24B2C57E94FF}"/>
              </a:ext>
            </a:extLst>
          </p:cNvPr>
          <p:cNvSpPr txBox="1">
            <a:spLocks/>
          </p:cNvSpPr>
          <p:nvPr/>
        </p:nvSpPr>
        <p:spPr>
          <a:xfrm>
            <a:off x="597703" y="1048752"/>
            <a:ext cx="5948111" cy="524311"/>
          </a:xfrm>
          <a:prstGeom prst="rect">
            <a:avLst/>
          </a:prstGeom>
        </p:spPr>
        <p:txBody>
          <a:bodyPr vert="horz" lIns="90000" tIns="45720" rIns="91440" bIns="4680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dirty="0"/>
              <a:t>Background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8335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03497B2-D730-4FD0-8D9B-2749CDFE6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41" y="1459678"/>
            <a:ext cx="10453715" cy="5051071"/>
          </a:xfrm>
          <a:prstGeom prst="rect">
            <a:avLst/>
          </a:prstGeom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4F1B18B9-CBCA-4C6F-B40A-74D9C131DF6B}"/>
              </a:ext>
            </a:extLst>
          </p:cNvPr>
          <p:cNvSpPr/>
          <p:nvPr/>
        </p:nvSpPr>
        <p:spPr>
          <a:xfrm>
            <a:off x="3826870" y="1027151"/>
            <a:ext cx="453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T. D. Lee, Phys. Rev. 95, 1329 (1954), 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8086302-7560-4B77-A02F-B3B371761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351" y="812736"/>
            <a:ext cx="2593268" cy="2616263"/>
          </a:xfrm>
          <a:prstGeom prst="rect">
            <a:avLst/>
          </a:prstGeom>
        </p:spPr>
      </p:pic>
      <p:sp>
        <p:nvSpPr>
          <p:cNvPr id="8" name="文本占位符 6">
            <a:extLst>
              <a:ext uri="{FF2B5EF4-FFF2-40B4-BE49-F238E27FC236}">
                <a16:creationId xmlns:a16="http://schemas.microsoft.com/office/drawing/2014/main" id="{3ED4FE79-834F-4A2D-886E-C32FCC8B5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6933" y="347251"/>
            <a:ext cx="8920029" cy="402291"/>
          </a:xfrm>
        </p:spPr>
        <p:txBody>
          <a:bodyPr/>
          <a:lstStyle/>
          <a:p>
            <a:r>
              <a:rPr lang="en-US" altLang="zh-CN" dirty="0">
                <a:ea typeface="+mn-ea"/>
                <a:cs typeface="+mn-ea"/>
              </a:rPr>
              <a:t>Lee-Friedrichs model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224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66DF6F2-6F2B-45D2-B0D8-B3EA1C6BF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692" y="1498595"/>
            <a:ext cx="8368615" cy="4919669"/>
          </a:xfrm>
          <a:prstGeom prst="rect">
            <a:avLst/>
          </a:prstGeo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7E0EAF2-E971-4BFD-8F0E-AC97A22ED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ea typeface="+mn-ea"/>
                <a:cs typeface="+mn-ea"/>
              </a:rPr>
              <a:t>Lee-Friedrichs model</a:t>
            </a:r>
            <a:endParaRPr lang="zh-CN" altLang="en-US" dirty="0">
              <a:ea typeface="+mn-ea"/>
              <a:cs typeface="+mn-ea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2843A2B-4267-4771-AF1D-E13FDB71E6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D565AED-1639-46C5-A0F9-521E1A51FDF7}"/>
              </a:ext>
            </a:extLst>
          </p:cNvPr>
          <p:cNvSpPr/>
          <p:nvPr/>
        </p:nvSpPr>
        <p:spPr>
          <a:xfrm>
            <a:off x="1654969" y="1112208"/>
            <a:ext cx="935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K. O. Friedrichs, Communications on Pure and Applied Mathematics 1, 361 (1948). </a:t>
            </a:r>
            <a:r>
              <a:rPr lang="en-US" dirty="0"/>
              <a:t>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245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49D2885B-6905-41ED-AA2A-0409E800BCD8}"/>
              </a:ext>
            </a:extLst>
          </p:cNvPr>
          <p:cNvSpPr/>
          <p:nvPr/>
        </p:nvSpPr>
        <p:spPr>
          <a:xfrm>
            <a:off x="0" y="1056228"/>
            <a:ext cx="12245709" cy="5900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DC35AF4-2572-440A-BAE7-A7CF125F90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6933" y="347251"/>
            <a:ext cx="8920029" cy="708977"/>
          </a:xfrm>
        </p:spPr>
        <p:txBody>
          <a:bodyPr/>
          <a:lstStyle/>
          <a:p>
            <a:r>
              <a:rPr lang="en-US" altLang="zh-CN" dirty="0"/>
              <a:t>Extended </a:t>
            </a:r>
            <a:r>
              <a:rPr lang="en-US" altLang="zh-CN" dirty="0">
                <a:ea typeface="+mn-ea"/>
                <a:cs typeface="+mn-ea"/>
              </a:rPr>
              <a:t>Lee-Friedrichs</a:t>
            </a:r>
            <a:r>
              <a:rPr lang="en-US" altLang="zh-CN" dirty="0"/>
              <a:t> scheme with multi discrete and continuous states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1A7EE3-AF23-4685-A69A-876D43D2AC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115C73-CCFE-484C-872A-44FDF9F58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974" y="1487927"/>
            <a:ext cx="4773410" cy="9245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A5FE4C4-AE97-4260-A7BB-081C6355B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404" y="2291417"/>
            <a:ext cx="5393752" cy="79330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3867F4E-0F7C-4C1B-9C55-B69BBBBA7001}"/>
              </a:ext>
            </a:extLst>
          </p:cNvPr>
          <p:cNvSpPr txBox="1"/>
          <p:nvPr/>
        </p:nvSpPr>
        <p:spPr>
          <a:xfrm>
            <a:off x="859633" y="1748088"/>
            <a:ext cx="6096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Hamiltonian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DF9E8B0-7E6C-461C-9F66-5F64C1B9BAF8}"/>
              </a:ext>
            </a:extLst>
          </p:cNvPr>
          <p:cNvGrpSpPr/>
          <p:nvPr/>
        </p:nvGrpSpPr>
        <p:grpSpPr>
          <a:xfrm>
            <a:off x="807460" y="3036497"/>
            <a:ext cx="8278256" cy="1634908"/>
            <a:chOff x="807460" y="3036497"/>
            <a:chExt cx="8278256" cy="163490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0E9FE37-E9F6-434A-8A77-88103608A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8404" y="3117016"/>
              <a:ext cx="4735791" cy="74710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5939AD5-2C3C-4A44-BF4F-6C0474A43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51637" y="3718300"/>
              <a:ext cx="5634079" cy="95310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48FA08F-8600-436C-8230-D1DC59171496}"/>
                </a:ext>
              </a:extLst>
            </p:cNvPr>
            <p:cNvSpPr txBox="1"/>
            <p:nvPr/>
          </p:nvSpPr>
          <p:spPr>
            <a:xfrm>
              <a:off x="807460" y="3036497"/>
              <a:ext cx="60966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Scattering matrix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B21F2AF-07A7-4665-B6BC-FD666FE794CB}"/>
              </a:ext>
            </a:extLst>
          </p:cNvPr>
          <p:cNvGrpSpPr/>
          <p:nvPr/>
        </p:nvGrpSpPr>
        <p:grpSpPr>
          <a:xfrm>
            <a:off x="807460" y="4956619"/>
            <a:ext cx="9873531" cy="1180433"/>
            <a:chOff x="807460" y="4956619"/>
            <a:chExt cx="9873531" cy="1180433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A3BB2F-91E9-4A3E-825B-1C0B97B8F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47398" y="5072646"/>
              <a:ext cx="4433593" cy="10644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9F98E45E-688B-4BF4-B210-97BDDE74DAC8}"/>
                    </a:ext>
                  </a:extLst>
                </p:cNvPr>
                <p:cNvSpPr txBox="1"/>
                <p:nvPr/>
              </p:nvSpPr>
              <p:spPr>
                <a:xfrm>
                  <a:off x="807460" y="4956619"/>
                  <a:ext cx="609667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 b="1" dirty="0">
                      <a:latin typeface="Times New Roman" pitchFamily="18" charset="0"/>
                      <a:cs typeface="Times New Roman" pitchFamily="18" charset="0"/>
                    </a:rPr>
                    <a:t>Cross section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𝒉𝒂𝒅𝒓𝒐𝒏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𝒑𝒂𝒊𝒓𝒔</m:t>
                      </m:r>
                    </m:oMath>
                  </a14:m>
                  <a:r>
                    <a:rPr lang="en-US" altLang="zh-CN" sz="24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zh-CN" alt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9F98E45E-688B-4BF4-B210-97BDDE74DA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460" y="4956619"/>
                  <a:ext cx="6096670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499"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文本占位符 7">
            <a:extLst>
              <a:ext uri="{FF2B5EF4-FFF2-40B4-BE49-F238E27FC236}">
                <a16:creationId xmlns:a16="http://schemas.microsoft.com/office/drawing/2014/main" id="{20E30452-4F39-4D34-BD5F-215720CD9600}"/>
              </a:ext>
            </a:extLst>
          </p:cNvPr>
          <p:cNvSpPr txBox="1">
            <a:spLocks/>
          </p:cNvSpPr>
          <p:nvPr/>
        </p:nvSpPr>
        <p:spPr>
          <a:xfrm>
            <a:off x="597703" y="1048752"/>
            <a:ext cx="7595937" cy="524311"/>
          </a:xfrm>
          <a:prstGeom prst="rect">
            <a:avLst/>
          </a:prstGeom>
        </p:spPr>
        <p:txBody>
          <a:bodyPr vert="horz" wrap="square" lIns="90000" tIns="45720" rIns="91440" bIns="4680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chemeClr val="accent1"/>
                </a:solidFill>
                <a:latin typeface="+mj-ea"/>
                <a:cs typeface="+mn-ea"/>
              </a:rPr>
              <a:t>多粒子多道的</a:t>
            </a:r>
            <a:r>
              <a:rPr lang="en-US" altLang="zh-CN" sz="2800" b="1" dirty="0">
                <a:solidFill>
                  <a:schemeClr val="accent1"/>
                </a:solidFill>
                <a:latin typeface="+mj-ea"/>
                <a:cs typeface="+mn-ea"/>
              </a:rPr>
              <a:t>Lee-Friedrichs</a:t>
            </a:r>
            <a:r>
              <a:rPr lang="zh-CN" altLang="en-US" sz="2800" b="1" dirty="0">
                <a:solidFill>
                  <a:schemeClr val="accent1"/>
                </a:solidFill>
                <a:latin typeface="+mj-ea"/>
                <a:cs typeface="+mn-ea"/>
              </a:rPr>
              <a:t>框架</a:t>
            </a:r>
            <a:endParaRPr lang="en-US" altLang="zh-CN" sz="2800" b="1" dirty="0">
              <a:solidFill>
                <a:schemeClr val="accent1"/>
              </a:solidFill>
              <a:latin typeface="+mj-ea"/>
              <a:cs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22017E9-973F-42DF-BE8A-441B154400B9}"/>
              </a:ext>
            </a:extLst>
          </p:cNvPr>
          <p:cNvSpPr txBox="1"/>
          <p:nvPr/>
        </p:nvSpPr>
        <p:spPr>
          <a:xfrm>
            <a:off x="8131469" y="1048752"/>
            <a:ext cx="3144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7030A0"/>
                </a:solidFill>
              </a:rPr>
              <a:t>Arxiv</a:t>
            </a:r>
            <a:r>
              <a:rPr lang="en-US" altLang="zh-CN" b="1" dirty="0">
                <a:solidFill>
                  <a:srgbClr val="7030A0"/>
                </a:solidFill>
              </a:rPr>
              <a:t>: 2310.14937</a:t>
            </a:r>
          </a:p>
          <a:p>
            <a:r>
              <a:rPr lang="en-US" altLang="zh-CN" b="1" dirty="0" err="1">
                <a:solidFill>
                  <a:srgbClr val="7030A0"/>
                </a:solidFill>
              </a:rPr>
              <a:t>Arxiv</a:t>
            </a:r>
            <a:r>
              <a:rPr lang="en-US" altLang="zh-CN" b="1" dirty="0">
                <a:solidFill>
                  <a:srgbClr val="7030A0"/>
                </a:solidFill>
              </a:rPr>
              <a:t>: 2304.07052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99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Office 主题​​">
  <a:themeElements>
    <a:clrScheme name="SEU">
      <a:dk1>
        <a:sysClr val="windowText" lastClr="000000"/>
      </a:dk1>
      <a:lt1>
        <a:sysClr val="window" lastClr="FFFFFF"/>
      </a:lt1>
      <a:dk2>
        <a:srgbClr val="44546A"/>
      </a:dk2>
      <a:lt2>
        <a:srgbClr val="E3E1DD"/>
      </a:lt2>
      <a:accent1>
        <a:srgbClr val="445437"/>
      </a:accent1>
      <a:accent2>
        <a:srgbClr val="FFCC00"/>
      </a:accent2>
      <a:accent3>
        <a:srgbClr val="2872A1"/>
      </a:accent3>
      <a:accent4>
        <a:srgbClr val="FCB322"/>
      </a:accent4>
      <a:accent5>
        <a:srgbClr val="EA6C00"/>
      </a:accent5>
      <a:accent6>
        <a:srgbClr val="70AD47"/>
      </a:accent6>
      <a:hlink>
        <a:srgbClr val="0563C1"/>
      </a:hlink>
      <a:folHlink>
        <a:srgbClr val="954F72"/>
      </a:folHlink>
    </a:clrScheme>
    <a:fontScheme name="htvr4vcz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58871</TotalTime>
  <Words>1372</Words>
  <Application>Microsoft Office PowerPoint</Application>
  <PresentationFormat>宽屏</PresentationFormat>
  <Paragraphs>218</Paragraphs>
  <Slides>33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等线</vt:lpstr>
      <vt:lpstr>华文新魏</vt:lpstr>
      <vt:lpstr>微软雅黑</vt:lpstr>
      <vt:lpstr>微软雅黑</vt:lpstr>
      <vt:lpstr>Arial</vt:lpstr>
      <vt:lpstr>Cambria Math</vt:lpstr>
      <vt:lpstr>Times New Roman</vt:lpstr>
      <vt:lpstr>Office 主题​​</vt:lpstr>
      <vt:lpstr>2_OfficePLUS</vt:lpstr>
      <vt:lpstr>1_OfficePLUS</vt:lpstr>
      <vt:lpstr>CorelDRAW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#我给母校送模板#</dc:title>
  <dc:creator>李林昊</dc:creator>
  <cp:keywords>51PPT模板网</cp:keywords>
  <cp:lastModifiedBy>Dirac</cp:lastModifiedBy>
  <cp:revision>313</cp:revision>
  <dcterms:created xsi:type="dcterms:W3CDTF">2019-03-11T14:11:26Z</dcterms:created>
  <dcterms:modified xsi:type="dcterms:W3CDTF">2025-04-27T01:09:46Z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2019-04-12T02:41:52.0160681Z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69373f4c-3b11-4ae9-a932-ee563e5098c6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