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5" r:id="rId3"/>
    <p:sldId id="26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E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67" autoAdjust="0"/>
  </p:normalViewPr>
  <p:slideViewPr>
    <p:cSldViewPr snapToGrid="0">
      <p:cViewPr varScale="1">
        <p:scale>
          <a:sx n="65" d="100"/>
          <a:sy n="65" d="100"/>
        </p:scale>
        <p:origin x="6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7148-51A4-457D-AACB-896C0955F088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27BC-330B-413A-B7BB-24069F1DE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35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3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01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0FA1-E619-40FF-BE03-2F1DA1228CB9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4EB8-6171-496C-8AB1-CC6621935F20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66F3-830E-4431-9B7E-F74153C2B98A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C514-EFCC-4200-BA8D-F4CDE7202C43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9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B926-814C-47DD-A0D2-AFBB297D88F5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2AF7-0A43-48C1-9D59-1A169CC79D04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941-E8ED-4E69-991C-ECC60D722C3A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0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07B-0CE7-4B9B-B916-F4BD393F3530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090C-302D-4525-85E8-59A58A5EA259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0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90A3-5A14-4D2D-8628-1DFB437F62AC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85F0-E66D-4D77-8CC3-4263CE115620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173F-2181-4319-9F59-FA80CC94CBEA}" type="datetime1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3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43024"/>
            <a:ext cx="9144000" cy="107632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Progress and Plan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89074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endParaRPr lang="en-US" altLang="zh-CN" dirty="0"/>
          </a:p>
          <a:p>
            <a:r>
              <a:rPr lang="en-US" altLang="zh-CN" dirty="0" smtClean="0"/>
              <a:t>2025.01.07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3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0573"/>
            <a:ext cx="10515600" cy="782738"/>
          </a:xfrm>
        </p:spPr>
        <p:txBody>
          <a:bodyPr/>
          <a:lstStyle/>
          <a:p>
            <a:pPr algn="ctr"/>
            <a:r>
              <a:rPr lang="en-US" altLang="zh-CN" dirty="0" smtClean="0"/>
              <a:t>progress in last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2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842480"/>
              </p:ext>
            </p:extLst>
          </p:nvPr>
        </p:nvGraphicFramePr>
        <p:xfrm>
          <a:off x="330740" y="953311"/>
          <a:ext cx="11556460" cy="575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28"/>
                <a:gridCol w="5990811"/>
                <a:gridCol w="2529191"/>
                <a:gridCol w="1410511"/>
                <a:gridCol w="1167319"/>
              </a:tblGrid>
              <a:tr h="4941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Status</a:t>
                      </a:r>
                      <a:endParaRPr lang="zh-CN" altLang="en-US" dirty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Install shielding plates for CGEM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Dec.31,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to the beginning of Jan.(before Jan.9)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r>
                        <a:rPr lang="zh-CN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Not yet</a:t>
                      </a:r>
                      <a:r>
                        <a:rPr lang="zh-CN" altLang="en-US" dirty="0" smtClean="0"/>
                        <a:t>，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to Jan.7 or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CGEM cables to ensure they do not interfere with removing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big leg and pushing back EEMC on west side 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Jan.6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team, 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done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pulling out of EEMC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Jan.3(east side), 6(west side)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done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Pull out east EEMC 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done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Push west EEMC to its original position and pull it out again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Jan.6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done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installation of SCQ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Jan.4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Not yet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CGEM</a:t>
                      </a:r>
                      <a:r>
                        <a:rPr lang="en-US" altLang="zh-CN" baseline="0" dirty="0" smtClean="0"/>
                        <a:t> tests , </a:t>
                      </a:r>
                      <a:r>
                        <a:rPr lang="en-US" altLang="zh-CN" baseline="0" dirty="0" smtClean="0"/>
                        <a:t>Open the shielding board and solve the problem of several cables being disconnected from the patch cards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Dec.31, Jan.5 (east side)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Jan.7 (west side)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ongoing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Preparation of Installation of </a:t>
                      </a:r>
                      <a:r>
                        <a:rPr lang="en-US" altLang="zh-CN" dirty="0" smtClean="0"/>
                        <a:t>the SCQs  on east and west sides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Jan.2-6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done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4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832"/>
          </a:xfrm>
        </p:spPr>
        <p:txBody>
          <a:bodyPr/>
          <a:lstStyle/>
          <a:p>
            <a:pPr algn="ctr"/>
            <a:r>
              <a:rPr lang="en-US" altLang="zh-CN" dirty="0" smtClean="0"/>
              <a:t>Plan for next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36093"/>
              </p:ext>
            </p:extLst>
          </p:nvPr>
        </p:nvGraphicFramePr>
        <p:xfrm>
          <a:off x="838200" y="1361873"/>
          <a:ext cx="10290241" cy="4501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624"/>
                <a:gridCol w="6322849"/>
                <a:gridCol w="1744884"/>
                <a:gridCol w="1744884"/>
              </a:tblGrid>
              <a:tr h="38910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Check connection of CGEM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Jan.7-8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r>
                        <a:rPr lang="zh-CN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Recover installation of the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final shielding plates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Jan.7-8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Install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 final shielding plates for CGEM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Jan.7-8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installation of SCQ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Jan.7-8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SCQs will be installed in place on</a:t>
                      </a:r>
                      <a:r>
                        <a:rPr lang="en-US" altLang="zh-C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both sides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West side on Jan.9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East side on Jan.10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Jan.10, 11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62074</TotalTime>
  <Words>296</Words>
  <Application>Microsoft Office PowerPoint</Application>
  <PresentationFormat>宽屏</PresentationFormat>
  <Paragraphs>84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主题</vt:lpstr>
      <vt:lpstr>Progress and Plan</vt:lpstr>
      <vt:lpstr>progress in last week</vt:lpstr>
      <vt:lpstr>Plan for next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571</cp:revision>
  <dcterms:created xsi:type="dcterms:W3CDTF">2024-07-07T18:09:25Z</dcterms:created>
  <dcterms:modified xsi:type="dcterms:W3CDTF">2025-01-19T14:07:36Z</dcterms:modified>
</cp:coreProperties>
</file>