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Figure 2024-12-31 0015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44565" y="0"/>
            <a:ext cx="5948045" cy="3707765"/>
          </a:xfrm>
          <a:prstGeom prst="rect">
            <a:avLst/>
          </a:prstGeom>
        </p:spPr>
      </p:pic>
      <p:pic>
        <p:nvPicPr>
          <p:cNvPr id="5" name="图片 4" descr="Figure 2024-12-31 0018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5" y="31750"/>
            <a:ext cx="5239385" cy="37077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22630" y="4197985"/>
            <a:ext cx="94742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左为未归一化的光子与末态电子夹角分布，右为归一化的光子与末态电子夹角分布</a:t>
            </a:r>
            <a:r>
              <a:rPr lang="en-US" altLang="zh-CN"/>
              <a:t>.</a:t>
            </a:r>
            <a:endParaRPr lang="zh-CN" altLang="en-US"/>
          </a:p>
          <a:p>
            <a:r>
              <a:rPr lang="zh-CN" altLang="en-US"/>
              <a:t>归一化指令</a:t>
            </a:r>
            <a:r>
              <a:rPr lang="en-US" altLang="zh-CN"/>
              <a:t>2</a:t>
            </a:r>
            <a:r>
              <a:rPr lang="zh-CN" altLang="en-US"/>
              <a:t>个产生子分布在该图区域内的面积为</a:t>
            </a:r>
            <a:r>
              <a:rPr lang="en-US" altLang="zh-CN"/>
              <a:t>1.</a:t>
            </a:r>
            <a:r>
              <a:rPr lang="zh-CN" altLang="en-US"/>
              <a:t>方便比较两个产生子光子发射对末态电子的角度依赖</a:t>
            </a:r>
            <a:r>
              <a:rPr lang="en-US" altLang="zh-CN"/>
              <a:t>/</a:t>
            </a:r>
            <a:r>
              <a:rPr lang="zh-CN" altLang="en-US"/>
              <a:t>形状</a:t>
            </a:r>
            <a:r>
              <a:rPr lang="en-US" altLang="zh-CN"/>
              <a:t>.</a:t>
            </a:r>
            <a:endParaRPr lang="zh-CN" altLang="en-US"/>
          </a:p>
          <a:p>
            <a:r>
              <a:rPr lang="zh-CN" altLang="en-US"/>
              <a:t>即：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92798" y="5388610"/>
          <a:ext cx="10725150" cy="1331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7467600" imgH="927100" progId="Equation.KSEE3">
                  <p:embed/>
                </p:oleObj>
              </mc:Choice>
              <mc:Fallback>
                <p:oleObj name="" r:id="rId3" imgW="7467600" imgH="927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2798" y="5388610"/>
                        <a:ext cx="10725150" cy="1331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31290" y="4589780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光子能量</a:t>
            </a:r>
            <a:r>
              <a:rPr lang="en-US" altLang="zh-CN"/>
              <a:t>cut&gt;200MeV,</a:t>
            </a:r>
            <a:r>
              <a:rPr lang="zh-CN" altLang="en-US"/>
              <a:t>且</a:t>
            </a:r>
            <a:r>
              <a:rPr lang="en-US" altLang="zh-CN"/>
              <a:t>BHLUMI</a:t>
            </a:r>
            <a:r>
              <a:rPr lang="zh-CN" altLang="en-US"/>
              <a:t>只挑选能量最高光子</a:t>
            </a:r>
            <a:endParaRPr lang="zh-CN" altLang="en-US"/>
          </a:p>
          <a:p>
            <a:r>
              <a:rPr lang="zh-CN" altLang="en-US"/>
              <a:t>由于</a:t>
            </a:r>
            <a:r>
              <a:rPr lang="en-US" altLang="zh-CN"/>
              <a:t>BHLUMI</a:t>
            </a:r>
            <a:r>
              <a:rPr lang="zh-CN" altLang="en-US"/>
              <a:t>只挑能量最高光子，所以能量分布低能少高能多</a:t>
            </a:r>
            <a:endParaRPr lang="zh-CN" altLang="en-US"/>
          </a:p>
          <a:p>
            <a:r>
              <a:rPr lang="zh-CN" altLang="en-US"/>
              <a:t>电子</a:t>
            </a:r>
            <a:r>
              <a:rPr lang="en-US" altLang="zh-CN"/>
              <a:t>θcut&gt;0.0136rad</a:t>
            </a:r>
            <a:endParaRPr lang="en-US" altLang="zh-CN"/>
          </a:p>
        </p:txBody>
      </p:sp>
      <p:pic>
        <p:nvPicPr>
          <p:cNvPr id="8" name="内容占位符 7" descr="Figure 2025-01-06 22353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8915" y="283210"/>
            <a:ext cx="5239385" cy="3707765"/>
          </a:xfrm>
          <a:prstGeom prst="rect">
            <a:avLst/>
          </a:prstGeom>
        </p:spPr>
      </p:pic>
      <p:pic>
        <p:nvPicPr>
          <p:cNvPr id="9" name="图片 8" descr="Figure 2025-01-06 2235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7235" y="283210"/>
            <a:ext cx="5280660" cy="37077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WPS 演示</Application>
  <PresentationFormat>宽屏</PresentationFormat>
  <Paragraphs>9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Equation.KSEE3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5</cp:revision>
  <dcterms:created xsi:type="dcterms:W3CDTF">2023-08-09T12:44:00Z</dcterms:created>
  <dcterms:modified xsi:type="dcterms:W3CDTF">2025-01-06T14:43:54Z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