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6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3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29B119-EEFD-3BE9-9BB2-26DD1CC2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1169E96-F1E8-0D22-030C-E1F82638A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ACA96E-404E-D881-45A3-D8366CF9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B864F9-622B-39C0-AB20-EE42D51D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918DDBA-D996-A3D4-E944-1A3C4F1A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395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7A7B6-E9C9-229E-5B65-62BFBA95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CE0444-49C7-45B6-33C6-693970EFE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4EEFA55-F9AF-15FF-6A92-3F857087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EC24F2-ED95-DE8A-39A7-B934C18E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150E32-1CEF-4224-0845-92DCD2C9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18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8BE9E3-86CE-A789-984A-0E0BEF19E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58DD698-B534-757D-C6E2-4DA6EDAEF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90F44BE-BD82-FFA3-0F8C-B85CE1C5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C226438-E3CF-1D26-3234-B4BD5437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E6A805-ACF4-0316-3B87-59874A1B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6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A734-9386-D465-5A29-1D113EC2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05FFDFC-B260-A5E1-D73F-55D425E0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AB548B-5876-F434-AAAC-B66F8623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743649-A6A3-9384-F335-3C810586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F4715C7-0C67-646A-7AF4-52550A3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597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6E4EFD-61D8-D473-BCC8-0B8506B0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731AE22-FF58-43E1-6ED2-B576C0F08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9FCD11-10A5-D6AB-7C43-2F40AE27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8F24E5C-B7B2-AC3E-365C-7FFE4F64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085ECF-8388-FDF8-9283-A7532F09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266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F11ECA-274F-5C8B-AEE0-A07133EE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4BA79FB-922C-8F4A-B562-650D94322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714B2AD-6A6B-793A-10D3-EA72815FE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555927D-4FF7-A46E-31C2-5B027D8E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0793A9A-B0BA-5DD3-2D61-791B4A15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210B4B8-9CB8-5075-A1EB-85CEAA91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33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61C173-5C52-26B7-09AC-DACC9516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DA7A95E-FEE1-5211-FF59-9B98E1D1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6969692-5662-B763-1164-18C6C238F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1A34107-8FB8-6893-DA39-890543E5E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560AD96-3C5D-4D51-26E9-0CE918AE7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4BF3234-7213-DC97-3D66-5D90E992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D7EF78-85B7-88FB-C518-81EAC634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3510864-DA2A-BABC-0C58-DC720E12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340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E64859-F3EB-59C5-11FE-9BFB935D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2C7AAC6-7B44-4547-70A0-5B2F79DC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E16AFC5-F840-1899-8F4E-EAC95F15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7E4D1D9-574E-645E-2F7D-2214C630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661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4594C54-4AB7-6421-1FB9-66E6AE1A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49E4847-F3C7-C65A-BC3B-20E05EE4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D2B5C56-CB6A-29E0-6A7A-F54E1F23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436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6DF83A-3537-F8FF-E09E-27709E93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36519D3-3CBD-9C43-7366-96388AFA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24F7CAF-9312-82B8-7972-D0D113602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642F926-68C2-B7E6-0560-69D7EED2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3D0E550-3D9A-2945-CE33-BE16AB85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85AC363-FA0C-7E0E-B053-F83A67EA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124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1871BC-9CFF-414A-F879-C325760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6D91888-6263-3FB3-1677-AB4C88C96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99BD91E-A5FE-9773-A506-AA25B3C3A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DE26153-6227-B604-821C-EBA4AAA1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D6EE413-F71D-1FA4-9CD9-154F3E17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65415A-2C0D-50E3-FD0A-3B1F7595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54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2773F13-D119-EACB-2EDC-6D13716B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BDE7028-EA74-574A-0962-20BD5FB3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E101CB-07FC-8FDC-FF5F-98A37FF9C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8FA9-9738-4504-B8C1-B11C9EA7051D}" type="datetimeFigureOut">
              <a:rPr lang="zh-CN" altLang="en-US" smtClean="0"/>
              <a:pPr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F3E0BF-D25D-61EB-F911-CA083E0FE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BCE4E44-C9F3-6840-5C45-D64CEC9B9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FEFF4-893B-4BA1-B818-3E3DEC0714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9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98B63C-9F2E-4CEF-7C97-64647B0AE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37" y="189000"/>
            <a:ext cx="9444018" cy="64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7569D8E-7EA4-2F45-29E3-3B62C4488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397" y="3518648"/>
            <a:ext cx="5521018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C490868-F4DF-0D0C-179E-D54F149AB0F8}"/>
                  </a:ext>
                </a:extLst>
              </p:cNvPr>
              <p:cNvSpPr txBox="1"/>
              <p:nvPr/>
            </p:nvSpPr>
            <p:spPr>
              <a:xfrm>
                <a:off x="6702948" y="2542988"/>
                <a:ext cx="3974165" cy="886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j-lt"/>
                  </a:rPr>
                  <a:t>N+ dose</a:t>
                </a:r>
                <a:r>
                  <a:rPr lang="zh-CN" altLang="en-US" dirty="0">
                    <a:latin typeface="+mj-lt"/>
                  </a:rPr>
                  <a:t>低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+mj-lt"/>
                  </a:rPr>
                  <a:t/>
                </a:r>
                <a:r>
                  <a:rPr lang="zh-CN" altLang="en-US" dirty="0">
                    <a:latin typeface="+mj-lt"/>
                  </a:rPr>
                  <a:t>电阻大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+mj-lt"/>
                  </a:rPr>
                  <a:t/>
                </a:r>
                <a:r>
                  <a:rPr lang="zh-CN" altLang="en-US" dirty="0">
                    <a:latin typeface="+mj-lt"/>
                  </a:rPr>
                  <a:t>位置分辨率好</a:t>
                </a:r>
                <a:endParaRPr lang="en-US" altLang="zh-CN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j-lt"/>
                  </a:rPr>
                  <a:t>N+ dose: 6e17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490868-F4DF-0D0C-179E-D54F149AB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948" y="2542988"/>
                <a:ext cx="3974165" cy="886012"/>
              </a:xfrm>
              <a:prstGeom prst="rect">
                <a:avLst/>
              </a:prstGeom>
              <a:blipFill>
                <a:blip r:embed="rId4"/>
                <a:stretch>
                  <a:fillRect l="-1382" r="-1075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151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A157DB0-6477-E412-4512-C0F01ABAF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948" y="3500559"/>
            <a:ext cx="5533979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3F6810-C40D-8947-B312-1029FDAA9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948" y="189000"/>
            <a:ext cx="5562369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1C040B2-D48B-1585-3BA8-CD9501385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52" y="227723"/>
            <a:ext cx="1514475" cy="638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8E54633-388C-DA8D-1E89-6116437D3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802" y="1809000"/>
            <a:ext cx="2971713" cy="468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8D39523A-FC4A-BE93-6780-E6EDA3C7C86C}"/>
              </a:ext>
            </a:extLst>
          </p:cNvPr>
          <p:cNvSpPr txBox="1"/>
          <p:nvPr/>
        </p:nvSpPr>
        <p:spPr>
          <a:xfrm>
            <a:off x="2237082" y="164352"/>
            <a:ext cx="3647152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j-lt"/>
              </a:rPr>
              <a:t>绝缘层使用氮化硅比氧化硅电容大</a:t>
            </a:r>
            <a:endParaRPr lang="en-US" altLang="zh-CN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lt"/>
              </a:rPr>
              <a:t>AC Strip </a:t>
            </a:r>
            <a:r>
              <a:rPr lang="zh-CN" altLang="en-US" dirty="0">
                <a:latin typeface="+mj-lt"/>
              </a:rPr>
              <a:t>充放电更快</a:t>
            </a:r>
            <a:endParaRPr lang="en-US" altLang="zh-CN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lt"/>
              </a:rPr>
              <a:t>Strip</a:t>
            </a:r>
            <a:r>
              <a:rPr lang="zh-CN" altLang="en-US" dirty="0">
                <a:latin typeface="+mj-lt"/>
              </a:rPr>
              <a:t>分得电荷更多</a:t>
            </a:r>
          </a:p>
        </p:txBody>
      </p:sp>
    </p:spTree>
    <p:extLst>
      <p:ext uri="{BB962C8B-B14F-4D97-AF65-F5344CB8AC3E}">
        <p14:creationId xmlns:p14="http://schemas.microsoft.com/office/powerpoint/2010/main" xmlns="" val="71921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F55772F-CE57-E579-7A7F-41B1B7AF2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2484"/>
            <a:ext cx="12192000" cy="52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9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</Words>
  <Application>Microsoft Office PowerPoint</Application>
  <PresentationFormat>自訂</PresentationFormat>
  <Paragraphs>4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主题​​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Xiaoxu Zhang</dc:creator>
  <cp:lastModifiedBy>HP</cp:lastModifiedBy>
  <cp:revision>2</cp:revision>
  <dcterms:created xsi:type="dcterms:W3CDTF">2024-12-25T10:33:03Z</dcterms:created>
  <dcterms:modified xsi:type="dcterms:W3CDTF">2025-01-06T13:37:59Z</dcterms:modified>
</cp:coreProperties>
</file>