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133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62C29D-7F88-3E86-4256-3257FA71D1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97E71ED8-1DDA-F2C2-04C1-FDA7919081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43E9C91-F8AB-0C27-0FE4-23B3A9F67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0061D4-E31F-57E5-D1F7-0F6E722A2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E8A446-914C-193D-94F0-B5AA34690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235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8B44DEC-5AE9-2B2B-1869-583A7F7A6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0745A5FA-7AF8-DD37-FED9-EB88F695C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CC4002-52AC-147A-2596-D03EE0F25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E0A911B-AC11-C83A-AAF7-3632943E4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F875A97-66A3-4DC4-913D-3DF0CBC26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8953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B6B1DAE-E439-8F0D-8B2C-BDAE29BDA8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9046EF9-DB99-682B-B9C6-0A4579347F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5520BCA-3FD7-4CC1-4C9E-E90187C20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435AC1B-84B8-3662-AE10-F639F56A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2255A31-E79E-C1B6-9E61-E2E20432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678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643033-BD9A-121C-9B5F-F954AC049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755CAA-AADA-86AE-AC82-4A782B0F4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53E370-E08E-9940-B443-6F9175719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8AA72D5-C1B1-C2F6-83D2-8266B1DD0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76E6116-B507-F878-93F1-1EE11D44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682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6C6E051-D57E-6A57-4416-DD50F321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1927814-4DE2-AB58-74FC-6AABB9D70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6B8B90-6C04-A679-6FC5-632EAA731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F1727E0-C705-17EE-0C97-9CD8BF1E5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ACFD68B-C145-876C-8F7D-7C33B0F50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5282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0EEB24-BB15-B688-5FBD-1077DDC60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135B53D-7E51-469A-FF27-E28FE3AB0E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C798DC-36D8-BD92-D3E0-1D65FE236A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015B49E-56B1-6281-46DE-7D40B4E5B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27C88EE-DEF2-E04E-B11A-84498199E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FE20E03-AC5A-AE72-3170-21D6F3212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014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BA28F31-20F1-A93B-C527-CC8ED0EC0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755FDA-DCC9-ED05-9B19-DC9CFA201E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DAD73D9-DA84-5AB7-C65B-0D4F23618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D0434C8-2B5B-3998-1B7C-DB6C47E05A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922FD0B-1307-FBD8-764E-2F7D1DA65B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5F299E6-3E14-596A-3C58-E2EC23731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04A4A16-2F4E-BD58-954D-478C11941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0D90B86-B357-49E4-D86D-CC995FCC3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5773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3F7B62-5569-8779-16EA-02C98DDC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A2C0E9A-1419-21C3-A136-F1949B4300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72C52D1A-A3BD-1290-87E6-9AAD17CC0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448BA33F-A486-EA0C-2096-DAF76DE3F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41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3738BB07-07B1-B142-A366-F3176F3E5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88BB2D4-CA3D-9336-54EE-CC15BD1E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2B1C5FF7-34ED-5D3B-9B7B-E7EA126B3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990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C83A0B-A746-66DF-9CC6-6E71CC953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64B7CF-08C7-6B28-B6C4-BE2BF1F43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1650A05D-C4B2-D4D7-C5B6-D195655C8C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CE83467-64BA-D091-CD09-3A552B71D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0CB660F-C736-B385-9249-41F1BBE3C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94A4978-F89A-0C0B-B754-0B51DFCC3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4296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5655EE-08EA-1FFC-7337-46A3AAA1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33A09EAD-6D3F-1F87-FE04-E594C342E9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3B8CA2D-8273-C0CA-A9AD-8EBABD239B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18EC6FD0-F333-7007-0C4B-9EB39044C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CAA0444-D002-A952-8586-FDF4FAF98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A961883-A50A-87C1-324E-C2F14E660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0493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5A9E7B8-8ABE-9CC3-0765-FB61B2F64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F56C37-E478-A0B3-CBA0-AC35B3AE3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44A05A1-A2AB-4A60-214B-61B300127F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588A-B063-4EB8-A75E-639F73AF419B}" type="datetimeFigureOut">
              <a:rPr lang="zh-CN" altLang="en-US" smtClean="0"/>
              <a:t>2025/1/14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90955F-877D-44CB-ADAA-B136FE95E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EAE793-553B-FAEF-90CB-E2273E64D9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94389-BA3D-4A86-B290-AB106DF953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8293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D20AB4B-1750-3FF2-2986-C5E5E1AD7C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1.14</a:t>
            </a:r>
            <a:r>
              <a:rPr lang="zh-CN" altLang="en-US" dirty="0"/>
              <a:t>组会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C6C2EA8-22AA-674E-B348-0017C522F1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20968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07B2B0-13D2-A352-72C7-744A2140E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21" y="-33853"/>
            <a:ext cx="10515600" cy="1325563"/>
          </a:xfrm>
        </p:spPr>
        <p:txBody>
          <a:bodyPr/>
          <a:lstStyle/>
          <a:p>
            <a:r>
              <a:rPr lang="zh-CN" altLang="en-US" dirty="0"/>
              <a:t>图像修改</a:t>
            </a:r>
          </a:p>
        </p:txBody>
      </p:sp>
      <p:pic>
        <p:nvPicPr>
          <p:cNvPr id="9" name="内容占位符 8">
            <a:extLst>
              <a:ext uri="{FF2B5EF4-FFF2-40B4-BE49-F238E27FC236}">
                <a16:creationId xmlns:a16="http://schemas.microsoft.com/office/drawing/2014/main" id="{52000A3A-3C0B-B485-9B81-A546593C99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729" y="0"/>
            <a:ext cx="4618354" cy="3318717"/>
          </a:xfr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E73E97A9-AB81-7C26-4400-61673673E0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729" y="3318717"/>
            <a:ext cx="4859679" cy="3492131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6B8943B4-8DFF-C022-8777-40D0B74C27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019" y="2180884"/>
            <a:ext cx="4305267" cy="3093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48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C61107-54B0-33D5-1221-0E71A257A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G4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05EE1BA3-986D-78DE-0522-5253119B6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86154" cy="4351338"/>
          </a:xfrm>
        </p:spPr>
        <p:txBody>
          <a:bodyPr/>
          <a:lstStyle/>
          <a:p>
            <a:r>
              <a:rPr lang="zh-CN" altLang="en-US" dirty="0"/>
              <a:t>正入射</a:t>
            </a:r>
            <a:endParaRPr lang="en-US" altLang="zh-CN" dirty="0"/>
          </a:p>
          <a:p>
            <a:r>
              <a:rPr lang="en-US" altLang="zh-CN" dirty="0"/>
              <a:t>1GeV mu-</a:t>
            </a:r>
          </a:p>
          <a:p>
            <a:r>
              <a:rPr lang="en-US" altLang="zh-CN" dirty="0"/>
              <a:t>Pb</a:t>
            </a:r>
            <a:r>
              <a:rPr lang="zh-CN" altLang="en-US" dirty="0"/>
              <a:t>厚度</a:t>
            </a:r>
            <a:r>
              <a:rPr lang="en-US" altLang="zh-CN" dirty="0"/>
              <a:t>20~80cm</a:t>
            </a:r>
          </a:p>
          <a:p>
            <a:r>
              <a:rPr lang="zh-CN" altLang="en-US" dirty="0"/>
              <a:t>统计能够射出、到达接受屏（</a:t>
            </a:r>
            <a:r>
              <a:rPr lang="en-US" altLang="zh-CN" dirty="0"/>
              <a:t>z = 60cm</a:t>
            </a:r>
            <a:r>
              <a:rPr lang="zh-CN" altLang="en-US" dirty="0"/>
              <a:t>）的</a:t>
            </a:r>
            <a:r>
              <a:rPr lang="en-US" altLang="zh-CN" dirty="0"/>
              <a:t>mu</a:t>
            </a:r>
            <a:r>
              <a:rPr lang="zh-CN" altLang="en-US" dirty="0"/>
              <a:t>百分比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7737EB3-2B29-7C47-3512-BE57593C44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354" y="681037"/>
            <a:ext cx="6505575" cy="378306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C5F4D482-21E3-886C-BF2D-0EDF9BE026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4354" y="4464100"/>
            <a:ext cx="6505575" cy="2304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1362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D0AA55-1CD0-07F0-B87E-FBDCE2AAF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3853C2E3-E9FD-F65E-464D-ACF65E4D9F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250" y="1784333"/>
            <a:ext cx="6010275" cy="4300569"/>
          </a:xfrm>
          <a:prstGeom prst="rect">
            <a:avLst/>
          </a:prstGeom>
        </p:spPr>
      </p:pic>
      <p:pic>
        <p:nvPicPr>
          <p:cNvPr id="7" name="内容占位符 6">
            <a:extLst>
              <a:ext uri="{FF2B5EF4-FFF2-40B4-BE49-F238E27FC236}">
                <a16:creationId xmlns:a16="http://schemas.microsoft.com/office/drawing/2014/main" id="{3E3525D5-1596-61F5-7F8D-7A7367AD03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629525" y="3115529"/>
            <a:ext cx="866775" cy="1000125"/>
          </a:xfr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DC4615C0-CABF-5423-AD22-654DE986D101}"/>
              </a:ext>
            </a:extLst>
          </p:cNvPr>
          <p:cNvSpPr txBox="1"/>
          <p:nvPr/>
        </p:nvSpPr>
        <p:spPr>
          <a:xfrm>
            <a:off x="7088505" y="574224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/mm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26B86AED-318F-B5F1-59D8-C4CC5EA672C5}"/>
              </a:ext>
            </a:extLst>
          </p:cNvPr>
          <p:cNvSpPr txBox="1"/>
          <p:nvPr/>
        </p:nvSpPr>
        <p:spPr>
          <a:xfrm>
            <a:off x="8646289" y="2384385"/>
            <a:ext cx="3032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80cm</a:t>
            </a:r>
            <a:r>
              <a:rPr lang="zh-CN" altLang="en-US" dirty="0"/>
              <a:t>厚以上基本完全无法穿过</a:t>
            </a:r>
          </a:p>
        </p:txBody>
      </p:sp>
    </p:spTree>
    <p:extLst>
      <p:ext uri="{BB962C8B-B14F-4D97-AF65-F5344CB8AC3E}">
        <p14:creationId xmlns:p14="http://schemas.microsoft.com/office/powerpoint/2010/main" val="1602411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D967332-1E30-0234-4AD0-E72AAC69C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G4</a:t>
            </a:r>
            <a:endParaRPr lang="zh-CN" altLang="en-US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257FAEA-A329-4501-F925-DE68CD4A6A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5643" y="1690688"/>
            <a:ext cx="5646620" cy="4351338"/>
          </a:xfr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DC8F1A4-6CF2-FC50-CF02-8554626502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737" y="2222340"/>
            <a:ext cx="6089842" cy="3541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262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38</Words>
  <Application>Microsoft Office PowerPoint</Application>
  <PresentationFormat>宽屏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1.14组会</vt:lpstr>
      <vt:lpstr>图像修改</vt:lpstr>
      <vt:lpstr>G4</vt:lpstr>
      <vt:lpstr>PowerPoint 演示文稿</vt:lpstr>
      <vt:lpstr>G4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2</cp:revision>
  <dcterms:created xsi:type="dcterms:W3CDTF">2025-01-14T01:09:10Z</dcterms:created>
  <dcterms:modified xsi:type="dcterms:W3CDTF">2025-01-14T02:38:09Z</dcterms:modified>
</cp:coreProperties>
</file>