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E90E3F-CA61-E77D-5086-560440F99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39505B8-5919-7599-BBDB-B9D5CF643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622FCF-A7FD-D7F6-55A7-715FB4935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07FB93-317E-48F1-1C1C-6260B55E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0D087D-8272-C3FA-A272-466FE7CE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31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6323C8-BA59-634B-66D6-59822FAB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DAFCC68-E3CB-9FAF-4B04-0089591A1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DEEEC9-135F-5E89-08AA-90D01BA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702A79-A278-D0AE-515A-809A7F960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47DFA8-F240-CE3B-49EE-21611766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26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1D4A122-2B6D-3DEB-B5B0-39B152910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85A6581-A2B4-CA46-B91E-30C18D3E7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067580-AB6B-D754-0FE8-20D72410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DD6EBB-005A-C8DA-7E11-BFCF016C2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48D499-CEA0-8E22-3A57-898BAF56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8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3D50C0-C6DA-F07B-EB6E-D7FD02506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5A00A7-681F-3C42-3CE2-0C926F6DB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37CD95-3DC2-0EA0-CEF3-D14E1E9E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EF5871-0B66-46E2-3877-B40130A99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B06E66-D892-2397-5F9D-ABE9CB156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62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8E7812-FB1B-AB52-2125-709ADFBEB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B1F8DC-55D8-5CF5-82B8-05F38C7E3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9B3369-DEC8-6C98-B61B-72E6FB7FC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CBF633-9305-A0A0-8852-62A1E7BF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BBE681-0794-0B02-A7A8-E0E7A21FD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9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6E00AE-1C43-3C60-75E7-8DF8C10BC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F73F93-67E6-BDF2-8137-E9CFA681F9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8ABB49E-E9AF-6685-BA13-422F5D91D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A4A714-37BE-5EB5-CDFC-E34A249E4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FE6C8C0-A5BB-5BF9-10D2-6B5590998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0E1455-CE1F-951C-2A65-76D0AB599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86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0BA0E6-B32E-D0C6-E797-D368C9F02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85512F-F893-0B4E-B10B-D818EF181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7F1F71-9D7C-28EE-F8FD-8FEF42BF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ACCB6D2-5981-E599-8BAF-696991D46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1D63FF7-368B-6C78-3949-27BF779EA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47AC1B8-C0AB-B018-8CC6-2F1C32650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FD4A52B-3BF7-25B4-842E-68713ECB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FD2E35D-B9D3-44A3-B10A-2D57ECB8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402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932534-0CF0-5E44-7943-B73819670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0E15532-B2FA-D49F-E797-4F297CAB1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030AECC-60BB-60C2-52A2-86AD87D4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EE1C74B-7213-E8D0-01F3-972BA5C10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8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F830370-BBEF-0F65-8C38-AF38C76D8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D86F28E-DC76-092F-CABE-716A93DE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D8061DF-EC8D-BC2A-0255-2040A790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908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CF245E-295A-A3E2-7B0E-BC26C0F36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F49CAE-1B64-668E-597C-3F72F9D41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CC8550E-E643-DAC4-F4D8-7DEA2B9E5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06BDDD-4E10-8786-3AC5-188D29BF7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0F79F7-87EE-AD8F-60FE-A2A850AB9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A073ED4-F5FC-B7DC-CEF1-86EDF9BE6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247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422605-98FD-F1FF-C17B-4D65ECDC4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244F136-2A7F-60E3-9976-B1B1EC86C2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8323062-C733-908F-F398-449198D6B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D29E1E-F23B-7B3A-D5B7-3E2066B3F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7E5BBED-6BD5-A199-AD85-8C9B372A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6F1483D-16BB-2125-6862-F9719C26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586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2AA5ACE-F596-1985-AD8A-166B77ED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B0FA4FC-DD6C-D100-49E5-ED183E7B9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0254A9-8838-641C-ECAE-312793FCC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B0399-0ED0-4AF0-9681-A49792432998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D1B90B-0B34-C60D-0970-391359B1A4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5E1E01-EAD6-08F9-C13E-4AA2E7955C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42BDD-FF78-4EF1-8B86-F238EF189B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19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EBBC246-C9E9-4BFC-FF0B-3EAAA4E5D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87" y="1247775"/>
            <a:ext cx="8429625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7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3F3F244-CE50-6721-FA41-8E866490D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004887"/>
            <a:ext cx="9296400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01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95445828-451C-BEA0-435D-86FC3A8C9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1143000"/>
            <a:ext cx="930592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539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宽屏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longyan He</dc:creator>
  <cp:lastModifiedBy>longyan He</cp:lastModifiedBy>
  <cp:revision>1</cp:revision>
  <dcterms:created xsi:type="dcterms:W3CDTF">2025-01-07T05:33:56Z</dcterms:created>
  <dcterms:modified xsi:type="dcterms:W3CDTF">2025-01-07T05:46:07Z</dcterms:modified>
</cp:coreProperties>
</file>