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2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3"/>
    <p:restoredTop sz="96727" autoAdjust="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47D35-E49B-4C96-BB91-3FFBD74D5A21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6FEA4-CACA-4C09-861A-5B623A87D3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054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B4FC5B-9862-4576-91BE-3B7074A89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4F9C285-AA71-45CA-817B-F9CF1EF6A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FA83FA-9349-4E59-8094-855F228DC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E9D997-E60B-4A44-86B2-4E46FE6A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5CAF08-D79A-4023-ADAC-245E74FB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09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F59050-56AF-4CC8-BAC8-DB39A5ABC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6F51A4-D5FB-4804-81FC-74B9F7CC5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463930-D081-4B49-ACA1-415D7E02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ED1FBA-EF3D-4EC9-B3B9-82E53899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79EEC8-11AD-4697-BC14-2AE12E29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503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AD92E2E-2DE9-4257-A686-D8A983D0F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8059528-CB22-496B-B453-06441261A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E86411-3BF8-4737-A068-E15FFE0D6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368B77-04DB-4C94-9247-19B6AC29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8EF9C9-4694-4AF0-998B-BDD430C9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142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301891-3E3C-4431-A8A8-A5F3546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4AC889-6A94-4932-86A9-3D3DD59E6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AA0A36-1233-4BC7-A370-A7045200B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4DDD493-B5B4-48DA-B9A0-ADB947AEF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C0C0F3-C5BA-4F05-944D-F33828073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342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83DC73-18AC-4B89-BAC9-04E11768C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EEE223-3280-4F84-A704-4D05C79C4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DBD243-2B8E-4A88-999A-4D378C4E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0ECA62-CD80-4E8D-9735-DE4996BA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3127E4-5C72-41E9-98FB-6111BF6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29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305EB4-99D4-48E8-94D9-6B8589C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A999DA-7B31-46BC-BE33-3870800286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E2D89C1-F075-40F0-A084-4469CDCFA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0A58B2-BED6-417B-8B10-8EA13C12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73338E-E7A4-496C-8B8B-067C331B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6E58C2-7CEC-42C0-9201-B59FEE1C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10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1DD550-D196-46F5-8E8B-55C90C7E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44CB65-CA66-4DD2-90D8-52FCA4A9A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FAED41A-8662-4E84-BB59-F64B15EC0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7DE0A7C-B649-4E10-9D4F-46AEA0B38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A815E9-B1B7-403F-8C2F-3EE908FDC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E6AE1BB-FCB1-477B-957D-074CDEF9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7788A5F-711B-465A-926E-82C7F2576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F56D2E2-5DDA-4D56-8C4B-4BB0F0E6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7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136B7F-478A-456B-B159-F6AE7832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B92A25C-3E70-483E-AD26-83D4AE32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73DD003-CA2A-484F-B601-2B66D1E1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DBE107-D387-44B6-B45C-65F86533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10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09769B-FBA6-457E-9F72-74D94012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726C23C-610A-4C42-A34A-8FFCDBEC3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C2245B-DDE4-4847-9466-2F09AA79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772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D3FA13-36A6-4CCF-B2D6-256026D1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B1A19C-B718-4BAB-93DF-E8664A6B4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5CE1633-07A6-41BA-B746-4043D1440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9C2C29-8EDA-4C72-BB20-CDB32175B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E642548-6B20-4448-AAEB-C25E9887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7E02A77-4321-4F1A-BC33-506D3923A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913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071713-FB27-4B0B-9E17-00961D171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892D8BB-8D1C-4920-8674-A76C46BA4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9FE8C32-4D18-41FE-9FE9-CE81EC345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49C436-87C3-4F22-A898-80FA7B9C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672FCA-F2A9-4E44-872A-0A5172CE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B28B81-BDD5-4D29-90A9-AE016145E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23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0A7F5C4-F282-4745-8395-90FDCBDA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C452709-14AC-4B01-B7A5-BD449E4AC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2B789E-D03A-433E-9286-384354C6D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6FA79-14FD-4AD9-BF5D-D7637DB4CF64}" type="datetimeFigureOut">
              <a:rPr lang="zh-CN" altLang="en-US" smtClean="0"/>
              <a:t>2025/1/23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F74DB1-40B0-49D9-AB05-C7C408BA3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15D836-1D59-47CB-8B33-7937EF8CF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0334-8452-4655-A565-F16ED950F24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43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6B82DB-2BB3-4587-B199-EFE308B4F3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Status of BOSS713-cgem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9DEC202-7BDD-4E12-9E6F-2F2E026E07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Liangliang</a:t>
            </a:r>
            <a:r>
              <a:rPr lang="en-US" altLang="zh-CN" dirty="0"/>
              <a:t> Wang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056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9FC43C-C652-4F20-84AD-872E21075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Merging CGEM software into BOSS713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7C3BA9-AD66-48A1-8CE3-80C8AA75C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Merged release (temporary name): BOSS713-cgem</a:t>
            </a:r>
          </a:p>
          <a:p>
            <a:endParaRPr lang="en-US" altLang="zh-CN" dirty="0"/>
          </a:p>
          <a:p>
            <a:r>
              <a:rPr lang="en-US" altLang="zh-CN" dirty="0"/>
              <a:t>Divide the whole task into 3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Simulation (almost done)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Reconstruction (almost done)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Calibration, Alignment and others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216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3FB26B-9C47-4798-B66D-61157E07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0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Reconstruction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465083-E35E-4D88-91F7-9401BDB60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112393"/>
            <a:ext cx="11475720" cy="4351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/>
              <a:t>Utilities/</a:t>
            </a:r>
            <a:r>
              <a:rPr lang="en-US" altLang="zh-CN" sz="1800" dirty="0" err="1"/>
              <a:t>NTupleHelper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 err="1"/>
              <a:t>Cgem</a:t>
            </a:r>
            <a:r>
              <a:rPr lang="en-US" altLang="zh-CN" sz="1800" dirty="0"/>
              <a:t>/</a:t>
            </a:r>
            <a:r>
              <a:rPr lang="en-US" altLang="zh-CN" sz="1800" dirty="0" err="1"/>
              <a:t>ReadCosmicRayData</a:t>
            </a:r>
            <a:r>
              <a:rPr lang="en-US" altLang="zh-CN" sz="1800" dirty="0"/>
              <a:t>/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 err="1"/>
              <a:t>Cgem</a:t>
            </a:r>
            <a:r>
              <a:rPr lang="en-US" altLang="zh-CN" sz="1800" dirty="0"/>
              <a:t>/</a:t>
            </a:r>
            <a:r>
              <a:rPr lang="en-US" altLang="zh-CN" sz="1800" dirty="0" err="1"/>
              <a:t>CgemCalibFunSvc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/>
              <a:t>Reconstruction/</a:t>
            </a:r>
            <a:r>
              <a:rPr lang="en-US" altLang="zh-CN" sz="1800" dirty="0" err="1"/>
              <a:t>KalFitAlg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/>
              <a:t>Reconstruction/</a:t>
            </a:r>
            <a:r>
              <a:rPr lang="en-US" altLang="zh-CN" sz="1800" dirty="0" err="1"/>
              <a:t>CgemClusterCreate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/>
              <a:t>Reconstruction/</a:t>
            </a:r>
            <a:r>
              <a:rPr lang="en-US" altLang="zh-CN" sz="1800" dirty="0" err="1"/>
              <a:t>DotsConnection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1800" dirty="0"/>
              <a:t>Reconstruction/</a:t>
            </a:r>
            <a:r>
              <a:rPr lang="en-US" altLang="zh-CN" sz="1800" dirty="0" err="1"/>
              <a:t>HoughTransAlg</a:t>
            </a:r>
            <a:endParaRPr lang="en-US" altLang="zh-CN" sz="1800" dirty="0"/>
          </a:p>
          <a:p>
            <a:pPr>
              <a:buFont typeface="Wingdings" panose="05000000000000000000" pitchFamily="2" charset="2"/>
              <a:buChar char="ü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dirty="0"/>
              <a:t>To do: </a:t>
            </a:r>
          </a:p>
          <a:p>
            <a:r>
              <a:rPr lang="en-US" altLang="zh-CN" sz="1800" dirty="0"/>
              <a:t>Event display (to be merged) to check reconstruction roughly</a:t>
            </a:r>
          </a:p>
          <a:p>
            <a:r>
              <a:rPr lang="en-US" altLang="zh-CN" sz="1800" dirty="0"/>
              <a:t>Track reconstruction algorithm switch between MDC and CGEM+ODC</a:t>
            </a:r>
          </a:p>
          <a:p>
            <a:pPr lvl="1"/>
            <a:endParaRPr lang="en-US" altLang="zh-CN" sz="1800" dirty="0"/>
          </a:p>
          <a:p>
            <a:pPr lvl="2"/>
            <a:endParaRPr lang="en-US" altLang="zh-CN" sz="1800" dirty="0"/>
          </a:p>
          <a:p>
            <a:endParaRPr lang="zh-CN" altLang="en-US" sz="1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60C8277-60D0-40A0-B86E-FC3EDB788BFD}"/>
              </a:ext>
            </a:extLst>
          </p:cNvPr>
          <p:cNvSpPr txBox="1"/>
          <p:nvPr/>
        </p:nvSpPr>
        <p:spPr>
          <a:xfrm>
            <a:off x="5974080" y="2596896"/>
            <a:ext cx="4535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zh-CN" b="1" dirty="0"/>
              <a:t>Can produce rec files with CGEM+ODC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4066773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94</Words>
  <Application>Microsoft Macintosh PowerPoint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Arial</vt:lpstr>
      <vt:lpstr>Wingdings</vt:lpstr>
      <vt:lpstr>Office 主题​​</vt:lpstr>
      <vt:lpstr>Status of BOSS713-cgem</vt:lpstr>
      <vt:lpstr>Merging CGEM software into BOSS713</vt:lpstr>
      <vt:lpstr>Reconstruction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CgemBoss merging</dc:title>
  <dc:creator>wangll</dc:creator>
  <cp:lastModifiedBy>Microsoft Office User</cp:lastModifiedBy>
  <cp:revision>35</cp:revision>
  <dcterms:created xsi:type="dcterms:W3CDTF">2025-01-07T02:03:18Z</dcterms:created>
  <dcterms:modified xsi:type="dcterms:W3CDTF">2025-01-23T11:00:43Z</dcterms:modified>
</cp:coreProperties>
</file>