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628" r:id="rId2"/>
    <p:sldId id="629" r:id="rId3"/>
    <p:sldId id="63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556D3417-B9A6-4AFC-B61D-F4223857E717}">
          <p14:sldIdLst>
            <p14:sldId id="628"/>
            <p14:sldId id="629"/>
            <p14:sldId id="6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ngy" initials="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FFFF"/>
    <a:srgbClr val="581743"/>
    <a:srgbClr val="822262"/>
    <a:srgbClr val="DCCED7"/>
    <a:srgbClr val="99FFE6"/>
    <a:srgbClr val="F4EDF2"/>
    <a:srgbClr val="AD8DA3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A12F60-5A00-4461-9528-17254531728F}" v="192" dt="2024-12-05T02:59:22.0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89" autoAdjust="0"/>
    <p:restoredTop sz="95220" autoAdjust="0"/>
  </p:normalViewPr>
  <p:slideViewPr>
    <p:cSldViewPr snapToGrid="0">
      <p:cViewPr varScale="1">
        <p:scale>
          <a:sx n="157" d="100"/>
          <a:sy n="157" d="100"/>
        </p:scale>
        <p:origin x="7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1C64A-5B03-4964-806B-56572D3E6E50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E6D1A-FD2E-4E8E-97DC-EBA0CD6647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850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E6D1A-FD2E-4E8E-97DC-EBA0CD6647E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34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4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3E9-9B41-4614-ADA2-4FB5A3461996}" type="datetime1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4042-48CA-45E5-9362-6435AFBED2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912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297A-F6C1-4533-A22B-56713280BCEF}" type="datetime1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4042-48CA-45E5-9362-6435AFBED2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783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5572-391B-4F2C-905C-35AD2B2EFB56}" type="datetime1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>
                <a:solidFill>
                  <a:srgbClr val="58174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D4C4042-48CA-45E5-9362-6435AFBED2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39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A72C-4C5F-429E-8B0B-A87D2D70443D}" type="datetime1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81743"/>
                </a:solidFill>
              </a:defRPr>
            </a:lvl1pPr>
          </a:lstStyle>
          <a:p>
            <a:fld id="{7D4C4042-48CA-45E5-9362-6435AFBED2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588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452B-D6A3-4472-9AB0-776CAD364ADB}" type="datetime1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81743"/>
                </a:solidFill>
              </a:defRPr>
            </a:lvl1pPr>
          </a:lstStyle>
          <a:p>
            <a:fld id="{7D4C4042-48CA-45E5-9362-6435AFBED2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861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5B47-1DC3-4403-96B8-F33FF64A05E2}" type="datetime1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81743"/>
                </a:solidFill>
              </a:defRPr>
            </a:lvl1pPr>
          </a:lstStyle>
          <a:p>
            <a:fld id="{7D4C4042-48CA-45E5-9362-6435AFBED2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0318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0535-B554-4AA6-8EC4-D7B397CFE5CA}" type="datetime1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4042-48CA-45E5-9362-6435AFBED2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95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A19B-7212-4529-AC11-501734A93F98}" type="datetime1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4042-48CA-45E5-9362-6435AFBED2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801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95CD-9B42-4F39-A0CB-17212E731C63}" type="datetime1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4042-48CA-45E5-9362-6435AFBED2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2460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17F1-9F39-499A-9850-BE4C68430B6E}" type="datetime1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4042-48CA-45E5-9362-6435AFBED2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602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465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7571-C6EF-453C-8019-467298B56060}" type="datetime1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691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D4C4042-48CA-45E5-9362-6435AFBED2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561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C037E23D-D564-4400-A03F-C86DC3CF0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E6572B0A-85D0-4847-80E4-610B8A3A2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E619D2E-52BB-4255-AB3A-2F792881A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4042-48CA-45E5-9362-6435AFBED2C3}" type="slidenum">
              <a:rPr lang="zh-CN" altLang="en-US" smtClean="0"/>
              <a:pPr/>
              <a:t>1</a:t>
            </a:fld>
            <a:endParaRPr lang="zh-CN" altLang="en-US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AE9A7A96-AD98-4B35-A226-BF72626141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0975"/>
            <a:ext cx="9817444" cy="4281015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4AB8339C-6C51-4750-BACE-114E7D194B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0792" y="3644121"/>
            <a:ext cx="6885326" cy="2594361"/>
          </a:xfrm>
          <a:prstGeom prst="rect">
            <a:avLst/>
          </a:prstGeom>
        </p:spPr>
      </p:pic>
      <p:sp>
        <p:nvSpPr>
          <p:cNvPr id="15" name="标题 1">
            <a:extLst>
              <a:ext uri="{FF2B5EF4-FFF2-40B4-BE49-F238E27FC236}">
                <a16:creationId xmlns:a16="http://schemas.microsoft.com/office/drawing/2014/main" id="{07C75B9C-DA61-4EA4-8C90-E9C879BD0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243" y="2995225"/>
            <a:ext cx="4818133" cy="690698"/>
          </a:xfrm>
        </p:spPr>
        <p:txBody>
          <a:bodyPr>
            <a:normAutofit/>
          </a:bodyPr>
          <a:lstStyle/>
          <a:p>
            <a:r>
              <a:rPr lang="en-US" altLang="zh-CN" sz="3200" b="1">
                <a:highlight>
                  <a:srgbClr val="FFFF00"/>
                </a:highlight>
                <a:latin typeface="Book Antiqua" panose="02040602050305030304" pitchFamily="18" charset="0"/>
              </a:rPr>
              <a:t>Comments of NST</a:t>
            </a:r>
            <a:endParaRPr lang="zh-CN" altLang="en-US" sz="3200" b="1" dirty="0">
              <a:highlight>
                <a:srgbClr val="FFFF00"/>
              </a:highligh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707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25326B2-0D30-4306-8718-F50F0ED36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4042-48CA-45E5-9362-6435AFBED2C3}" type="slidenum">
              <a:rPr lang="zh-CN" altLang="en-US" smtClean="0"/>
              <a:pPr/>
              <a:t>2</a:t>
            </a:fld>
            <a:endParaRPr lang="zh-CN" altLang="en-US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4FEE6B4E-EFC3-4AE8-BB36-F4E63C217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49" y="282036"/>
            <a:ext cx="6032810" cy="5670841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8BDE360A-4948-43C9-A883-E30FC7401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0059" y="2205080"/>
            <a:ext cx="4739848" cy="3891072"/>
          </a:xfrm>
          <a:prstGeom prst="rect">
            <a:avLst/>
          </a:prstGeom>
        </p:spPr>
      </p:pic>
      <p:sp>
        <p:nvSpPr>
          <p:cNvPr id="6" name="标题 1">
            <a:extLst>
              <a:ext uri="{FF2B5EF4-FFF2-40B4-BE49-F238E27FC236}">
                <a16:creationId xmlns:a16="http://schemas.microsoft.com/office/drawing/2014/main" id="{06722262-1F98-4992-871C-BB8964980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4897" y="1414365"/>
            <a:ext cx="4992112" cy="932326"/>
          </a:xfrm>
        </p:spPr>
        <p:txBody>
          <a:bodyPr>
            <a:normAutofit/>
          </a:bodyPr>
          <a:lstStyle/>
          <a:p>
            <a:r>
              <a:rPr lang="en-US" altLang="zh-CN" sz="3200" b="1">
                <a:highlight>
                  <a:srgbClr val="FFFF00"/>
                </a:highlight>
                <a:latin typeface="Book Antiqua" panose="02040602050305030304" pitchFamily="18" charset="0"/>
              </a:rPr>
              <a:t>Comments of JINST</a:t>
            </a:r>
            <a:endParaRPr lang="zh-CN" altLang="en-US" sz="3200" b="1" dirty="0">
              <a:highlight>
                <a:srgbClr val="FFFF00"/>
              </a:highligh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375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8F7BBE8-F57C-4367-A87A-DC4CA20FA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4042-48CA-45E5-9362-6435AFBED2C3}" type="slidenum">
              <a:rPr lang="zh-CN" altLang="en-US" smtClean="0"/>
              <a:pPr/>
              <a:t>3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1073997-124A-40AB-BF72-338C196C0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55" y="276741"/>
            <a:ext cx="4649539" cy="587855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38D8E996-2D5B-488A-B810-C7F2E5A199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29869"/>
            <a:ext cx="3974538" cy="5400348"/>
          </a:xfrm>
          <a:prstGeom prst="rect">
            <a:avLst/>
          </a:prstGeom>
        </p:spPr>
      </p:pic>
      <p:sp>
        <p:nvSpPr>
          <p:cNvPr id="6" name="标题 1">
            <a:extLst>
              <a:ext uri="{FF2B5EF4-FFF2-40B4-BE49-F238E27FC236}">
                <a16:creationId xmlns:a16="http://schemas.microsoft.com/office/drawing/2014/main" id="{779F7894-AA02-4228-A0B3-4E4BB7FAA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3757" y="0"/>
            <a:ext cx="3236140" cy="1149935"/>
          </a:xfrm>
        </p:spPr>
        <p:txBody>
          <a:bodyPr>
            <a:normAutofit/>
          </a:bodyPr>
          <a:lstStyle/>
          <a:p>
            <a:r>
              <a:rPr lang="en-US" altLang="zh-CN" sz="3200" b="1">
                <a:highlight>
                  <a:srgbClr val="FFFF00"/>
                </a:highlight>
                <a:latin typeface="Book Antiqua" panose="02040602050305030304" pitchFamily="18" charset="0"/>
              </a:rPr>
              <a:t>Thesis</a:t>
            </a:r>
            <a:endParaRPr lang="zh-CN" altLang="en-US" sz="3200" b="1" dirty="0">
              <a:highlight>
                <a:srgbClr val="FFFF00"/>
              </a:highligh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71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67680</TotalTime>
  <Words>11</Words>
  <Application>Microsoft Office PowerPoint</Application>
  <PresentationFormat>宽屏</PresentationFormat>
  <Paragraphs>7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等线</vt:lpstr>
      <vt:lpstr>等线 Light</vt:lpstr>
      <vt:lpstr>微软雅黑</vt:lpstr>
      <vt:lpstr>Arial</vt:lpstr>
      <vt:lpstr>Book Antiqua</vt:lpstr>
      <vt:lpstr>Calibri</vt:lpstr>
      <vt:lpstr>Calibri Light</vt:lpstr>
      <vt:lpstr>Office 主题​​</vt:lpstr>
      <vt:lpstr>Comments of NST</vt:lpstr>
      <vt:lpstr>Comments of JINST</vt:lpstr>
      <vt:lpstr>Thesis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changy</dc:creator>
  <cp:lastModifiedBy>changy</cp:lastModifiedBy>
  <cp:revision>1058</cp:revision>
  <dcterms:created xsi:type="dcterms:W3CDTF">2020-10-08T05:12:06Z</dcterms:created>
  <dcterms:modified xsi:type="dcterms:W3CDTF">2025-01-07T11:17:32Z</dcterms:modified>
</cp:coreProperties>
</file>