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5" r:id="rId2"/>
    <p:sldId id="334" r:id="rId3"/>
    <p:sldId id="335" r:id="rId4"/>
    <p:sldId id="336" r:id="rId5"/>
    <p:sldId id="337" r:id="rId6"/>
    <p:sldId id="338" r:id="rId7"/>
    <p:sldId id="339" r:id="rId8"/>
    <p:sldId id="340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161" d="100"/>
          <a:sy n="161" d="100"/>
        </p:scale>
        <p:origin x="28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D798-0FBA-3625-455F-14C59E179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A1C240-59E0-4E1F-2645-D8648B458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117BC6-3C15-766F-C914-1508D1EE3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DC079F-8427-F66A-6F67-8D389EF7A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2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99CF9-2346-DAAB-FDD0-2D2F0868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58C184-F06C-E4AE-7A03-87433CE6A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5FCC2B-72E7-F02A-6FEF-6BBA0C170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40EE3B-8480-E31B-F74F-A482EEBAC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6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59A58-DE5E-D383-ACAF-CC3E01BD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D0AF1E-054B-BE59-8D1E-DBB4DEDF1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5087ED6-03D8-5D44-864D-117A041F1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9A403B-C882-DC81-609B-2ADCAEBBD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2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2463-DA8B-0FC9-DC7A-43155302C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3E1C9B-EDE8-8EF4-4986-0B9DBCF91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A13418-457B-968C-7301-10C641740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278A64-531A-169E-29A6-AB1130492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6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EB1B9-A76E-F327-7AAA-992F5C36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F6660B8-98A0-D72E-FD9B-9711D8886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580B8E5-D27F-D4C4-7AC2-21CC11D52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3DAEFC-346D-3A87-0FA6-55B379431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6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A029D-B48E-48EB-E6CF-6367390E3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87F49C-AA2C-67E6-455B-BA3C8753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A05400-715D-4BA9-8F0D-EBD95E662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F1DBAD-250D-EF4E-04FC-D2A583FFB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52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525C-7667-D469-03C2-5BF75AE7E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387106-C3DB-693E-EE9F-8835F276D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555BEF9-8B20-6094-E19A-BA78EF412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A29EAF-F6F6-C6F4-BA6A-83BD23309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de.ihep.ac.c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forwindow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forwindow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How to use GitLab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2025.1.10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2025/1/10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FE60B4-6344-54B5-039F-7579141B8E3F}"/>
              </a:ext>
            </a:extLst>
          </p:cNvPr>
          <p:cNvSpPr txBox="1"/>
          <p:nvPr/>
        </p:nvSpPr>
        <p:spPr>
          <a:xfrm>
            <a:off x="8437418" y="5894685"/>
            <a:ext cx="3556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hlinkClick r:id="rId3"/>
              </a:rPr>
              <a:t>https://code.ihep.ac.cn/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2BF9F-62A5-D2C3-5E20-BC942893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AD674-63CD-4439-2F10-E806E658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登录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F76645-2F49-83C7-B936-8812E155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B61ADF-9F59-2B36-B83A-47AEDFF4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8ADE196-6B4B-6C5D-BA24-5B43356E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3FA891-B4B3-3360-73AF-65C383195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19" y="1277182"/>
            <a:ext cx="7492729" cy="45521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4C8598-9C96-BDB1-21E9-75816DB90776}"/>
              </a:ext>
            </a:extLst>
          </p:cNvPr>
          <p:cNvSpPr txBox="1"/>
          <p:nvPr/>
        </p:nvSpPr>
        <p:spPr>
          <a:xfrm>
            <a:off x="379752" y="301438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使用高能所统一认证账户登录即可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714465-48AB-30EF-2193-83BFDF4B929B}"/>
              </a:ext>
            </a:extLst>
          </p:cNvPr>
          <p:cNvSpPr txBox="1"/>
          <p:nvPr/>
        </p:nvSpPr>
        <p:spPr>
          <a:xfrm>
            <a:off x="8437418" y="5894685"/>
            <a:ext cx="3556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hlinkClick r:id="rId4"/>
              </a:rPr>
              <a:t>https://code.ihep.ac.cn/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5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32C4-6E61-F9B6-C48A-ABE0DEEF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E9B1F-6595-1F7F-3706-DAD356A5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新建</a:t>
            </a:r>
            <a:r>
              <a:rPr lang="en-US" altLang="zh-CN" dirty="0"/>
              <a:t>project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332881-D544-B5E6-4BD7-AF313810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D789D-52DB-66E8-D54E-CDFEEF9A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9CF2226-42BD-95CB-0100-04DEFB8F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60A065-1941-B23D-FB23-BA983EA7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46" y="941636"/>
            <a:ext cx="3658360" cy="24559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BC5979-84A1-A05C-3BD7-94404E3C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781" y="1061819"/>
            <a:ext cx="3526194" cy="236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91BDC8A-2064-9293-09A3-07D582663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846" y="3785810"/>
            <a:ext cx="3658360" cy="24559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91C16C0-678E-4C25-CD81-475D69A9F951}"/>
              </a:ext>
            </a:extLst>
          </p:cNvPr>
          <p:cNvSpPr txBox="1"/>
          <p:nvPr/>
        </p:nvSpPr>
        <p:spPr>
          <a:xfrm>
            <a:off x="481292" y="2031484"/>
            <a:ext cx="1915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新建库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选择创建方式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命名，设置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创建完毕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人员管理</a:t>
            </a:r>
            <a:endParaRPr lang="en-US" altLang="zh-CN" dirty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5E965C3-79B2-9E04-5378-8F4A6E3A2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427" y="3830171"/>
            <a:ext cx="4344756" cy="23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48617-C528-0653-E1FE-22D8F233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7E138-7FCC-E8FE-2FC0-983A2D65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文件管理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1983A0-E38F-123F-638A-421425C3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CAD0F6-BF10-B424-5DC3-D1799A50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1256E45-C15C-6A74-FDBE-4F0EE62A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D1DC5C-3BE9-F1DD-6F1E-5F46F477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080" y="887191"/>
            <a:ext cx="3719434" cy="24969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E888E9-145C-F5AF-1DCA-04E77AD4C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204" y="841858"/>
            <a:ext cx="3786962" cy="25422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6D9F05-A070-D3E2-FED4-3E3A8FD28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316" y="3657812"/>
            <a:ext cx="3786962" cy="254223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E240D4C-2E79-8248-23C3-D6EFF7366B95}"/>
              </a:ext>
            </a:extLst>
          </p:cNvPr>
          <p:cNvSpPr txBox="1"/>
          <p:nvPr/>
        </p:nvSpPr>
        <p:spPr>
          <a:xfrm>
            <a:off x="0" y="10286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上传文件和创建目录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84D24F-7343-A8CE-98D3-D7E89468C545}"/>
              </a:ext>
            </a:extLst>
          </p:cNvPr>
          <p:cNvSpPr txBox="1"/>
          <p:nvPr/>
        </p:nvSpPr>
        <p:spPr>
          <a:xfrm>
            <a:off x="9156032" y="34739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编辑文件</a:t>
            </a:r>
          </a:p>
        </p:txBody>
      </p:sp>
    </p:spTree>
    <p:extLst>
      <p:ext uri="{BB962C8B-B14F-4D97-AF65-F5344CB8AC3E}">
        <p14:creationId xmlns:p14="http://schemas.microsoft.com/office/powerpoint/2010/main" val="14560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ADA58-4CFD-971A-081F-5F0C88A52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BC3AA-9372-4583-02EB-156C158C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en-US" altLang="zh-CN" dirty="0"/>
              <a:t>issue</a:t>
            </a:r>
            <a:r>
              <a:rPr lang="zh-CN" altLang="en-US" dirty="0"/>
              <a:t>管理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8FD4A1-499C-5412-4906-F12ADAF6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30EF46-0DD5-1EB5-2D67-E54D2530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9E3B232-E629-C8C7-DF9A-F8593E88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F54F826-AE58-7602-B2C0-059FF9B3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00" y="156525"/>
            <a:ext cx="3823775" cy="25276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59D2BD-8D7E-2938-1B5C-73CC15769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846" y="132294"/>
            <a:ext cx="3275045" cy="255190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B63C0CB-3ACD-633F-F111-F10EFEFDE411}"/>
              </a:ext>
            </a:extLst>
          </p:cNvPr>
          <p:cNvSpPr txBox="1"/>
          <p:nvPr/>
        </p:nvSpPr>
        <p:spPr>
          <a:xfrm>
            <a:off x="470294" y="1134550"/>
            <a:ext cx="330090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新建</a:t>
            </a:r>
            <a:r>
              <a:rPr lang="en-US" altLang="zh-CN" dirty="0"/>
              <a:t>issue</a:t>
            </a:r>
          </a:p>
          <a:p>
            <a:pPr marL="800100" lvl="1" indent="-342900">
              <a:buAutoNum type="arabicPeriod"/>
            </a:pPr>
            <a:r>
              <a:rPr lang="zh-CN" altLang="en-US" dirty="0"/>
              <a:t>标题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内容（可上传文件）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任务分配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截至时间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en-US" altLang="zh-CN" dirty="0"/>
              <a:t>Milestone</a:t>
            </a:r>
          </a:p>
          <a:p>
            <a:pPr marL="800100" lvl="1" indent="-342900">
              <a:buAutoNum type="arabicPeriod"/>
            </a:pPr>
            <a:r>
              <a:rPr lang="zh-CN" altLang="en-US" dirty="0"/>
              <a:t>标签</a:t>
            </a:r>
            <a:endParaRPr lang="en-US" altLang="zh-CN" dirty="0"/>
          </a:p>
          <a:p>
            <a:pPr marL="1257300" lvl="2" indent="-342900">
              <a:buAutoNum type="arabicPeriod"/>
            </a:pPr>
            <a:r>
              <a:rPr lang="zh-CN" altLang="en-US" dirty="0"/>
              <a:t>自行设置</a:t>
            </a:r>
            <a:endParaRPr lang="en-US" altLang="zh-CN" dirty="0"/>
          </a:p>
          <a:p>
            <a:pPr marL="1257300" lvl="2" indent="-342900">
              <a:buAutoNum type="arabicPeriod"/>
            </a:pPr>
            <a:r>
              <a:rPr lang="zh-CN" altLang="en-US" dirty="0"/>
              <a:t>建议采用二级标题</a:t>
            </a:r>
            <a:endParaRPr lang="en-US" altLang="zh-CN" dirty="0"/>
          </a:p>
          <a:p>
            <a:pPr marL="1257300" lvl="2" indent="-342900">
              <a:buAutoNum type="arabicPeriod"/>
            </a:pPr>
            <a:endParaRPr lang="en-US" altLang="zh-CN" dirty="0"/>
          </a:p>
          <a:p>
            <a:pPr marL="1257300" lvl="2" indent="-342900">
              <a:buAutoNum type="arabicPeriod"/>
            </a:pPr>
            <a:endParaRPr lang="en-US" altLang="zh-CN" dirty="0"/>
          </a:p>
          <a:p>
            <a:pPr marL="1257300" lvl="2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Issue</a:t>
            </a:r>
            <a:r>
              <a:rPr lang="zh-CN" altLang="en-US" dirty="0"/>
              <a:t>回复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子问题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关联</a:t>
            </a:r>
            <a:r>
              <a:rPr lang="en-US" altLang="zh-CN" dirty="0"/>
              <a:t>issue</a:t>
            </a:r>
          </a:p>
          <a:p>
            <a:pPr marL="342900" indent="-342900">
              <a:buAutoNum type="arabicPeriod"/>
            </a:pPr>
            <a:r>
              <a:rPr lang="zh-CN" altLang="en-US" dirty="0"/>
              <a:t>讨论结束后</a:t>
            </a:r>
            <a:r>
              <a:rPr lang="en-US" altLang="zh-CN" dirty="0"/>
              <a:t>close issue</a:t>
            </a:r>
          </a:p>
          <a:p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6D325A5-85B0-E276-0361-7BC5E0B567FA}"/>
              </a:ext>
            </a:extLst>
          </p:cNvPr>
          <p:cNvSpPr txBox="1"/>
          <p:nvPr/>
        </p:nvSpPr>
        <p:spPr>
          <a:xfrm>
            <a:off x="2399597" y="3642440"/>
            <a:ext cx="27432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priority/P0: </a:t>
            </a:r>
            <a:r>
              <a:rPr lang="zh-CN" altLang="en-US" dirty="0"/>
              <a:t>十分紧急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priority/P1: </a:t>
            </a:r>
            <a:r>
              <a:rPr lang="zh-CN" altLang="en-US" dirty="0"/>
              <a:t>较为紧急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priority/P2: </a:t>
            </a:r>
            <a:r>
              <a:rPr lang="zh-CN" altLang="en-US" dirty="0"/>
              <a:t>普通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priority/P3: </a:t>
            </a:r>
            <a:r>
              <a:rPr lang="zh-CN" altLang="en-US" dirty="0"/>
              <a:t>不紧急</a:t>
            </a:r>
            <a:endParaRPr lang="en-US" altLang="zh-CN" dirty="0"/>
          </a:p>
          <a:p>
            <a:pPr marL="1714500" lvl="3" indent="-342900">
              <a:buAutoNum type="arabicPeriod"/>
            </a:pPr>
            <a:endParaRPr lang="en-US" altLang="zh-CN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43A0D9-16F8-CC5C-ECDD-904EA887B6C3}"/>
              </a:ext>
            </a:extLst>
          </p:cNvPr>
          <p:cNvSpPr txBox="1"/>
          <p:nvPr/>
        </p:nvSpPr>
        <p:spPr>
          <a:xfrm>
            <a:off x="595937" y="3644004"/>
            <a:ext cx="2743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size/XL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size/M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size/SM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CEE15DE-F68A-026C-7B2F-466782FAB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382" y="3348022"/>
            <a:ext cx="2659384" cy="26072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FD98D0B-C38A-F834-DFE3-9DC2E134F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352" y="3474391"/>
            <a:ext cx="3489784" cy="22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C604A-EEE9-F22D-05D6-99E175957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1D9DB-D6DD-5385-4CAC-E45E008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en-US" altLang="zh-CN" dirty="0"/>
              <a:t>ssh</a:t>
            </a:r>
            <a:r>
              <a:rPr lang="zh-CN" altLang="en-US" dirty="0"/>
              <a:t>本地管理</a:t>
            </a:r>
            <a:r>
              <a:rPr lang="en-US" altLang="zh-CN" dirty="0"/>
              <a:t>git</a:t>
            </a:r>
            <a:r>
              <a:rPr lang="zh-CN" altLang="en-US" dirty="0"/>
              <a:t>库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C9A3C6-F7D3-5B46-8100-14216061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74B979-1241-B21C-FCC0-2E2B7B2E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340C2CA-4907-212E-D8F5-28DD0944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427E1F-6B7D-0ABB-90B4-BD8E1EABAD35}"/>
              </a:ext>
            </a:extLst>
          </p:cNvPr>
          <p:cNvSpPr txBox="1"/>
          <p:nvPr/>
        </p:nvSpPr>
        <p:spPr>
          <a:xfrm>
            <a:off x="519044" y="5309797"/>
            <a:ext cx="1945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Git for Windows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1D54A1-064E-1969-4C05-F072542F9562}"/>
              </a:ext>
            </a:extLst>
          </p:cNvPr>
          <p:cNvSpPr txBox="1"/>
          <p:nvPr/>
        </p:nvSpPr>
        <p:spPr>
          <a:xfrm>
            <a:off x="144971" y="1711225"/>
            <a:ext cx="69233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在</a:t>
            </a:r>
            <a:r>
              <a:rPr lang="en-US" altLang="zh-CN" dirty="0" err="1"/>
              <a:t>cmd</a:t>
            </a:r>
            <a:r>
              <a:rPr lang="zh-CN" altLang="en-US" dirty="0"/>
              <a:t>中输入命令：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</a:t>
            </a:r>
            <a:r>
              <a:rPr lang="zh-CN" altLang="en-US" dirty="0"/>
              <a:t>ssh-keygen -t rsa -b 4096 -C "your_email@example.com"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在C:\Users\</a:t>
            </a:r>
            <a:r>
              <a:rPr lang="en-US" altLang="zh-CN" dirty="0" err="1"/>
              <a:t>yourname</a:t>
            </a:r>
            <a:r>
              <a:rPr lang="en-US" altLang="zh-CN" dirty="0"/>
              <a:t>\.ssh</a:t>
            </a:r>
            <a:r>
              <a:rPr lang="zh-CN" altLang="en-US" dirty="0"/>
              <a:t>路径中会有</a:t>
            </a:r>
            <a:r>
              <a:rPr lang="en-US" altLang="zh-CN" dirty="0" err="1"/>
              <a:t>id_rsa</a:t>
            </a:r>
            <a:r>
              <a:rPr lang="zh-CN" altLang="en-US" dirty="0"/>
              <a:t>和</a:t>
            </a:r>
            <a:r>
              <a:rPr lang="en-US" altLang="zh-CN" dirty="0"/>
              <a:t>id_rsa.pub</a:t>
            </a:r>
            <a:r>
              <a:rPr lang="zh-CN" altLang="en-US" dirty="0"/>
              <a:t>文件，前者为私匙，后者为公匙。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将</a:t>
            </a:r>
            <a:r>
              <a:rPr lang="en-US" altLang="zh-CN" dirty="0"/>
              <a:t>id_rsa.pub</a:t>
            </a:r>
            <a:r>
              <a:rPr lang="zh-CN" altLang="en-US" dirty="0"/>
              <a:t>文件中的内容复制。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在</a:t>
            </a:r>
            <a:r>
              <a:rPr lang="en-US" altLang="zh-CN" dirty="0" err="1"/>
              <a:t>gitlab</a:t>
            </a:r>
            <a:r>
              <a:rPr lang="zh-CN" altLang="en-US" dirty="0"/>
              <a:t>个人设置的</a:t>
            </a:r>
            <a:r>
              <a:rPr lang="en-US" altLang="zh-CN" dirty="0"/>
              <a:t>ssh and GPG keys</a:t>
            </a:r>
            <a:r>
              <a:rPr lang="zh-CN" altLang="en-US" dirty="0"/>
              <a:t>中添加</a:t>
            </a:r>
            <a:r>
              <a:rPr lang="en-US" altLang="zh-CN" dirty="0"/>
              <a:t>SSH keys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32CB74-EAFF-B2B8-CFA0-EE68B16A2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285" y="156737"/>
            <a:ext cx="4881953" cy="31089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DB09B2-BB93-BAE8-8A2E-91FB4F2D6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240" y="3314656"/>
            <a:ext cx="5420998" cy="312338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748AC0-3816-8966-310E-825C04D57492}"/>
              </a:ext>
            </a:extLst>
          </p:cNvPr>
          <p:cNvSpPr txBox="1"/>
          <p:nvPr/>
        </p:nvSpPr>
        <p:spPr>
          <a:xfrm>
            <a:off x="241762" y="1168006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添加</a:t>
            </a:r>
            <a:r>
              <a:rPr lang="en-US" altLang="zh-CN" b="1" dirty="0">
                <a:solidFill>
                  <a:srgbClr val="FFC000"/>
                </a:solidFill>
              </a:rPr>
              <a:t>ssh key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3FBF9-0DDC-74E5-1733-98078CDA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FC022-C879-D2D8-841D-3EC0574A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en-US" altLang="zh-CN" dirty="0"/>
              <a:t>ssh</a:t>
            </a:r>
            <a:r>
              <a:rPr lang="zh-CN" altLang="en-US" dirty="0"/>
              <a:t>本地管理</a:t>
            </a:r>
            <a:r>
              <a:rPr lang="en-US" altLang="zh-CN" dirty="0"/>
              <a:t>git</a:t>
            </a:r>
            <a:r>
              <a:rPr lang="zh-CN" altLang="en-US" dirty="0"/>
              <a:t>库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09A980-AE02-90D9-B99F-7C3B4FC3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29ABC6-1D80-CC81-F41C-22938D23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B0FFE63-1031-C2E7-C977-17CCAEE4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FA4047-37F3-F0C0-4058-CD9F50B6E42A}"/>
              </a:ext>
            </a:extLst>
          </p:cNvPr>
          <p:cNvSpPr txBox="1"/>
          <p:nvPr/>
        </p:nvSpPr>
        <p:spPr>
          <a:xfrm>
            <a:off x="519044" y="5309797"/>
            <a:ext cx="1945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Git for Windows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5E4F3B-BE05-C40E-F1EB-023A276B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91" y="270727"/>
            <a:ext cx="4959362" cy="31582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E6648F-A3FE-5643-D5D7-CC5AAB8B7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620" y="3789551"/>
            <a:ext cx="3802116" cy="240907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A5E3923-9484-F497-C6F0-DC40D9F170D4}"/>
              </a:ext>
            </a:extLst>
          </p:cNvPr>
          <p:cNvSpPr txBox="1"/>
          <p:nvPr/>
        </p:nvSpPr>
        <p:spPr>
          <a:xfrm>
            <a:off x="456140" y="1777672"/>
            <a:ext cx="4608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常用</a:t>
            </a:r>
            <a:r>
              <a:rPr lang="en-US" altLang="zh-CN" dirty="0"/>
              <a:t>git</a:t>
            </a:r>
            <a:r>
              <a:rPr lang="zh-CN" altLang="en-US" dirty="0"/>
              <a:t>命令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git clone: </a:t>
            </a:r>
            <a:r>
              <a:rPr lang="zh-CN" altLang="en-US" dirty="0"/>
              <a:t>克隆库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git add –all: </a:t>
            </a:r>
            <a:r>
              <a:rPr lang="zh-CN" altLang="en-US" dirty="0"/>
              <a:t>添加文件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git commit –a: commit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git pull</a:t>
            </a:r>
            <a:r>
              <a:rPr lang="en-US" altLang="zh-CN" dirty="0"/>
              <a:t>: </a:t>
            </a:r>
            <a:r>
              <a:rPr lang="zh-CN" altLang="en-US" dirty="0"/>
              <a:t>拉取远程库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git push: </a:t>
            </a:r>
            <a:r>
              <a:rPr lang="zh-CN" altLang="en-US" dirty="0"/>
              <a:t>推送本地库至远程库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多人协作建议</a:t>
            </a:r>
            <a:r>
              <a:rPr lang="en-US" altLang="zh-CN" dirty="0"/>
              <a:t>coding</a:t>
            </a:r>
            <a:r>
              <a:rPr lang="zh-CN" altLang="en-US" dirty="0"/>
              <a:t>建议建立不同</a:t>
            </a:r>
            <a:r>
              <a:rPr lang="en-US" altLang="zh-CN" dirty="0"/>
              <a:t>branch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37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3BCE8-B647-8D41-F842-5EEFDB58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52DA9-8FDE-5EAE-B47F-BA8AA232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项目组</a:t>
            </a:r>
            <a:r>
              <a:rPr lang="en-US" altLang="zh-CN" dirty="0"/>
              <a:t>Group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35D64F-99C4-643C-6FE4-5EA653CB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8440A5-53CF-E839-6129-559FC2CF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112FAE8-969D-0B55-BF61-3EACA4B9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DDA060-2125-5DB3-A849-E75A3A9B5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31" y="1357336"/>
            <a:ext cx="5382850" cy="34279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2D50C4-A169-929D-8619-51E2BD653164}"/>
              </a:ext>
            </a:extLst>
          </p:cNvPr>
          <p:cNvSpPr txBox="1"/>
          <p:nvPr/>
        </p:nvSpPr>
        <p:spPr>
          <a:xfrm>
            <a:off x="112929" y="1550035"/>
            <a:ext cx="6204439" cy="3129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Group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是一个父子结构的目录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Group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每一级都可以设置关联的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Member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，同时每一级下都可以创建项目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Group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关联的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Member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Member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对应的权限，会继承到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Group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下的所有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Project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和子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Group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上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Project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中除了继承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Group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Member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，还可以单独设置新的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Member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PingFang SC"/>
              </a:rPr>
              <a:t>Member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就是成员，就是注册到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GitLab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的人员</a:t>
            </a:r>
          </a:p>
        </p:txBody>
      </p:sp>
    </p:spTree>
    <p:extLst>
      <p:ext uri="{BB962C8B-B14F-4D97-AF65-F5344CB8AC3E}">
        <p14:creationId xmlns:p14="http://schemas.microsoft.com/office/powerpoint/2010/main" val="34035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36207</TotalTime>
  <Words>463</Words>
  <Application>Microsoft Office PowerPoint</Application>
  <PresentationFormat>宽屏</PresentationFormat>
  <Paragraphs>101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PingFang SC</vt:lpstr>
      <vt:lpstr>等线</vt:lpstr>
      <vt:lpstr>等线 Light</vt:lpstr>
      <vt:lpstr>Arial</vt:lpstr>
      <vt:lpstr>Times New Roman</vt:lpstr>
      <vt:lpstr>Wingdings</vt:lpstr>
      <vt:lpstr>Office 主题​​</vt:lpstr>
      <vt:lpstr>How to use GitLab</vt:lpstr>
      <vt:lpstr>登录</vt:lpstr>
      <vt:lpstr>新建project</vt:lpstr>
      <vt:lpstr>文件管理</vt:lpstr>
      <vt:lpstr>issue管理</vt:lpstr>
      <vt:lpstr>ssh本地管理git库</vt:lpstr>
      <vt:lpstr>ssh本地管理git库</vt:lpstr>
      <vt:lpstr>项目组Group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1015</cp:revision>
  <dcterms:created xsi:type="dcterms:W3CDTF">2021-11-11T02:50:15Z</dcterms:created>
  <dcterms:modified xsi:type="dcterms:W3CDTF">2025-01-10T06:04:32Z</dcterms:modified>
</cp:coreProperties>
</file>