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>
        <p:scale>
          <a:sx n="75" d="100"/>
          <a:sy n="75" d="100"/>
        </p:scale>
        <p:origin x="428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邹 世明" userId="138fa2c4e491f894" providerId="LiveId" clId="{5BD67283-40B6-4335-B9D6-4D628EE8C577}"/>
    <pc:docChg chg="undo custSel modSld">
      <pc:chgData name="邹 世明" userId="138fa2c4e491f894" providerId="LiveId" clId="{5BD67283-40B6-4335-B9D6-4D628EE8C577}" dt="2025-01-10T00:33:38.069" v="243" actId="20577"/>
      <pc:docMkLst>
        <pc:docMk/>
      </pc:docMkLst>
      <pc:sldChg chg="addSp modSp mod">
        <pc:chgData name="邹 世明" userId="138fa2c4e491f894" providerId="LiveId" clId="{5BD67283-40B6-4335-B9D6-4D628EE8C577}" dt="2025-01-10T00:31:14.276" v="112" actId="1076"/>
        <pc:sldMkLst>
          <pc:docMk/>
          <pc:sldMk cId="3717779437" sldId="258"/>
        </pc:sldMkLst>
        <pc:spChg chg="add mod">
          <ac:chgData name="邹 世明" userId="138fa2c4e491f894" providerId="LiveId" clId="{5BD67283-40B6-4335-B9D6-4D628EE8C577}" dt="2025-01-10T00:30:48.328" v="71" actId="1076"/>
          <ac:spMkLst>
            <pc:docMk/>
            <pc:sldMk cId="3717779437" sldId="258"/>
            <ac:spMk id="53" creationId="{55DB6AAA-9B86-3FC1-5BF0-8558951A5163}"/>
          </ac:spMkLst>
        </pc:spChg>
        <pc:spChg chg="add mod">
          <ac:chgData name="邹 世明" userId="138fa2c4e491f894" providerId="LiveId" clId="{5BD67283-40B6-4335-B9D6-4D628EE8C577}" dt="2025-01-10T00:31:14.276" v="112" actId="1076"/>
          <ac:spMkLst>
            <pc:docMk/>
            <pc:sldMk cId="3717779437" sldId="258"/>
            <ac:spMk id="54" creationId="{CA977155-F5AB-FA80-8AD6-3015A35DFAF9}"/>
          </ac:spMkLst>
        </pc:spChg>
      </pc:sldChg>
      <pc:sldChg chg="addSp modSp mod">
        <pc:chgData name="邹 世明" userId="138fa2c4e491f894" providerId="LiveId" clId="{5BD67283-40B6-4335-B9D6-4D628EE8C577}" dt="2025-01-10T00:31:24.794" v="114" actId="1076"/>
        <pc:sldMkLst>
          <pc:docMk/>
          <pc:sldMk cId="629053140" sldId="259"/>
        </pc:sldMkLst>
        <pc:spChg chg="add mod">
          <ac:chgData name="邹 世明" userId="138fa2c4e491f894" providerId="LiveId" clId="{5BD67283-40B6-4335-B9D6-4D628EE8C577}" dt="2025-01-10T00:31:24.794" v="114" actId="1076"/>
          <ac:spMkLst>
            <pc:docMk/>
            <pc:sldMk cId="629053140" sldId="259"/>
            <ac:spMk id="105" creationId="{9ED69FC1-23F6-2205-E4C5-820010F41BA2}"/>
          </ac:spMkLst>
        </pc:spChg>
      </pc:sldChg>
      <pc:sldChg chg="addSp modSp mod">
        <pc:chgData name="邹 世明" userId="138fa2c4e491f894" providerId="LiveId" clId="{5BD67283-40B6-4335-B9D6-4D628EE8C577}" dt="2025-01-10T00:33:30.355" v="234" actId="1076"/>
        <pc:sldMkLst>
          <pc:docMk/>
          <pc:sldMk cId="2259762628" sldId="260"/>
        </pc:sldMkLst>
        <pc:spChg chg="add mod">
          <ac:chgData name="邹 世明" userId="138fa2c4e491f894" providerId="LiveId" clId="{5BD67283-40B6-4335-B9D6-4D628EE8C577}" dt="2025-01-10T00:31:37.866" v="116" actId="1076"/>
          <ac:spMkLst>
            <pc:docMk/>
            <pc:sldMk cId="2259762628" sldId="260"/>
            <ac:spMk id="40" creationId="{B7C7853E-FB3C-CB4C-950F-D738B82B426C}"/>
          </ac:spMkLst>
        </pc:spChg>
        <pc:spChg chg="add mod">
          <ac:chgData name="邹 世明" userId="138fa2c4e491f894" providerId="LiveId" clId="{5BD67283-40B6-4335-B9D6-4D628EE8C577}" dt="2025-01-10T00:32:08.140" v="154" actId="1076"/>
          <ac:spMkLst>
            <pc:docMk/>
            <pc:sldMk cId="2259762628" sldId="260"/>
            <ac:spMk id="41" creationId="{F68F9B84-8E4D-9B18-8A23-7F69AF33F1A0}"/>
          </ac:spMkLst>
        </pc:spChg>
        <pc:spChg chg="add mod">
          <ac:chgData name="邹 世明" userId="138fa2c4e491f894" providerId="LiveId" clId="{5BD67283-40B6-4335-B9D6-4D628EE8C577}" dt="2025-01-10T00:33:15.991" v="232" actId="1076"/>
          <ac:spMkLst>
            <pc:docMk/>
            <pc:sldMk cId="2259762628" sldId="260"/>
            <ac:spMk id="42" creationId="{05523990-EF35-8A13-A773-8B7A38C06AC7}"/>
          </ac:spMkLst>
        </pc:spChg>
        <pc:spChg chg="add mod">
          <ac:chgData name="邹 世明" userId="138fa2c4e491f894" providerId="LiveId" clId="{5BD67283-40B6-4335-B9D6-4D628EE8C577}" dt="2025-01-10T00:33:30.355" v="234" actId="1076"/>
          <ac:spMkLst>
            <pc:docMk/>
            <pc:sldMk cId="2259762628" sldId="260"/>
            <ac:spMk id="43" creationId="{EA225828-7820-CDBB-7A0F-9BBA6D681E3F}"/>
          </ac:spMkLst>
        </pc:spChg>
      </pc:sldChg>
      <pc:sldChg chg="modSp mod">
        <pc:chgData name="邹 世明" userId="138fa2c4e491f894" providerId="LiveId" clId="{5BD67283-40B6-4335-B9D6-4D628EE8C577}" dt="2025-01-10T00:33:38.069" v="243" actId="20577"/>
        <pc:sldMkLst>
          <pc:docMk/>
          <pc:sldMk cId="712955068" sldId="261"/>
        </pc:sldMkLst>
        <pc:spChg chg="mod">
          <ac:chgData name="邹 世明" userId="138fa2c4e491f894" providerId="LiveId" clId="{5BD67283-40B6-4335-B9D6-4D628EE8C577}" dt="2025-01-10T00:33:38.069" v="243" actId="20577"/>
          <ac:spMkLst>
            <pc:docMk/>
            <pc:sldMk cId="712955068" sldId="261"/>
            <ac:spMk id="18" creationId="{B62B691A-F9C8-DF9A-F7B9-2AE405F16B0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037C4-26B3-231F-4060-592F14AC31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B21B78B-F3AB-7749-7984-A3ABD3A9ED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30E909-2359-64B5-EEE7-F478837E9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32AE9-A1A9-4457-B5C8-A99A9A969437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90A38E-E355-CCEB-CD82-C970A7137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52EB38-5F5C-F70C-572C-E436C68DE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0932-0431-4CA9-BD5D-D88E702493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824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836164-29CB-695E-A1A0-DE052F6B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8AF27F7-AD27-4B98-2D91-73046F0EDC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51FEFB-B7E5-F413-D3CE-1D7832DE1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32AE9-A1A9-4457-B5C8-A99A9A969437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FB9B8C-89FC-51F9-6E4A-AD03BFBCF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8EF0CB-10A9-A04E-659D-2B0D203AD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0932-0431-4CA9-BD5D-D88E702493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710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68708ED-2665-0E75-793C-912C6A5272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20AA0B7-E335-14F9-590C-59E5D9EDB3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DB8D81-81D1-1524-14F8-E292CB04B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32AE9-A1A9-4457-B5C8-A99A9A969437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A766D7-1759-1BCE-C8C6-6A40D4AA3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73C14B-6E29-CF59-C2EE-DCBF5BE4A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0932-0431-4CA9-BD5D-D88E702493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54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3C8854-4659-4F18-2484-509209B91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2E50B6-4F2E-3E9A-B53A-968DF8BB8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58433C-6D07-93B8-CDB1-0A76C7C31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32AE9-A1A9-4457-B5C8-A99A9A969437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D1F842-0776-3E00-0858-6A6B85EB5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1C959F-9C7C-D886-CDF2-CF4EA174A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0932-0431-4CA9-BD5D-D88E702493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0145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97F74B-E352-4F7D-A2B4-7AC806A71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5B6642A-6F84-5D40-FE4A-97DFDBD26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A07C10-035B-B84A-A964-BE6724592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32AE9-A1A9-4457-B5C8-A99A9A969437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D88EAF-055B-A0E5-EF97-8DE290549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D27DCA-98AF-DCF3-96C4-E7964B1EA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0932-0431-4CA9-BD5D-D88E702493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83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6C20F8-F0A4-B1A9-4D28-4B63C00FB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ACEB1C-9BF5-BD7D-D62B-FB95D2CA55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694CDFB-4C07-20FA-42A5-B75BBCC0C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FB2C74B-A1B1-EAC2-FA5A-DBA015670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32AE9-A1A9-4457-B5C8-A99A9A969437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0C6AD1-1855-6812-B37A-456EE3E48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3F5DE89-40E6-B169-8015-010A1837E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0932-0431-4CA9-BD5D-D88E702493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227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5C855E-9522-68DF-F4FB-3F5E3ECB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04B7E1-5C20-67CD-5822-E7C03B416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27BD7FA-FA76-C4E3-A5ED-157D74352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6A0F9D7-1FD2-1848-228C-592E91843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4224F89-DF2A-6A3B-2102-1AAC4EC65B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FF1D9CE-4E59-F863-91FC-0F71F6DB9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32AE9-A1A9-4457-B5C8-A99A9A969437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B200A4A-4FB3-ADAC-9D9B-7BC8BBC41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77904B7-70C9-FB52-5760-2E26C27E2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0932-0431-4CA9-BD5D-D88E702493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648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D4866F-18E3-CA7F-8CA2-0BAD52A97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2B5BA24-3996-0D9E-86FC-B0FFBE103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32AE9-A1A9-4457-B5C8-A99A9A969437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905D29D-9C06-1242-CA9B-16C010552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06A087B-EAA2-DBE3-36EB-5343BF94E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0932-0431-4CA9-BD5D-D88E702493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775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CF548E1-DA54-31C2-240B-DFF7441AC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32AE9-A1A9-4457-B5C8-A99A9A969437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794B804-F96A-4622-E83D-85F56591C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6ADD2F5-5590-DA09-92BC-E079411EA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0932-0431-4CA9-BD5D-D88E702493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1011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3FBDCA-0861-A1F9-9AC9-644D1064A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4CCCDB-B93B-6719-C6C9-7C713CCED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9F4CD03-987C-18A8-5422-7FB444E0C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825B25-8B2B-9E50-E073-3FC7A23DD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32AE9-A1A9-4457-B5C8-A99A9A969437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E90D4E1-7319-6B88-DE28-CF3ECDD08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C1D4AD8-F9BE-D934-C53E-AD0FA930A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0932-0431-4CA9-BD5D-D88E702493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755B15-7B3F-C645-1B48-1F406D0C4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C40327E-E6FF-8A6B-EB25-4B2223C5BD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79D6B5E-3F67-9016-8775-8B16D7079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D6660D-B3F6-EEAA-17CB-7BE4A7A0D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32AE9-A1A9-4457-B5C8-A99A9A969437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D847CB-F930-52CA-6994-CBEA3557B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C10584-42FE-946E-2E44-D2FA5DDE2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0932-0431-4CA9-BD5D-D88E702493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788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3419FA3-F1D7-CEB4-6146-399104EC3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A8B1714-06A2-4E8A-BFA0-A267533CA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B03B62-D390-398C-D5AB-E04A341030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2AE9-A1A9-4457-B5C8-A99A9A969437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D36402-0B16-66E5-447C-CD44E7E5B0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5DE226-0656-D030-4D68-9E26FEA2C6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70932-0431-4CA9-BD5D-D88E702493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156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F9267F-BAB6-B91F-5C22-BF0504F93D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meeting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7198D03-2DFD-1133-8950-DC91391080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邹世明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2025.01.10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614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04C240-0369-23E7-5208-32822C9D3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509666"/>
          </a:xfrm>
        </p:spPr>
        <p:txBody>
          <a:bodyPr>
            <a:normAutofit fontScale="90000"/>
          </a:bodyPr>
          <a:lstStyle/>
          <a:p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宇宙线缪子速度测试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9DEBE9F-394A-C0D2-0F04-EE2510651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70" y="1256676"/>
            <a:ext cx="4985081" cy="3796258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id="{1BFBCC46-C155-F083-26F1-969FA06D8940}"/>
              </a:ext>
            </a:extLst>
          </p:cNvPr>
          <p:cNvGrpSpPr/>
          <p:nvPr/>
        </p:nvGrpSpPr>
        <p:grpSpPr>
          <a:xfrm>
            <a:off x="5438939" y="889417"/>
            <a:ext cx="6753061" cy="4510789"/>
            <a:chOff x="5438939" y="889417"/>
            <a:chExt cx="6753061" cy="4510789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079C9E0-90AB-0263-AB8C-0FD10E50EB25}"/>
                </a:ext>
              </a:extLst>
            </p:cNvPr>
            <p:cNvSpPr/>
            <p:nvPr/>
          </p:nvSpPr>
          <p:spPr>
            <a:xfrm>
              <a:off x="6997914" y="1146747"/>
              <a:ext cx="3635115" cy="35226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96A86F8-4D30-036B-6F31-A866D167354C}"/>
                </a:ext>
              </a:extLst>
            </p:cNvPr>
            <p:cNvSpPr/>
            <p:nvPr/>
          </p:nvSpPr>
          <p:spPr>
            <a:xfrm>
              <a:off x="6997914" y="1976203"/>
              <a:ext cx="3635115" cy="35226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A8D435C-B008-71EF-CED8-3CE42AF04A73}"/>
                </a:ext>
              </a:extLst>
            </p:cNvPr>
            <p:cNvSpPr/>
            <p:nvPr/>
          </p:nvSpPr>
          <p:spPr>
            <a:xfrm>
              <a:off x="6997913" y="2863121"/>
              <a:ext cx="3635115" cy="35226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A89BDB5-1463-0FD8-A987-447D76809658}"/>
                </a:ext>
              </a:extLst>
            </p:cNvPr>
            <p:cNvSpPr/>
            <p:nvPr/>
          </p:nvSpPr>
          <p:spPr>
            <a:xfrm>
              <a:off x="6997913" y="3215390"/>
              <a:ext cx="3635115" cy="35226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EA4827DD-8E9B-8819-482A-DF4CA043B093}"/>
                </a:ext>
              </a:extLst>
            </p:cNvPr>
            <p:cNvSpPr/>
            <p:nvPr/>
          </p:nvSpPr>
          <p:spPr>
            <a:xfrm>
              <a:off x="6997913" y="4096062"/>
              <a:ext cx="3635115" cy="35226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F184E6F3-1F6B-240B-14FD-CFF5947AA21A}"/>
                </a:ext>
              </a:extLst>
            </p:cNvPr>
            <p:cNvSpPr/>
            <p:nvPr/>
          </p:nvSpPr>
          <p:spPr>
            <a:xfrm>
              <a:off x="6997913" y="4800600"/>
              <a:ext cx="3635115" cy="35226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397D07D7-8626-47E3-ACFB-652CED43E31A}"/>
                </a:ext>
              </a:extLst>
            </p:cNvPr>
            <p:cNvSpPr/>
            <p:nvPr/>
          </p:nvSpPr>
          <p:spPr>
            <a:xfrm>
              <a:off x="8245843" y="889417"/>
              <a:ext cx="1139253" cy="24733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Trigger1</a:t>
              </a:r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4CBC72DE-3FD6-B0DE-39FA-73B53B781518}"/>
                </a:ext>
              </a:extLst>
            </p:cNvPr>
            <p:cNvSpPr/>
            <p:nvPr/>
          </p:nvSpPr>
          <p:spPr>
            <a:xfrm>
              <a:off x="8245843" y="5152869"/>
              <a:ext cx="1139253" cy="24733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Trigger2</a:t>
              </a:r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01174756-A5E7-117A-E58B-1BC7DD21FC16}"/>
                </a:ext>
              </a:extLst>
            </p:cNvPr>
            <p:cNvSpPr txBox="1"/>
            <p:nvPr/>
          </p:nvSpPr>
          <p:spPr>
            <a:xfrm>
              <a:off x="5438939" y="1131756"/>
              <a:ext cx="1484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MPPC_4S3P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271CBF48-F22A-173E-5D1C-62E2DDDCF5CB}"/>
                </a:ext>
              </a:extLst>
            </p:cNvPr>
            <p:cNvSpPr txBox="1"/>
            <p:nvPr/>
          </p:nvSpPr>
          <p:spPr>
            <a:xfrm>
              <a:off x="5438939" y="4852831"/>
              <a:ext cx="1484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MPPC_4S3P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9455CFD6-DE12-7CE4-CCCE-3825A811CFA6}"/>
                </a:ext>
              </a:extLst>
            </p:cNvPr>
            <p:cNvSpPr txBox="1"/>
            <p:nvPr/>
          </p:nvSpPr>
          <p:spPr>
            <a:xfrm>
              <a:off x="10707974" y="1121174"/>
              <a:ext cx="1484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MPPC_4S3P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1FF43DB7-785A-7B11-FB7C-AC781126FF67}"/>
                </a:ext>
              </a:extLst>
            </p:cNvPr>
            <p:cNvSpPr txBox="1"/>
            <p:nvPr/>
          </p:nvSpPr>
          <p:spPr>
            <a:xfrm>
              <a:off x="10707974" y="4852831"/>
              <a:ext cx="1484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MPPC_4S3P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83771F2D-095B-0F94-6D42-D2FB83FF1CB6}"/>
                </a:ext>
              </a:extLst>
            </p:cNvPr>
            <p:cNvSpPr txBox="1"/>
            <p:nvPr/>
          </p:nvSpPr>
          <p:spPr>
            <a:xfrm>
              <a:off x="5438939" y="1959140"/>
              <a:ext cx="1484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MPPC_4S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77CFBA79-DDA9-987B-EA54-A71ABC2C3D97}"/>
                </a:ext>
              </a:extLst>
            </p:cNvPr>
            <p:cNvSpPr txBox="1"/>
            <p:nvPr/>
          </p:nvSpPr>
          <p:spPr>
            <a:xfrm>
              <a:off x="5438939" y="2785473"/>
              <a:ext cx="1484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MPPC_4S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9CA35757-3F16-5D12-CE4E-7BB6867E3A70}"/>
                </a:ext>
              </a:extLst>
            </p:cNvPr>
            <p:cNvSpPr txBox="1"/>
            <p:nvPr/>
          </p:nvSpPr>
          <p:spPr>
            <a:xfrm>
              <a:off x="5438939" y="3263923"/>
              <a:ext cx="1484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MPPC_4S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88098A4E-9C8A-0667-40BE-E0AF77440566}"/>
                </a:ext>
              </a:extLst>
            </p:cNvPr>
            <p:cNvSpPr txBox="1"/>
            <p:nvPr/>
          </p:nvSpPr>
          <p:spPr>
            <a:xfrm>
              <a:off x="5438939" y="4096062"/>
              <a:ext cx="1484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MPPC_4S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6B723924-9A56-21D2-4187-C9CF513EB0B9}"/>
                </a:ext>
              </a:extLst>
            </p:cNvPr>
            <p:cNvSpPr txBox="1"/>
            <p:nvPr/>
          </p:nvSpPr>
          <p:spPr>
            <a:xfrm>
              <a:off x="10707974" y="1959140"/>
              <a:ext cx="1484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MPPC_4S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6ED4F0F4-AD06-4C65-CD5E-87247DAE632F}"/>
                </a:ext>
              </a:extLst>
            </p:cNvPr>
            <p:cNvSpPr txBox="1"/>
            <p:nvPr/>
          </p:nvSpPr>
          <p:spPr>
            <a:xfrm>
              <a:off x="10707974" y="2846058"/>
              <a:ext cx="1484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MPPC_4S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BDB63E84-8FCF-8AC2-9926-7A65FFD37831}"/>
                </a:ext>
              </a:extLst>
            </p:cNvPr>
            <p:cNvSpPr txBox="1"/>
            <p:nvPr/>
          </p:nvSpPr>
          <p:spPr>
            <a:xfrm>
              <a:off x="10707974" y="3198327"/>
              <a:ext cx="1484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MPPC_4S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CE669CFA-9139-EE39-F87D-EFBC6BB64C3A}"/>
                </a:ext>
              </a:extLst>
            </p:cNvPr>
            <p:cNvSpPr txBox="1"/>
            <p:nvPr/>
          </p:nvSpPr>
          <p:spPr>
            <a:xfrm>
              <a:off x="10707974" y="4025579"/>
              <a:ext cx="1484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MPPC_4S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2B6D12C9-D697-6163-D39F-9920985C5D7B}"/>
                </a:ext>
              </a:extLst>
            </p:cNvPr>
            <p:cNvSpPr txBox="1"/>
            <p:nvPr/>
          </p:nvSpPr>
          <p:spPr>
            <a:xfrm>
              <a:off x="8360756" y="1158224"/>
              <a:ext cx="10568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SCN.1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B712F112-954D-7878-4714-CFCB5FA3E52D}"/>
                </a:ext>
              </a:extLst>
            </p:cNvPr>
            <p:cNvSpPr txBox="1"/>
            <p:nvPr/>
          </p:nvSpPr>
          <p:spPr>
            <a:xfrm>
              <a:off x="8360755" y="1984947"/>
              <a:ext cx="10568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SCN.2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19141AE0-E7C1-8362-CDAE-BAF9CB8E1C41}"/>
                </a:ext>
              </a:extLst>
            </p:cNvPr>
            <p:cNvSpPr txBox="1"/>
            <p:nvPr/>
          </p:nvSpPr>
          <p:spPr>
            <a:xfrm>
              <a:off x="8360754" y="2854590"/>
              <a:ext cx="10568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SCN.3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061C65F5-D05F-03DE-2B97-0EE0929A1CD7}"/>
                </a:ext>
              </a:extLst>
            </p:cNvPr>
            <p:cNvSpPr txBox="1"/>
            <p:nvPr/>
          </p:nvSpPr>
          <p:spPr>
            <a:xfrm>
              <a:off x="8360754" y="3221422"/>
              <a:ext cx="10568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SCN.4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177ECDD4-22E1-C12B-FA50-6BECCE1CB196}"/>
                </a:ext>
              </a:extLst>
            </p:cNvPr>
            <p:cNvSpPr txBox="1"/>
            <p:nvPr/>
          </p:nvSpPr>
          <p:spPr>
            <a:xfrm>
              <a:off x="8364492" y="4070511"/>
              <a:ext cx="10568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SCN.5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286016D5-9437-5535-11D8-E4C21E74A0A1}"/>
                </a:ext>
              </a:extLst>
            </p:cNvPr>
            <p:cNvSpPr txBox="1"/>
            <p:nvPr/>
          </p:nvSpPr>
          <p:spPr>
            <a:xfrm>
              <a:off x="8360754" y="4758029"/>
              <a:ext cx="10568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SCN.6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3066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08517D15-E702-3F24-1F97-3845DF05C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509666"/>
          </a:xfrm>
        </p:spPr>
        <p:txBody>
          <a:bodyPr>
            <a:noAutofit/>
          </a:bodyPr>
          <a:lstStyle/>
          <a:p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宇宙线缪子速度测试（内四层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MPPC_4S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ED25003-DCBD-E37D-5485-82486E9F65DC}"/>
              </a:ext>
            </a:extLst>
          </p:cNvPr>
          <p:cNvGrpSpPr/>
          <p:nvPr/>
        </p:nvGrpSpPr>
        <p:grpSpPr>
          <a:xfrm>
            <a:off x="257169" y="3953272"/>
            <a:ext cx="3502032" cy="2545131"/>
            <a:chOff x="-619245" y="-2351550"/>
            <a:chExt cx="4268951" cy="2800199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2507885-B339-A16C-9C5B-9A97499C5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19245" y="-2351550"/>
              <a:ext cx="4268951" cy="2800199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10E32AC1-CFAD-0BD6-39D1-720895F1FE79}"/>
                </a:ext>
              </a:extLst>
            </p:cNvPr>
            <p:cNvSpPr txBox="1"/>
            <p:nvPr/>
          </p:nvSpPr>
          <p:spPr>
            <a:xfrm>
              <a:off x="-118121" y="-1963111"/>
              <a:ext cx="1943794" cy="643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SCN.2-SCN.5</a:t>
              </a:r>
            </a:p>
            <a:p>
              <a:r>
                <a:rPr lang="en-US" altLang="zh-CN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 trigger</a:t>
              </a:r>
              <a:endPara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723BD00-8F56-0E40-AE7C-CCA30E596D36}"/>
              </a:ext>
            </a:extLst>
          </p:cNvPr>
          <p:cNvGrpSpPr/>
          <p:nvPr/>
        </p:nvGrpSpPr>
        <p:grpSpPr>
          <a:xfrm>
            <a:off x="4127252" y="534962"/>
            <a:ext cx="3618839" cy="5770737"/>
            <a:chOff x="1364105" y="599392"/>
            <a:chExt cx="4159771" cy="612207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6F064C6-AB07-11CF-9ABD-F9C54198B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64106" y="599392"/>
              <a:ext cx="4159770" cy="2692094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94733B99-1FA1-8FCC-F1EF-DAEBDAFAADD6}"/>
                    </a:ext>
                  </a:extLst>
                </p:cNvPr>
                <p:cNvSpPr txBox="1"/>
                <p:nvPr/>
              </p:nvSpPr>
              <p:spPr>
                <a:xfrm>
                  <a:off x="1806315" y="3267556"/>
                  <a:ext cx="3478232" cy="3163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altLang="zh-CN" sz="1600" b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600" b="0" i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b="0" i="0" smtClean="0">
                                    <a:latin typeface="Cambria Math" panose="02040503050406030204" pitchFamily="18" charset="0"/>
                                  </a:rPr>
                                  <m:t>80.8</m:t>
                                </m:r>
                              </m:e>
                              <m:sup>
                                <m:r>
                                  <a:rPr lang="en-US" altLang="zh-CN" sz="16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1600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altLang="zh-CN" sz="1600" b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1600" b="0" i="0" smtClean="0">
                                            <a:latin typeface="Cambria Math" panose="02040503050406030204" pitchFamily="18" charset="0"/>
                                          </a:rPr>
                                          <m:t>99.1</m:t>
                                        </m:r>
                                      </m:num>
                                      <m:den>
                                        <m:r>
                                          <a:rPr lang="en-US" altLang="zh-CN" sz="1600" b="0" i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altLang="zh-CN" sz="16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=63.8 </m:t>
                        </m:r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ps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94733B99-1FA1-8FCC-F1EF-DAEBDAFAAD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6315" y="3267556"/>
                  <a:ext cx="3478232" cy="316311"/>
                </a:xfrm>
                <a:prstGeom prst="rect">
                  <a:avLst/>
                </a:prstGeom>
                <a:blipFill>
                  <a:blip r:embed="rId4"/>
                  <a:stretch>
                    <a:fillRect l="-1610" t="-112245" r="-4225" b="-20408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946946E-9090-C854-72D0-70110B42A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64105" y="3683882"/>
              <a:ext cx="4159771" cy="2721269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C9FDEF47-6E12-8551-938B-C40F23055BFE}"/>
                    </a:ext>
                  </a:extLst>
                </p:cNvPr>
                <p:cNvSpPr txBox="1"/>
                <p:nvPr/>
              </p:nvSpPr>
              <p:spPr>
                <a:xfrm>
                  <a:off x="1806314" y="6405151"/>
                  <a:ext cx="3478232" cy="3163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altLang="zh-CN" sz="1600" b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600" b="0" i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b="0" i="0" smtClean="0">
                                    <a:latin typeface="Cambria Math" panose="02040503050406030204" pitchFamily="18" charset="0"/>
                                  </a:rPr>
                                  <m:t>94.7</m:t>
                                </m:r>
                              </m:e>
                              <m:sup>
                                <m:r>
                                  <a:rPr lang="en-US" altLang="zh-CN" sz="16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1600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altLang="zh-CN" sz="1600" b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1600" b="0" i="0" smtClean="0">
                                            <a:latin typeface="Cambria Math" panose="02040503050406030204" pitchFamily="18" charset="0"/>
                                          </a:rPr>
                                          <m:t>99.1</m:t>
                                        </m:r>
                                      </m:num>
                                      <m:den>
                                        <m:r>
                                          <a:rPr lang="en-US" altLang="zh-CN" sz="1600" b="0" i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altLang="zh-CN" sz="16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=80.7 </m:t>
                        </m:r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ps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C9FDEF47-6E12-8551-938B-C40F23055B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6314" y="6405151"/>
                  <a:ext cx="3478232" cy="316311"/>
                </a:xfrm>
                <a:prstGeom prst="rect">
                  <a:avLst/>
                </a:prstGeom>
                <a:blipFill>
                  <a:blip r:embed="rId6"/>
                  <a:stretch>
                    <a:fillRect l="-1610" t="-112245" r="-4225" b="-20408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2466D86D-7362-CF69-3A7A-71881ED08CCC}"/>
                </a:ext>
              </a:extLst>
            </p:cNvPr>
            <p:cNvSpPr txBox="1"/>
            <p:nvPr/>
          </p:nvSpPr>
          <p:spPr>
            <a:xfrm>
              <a:off x="2027419" y="1055052"/>
              <a:ext cx="1416571" cy="391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SCN3 – T0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8D360B03-8151-97E0-F19F-AC1F88C253E4}"/>
                </a:ext>
              </a:extLst>
            </p:cNvPr>
            <p:cNvSpPr txBox="1"/>
            <p:nvPr/>
          </p:nvSpPr>
          <p:spPr>
            <a:xfrm>
              <a:off x="2027419" y="4325406"/>
              <a:ext cx="1416571" cy="391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SCN4– T0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00C6316-CFC5-143D-4757-B8625A30075A}"/>
              </a:ext>
            </a:extLst>
          </p:cNvPr>
          <p:cNvGrpSpPr/>
          <p:nvPr/>
        </p:nvGrpSpPr>
        <p:grpSpPr>
          <a:xfrm>
            <a:off x="0" y="546953"/>
            <a:ext cx="4122300" cy="2815974"/>
            <a:chOff x="5337614" y="1123674"/>
            <a:chExt cx="7225443" cy="3636924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D7AB9485-27AA-45CA-51FC-924CA5720231}"/>
                </a:ext>
              </a:extLst>
            </p:cNvPr>
            <p:cNvSpPr/>
            <p:nvPr/>
          </p:nvSpPr>
          <p:spPr>
            <a:xfrm>
              <a:off x="6997911" y="1409382"/>
              <a:ext cx="3635115" cy="35227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CA0C3257-B917-36B5-C586-0FA6EBD71248}"/>
                </a:ext>
              </a:extLst>
            </p:cNvPr>
            <p:cNvSpPr/>
            <p:nvPr/>
          </p:nvSpPr>
          <p:spPr>
            <a:xfrm>
              <a:off x="6997914" y="1976203"/>
              <a:ext cx="3635115" cy="35226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7FE30F27-F63B-CAE0-A291-5E8EDEC47C47}"/>
                </a:ext>
              </a:extLst>
            </p:cNvPr>
            <p:cNvSpPr/>
            <p:nvPr/>
          </p:nvSpPr>
          <p:spPr>
            <a:xfrm>
              <a:off x="6997911" y="2640979"/>
              <a:ext cx="3635115" cy="35227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70D988E4-6077-1E63-3869-4C36819EC347}"/>
                </a:ext>
              </a:extLst>
            </p:cNvPr>
            <p:cNvSpPr/>
            <p:nvPr/>
          </p:nvSpPr>
          <p:spPr>
            <a:xfrm>
              <a:off x="6997911" y="2989635"/>
              <a:ext cx="3635115" cy="35227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740DC442-B1BB-E31A-E44A-58D64ED3C206}"/>
                </a:ext>
              </a:extLst>
            </p:cNvPr>
            <p:cNvSpPr/>
            <p:nvPr/>
          </p:nvSpPr>
          <p:spPr>
            <a:xfrm>
              <a:off x="6997911" y="3598687"/>
              <a:ext cx="3635115" cy="35227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C9DD78BD-7AE5-A8C5-3AC6-5D8C5251D901}"/>
                </a:ext>
              </a:extLst>
            </p:cNvPr>
            <p:cNvSpPr/>
            <p:nvPr/>
          </p:nvSpPr>
          <p:spPr>
            <a:xfrm>
              <a:off x="6997911" y="4251287"/>
              <a:ext cx="3635115" cy="35227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C88C3646-F7B7-198C-B034-89501210CF81}"/>
                </a:ext>
              </a:extLst>
            </p:cNvPr>
            <p:cNvSpPr/>
            <p:nvPr/>
          </p:nvSpPr>
          <p:spPr>
            <a:xfrm>
              <a:off x="8271260" y="1123674"/>
              <a:ext cx="1576558" cy="28133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Trigger1</a:t>
              </a:r>
              <a:endParaRPr lang="zh-CN" alt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7B4443FC-17EF-ABE9-B281-CF2DBD4C19F6}"/>
                </a:ext>
              </a:extLst>
            </p:cNvPr>
            <p:cNvSpPr/>
            <p:nvPr/>
          </p:nvSpPr>
          <p:spPr>
            <a:xfrm>
              <a:off x="8133169" y="4603083"/>
              <a:ext cx="1804143" cy="15751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Trigger2</a:t>
              </a:r>
              <a:endPara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416720A0-B7FD-1575-A828-777C49D61D83}"/>
                </a:ext>
              </a:extLst>
            </p:cNvPr>
            <p:cNvSpPr txBox="1"/>
            <p:nvPr/>
          </p:nvSpPr>
          <p:spPr>
            <a:xfrm>
              <a:off x="5337614" y="1432709"/>
              <a:ext cx="1805433" cy="357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MPPC_4S3P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DAF71D67-162C-D0C2-B089-4347ECD6BA6D}"/>
                </a:ext>
              </a:extLst>
            </p:cNvPr>
            <p:cNvSpPr txBox="1"/>
            <p:nvPr/>
          </p:nvSpPr>
          <p:spPr>
            <a:xfrm>
              <a:off x="5340518" y="4270440"/>
              <a:ext cx="1805435" cy="357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MPPC_4S3P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0EA7B151-929A-111C-6268-1F6EE21A53D6}"/>
                </a:ext>
              </a:extLst>
            </p:cNvPr>
            <p:cNvSpPr txBox="1"/>
            <p:nvPr/>
          </p:nvSpPr>
          <p:spPr>
            <a:xfrm>
              <a:off x="10667431" y="1347337"/>
              <a:ext cx="1895626" cy="357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MPPC_4S3P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039B5E36-3BBD-FECF-4E2F-4654473B0B1F}"/>
                </a:ext>
              </a:extLst>
            </p:cNvPr>
            <p:cNvSpPr txBox="1"/>
            <p:nvPr/>
          </p:nvSpPr>
          <p:spPr>
            <a:xfrm>
              <a:off x="10667431" y="4237689"/>
              <a:ext cx="1855083" cy="357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MPPC_4S3P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A5E27D2D-1948-9CF2-D31E-3282BE8916B9}"/>
                </a:ext>
              </a:extLst>
            </p:cNvPr>
            <p:cNvSpPr txBox="1"/>
            <p:nvPr/>
          </p:nvSpPr>
          <p:spPr>
            <a:xfrm>
              <a:off x="5337614" y="1912647"/>
              <a:ext cx="1484026" cy="357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MPPC_4S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F1F48131-30B8-A87A-7464-6B58B958755C}"/>
                </a:ext>
              </a:extLst>
            </p:cNvPr>
            <p:cNvSpPr txBox="1"/>
            <p:nvPr/>
          </p:nvSpPr>
          <p:spPr>
            <a:xfrm>
              <a:off x="5337614" y="2615138"/>
              <a:ext cx="1484026" cy="357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MPPC_4S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705105AC-5DEB-4FB6-09A1-206999692294}"/>
                </a:ext>
              </a:extLst>
            </p:cNvPr>
            <p:cNvSpPr txBox="1"/>
            <p:nvPr/>
          </p:nvSpPr>
          <p:spPr>
            <a:xfrm>
              <a:off x="5337614" y="3028922"/>
              <a:ext cx="1484026" cy="357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MPPC_4S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BAB1B739-AEF6-DEA1-FAFC-EBBB95614868}"/>
                </a:ext>
              </a:extLst>
            </p:cNvPr>
            <p:cNvSpPr txBox="1"/>
            <p:nvPr/>
          </p:nvSpPr>
          <p:spPr>
            <a:xfrm>
              <a:off x="5337614" y="3595943"/>
              <a:ext cx="1484026" cy="357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MPPC_4S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31FBB267-8E24-537C-E41B-80B473842A2A}"/>
                </a:ext>
              </a:extLst>
            </p:cNvPr>
            <p:cNvSpPr txBox="1"/>
            <p:nvPr/>
          </p:nvSpPr>
          <p:spPr>
            <a:xfrm>
              <a:off x="10707974" y="1975782"/>
              <a:ext cx="1484026" cy="357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MPPC_4S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CD103537-DF1C-11DE-8A57-FE6C6F70343D}"/>
                </a:ext>
              </a:extLst>
            </p:cNvPr>
            <p:cNvSpPr txBox="1"/>
            <p:nvPr/>
          </p:nvSpPr>
          <p:spPr>
            <a:xfrm>
              <a:off x="10722574" y="2624639"/>
              <a:ext cx="1484026" cy="357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MPPC_4S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40A01BF3-E65E-5E16-CE44-9E67B0C4780C}"/>
                </a:ext>
              </a:extLst>
            </p:cNvPr>
            <p:cNvSpPr txBox="1"/>
            <p:nvPr/>
          </p:nvSpPr>
          <p:spPr>
            <a:xfrm>
              <a:off x="10722574" y="2993249"/>
              <a:ext cx="1484026" cy="357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MPPC_4S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2060265F-4DE5-70BC-DA31-7E5880968936}"/>
                </a:ext>
              </a:extLst>
            </p:cNvPr>
            <p:cNvSpPr txBox="1"/>
            <p:nvPr/>
          </p:nvSpPr>
          <p:spPr>
            <a:xfrm>
              <a:off x="10707974" y="3595942"/>
              <a:ext cx="1484026" cy="357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MPPC_4S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C08B359B-7706-061D-EAB6-26746E3A3A56}"/>
                </a:ext>
              </a:extLst>
            </p:cNvPr>
            <p:cNvSpPr txBox="1"/>
            <p:nvPr/>
          </p:nvSpPr>
          <p:spPr>
            <a:xfrm>
              <a:off x="8305664" y="1351307"/>
              <a:ext cx="1576558" cy="409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SCN.1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6A931193-94E2-75FA-73DC-DCD31A7AEEE9}"/>
                </a:ext>
              </a:extLst>
            </p:cNvPr>
            <p:cNvSpPr txBox="1"/>
            <p:nvPr/>
          </p:nvSpPr>
          <p:spPr>
            <a:xfrm>
              <a:off x="8360755" y="1984947"/>
              <a:ext cx="1576558" cy="450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SCN.2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3AC3BD6D-3A18-668D-12B1-9C1FDF6CB67B}"/>
                </a:ext>
              </a:extLst>
            </p:cNvPr>
            <p:cNvSpPr txBox="1"/>
            <p:nvPr/>
          </p:nvSpPr>
          <p:spPr>
            <a:xfrm>
              <a:off x="8305664" y="2592823"/>
              <a:ext cx="1576558" cy="450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SCN.3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7F06625F-C511-C57B-269F-C1D6E22A08D6}"/>
                </a:ext>
              </a:extLst>
            </p:cNvPr>
            <p:cNvSpPr txBox="1"/>
            <p:nvPr/>
          </p:nvSpPr>
          <p:spPr>
            <a:xfrm>
              <a:off x="8302170" y="2982392"/>
              <a:ext cx="1903436" cy="450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SCN.4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F4B2F51F-74B7-E56E-C06A-41232B500A58}"/>
                </a:ext>
              </a:extLst>
            </p:cNvPr>
            <p:cNvSpPr txBox="1"/>
            <p:nvPr/>
          </p:nvSpPr>
          <p:spPr>
            <a:xfrm>
              <a:off x="8289985" y="3580977"/>
              <a:ext cx="1718099" cy="450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SCN.5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31853358-C3D0-48AD-94A1-EC11EA5790CC}"/>
                </a:ext>
              </a:extLst>
            </p:cNvPr>
            <p:cNvSpPr txBox="1"/>
            <p:nvPr/>
          </p:nvSpPr>
          <p:spPr>
            <a:xfrm>
              <a:off x="8302170" y="4202015"/>
              <a:ext cx="1696153" cy="450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SCN.6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矩形 44">
            <a:extLst>
              <a:ext uri="{FF2B5EF4-FFF2-40B4-BE49-F238E27FC236}">
                <a16:creationId xmlns:a16="http://schemas.microsoft.com/office/drawing/2014/main" id="{33B56157-7595-0949-63E5-9CC0A5D03670}"/>
              </a:ext>
            </a:extLst>
          </p:cNvPr>
          <p:cNvSpPr/>
          <p:nvPr/>
        </p:nvSpPr>
        <p:spPr>
          <a:xfrm>
            <a:off x="3990819" y="469505"/>
            <a:ext cx="3904091" cy="63274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83E07BAB-09CB-B286-CE56-FFD6C2B0E1BB}"/>
              </a:ext>
            </a:extLst>
          </p:cNvPr>
          <p:cNvSpPr txBox="1"/>
          <p:nvPr/>
        </p:nvSpPr>
        <p:spPr>
          <a:xfrm>
            <a:off x="5427051" y="6427583"/>
            <a:ext cx="1195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时间分辨</a:t>
            </a: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564E813C-3F14-91E1-077F-B63AAC7BDD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6255" y="3643353"/>
            <a:ext cx="3687536" cy="2693013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995A680C-CDA8-4952-CCD3-5EA79C3528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4568" y="478881"/>
            <a:ext cx="3772987" cy="2841292"/>
          </a:xfrm>
          <a:prstGeom prst="rect">
            <a:avLst/>
          </a:prstGeom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F575E277-E1A7-CC7A-E8C1-6E24DE87CCA7}"/>
              </a:ext>
            </a:extLst>
          </p:cNvPr>
          <p:cNvSpPr/>
          <p:nvPr/>
        </p:nvSpPr>
        <p:spPr>
          <a:xfrm>
            <a:off x="8219017" y="478881"/>
            <a:ext cx="3904091" cy="63274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7C3C44E0-29F5-3896-E264-EE0D058A1EA8}"/>
              </a:ext>
            </a:extLst>
          </p:cNvPr>
          <p:cNvSpPr txBox="1"/>
          <p:nvPr/>
        </p:nvSpPr>
        <p:spPr>
          <a:xfrm>
            <a:off x="9573192" y="6384844"/>
            <a:ext cx="1195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速度分布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55DB6AAA-9B86-3FC1-5BF0-8558951A5163}"/>
              </a:ext>
            </a:extLst>
          </p:cNvPr>
          <p:cNvSpPr txBox="1"/>
          <p:nvPr/>
        </p:nvSpPr>
        <p:spPr>
          <a:xfrm>
            <a:off x="9850296" y="1978753"/>
            <a:ext cx="1837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每根塑闪所有事例的平均时间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CA977155-F5AB-FA80-8AD6-3015A35DFAF9}"/>
              </a:ext>
            </a:extLst>
          </p:cNvPr>
          <p:cNvSpPr txBox="1"/>
          <p:nvPr/>
        </p:nvSpPr>
        <p:spPr>
          <a:xfrm>
            <a:off x="10494826" y="4598715"/>
            <a:ext cx="1440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每个事例的速度分布</a:t>
            </a:r>
          </a:p>
        </p:txBody>
      </p:sp>
    </p:spTree>
    <p:extLst>
      <p:ext uri="{BB962C8B-B14F-4D97-AF65-F5344CB8AC3E}">
        <p14:creationId xmlns:p14="http://schemas.microsoft.com/office/powerpoint/2010/main" val="3717779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>
            <a:extLst>
              <a:ext uri="{FF2B5EF4-FFF2-40B4-BE49-F238E27FC236}">
                <a16:creationId xmlns:a16="http://schemas.microsoft.com/office/drawing/2014/main" id="{42A914B8-8F91-E38C-BAD2-9339DDC36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058" y="3572790"/>
            <a:ext cx="3668523" cy="2449218"/>
          </a:xfrm>
          <a:prstGeom prst="rect">
            <a:avLst/>
          </a:prstGeom>
        </p:spPr>
      </p:pic>
      <p:pic>
        <p:nvPicPr>
          <p:cNvPr id="99" name="图片 98">
            <a:extLst>
              <a:ext uri="{FF2B5EF4-FFF2-40B4-BE49-F238E27FC236}">
                <a16:creationId xmlns:a16="http://schemas.microsoft.com/office/drawing/2014/main" id="{E84BEFB1-8761-F753-552E-0D5B261AB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058" y="497287"/>
            <a:ext cx="3668523" cy="2565552"/>
          </a:xfrm>
          <a:prstGeom prst="rect">
            <a:avLst/>
          </a:prstGeo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6BCE03FF-3474-32F6-69B1-293F9AFE0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509666"/>
          </a:xfrm>
        </p:spPr>
        <p:txBody>
          <a:bodyPr>
            <a:noAutofit/>
          </a:bodyPr>
          <a:lstStyle/>
          <a:p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宇宙线缪子速度测试（首尾两层）</a:t>
            </a:r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B10D7D9C-B705-B809-02AB-F4B103B849F1}"/>
              </a:ext>
            </a:extLst>
          </p:cNvPr>
          <p:cNvGrpSpPr/>
          <p:nvPr/>
        </p:nvGrpSpPr>
        <p:grpSpPr>
          <a:xfrm>
            <a:off x="0" y="546953"/>
            <a:ext cx="4122300" cy="2815974"/>
            <a:chOff x="5337614" y="1123674"/>
            <a:chExt cx="7225443" cy="3636924"/>
          </a:xfrm>
        </p:grpSpPr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DB41995F-E43C-3BC7-DFF9-9DEAF6B67EFA}"/>
                </a:ext>
              </a:extLst>
            </p:cNvPr>
            <p:cNvSpPr/>
            <p:nvPr/>
          </p:nvSpPr>
          <p:spPr>
            <a:xfrm>
              <a:off x="6997911" y="1409382"/>
              <a:ext cx="3635115" cy="35227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46B51347-F56C-4543-1F1C-B80D2F1D4CB3}"/>
                </a:ext>
              </a:extLst>
            </p:cNvPr>
            <p:cNvSpPr/>
            <p:nvPr/>
          </p:nvSpPr>
          <p:spPr>
            <a:xfrm>
              <a:off x="6997914" y="1976203"/>
              <a:ext cx="3635115" cy="35226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47F3D93A-8C59-6A81-43D8-C44B5E23B785}"/>
                </a:ext>
              </a:extLst>
            </p:cNvPr>
            <p:cNvSpPr/>
            <p:nvPr/>
          </p:nvSpPr>
          <p:spPr>
            <a:xfrm>
              <a:off x="6997911" y="2640979"/>
              <a:ext cx="3635115" cy="35227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168B61EA-35BB-C51A-34C4-CC550508837A}"/>
                </a:ext>
              </a:extLst>
            </p:cNvPr>
            <p:cNvSpPr/>
            <p:nvPr/>
          </p:nvSpPr>
          <p:spPr>
            <a:xfrm>
              <a:off x="6997911" y="2989635"/>
              <a:ext cx="3635115" cy="35227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5AD18FF8-DB4F-CC47-098E-07BA4047026B}"/>
                </a:ext>
              </a:extLst>
            </p:cNvPr>
            <p:cNvSpPr/>
            <p:nvPr/>
          </p:nvSpPr>
          <p:spPr>
            <a:xfrm>
              <a:off x="6997911" y="3598687"/>
              <a:ext cx="3635115" cy="35227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4A4FE65D-8116-4C6B-1946-38BF7D4A0225}"/>
                </a:ext>
              </a:extLst>
            </p:cNvPr>
            <p:cNvSpPr/>
            <p:nvPr/>
          </p:nvSpPr>
          <p:spPr>
            <a:xfrm>
              <a:off x="6997911" y="4251287"/>
              <a:ext cx="3635115" cy="35227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38744FCB-EF05-BDB0-83B3-9990F7D33234}"/>
                </a:ext>
              </a:extLst>
            </p:cNvPr>
            <p:cNvSpPr/>
            <p:nvPr/>
          </p:nvSpPr>
          <p:spPr>
            <a:xfrm>
              <a:off x="8271260" y="1123674"/>
              <a:ext cx="1576558" cy="28133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Trigger1</a:t>
              </a:r>
              <a:endParaRPr lang="zh-CN" alt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F7794065-EEBC-A955-43BF-11BEB898484D}"/>
                </a:ext>
              </a:extLst>
            </p:cNvPr>
            <p:cNvSpPr/>
            <p:nvPr/>
          </p:nvSpPr>
          <p:spPr>
            <a:xfrm>
              <a:off x="8133169" y="4603083"/>
              <a:ext cx="1804143" cy="15751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Trigger2</a:t>
              </a:r>
              <a:endPara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0BC80680-86A5-D190-1DF3-8CC6472ECC9C}"/>
                </a:ext>
              </a:extLst>
            </p:cNvPr>
            <p:cNvSpPr txBox="1"/>
            <p:nvPr/>
          </p:nvSpPr>
          <p:spPr>
            <a:xfrm>
              <a:off x="5337614" y="1432709"/>
              <a:ext cx="1805433" cy="357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MPPC_4S3P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7A758539-6D65-3C00-B60C-1607D7AF1AED}"/>
                </a:ext>
              </a:extLst>
            </p:cNvPr>
            <p:cNvSpPr txBox="1"/>
            <p:nvPr/>
          </p:nvSpPr>
          <p:spPr>
            <a:xfrm>
              <a:off x="5340518" y="4270440"/>
              <a:ext cx="1805435" cy="357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MPPC_4S3P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59BC5BF2-0ECD-B6AF-7E8C-09F2EE7D69C2}"/>
                </a:ext>
              </a:extLst>
            </p:cNvPr>
            <p:cNvSpPr txBox="1"/>
            <p:nvPr/>
          </p:nvSpPr>
          <p:spPr>
            <a:xfrm>
              <a:off x="10667431" y="1347337"/>
              <a:ext cx="1895626" cy="357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MPPC_4S3P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E624EFF7-E917-9DE5-C0F5-FC5C1C07D0B6}"/>
                </a:ext>
              </a:extLst>
            </p:cNvPr>
            <p:cNvSpPr txBox="1"/>
            <p:nvPr/>
          </p:nvSpPr>
          <p:spPr>
            <a:xfrm>
              <a:off x="10667431" y="4237689"/>
              <a:ext cx="1855083" cy="357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MPPC_4S3P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79BD1F83-71DC-6323-553E-A5C558D45854}"/>
                </a:ext>
              </a:extLst>
            </p:cNvPr>
            <p:cNvSpPr txBox="1"/>
            <p:nvPr/>
          </p:nvSpPr>
          <p:spPr>
            <a:xfrm>
              <a:off x="5337614" y="1912647"/>
              <a:ext cx="1484026" cy="357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MPPC_4S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A423D767-83F3-9A98-8AF4-A1D86026EF38}"/>
                </a:ext>
              </a:extLst>
            </p:cNvPr>
            <p:cNvSpPr txBox="1"/>
            <p:nvPr/>
          </p:nvSpPr>
          <p:spPr>
            <a:xfrm>
              <a:off x="5337614" y="2615138"/>
              <a:ext cx="1484026" cy="357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MPPC_4S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281176CC-8F07-323F-12AA-4A0BA4C82C34}"/>
                </a:ext>
              </a:extLst>
            </p:cNvPr>
            <p:cNvSpPr txBox="1"/>
            <p:nvPr/>
          </p:nvSpPr>
          <p:spPr>
            <a:xfrm>
              <a:off x="5337614" y="3028922"/>
              <a:ext cx="1484026" cy="357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MPPC_4S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300F3462-4BA9-4E29-D35A-63861A606EA8}"/>
                </a:ext>
              </a:extLst>
            </p:cNvPr>
            <p:cNvSpPr txBox="1"/>
            <p:nvPr/>
          </p:nvSpPr>
          <p:spPr>
            <a:xfrm>
              <a:off x="5337614" y="3595943"/>
              <a:ext cx="1484026" cy="357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MPPC_4S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E8B2E158-C62B-C3A2-F2C3-1556194F6FC2}"/>
                </a:ext>
              </a:extLst>
            </p:cNvPr>
            <p:cNvSpPr txBox="1"/>
            <p:nvPr/>
          </p:nvSpPr>
          <p:spPr>
            <a:xfrm>
              <a:off x="10707974" y="1975782"/>
              <a:ext cx="1484026" cy="357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MPPC_4S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文本框 76">
              <a:extLst>
                <a:ext uri="{FF2B5EF4-FFF2-40B4-BE49-F238E27FC236}">
                  <a16:creationId xmlns:a16="http://schemas.microsoft.com/office/drawing/2014/main" id="{5C4B17C4-649C-7A3C-14C6-C8B3C53761DA}"/>
                </a:ext>
              </a:extLst>
            </p:cNvPr>
            <p:cNvSpPr txBox="1"/>
            <p:nvPr/>
          </p:nvSpPr>
          <p:spPr>
            <a:xfrm>
              <a:off x="10722574" y="2624639"/>
              <a:ext cx="1484026" cy="357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MPPC_4S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7F7A9A52-4FDE-1F20-C6FF-5620C71E4DA5}"/>
                </a:ext>
              </a:extLst>
            </p:cNvPr>
            <p:cNvSpPr txBox="1"/>
            <p:nvPr/>
          </p:nvSpPr>
          <p:spPr>
            <a:xfrm>
              <a:off x="10722574" y="2993249"/>
              <a:ext cx="1484026" cy="357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MPPC_4S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文本框 78">
              <a:extLst>
                <a:ext uri="{FF2B5EF4-FFF2-40B4-BE49-F238E27FC236}">
                  <a16:creationId xmlns:a16="http://schemas.microsoft.com/office/drawing/2014/main" id="{84155B13-DA43-F14C-2D4D-2AD4B6C9F892}"/>
                </a:ext>
              </a:extLst>
            </p:cNvPr>
            <p:cNvSpPr txBox="1"/>
            <p:nvPr/>
          </p:nvSpPr>
          <p:spPr>
            <a:xfrm>
              <a:off x="10707974" y="3595942"/>
              <a:ext cx="1484026" cy="357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MPPC_4S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0859EFB0-333F-34AE-2150-38A6E5E96A66}"/>
                </a:ext>
              </a:extLst>
            </p:cNvPr>
            <p:cNvSpPr txBox="1"/>
            <p:nvPr/>
          </p:nvSpPr>
          <p:spPr>
            <a:xfrm>
              <a:off x="8305664" y="1351307"/>
              <a:ext cx="1576558" cy="409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SCN.1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id="{6EB636B0-8529-21FA-9EC1-A7AF62122F34}"/>
                </a:ext>
              </a:extLst>
            </p:cNvPr>
            <p:cNvSpPr txBox="1"/>
            <p:nvPr/>
          </p:nvSpPr>
          <p:spPr>
            <a:xfrm>
              <a:off x="8360755" y="1984947"/>
              <a:ext cx="1576558" cy="450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SCN.2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E3139F2F-952C-0323-3987-AD60CEA5E45D}"/>
                </a:ext>
              </a:extLst>
            </p:cNvPr>
            <p:cNvSpPr txBox="1"/>
            <p:nvPr/>
          </p:nvSpPr>
          <p:spPr>
            <a:xfrm>
              <a:off x="8305664" y="2592823"/>
              <a:ext cx="1576558" cy="450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SCN.3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文本框 82">
              <a:extLst>
                <a:ext uri="{FF2B5EF4-FFF2-40B4-BE49-F238E27FC236}">
                  <a16:creationId xmlns:a16="http://schemas.microsoft.com/office/drawing/2014/main" id="{8AF2B661-B721-C275-D401-E7169EAEC19F}"/>
                </a:ext>
              </a:extLst>
            </p:cNvPr>
            <p:cNvSpPr txBox="1"/>
            <p:nvPr/>
          </p:nvSpPr>
          <p:spPr>
            <a:xfrm>
              <a:off x="8302170" y="2982392"/>
              <a:ext cx="1903436" cy="450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SCN.4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6A30F301-79F4-C1E8-1B52-6CC6632D679C}"/>
                </a:ext>
              </a:extLst>
            </p:cNvPr>
            <p:cNvSpPr txBox="1"/>
            <p:nvPr/>
          </p:nvSpPr>
          <p:spPr>
            <a:xfrm>
              <a:off x="8289985" y="3580977"/>
              <a:ext cx="1718099" cy="450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SCN.5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C197B799-61CD-A7B5-BE75-C07DB7942FFF}"/>
                </a:ext>
              </a:extLst>
            </p:cNvPr>
            <p:cNvSpPr txBox="1"/>
            <p:nvPr/>
          </p:nvSpPr>
          <p:spPr>
            <a:xfrm>
              <a:off x="8302170" y="4202015"/>
              <a:ext cx="1696153" cy="450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SCN.6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7" name="图片 86">
            <a:extLst>
              <a:ext uri="{FF2B5EF4-FFF2-40B4-BE49-F238E27FC236}">
                <a16:creationId xmlns:a16="http://schemas.microsoft.com/office/drawing/2014/main" id="{B8B0911F-81CB-4D4A-6414-96935BE36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81" y="3662528"/>
            <a:ext cx="3747322" cy="2772139"/>
          </a:xfrm>
          <a:prstGeom prst="rect">
            <a:avLst/>
          </a:prstGeom>
        </p:spPr>
      </p:pic>
      <p:sp>
        <p:nvSpPr>
          <p:cNvPr id="88" name="文本框 87">
            <a:extLst>
              <a:ext uri="{FF2B5EF4-FFF2-40B4-BE49-F238E27FC236}">
                <a16:creationId xmlns:a16="http://schemas.microsoft.com/office/drawing/2014/main" id="{53ED1FF9-7EF0-3949-E0BB-8F3A6F99F6A1}"/>
              </a:ext>
            </a:extLst>
          </p:cNvPr>
          <p:cNvSpPr txBox="1"/>
          <p:nvPr/>
        </p:nvSpPr>
        <p:spPr>
          <a:xfrm>
            <a:off x="846675" y="4428067"/>
            <a:ext cx="102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46329D79-306E-44B9-A7D2-BC606FFDB56A}"/>
              </a:ext>
            </a:extLst>
          </p:cNvPr>
          <p:cNvGrpSpPr/>
          <p:nvPr/>
        </p:nvGrpSpPr>
        <p:grpSpPr>
          <a:xfrm>
            <a:off x="4511956" y="997128"/>
            <a:ext cx="3289299" cy="5308571"/>
            <a:chOff x="1806314" y="1089695"/>
            <a:chExt cx="3780972" cy="563176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1" name="文本框 90">
                  <a:extLst>
                    <a:ext uri="{FF2B5EF4-FFF2-40B4-BE49-F238E27FC236}">
                      <a16:creationId xmlns:a16="http://schemas.microsoft.com/office/drawing/2014/main" id="{91C1A168-BE35-D847-841A-E28C169D2AE5}"/>
                    </a:ext>
                  </a:extLst>
                </p:cNvPr>
                <p:cNvSpPr txBox="1"/>
                <p:nvPr/>
              </p:nvSpPr>
              <p:spPr>
                <a:xfrm>
                  <a:off x="1806315" y="3267556"/>
                  <a:ext cx="3780971" cy="3163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altLang="zh-CN" sz="1600" b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600" b="0" i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b="0" i="0" smtClean="0">
                                    <a:latin typeface="Cambria Math" panose="02040503050406030204" pitchFamily="18" charset="0"/>
                                  </a:rPr>
                                  <m:t>76.0</m:t>
                                </m:r>
                              </m:e>
                              <m:sup>
                                <m:r>
                                  <a:rPr lang="en-US" altLang="zh-CN" sz="16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1600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altLang="zh-CN" sz="1600" b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1600" b="0" i="0" smtClean="0">
                                            <a:latin typeface="Cambria Math" panose="02040503050406030204" pitchFamily="18" charset="0"/>
                                          </a:rPr>
                                          <m:t>109.9</m:t>
                                        </m:r>
                                      </m:num>
                                      <m:den>
                                        <m:r>
                                          <a:rPr lang="en-US" altLang="zh-CN" sz="1600" b="0" i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altLang="zh-CN" sz="16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=52.5 </m:t>
                        </m:r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ps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>
            <p:sp>
              <p:nvSpPr>
                <p:cNvPr id="91" name="文本框 90">
                  <a:extLst>
                    <a:ext uri="{FF2B5EF4-FFF2-40B4-BE49-F238E27FC236}">
                      <a16:creationId xmlns:a16="http://schemas.microsoft.com/office/drawing/2014/main" id="{91C1A168-BE35-D847-841A-E28C169D2A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6315" y="3267556"/>
                  <a:ext cx="3780971" cy="316311"/>
                </a:xfrm>
                <a:prstGeom prst="rect">
                  <a:avLst/>
                </a:prstGeom>
                <a:blipFill>
                  <a:blip r:embed="rId5"/>
                  <a:stretch>
                    <a:fillRect l="-185" t="-112245" r="-556" b="-20408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3" name="文本框 92">
                  <a:extLst>
                    <a:ext uri="{FF2B5EF4-FFF2-40B4-BE49-F238E27FC236}">
                      <a16:creationId xmlns:a16="http://schemas.microsoft.com/office/drawing/2014/main" id="{71DE4DE2-2543-D5CB-D689-B25281F51D7D}"/>
                    </a:ext>
                  </a:extLst>
                </p:cNvPr>
                <p:cNvSpPr txBox="1"/>
                <p:nvPr/>
              </p:nvSpPr>
              <p:spPr>
                <a:xfrm>
                  <a:off x="1806314" y="6405151"/>
                  <a:ext cx="3780971" cy="3163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altLang="zh-CN" sz="1600" b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600" b="0" i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b="0" i="0" smtClean="0">
                                    <a:latin typeface="Cambria Math" panose="02040503050406030204" pitchFamily="18" charset="0"/>
                                  </a:rPr>
                                  <m:t>80.5</m:t>
                                </m:r>
                              </m:e>
                              <m:sup>
                                <m:r>
                                  <a:rPr lang="en-US" altLang="zh-CN" sz="16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1600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altLang="zh-CN" sz="1600" b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1600" b="0" i="0" smtClean="0">
                                            <a:latin typeface="Cambria Math" panose="02040503050406030204" pitchFamily="18" charset="0"/>
                                          </a:rPr>
                                          <m:t>109.9</m:t>
                                        </m:r>
                                      </m:num>
                                      <m:den>
                                        <m:r>
                                          <a:rPr lang="en-US" altLang="zh-CN" sz="1600" b="0" i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altLang="zh-CN" sz="16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=58.8 </m:t>
                        </m:r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ps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>
            <p:sp>
              <p:nvSpPr>
                <p:cNvPr id="93" name="文本框 92">
                  <a:extLst>
                    <a:ext uri="{FF2B5EF4-FFF2-40B4-BE49-F238E27FC236}">
                      <a16:creationId xmlns:a16="http://schemas.microsoft.com/office/drawing/2014/main" id="{71DE4DE2-2543-D5CB-D689-B25281F51D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6314" y="6405151"/>
                  <a:ext cx="3780971" cy="316311"/>
                </a:xfrm>
                <a:prstGeom prst="rect">
                  <a:avLst/>
                </a:prstGeom>
                <a:blipFill>
                  <a:blip r:embed="rId6"/>
                  <a:stretch>
                    <a:fillRect l="-185" t="-112245" r="-556" b="-20408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id="{A2303CA4-A3D4-FA8E-02D9-04FCC3248CBE}"/>
                </a:ext>
              </a:extLst>
            </p:cNvPr>
            <p:cNvSpPr txBox="1"/>
            <p:nvPr/>
          </p:nvSpPr>
          <p:spPr>
            <a:xfrm>
              <a:off x="1833985" y="1089695"/>
              <a:ext cx="1416570" cy="391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SCN1 – T0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文本框 94">
              <a:extLst>
                <a:ext uri="{FF2B5EF4-FFF2-40B4-BE49-F238E27FC236}">
                  <a16:creationId xmlns:a16="http://schemas.microsoft.com/office/drawing/2014/main" id="{72D49406-85F0-CD5E-4269-64656CE89FAC}"/>
                </a:ext>
              </a:extLst>
            </p:cNvPr>
            <p:cNvSpPr txBox="1"/>
            <p:nvPr/>
          </p:nvSpPr>
          <p:spPr>
            <a:xfrm>
              <a:off x="2027419" y="4325406"/>
              <a:ext cx="1416571" cy="391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SCN4– T0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6" name="矩形 95">
            <a:extLst>
              <a:ext uri="{FF2B5EF4-FFF2-40B4-BE49-F238E27FC236}">
                <a16:creationId xmlns:a16="http://schemas.microsoft.com/office/drawing/2014/main" id="{4C3D0BE9-9FFB-FD3C-431C-6C26BC2710F1}"/>
              </a:ext>
            </a:extLst>
          </p:cNvPr>
          <p:cNvSpPr/>
          <p:nvPr/>
        </p:nvSpPr>
        <p:spPr>
          <a:xfrm>
            <a:off x="3990819" y="469505"/>
            <a:ext cx="3904091" cy="63274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B43C569E-03F7-7DF4-FC03-51A18245DE54}"/>
              </a:ext>
            </a:extLst>
          </p:cNvPr>
          <p:cNvSpPr txBox="1"/>
          <p:nvPr/>
        </p:nvSpPr>
        <p:spPr>
          <a:xfrm>
            <a:off x="5427051" y="6427583"/>
            <a:ext cx="1195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时间分辨</a:t>
            </a:r>
          </a:p>
        </p:txBody>
      </p:sp>
      <p:pic>
        <p:nvPicPr>
          <p:cNvPr id="103" name="图片 102">
            <a:extLst>
              <a:ext uri="{FF2B5EF4-FFF2-40B4-BE49-F238E27FC236}">
                <a16:creationId xmlns:a16="http://schemas.microsoft.com/office/drawing/2014/main" id="{EB72018D-404D-1A7A-7818-E02D39C619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5126" y="1593240"/>
            <a:ext cx="4104238" cy="3057339"/>
          </a:xfrm>
          <a:prstGeom prst="rect">
            <a:avLst/>
          </a:prstGeom>
        </p:spPr>
      </p:pic>
      <p:sp>
        <p:nvSpPr>
          <p:cNvPr id="104" name="文本框 103">
            <a:extLst>
              <a:ext uri="{FF2B5EF4-FFF2-40B4-BE49-F238E27FC236}">
                <a16:creationId xmlns:a16="http://schemas.microsoft.com/office/drawing/2014/main" id="{83ED47F8-087A-3860-8695-CE55D21831DD}"/>
              </a:ext>
            </a:extLst>
          </p:cNvPr>
          <p:cNvSpPr txBox="1"/>
          <p:nvPr/>
        </p:nvSpPr>
        <p:spPr>
          <a:xfrm>
            <a:off x="9429376" y="4647983"/>
            <a:ext cx="1195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速度分布</a:t>
            </a:r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9ED69FC1-23F6-2205-E4C5-820010F41BA2}"/>
              </a:ext>
            </a:extLst>
          </p:cNvPr>
          <p:cNvSpPr txBox="1"/>
          <p:nvPr/>
        </p:nvSpPr>
        <p:spPr>
          <a:xfrm>
            <a:off x="10319051" y="2937244"/>
            <a:ext cx="1440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每个事例的速度分布</a:t>
            </a:r>
          </a:p>
        </p:txBody>
      </p:sp>
    </p:spTree>
    <p:extLst>
      <p:ext uri="{BB962C8B-B14F-4D97-AF65-F5344CB8AC3E}">
        <p14:creationId xmlns:p14="http://schemas.microsoft.com/office/powerpoint/2010/main" val="629053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0DBA8023-64B7-AA1D-7347-821A3B7D4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509666"/>
          </a:xfrm>
        </p:spPr>
        <p:txBody>
          <a:bodyPr>
            <a:noAutofit/>
          </a:bodyPr>
          <a:lstStyle/>
          <a:p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宇宙线缪子速度测试（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total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443B3138-83B7-A95C-13F0-F51D4EA59DC6}"/>
              </a:ext>
            </a:extLst>
          </p:cNvPr>
          <p:cNvGrpSpPr/>
          <p:nvPr/>
        </p:nvGrpSpPr>
        <p:grpSpPr>
          <a:xfrm>
            <a:off x="728649" y="546953"/>
            <a:ext cx="4122300" cy="2882047"/>
            <a:chOff x="5337614" y="1123674"/>
            <a:chExt cx="7225443" cy="3636924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CCE45423-8FA1-5D93-9394-8F6594752ECB}"/>
                </a:ext>
              </a:extLst>
            </p:cNvPr>
            <p:cNvSpPr/>
            <p:nvPr/>
          </p:nvSpPr>
          <p:spPr>
            <a:xfrm>
              <a:off x="6997911" y="1409382"/>
              <a:ext cx="3635115" cy="35227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5AD5516-DB61-DDF3-406C-45FD6B8974DC}"/>
                </a:ext>
              </a:extLst>
            </p:cNvPr>
            <p:cNvSpPr/>
            <p:nvPr/>
          </p:nvSpPr>
          <p:spPr>
            <a:xfrm>
              <a:off x="6997914" y="1976203"/>
              <a:ext cx="3635115" cy="35226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25311C9-CEE6-25A9-60D4-9FD9C897DE89}"/>
                </a:ext>
              </a:extLst>
            </p:cNvPr>
            <p:cNvSpPr/>
            <p:nvPr/>
          </p:nvSpPr>
          <p:spPr>
            <a:xfrm>
              <a:off x="6997911" y="2640979"/>
              <a:ext cx="3635115" cy="35227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3766D64-CF01-E3C0-D395-287CDAC0A409}"/>
                </a:ext>
              </a:extLst>
            </p:cNvPr>
            <p:cNvSpPr/>
            <p:nvPr/>
          </p:nvSpPr>
          <p:spPr>
            <a:xfrm>
              <a:off x="6997911" y="2989635"/>
              <a:ext cx="3635115" cy="35227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5EA5196A-D856-AD74-CD07-B14B48D16841}"/>
                </a:ext>
              </a:extLst>
            </p:cNvPr>
            <p:cNvSpPr/>
            <p:nvPr/>
          </p:nvSpPr>
          <p:spPr>
            <a:xfrm>
              <a:off x="6997911" y="3598687"/>
              <a:ext cx="3635115" cy="35227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8BE827E-C922-86F7-6FAA-E22DAAF455AF}"/>
                </a:ext>
              </a:extLst>
            </p:cNvPr>
            <p:cNvSpPr/>
            <p:nvPr/>
          </p:nvSpPr>
          <p:spPr>
            <a:xfrm>
              <a:off x="6997911" y="4251287"/>
              <a:ext cx="3635115" cy="35227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3B54504-D85B-9A13-DF7F-223CF3710D7D}"/>
                </a:ext>
              </a:extLst>
            </p:cNvPr>
            <p:cNvSpPr/>
            <p:nvPr/>
          </p:nvSpPr>
          <p:spPr>
            <a:xfrm>
              <a:off x="8271260" y="1123674"/>
              <a:ext cx="1576558" cy="28133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Trigger1</a:t>
              </a:r>
              <a:endParaRPr lang="zh-CN" alt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D4B74A20-97C5-95E0-EDC2-4429FA827BDA}"/>
                </a:ext>
              </a:extLst>
            </p:cNvPr>
            <p:cNvSpPr/>
            <p:nvPr/>
          </p:nvSpPr>
          <p:spPr>
            <a:xfrm>
              <a:off x="8133169" y="4603083"/>
              <a:ext cx="1804143" cy="15751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Trigger2</a:t>
              </a:r>
              <a:endPara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92C910DA-D9AE-135C-15AC-85AF912CCFDC}"/>
                </a:ext>
              </a:extLst>
            </p:cNvPr>
            <p:cNvSpPr txBox="1"/>
            <p:nvPr/>
          </p:nvSpPr>
          <p:spPr>
            <a:xfrm>
              <a:off x="5337614" y="1432709"/>
              <a:ext cx="1805433" cy="357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MPPC_4S3P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E9EC6052-D273-DD2E-AA68-1DFBD7762825}"/>
                </a:ext>
              </a:extLst>
            </p:cNvPr>
            <p:cNvSpPr txBox="1"/>
            <p:nvPr/>
          </p:nvSpPr>
          <p:spPr>
            <a:xfrm>
              <a:off x="5340518" y="4270440"/>
              <a:ext cx="1805435" cy="357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MPPC_4S3P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8157C85E-A46F-457F-8642-CD3D033BA2D3}"/>
                </a:ext>
              </a:extLst>
            </p:cNvPr>
            <p:cNvSpPr txBox="1"/>
            <p:nvPr/>
          </p:nvSpPr>
          <p:spPr>
            <a:xfrm>
              <a:off x="10667431" y="1347337"/>
              <a:ext cx="1895626" cy="357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MPPC_4S3P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D4D483D-7F20-FF0A-E1FA-7D34F52B5CF2}"/>
                </a:ext>
              </a:extLst>
            </p:cNvPr>
            <p:cNvSpPr txBox="1"/>
            <p:nvPr/>
          </p:nvSpPr>
          <p:spPr>
            <a:xfrm>
              <a:off x="10667431" y="4237689"/>
              <a:ext cx="1855083" cy="357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MPPC_4S3P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87D55225-2DC1-8D63-7FF9-42A56F8476B3}"/>
                </a:ext>
              </a:extLst>
            </p:cNvPr>
            <p:cNvSpPr txBox="1"/>
            <p:nvPr/>
          </p:nvSpPr>
          <p:spPr>
            <a:xfrm>
              <a:off x="5337614" y="1912647"/>
              <a:ext cx="1484026" cy="357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MPPC_4S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33D37A16-E37C-76FC-F20C-ED7A4A472109}"/>
                </a:ext>
              </a:extLst>
            </p:cNvPr>
            <p:cNvSpPr txBox="1"/>
            <p:nvPr/>
          </p:nvSpPr>
          <p:spPr>
            <a:xfrm>
              <a:off x="5337614" y="2615138"/>
              <a:ext cx="1484026" cy="357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MPPC_4S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0FFBFCC4-9D96-1D52-E5DB-EFE46688EC66}"/>
                </a:ext>
              </a:extLst>
            </p:cNvPr>
            <p:cNvSpPr txBox="1"/>
            <p:nvPr/>
          </p:nvSpPr>
          <p:spPr>
            <a:xfrm>
              <a:off x="5337614" y="3028922"/>
              <a:ext cx="1484026" cy="357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MPPC_4S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B1325456-C37E-93BF-F30B-B59C2C94D6BB}"/>
                </a:ext>
              </a:extLst>
            </p:cNvPr>
            <p:cNvSpPr txBox="1"/>
            <p:nvPr/>
          </p:nvSpPr>
          <p:spPr>
            <a:xfrm>
              <a:off x="5337614" y="3595943"/>
              <a:ext cx="1484026" cy="357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MPPC_4S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699CE57D-9835-E35C-ABF3-F356769B46A7}"/>
                </a:ext>
              </a:extLst>
            </p:cNvPr>
            <p:cNvSpPr txBox="1"/>
            <p:nvPr/>
          </p:nvSpPr>
          <p:spPr>
            <a:xfrm>
              <a:off x="10707974" y="1975782"/>
              <a:ext cx="1484026" cy="357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MPPC_4S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9CF6BCF2-A454-A725-CDDC-EBEBF379107E}"/>
                </a:ext>
              </a:extLst>
            </p:cNvPr>
            <p:cNvSpPr txBox="1"/>
            <p:nvPr/>
          </p:nvSpPr>
          <p:spPr>
            <a:xfrm>
              <a:off x="10722574" y="2624639"/>
              <a:ext cx="1484026" cy="357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MPPC_4S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C9066363-0634-43F8-AC56-6823A9005685}"/>
                </a:ext>
              </a:extLst>
            </p:cNvPr>
            <p:cNvSpPr txBox="1"/>
            <p:nvPr/>
          </p:nvSpPr>
          <p:spPr>
            <a:xfrm>
              <a:off x="10722574" y="2993249"/>
              <a:ext cx="1484026" cy="357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MPPC_4S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0C9E805F-1483-476D-4EEE-6BB51FE1AC4A}"/>
                </a:ext>
              </a:extLst>
            </p:cNvPr>
            <p:cNvSpPr txBox="1"/>
            <p:nvPr/>
          </p:nvSpPr>
          <p:spPr>
            <a:xfrm>
              <a:off x="10707974" y="3595942"/>
              <a:ext cx="1484026" cy="357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MPPC_4S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28D29909-8A00-F521-6BDA-86C235E04ACF}"/>
                </a:ext>
              </a:extLst>
            </p:cNvPr>
            <p:cNvSpPr txBox="1"/>
            <p:nvPr/>
          </p:nvSpPr>
          <p:spPr>
            <a:xfrm>
              <a:off x="8305664" y="1351307"/>
              <a:ext cx="1576558" cy="409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SCN.1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BF89FF59-3B46-5504-2CD3-304B07E7EAC3}"/>
                </a:ext>
              </a:extLst>
            </p:cNvPr>
            <p:cNvSpPr txBox="1"/>
            <p:nvPr/>
          </p:nvSpPr>
          <p:spPr>
            <a:xfrm>
              <a:off x="8360755" y="1984947"/>
              <a:ext cx="1576558" cy="450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SCN.2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44B63D6D-B618-6D92-F1D0-2B4A9B2C043C}"/>
                </a:ext>
              </a:extLst>
            </p:cNvPr>
            <p:cNvSpPr txBox="1"/>
            <p:nvPr/>
          </p:nvSpPr>
          <p:spPr>
            <a:xfrm>
              <a:off x="8305664" y="2592823"/>
              <a:ext cx="1576558" cy="450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SCN.3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9339C6B1-5642-FF3D-9D9E-4AA54DCB6443}"/>
                </a:ext>
              </a:extLst>
            </p:cNvPr>
            <p:cNvSpPr txBox="1"/>
            <p:nvPr/>
          </p:nvSpPr>
          <p:spPr>
            <a:xfrm>
              <a:off x="8302170" y="2982392"/>
              <a:ext cx="1903436" cy="450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SCN.4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E0561E36-7A04-ECC8-CC0A-B9C95C57CA9D}"/>
                </a:ext>
              </a:extLst>
            </p:cNvPr>
            <p:cNvSpPr txBox="1"/>
            <p:nvPr/>
          </p:nvSpPr>
          <p:spPr>
            <a:xfrm>
              <a:off x="8289985" y="3580977"/>
              <a:ext cx="1718099" cy="450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SCN.5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2C767205-5B98-6DC9-E869-3DF19E1151FF}"/>
                </a:ext>
              </a:extLst>
            </p:cNvPr>
            <p:cNvSpPr txBox="1"/>
            <p:nvPr/>
          </p:nvSpPr>
          <p:spPr>
            <a:xfrm>
              <a:off x="8302170" y="4202015"/>
              <a:ext cx="1696153" cy="450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SCN.6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id="{3B2E1704-0A2F-52FE-FC70-AEA70C22C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249" y="149994"/>
            <a:ext cx="4887624" cy="3511147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D2FED62B-E5F0-F7F3-2229-71D57C314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334" y="3661140"/>
            <a:ext cx="4642962" cy="3080753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010C2078-FCD2-E622-AE51-4BAEEB69A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329" y="3661141"/>
            <a:ext cx="5083546" cy="3080753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E39C9506-FEDC-7848-A4A3-B9207DAE2D6F}"/>
              </a:ext>
            </a:extLst>
          </p:cNvPr>
          <p:cNvSpPr txBox="1"/>
          <p:nvPr/>
        </p:nvSpPr>
        <p:spPr>
          <a:xfrm>
            <a:off x="743211" y="3925161"/>
            <a:ext cx="1430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前面两组速度取平均值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EA6935DC-1081-B6C4-79D3-C57A0C9B7C98}"/>
              </a:ext>
            </a:extLst>
          </p:cNvPr>
          <p:cNvSpPr txBox="1"/>
          <p:nvPr/>
        </p:nvSpPr>
        <p:spPr>
          <a:xfrm>
            <a:off x="6636011" y="3925161"/>
            <a:ext cx="1430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六层看作一个整体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B7C7853E-FB3C-CB4C-950F-D738B82B426C}"/>
              </a:ext>
            </a:extLst>
          </p:cNvPr>
          <p:cNvSpPr txBox="1"/>
          <p:nvPr/>
        </p:nvSpPr>
        <p:spPr>
          <a:xfrm>
            <a:off x="8578348" y="1665648"/>
            <a:ext cx="1837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每根塑闪所有事例的平均时间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F68F9B84-8E4D-9B18-8A23-7F69AF33F1A0}"/>
              </a:ext>
            </a:extLst>
          </p:cNvPr>
          <p:cNvSpPr txBox="1"/>
          <p:nvPr/>
        </p:nvSpPr>
        <p:spPr>
          <a:xfrm>
            <a:off x="10693873" y="1274498"/>
            <a:ext cx="1190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综合所有塑闪的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05523990-EF35-8A13-A773-8B7A38C06AC7}"/>
              </a:ext>
            </a:extLst>
          </p:cNvPr>
          <p:cNvSpPr txBox="1"/>
          <p:nvPr/>
        </p:nvSpPr>
        <p:spPr>
          <a:xfrm>
            <a:off x="1542438" y="5812385"/>
            <a:ext cx="3620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[v(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中间四层）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 v(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首尾两层）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]/2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EA225828-7820-CDBB-7A0F-9BBA6D681E3F}"/>
              </a:ext>
            </a:extLst>
          </p:cNvPr>
          <p:cNvSpPr txBox="1"/>
          <p:nvPr/>
        </p:nvSpPr>
        <p:spPr>
          <a:xfrm>
            <a:off x="8975610" y="4962781"/>
            <a:ext cx="1440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每个事例的速度分布</a:t>
            </a:r>
          </a:p>
        </p:txBody>
      </p:sp>
    </p:spTree>
    <p:extLst>
      <p:ext uri="{BB962C8B-B14F-4D97-AF65-F5344CB8AC3E}">
        <p14:creationId xmlns:p14="http://schemas.microsoft.com/office/powerpoint/2010/main" val="2259762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86FD2AA9-53BA-B51B-9157-7ABEC4EE1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509666"/>
          </a:xfrm>
        </p:spPr>
        <p:txBody>
          <a:bodyPr>
            <a:noAutofit/>
          </a:bodyPr>
          <a:lstStyle/>
          <a:p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玻璃测试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FE7C0A3-1D67-C679-EB54-CB20479B5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9" t="31235" r="25628" b="26296"/>
          <a:stretch/>
        </p:blipFill>
        <p:spPr>
          <a:xfrm rot="5400000">
            <a:off x="583507" y="459560"/>
            <a:ext cx="2362202" cy="246241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0A64F8A-DD9F-DEE6-FC01-176E4373A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6" t="24814" r="25349" b="29012"/>
          <a:stretch/>
        </p:blipFill>
        <p:spPr>
          <a:xfrm>
            <a:off x="533399" y="4431034"/>
            <a:ext cx="2462417" cy="220849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7870638-99E6-26A5-C4BE-32304C9FA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4" t="25679" r="30719" b="23580"/>
          <a:stretch/>
        </p:blipFill>
        <p:spPr>
          <a:xfrm rot="16200000">
            <a:off x="983206" y="2420242"/>
            <a:ext cx="1562805" cy="246241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876A917-1EC4-001B-93CB-0F96B3EADD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648" y="119876"/>
            <a:ext cx="4096085" cy="275017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7B1068C-5B5F-3FC1-D146-DB908C649D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999" y="2850549"/>
            <a:ext cx="5755554" cy="369402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D6EDA24-A580-B41F-1298-513D074E3B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8003" y="0"/>
            <a:ext cx="4096085" cy="2933700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B62B691A-F9C8-DF9A-F7B9-2AE405F16B05}"/>
              </a:ext>
            </a:extLst>
          </p:cNvPr>
          <p:cNvSpPr txBox="1"/>
          <p:nvPr/>
        </p:nvSpPr>
        <p:spPr>
          <a:xfrm>
            <a:off x="4851400" y="1007533"/>
            <a:ext cx="2353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玻璃下板其中单个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SIPM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ADC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分布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BF3959F-49D3-73BC-1F1F-1539BD9BF16D}"/>
              </a:ext>
            </a:extLst>
          </p:cNvPr>
          <p:cNvSpPr txBox="1"/>
          <p:nvPr/>
        </p:nvSpPr>
        <p:spPr>
          <a:xfrm>
            <a:off x="10566400" y="822867"/>
            <a:ext cx="973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暗计数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AC41FF2-E8CD-D108-3DD3-DAD03CC4225D}"/>
              </a:ext>
            </a:extLst>
          </p:cNvPr>
          <p:cNvSpPr txBox="1"/>
          <p:nvPr/>
        </p:nvSpPr>
        <p:spPr>
          <a:xfrm>
            <a:off x="8576733" y="380199"/>
            <a:ext cx="193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Baseline noise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2B57964-140C-9B0B-810D-F04F26276B16}"/>
              </a:ext>
            </a:extLst>
          </p:cNvPr>
          <p:cNvSpPr txBox="1"/>
          <p:nvPr/>
        </p:nvSpPr>
        <p:spPr>
          <a:xfrm>
            <a:off x="8791562" y="1167685"/>
            <a:ext cx="665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21E7FA4-AB9D-AD84-5FA2-95A0509493EF}"/>
              </a:ext>
            </a:extLst>
          </p:cNvPr>
          <p:cNvSpPr txBox="1"/>
          <p:nvPr/>
        </p:nvSpPr>
        <p:spPr>
          <a:xfrm>
            <a:off x="9482667" y="2022818"/>
            <a:ext cx="665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1CE3C1C-668D-A35F-7583-7CC5E1F91691}"/>
              </a:ext>
            </a:extLst>
          </p:cNvPr>
          <p:cNvSpPr txBox="1"/>
          <p:nvPr/>
        </p:nvSpPr>
        <p:spPr>
          <a:xfrm>
            <a:off x="10329553" y="2101018"/>
            <a:ext cx="665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A362D23-5FCD-5FF8-9060-9C9688194B4C}"/>
              </a:ext>
            </a:extLst>
          </p:cNvPr>
          <p:cNvSpPr txBox="1"/>
          <p:nvPr/>
        </p:nvSpPr>
        <p:spPr>
          <a:xfrm>
            <a:off x="7078042" y="6454866"/>
            <a:ext cx="1727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下板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ADC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之和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FBA7007-700B-126A-4A3C-F56ADB921F2B}"/>
              </a:ext>
            </a:extLst>
          </p:cNvPr>
          <p:cNvSpPr txBox="1"/>
          <p:nvPr/>
        </p:nvSpPr>
        <p:spPr>
          <a:xfrm>
            <a:off x="3029395" y="3143782"/>
            <a:ext cx="1727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上板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ADC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之和</a:t>
            </a: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2DB89D6F-99E7-5453-28D0-5E018296307B}"/>
              </a:ext>
            </a:extLst>
          </p:cNvPr>
          <p:cNvSpPr/>
          <p:nvPr/>
        </p:nvSpPr>
        <p:spPr>
          <a:xfrm>
            <a:off x="4944532" y="4971067"/>
            <a:ext cx="1727381" cy="13336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D29914B-75C8-7C8C-35A6-D2B879C3C643}"/>
              </a:ext>
            </a:extLst>
          </p:cNvPr>
          <p:cNvSpPr txBox="1"/>
          <p:nvPr/>
        </p:nvSpPr>
        <p:spPr>
          <a:xfrm>
            <a:off x="4093434" y="5850467"/>
            <a:ext cx="973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暗计数</a:t>
            </a: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F40786C4-A745-51B4-9103-6C0B0A1447DE}"/>
              </a:ext>
            </a:extLst>
          </p:cNvPr>
          <p:cNvSpPr/>
          <p:nvPr/>
        </p:nvSpPr>
        <p:spPr>
          <a:xfrm>
            <a:off x="6875384" y="4971067"/>
            <a:ext cx="2462417" cy="12545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53202366-FD2E-CE56-BB97-DCB3291FF97E}"/>
              </a:ext>
            </a:extLst>
          </p:cNvPr>
          <p:cNvSpPr txBox="1"/>
          <p:nvPr/>
        </p:nvSpPr>
        <p:spPr>
          <a:xfrm>
            <a:off x="9482667" y="5413700"/>
            <a:ext cx="1512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切伦科夫光</a:t>
            </a: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58B7FE94-363E-A269-6823-70A3D20F3234}"/>
              </a:ext>
            </a:extLst>
          </p:cNvPr>
          <p:cNvSpPr/>
          <p:nvPr/>
        </p:nvSpPr>
        <p:spPr>
          <a:xfrm>
            <a:off x="5257799" y="2870049"/>
            <a:ext cx="4749801" cy="20243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E50F0FB-2767-0941-81A4-2E3970337105}"/>
              </a:ext>
            </a:extLst>
          </p:cNvPr>
          <p:cNvSpPr txBox="1"/>
          <p:nvPr/>
        </p:nvSpPr>
        <p:spPr>
          <a:xfrm>
            <a:off x="10076045" y="3484054"/>
            <a:ext cx="1512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反射？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闪烁光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55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A6AF8B46-EBB5-0F54-411F-2C95FCEB2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509666"/>
          </a:xfrm>
        </p:spPr>
        <p:txBody>
          <a:bodyPr>
            <a:no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ASHIPH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方案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2B5CFE8-FF65-03F9-A068-F90433805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9" y="2057400"/>
            <a:ext cx="5841818" cy="3581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5E8F8D-8432-5422-2F59-D742CF6D1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735" y="2057400"/>
            <a:ext cx="5841816" cy="35813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EF8163B-BACF-188B-AD42-C5F9FC5C77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7" t="39136" r="25348" b="36543"/>
          <a:stretch/>
        </p:blipFill>
        <p:spPr>
          <a:xfrm rot="10800000">
            <a:off x="177799" y="1024465"/>
            <a:ext cx="2243665" cy="89323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2972AC5-F8C5-AA6E-4C7F-91F35FD1EF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3" t="44198" r="18346" b="36172"/>
          <a:stretch/>
        </p:blipFill>
        <p:spPr>
          <a:xfrm rot="10800000">
            <a:off x="2709424" y="1024467"/>
            <a:ext cx="2743109" cy="89323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BEF3400-AAD8-0301-9D93-5D68F66765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8" t="33208" r="38830" b="17253"/>
          <a:stretch/>
        </p:blipFill>
        <p:spPr>
          <a:xfrm rot="16200000">
            <a:off x="7764708" y="226426"/>
            <a:ext cx="837817" cy="225119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8D4CE70-DE35-E08B-054C-9D875E38AA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2" t="30271" r="42300" b="24201"/>
          <a:stretch/>
        </p:blipFill>
        <p:spPr>
          <a:xfrm rot="5400000">
            <a:off x="10340980" y="226791"/>
            <a:ext cx="837086" cy="2251192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9E446A95-FD35-6FCB-ADF3-EF1AA1FC940E}"/>
              </a:ext>
            </a:extLst>
          </p:cNvPr>
          <p:cNvSpPr txBox="1"/>
          <p:nvPr/>
        </p:nvSpPr>
        <p:spPr>
          <a:xfrm>
            <a:off x="1092200" y="5935133"/>
            <a:ext cx="398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EQR20 3mm*3mm </a:t>
            </a:r>
            <a:r>
              <a:rPr lang="en-US" altLang="zh-CN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SiPMs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并联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98534C7-7845-9C43-7534-A99A345D5339}"/>
              </a:ext>
            </a:extLst>
          </p:cNvPr>
          <p:cNvSpPr txBox="1"/>
          <p:nvPr/>
        </p:nvSpPr>
        <p:spPr>
          <a:xfrm>
            <a:off x="7315311" y="5935133"/>
            <a:ext cx="441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EQR20 3mm*3mm </a:t>
            </a:r>
            <a:r>
              <a:rPr lang="en-US" altLang="zh-CN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SiPMs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串并联组合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F27DEA5-58C3-370C-640F-607B2FB74496}"/>
              </a:ext>
            </a:extLst>
          </p:cNvPr>
          <p:cNvSpPr txBox="1"/>
          <p:nvPr/>
        </p:nvSpPr>
        <p:spPr>
          <a:xfrm>
            <a:off x="8606331" y="6304465"/>
            <a:ext cx="1210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BINP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方案</a:t>
            </a:r>
          </a:p>
        </p:txBody>
      </p:sp>
    </p:spTree>
    <p:extLst>
      <p:ext uri="{BB962C8B-B14F-4D97-AF65-F5344CB8AC3E}">
        <p14:creationId xmlns:p14="http://schemas.microsoft.com/office/powerpoint/2010/main" val="3043095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438</Words>
  <Application>Microsoft Office PowerPoint</Application>
  <PresentationFormat>宽屏</PresentationFormat>
  <Paragraphs>128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等线</vt:lpstr>
      <vt:lpstr>等线 Light</vt:lpstr>
      <vt:lpstr>宋体</vt:lpstr>
      <vt:lpstr>Arial</vt:lpstr>
      <vt:lpstr>Cambria Math</vt:lpstr>
      <vt:lpstr>Times New Roman</vt:lpstr>
      <vt:lpstr>Office 主题​​</vt:lpstr>
      <vt:lpstr>Group meeting</vt:lpstr>
      <vt:lpstr>宇宙线缪子速度测试</vt:lpstr>
      <vt:lpstr>宇宙线缪子速度测试（内四层MPPC_4S）</vt:lpstr>
      <vt:lpstr>宇宙线缪子速度测试（首尾两层）</vt:lpstr>
      <vt:lpstr>宇宙线缪子速度测试（total）</vt:lpstr>
      <vt:lpstr>玻璃测试</vt:lpstr>
      <vt:lpstr>ASHIPH方案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邹 世明</dc:creator>
  <cp:lastModifiedBy>邹 世明</cp:lastModifiedBy>
  <cp:revision>1</cp:revision>
  <dcterms:created xsi:type="dcterms:W3CDTF">2025-01-09T17:58:02Z</dcterms:created>
  <dcterms:modified xsi:type="dcterms:W3CDTF">2025-01-10T00:33:42Z</dcterms:modified>
</cp:coreProperties>
</file>