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2"/>
  </p:notesMasterIdLst>
  <p:sldIdLst>
    <p:sldId id="257" r:id="rId2"/>
    <p:sldId id="727" r:id="rId3"/>
    <p:sldId id="739" r:id="rId4"/>
    <p:sldId id="740" r:id="rId5"/>
    <p:sldId id="730" r:id="rId6"/>
    <p:sldId id="713" r:id="rId7"/>
    <p:sldId id="738" r:id="rId8"/>
    <p:sldId id="735" r:id="rId9"/>
    <p:sldId id="736" r:id="rId10"/>
    <p:sldId id="737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41809"/>
    <a:srgbClr val="E2E2E2"/>
    <a:srgbClr val="E4E4E4"/>
    <a:srgbClr val="F96E63"/>
    <a:srgbClr val="F2F2F2"/>
    <a:srgbClr val="1D1D1D"/>
    <a:srgbClr val="693517"/>
    <a:srgbClr val="7C6D4C"/>
    <a:srgbClr val="682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1" autoAdjust="0"/>
    <p:restoredTop sz="92455" autoAdjust="0"/>
  </p:normalViewPr>
  <p:slideViewPr>
    <p:cSldViewPr snapToGrid="0">
      <p:cViewPr varScale="1">
        <p:scale>
          <a:sx n="81" d="100"/>
          <a:sy n="81" d="100"/>
        </p:scale>
        <p:origin x="597" y="54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D035B-4732-46DD-A2C5-E8BC06CA16E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8487C-BDCF-437E-8D5D-32A9AD38F7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23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744C8-1B9B-8E2B-0A13-5EB68400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84B9F3D-2925-93E0-3B51-263E4DCA5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271357-8E14-77F1-AA39-8CB52114A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F99331-DA19-8BC5-6BF1-1E4A3DD4D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6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EAB86-8B4F-2574-E910-2D4184606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121FC7-22B6-D995-0898-0F6EC098C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8E974A-8940-EA8E-B3C9-6C4E30E5F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EC4647-94C3-D7F6-31E4-0DA7867B2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118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59D95-A6D7-3439-1A09-DA4331F4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CF80A1-590C-F74C-197E-8B255CAFD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88260E-5F2A-F74C-7515-D985E482D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6FB2E9-8335-A251-AE88-F664302CB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18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7D50F-2B13-09AC-1B98-59DF416F3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CEB4F3C-5651-F1D5-F97F-EA075485F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C3AED3-4EB2-0AA5-D764-270CFA262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1DA46F-C19E-3307-1EC7-08A17F9A6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11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8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F5F0-7748-0DDF-53ED-26F9B83CA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7EB9937-F25D-354F-E7F3-521F19938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56EF5FD-B4BA-B141-5A07-2BDCAB116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4FA377-4759-B900-E34C-5EA0EC5252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20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BB510-75C0-58C0-6716-A5CECB80B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A5B1A22-A9F5-8B8E-2CA0-25FA7BB66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143AEDB-EDA3-8CC8-EC8E-6C979F0AB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84FD80-0ADE-EF77-0263-EA7B4FE3F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529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60D1C-9775-AA42-CE9B-6ABBB217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B2EC10B-6162-6587-6D00-D6D0710C0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41B3003-5CF6-EA1E-FA52-745A36894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A3FD21-51D2-ECD0-88BD-A7B1B8670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480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5561D-74BB-6E17-31A3-4A5D06F6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F2566C0-AF85-7817-63D7-C3639C2F6F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257CC88-E0D5-D635-2808-7439B9947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1615DF-F211-D1AC-C93C-485AE77B0D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80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F6E05E-52B5-4625-ABB7-1F4EC794E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D75677F-7635-44EC-A97C-8C3B813E3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8E4A0C-9FC3-47D7-9BCF-018793EB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08DECE-E51C-49DD-899F-EED93F61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091B3-F7D0-46C6-90DD-9AC4C473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7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1A04A-F744-4531-A0B8-7034E8E6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E94B45-1139-4BC0-AAE7-277BF838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F30A07-23CD-4943-BA20-1D35A80AB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EA0C3-03E4-45DF-BC22-9AB996D9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638B20-44A6-4070-B6C9-2A2D87EA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06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BDA55A5-D5C0-4060-9405-44EDCDEA4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8539D7-2569-4D61-8D76-2BD534ABE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E4A145-D699-4561-AF0F-9644CB4D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B8BCE-C7BA-4FBB-9FD6-E06839CB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018AB8-58BF-482E-B3A2-13096CF8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93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AEA10-A6D9-48DF-BD68-FC96BB79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CA458B-D541-4FC6-B6E7-21BB9A383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46532-078A-4FF5-AC58-BC8673E2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DF99F-1EF6-4155-8721-595E9066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CAB57F-9848-49A4-8FF8-16684D3B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29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F9E6-88BB-4455-910F-3D8ACA91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7EB83-5303-43DF-8364-FDBA843C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F273F8-B470-461B-B599-2CAD3A5B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F31E25-64C7-4064-80E5-5E5CC2AE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4B0B67-C7E5-4F7D-80DA-41CAEC46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87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B4632-BB16-4575-98B7-22E9C6B2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858060-2AD2-4203-AE4F-2B5A94236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0E25F4-423E-4C9D-8CB4-C03E5F7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FFA42-72B5-4B3C-8187-28CD6666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FB89B2-48DF-4A73-A68E-6D1ACC4B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C20BC-8414-4758-AF5F-B4C25037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3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BBC04-E6E8-4AE1-AEC2-F9AA5932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A8245-7337-4C22-A0B1-7339FE101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F3DDAB-98AB-42D6-8070-22029400C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D89A2C-8E7B-4B25-A7D9-FFB3C6D8A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8E2F303-5776-4BEC-8E5B-F86015AC2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B6AB277-8505-45B5-9497-CC1263F7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82DF99-26F8-4694-BEE9-297CC278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2BF456-DB82-4FB5-A564-609B498C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62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F4337-BA5E-4F8D-9E7E-0419305C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ADA7BE4-7E09-4CD6-BEC2-8FD5660E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5F89BE-FCCE-417A-B07E-D7285B88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E0E315-D450-4CB0-A6E0-4C641468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70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46059C-502F-4005-BAA2-3157BAA7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070C50-4DAE-4B11-908E-DE2C3283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6CAD2E-D4B5-4667-8ECD-F47E666D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03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D0E21-929A-4B4A-8A88-C3348881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05BF6F-5C53-4E93-B7A8-00DA3329B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455F1B-2E97-414D-AAD3-4BE9BB8B3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E1D70-78ED-4DBD-9C3F-7AAA7D7F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6E9B15-A247-47EB-8AF8-08E1658FF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9AEF42-B0E6-4AB4-98BE-08D42CC2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3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5817F5-5286-47BA-A0A6-3191D549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0DB0E03-42C2-4E14-8ACE-0F7C58EAF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89A61B-847A-4938-94FC-AC9FD9FDC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0EB467-2F8F-48B7-8ED1-12D7DBB7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BAADFD-8F55-4372-AA30-CB7C1A91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0F2EFD-829B-4C94-BF6D-21418DF9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6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3D6EBF7-970C-42AC-9E03-6F72824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6A33D7-79A5-44F5-931F-F6AEA35CA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800E17-5633-4C0B-9E12-E419FED4F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F844C-7A6C-4488-A0D0-CF56F3AA2AF9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BC1854-61EF-4C8C-BBBA-DB73BBD33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7CB526-034D-45F3-BC76-BDFB53CA5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8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C85E757-F932-4A4A-A4B7-7FF1040BFE8A}"/>
              </a:ext>
            </a:extLst>
          </p:cNvPr>
          <p:cNvSpPr/>
          <p:nvPr/>
        </p:nvSpPr>
        <p:spPr>
          <a:xfrm>
            <a:off x="1" y="653140"/>
            <a:ext cx="1397726" cy="287382"/>
          </a:xfrm>
          <a:prstGeom prst="rect">
            <a:avLst/>
          </a:prstGeom>
          <a:solidFill>
            <a:srgbClr val="0E4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C0B2F5-577E-4D09-AFCC-D031F88146BB}"/>
              </a:ext>
            </a:extLst>
          </p:cNvPr>
          <p:cNvSpPr/>
          <p:nvPr/>
        </p:nvSpPr>
        <p:spPr>
          <a:xfrm>
            <a:off x="3334871" y="653140"/>
            <a:ext cx="8857128" cy="287382"/>
          </a:xfrm>
          <a:prstGeom prst="rect">
            <a:avLst/>
          </a:prstGeom>
          <a:solidFill>
            <a:srgbClr val="0E419C"/>
          </a:solidFill>
          <a:ln>
            <a:solidFill>
              <a:srgbClr val="0E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1AB0B9C-C717-4690-8AB7-603F08176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44" y="503198"/>
            <a:ext cx="1397727" cy="60207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8A94BAE-8D51-49E8-9826-6427BB8E334A}"/>
              </a:ext>
            </a:extLst>
          </p:cNvPr>
          <p:cNvSpPr txBox="1"/>
          <p:nvPr/>
        </p:nvSpPr>
        <p:spPr>
          <a:xfrm>
            <a:off x="4061444" y="2691602"/>
            <a:ext cx="38908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组会报告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156BC22-C153-41E9-A15A-94A6291D0696}"/>
              </a:ext>
            </a:extLst>
          </p:cNvPr>
          <p:cNvCxnSpPr>
            <a:cxnSpLocks/>
          </p:cNvCxnSpPr>
          <p:nvPr/>
        </p:nvCxnSpPr>
        <p:spPr>
          <a:xfrm>
            <a:off x="2612796" y="3927670"/>
            <a:ext cx="6966408" cy="0"/>
          </a:xfrm>
          <a:prstGeom prst="line">
            <a:avLst/>
          </a:prstGeom>
          <a:ln w="38100">
            <a:solidFill>
              <a:srgbClr val="0E4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7056405E-C759-469E-8FDE-047705681787}"/>
              </a:ext>
            </a:extLst>
          </p:cNvPr>
          <p:cNvSpPr txBox="1"/>
          <p:nvPr/>
        </p:nvSpPr>
        <p:spPr>
          <a:xfrm>
            <a:off x="7642371" y="4183816"/>
            <a:ext cx="256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2025/01/13 </a:t>
            </a:r>
            <a:r>
              <a:rPr lang="zh-CN" altLang="en-US" sz="2400" dirty="0"/>
              <a:t>王曦阳</a:t>
            </a:r>
          </a:p>
        </p:txBody>
      </p:sp>
    </p:spTree>
    <p:extLst>
      <p:ext uri="{BB962C8B-B14F-4D97-AF65-F5344CB8AC3E}">
        <p14:creationId xmlns:p14="http://schemas.microsoft.com/office/powerpoint/2010/main" val="326619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F539D-9B95-C8CD-46AC-DD28E7BD1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971DC52D-B293-2F8C-728B-B991376B82A1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F3A30A76-4E29-C64E-8570-67C38A0EBDE2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8C54EF20-1476-A32F-8821-D0098E6D9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0238E89B-45C4-656F-B406-EE7CF482D54D}"/>
              </a:ext>
            </a:extLst>
          </p:cNvPr>
          <p:cNvSpPr txBox="1"/>
          <p:nvPr/>
        </p:nvSpPr>
        <p:spPr>
          <a:xfrm>
            <a:off x="633193" y="222204"/>
            <a:ext cx="4027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32</a:t>
            </a:r>
            <a:r>
              <a:rPr lang="zh-CN" altLang="en-US" sz="3200" dirty="0">
                <a:solidFill>
                  <a:schemeClr val="bg1"/>
                </a:solidFill>
              </a:rPr>
              <a:t>通道</a:t>
            </a:r>
            <a:r>
              <a:rPr lang="en-US" altLang="zh-CN" sz="3200" dirty="0">
                <a:solidFill>
                  <a:schemeClr val="bg1"/>
                </a:solidFill>
              </a:rPr>
              <a:t>ADC</a:t>
            </a:r>
            <a:r>
              <a:rPr lang="zh-CN" altLang="en-US" sz="3200" dirty="0">
                <a:solidFill>
                  <a:schemeClr val="bg1"/>
                </a:solidFill>
              </a:rPr>
              <a:t>板卡拓展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84305A8-C07E-99C4-9171-682426AF06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408" r="32037"/>
          <a:stretch/>
        </p:blipFill>
        <p:spPr>
          <a:xfrm rot="16200000">
            <a:off x="2754907" y="-1724870"/>
            <a:ext cx="2705100" cy="7917366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1B9AFFD6-0523-87FF-2595-300523187586}"/>
              </a:ext>
            </a:extLst>
          </p:cNvPr>
          <p:cNvSpPr/>
          <p:nvPr/>
        </p:nvSpPr>
        <p:spPr>
          <a:xfrm>
            <a:off x="1615625" y="1822659"/>
            <a:ext cx="2609850" cy="8572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C9E0CA6-F85C-B548-508E-9A04E7563347}"/>
              </a:ext>
            </a:extLst>
          </p:cNvPr>
          <p:cNvSpPr txBox="1"/>
          <p:nvPr/>
        </p:nvSpPr>
        <p:spPr>
          <a:xfrm>
            <a:off x="2584560" y="231057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ADC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B1F64CA-CF75-18DA-14BE-03F82605C1A2}"/>
              </a:ext>
            </a:extLst>
          </p:cNvPr>
          <p:cNvSpPr/>
          <p:nvPr/>
        </p:nvSpPr>
        <p:spPr>
          <a:xfrm>
            <a:off x="646688" y="2832309"/>
            <a:ext cx="6788711" cy="7540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B20DC7-2370-0033-B4F9-46C024975734}"/>
              </a:ext>
            </a:extLst>
          </p:cNvPr>
          <p:cNvSpPr txBox="1"/>
          <p:nvPr/>
        </p:nvSpPr>
        <p:spPr>
          <a:xfrm>
            <a:off x="2832210" y="320933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32-channel input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0C7FFF99-26C0-70DB-A7AF-4F66BE47387E}"/>
              </a:ext>
            </a:extLst>
          </p:cNvPr>
          <p:cNvSpPr/>
          <p:nvPr/>
        </p:nvSpPr>
        <p:spPr>
          <a:xfrm>
            <a:off x="222360" y="1546433"/>
            <a:ext cx="926540" cy="11334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3E838CE-7EDA-0316-A5DA-ADC53D2E78A8}"/>
              </a:ext>
            </a:extLst>
          </p:cNvPr>
          <p:cNvSpPr txBox="1"/>
          <p:nvPr/>
        </p:nvSpPr>
        <p:spPr>
          <a:xfrm>
            <a:off x="313701" y="2099150"/>
            <a:ext cx="74385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EXT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Trigger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5DA65B6-A6FA-6795-B86F-BF8E32B31DE5}"/>
              </a:ext>
            </a:extLst>
          </p:cNvPr>
          <p:cNvSpPr/>
          <p:nvPr/>
        </p:nvSpPr>
        <p:spPr>
          <a:xfrm>
            <a:off x="4216086" y="1462287"/>
            <a:ext cx="790439" cy="12176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84C2E30-54FA-0E00-0590-4227E8B009B3}"/>
              </a:ext>
            </a:extLst>
          </p:cNvPr>
          <p:cNvSpPr txBox="1"/>
          <p:nvPr/>
        </p:nvSpPr>
        <p:spPr>
          <a:xfrm>
            <a:off x="4244778" y="23003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Clock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B886254F-C11F-812F-AF76-C650B213E1DC}"/>
              </a:ext>
            </a:extLst>
          </p:cNvPr>
          <p:cNvSpPr/>
          <p:nvPr/>
        </p:nvSpPr>
        <p:spPr>
          <a:xfrm>
            <a:off x="5513964" y="1979596"/>
            <a:ext cx="1906431" cy="6978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BA0E90F-2C93-57D9-B3AF-25EB63D66F48}"/>
              </a:ext>
            </a:extLst>
          </p:cNvPr>
          <p:cNvSpPr txBox="1"/>
          <p:nvPr/>
        </p:nvSpPr>
        <p:spPr>
          <a:xfrm>
            <a:off x="6144705" y="2388030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POWER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91EEB99-62D8-5D18-B35E-2B7B3E4C41A9}"/>
              </a:ext>
            </a:extLst>
          </p:cNvPr>
          <p:cNvSpPr txBox="1"/>
          <p:nvPr/>
        </p:nvSpPr>
        <p:spPr>
          <a:xfrm>
            <a:off x="8515045" y="2957680"/>
            <a:ext cx="3344313" cy="2813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ADC</a:t>
            </a:r>
            <a:r>
              <a:rPr lang="zh-CN" altLang="en-US" sz="2000" b="1" dirty="0"/>
              <a:t>芯片：</a:t>
            </a:r>
            <a:r>
              <a:rPr lang="en-US" altLang="zh-CN" sz="2000" b="1" dirty="0"/>
              <a:t>AD9637 × 4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通道数：</a:t>
            </a:r>
            <a:r>
              <a:rPr lang="en-US" altLang="zh-CN" sz="2000" b="1" dirty="0"/>
              <a:t>32</a:t>
            </a:r>
            <a:r>
              <a:rPr lang="zh-CN" altLang="en-US" sz="2000" b="1" dirty="0"/>
              <a:t>通道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采样率：</a:t>
            </a:r>
            <a:r>
              <a:rPr lang="en-US" altLang="zh-CN" sz="2000" b="1" dirty="0"/>
              <a:t>80 MSPS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采样精度：</a:t>
            </a:r>
            <a:r>
              <a:rPr lang="en-US" altLang="zh-CN" sz="2000" b="1" dirty="0"/>
              <a:t>12bit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协议：</a:t>
            </a:r>
            <a:r>
              <a:rPr lang="en-US" altLang="zh-CN" sz="2000" b="1" dirty="0"/>
              <a:t>Serial LVDS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特点：</a:t>
            </a:r>
            <a:r>
              <a:rPr lang="zh-CN" altLang="en-US" sz="2000" b="1" i="0" dirty="0">
                <a:solidFill>
                  <a:srgbClr val="212836"/>
                </a:solidFill>
                <a:effectLst/>
                <a:latin typeface="Inter"/>
              </a:rPr>
              <a:t>低功耗（</a:t>
            </a:r>
            <a:r>
              <a:rPr lang="en-US" altLang="zh-CN" sz="2000" b="1" i="0" dirty="0">
                <a:solidFill>
                  <a:srgbClr val="212836"/>
                </a:solidFill>
                <a:effectLst/>
                <a:latin typeface="Inter"/>
              </a:rPr>
              <a:t>60 </a:t>
            </a:r>
            <a:r>
              <a:rPr lang="en-US" altLang="zh-CN" sz="2000" b="1" i="0" dirty="0" err="1">
                <a:solidFill>
                  <a:srgbClr val="212836"/>
                </a:solidFill>
                <a:effectLst/>
                <a:latin typeface="Inter"/>
              </a:rPr>
              <a:t>mW</a:t>
            </a:r>
            <a:r>
              <a:rPr lang="en-US" altLang="zh-CN" sz="2000" b="1" i="0" dirty="0">
                <a:solidFill>
                  <a:srgbClr val="212836"/>
                </a:solidFill>
                <a:effectLst/>
                <a:latin typeface="Inter"/>
              </a:rPr>
              <a:t>/</a:t>
            </a:r>
            <a:r>
              <a:rPr lang="en-US" altLang="zh-CN" sz="2000" b="1" i="0" dirty="0" err="1">
                <a:solidFill>
                  <a:srgbClr val="212836"/>
                </a:solidFill>
                <a:effectLst/>
                <a:latin typeface="Inter"/>
              </a:rPr>
              <a:t>ch</a:t>
            </a:r>
            <a:r>
              <a:rPr lang="zh-CN" altLang="en-US" sz="2000" b="1" i="0" dirty="0">
                <a:solidFill>
                  <a:srgbClr val="212836"/>
                </a:solidFill>
                <a:effectLst/>
                <a:latin typeface="Inter"/>
              </a:rPr>
              <a:t>）</a:t>
            </a:r>
            <a:endParaRPr lang="en-US" altLang="zh-CN" sz="2000" b="1" i="0" dirty="0">
              <a:solidFill>
                <a:srgbClr val="212836"/>
              </a:solidFill>
              <a:effectLst/>
              <a:latin typeface="Inter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6CE16D0-A6B5-392C-C592-D4A3F3365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9" b="89907" l="9991" r="89922">
                        <a14:foregroundMark x1="47003" y1="7209" x2="47785" y2="8136"/>
                        <a14:backgroundMark x1="49262" y1="4222" x2="51086" y2="5355"/>
                        <a14:backgroundMark x1="15117" y1="31205" x2="31885" y2="55819"/>
                        <a14:backgroundMark x1="33275" y1="66117" x2="57341" y2="92482"/>
                        <a14:backgroundMark x1="40921" y1="82080" x2="45352" y2="91349"/>
                        <a14:backgroundMark x1="44049" y1="80021" x2="44396" y2="84861"/>
                        <a14:backgroundMark x1="44049" y1="79094" x2="41877" y2="82492"/>
                        <a14:backgroundMark x1="44570" y1="78579" x2="39183" y2="81771"/>
                        <a14:backgroundMark x1="45004" y1="78167" x2="51347" y2="91555"/>
                        <a14:backgroundMark x1="51347" y1="91555" x2="47176" y2="86509"/>
                        <a14:backgroundMark x1="47176" y1="86509" x2="55169" y2="90937"/>
                        <a14:backgroundMark x1="49348" y1="84449" x2="46221" y2="80947"/>
                        <a14:backgroundMark x1="51520" y1="82698" x2="48914" y2="84140"/>
                        <a14:backgroundMark x1="48914" y1="83934" x2="47003" y2="84861"/>
                        <a14:backgroundMark x1="45352" y1="85273" x2="47003" y2="88157"/>
                        <a14:backgroundMark x1="46134" y1="84346" x2="46742" y2="89083"/>
                        <a14:backgroundMark x1="44657" y1="83934" x2="46134" y2="86200"/>
                        <a14:backgroundMark x1="43440" y1="81874" x2="45786" y2="85376"/>
                        <a14:backgroundMark x1="41529" y1="77137" x2="44570" y2="80639"/>
                        <a14:backgroundMark x1="42224" y1="78579" x2="42659" y2="79918"/>
                        <a14:backgroundMark x1="24935" y1="40165" x2="54735" y2="76828"/>
                      </a14:backgroundRemoval>
                    </a14:imgEffect>
                  </a14:imgLayer>
                </a14:imgProps>
              </a:ext>
            </a:extLst>
          </a:blip>
          <a:srcRect l="15048" r="23368" b="36172"/>
          <a:stretch/>
        </p:blipFill>
        <p:spPr>
          <a:xfrm>
            <a:off x="9200611" y="1239281"/>
            <a:ext cx="1780498" cy="1556780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1D57E5E-AB2F-8945-1084-E90D5C4A70AB}"/>
              </a:ext>
            </a:extLst>
          </p:cNvPr>
          <p:cNvSpPr/>
          <p:nvPr/>
        </p:nvSpPr>
        <p:spPr>
          <a:xfrm>
            <a:off x="4214612" y="6331716"/>
            <a:ext cx="1605823" cy="491143"/>
          </a:xfrm>
          <a:prstGeom prst="roundRect">
            <a:avLst>
              <a:gd name="adj" fmla="val 11348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楷体"/>
                <a:cs typeface="+mn-cs"/>
              </a:rPr>
              <a:t>Si5345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楷体"/>
                <a:cs typeface="+mn-cs"/>
              </a:rPr>
              <a:t>10 Channel PLL Clock</a:t>
            </a: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楷体"/>
              <a:cs typeface="+mn-cs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13F51F5-2A03-B61B-6081-FC4DF874391F}"/>
              </a:ext>
            </a:extLst>
          </p:cNvPr>
          <p:cNvSpPr/>
          <p:nvPr/>
        </p:nvSpPr>
        <p:spPr>
          <a:xfrm>
            <a:off x="5932348" y="3961393"/>
            <a:ext cx="674186" cy="2135516"/>
          </a:xfrm>
          <a:prstGeom prst="roundRect">
            <a:avLst>
              <a:gd name="adj" fmla="val 11348"/>
            </a:avLst>
          </a:prstGeom>
          <a:solidFill>
            <a:srgbClr val="70AD47">
              <a:lumMod val="20000"/>
              <a:lumOff val="80000"/>
            </a:srgbClr>
          </a:solidFill>
          <a:ln w="285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楷体"/>
                <a:cs typeface="+mn-cs"/>
              </a:rPr>
              <a:t>FMC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楷体"/>
                <a:cs typeface="+mn-cs"/>
              </a:rPr>
              <a:t>To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楷体"/>
                <a:cs typeface="+mn-cs"/>
              </a:rPr>
              <a:t>FPGA</a:t>
            </a: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楷体"/>
              <a:cs typeface="+mn-cs"/>
            </a:endParaRP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51EF5DC3-8E36-6A98-DED2-27CD00ADE004}"/>
              </a:ext>
            </a:extLst>
          </p:cNvPr>
          <p:cNvSpPr/>
          <p:nvPr/>
        </p:nvSpPr>
        <p:spPr>
          <a:xfrm>
            <a:off x="5274184" y="4685781"/>
            <a:ext cx="621388" cy="255256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楷体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790AC9B-349C-4B05-146A-E219824846F8}"/>
              </a:ext>
            </a:extLst>
          </p:cNvPr>
          <p:cNvSpPr txBox="1"/>
          <p:nvPr/>
        </p:nvSpPr>
        <p:spPr>
          <a:xfrm>
            <a:off x="5253607" y="4471374"/>
            <a:ext cx="6213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楷体"/>
              </a:rPr>
              <a:t>LVDS</a:t>
            </a: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楷体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5B8BAE7-4718-710B-D39A-26CA64851C07}"/>
              </a:ext>
            </a:extLst>
          </p:cNvPr>
          <p:cNvSpPr txBox="1"/>
          <p:nvPr/>
        </p:nvSpPr>
        <p:spPr>
          <a:xfrm>
            <a:off x="5407947" y="5173103"/>
            <a:ext cx="39211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楷体"/>
              </a:rPr>
              <a:t>SPI</a:t>
            </a: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楷体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DDC1EC7A-EA99-AAB9-126A-27B797AA6003}"/>
              </a:ext>
            </a:extLst>
          </p:cNvPr>
          <p:cNvCxnSpPr/>
          <p:nvPr/>
        </p:nvCxnSpPr>
        <p:spPr>
          <a:xfrm flipH="1">
            <a:off x="5274184" y="5427019"/>
            <a:ext cx="576299" cy="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连接符: 肘形 32">
            <a:extLst>
              <a:ext uri="{FF2B5EF4-FFF2-40B4-BE49-F238E27FC236}">
                <a16:creationId xmlns:a16="http://schemas.microsoft.com/office/drawing/2014/main" id="{CFFB2D3A-9522-3B81-C9ED-E3B98339C862}"/>
              </a:ext>
            </a:extLst>
          </p:cNvPr>
          <p:cNvCxnSpPr>
            <a:cxnSpLocks/>
            <a:stCxn id="26" idx="2"/>
            <a:endCxn id="25" idx="3"/>
          </p:cNvCxnSpPr>
          <p:nvPr/>
        </p:nvCxnSpPr>
        <p:spPr>
          <a:xfrm rot="5400000">
            <a:off x="5804749" y="6112595"/>
            <a:ext cx="480379" cy="449006"/>
          </a:xfrm>
          <a:prstGeom prst="bentConnector2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735571B4-8FA3-C4A3-7B88-0D0FF673D1A7}"/>
              </a:ext>
            </a:extLst>
          </p:cNvPr>
          <p:cNvSpPr txBox="1"/>
          <p:nvPr/>
        </p:nvSpPr>
        <p:spPr>
          <a:xfrm>
            <a:off x="6307026" y="6208605"/>
            <a:ext cx="3921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楷体"/>
              </a:rPr>
              <a:t>I2C</a:t>
            </a: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楷体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C37B5C2-77D0-9D40-42CF-87E1C3D9E768}"/>
              </a:ext>
            </a:extLst>
          </p:cNvPr>
          <p:cNvSpPr txBox="1"/>
          <p:nvPr/>
        </p:nvSpPr>
        <p:spPr>
          <a:xfrm>
            <a:off x="3249773" y="6292425"/>
            <a:ext cx="6924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楷体"/>
              </a:rPr>
              <a:t>CLOCK</a:t>
            </a: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楷体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A93B46D8-B3D5-C659-6F11-77AB89CDD523}"/>
              </a:ext>
            </a:extLst>
          </p:cNvPr>
          <p:cNvGrpSpPr/>
          <p:nvPr/>
        </p:nvGrpSpPr>
        <p:grpSpPr>
          <a:xfrm>
            <a:off x="1099628" y="3789615"/>
            <a:ext cx="4092691" cy="2415373"/>
            <a:chOff x="-102890" y="3842258"/>
            <a:chExt cx="4941803" cy="2819778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7DD6F7E5-ECB3-C81D-ED24-A36F898C0840}"/>
                </a:ext>
              </a:extLst>
            </p:cNvPr>
            <p:cNvGrpSpPr/>
            <p:nvPr/>
          </p:nvGrpSpPr>
          <p:grpSpPr>
            <a:xfrm>
              <a:off x="361354" y="3842258"/>
              <a:ext cx="4477559" cy="2432934"/>
              <a:chOff x="361354" y="3842258"/>
              <a:chExt cx="4477559" cy="2432934"/>
            </a:xfrm>
          </p:grpSpPr>
          <p:sp>
            <p:nvSpPr>
              <p:cNvPr id="1124" name="矩形 1123">
                <a:extLst>
                  <a:ext uri="{FF2B5EF4-FFF2-40B4-BE49-F238E27FC236}">
                    <a16:creationId xmlns:a16="http://schemas.microsoft.com/office/drawing/2014/main" id="{5AE4F73B-306D-5D1B-7014-902424C28BB1}"/>
                  </a:ext>
                </a:extLst>
              </p:cNvPr>
              <p:cNvSpPr/>
              <p:nvPr/>
            </p:nvSpPr>
            <p:spPr>
              <a:xfrm>
                <a:off x="361354" y="3842258"/>
                <a:ext cx="4477559" cy="243293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125" name="矩形: 圆角 1124">
                <a:extLst>
                  <a:ext uri="{FF2B5EF4-FFF2-40B4-BE49-F238E27FC236}">
                    <a16:creationId xmlns:a16="http://schemas.microsoft.com/office/drawing/2014/main" id="{4C26D3B6-4D5B-1DBF-42D6-9C973F039AD9}"/>
                  </a:ext>
                </a:extLst>
              </p:cNvPr>
              <p:cNvSpPr/>
              <p:nvPr/>
            </p:nvSpPr>
            <p:spPr>
              <a:xfrm>
                <a:off x="2912920" y="3995516"/>
                <a:ext cx="1605823" cy="2135516"/>
              </a:xfrm>
              <a:prstGeom prst="roundRect">
                <a:avLst>
                  <a:gd name="adj" fmla="val 8245"/>
                </a:avLst>
              </a:prstGeom>
              <a:solidFill>
                <a:srgbClr val="ED7D31">
                  <a:lumMod val="20000"/>
                  <a:lumOff val="80000"/>
                </a:srgbClr>
              </a:solidFill>
              <a:ln w="28575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/>
                    <a:cs typeface="+mn-cs"/>
                  </a:rPr>
                  <a:t>AD9637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/>
                    <a:cs typeface="+mn-cs"/>
                  </a:rPr>
                  <a:t>8 Channel ADC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楷体"/>
                  <a:cs typeface="+mn-cs"/>
                </a:endParaRPr>
              </a:p>
            </p:txBody>
          </p:sp>
          <p:grpSp>
            <p:nvGrpSpPr>
              <p:cNvPr id="1126" name="组合 1125">
                <a:extLst>
                  <a:ext uri="{FF2B5EF4-FFF2-40B4-BE49-F238E27FC236}">
                    <a16:creationId xmlns:a16="http://schemas.microsoft.com/office/drawing/2014/main" id="{5821D18E-7823-6B4F-7B71-196AFF3789BC}"/>
                  </a:ext>
                </a:extLst>
              </p:cNvPr>
              <p:cNvGrpSpPr/>
              <p:nvPr/>
            </p:nvGrpSpPr>
            <p:grpSpPr>
              <a:xfrm>
                <a:off x="507035" y="4018267"/>
                <a:ext cx="2423367" cy="2137565"/>
                <a:chOff x="1051658" y="4196983"/>
                <a:chExt cx="2423367" cy="2137565"/>
              </a:xfrm>
            </p:grpSpPr>
            <p:grpSp>
              <p:nvGrpSpPr>
                <p:cNvPr id="1127" name="组合 1126">
                  <a:extLst>
                    <a:ext uri="{FF2B5EF4-FFF2-40B4-BE49-F238E27FC236}">
                      <a16:creationId xmlns:a16="http://schemas.microsoft.com/office/drawing/2014/main" id="{A04E31AB-DDB4-0996-B8EF-44084D51EFA2}"/>
                    </a:ext>
                  </a:extLst>
                </p:cNvPr>
                <p:cNvGrpSpPr/>
                <p:nvPr/>
              </p:nvGrpSpPr>
              <p:grpSpPr>
                <a:xfrm>
                  <a:off x="1051658" y="4196983"/>
                  <a:ext cx="2416265" cy="1070322"/>
                  <a:chOff x="638431" y="4197133"/>
                  <a:chExt cx="2821508" cy="1312244"/>
                </a:xfrm>
              </p:grpSpPr>
              <p:sp>
                <p:nvSpPr>
                  <p:cNvPr id="1157" name="矩形: 圆角 1156">
                    <a:extLst>
                      <a:ext uri="{FF2B5EF4-FFF2-40B4-BE49-F238E27FC236}">
                        <a16:creationId xmlns:a16="http://schemas.microsoft.com/office/drawing/2014/main" id="{B29B66AF-CF84-D53B-08D2-5189A1EDD9B5}"/>
                      </a:ext>
                    </a:extLst>
                  </p:cNvPr>
                  <p:cNvSpPr/>
                  <p:nvPr/>
                </p:nvSpPr>
                <p:spPr>
                  <a:xfrm>
                    <a:off x="2050917" y="4197133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158" name="矩形: 圆角 1157">
                    <a:extLst>
                      <a:ext uri="{FF2B5EF4-FFF2-40B4-BE49-F238E27FC236}">
                        <a16:creationId xmlns:a16="http://schemas.microsoft.com/office/drawing/2014/main" id="{6D0A0220-39D8-290D-C865-393A00C7E1B0}"/>
                      </a:ext>
                    </a:extLst>
                  </p:cNvPr>
                  <p:cNvSpPr/>
                  <p:nvPr/>
                </p:nvSpPr>
                <p:spPr>
                  <a:xfrm>
                    <a:off x="2050916" y="4527551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159" name="矩形: 圆角 1158">
                    <a:extLst>
                      <a:ext uri="{FF2B5EF4-FFF2-40B4-BE49-F238E27FC236}">
                        <a16:creationId xmlns:a16="http://schemas.microsoft.com/office/drawing/2014/main" id="{8B799012-E2FA-D7D8-3431-4D068500036C}"/>
                      </a:ext>
                    </a:extLst>
                  </p:cNvPr>
                  <p:cNvSpPr/>
                  <p:nvPr/>
                </p:nvSpPr>
                <p:spPr>
                  <a:xfrm>
                    <a:off x="2057479" y="4860129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160" name="矩形: 圆角 1159">
                    <a:extLst>
                      <a:ext uri="{FF2B5EF4-FFF2-40B4-BE49-F238E27FC236}">
                        <a16:creationId xmlns:a16="http://schemas.microsoft.com/office/drawing/2014/main" id="{52E654E2-6D72-6064-CC1C-96E79B9403E3}"/>
                      </a:ext>
                    </a:extLst>
                  </p:cNvPr>
                  <p:cNvSpPr/>
                  <p:nvPr/>
                </p:nvSpPr>
                <p:spPr>
                  <a:xfrm>
                    <a:off x="2048588" y="5183414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cxnSp>
                <p:nvCxnSpPr>
                  <p:cNvPr id="1161" name="直接箭头连接符 1160">
                    <a:extLst>
                      <a:ext uri="{FF2B5EF4-FFF2-40B4-BE49-F238E27FC236}">
                        <a16:creationId xmlns:a16="http://schemas.microsoft.com/office/drawing/2014/main" id="{A407962B-A9CE-A0F9-3845-295671B528FE}"/>
                      </a:ext>
                    </a:extLst>
                  </p:cNvPr>
                  <p:cNvCxnSpPr>
                    <a:stCxn id="1157" idx="3"/>
                  </p:cNvCxnSpPr>
                  <p:nvPr/>
                </p:nvCxnSpPr>
                <p:spPr>
                  <a:xfrm flipV="1">
                    <a:off x="3096558" y="432703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62" name="直接箭头连接符 1161">
                    <a:extLst>
                      <a:ext uri="{FF2B5EF4-FFF2-40B4-BE49-F238E27FC236}">
                        <a16:creationId xmlns:a16="http://schemas.microsoft.com/office/drawing/2014/main" id="{5B403138-B9E2-75DA-05A4-8A37CB626FD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6555" y="4655153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63" name="直接箭头连接符 1162">
                    <a:extLst>
                      <a:ext uri="{FF2B5EF4-FFF2-40B4-BE49-F238E27FC236}">
                        <a16:creationId xmlns:a16="http://schemas.microsoft.com/office/drawing/2014/main" id="{8D3FC0B8-E55E-EB18-7B95-BDB2BF0851C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03119" y="500319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64" name="直接箭头连接符 1163">
                    <a:extLst>
                      <a:ext uri="{FF2B5EF4-FFF2-40B4-BE49-F238E27FC236}">
                        <a16:creationId xmlns:a16="http://schemas.microsoft.com/office/drawing/2014/main" id="{72AC75F3-835B-C6D8-B218-CE10BC08BDE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4228" y="531331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grpSp>
                <p:nvGrpSpPr>
                  <p:cNvPr id="1165" name="组合 1164">
                    <a:extLst>
                      <a:ext uri="{FF2B5EF4-FFF2-40B4-BE49-F238E27FC236}">
                        <a16:creationId xmlns:a16="http://schemas.microsoft.com/office/drawing/2014/main" id="{87D3571E-35C8-C447-7727-0FD3FB14DF62}"/>
                      </a:ext>
                    </a:extLst>
                  </p:cNvPr>
                  <p:cNvGrpSpPr/>
                  <p:nvPr/>
                </p:nvGrpSpPr>
                <p:grpSpPr>
                  <a:xfrm>
                    <a:off x="1482596" y="4227027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83" name="流程图: 接点 1182">
                      <a:extLst>
                        <a:ext uri="{FF2B5EF4-FFF2-40B4-BE49-F238E27FC236}">
                          <a16:creationId xmlns:a16="http://schemas.microsoft.com/office/drawing/2014/main" id="{8C459A5C-8029-7C5E-D406-8640000661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84" name="流程图: 接点 1183">
                      <a:extLst>
                        <a:ext uri="{FF2B5EF4-FFF2-40B4-BE49-F238E27FC236}">
                          <a16:creationId xmlns:a16="http://schemas.microsoft.com/office/drawing/2014/main" id="{CB36BFBC-0F6A-C0B6-490B-B278BBD0E2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66" name="组合 1165">
                    <a:extLst>
                      <a:ext uri="{FF2B5EF4-FFF2-40B4-BE49-F238E27FC236}">
                        <a16:creationId xmlns:a16="http://schemas.microsoft.com/office/drawing/2014/main" id="{E5F401C8-74C9-3B40-BDA9-E96F1FC661C4}"/>
                      </a:ext>
                    </a:extLst>
                  </p:cNvPr>
                  <p:cNvGrpSpPr/>
                  <p:nvPr/>
                </p:nvGrpSpPr>
                <p:grpSpPr>
                  <a:xfrm>
                    <a:off x="1482125" y="4555141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81" name="流程图: 接点 1180">
                      <a:extLst>
                        <a:ext uri="{FF2B5EF4-FFF2-40B4-BE49-F238E27FC236}">
                          <a16:creationId xmlns:a16="http://schemas.microsoft.com/office/drawing/2014/main" id="{D86F3D75-F3CE-1A7D-0316-EEC8CB80A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82" name="流程图: 接点 1181">
                      <a:extLst>
                        <a:ext uri="{FF2B5EF4-FFF2-40B4-BE49-F238E27FC236}">
                          <a16:creationId xmlns:a16="http://schemas.microsoft.com/office/drawing/2014/main" id="{20A9EA07-F830-1389-D99A-3E52DCD87A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67" name="组合 1166">
                    <a:extLst>
                      <a:ext uri="{FF2B5EF4-FFF2-40B4-BE49-F238E27FC236}">
                        <a16:creationId xmlns:a16="http://schemas.microsoft.com/office/drawing/2014/main" id="{E51D1F1B-D881-D85F-AECC-0DFE58AB619C}"/>
                      </a:ext>
                    </a:extLst>
                  </p:cNvPr>
                  <p:cNvGrpSpPr/>
                  <p:nvPr/>
                </p:nvGrpSpPr>
                <p:grpSpPr>
                  <a:xfrm>
                    <a:off x="1488688" y="4890538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79" name="流程图: 接点 1178">
                      <a:extLst>
                        <a:ext uri="{FF2B5EF4-FFF2-40B4-BE49-F238E27FC236}">
                          <a16:creationId xmlns:a16="http://schemas.microsoft.com/office/drawing/2014/main" id="{435E01D4-B53D-FB57-DA8F-9562725A5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80" name="流程图: 接点 1179">
                      <a:extLst>
                        <a:ext uri="{FF2B5EF4-FFF2-40B4-BE49-F238E27FC236}">
                          <a16:creationId xmlns:a16="http://schemas.microsoft.com/office/drawing/2014/main" id="{C38DF051-357E-86F4-0D6B-99E15BA34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68" name="组合 1167">
                    <a:extLst>
                      <a:ext uri="{FF2B5EF4-FFF2-40B4-BE49-F238E27FC236}">
                        <a16:creationId xmlns:a16="http://schemas.microsoft.com/office/drawing/2014/main" id="{8844AF93-1E0F-5319-39A1-B1D4181830F8}"/>
                      </a:ext>
                    </a:extLst>
                  </p:cNvPr>
                  <p:cNvGrpSpPr/>
                  <p:nvPr/>
                </p:nvGrpSpPr>
                <p:grpSpPr>
                  <a:xfrm>
                    <a:off x="1479797" y="5216642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77" name="流程图: 接点 1176">
                      <a:extLst>
                        <a:ext uri="{FF2B5EF4-FFF2-40B4-BE49-F238E27FC236}">
                          <a16:creationId xmlns:a16="http://schemas.microsoft.com/office/drawing/2014/main" id="{68E2F54C-53ED-A72D-66D0-10AD0BC00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78" name="流程图: 接点 1177">
                      <a:extLst>
                        <a:ext uri="{FF2B5EF4-FFF2-40B4-BE49-F238E27FC236}">
                          <a16:creationId xmlns:a16="http://schemas.microsoft.com/office/drawing/2014/main" id="{5B43E824-9F46-9A0F-358B-7E833B37D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1169" name="直接箭头连接符 1168">
                    <a:extLst>
                      <a:ext uri="{FF2B5EF4-FFF2-40B4-BE49-F238E27FC236}">
                        <a16:creationId xmlns:a16="http://schemas.microsoft.com/office/drawing/2014/main" id="{9A3C14CF-A963-C928-8E0E-62100E2F554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327038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70" name="直接箭头连接符 1169">
                    <a:extLst>
                      <a:ext uri="{FF2B5EF4-FFF2-40B4-BE49-F238E27FC236}">
                        <a16:creationId xmlns:a16="http://schemas.microsoft.com/office/drawing/2014/main" id="{FC2FE850-48DD-BCA7-D346-82178ABBB91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2441" y="4657432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71" name="直接箭头连接符 1170">
                    <a:extLst>
                      <a:ext uri="{FF2B5EF4-FFF2-40B4-BE49-F238E27FC236}">
                        <a16:creationId xmlns:a16="http://schemas.microsoft.com/office/drawing/2014/main" id="{37D0530D-31E5-16BA-517C-D4DA137A4F0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98947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72" name="直接箭头连接符 1171">
                    <a:extLst>
                      <a:ext uri="{FF2B5EF4-FFF2-40B4-BE49-F238E27FC236}">
                        <a16:creationId xmlns:a16="http://schemas.microsoft.com/office/drawing/2014/main" id="{55874FB7-AA42-5F56-5FA7-72CB83EA4C1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83552" y="531273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173" name="文本框 1172">
                    <a:extLst>
                      <a:ext uri="{FF2B5EF4-FFF2-40B4-BE49-F238E27FC236}">
                        <a16:creationId xmlns:a16="http://schemas.microsoft.com/office/drawing/2014/main" id="{6DEA73E0-1E95-B2DA-7B8A-83D7B1E1D407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21558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ADC_IN1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174" name="文本框 1173">
                    <a:extLst>
                      <a:ext uri="{FF2B5EF4-FFF2-40B4-BE49-F238E27FC236}">
                        <a16:creationId xmlns:a16="http://schemas.microsoft.com/office/drawing/2014/main" id="{04EE62A1-8BEA-5EAD-EF7A-48AF8E3B3413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538627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ADC_IN2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175" name="文本框 1174">
                    <a:extLst>
                      <a:ext uri="{FF2B5EF4-FFF2-40B4-BE49-F238E27FC236}">
                        <a16:creationId xmlns:a16="http://schemas.microsoft.com/office/drawing/2014/main" id="{9F98C1E3-0746-AEB5-54FB-51B4F95D168B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88510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ADC_IN3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176" name="文本框 52">
                    <a:extLst>
                      <a:ext uri="{FF2B5EF4-FFF2-40B4-BE49-F238E27FC236}">
                        <a16:creationId xmlns:a16="http://schemas.microsoft.com/office/drawing/2014/main" id="{1EBA1231-6F73-A255-BDCD-A24309866123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5201012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ADC_IN4</a:t>
                    </a:r>
                    <a:endPara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</p:grpSp>
            <p:grpSp>
              <p:nvGrpSpPr>
                <p:cNvPr id="1128" name="组合 1127">
                  <a:extLst>
                    <a:ext uri="{FF2B5EF4-FFF2-40B4-BE49-F238E27FC236}">
                      <a16:creationId xmlns:a16="http://schemas.microsoft.com/office/drawing/2014/main" id="{1A132A22-DA7D-A3DD-BAEA-F130C504DE6F}"/>
                    </a:ext>
                  </a:extLst>
                </p:cNvPr>
                <p:cNvGrpSpPr/>
                <p:nvPr/>
              </p:nvGrpSpPr>
              <p:grpSpPr>
                <a:xfrm>
                  <a:off x="1058760" y="5264226"/>
                  <a:ext cx="2416265" cy="1070322"/>
                  <a:chOff x="638431" y="4197133"/>
                  <a:chExt cx="2821508" cy="1312244"/>
                </a:xfrm>
              </p:grpSpPr>
              <p:sp>
                <p:nvSpPr>
                  <p:cNvPr id="1129" name="矩形: 圆角 1128">
                    <a:extLst>
                      <a:ext uri="{FF2B5EF4-FFF2-40B4-BE49-F238E27FC236}">
                        <a16:creationId xmlns:a16="http://schemas.microsoft.com/office/drawing/2014/main" id="{51C6266C-3AD4-3C1E-B170-B6383FF188FA}"/>
                      </a:ext>
                    </a:extLst>
                  </p:cNvPr>
                  <p:cNvSpPr/>
                  <p:nvPr/>
                </p:nvSpPr>
                <p:spPr>
                  <a:xfrm>
                    <a:off x="2050917" y="4197133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130" name="矩形: 圆角 1129">
                    <a:extLst>
                      <a:ext uri="{FF2B5EF4-FFF2-40B4-BE49-F238E27FC236}">
                        <a16:creationId xmlns:a16="http://schemas.microsoft.com/office/drawing/2014/main" id="{0E1E7AF0-7806-C431-A6D2-C2DBA72FD0EE}"/>
                      </a:ext>
                    </a:extLst>
                  </p:cNvPr>
                  <p:cNvSpPr/>
                  <p:nvPr/>
                </p:nvSpPr>
                <p:spPr>
                  <a:xfrm>
                    <a:off x="2050916" y="4527551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131" name="矩形: 圆角 1130">
                    <a:extLst>
                      <a:ext uri="{FF2B5EF4-FFF2-40B4-BE49-F238E27FC236}">
                        <a16:creationId xmlns:a16="http://schemas.microsoft.com/office/drawing/2014/main" id="{54942AC7-9C1C-5031-4F46-F3CD21DED8F8}"/>
                      </a:ext>
                    </a:extLst>
                  </p:cNvPr>
                  <p:cNvSpPr/>
                  <p:nvPr/>
                </p:nvSpPr>
                <p:spPr>
                  <a:xfrm>
                    <a:off x="2057479" y="4860129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132" name="矩形: 圆角 1131">
                    <a:extLst>
                      <a:ext uri="{FF2B5EF4-FFF2-40B4-BE49-F238E27FC236}">
                        <a16:creationId xmlns:a16="http://schemas.microsoft.com/office/drawing/2014/main" id="{0738B069-63B3-719B-6491-84BEDDD23219}"/>
                      </a:ext>
                    </a:extLst>
                  </p:cNvPr>
                  <p:cNvSpPr/>
                  <p:nvPr/>
                </p:nvSpPr>
                <p:spPr>
                  <a:xfrm>
                    <a:off x="2048588" y="5183414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cxnSp>
                <p:nvCxnSpPr>
                  <p:cNvPr id="1133" name="直接箭头连接符 1132">
                    <a:extLst>
                      <a:ext uri="{FF2B5EF4-FFF2-40B4-BE49-F238E27FC236}">
                        <a16:creationId xmlns:a16="http://schemas.microsoft.com/office/drawing/2014/main" id="{B1E26D28-30DA-2C8C-40C6-E65BE863BBB6}"/>
                      </a:ext>
                    </a:extLst>
                  </p:cNvPr>
                  <p:cNvCxnSpPr>
                    <a:stCxn id="1129" idx="3"/>
                  </p:cNvCxnSpPr>
                  <p:nvPr/>
                </p:nvCxnSpPr>
                <p:spPr>
                  <a:xfrm flipV="1">
                    <a:off x="3096558" y="432703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34" name="直接箭头连接符 1133">
                    <a:extLst>
                      <a:ext uri="{FF2B5EF4-FFF2-40B4-BE49-F238E27FC236}">
                        <a16:creationId xmlns:a16="http://schemas.microsoft.com/office/drawing/2014/main" id="{C68E0E7D-E337-ED6C-3280-DAB6C64AC0A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6555" y="4655153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35" name="直接箭头连接符 1134">
                    <a:extLst>
                      <a:ext uri="{FF2B5EF4-FFF2-40B4-BE49-F238E27FC236}">
                        <a16:creationId xmlns:a16="http://schemas.microsoft.com/office/drawing/2014/main" id="{15A5ABED-4AC6-D2CC-174B-61B4E84395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03119" y="500319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36" name="直接箭头连接符 1135">
                    <a:extLst>
                      <a:ext uri="{FF2B5EF4-FFF2-40B4-BE49-F238E27FC236}">
                        <a16:creationId xmlns:a16="http://schemas.microsoft.com/office/drawing/2014/main" id="{F4A27BE7-767F-CB30-8171-4DB84E99720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4228" y="531331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grpSp>
                <p:nvGrpSpPr>
                  <p:cNvPr id="1137" name="组合 1136">
                    <a:extLst>
                      <a:ext uri="{FF2B5EF4-FFF2-40B4-BE49-F238E27FC236}">
                        <a16:creationId xmlns:a16="http://schemas.microsoft.com/office/drawing/2014/main" id="{05789116-CF61-1341-EAC1-0559D6ABC907}"/>
                      </a:ext>
                    </a:extLst>
                  </p:cNvPr>
                  <p:cNvGrpSpPr/>
                  <p:nvPr/>
                </p:nvGrpSpPr>
                <p:grpSpPr>
                  <a:xfrm>
                    <a:off x="1482596" y="4227027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55" name="流程图: 接点 1154">
                      <a:extLst>
                        <a:ext uri="{FF2B5EF4-FFF2-40B4-BE49-F238E27FC236}">
                          <a16:creationId xmlns:a16="http://schemas.microsoft.com/office/drawing/2014/main" id="{9DF5C885-03BD-D7EC-E785-7CAE76DE9A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56" name="流程图: 接点 1155">
                      <a:extLst>
                        <a:ext uri="{FF2B5EF4-FFF2-40B4-BE49-F238E27FC236}">
                          <a16:creationId xmlns:a16="http://schemas.microsoft.com/office/drawing/2014/main" id="{7D7FC124-82E0-2FF6-4675-0985D5900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38" name="组合 1137">
                    <a:extLst>
                      <a:ext uri="{FF2B5EF4-FFF2-40B4-BE49-F238E27FC236}">
                        <a16:creationId xmlns:a16="http://schemas.microsoft.com/office/drawing/2014/main" id="{EA3E2AF5-A74E-67D3-1783-3F51EE57075D}"/>
                      </a:ext>
                    </a:extLst>
                  </p:cNvPr>
                  <p:cNvGrpSpPr/>
                  <p:nvPr/>
                </p:nvGrpSpPr>
                <p:grpSpPr>
                  <a:xfrm>
                    <a:off x="1482125" y="4555141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53" name="流程图: 接点 1152">
                      <a:extLst>
                        <a:ext uri="{FF2B5EF4-FFF2-40B4-BE49-F238E27FC236}">
                          <a16:creationId xmlns:a16="http://schemas.microsoft.com/office/drawing/2014/main" id="{8B1DA510-A92E-BFE0-B4C8-7E16C00D26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54" name="流程图: 接点 1153">
                      <a:extLst>
                        <a:ext uri="{FF2B5EF4-FFF2-40B4-BE49-F238E27FC236}">
                          <a16:creationId xmlns:a16="http://schemas.microsoft.com/office/drawing/2014/main" id="{81189615-8C78-AA0B-8803-4E52C07A83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39" name="组合 1138">
                    <a:extLst>
                      <a:ext uri="{FF2B5EF4-FFF2-40B4-BE49-F238E27FC236}">
                        <a16:creationId xmlns:a16="http://schemas.microsoft.com/office/drawing/2014/main" id="{5417292D-3B96-C343-E416-FE29D55B2E2B}"/>
                      </a:ext>
                    </a:extLst>
                  </p:cNvPr>
                  <p:cNvGrpSpPr/>
                  <p:nvPr/>
                </p:nvGrpSpPr>
                <p:grpSpPr>
                  <a:xfrm>
                    <a:off x="1488688" y="4890538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51" name="流程图: 接点 1150">
                      <a:extLst>
                        <a:ext uri="{FF2B5EF4-FFF2-40B4-BE49-F238E27FC236}">
                          <a16:creationId xmlns:a16="http://schemas.microsoft.com/office/drawing/2014/main" id="{7D336515-13DF-FFAA-3456-43F73086A0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52" name="流程图: 接点 1151">
                      <a:extLst>
                        <a:ext uri="{FF2B5EF4-FFF2-40B4-BE49-F238E27FC236}">
                          <a16:creationId xmlns:a16="http://schemas.microsoft.com/office/drawing/2014/main" id="{480BC40E-2485-8515-D782-1994D779C9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40" name="组合 1139">
                    <a:extLst>
                      <a:ext uri="{FF2B5EF4-FFF2-40B4-BE49-F238E27FC236}">
                        <a16:creationId xmlns:a16="http://schemas.microsoft.com/office/drawing/2014/main" id="{BB5D2ED2-A45D-3F3D-08A8-7E63E8F7E02E}"/>
                      </a:ext>
                    </a:extLst>
                  </p:cNvPr>
                  <p:cNvGrpSpPr/>
                  <p:nvPr/>
                </p:nvGrpSpPr>
                <p:grpSpPr>
                  <a:xfrm>
                    <a:off x="1479797" y="5216642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49" name="流程图: 接点 1148">
                      <a:extLst>
                        <a:ext uri="{FF2B5EF4-FFF2-40B4-BE49-F238E27FC236}">
                          <a16:creationId xmlns:a16="http://schemas.microsoft.com/office/drawing/2014/main" id="{938ED896-8ACE-918F-89C2-03B8BCCE4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50" name="流程图: 接点 1149">
                      <a:extLst>
                        <a:ext uri="{FF2B5EF4-FFF2-40B4-BE49-F238E27FC236}">
                          <a16:creationId xmlns:a16="http://schemas.microsoft.com/office/drawing/2014/main" id="{62A773FE-A8E0-40BC-A65A-264846AD1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1141" name="直接箭头连接符 1140">
                    <a:extLst>
                      <a:ext uri="{FF2B5EF4-FFF2-40B4-BE49-F238E27FC236}">
                        <a16:creationId xmlns:a16="http://schemas.microsoft.com/office/drawing/2014/main" id="{CA301E14-9390-0FE5-1C58-F1527EC2B48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327038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42" name="直接箭头连接符 1141">
                    <a:extLst>
                      <a:ext uri="{FF2B5EF4-FFF2-40B4-BE49-F238E27FC236}">
                        <a16:creationId xmlns:a16="http://schemas.microsoft.com/office/drawing/2014/main" id="{62E5C1DC-04E4-2043-E74C-EADE886FC2F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2441" y="4657432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43" name="直接箭头连接符 1142">
                    <a:extLst>
                      <a:ext uri="{FF2B5EF4-FFF2-40B4-BE49-F238E27FC236}">
                        <a16:creationId xmlns:a16="http://schemas.microsoft.com/office/drawing/2014/main" id="{CBB2BF61-440F-09D7-4EE3-60EAFA54B16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98947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44" name="直接箭头连接符 1143">
                    <a:extLst>
                      <a:ext uri="{FF2B5EF4-FFF2-40B4-BE49-F238E27FC236}">
                        <a16:creationId xmlns:a16="http://schemas.microsoft.com/office/drawing/2014/main" id="{2239B6C2-5F2A-80DB-3E36-D5A4348EBB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83552" y="531273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145" name="文本框 1144">
                    <a:extLst>
                      <a:ext uri="{FF2B5EF4-FFF2-40B4-BE49-F238E27FC236}">
                        <a16:creationId xmlns:a16="http://schemas.microsoft.com/office/drawing/2014/main" id="{013E3C6D-F6FC-AD4A-4784-D5BA4E6515E2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21558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ADC_IN5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146" name="文本框 1145">
                    <a:extLst>
                      <a:ext uri="{FF2B5EF4-FFF2-40B4-BE49-F238E27FC236}">
                        <a16:creationId xmlns:a16="http://schemas.microsoft.com/office/drawing/2014/main" id="{3502C1A5-80BA-53E9-24E8-DAD4CC75C5F7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538627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ADC_IN6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147" name="文本框 1146">
                    <a:extLst>
                      <a:ext uri="{FF2B5EF4-FFF2-40B4-BE49-F238E27FC236}">
                        <a16:creationId xmlns:a16="http://schemas.microsoft.com/office/drawing/2014/main" id="{1E4A7F58-481D-B002-52FB-F8C7C037465A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88510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ADC_IN7</a:t>
                    </a:r>
                  </a:p>
                </p:txBody>
              </p:sp>
              <p:sp>
                <p:nvSpPr>
                  <p:cNvPr id="1148" name="文本框 52">
                    <a:extLst>
                      <a:ext uri="{FF2B5EF4-FFF2-40B4-BE49-F238E27FC236}">
                        <a16:creationId xmlns:a16="http://schemas.microsoft.com/office/drawing/2014/main" id="{63374930-7E26-BC75-82D4-14E24B7842E8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5201012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ADC_IN8</a:t>
                    </a:r>
                    <a:endPara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E9C5DCD5-DFB7-2B07-3D4A-97E28548CA85}"/>
                </a:ext>
              </a:extLst>
            </p:cNvPr>
            <p:cNvGrpSpPr/>
            <p:nvPr/>
          </p:nvGrpSpPr>
          <p:grpSpPr>
            <a:xfrm>
              <a:off x="249807" y="3945915"/>
              <a:ext cx="4477559" cy="2432934"/>
              <a:chOff x="449686" y="3798608"/>
              <a:chExt cx="4477559" cy="2432934"/>
            </a:xfrm>
          </p:grpSpPr>
          <p:sp>
            <p:nvSpPr>
              <p:cNvPr id="1062" name="矩形 1061">
                <a:extLst>
                  <a:ext uri="{FF2B5EF4-FFF2-40B4-BE49-F238E27FC236}">
                    <a16:creationId xmlns:a16="http://schemas.microsoft.com/office/drawing/2014/main" id="{C8D537ED-4257-FCE4-C1A6-8AC31D1E6EFB}"/>
                  </a:ext>
                </a:extLst>
              </p:cNvPr>
              <p:cNvSpPr/>
              <p:nvPr/>
            </p:nvSpPr>
            <p:spPr>
              <a:xfrm>
                <a:off x="449686" y="3798608"/>
                <a:ext cx="4477559" cy="243293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064" name="矩形: 圆角 1063">
                <a:extLst>
                  <a:ext uri="{FF2B5EF4-FFF2-40B4-BE49-F238E27FC236}">
                    <a16:creationId xmlns:a16="http://schemas.microsoft.com/office/drawing/2014/main" id="{C4AF21FF-E33F-14B9-76EC-883461D50197}"/>
                  </a:ext>
                </a:extLst>
              </p:cNvPr>
              <p:cNvSpPr/>
              <p:nvPr/>
            </p:nvSpPr>
            <p:spPr>
              <a:xfrm>
                <a:off x="2912920" y="3995516"/>
                <a:ext cx="1605823" cy="2135516"/>
              </a:xfrm>
              <a:prstGeom prst="roundRect">
                <a:avLst>
                  <a:gd name="adj" fmla="val 8245"/>
                </a:avLst>
              </a:prstGeom>
              <a:solidFill>
                <a:srgbClr val="ED7D31">
                  <a:lumMod val="20000"/>
                  <a:lumOff val="80000"/>
                </a:srgbClr>
              </a:solidFill>
              <a:ln w="28575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/>
                    <a:cs typeface="+mn-cs"/>
                  </a:rPr>
                  <a:t>AD9637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/>
                    <a:cs typeface="+mn-cs"/>
                  </a:rPr>
                  <a:t>8 Channel ADC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楷体"/>
                  <a:cs typeface="+mn-cs"/>
                </a:endParaRPr>
              </a:p>
            </p:txBody>
          </p:sp>
          <p:grpSp>
            <p:nvGrpSpPr>
              <p:cNvPr id="1065" name="组合 1064">
                <a:extLst>
                  <a:ext uri="{FF2B5EF4-FFF2-40B4-BE49-F238E27FC236}">
                    <a16:creationId xmlns:a16="http://schemas.microsoft.com/office/drawing/2014/main" id="{89527BC5-0C7F-2C4B-A0D0-A3DA61F45746}"/>
                  </a:ext>
                </a:extLst>
              </p:cNvPr>
              <p:cNvGrpSpPr/>
              <p:nvPr/>
            </p:nvGrpSpPr>
            <p:grpSpPr>
              <a:xfrm>
                <a:off x="507035" y="4018267"/>
                <a:ext cx="2423367" cy="2137565"/>
                <a:chOff x="1051658" y="4196983"/>
                <a:chExt cx="2423367" cy="2137565"/>
              </a:xfrm>
            </p:grpSpPr>
            <p:grpSp>
              <p:nvGrpSpPr>
                <p:cNvPr id="1066" name="组合 1065">
                  <a:extLst>
                    <a:ext uri="{FF2B5EF4-FFF2-40B4-BE49-F238E27FC236}">
                      <a16:creationId xmlns:a16="http://schemas.microsoft.com/office/drawing/2014/main" id="{176B0927-5331-0A73-3B9D-F33F98E709CD}"/>
                    </a:ext>
                  </a:extLst>
                </p:cNvPr>
                <p:cNvGrpSpPr/>
                <p:nvPr/>
              </p:nvGrpSpPr>
              <p:grpSpPr>
                <a:xfrm>
                  <a:off x="1051658" y="4196983"/>
                  <a:ext cx="2416265" cy="1070322"/>
                  <a:chOff x="638431" y="4197133"/>
                  <a:chExt cx="2821508" cy="1312244"/>
                </a:xfrm>
              </p:grpSpPr>
              <p:sp>
                <p:nvSpPr>
                  <p:cNvPr id="1096" name="矩形: 圆角 1095">
                    <a:extLst>
                      <a:ext uri="{FF2B5EF4-FFF2-40B4-BE49-F238E27FC236}">
                        <a16:creationId xmlns:a16="http://schemas.microsoft.com/office/drawing/2014/main" id="{2407104E-BCD7-616A-1BC3-AD5C35B34E83}"/>
                      </a:ext>
                    </a:extLst>
                  </p:cNvPr>
                  <p:cNvSpPr/>
                  <p:nvPr/>
                </p:nvSpPr>
                <p:spPr>
                  <a:xfrm>
                    <a:off x="2050917" y="4197133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097" name="矩形: 圆角 1096">
                    <a:extLst>
                      <a:ext uri="{FF2B5EF4-FFF2-40B4-BE49-F238E27FC236}">
                        <a16:creationId xmlns:a16="http://schemas.microsoft.com/office/drawing/2014/main" id="{8095943D-A3F5-70EC-8BED-0AD0425DDED9}"/>
                      </a:ext>
                    </a:extLst>
                  </p:cNvPr>
                  <p:cNvSpPr/>
                  <p:nvPr/>
                </p:nvSpPr>
                <p:spPr>
                  <a:xfrm>
                    <a:off x="2050916" y="4527551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098" name="矩形: 圆角 1097">
                    <a:extLst>
                      <a:ext uri="{FF2B5EF4-FFF2-40B4-BE49-F238E27FC236}">
                        <a16:creationId xmlns:a16="http://schemas.microsoft.com/office/drawing/2014/main" id="{582B87E9-E7B2-6A52-588B-680758BAB538}"/>
                      </a:ext>
                    </a:extLst>
                  </p:cNvPr>
                  <p:cNvSpPr/>
                  <p:nvPr/>
                </p:nvSpPr>
                <p:spPr>
                  <a:xfrm>
                    <a:off x="2057479" y="4860129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099" name="矩形: 圆角 1098">
                    <a:extLst>
                      <a:ext uri="{FF2B5EF4-FFF2-40B4-BE49-F238E27FC236}">
                        <a16:creationId xmlns:a16="http://schemas.microsoft.com/office/drawing/2014/main" id="{E21BB4D3-47A2-718B-2063-F82575133DF0}"/>
                      </a:ext>
                    </a:extLst>
                  </p:cNvPr>
                  <p:cNvSpPr/>
                  <p:nvPr/>
                </p:nvSpPr>
                <p:spPr>
                  <a:xfrm>
                    <a:off x="2048588" y="5183414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cxnSp>
                <p:nvCxnSpPr>
                  <p:cNvPr id="1100" name="直接箭头连接符 1099">
                    <a:extLst>
                      <a:ext uri="{FF2B5EF4-FFF2-40B4-BE49-F238E27FC236}">
                        <a16:creationId xmlns:a16="http://schemas.microsoft.com/office/drawing/2014/main" id="{F0A8893B-DDB1-23C5-5D7F-ACD5D0DD6BE0}"/>
                      </a:ext>
                    </a:extLst>
                  </p:cNvPr>
                  <p:cNvCxnSpPr>
                    <a:stCxn id="1096" idx="3"/>
                  </p:cNvCxnSpPr>
                  <p:nvPr/>
                </p:nvCxnSpPr>
                <p:spPr>
                  <a:xfrm flipV="1">
                    <a:off x="3096558" y="432703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01" name="直接箭头连接符 1100">
                    <a:extLst>
                      <a:ext uri="{FF2B5EF4-FFF2-40B4-BE49-F238E27FC236}">
                        <a16:creationId xmlns:a16="http://schemas.microsoft.com/office/drawing/2014/main" id="{12D0CC77-0053-E507-42D9-53A293B27B7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6555" y="4655153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02" name="直接箭头连接符 1101">
                    <a:extLst>
                      <a:ext uri="{FF2B5EF4-FFF2-40B4-BE49-F238E27FC236}">
                        <a16:creationId xmlns:a16="http://schemas.microsoft.com/office/drawing/2014/main" id="{D80732F9-1360-6B2A-196B-72229E6DF1D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03119" y="500319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03" name="直接箭头连接符 1102">
                    <a:extLst>
                      <a:ext uri="{FF2B5EF4-FFF2-40B4-BE49-F238E27FC236}">
                        <a16:creationId xmlns:a16="http://schemas.microsoft.com/office/drawing/2014/main" id="{6700667E-5196-7E01-8C83-D2AB746B617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4228" y="531331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grpSp>
                <p:nvGrpSpPr>
                  <p:cNvPr id="1104" name="组合 1103">
                    <a:extLst>
                      <a:ext uri="{FF2B5EF4-FFF2-40B4-BE49-F238E27FC236}">
                        <a16:creationId xmlns:a16="http://schemas.microsoft.com/office/drawing/2014/main" id="{68EDDAEB-8D33-FB06-18D7-B8EF50682B7C}"/>
                      </a:ext>
                    </a:extLst>
                  </p:cNvPr>
                  <p:cNvGrpSpPr/>
                  <p:nvPr/>
                </p:nvGrpSpPr>
                <p:grpSpPr>
                  <a:xfrm>
                    <a:off x="1482596" y="4227027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22" name="流程图: 接点 1121">
                      <a:extLst>
                        <a:ext uri="{FF2B5EF4-FFF2-40B4-BE49-F238E27FC236}">
                          <a16:creationId xmlns:a16="http://schemas.microsoft.com/office/drawing/2014/main" id="{27BC77A0-1650-9B90-4F16-85AED06F1F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23" name="流程图: 接点 1122">
                      <a:extLst>
                        <a:ext uri="{FF2B5EF4-FFF2-40B4-BE49-F238E27FC236}">
                          <a16:creationId xmlns:a16="http://schemas.microsoft.com/office/drawing/2014/main" id="{12955288-2939-EFC7-1FD3-A63FAB2CE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05" name="组合 1104">
                    <a:extLst>
                      <a:ext uri="{FF2B5EF4-FFF2-40B4-BE49-F238E27FC236}">
                        <a16:creationId xmlns:a16="http://schemas.microsoft.com/office/drawing/2014/main" id="{048E7F74-6132-CD5C-F1EF-F91255157FE6}"/>
                      </a:ext>
                    </a:extLst>
                  </p:cNvPr>
                  <p:cNvGrpSpPr/>
                  <p:nvPr/>
                </p:nvGrpSpPr>
                <p:grpSpPr>
                  <a:xfrm>
                    <a:off x="1482125" y="4555141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20" name="流程图: 接点 1119">
                      <a:extLst>
                        <a:ext uri="{FF2B5EF4-FFF2-40B4-BE49-F238E27FC236}">
                          <a16:creationId xmlns:a16="http://schemas.microsoft.com/office/drawing/2014/main" id="{F86FC10D-13A9-7DF2-DEE1-1EE49ED3F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21" name="流程图: 接点 1120">
                      <a:extLst>
                        <a:ext uri="{FF2B5EF4-FFF2-40B4-BE49-F238E27FC236}">
                          <a16:creationId xmlns:a16="http://schemas.microsoft.com/office/drawing/2014/main" id="{FE7FEE5F-02D3-6137-673A-80BD52E869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06" name="组合 1105">
                    <a:extLst>
                      <a:ext uri="{FF2B5EF4-FFF2-40B4-BE49-F238E27FC236}">
                        <a16:creationId xmlns:a16="http://schemas.microsoft.com/office/drawing/2014/main" id="{D0F2D50C-4D82-4CE9-0C2A-002B6772BEDE}"/>
                      </a:ext>
                    </a:extLst>
                  </p:cNvPr>
                  <p:cNvGrpSpPr/>
                  <p:nvPr/>
                </p:nvGrpSpPr>
                <p:grpSpPr>
                  <a:xfrm>
                    <a:off x="1488688" y="4890538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18" name="流程图: 接点 1117">
                      <a:extLst>
                        <a:ext uri="{FF2B5EF4-FFF2-40B4-BE49-F238E27FC236}">
                          <a16:creationId xmlns:a16="http://schemas.microsoft.com/office/drawing/2014/main" id="{B8BF8AAC-38AE-EAD7-DFB1-63630D4548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19" name="流程图: 接点 1118">
                      <a:extLst>
                        <a:ext uri="{FF2B5EF4-FFF2-40B4-BE49-F238E27FC236}">
                          <a16:creationId xmlns:a16="http://schemas.microsoft.com/office/drawing/2014/main" id="{DBB65B5D-2419-8980-37E1-BE1E6FCF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07" name="组合 1106">
                    <a:extLst>
                      <a:ext uri="{FF2B5EF4-FFF2-40B4-BE49-F238E27FC236}">
                        <a16:creationId xmlns:a16="http://schemas.microsoft.com/office/drawing/2014/main" id="{228A6606-382D-5CE2-A533-40766AC493DE}"/>
                      </a:ext>
                    </a:extLst>
                  </p:cNvPr>
                  <p:cNvGrpSpPr/>
                  <p:nvPr/>
                </p:nvGrpSpPr>
                <p:grpSpPr>
                  <a:xfrm>
                    <a:off x="1479797" y="5216642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116" name="流程图: 接点 1115">
                      <a:extLst>
                        <a:ext uri="{FF2B5EF4-FFF2-40B4-BE49-F238E27FC236}">
                          <a16:creationId xmlns:a16="http://schemas.microsoft.com/office/drawing/2014/main" id="{2AA2C708-1C02-B25C-C7D2-B4D36BB15B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117" name="流程图: 接点 1116">
                      <a:extLst>
                        <a:ext uri="{FF2B5EF4-FFF2-40B4-BE49-F238E27FC236}">
                          <a16:creationId xmlns:a16="http://schemas.microsoft.com/office/drawing/2014/main" id="{70AD3059-3BAF-081E-B844-EC1C91AAC1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1108" name="直接箭头连接符 1107">
                    <a:extLst>
                      <a:ext uri="{FF2B5EF4-FFF2-40B4-BE49-F238E27FC236}">
                        <a16:creationId xmlns:a16="http://schemas.microsoft.com/office/drawing/2014/main" id="{908B73EC-EC84-696D-86AF-32C5DD7EF25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327038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09" name="直接箭头连接符 1108">
                    <a:extLst>
                      <a:ext uri="{FF2B5EF4-FFF2-40B4-BE49-F238E27FC236}">
                        <a16:creationId xmlns:a16="http://schemas.microsoft.com/office/drawing/2014/main" id="{C87F4833-C922-1695-34D7-F0D05AE8CB7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2441" y="4657432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10" name="直接箭头连接符 1109">
                    <a:extLst>
                      <a:ext uri="{FF2B5EF4-FFF2-40B4-BE49-F238E27FC236}">
                        <a16:creationId xmlns:a16="http://schemas.microsoft.com/office/drawing/2014/main" id="{E9AB0DD4-8FEF-6FE0-069B-BC4BD6AE536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98947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11" name="直接箭头连接符 1110">
                    <a:extLst>
                      <a:ext uri="{FF2B5EF4-FFF2-40B4-BE49-F238E27FC236}">
                        <a16:creationId xmlns:a16="http://schemas.microsoft.com/office/drawing/2014/main" id="{0C18A42E-A125-5EEF-D99D-284420C8F77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83552" y="531273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112" name="文本框 1111">
                    <a:extLst>
                      <a:ext uri="{FF2B5EF4-FFF2-40B4-BE49-F238E27FC236}">
                        <a16:creationId xmlns:a16="http://schemas.microsoft.com/office/drawing/2014/main" id="{A20ADD9B-1F7D-2DB3-2B6B-BAB142376638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21558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ADC_IN1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113" name="文本框 1112">
                    <a:extLst>
                      <a:ext uri="{FF2B5EF4-FFF2-40B4-BE49-F238E27FC236}">
                        <a16:creationId xmlns:a16="http://schemas.microsoft.com/office/drawing/2014/main" id="{450ECBBA-3CDF-983C-6F0A-91BEB9808379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538627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ADC_IN2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114" name="文本框 1113">
                    <a:extLst>
                      <a:ext uri="{FF2B5EF4-FFF2-40B4-BE49-F238E27FC236}">
                        <a16:creationId xmlns:a16="http://schemas.microsoft.com/office/drawing/2014/main" id="{3EC1738C-D7E8-9655-E861-96439CA0E8EB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88510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ADC_IN3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115" name="文本框 52">
                    <a:extLst>
                      <a:ext uri="{FF2B5EF4-FFF2-40B4-BE49-F238E27FC236}">
                        <a16:creationId xmlns:a16="http://schemas.microsoft.com/office/drawing/2014/main" id="{F862211E-07C8-3D20-0E0C-2639A5CC5C36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5201012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ADC_IN4</a:t>
                    </a:r>
                    <a:endPara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</p:grpSp>
            <p:grpSp>
              <p:nvGrpSpPr>
                <p:cNvPr id="1067" name="组合 1066">
                  <a:extLst>
                    <a:ext uri="{FF2B5EF4-FFF2-40B4-BE49-F238E27FC236}">
                      <a16:creationId xmlns:a16="http://schemas.microsoft.com/office/drawing/2014/main" id="{F7AA2974-84E6-62A0-59D6-8AACEF2548E9}"/>
                    </a:ext>
                  </a:extLst>
                </p:cNvPr>
                <p:cNvGrpSpPr/>
                <p:nvPr/>
              </p:nvGrpSpPr>
              <p:grpSpPr>
                <a:xfrm>
                  <a:off x="1058760" y="5264226"/>
                  <a:ext cx="2416265" cy="1070322"/>
                  <a:chOff x="638431" y="4197133"/>
                  <a:chExt cx="2821508" cy="1312244"/>
                </a:xfrm>
              </p:grpSpPr>
              <p:sp>
                <p:nvSpPr>
                  <p:cNvPr id="1068" name="矩形: 圆角 1067">
                    <a:extLst>
                      <a:ext uri="{FF2B5EF4-FFF2-40B4-BE49-F238E27FC236}">
                        <a16:creationId xmlns:a16="http://schemas.microsoft.com/office/drawing/2014/main" id="{F4830013-A04A-93FC-0C7F-E4D4D2400A59}"/>
                      </a:ext>
                    </a:extLst>
                  </p:cNvPr>
                  <p:cNvSpPr/>
                  <p:nvPr/>
                </p:nvSpPr>
                <p:spPr>
                  <a:xfrm>
                    <a:off x="2050917" y="4197133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069" name="矩形: 圆角 1068">
                    <a:extLst>
                      <a:ext uri="{FF2B5EF4-FFF2-40B4-BE49-F238E27FC236}">
                        <a16:creationId xmlns:a16="http://schemas.microsoft.com/office/drawing/2014/main" id="{6A0893CC-57B5-64FF-1614-6749E5324B26}"/>
                      </a:ext>
                    </a:extLst>
                  </p:cNvPr>
                  <p:cNvSpPr/>
                  <p:nvPr/>
                </p:nvSpPr>
                <p:spPr>
                  <a:xfrm>
                    <a:off x="2050916" y="4527551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070" name="矩形: 圆角 1069">
                    <a:extLst>
                      <a:ext uri="{FF2B5EF4-FFF2-40B4-BE49-F238E27FC236}">
                        <a16:creationId xmlns:a16="http://schemas.microsoft.com/office/drawing/2014/main" id="{DD51C0F3-F2ED-73D4-5257-16BC84B4A429}"/>
                      </a:ext>
                    </a:extLst>
                  </p:cNvPr>
                  <p:cNvSpPr/>
                  <p:nvPr/>
                </p:nvSpPr>
                <p:spPr>
                  <a:xfrm>
                    <a:off x="2057479" y="4860129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071" name="矩形: 圆角 1070">
                    <a:extLst>
                      <a:ext uri="{FF2B5EF4-FFF2-40B4-BE49-F238E27FC236}">
                        <a16:creationId xmlns:a16="http://schemas.microsoft.com/office/drawing/2014/main" id="{2F04922F-C306-537F-5F5F-5184F10AE28D}"/>
                      </a:ext>
                    </a:extLst>
                  </p:cNvPr>
                  <p:cNvSpPr/>
                  <p:nvPr/>
                </p:nvSpPr>
                <p:spPr>
                  <a:xfrm>
                    <a:off x="2048588" y="5183414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cxnSp>
                <p:nvCxnSpPr>
                  <p:cNvPr id="1072" name="直接箭头连接符 1071">
                    <a:extLst>
                      <a:ext uri="{FF2B5EF4-FFF2-40B4-BE49-F238E27FC236}">
                        <a16:creationId xmlns:a16="http://schemas.microsoft.com/office/drawing/2014/main" id="{52BF5F2C-1074-559D-B101-4D739C108AC2}"/>
                      </a:ext>
                    </a:extLst>
                  </p:cNvPr>
                  <p:cNvCxnSpPr>
                    <a:stCxn id="1068" idx="3"/>
                  </p:cNvCxnSpPr>
                  <p:nvPr/>
                </p:nvCxnSpPr>
                <p:spPr>
                  <a:xfrm flipV="1">
                    <a:off x="3096558" y="432703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73" name="直接箭头连接符 1072">
                    <a:extLst>
                      <a:ext uri="{FF2B5EF4-FFF2-40B4-BE49-F238E27FC236}">
                        <a16:creationId xmlns:a16="http://schemas.microsoft.com/office/drawing/2014/main" id="{A82302FA-14D9-A7C4-EDDF-9983EC3FC45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6555" y="4655153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74" name="直接箭头连接符 1073">
                    <a:extLst>
                      <a:ext uri="{FF2B5EF4-FFF2-40B4-BE49-F238E27FC236}">
                        <a16:creationId xmlns:a16="http://schemas.microsoft.com/office/drawing/2014/main" id="{AECB8477-EF42-07E3-0396-7F91129B2B6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03119" y="500319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75" name="直接箭头连接符 1074">
                    <a:extLst>
                      <a:ext uri="{FF2B5EF4-FFF2-40B4-BE49-F238E27FC236}">
                        <a16:creationId xmlns:a16="http://schemas.microsoft.com/office/drawing/2014/main" id="{AF80C070-0D0D-EC4D-73FF-82C31334785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4228" y="531331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grpSp>
                <p:nvGrpSpPr>
                  <p:cNvPr id="1076" name="组合 1075">
                    <a:extLst>
                      <a:ext uri="{FF2B5EF4-FFF2-40B4-BE49-F238E27FC236}">
                        <a16:creationId xmlns:a16="http://schemas.microsoft.com/office/drawing/2014/main" id="{ACFFD7A4-F122-0E8C-FA5F-761942E85642}"/>
                      </a:ext>
                    </a:extLst>
                  </p:cNvPr>
                  <p:cNvGrpSpPr/>
                  <p:nvPr/>
                </p:nvGrpSpPr>
                <p:grpSpPr>
                  <a:xfrm>
                    <a:off x="1482596" y="4227027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94" name="流程图: 接点 1093">
                      <a:extLst>
                        <a:ext uri="{FF2B5EF4-FFF2-40B4-BE49-F238E27FC236}">
                          <a16:creationId xmlns:a16="http://schemas.microsoft.com/office/drawing/2014/main" id="{0307A54A-D954-C388-58B9-4B5646E1D8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95" name="流程图: 接点 1094">
                      <a:extLst>
                        <a:ext uri="{FF2B5EF4-FFF2-40B4-BE49-F238E27FC236}">
                          <a16:creationId xmlns:a16="http://schemas.microsoft.com/office/drawing/2014/main" id="{8D473B3D-60CF-5AFA-C9FD-A0ED03F4BB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77" name="组合 1076">
                    <a:extLst>
                      <a:ext uri="{FF2B5EF4-FFF2-40B4-BE49-F238E27FC236}">
                        <a16:creationId xmlns:a16="http://schemas.microsoft.com/office/drawing/2014/main" id="{CF72FD92-ECBB-1822-67E2-BEAE6F1A28F5}"/>
                      </a:ext>
                    </a:extLst>
                  </p:cNvPr>
                  <p:cNvGrpSpPr/>
                  <p:nvPr/>
                </p:nvGrpSpPr>
                <p:grpSpPr>
                  <a:xfrm>
                    <a:off x="1482125" y="4555141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92" name="流程图: 接点 1091">
                      <a:extLst>
                        <a:ext uri="{FF2B5EF4-FFF2-40B4-BE49-F238E27FC236}">
                          <a16:creationId xmlns:a16="http://schemas.microsoft.com/office/drawing/2014/main" id="{5AA9F3E0-1D57-AAE9-32F3-D96ACBCFA9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93" name="流程图: 接点 1092">
                      <a:extLst>
                        <a:ext uri="{FF2B5EF4-FFF2-40B4-BE49-F238E27FC236}">
                          <a16:creationId xmlns:a16="http://schemas.microsoft.com/office/drawing/2014/main" id="{636471DF-BC52-8CA7-AE22-DB85BCEA43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78" name="组合 1077">
                    <a:extLst>
                      <a:ext uri="{FF2B5EF4-FFF2-40B4-BE49-F238E27FC236}">
                        <a16:creationId xmlns:a16="http://schemas.microsoft.com/office/drawing/2014/main" id="{EE750C8D-5223-1585-E434-E16C3C143DCB}"/>
                      </a:ext>
                    </a:extLst>
                  </p:cNvPr>
                  <p:cNvGrpSpPr/>
                  <p:nvPr/>
                </p:nvGrpSpPr>
                <p:grpSpPr>
                  <a:xfrm>
                    <a:off x="1488688" y="4890538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90" name="流程图: 接点 1089">
                      <a:extLst>
                        <a:ext uri="{FF2B5EF4-FFF2-40B4-BE49-F238E27FC236}">
                          <a16:creationId xmlns:a16="http://schemas.microsoft.com/office/drawing/2014/main" id="{E8E1927F-D256-35B5-5079-C152545614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91" name="流程图: 接点 1090">
                      <a:extLst>
                        <a:ext uri="{FF2B5EF4-FFF2-40B4-BE49-F238E27FC236}">
                          <a16:creationId xmlns:a16="http://schemas.microsoft.com/office/drawing/2014/main" id="{24F3BB95-D70C-DD32-FC13-A59A79552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79" name="组合 1078">
                    <a:extLst>
                      <a:ext uri="{FF2B5EF4-FFF2-40B4-BE49-F238E27FC236}">
                        <a16:creationId xmlns:a16="http://schemas.microsoft.com/office/drawing/2014/main" id="{A85B85A5-1CBB-9F6E-5DF5-DD4E7186C3F3}"/>
                      </a:ext>
                    </a:extLst>
                  </p:cNvPr>
                  <p:cNvGrpSpPr/>
                  <p:nvPr/>
                </p:nvGrpSpPr>
                <p:grpSpPr>
                  <a:xfrm>
                    <a:off x="1479797" y="5216642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88" name="流程图: 接点 1087">
                      <a:extLst>
                        <a:ext uri="{FF2B5EF4-FFF2-40B4-BE49-F238E27FC236}">
                          <a16:creationId xmlns:a16="http://schemas.microsoft.com/office/drawing/2014/main" id="{41EDCF2E-0E92-AE1C-81A0-45F3265BE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89" name="流程图: 接点 1088">
                      <a:extLst>
                        <a:ext uri="{FF2B5EF4-FFF2-40B4-BE49-F238E27FC236}">
                          <a16:creationId xmlns:a16="http://schemas.microsoft.com/office/drawing/2014/main" id="{73726A2D-0785-2CF4-9057-113784C1BC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1080" name="直接箭头连接符 1079">
                    <a:extLst>
                      <a:ext uri="{FF2B5EF4-FFF2-40B4-BE49-F238E27FC236}">
                        <a16:creationId xmlns:a16="http://schemas.microsoft.com/office/drawing/2014/main" id="{155800F4-5EF2-87C1-9A05-A741E09B680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327038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81" name="直接箭头连接符 1080">
                    <a:extLst>
                      <a:ext uri="{FF2B5EF4-FFF2-40B4-BE49-F238E27FC236}">
                        <a16:creationId xmlns:a16="http://schemas.microsoft.com/office/drawing/2014/main" id="{04E786B0-77FD-CDF4-AB71-05920A11549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2441" y="4657432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82" name="直接箭头连接符 1081">
                    <a:extLst>
                      <a:ext uri="{FF2B5EF4-FFF2-40B4-BE49-F238E27FC236}">
                        <a16:creationId xmlns:a16="http://schemas.microsoft.com/office/drawing/2014/main" id="{6D18D646-A28B-C58E-088E-FB81A13B4DF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98947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83" name="直接箭头连接符 1082">
                    <a:extLst>
                      <a:ext uri="{FF2B5EF4-FFF2-40B4-BE49-F238E27FC236}">
                        <a16:creationId xmlns:a16="http://schemas.microsoft.com/office/drawing/2014/main" id="{9D0FF6A8-5BEC-7640-17CA-AE1C2BCC5EF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83552" y="531273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084" name="文本框 1083">
                    <a:extLst>
                      <a:ext uri="{FF2B5EF4-FFF2-40B4-BE49-F238E27FC236}">
                        <a16:creationId xmlns:a16="http://schemas.microsoft.com/office/drawing/2014/main" id="{E5E3EBAC-0C05-94AB-9480-80C980CFB78B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21558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ADC_IN5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085" name="文本框 1084">
                    <a:extLst>
                      <a:ext uri="{FF2B5EF4-FFF2-40B4-BE49-F238E27FC236}">
                        <a16:creationId xmlns:a16="http://schemas.microsoft.com/office/drawing/2014/main" id="{E29F7CEE-C414-2C33-5233-819E7DCCA801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538627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ADC_IN6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086" name="文本框 1085">
                    <a:extLst>
                      <a:ext uri="{FF2B5EF4-FFF2-40B4-BE49-F238E27FC236}">
                        <a16:creationId xmlns:a16="http://schemas.microsoft.com/office/drawing/2014/main" id="{58BEE61A-9E6F-5206-AB98-D2F8C3C1B852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88510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ADC_IN7</a:t>
                    </a:r>
                  </a:p>
                </p:txBody>
              </p:sp>
              <p:sp>
                <p:nvSpPr>
                  <p:cNvPr id="1087" name="文本框 52">
                    <a:extLst>
                      <a:ext uri="{FF2B5EF4-FFF2-40B4-BE49-F238E27FC236}">
                        <a16:creationId xmlns:a16="http://schemas.microsoft.com/office/drawing/2014/main" id="{F792F2E4-079E-478A-FE5E-C17689507F79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5201012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ADC_IN8</a:t>
                    </a:r>
                    <a:endPara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02ADF628-2DB2-4EC1-4CC9-C50F5E7B1739}"/>
                </a:ext>
              </a:extLst>
            </p:cNvPr>
            <p:cNvGrpSpPr/>
            <p:nvPr/>
          </p:nvGrpSpPr>
          <p:grpSpPr>
            <a:xfrm>
              <a:off x="82703" y="4081795"/>
              <a:ext cx="4495845" cy="2432934"/>
              <a:chOff x="507035" y="3791245"/>
              <a:chExt cx="4495845" cy="2432934"/>
            </a:xfrm>
          </p:grpSpPr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897F4167-FCD8-8E74-0C70-5EDA94DAC661}"/>
                  </a:ext>
                </a:extLst>
              </p:cNvPr>
              <p:cNvSpPr/>
              <p:nvPr/>
            </p:nvSpPr>
            <p:spPr>
              <a:xfrm>
                <a:off x="525321" y="3791245"/>
                <a:ext cx="4477559" cy="243293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03" name="矩形: 圆角 102">
                <a:extLst>
                  <a:ext uri="{FF2B5EF4-FFF2-40B4-BE49-F238E27FC236}">
                    <a16:creationId xmlns:a16="http://schemas.microsoft.com/office/drawing/2014/main" id="{E98B1CD2-5379-1CD0-8BAA-5A06549D0A19}"/>
                  </a:ext>
                </a:extLst>
              </p:cNvPr>
              <p:cNvSpPr/>
              <p:nvPr/>
            </p:nvSpPr>
            <p:spPr>
              <a:xfrm>
                <a:off x="2912920" y="3995516"/>
                <a:ext cx="1605823" cy="2135516"/>
              </a:xfrm>
              <a:prstGeom prst="roundRect">
                <a:avLst>
                  <a:gd name="adj" fmla="val 8245"/>
                </a:avLst>
              </a:prstGeom>
              <a:solidFill>
                <a:srgbClr val="ED7D31">
                  <a:lumMod val="20000"/>
                  <a:lumOff val="80000"/>
                </a:srgbClr>
              </a:solidFill>
              <a:ln w="28575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/>
                    <a:cs typeface="+mn-cs"/>
                  </a:rPr>
                  <a:t>AD9637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/>
                    <a:cs typeface="+mn-cs"/>
                  </a:rPr>
                  <a:t>8 Channel ADC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楷体"/>
                  <a:cs typeface="+mn-cs"/>
                </a:endParaRPr>
              </a:p>
            </p:txBody>
          </p:sp>
          <p:grpSp>
            <p:nvGrpSpPr>
              <p:cNvPr id="107" name="组合 106">
                <a:extLst>
                  <a:ext uri="{FF2B5EF4-FFF2-40B4-BE49-F238E27FC236}">
                    <a16:creationId xmlns:a16="http://schemas.microsoft.com/office/drawing/2014/main" id="{50B5A833-E356-6BF1-6418-E8AC6D18BD7D}"/>
                  </a:ext>
                </a:extLst>
              </p:cNvPr>
              <p:cNvGrpSpPr/>
              <p:nvPr/>
            </p:nvGrpSpPr>
            <p:grpSpPr>
              <a:xfrm>
                <a:off x="507035" y="4018267"/>
                <a:ext cx="2423367" cy="2137565"/>
                <a:chOff x="1051658" y="4196983"/>
                <a:chExt cx="2423367" cy="2137565"/>
              </a:xfrm>
            </p:grpSpPr>
            <p:grpSp>
              <p:nvGrpSpPr>
                <p:cNvPr id="108" name="组合 107">
                  <a:extLst>
                    <a:ext uri="{FF2B5EF4-FFF2-40B4-BE49-F238E27FC236}">
                      <a16:creationId xmlns:a16="http://schemas.microsoft.com/office/drawing/2014/main" id="{4969B5C4-2C9B-18AE-8528-F1E61DAF3965}"/>
                    </a:ext>
                  </a:extLst>
                </p:cNvPr>
                <p:cNvGrpSpPr/>
                <p:nvPr/>
              </p:nvGrpSpPr>
              <p:grpSpPr>
                <a:xfrm>
                  <a:off x="1051658" y="4196983"/>
                  <a:ext cx="2416265" cy="1070322"/>
                  <a:chOff x="638431" y="4197133"/>
                  <a:chExt cx="2821508" cy="1312244"/>
                </a:xfrm>
              </p:grpSpPr>
              <p:sp>
                <p:nvSpPr>
                  <p:cNvPr id="1034" name="矩形: 圆角 1033">
                    <a:extLst>
                      <a:ext uri="{FF2B5EF4-FFF2-40B4-BE49-F238E27FC236}">
                        <a16:creationId xmlns:a16="http://schemas.microsoft.com/office/drawing/2014/main" id="{02ED9FE2-3669-0899-92BF-77AB3C928A66}"/>
                      </a:ext>
                    </a:extLst>
                  </p:cNvPr>
                  <p:cNvSpPr/>
                  <p:nvPr/>
                </p:nvSpPr>
                <p:spPr>
                  <a:xfrm>
                    <a:off x="2050917" y="4197133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035" name="矩形: 圆角 1034">
                    <a:extLst>
                      <a:ext uri="{FF2B5EF4-FFF2-40B4-BE49-F238E27FC236}">
                        <a16:creationId xmlns:a16="http://schemas.microsoft.com/office/drawing/2014/main" id="{A3C46019-F94B-815B-416E-5BEB42A84360}"/>
                      </a:ext>
                    </a:extLst>
                  </p:cNvPr>
                  <p:cNvSpPr/>
                  <p:nvPr/>
                </p:nvSpPr>
                <p:spPr>
                  <a:xfrm>
                    <a:off x="2050916" y="4527551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036" name="矩形: 圆角 1035">
                    <a:extLst>
                      <a:ext uri="{FF2B5EF4-FFF2-40B4-BE49-F238E27FC236}">
                        <a16:creationId xmlns:a16="http://schemas.microsoft.com/office/drawing/2014/main" id="{3CF41018-04CB-1E9F-46B5-1EC6C0E9173B}"/>
                      </a:ext>
                    </a:extLst>
                  </p:cNvPr>
                  <p:cNvSpPr/>
                  <p:nvPr/>
                </p:nvSpPr>
                <p:spPr>
                  <a:xfrm>
                    <a:off x="2057479" y="4860129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037" name="矩形: 圆角 1036">
                    <a:extLst>
                      <a:ext uri="{FF2B5EF4-FFF2-40B4-BE49-F238E27FC236}">
                        <a16:creationId xmlns:a16="http://schemas.microsoft.com/office/drawing/2014/main" id="{C284FABE-B020-29B2-6B31-87334D2B3342}"/>
                      </a:ext>
                    </a:extLst>
                  </p:cNvPr>
                  <p:cNvSpPr/>
                  <p:nvPr/>
                </p:nvSpPr>
                <p:spPr>
                  <a:xfrm>
                    <a:off x="2048588" y="5183414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cxnSp>
                <p:nvCxnSpPr>
                  <p:cNvPr id="1038" name="直接箭头连接符 1037">
                    <a:extLst>
                      <a:ext uri="{FF2B5EF4-FFF2-40B4-BE49-F238E27FC236}">
                        <a16:creationId xmlns:a16="http://schemas.microsoft.com/office/drawing/2014/main" id="{98010FB5-3BB5-2951-7859-4BCF10AD4754}"/>
                      </a:ext>
                    </a:extLst>
                  </p:cNvPr>
                  <p:cNvCxnSpPr>
                    <a:stCxn id="1034" idx="3"/>
                  </p:cNvCxnSpPr>
                  <p:nvPr/>
                </p:nvCxnSpPr>
                <p:spPr>
                  <a:xfrm flipV="1">
                    <a:off x="3096558" y="432703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39" name="直接箭头连接符 1038">
                    <a:extLst>
                      <a:ext uri="{FF2B5EF4-FFF2-40B4-BE49-F238E27FC236}">
                        <a16:creationId xmlns:a16="http://schemas.microsoft.com/office/drawing/2014/main" id="{85B1447C-586A-F6C4-1FD3-9083BABE3E9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6555" y="4655153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40" name="直接箭头连接符 1039">
                    <a:extLst>
                      <a:ext uri="{FF2B5EF4-FFF2-40B4-BE49-F238E27FC236}">
                        <a16:creationId xmlns:a16="http://schemas.microsoft.com/office/drawing/2014/main" id="{865F6C15-5521-622C-CD94-1FB0378A81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03119" y="500319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41" name="直接箭头连接符 1040">
                    <a:extLst>
                      <a:ext uri="{FF2B5EF4-FFF2-40B4-BE49-F238E27FC236}">
                        <a16:creationId xmlns:a16="http://schemas.microsoft.com/office/drawing/2014/main" id="{E8960CA2-CF62-6AB2-53EF-0B203F4827D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4228" y="531331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grpSp>
                <p:nvGrpSpPr>
                  <p:cNvPr id="1042" name="组合 1041">
                    <a:extLst>
                      <a:ext uri="{FF2B5EF4-FFF2-40B4-BE49-F238E27FC236}">
                        <a16:creationId xmlns:a16="http://schemas.microsoft.com/office/drawing/2014/main" id="{9169E915-6BFF-E59A-6BC8-2983316E9329}"/>
                      </a:ext>
                    </a:extLst>
                  </p:cNvPr>
                  <p:cNvGrpSpPr/>
                  <p:nvPr/>
                </p:nvGrpSpPr>
                <p:grpSpPr>
                  <a:xfrm>
                    <a:off x="1482596" y="4227027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60" name="流程图: 接点 1059">
                      <a:extLst>
                        <a:ext uri="{FF2B5EF4-FFF2-40B4-BE49-F238E27FC236}">
                          <a16:creationId xmlns:a16="http://schemas.microsoft.com/office/drawing/2014/main" id="{3A109912-F583-ACDF-18CD-B8FA1D8C41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61" name="流程图: 接点 1060">
                      <a:extLst>
                        <a:ext uri="{FF2B5EF4-FFF2-40B4-BE49-F238E27FC236}">
                          <a16:creationId xmlns:a16="http://schemas.microsoft.com/office/drawing/2014/main" id="{0A80C0EA-1920-0801-2E11-4C13F82898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43" name="组合 1042">
                    <a:extLst>
                      <a:ext uri="{FF2B5EF4-FFF2-40B4-BE49-F238E27FC236}">
                        <a16:creationId xmlns:a16="http://schemas.microsoft.com/office/drawing/2014/main" id="{8D79239B-F1AB-BCC3-3663-534C767493F0}"/>
                      </a:ext>
                    </a:extLst>
                  </p:cNvPr>
                  <p:cNvGrpSpPr/>
                  <p:nvPr/>
                </p:nvGrpSpPr>
                <p:grpSpPr>
                  <a:xfrm>
                    <a:off x="1482125" y="4555141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58" name="流程图: 接点 1057">
                      <a:extLst>
                        <a:ext uri="{FF2B5EF4-FFF2-40B4-BE49-F238E27FC236}">
                          <a16:creationId xmlns:a16="http://schemas.microsoft.com/office/drawing/2014/main" id="{3F407DCC-6F52-D53A-3187-DB9B07816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59" name="流程图: 接点 1058">
                      <a:extLst>
                        <a:ext uri="{FF2B5EF4-FFF2-40B4-BE49-F238E27FC236}">
                          <a16:creationId xmlns:a16="http://schemas.microsoft.com/office/drawing/2014/main" id="{28A9B15B-54EC-41C3-CC60-901B0CBE6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44" name="组合 1043">
                    <a:extLst>
                      <a:ext uri="{FF2B5EF4-FFF2-40B4-BE49-F238E27FC236}">
                        <a16:creationId xmlns:a16="http://schemas.microsoft.com/office/drawing/2014/main" id="{96F03E47-2B3E-C30A-45A3-9113737EFF02}"/>
                      </a:ext>
                    </a:extLst>
                  </p:cNvPr>
                  <p:cNvGrpSpPr/>
                  <p:nvPr/>
                </p:nvGrpSpPr>
                <p:grpSpPr>
                  <a:xfrm>
                    <a:off x="1488688" y="4890538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56" name="流程图: 接点 1055">
                      <a:extLst>
                        <a:ext uri="{FF2B5EF4-FFF2-40B4-BE49-F238E27FC236}">
                          <a16:creationId xmlns:a16="http://schemas.microsoft.com/office/drawing/2014/main" id="{C23F954D-AAA8-66A3-ACA0-3D7A62FD62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57" name="流程图: 接点 1056">
                      <a:extLst>
                        <a:ext uri="{FF2B5EF4-FFF2-40B4-BE49-F238E27FC236}">
                          <a16:creationId xmlns:a16="http://schemas.microsoft.com/office/drawing/2014/main" id="{C0D5F8EA-DD9A-EA83-17C9-42CC8B80AC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45" name="组合 1044">
                    <a:extLst>
                      <a:ext uri="{FF2B5EF4-FFF2-40B4-BE49-F238E27FC236}">
                        <a16:creationId xmlns:a16="http://schemas.microsoft.com/office/drawing/2014/main" id="{582707C9-B83A-659E-4FED-3879D54EA25E}"/>
                      </a:ext>
                    </a:extLst>
                  </p:cNvPr>
                  <p:cNvGrpSpPr/>
                  <p:nvPr/>
                </p:nvGrpSpPr>
                <p:grpSpPr>
                  <a:xfrm>
                    <a:off x="1479797" y="5216642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54" name="流程图: 接点 1053">
                      <a:extLst>
                        <a:ext uri="{FF2B5EF4-FFF2-40B4-BE49-F238E27FC236}">
                          <a16:creationId xmlns:a16="http://schemas.microsoft.com/office/drawing/2014/main" id="{801ADE36-3B4C-C18D-4B56-A1E2A489F2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55" name="流程图: 接点 1054">
                      <a:extLst>
                        <a:ext uri="{FF2B5EF4-FFF2-40B4-BE49-F238E27FC236}">
                          <a16:creationId xmlns:a16="http://schemas.microsoft.com/office/drawing/2014/main" id="{A7B2E966-C927-C2B8-FBEC-DD95DFCAB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1046" name="直接箭头连接符 1045">
                    <a:extLst>
                      <a:ext uri="{FF2B5EF4-FFF2-40B4-BE49-F238E27FC236}">
                        <a16:creationId xmlns:a16="http://schemas.microsoft.com/office/drawing/2014/main" id="{A5A2E2E6-FAC7-66F6-03DC-597D428B340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327038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47" name="直接箭头连接符 1046">
                    <a:extLst>
                      <a:ext uri="{FF2B5EF4-FFF2-40B4-BE49-F238E27FC236}">
                        <a16:creationId xmlns:a16="http://schemas.microsoft.com/office/drawing/2014/main" id="{4E3C1A38-B9B4-B63F-076F-16B5CD93AE6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2441" y="4657432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48" name="直接箭头连接符 1047">
                    <a:extLst>
                      <a:ext uri="{FF2B5EF4-FFF2-40B4-BE49-F238E27FC236}">
                        <a16:creationId xmlns:a16="http://schemas.microsoft.com/office/drawing/2014/main" id="{1CA02BB7-6809-D89E-6F97-F194DB8A1C9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98947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49" name="直接箭头连接符 1048">
                    <a:extLst>
                      <a:ext uri="{FF2B5EF4-FFF2-40B4-BE49-F238E27FC236}">
                        <a16:creationId xmlns:a16="http://schemas.microsoft.com/office/drawing/2014/main" id="{99F3D33A-58EB-EBFF-7E33-E0887AC9E7D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83552" y="531273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050" name="文本框 1049">
                    <a:extLst>
                      <a:ext uri="{FF2B5EF4-FFF2-40B4-BE49-F238E27FC236}">
                        <a16:creationId xmlns:a16="http://schemas.microsoft.com/office/drawing/2014/main" id="{DD4FAE30-D567-BD4A-04DE-30549DE1F646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21558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ADC_IN1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051" name="文本框 1050">
                    <a:extLst>
                      <a:ext uri="{FF2B5EF4-FFF2-40B4-BE49-F238E27FC236}">
                        <a16:creationId xmlns:a16="http://schemas.microsoft.com/office/drawing/2014/main" id="{D5BE2968-723C-B97C-A98B-41B38D2D88EA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538627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ADC_IN2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052" name="文本框 1051">
                    <a:extLst>
                      <a:ext uri="{FF2B5EF4-FFF2-40B4-BE49-F238E27FC236}">
                        <a16:creationId xmlns:a16="http://schemas.microsoft.com/office/drawing/2014/main" id="{C6D506DB-41BB-D586-79E0-5DC9B1FC6CA4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88510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ADC_IN3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053" name="文本框 52">
                    <a:extLst>
                      <a:ext uri="{FF2B5EF4-FFF2-40B4-BE49-F238E27FC236}">
                        <a16:creationId xmlns:a16="http://schemas.microsoft.com/office/drawing/2014/main" id="{F1C24AD1-F4A9-3166-F94D-6D002CD64D9D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5201012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ADC_IN4</a:t>
                    </a:r>
                    <a:endPara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</p:grpSp>
            <p:grpSp>
              <p:nvGrpSpPr>
                <p:cNvPr id="109" name="组合 108">
                  <a:extLst>
                    <a:ext uri="{FF2B5EF4-FFF2-40B4-BE49-F238E27FC236}">
                      <a16:creationId xmlns:a16="http://schemas.microsoft.com/office/drawing/2014/main" id="{69691847-C9B5-2DAB-F360-659FBD33130E}"/>
                    </a:ext>
                  </a:extLst>
                </p:cNvPr>
                <p:cNvGrpSpPr/>
                <p:nvPr/>
              </p:nvGrpSpPr>
              <p:grpSpPr>
                <a:xfrm>
                  <a:off x="1058760" y="5264226"/>
                  <a:ext cx="2416265" cy="1070322"/>
                  <a:chOff x="638431" y="4197133"/>
                  <a:chExt cx="2821508" cy="1312244"/>
                </a:xfrm>
              </p:grpSpPr>
              <p:sp>
                <p:nvSpPr>
                  <p:cNvPr id="110" name="矩形: 圆角 109">
                    <a:extLst>
                      <a:ext uri="{FF2B5EF4-FFF2-40B4-BE49-F238E27FC236}">
                        <a16:creationId xmlns:a16="http://schemas.microsoft.com/office/drawing/2014/main" id="{0F367996-43B1-D680-A01D-2864F2C4657E}"/>
                      </a:ext>
                    </a:extLst>
                  </p:cNvPr>
                  <p:cNvSpPr/>
                  <p:nvPr/>
                </p:nvSpPr>
                <p:spPr>
                  <a:xfrm>
                    <a:off x="2050917" y="4197133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11" name="矩形: 圆角 110">
                    <a:extLst>
                      <a:ext uri="{FF2B5EF4-FFF2-40B4-BE49-F238E27FC236}">
                        <a16:creationId xmlns:a16="http://schemas.microsoft.com/office/drawing/2014/main" id="{D1DD3E84-86A8-840C-9055-5E7EB6A8BA6B}"/>
                      </a:ext>
                    </a:extLst>
                  </p:cNvPr>
                  <p:cNvSpPr/>
                  <p:nvPr/>
                </p:nvSpPr>
                <p:spPr>
                  <a:xfrm>
                    <a:off x="2050916" y="4527551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12" name="矩形: 圆角 111">
                    <a:extLst>
                      <a:ext uri="{FF2B5EF4-FFF2-40B4-BE49-F238E27FC236}">
                        <a16:creationId xmlns:a16="http://schemas.microsoft.com/office/drawing/2014/main" id="{E84E847B-1575-1C26-215E-9BB6A6EEA439}"/>
                      </a:ext>
                    </a:extLst>
                  </p:cNvPr>
                  <p:cNvSpPr/>
                  <p:nvPr/>
                </p:nvSpPr>
                <p:spPr>
                  <a:xfrm>
                    <a:off x="2057479" y="4860129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113" name="矩形: 圆角 112">
                    <a:extLst>
                      <a:ext uri="{FF2B5EF4-FFF2-40B4-BE49-F238E27FC236}">
                        <a16:creationId xmlns:a16="http://schemas.microsoft.com/office/drawing/2014/main" id="{D614065B-4011-875A-FD96-1E8D0C9C31ED}"/>
                      </a:ext>
                    </a:extLst>
                  </p:cNvPr>
                  <p:cNvSpPr/>
                  <p:nvPr/>
                </p:nvSpPr>
                <p:spPr>
                  <a:xfrm>
                    <a:off x="2048588" y="5183414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cxnSp>
                <p:nvCxnSpPr>
                  <p:cNvPr id="114" name="直接箭头连接符 113">
                    <a:extLst>
                      <a:ext uri="{FF2B5EF4-FFF2-40B4-BE49-F238E27FC236}">
                        <a16:creationId xmlns:a16="http://schemas.microsoft.com/office/drawing/2014/main" id="{DAA2BA72-2D6C-74F2-D413-17494EC27D58}"/>
                      </a:ext>
                    </a:extLst>
                  </p:cNvPr>
                  <p:cNvCxnSpPr>
                    <a:stCxn id="110" idx="3"/>
                  </p:cNvCxnSpPr>
                  <p:nvPr/>
                </p:nvCxnSpPr>
                <p:spPr>
                  <a:xfrm flipV="1">
                    <a:off x="3096558" y="432703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5" name="直接箭头连接符 114">
                    <a:extLst>
                      <a:ext uri="{FF2B5EF4-FFF2-40B4-BE49-F238E27FC236}">
                        <a16:creationId xmlns:a16="http://schemas.microsoft.com/office/drawing/2014/main" id="{0441C8BC-EC6A-63D2-1E4D-0CC8BB2F7E3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6555" y="4655153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6" name="直接箭头连接符 115">
                    <a:extLst>
                      <a:ext uri="{FF2B5EF4-FFF2-40B4-BE49-F238E27FC236}">
                        <a16:creationId xmlns:a16="http://schemas.microsoft.com/office/drawing/2014/main" id="{7E90D934-C1D5-C901-028D-C322FEF8F0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03119" y="500319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17" name="直接箭头连接符 116">
                    <a:extLst>
                      <a:ext uri="{FF2B5EF4-FFF2-40B4-BE49-F238E27FC236}">
                        <a16:creationId xmlns:a16="http://schemas.microsoft.com/office/drawing/2014/main" id="{17BE84D5-2D4F-291F-8075-76F32DCD335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4228" y="531331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grpSp>
                <p:nvGrpSpPr>
                  <p:cNvPr id="118" name="组合 117">
                    <a:extLst>
                      <a:ext uri="{FF2B5EF4-FFF2-40B4-BE49-F238E27FC236}">
                        <a16:creationId xmlns:a16="http://schemas.microsoft.com/office/drawing/2014/main" id="{40AB3669-EBD1-28AE-1759-D12CED493D8B}"/>
                      </a:ext>
                    </a:extLst>
                  </p:cNvPr>
                  <p:cNvGrpSpPr/>
                  <p:nvPr/>
                </p:nvGrpSpPr>
                <p:grpSpPr>
                  <a:xfrm>
                    <a:off x="1482596" y="4227027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32" name="流程图: 接点 1031">
                      <a:extLst>
                        <a:ext uri="{FF2B5EF4-FFF2-40B4-BE49-F238E27FC236}">
                          <a16:creationId xmlns:a16="http://schemas.microsoft.com/office/drawing/2014/main" id="{EDDF1037-26D0-8C0D-9B3C-055604865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33" name="流程图: 接点 1032">
                      <a:extLst>
                        <a:ext uri="{FF2B5EF4-FFF2-40B4-BE49-F238E27FC236}">
                          <a16:creationId xmlns:a16="http://schemas.microsoft.com/office/drawing/2014/main" id="{1C3AC3E6-862A-04EC-EE6E-009A6DBD2E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9" name="组合 118">
                    <a:extLst>
                      <a:ext uri="{FF2B5EF4-FFF2-40B4-BE49-F238E27FC236}">
                        <a16:creationId xmlns:a16="http://schemas.microsoft.com/office/drawing/2014/main" id="{ABBF904D-161B-D6A1-DD4A-22790F7F981C}"/>
                      </a:ext>
                    </a:extLst>
                  </p:cNvPr>
                  <p:cNvGrpSpPr/>
                  <p:nvPr/>
                </p:nvGrpSpPr>
                <p:grpSpPr>
                  <a:xfrm>
                    <a:off x="1482125" y="4555141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30" name="流程图: 接点 1029">
                      <a:extLst>
                        <a:ext uri="{FF2B5EF4-FFF2-40B4-BE49-F238E27FC236}">
                          <a16:creationId xmlns:a16="http://schemas.microsoft.com/office/drawing/2014/main" id="{BB2A206D-8BF8-3BAE-320B-C5527C53A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31" name="流程图: 接点 1030">
                      <a:extLst>
                        <a:ext uri="{FF2B5EF4-FFF2-40B4-BE49-F238E27FC236}">
                          <a16:creationId xmlns:a16="http://schemas.microsoft.com/office/drawing/2014/main" id="{238D4080-CE0A-C751-0F82-A4F5AF5FEA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0" name="组合 119">
                    <a:extLst>
                      <a:ext uri="{FF2B5EF4-FFF2-40B4-BE49-F238E27FC236}">
                        <a16:creationId xmlns:a16="http://schemas.microsoft.com/office/drawing/2014/main" id="{AE4A6275-B45D-82C2-2DCF-E19B385BCCFF}"/>
                      </a:ext>
                    </a:extLst>
                  </p:cNvPr>
                  <p:cNvGrpSpPr/>
                  <p:nvPr/>
                </p:nvGrpSpPr>
                <p:grpSpPr>
                  <a:xfrm>
                    <a:off x="1488688" y="4890538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28" name="流程图: 接点 1027">
                      <a:extLst>
                        <a:ext uri="{FF2B5EF4-FFF2-40B4-BE49-F238E27FC236}">
                          <a16:creationId xmlns:a16="http://schemas.microsoft.com/office/drawing/2014/main" id="{C6F7B2E9-AF9A-7443-237B-E31039AB1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29" name="流程图: 接点 1028">
                      <a:extLst>
                        <a:ext uri="{FF2B5EF4-FFF2-40B4-BE49-F238E27FC236}">
                          <a16:creationId xmlns:a16="http://schemas.microsoft.com/office/drawing/2014/main" id="{5A03FF0C-BC62-851F-9147-26E9FAACA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1" name="组合 120">
                    <a:extLst>
                      <a:ext uri="{FF2B5EF4-FFF2-40B4-BE49-F238E27FC236}">
                        <a16:creationId xmlns:a16="http://schemas.microsoft.com/office/drawing/2014/main" id="{6AACAF4D-C205-B3AB-2315-18F3F00110E9}"/>
                      </a:ext>
                    </a:extLst>
                  </p:cNvPr>
                  <p:cNvGrpSpPr/>
                  <p:nvPr/>
                </p:nvGrpSpPr>
                <p:grpSpPr>
                  <a:xfrm>
                    <a:off x="1479797" y="5216642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26" name="流程图: 接点 1025">
                      <a:extLst>
                        <a:ext uri="{FF2B5EF4-FFF2-40B4-BE49-F238E27FC236}">
                          <a16:creationId xmlns:a16="http://schemas.microsoft.com/office/drawing/2014/main" id="{9464A92F-C6D1-5818-3A41-6790637B8B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27" name="流程图: 接点 1026">
                      <a:extLst>
                        <a:ext uri="{FF2B5EF4-FFF2-40B4-BE49-F238E27FC236}">
                          <a16:creationId xmlns:a16="http://schemas.microsoft.com/office/drawing/2014/main" id="{763E9019-EA36-691F-0C98-C1FE08C6D3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122" name="直接箭头连接符 121">
                    <a:extLst>
                      <a:ext uri="{FF2B5EF4-FFF2-40B4-BE49-F238E27FC236}">
                        <a16:creationId xmlns:a16="http://schemas.microsoft.com/office/drawing/2014/main" id="{662A1699-BDB6-DA83-5431-A7F597F215C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327038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23" name="直接箭头连接符 122">
                    <a:extLst>
                      <a:ext uri="{FF2B5EF4-FFF2-40B4-BE49-F238E27FC236}">
                        <a16:creationId xmlns:a16="http://schemas.microsoft.com/office/drawing/2014/main" id="{58F35676-D5D7-0182-6C5D-312DA8175F6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2441" y="4657432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24" name="直接箭头连接符 123">
                    <a:extLst>
                      <a:ext uri="{FF2B5EF4-FFF2-40B4-BE49-F238E27FC236}">
                        <a16:creationId xmlns:a16="http://schemas.microsoft.com/office/drawing/2014/main" id="{870FF122-EE14-08BE-34DF-B2F9FB5656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98947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25" name="直接箭头连接符 124">
                    <a:extLst>
                      <a:ext uri="{FF2B5EF4-FFF2-40B4-BE49-F238E27FC236}">
                        <a16:creationId xmlns:a16="http://schemas.microsoft.com/office/drawing/2014/main" id="{B498585B-D2EC-C7E4-3888-D6976E3083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83552" y="531273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26" name="文本框 125">
                    <a:extLst>
                      <a:ext uri="{FF2B5EF4-FFF2-40B4-BE49-F238E27FC236}">
                        <a16:creationId xmlns:a16="http://schemas.microsoft.com/office/drawing/2014/main" id="{7D58B254-5929-FB36-DDFE-6E37E37ADBA3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21558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ADC_IN5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27" name="文本框 126">
                    <a:extLst>
                      <a:ext uri="{FF2B5EF4-FFF2-40B4-BE49-F238E27FC236}">
                        <a16:creationId xmlns:a16="http://schemas.microsoft.com/office/drawing/2014/main" id="{2A3301FE-4969-8DBE-1868-7F06003671E5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538627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ADC_IN6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1024" name="文本框 1023">
                    <a:extLst>
                      <a:ext uri="{FF2B5EF4-FFF2-40B4-BE49-F238E27FC236}">
                        <a16:creationId xmlns:a16="http://schemas.microsoft.com/office/drawing/2014/main" id="{FD54493B-EED7-55D0-33AC-63A394E37A62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88510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ADC_IN7</a:t>
                    </a:r>
                  </a:p>
                </p:txBody>
              </p:sp>
              <p:sp>
                <p:nvSpPr>
                  <p:cNvPr id="1025" name="文本框 52">
                    <a:extLst>
                      <a:ext uri="{FF2B5EF4-FFF2-40B4-BE49-F238E27FC236}">
                        <a16:creationId xmlns:a16="http://schemas.microsoft.com/office/drawing/2014/main" id="{3DCB1856-2311-708B-DC63-A756C1EA3F35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5201012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ADC_IN8</a:t>
                    </a:r>
                    <a:endPara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5BA1ACA9-E812-0B12-1E92-D8B80C015AF6}"/>
                </a:ext>
              </a:extLst>
            </p:cNvPr>
            <p:cNvGrpSpPr/>
            <p:nvPr/>
          </p:nvGrpSpPr>
          <p:grpSpPr>
            <a:xfrm>
              <a:off x="-102890" y="4229102"/>
              <a:ext cx="4485902" cy="2432934"/>
              <a:chOff x="507035" y="3785294"/>
              <a:chExt cx="4485902" cy="2432934"/>
            </a:xfrm>
          </p:grpSpPr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23CF2790-E02B-78D2-80E4-CE7BF4C5F165}"/>
                  </a:ext>
                </a:extLst>
              </p:cNvPr>
              <p:cNvSpPr/>
              <p:nvPr/>
            </p:nvSpPr>
            <p:spPr>
              <a:xfrm>
                <a:off x="515378" y="3785294"/>
                <a:ext cx="4477559" cy="243293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1ECD5064-09F8-DF67-A4C8-670B896836D5}"/>
                  </a:ext>
                </a:extLst>
              </p:cNvPr>
              <p:cNvSpPr/>
              <p:nvPr/>
            </p:nvSpPr>
            <p:spPr>
              <a:xfrm>
                <a:off x="2912920" y="3995516"/>
                <a:ext cx="1605823" cy="2135516"/>
              </a:xfrm>
              <a:prstGeom prst="roundRect">
                <a:avLst>
                  <a:gd name="adj" fmla="val 8245"/>
                </a:avLst>
              </a:prstGeom>
              <a:solidFill>
                <a:srgbClr val="ED7D31">
                  <a:lumMod val="20000"/>
                  <a:lumOff val="80000"/>
                </a:srgbClr>
              </a:solidFill>
              <a:ln w="28575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/>
                    <a:cs typeface="+mn-cs"/>
                  </a:rPr>
                  <a:t>AD9637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/>
                    <a:cs typeface="+mn-cs"/>
                  </a:rPr>
                  <a:t>8 Channel ADC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楷体"/>
                  <a:cs typeface="+mn-cs"/>
                </a:endParaRPr>
              </a:p>
            </p:txBody>
          </p:sp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475ABA2D-CCE6-B790-5805-78B995170375}"/>
                  </a:ext>
                </a:extLst>
              </p:cNvPr>
              <p:cNvGrpSpPr/>
              <p:nvPr/>
            </p:nvGrpSpPr>
            <p:grpSpPr>
              <a:xfrm>
                <a:off x="507035" y="4018267"/>
                <a:ext cx="2423367" cy="2137565"/>
                <a:chOff x="1051658" y="4196983"/>
                <a:chExt cx="2423367" cy="213756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0933FF51-D873-E47C-3950-9E9D22B0C9A1}"/>
                    </a:ext>
                  </a:extLst>
                </p:cNvPr>
                <p:cNvGrpSpPr/>
                <p:nvPr/>
              </p:nvGrpSpPr>
              <p:grpSpPr>
                <a:xfrm>
                  <a:off x="1051658" y="4196983"/>
                  <a:ext cx="2416265" cy="1070322"/>
                  <a:chOff x="638431" y="4197133"/>
                  <a:chExt cx="2821508" cy="1312244"/>
                </a:xfrm>
              </p:grpSpPr>
              <p:sp>
                <p:nvSpPr>
                  <p:cNvPr id="74" name="矩形: 圆角 73">
                    <a:extLst>
                      <a:ext uri="{FF2B5EF4-FFF2-40B4-BE49-F238E27FC236}">
                        <a16:creationId xmlns:a16="http://schemas.microsoft.com/office/drawing/2014/main" id="{B745C72C-7596-ED8C-22B9-E9CC646EF8CB}"/>
                      </a:ext>
                    </a:extLst>
                  </p:cNvPr>
                  <p:cNvSpPr/>
                  <p:nvPr/>
                </p:nvSpPr>
                <p:spPr>
                  <a:xfrm>
                    <a:off x="2050917" y="4197133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75" name="矩形: 圆角 74">
                    <a:extLst>
                      <a:ext uri="{FF2B5EF4-FFF2-40B4-BE49-F238E27FC236}">
                        <a16:creationId xmlns:a16="http://schemas.microsoft.com/office/drawing/2014/main" id="{428CC6C8-62DE-BC64-019C-2B4192BBE904}"/>
                      </a:ext>
                    </a:extLst>
                  </p:cNvPr>
                  <p:cNvSpPr/>
                  <p:nvPr/>
                </p:nvSpPr>
                <p:spPr>
                  <a:xfrm>
                    <a:off x="2050916" y="4527551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76" name="矩形: 圆角 75">
                    <a:extLst>
                      <a:ext uri="{FF2B5EF4-FFF2-40B4-BE49-F238E27FC236}">
                        <a16:creationId xmlns:a16="http://schemas.microsoft.com/office/drawing/2014/main" id="{97032016-3C5F-C15F-6973-78DF5AC703AF}"/>
                      </a:ext>
                    </a:extLst>
                  </p:cNvPr>
                  <p:cNvSpPr/>
                  <p:nvPr/>
                </p:nvSpPr>
                <p:spPr>
                  <a:xfrm>
                    <a:off x="2057479" y="4860129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77" name="矩形: 圆角 76">
                    <a:extLst>
                      <a:ext uri="{FF2B5EF4-FFF2-40B4-BE49-F238E27FC236}">
                        <a16:creationId xmlns:a16="http://schemas.microsoft.com/office/drawing/2014/main" id="{47BBFC3D-0F53-AE50-B2FF-9A411E9C86E0}"/>
                      </a:ext>
                    </a:extLst>
                  </p:cNvPr>
                  <p:cNvSpPr/>
                  <p:nvPr/>
                </p:nvSpPr>
                <p:spPr>
                  <a:xfrm>
                    <a:off x="2048588" y="5183414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cxnSp>
                <p:nvCxnSpPr>
                  <p:cNvPr id="78" name="直接箭头连接符 77">
                    <a:extLst>
                      <a:ext uri="{FF2B5EF4-FFF2-40B4-BE49-F238E27FC236}">
                        <a16:creationId xmlns:a16="http://schemas.microsoft.com/office/drawing/2014/main" id="{AA058549-CA25-D4E3-9876-0401F1631C8D}"/>
                      </a:ext>
                    </a:extLst>
                  </p:cNvPr>
                  <p:cNvCxnSpPr>
                    <a:stCxn id="74" idx="3"/>
                  </p:cNvCxnSpPr>
                  <p:nvPr/>
                </p:nvCxnSpPr>
                <p:spPr>
                  <a:xfrm flipV="1">
                    <a:off x="3096558" y="432703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79" name="直接箭头连接符 78">
                    <a:extLst>
                      <a:ext uri="{FF2B5EF4-FFF2-40B4-BE49-F238E27FC236}">
                        <a16:creationId xmlns:a16="http://schemas.microsoft.com/office/drawing/2014/main" id="{F076F358-C40A-F615-482A-016FF21C9E3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6555" y="4655153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80" name="直接箭头连接符 79">
                    <a:extLst>
                      <a:ext uri="{FF2B5EF4-FFF2-40B4-BE49-F238E27FC236}">
                        <a16:creationId xmlns:a16="http://schemas.microsoft.com/office/drawing/2014/main" id="{A77DB625-D67C-4100-2CA6-5FFA3F81370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03119" y="500319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81" name="直接箭头连接符 80">
                    <a:extLst>
                      <a:ext uri="{FF2B5EF4-FFF2-40B4-BE49-F238E27FC236}">
                        <a16:creationId xmlns:a16="http://schemas.microsoft.com/office/drawing/2014/main" id="{D115200F-D5BF-6C25-085E-53D1B396756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4228" y="531331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grpSp>
                <p:nvGrpSpPr>
                  <p:cNvPr id="82" name="组合 81">
                    <a:extLst>
                      <a:ext uri="{FF2B5EF4-FFF2-40B4-BE49-F238E27FC236}">
                        <a16:creationId xmlns:a16="http://schemas.microsoft.com/office/drawing/2014/main" id="{F6106797-0771-AC11-5E19-127BDB58EFD3}"/>
                      </a:ext>
                    </a:extLst>
                  </p:cNvPr>
                  <p:cNvGrpSpPr/>
                  <p:nvPr/>
                </p:nvGrpSpPr>
                <p:grpSpPr>
                  <a:xfrm>
                    <a:off x="1482596" y="4227027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100" name="流程图: 接点 99">
                      <a:extLst>
                        <a:ext uri="{FF2B5EF4-FFF2-40B4-BE49-F238E27FC236}">
                          <a16:creationId xmlns:a16="http://schemas.microsoft.com/office/drawing/2014/main" id="{615C14AA-6FDA-2C8D-BB90-4B40AF3314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101" name="流程图: 接点 100">
                      <a:extLst>
                        <a:ext uri="{FF2B5EF4-FFF2-40B4-BE49-F238E27FC236}">
                          <a16:creationId xmlns:a16="http://schemas.microsoft.com/office/drawing/2014/main" id="{A3189796-E908-9B35-57CE-502B56F9A5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" name="组合 82">
                    <a:extLst>
                      <a:ext uri="{FF2B5EF4-FFF2-40B4-BE49-F238E27FC236}">
                        <a16:creationId xmlns:a16="http://schemas.microsoft.com/office/drawing/2014/main" id="{0F161507-E89A-2BF2-98F1-A04B8BBF63EB}"/>
                      </a:ext>
                    </a:extLst>
                  </p:cNvPr>
                  <p:cNvGrpSpPr/>
                  <p:nvPr/>
                </p:nvGrpSpPr>
                <p:grpSpPr>
                  <a:xfrm>
                    <a:off x="1482125" y="4555141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98" name="流程图: 接点 97">
                      <a:extLst>
                        <a:ext uri="{FF2B5EF4-FFF2-40B4-BE49-F238E27FC236}">
                          <a16:creationId xmlns:a16="http://schemas.microsoft.com/office/drawing/2014/main" id="{73EE21BC-8B08-FA42-C805-6CF42481FD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99" name="流程图: 接点 98">
                      <a:extLst>
                        <a:ext uri="{FF2B5EF4-FFF2-40B4-BE49-F238E27FC236}">
                          <a16:creationId xmlns:a16="http://schemas.microsoft.com/office/drawing/2014/main" id="{5244D7AE-8E66-22C2-DCDE-9319046D39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" name="组合 83">
                    <a:extLst>
                      <a:ext uri="{FF2B5EF4-FFF2-40B4-BE49-F238E27FC236}">
                        <a16:creationId xmlns:a16="http://schemas.microsoft.com/office/drawing/2014/main" id="{E870B662-3A70-A042-C4C7-BD7A297E9189}"/>
                      </a:ext>
                    </a:extLst>
                  </p:cNvPr>
                  <p:cNvGrpSpPr/>
                  <p:nvPr/>
                </p:nvGrpSpPr>
                <p:grpSpPr>
                  <a:xfrm>
                    <a:off x="1488688" y="4890538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96" name="流程图: 接点 95">
                      <a:extLst>
                        <a:ext uri="{FF2B5EF4-FFF2-40B4-BE49-F238E27FC236}">
                          <a16:creationId xmlns:a16="http://schemas.microsoft.com/office/drawing/2014/main" id="{E6083F1E-2B6C-C78D-7551-854D2E8393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97" name="流程图: 接点 96">
                      <a:extLst>
                        <a:ext uri="{FF2B5EF4-FFF2-40B4-BE49-F238E27FC236}">
                          <a16:creationId xmlns:a16="http://schemas.microsoft.com/office/drawing/2014/main" id="{9E23C890-693D-83EF-0003-7636E71BA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5" name="组合 84">
                    <a:extLst>
                      <a:ext uri="{FF2B5EF4-FFF2-40B4-BE49-F238E27FC236}">
                        <a16:creationId xmlns:a16="http://schemas.microsoft.com/office/drawing/2014/main" id="{774ADE97-5FDE-DD7A-9417-1D9A6F2A83A5}"/>
                      </a:ext>
                    </a:extLst>
                  </p:cNvPr>
                  <p:cNvGrpSpPr/>
                  <p:nvPr/>
                </p:nvGrpSpPr>
                <p:grpSpPr>
                  <a:xfrm>
                    <a:off x="1479797" y="5216642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94" name="流程图: 接点 93">
                      <a:extLst>
                        <a:ext uri="{FF2B5EF4-FFF2-40B4-BE49-F238E27FC236}">
                          <a16:creationId xmlns:a16="http://schemas.microsoft.com/office/drawing/2014/main" id="{5C130F69-217E-1E1D-627D-EF1A82901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95" name="流程图: 接点 94">
                      <a:extLst>
                        <a:ext uri="{FF2B5EF4-FFF2-40B4-BE49-F238E27FC236}">
                          <a16:creationId xmlns:a16="http://schemas.microsoft.com/office/drawing/2014/main" id="{8AF1A4B7-E06B-AC8D-7B4E-86FE754644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86" name="直接箭头连接符 85">
                    <a:extLst>
                      <a:ext uri="{FF2B5EF4-FFF2-40B4-BE49-F238E27FC236}">
                        <a16:creationId xmlns:a16="http://schemas.microsoft.com/office/drawing/2014/main" id="{DBB28BDD-9193-AD8E-58F3-E66FA18953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327038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87" name="直接箭头连接符 86">
                    <a:extLst>
                      <a:ext uri="{FF2B5EF4-FFF2-40B4-BE49-F238E27FC236}">
                        <a16:creationId xmlns:a16="http://schemas.microsoft.com/office/drawing/2014/main" id="{30E94857-2545-2471-0843-C69BFA45260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2441" y="4657432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88" name="直接箭头连接符 87">
                    <a:extLst>
                      <a:ext uri="{FF2B5EF4-FFF2-40B4-BE49-F238E27FC236}">
                        <a16:creationId xmlns:a16="http://schemas.microsoft.com/office/drawing/2014/main" id="{DB60CB6F-C594-EF30-FF54-3DF14B510AB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98947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89" name="直接箭头连接符 88">
                    <a:extLst>
                      <a:ext uri="{FF2B5EF4-FFF2-40B4-BE49-F238E27FC236}">
                        <a16:creationId xmlns:a16="http://schemas.microsoft.com/office/drawing/2014/main" id="{FC949BE6-8B8F-66F9-65CD-2C0EEC4730A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83552" y="531273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90" name="文本框 89">
                    <a:extLst>
                      <a:ext uri="{FF2B5EF4-FFF2-40B4-BE49-F238E27FC236}">
                        <a16:creationId xmlns:a16="http://schemas.microsoft.com/office/drawing/2014/main" id="{6FE771D4-67C0-5BD1-A387-94C4AC9C6A30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21558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ADC_IN1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91" name="文本框 90">
                    <a:extLst>
                      <a:ext uri="{FF2B5EF4-FFF2-40B4-BE49-F238E27FC236}">
                        <a16:creationId xmlns:a16="http://schemas.microsoft.com/office/drawing/2014/main" id="{57B3D504-E183-5D52-6B56-D00C71B1E308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538627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ADC_IN2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92" name="文本框 91">
                    <a:extLst>
                      <a:ext uri="{FF2B5EF4-FFF2-40B4-BE49-F238E27FC236}">
                        <a16:creationId xmlns:a16="http://schemas.microsoft.com/office/drawing/2014/main" id="{D2A03050-FD48-F413-AE61-082D898A2613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88510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ADC_IN3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93" name="文本框 52">
                    <a:extLst>
                      <a:ext uri="{FF2B5EF4-FFF2-40B4-BE49-F238E27FC236}">
                        <a16:creationId xmlns:a16="http://schemas.microsoft.com/office/drawing/2014/main" id="{EDB6DA19-78CD-5A4C-31EB-5004B2F899E8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5201012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ADC_IN4</a:t>
                    </a:r>
                    <a:endPara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DABBFA56-5AED-67D9-2F21-F672B2D5B61A}"/>
                    </a:ext>
                  </a:extLst>
                </p:cNvPr>
                <p:cNvGrpSpPr/>
                <p:nvPr/>
              </p:nvGrpSpPr>
              <p:grpSpPr>
                <a:xfrm>
                  <a:off x="1058760" y="5264226"/>
                  <a:ext cx="2416265" cy="1070322"/>
                  <a:chOff x="638431" y="4197133"/>
                  <a:chExt cx="2821508" cy="1312244"/>
                </a:xfrm>
              </p:grpSpPr>
              <p:sp>
                <p:nvSpPr>
                  <p:cNvPr id="46" name="矩形: 圆角 45">
                    <a:extLst>
                      <a:ext uri="{FF2B5EF4-FFF2-40B4-BE49-F238E27FC236}">
                        <a16:creationId xmlns:a16="http://schemas.microsoft.com/office/drawing/2014/main" id="{D1A1EAFF-C887-82C3-267F-219A8B172107}"/>
                      </a:ext>
                    </a:extLst>
                  </p:cNvPr>
                  <p:cNvSpPr/>
                  <p:nvPr/>
                </p:nvSpPr>
                <p:spPr>
                  <a:xfrm>
                    <a:off x="2050917" y="4197133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47" name="矩形: 圆角 46">
                    <a:extLst>
                      <a:ext uri="{FF2B5EF4-FFF2-40B4-BE49-F238E27FC236}">
                        <a16:creationId xmlns:a16="http://schemas.microsoft.com/office/drawing/2014/main" id="{3C4F6C2B-3B68-C640-FE4E-1D4CDBC8B8EA}"/>
                      </a:ext>
                    </a:extLst>
                  </p:cNvPr>
                  <p:cNvSpPr/>
                  <p:nvPr/>
                </p:nvSpPr>
                <p:spPr>
                  <a:xfrm>
                    <a:off x="2050916" y="4527551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48" name="矩形: 圆角 47">
                    <a:extLst>
                      <a:ext uri="{FF2B5EF4-FFF2-40B4-BE49-F238E27FC236}">
                        <a16:creationId xmlns:a16="http://schemas.microsoft.com/office/drawing/2014/main" id="{6D5B0659-5A58-5A50-5D66-CB7097F9F4DA}"/>
                      </a:ext>
                    </a:extLst>
                  </p:cNvPr>
                  <p:cNvSpPr/>
                  <p:nvPr/>
                </p:nvSpPr>
                <p:spPr>
                  <a:xfrm>
                    <a:off x="2057479" y="4860129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sp>
                <p:nvSpPr>
                  <p:cNvPr id="49" name="矩形: 圆角 48">
                    <a:extLst>
                      <a:ext uri="{FF2B5EF4-FFF2-40B4-BE49-F238E27FC236}">
                        <a16:creationId xmlns:a16="http://schemas.microsoft.com/office/drawing/2014/main" id="{D53C92CD-98F3-A635-A2E4-2FD40B445BDA}"/>
                      </a:ext>
                    </a:extLst>
                  </p:cNvPr>
                  <p:cNvSpPr/>
                  <p:nvPr/>
                </p:nvSpPr>
                <p:spPr>
                  <a:xfrm>
                    <a:off x="2048588" y="5183414"/>
                    <a:ext cx="1045642" cy="26084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28575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AC Coupling</a:t>
                    </a:r>
                    <a:endParaRPr kumimoji="0" lang="zh-CN" alt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  <p:cxnSp>
                <p:nvCxnSpPr>
                  <p:cNvPr id="50" name="直接箭头连接符 49">
                    <a:extLst>
                      <a:ext uri="{FF2B5EF4-FFF2-40B4-BE49-F238E27FC236}">
                        <a16:creationId xmlns:a16="http://schemas.microsoft.com/office/drawing/2014/main" id="{7FB5E0C2-C7EE-DC8F-84CD-C34375A00D08}"/>
                      </a:ext>
                    </a:extLst>
                  </p:cNvPr>
                  <p:cNvCxnSpPr>
                    <a:stCxn id="46" idx="3"/>
                  </p:cNvCxnSpPr>
                  <p:nvPr/>
                </p:nvCxnSpPr>
                <p:spPr>
                  <a:xfrm flipV="1">
                    <a:off x="3096558" y="432703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1" name="直接箭头连接符 50">
                    <a:extLst>
                      <a:ext uri="{FF2B5EF4-FFF2-40B4-BE49-F238E27FC236}">
                        <a16:creationId xmlns:a16="http://schemas.microsoft.com/office/drawing/2014/main" id="{77566E60-5410-C39E-E706-5301BEE0E6A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6555" y="4655153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2" name="直接箭头连接符 51">
                    <a:extLst>
                      <a:ext uri="{FF2B5EF4-FFF2-40B4-BE49-F238E27FC236}">
                        <a16:creationId xmlns:a16="http://schemas.microsoft.com/office/drawing/2014/main" id="{5790F464-918E-E367-D1FC-ADEDC571229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03119" y="500319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3" name="直接箭头连接符 52">
                    <a:extLst>
                      <a:ext uri="{FF2B5EF4-FFF2-40B4-BE49-F238E27FC236}">
                        <a16:creationId xmlns:a16="http://schemas.microsoft.com/office/drawing/2014/main" id="{C8686130-B224-CF72-80FE-C1C3B655981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94228" y="5313319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grpSp>
                <p:nvGrpSpPr>
                  <p:cNvPr id="54" name="组合 53">
                    <a:extLst>
                      <a:ext uri="{FF2B5EF4-FFF2-40B4-BE49-F238E27FC236}">
                        <a16:creationId xmlns:a16="http://schemas.microsoft.com/office/drawing/2014/main" id="{69D87C45-5567-2717-4111-A6DBBF902A3C}"/>
                      </a:ext>
                    </a:extLst>
                  </p:cNvPr>
                  <p:cNvGrpSpPr/>
                  <p:nvPr/>
                </p:nvGrpSpPr>
                <p:grpSpPr>
                  <a:xfrm>
                    <a:off x="1482596" y="4227027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72" name="流程图: 接点 71">
                      <a:extLst>
                        <a:ext uri="{FF2B5EF4-FFF2-40B4-BE49-F238E27FC236}">
                          <a16:creationId xmlns:a16="http://schemas.microsoft.com/office/drawing/2014/main" id="{9C450DC5-E5CD-F9F0-6B29-8FF876951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73" name="流程图: 接点 72">
                      <a:extLst>
                        <a:ext uri="{FF2B5EF4-FFF2-40B4-BE49-F238E27FC236}">
                          <a16:creationId xmlns:a16="http://schemas.microsoft.com/office/drawing/2014/main" id="{7BEC1600-FB54-2D15-86AC-15BD1D6C2C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5" name="组合 54">
                    <a:extLst>
                      <a:ext uri="{FF2B5EF4-FFF2-40B4-BE49-F238E27FC236}">
                        <a16:creationId xmlns:a16="http://schemas.microsoft.com/office/drawing/2014/main" id="{A0DDF8F3-93B1-B6CE-FAA8-CBB67ECC0ECA}"/>
                      </a:ext>
                    </a:extLst>
                  </p:cNvPr>
                  <p:cNvGrpSpPr/>
                  <p:nvPr/>
                </p:nvGrpSpPr>
                <p:grpSpPr>
                  <a:xfrm>
                    <a:off x="1482125" y="4555141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70" name="流程图: 接点 69">
                      <a:extLst>
                        <a:ext uri="{FF2B5EF4-FFF2-40B4-BE49-F238E27FC236}">
                          <a16:creationId xmlns:a16="http://schemas.microsoft.com/office/drawing/2014/main" id="{F6F8695A-65DE-1269-9C0B-CD077A4987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71" name="流程图: 接点 70">
                      <a:extLst>
                        <a:ext uri="{FF2B5EF4-FFF2-40B4-BE49-F238E27FC236}">
                          <a16:creationId xmlns:a16="http://schemas.microsoft.com/office/drawing/2014/main" id="{87CEA8E0-A9B0-DA93-6AF9-4DB312983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6" name="组合 55">
                    <a:extLst>
                      <a:ext uri="{FF2B5EF4-FFF2-40B4-BE49-F238E27FC236}">
                        <a16:creationId xmlns:a16="http://schemas.microsoft.com/office/drawing/2014/main" id="{1F3B743B-12A3-7407-3184-31C637696C8B}"/>
                      </a:ext>
                    </a:extLst>
                  </p:cNvPr>
                  <p:cNvGrpSpPr/>
                  <p:nvPr/>
                </p:nvGrpSpPr>
                <p:grpSpPr>
                  <a:xfrm>
                    <a:off x="1488688" y="4890538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68" name="流程图: 接点 67">
                      <a:extLst>
                        <a:ext uri="{FF2B5EF4-FFF2-40B4-BE49-F238E27FC236}">
                          <a16:creationId xmlns:a16="http://schemas.microsoft.com/office/drawing/2014/main" id="{9CE725AD-7F98-62CD-03C1-1BA5E60932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69" name="流程图: 接点 68">
                      <a:extLst>
                        <a:ext uri="{FF2B5EF4-FFF2-40B4-BE49-F238E27FC236}">
                          <a16:creationId xmlns:a16="http://schemas.microsoft.com/office/drawing/2014/main" id="{3D853D4C-22BF-4585-6741-847B98755B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" name="组合 56">
                    <a:extLst>
                      <a:ext uri="{FF2B5EF4-FFF2-40B4-BE49-F238E27FC236}">
                        <a16:creationId xmlns:a16="http://schemas.microsoft.com/office/drawing/2014/main" id="{E61AA8DD-3FCB-470D-B584-339DF28550BB}"/>
                      </a:ext>
                    </a:extLst>
                  </p:cNvPr>
                  <p:cNvGrpSpPr/>
                  <p:nvPr/>
                </p:nvGrpSpPr>
                <p:grpSpPr>
                  <a:xfrm>
                    <a:off x="1479797" y="5216642"/>
                    <a:ext cx="201849" cy="200022"/>
                    <a:chOff x="1511217" y="1675267"/>
                    <a:chExt cx="359861" cy="354259"/>
                  </a:xfrm>
                </p:grpSpPr>
                <p:sp>
                  <p:nvSpPr>
                    <p:cNvPr id="66" name="流程图: 接点 65">
                      <a:extLst>
                        <a:ext uri="{FF2B5EF4-FFF2-40B4-BE49-F238E27FC236}">
                          <a16:creationId xmlns:a16="http://schemas.microsoft.com/office/drawing/2014/main" id="{9078451F-0B2F-2701-F0CE-5338E282ED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217" y="1675267"/>
                      <a:ext cx="359861" cy="354259"/>
                    </a:xfrm>
                    <a:prstGeom prst="flowChartConnector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  <p:sp>
                  <p:nvSpPr>
                    <p:cNvPr id="67" name="流程图: 接点 66">
                      <a:extLst>
                        <a:ext uri="{FF2B5EF4-FFF2-40B4-BE49-F238E27FC236}">
                          <a16:creationId xmlns:a16="http://schemas.microsoft.com/office/drawing/2014/main" id="{854DEBC3-84CB-44FD-C8BB-6F2C61E92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068" y="1805073"/>
                      <a:ext cx="98508" cy="97629"/>
                    </a:xfrm>
                    <a:prstGeom prst="flowChartConnector">
                      <a:avLst/>
                    </a:prstGeom>
                    <a:solidFill>
                      <a:sysClr val="windowText" lastClr="000000"/>
                    </a:solidFill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58" name="直接箭头连接符 57">
                    <a:extLst>
                      <a:ext uri="{FF2B5EF4-FFF2-40B4-BE49-F238E27FC236}">
                        <a16:creationId xmlns:a16="http://schemas.microsoft.com/office/drawing/2014/main" id="{0D253D3C-2884-A0FB-2161-276D5D7910D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327038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9" name="直接箭头连接符 58">
                    <a:extLst>
                      <a:ext uri="{FF2B5EF4-FFF2-40B4-BE49-F238E27FC236}">
                        <a16:creationId xmlns:a16="http://schemas.microsoft.com/office/drawing/2014/main" id="{F2ED10F5-AAB2-6F77-915A-1699C56080A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2441" y="4657432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60" name="直接箭头连接符 59">
                    <a:extLst>
                      <a:ext uri="{FF2B5EF4-FFF2-40B4-BE49-F238E27FC236}">
                        <a16:creationId xmlns:a16="http://schemas.microsoft.com/office/drawing/2014/main" id="{2C959060-40B0-97B9-B82E-30943B0FFA7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94096" y="498947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61" name="直接箭头连接符 60">
                    <a:extLst>
                      <a:ext uri="{FF2B5EF4-FFF2-40B4-BE49-F238E27FC236}">
                        <a16:creationId xmlns:a16="http://schemas.microsoft.com/office/drawing/2014/main" id="{7417EA1F-E004-2816-5228-526E2B21489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83552" y="5312731"/>
                    <a:ext cx="356820" cy="51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62" name="文本框 61">
                    <a:extLst>
                      <a:ext uri="{FF2B5EF4-FFF2-40B4-BE49-F238E27FC236}">
                        <a16:creationId xmlns:a16="http://schemas.microsoft.com/office/drawing/2014/main" id="{A3500081-4E0A-4E1E-DD43-A6E2F709D1FC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21558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ADC_IN5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63" name="文本框 62">
                    <a:extLst>
                      <a:ext uri="{FF2B5EF4-FFF2-40B4-BE49-F238E27FC236}">
                        <a16:creationId xmlns:a16="http://schemas.microsoft.com/office/drawing/2014/main" id="{3CD86981-84E0-8A05-ED5E-F5DEAD3A9C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538627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ADC_IN6</a:t>
                    </a:r>
                    <a:endParaRPr kumimoji="0" lang="zh-CN" alt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</a:endParaRPr>
                  </a:p>
                </p:txBody>
              </p:sp>
              <p:sp>
                <p:nvSpPr>
                  <p:cNvPr id="64" name="文本框 63">
                    <a:extLst>
                      <a:ext uri="{FF2B5EF4-FFF2-40B4-BE49-F238E27FC236}">
                        <a16:creationId xmlns:a16="http://schemas.microsoft.com/office/drawing/2014/main" id="{A6836982-A2A4-7E38-EF22-A243C81A6EC1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4885105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</a:rPr>
                      <a:t>ADC_IN7</a:t>
                    </a:r>
                  </a:p>
                </p:txBody>
              </p:sp>
              <p:sp>
                <p:nvSpPr>
                  <p:cNvPr id="65" name="文本框 52">
                    <a:extLst>
                      <a:ext uri="{FF2B5EF4-FFF2-40B4-BE49-F238E27FC236}">
                        <a16:creationId xmlns:a16="http://schemas.microsoft.com/office/drawing/2014/main" id="{296CAE3E-A641-0F0A-8ED9-E690A858EAA1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1" y="5201012"/>
                    <a:ext cx="884909" cy="3083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楷体"/>
                        <a:cs typeface="+mn-cs"/>
                      </a:rPr>
                      <a:t>ADC_IN8</a:t>
                    </a:r>
                    <a:endPara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楷体"/>
                      <a:cs typeface="+mn-cs"/>
                    </a:endParaRPr>
                  </a:p>
                </p:txBody>
              </p:sp>
            </p:grpSp>
          </p:grpSp>
        </p:grpSp>
      </p:grpSp>
      <p:cxnSp>
        <p:nvCxnSpPr>
          <p:cNvPr id="1185" name="连接符: 肘形 1184">
            <a:extLst>
              <a:ext uri="{FF2B5EF4-FFF2-40B4-BE49-F238E27FC236}">
                <a16:creationId xmlns:a16="http://schemas.microsoft.com/office/drawing/2014/main" id="{E4CB07FE-EE9B-DB1F-0F72-1FC5505CF9D9}"/>
              </a:ext>
            </a:extLst>
          </p:cNvPr>
          <p:cNvCxnSpPr>
            <a:cxnSpLocks/>
            <a:stCxn id="25" idx="1"/>
            <a:endCxn id="41" idx="2"/>
          </p:cNvCxnSpPr>
          <p:nvPr/>
        </p:nvCxnSpPr>
        <p:spPr>
          <a:xfrm rot="10800000">
            <a:off x="2960646" y="6204988"/>
            <a:ext cx="1253967" cy="372300"/>
          </a:xfrm>
          <a:prstGeom prst="bentConnector2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4550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32044-D5F2-F597-DD4A-CBEFEB2BD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30BC7EA3-1307-E5F3-1708-CD2AA616FD45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9E78F23B-0D05-6C48-983D-25FF41362A70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10AB3B3-5F9B-7644-A2DA-535B36815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6DFB2FD9-4408-78DD-00CF-D8B533E57BDB}"/>
              </a:ext>
            </a:extLst>
          </p:cNvPr>
          <p:cNvSpPr txBox="1"/>
          <p:nvPr/>
        </p:nvSpPr>
        <p:spPr>
          <a:xfrm>
            <a:off x="633193" y="222204"/>
            <a:ext cx="5362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上海理工</a:t>
            </a:r>
            <a:r>
              <a:rPr lang="en-US" altLang="zh-CN" sz="3200" dirty="0">
                <a:solidFill>
                  <a:schemeClr val="bg1"/>
                </a:solidFill>
              </a:rPr>
              <a:t>16</a:t>
            </a:r>
            <a:r>
              <a:rPr lang="zh-CN" altLang="en-US" sz="3200" dirty="0">
                <a:solidFill>
                  <a:schemeClr val="bg1"/>
                </a:solidFill>
              </a:rPr>
              <a:t>通道</a:t>
            </a:r>
            <a:r>
              <a:rPr lang="en-US" altLang="zh-CN" sz="3200" dirty="0">
                <a:solidFill>
                  <a:schemeClr val="bg1"/>
                </a:solidFill>
              </a:rPr>
              <a:t>40MHz ADC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FBAAEBC-DA10-090F-586D-1DF23974B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5" y="1654349"/>
            <a:ext cx="6491839" cy="4519258"/>
          </a:xfrm>
          <a:prstGeom prst="rect">
            <a:avLst/>
          </a:prstGeom>
        </p:spPr>
      </p:pic>
      <p:pic>
        <p:nvPicPr>
          <p:cNvPr id="27" name="图片 26" descr="卡通人物&#10;&#10;低可信度描述已自动生成">
            <a:extLst>
              <a:ext uri="{FF2B5EF4-FFF2-40B4-BE49-F238E27FC236}">
                <a16:creationId xmlns:a16="http://schemas.microsoft.com/office/drawing/2014/main" id="{7527132E-1352-08B4-F392-6059564CA2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r="3385" b="16956"/>
          <a:stretch/>
        </p:blipFill>
        <p:spPr>
          <a:xfrm>
            <a:off x="9951020" y="3980773"/>
            <a:ext cx="1856924" cy="2148289"/>
          </a:xfrm>
          <a:prstGeom prst="rect">
            <a:avLst/>
          </a:prstGeom>
        </p:spPr>
      </p:pic>
      <p:pic>
        <p:nvPicPr>
          <p:cNvPr id="29" name="图片 28" descr="图片包含 游戏机, 电路, 电脑&#10;&#10;描述已自动生成">
            <a:extLst>
              <a:ext uri="{FF2B5EF4-FFF2-40B4-BE49-F238E27FC236}">
                <a16:creationId xmlns:a16="http://schemas.microsoft.com/office/drawing/2014/main" id="{4EB82041-E3E2-4DE6-FF0B-0EA42D253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56" y="3971000"/>
            <a:ext cx="2740772" cy="220260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650B574-A460-4AE1-98FF-C65E00682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156" y="1085482"/>
            <a:ext cx="4787788" cy="28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A0F4-B87C-9E78-FCBC-3AEFFFF33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C1B5928-C684-6ABE-AF94-48C9F429CFB7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3A407548-F776-6A04-27D6-D4BD39F6B9FD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7EAE3F1F-163F-F74E-4C45-095D64A9F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16608206-B2A6-9DF3-F5CE-B05B801A432D}"/>
              </a:ext>
            </a:extLst>
          </p:cNvPr>
          <p:cNvSpPr txBox="1"/>
          <p:nvPr/>
        </p:nvSpPr>
        <p:spPr>
          <a:xfrm>
            <a:off x="633193" y="222204"/>
            <a:ext cx="4475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四通道</a:t>
            </a:r>
            <a:r>
              <a:rPr lang="en-US" altLang="zh-CN" sz="3200" dirty="0">
                <a:solidFill>
                  <a:schemeClr val="bg1"/>
                </a:solidFill>
              </a:rPr>
              <a:t>ADC</a:t>
            </a:r>
            <a:r>
              <a:rPr lang="zh-CN" altLang="en-US" sz="3200" dirty="0">
                <a:solidFill>
                  <a:schemeClr val="bg1"/>
                </a:solidFill>
              </a:rPr>
              <a:t>开发</a:t>
            </a:r>
            <a:r>
              <a:rPr lang="en-US" altLang="zh-CN" sz="3200" dirty="0">
                <a:solidFill>
                  <a:schemeClr val="bg1"/>
                </a:solidFill>
              </a:rPr>
              <a:t>_REVA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AE43E3-CE3A-F268-4EF9-B7050E5E4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81" y="1433544"/>
            <a:ext cx="5092792" cy="269010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53B055E-E249-FEA7-BA2D-9BB1747C0B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03" t="7777" r="16524" b="8414"/>
          <a:stretch/>
        </p:blipFill>
        <p:spPr>
          <a:xfrm rot="5400000">
            <a:off x="7034301" y="1566099"/>
            <a:ext cx="4511035" cy="40406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AD300-5541-A219-ED25-694B056226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792" y1="18367" x2="42792" y2="18367"/>
                        <a14:foregroundMark x1="43249" y1="53741" x2="43249" y2="53741"/>
                        <a14:foregroundMark x1="48055" y1="55102" x2="48055" y2="55102"/>
                        <a14:foregroundMark x1="57208" y1="63265" x2="57208" y2="63265"/>
                        <a14:foregroundMark x1="64989" y1="63946" x2="64989" y2="63946"/>
                        <a14:foregroundMark x1="51487" y1="27891" x2="51487" y2="27891"/>
                        <a14:foregroundMark x1="58581" y1="26531" x2="58581" y2="26531"/>
                        <a14:foregroundMark x1="66133" y1="21769" x2="66133" y2="21769"/>
                        <a14:foregroundMark x1="72769" y1="22449" x2="72769" y2="22449"/>
                        <a14:foregroundMark x1="85812" y1="17007" x2="85812" y2="17007"/>
                        <a14:foregroundMark x1="86957" y1="51701" x2="86957" y2="51701"/>
                        <a14:foregroundMark x1="77346" y1="51020" x2="77346" y2="51020"/>
                        <a14:foregroundMark x1="72082" y1="51701" x2="72082" y2="51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3531" y="5991709"/>
            <a:ext cx="2135566" cy="71837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9AB64F5-4851-F614-DA48-FB59FD66A6E9}"/>
              </a:ext>
            </a:extLst>
          </p:cNvPr>
          <p:cNvSpPr txBox="1"/>
          <p:nvPr/>
        </p:nvSpPr>
        <p:spPr>
          <a:xfrm>
            <a:off x="9494950" y="6089285"/>
            <a:ext cx="1523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/>
              <a:t>AD9228 </a:t>
            </a:r>
            <a:endParaRPr lang="zh-CN" altLang="en-US" sz="28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54D1DE6-99AD-BF85-BC71-E830216DF891}"/>
              </a:ext>
            </a:extLst>
          </p:cNvPr>
          <p:cNvSpPr txBox="1"/>
          <p:nvPr/>
        </p:nvSpPr>
        <p:spPr>
          <a:xfrm>
            <a:off x="1559773" y="4371887"/>
            <a:ext cx="4953600" cy="2347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ADC</a:t>
            </a:r>
            <a:r>
              <a:rPr lang="zh-CN" altLang="en-US" sz="2000" b="1" dirty="0"/>
              <a:t>芯片：</a:t>
            </a:r>
            <a:r>
              <a:rPr lang="en-US" altLang="zh-CN" sz="2000" b="1" dirty="0"/>
              <a:t>AD9228  4</a:t>
            </a:r>
            <a:r>
              <a:rPr lang="zh-CN" altLang="en-US" sz="2000" b="1" dirty="0"/>
              <a:t>通道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采样率与采样精度：</a:t>
            </a:r>
            <a:r>
              <a:rPr lang="en-US" altLang="zh-CN" sz="2000" b="1" dirty="0"/>
              <a:t>65 MSPS   12bit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协议：</a:t>
            </a:r>
            <a:r>
              <a:rPr lang="en-US" altLang="zh-CN" sz="2000" b="1" dirty="0"/>
              <a:t>Serial LVDS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特点：</a:t>
            </a:r>
            <a:r>
              <a:rPr lang="zh-CN" altLang="en-US" sz="2000" b="1" i="0" dirty="0">
                <a:solidFill>
                  <a:srgbClr val="212836"/>
                </a:solidFill>
                <a:effectLst/>
                <a:latin typeface="Inter"/>
              </a:rPr>
              <a:t>低功耗（</a:t>
            </a:r>
            <a:r>
              <a:rPr lang="en-US" altLang="zh-CN" sz="2000" b="1" i="0" dirty="0">
                <a:solidFill>
                  <a:srgbClr val="212836"/>
                </a:solidFill>
                <a:effectLst/>
                <a:latin typeface="Inter"/>
              </a:rPr>
              <a:t>119 </a:t>
            </a:r>
            <a:r>
              <a:rPr lang="en-US" altLang="zh-CN" sz="2000" b="1" i="0" dirty="0" err="1">
                <a:solidFill>
                  <a:srgbClr val="212836"/>
                </a:solidFill>
                <a:effectLst/>
                <a:latin typeface="Inter"/>
              </a:rPr>
              <a:t>mW</a:t>
            </a:r>
            <a:r>
              <a:rPr lang="en-US" altLang="zh-CN" sz="2000" b="1" i="0" dirty="0">
                <a:solidFill>
                  <a:srgbClr val="212836"/>
                </a:solidFill>
                <a:effectLst/>
                <a:latin typeface="Inter"/>
              </a:rPr>
              <a:t>/</a:t>
            </a:r>
            <a:r>
              <a:rPr lang="en-US" altLang="zh-CN" sz="2000" b="1" i="0" dirty="0" err="1">
                <a:solidFill>
                  <a:srgbClr val="212836"/>
                </a:solidFill>
                <a:effectLst/>
                <a:latin typeface="Inter"/>
              </a:rPr>
              <a:t>ch</a:t>
            </a:r>
            <a:r>
              <a:rPr lang="zh-CN" altLang="en-US" sz="2000" b="1" i="0" dirty="0">
                <a:solidFill>
                  <a:srgbClr val="212836"/>
                </a:solidFill>
                <a:effectLst/>
                <a:latin typeface="Inter"/>
              </a:rPr>
              <a:t>）</a:t>
            </a:r>
            <a:endParaRPr lang="en-US" altLang="zh-CN" sz="2000" b="1" i="0" dirty="0">
              <a:solidFill>
                <a:srgbClr val="212836"/>
              </a:solidFill>
              <a:effectLst/>
              <a:latin typeface="Inter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212836"/>
                </a:solidFill>
                <a:latin typeface="Inter"/>
              </a:rPr>
              <a:t>可扩展至</a:t>
            </a:r>
            <a:r>
              <a:rPr lang="en-US" altLang="zh-CN" sz="2000" b="1" i="0" dirty="0">
                <a:solidFill>
                  <a:srgbClr val="212836"/>
                </a:solidFill>
                <a:effectLst/>
                <a:latin typeface="Barlow" panose="020F0502020204030204" pitchFamily="2" charset="0"/>
              </a:rPr>
              <a:t>AD9249  </a:t>
            </a:r>
            <a:r>
              <a:rPr lang="en-US" altLang="zh-CN" sz="2000" b="1" i="0" dirty="0">
                <a:solidFill>
                  <a:srgbClr val="212836"/>
                </a:solidFill>
                <a:effectLst/>
                <a:latin typeface="Inter"/>
              </a:rPr>
              <a:t>16</a:t>
            </a:r>
            <a:r>
              <a:rPr lang="zh-CN" altLang="en-US" sz="2000" b="1" i="0" dirty="0">
                <a:solidFill>
                  <a:srgbClr val="212836"/>
                </a:solidFill>
                <a:effectLst/>
                <a:latin typeface="Inter"/>
              </a:rPr>
              <a:t>通道、</a:t>
            </a:r>
            <a:r>
              <a:rPr lang="en-US" altLang="zh-CN" sz="2000" b="1" i="0" dirty="0">
                <a:solidFill>
                  <a:srgbClr val="212836"/>
                </a:solidFill>
                <a:effectLst/>
                <a:latin typeface="Inter"/>
              </a:rPr>
              <a:t>14</a:t>
            </a:r>
            <a:r>
              <a:rPr lang="zh-CN" altLang="en-US" sz="2000" b="1" i="0" dirty="0">
                <a:solidFill>
                  <a:srgbClr val="212836"/>
                </a:solidFill>
                <a:effectLst/>
                <a:latin typeface="Inter"/>
              </a:rPr>
              <a:t>位、</a:t>
            </a:r>
            <a:r>
              <a:rPr lang="en-US" altLang="zh-CN" sz="2000" b="1" i="0" dirty="0">
                <a:solidFill>
                  <a:srgbClr val="212836"/>
                </a:solidFill>
                <a:effectLst/>
                <a:latin typeface="Inter"/>
              </a:rPr>
              <a:t>65 MSPS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1550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201C0-1467-7F6B-20CF-2B471064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8155312F-09F6-EB02-9661-82D071F67104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27778C14-0C46-02D7-199C-AA67F26203D2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20CE5D82-07CD-1633-A0D9-6153055E2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6CF139B0-2018-20E0-D5AF-21C7A6A420A2}"/>
              </a:ext>
            </a:extLst>
          </p:cNvPr>
          <p:cNvSpPr txBox="1"/>
          <p:nvPr/>
        </p:nvSpPr>
        <p:spPr>
          <a:xfrm>
            <a:off x="633193" y="222204"/>
            <a:ext cx="4506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四通道</a:t>
            </a:r>
            <a:r>
              <a:rPr lang="en-US" altLang="zh-CN" sz="3200" dirty="0">
                <a:solidFill>
                  <a:schemeClr val="bg1"/>
                </a:solidFill>
              </a:rPr>
              <a:t>ADC</a:t>
            </a:r>
            <a:r>
              <a:rPr lang="zh-CN" altLang="en-US" sz="3200" dirty="0">
                <a:solidFill>
                  <a:schemeClr val="bg1"/>
                </a:solidFill>
              </a:rPr>
              <a:t>开发</a:t>
            </a:r>
            <a:r>
              <a:rPr lang="en-US" altLang="zh-CN" sz="3200" dirty="0">
                <a:solidFill>
                  <a:schemeClr val="bg1"/>
                </a:solidFill>
              </a:rPr>
              <a:t>_REVB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7CABE55-1C27-2A4F-AEC3-FA56BFFFF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62" y="1516133"/>
            <a:ext cx="5874582" cy="310306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A90E1E3-5EB6-3EB9-0B1B-99E870E323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03" t="7777" r="16524" b="8414"/>
          <a:stretch/>
        </p:blipFill>
        <p:spPr>
          <a:xfrm rot="5400000">
            <a:off x="7034301" y="1566099"/>
            <a:ext cx="4511035" cy="40406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51CC03E-8B2C-FD23-CD0E-942938CD58F0}"/>
              </a:ext>
            </a:extLst>
          </p:cNvPr>
          <p:cNvSpPr txBox="1"/>
          <p:nvPr/>
        </p:nvSpPr>
        <p:spPr>
          <a:xfrm>
            <a:off x="1317753" y="5132508"/>
            <a:ext cx="5092791" cy="1418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ADC</a:t>
            </a:r>
            <a:r>
              <a:rPr lang="zh-CN" altLang="en-US" sz="2000" b="1" dirty="0"/>
              <a:t>芯片：</a:t>
            </a:r>
            <a:r>
              <a:rPr lang="en-US" altLang="zh-CN" sz="2000" b="1" dirty="0"/>
              <a:t>ADC34J22  4</a:t>
            </a:r>
            <a:r>
              <a:rPr lang="zh-CN" altLang="en-US" sz="2000" b="1" dirty="0"/>
              <a:t>通道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采样率与采样精度：</a:t>
            </a:r>
            <a:r>
              <a:rPr lang="en-US" altLang="zh-CN" sz="2000" b="1" dirty="0"/>
              <a:t>65 MSPS   12bit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协议：</a:t>
            </a:r>
            <a:r>
              <a:rPr lang="en-US" altLang="zh-CN" sz="2000" b="1" dirty="0"/>
              <a:t>JESD204B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5B4985F-757B-9D29-8A3D-85981BF65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2" b="89834" l="3848" r="95410">
                        <a14:foregroundMark x1="7140" y1="38817" x2="7140" y2="38817"/>
                        <a14:foregroundMark x1="3848" y1="51201" x2="4080" y2="51756"/>
                        <a14:foregroundMark x1="10199" y1="32902" x2="10199" y2="32902"/>
                        <a14:foregroundMark x1="20816" y1="39372" x2="21140" y2="40296"/>
                        <a14:foregroundMark x1="24247" y1="46580" x2="24247" y2="46580"/>
                        <a14:foregroundMark x1="46407" y1="46211" x2="46546" y2="47320"/>
                        <a14:foregroundMark x1="50255" y1="51756" x2="50950" y2="52865"/>
                        <a14:foregroundMark x1="53825" y1="48244" x2="53964" y2="48429"/>
                        <a14:foregroundMark x1="59666" y1="48614" x2="59852" y2="49538"/>
                        <a14:foregroundMark x1="63282" y1="47689" x2="63282" y2="47689"/>
                        <a14:foregroundMark x1="68382" y1="47689" x2="68382" y2="47689"/>
                        <a14:foregroundMark x1="74826" y1="51386" x2="74826" y2="51386"/>
                        <a14:foregroundMark x1="80760" y1="47135" x2="80760" y2="47135"/>
                        <a14:foregroundMark x1="87112" y1="51571" x2="87112" y2="51571"/>
                        <a14:foregroundMark x1="91609" y1="47874" x2="91748" y2="48429"/>
                        <a14:foregroundMark x1="95410" y1="51571" x2="95410" y2="51571"/>
                        <a14:foregroundMark x1="9318" y1="47505" x2="9318" y2="47505"/>
                        <a14:foregroundMark x1="29346" y1="48799" x2="29346" y2="48799"/>
                        <a14:foregroundMark x1="38433" y1="50462" x2="38572" y2="50647"/>
                        <a14:backgroundMark x1="8484" y1="46580" x2="8484" y2="46580"/>
                        <a14:backgroundMark x1="35280" y1="53789" x2="35280" y2="53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7333" y="5865119"/>
            <a:ext cx="3401067" cy="8530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1B32BF8-DA55-2F91-EEE5-705900855C0A}"/>
              </a:ext>
            </a:extLst>
          </p:cNvPr>
          <p:cNvSpPr txBox="1"/>
          <p:nvPr/>
        </p:nvSpPr>
        <p:spPr>
          <a:xfrm>
            <a:off x="10140007" y="6030022"/>
            <a:ext cx="19157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/>
              <a:t>ADC34J22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1413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BBAC9-ACF5-082F-19F5-7E1C48D1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4734C438-1E85-2DE6-7645-FBEF41D8067D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EDA4D923-6C7F-1FFD-48C4-EE3C363888E7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4D6EF9B-4BF6-5DE2-32B2-54195E41F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E486E07E-BF6D-2F8D-0D78-154027B0E928}"/>
              </a:ext>
            </a:extLst>
          </p:cNvPr>
          <p:cNvSpPr txBox="1"/>
          <p:nvPr/>
        </p:nvSpPr>
        <p:spPr>
          <a:xfrm>
            <a:off x="633193" y="222204"/>
            <a:ext cx="7314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数据接收</a:t>
            </a:r>
            <a:r>
              <a:rPr lang="en-US" altLang="zh-CN" sz="3200" dirty="0">
                <a:solidFill>
                  <a:schemeClr val="bg1"/>
                </a:solidFill>
              </a:rPr>
              <a:t>+</a:t>
            </a:r>
            <a:r>
              <a:rPr lang="zh-CN" altLang="en-US" sz="3200" dirty="0">
                <a:solidFill>
                  <a:schemeClr val="bg1"/>
                </a:solidFill>
              </a:rPr>
              <a:t>数据缓存</a:t>
            </a:r>
            <a:r>
              <a:rPr lang="en-US" altLang="zh-CN" sz="3200" dirty="0">
                <a:solidFill>
                  <a:schemeClr val="bg1"/>
                </a:solidFill>
              </a:rPr>
              <a:t>+</a:t>
            </a:r>
            <a:r>
              <a:rPr lang="zh-CN" altLang="en-US" sz="3200" dirty="0">
                <a:solidFill>
                  <a:schemeClr val="bg1"/>
                </a:solidFill>
              </a:rPr>
              <a:t>数据打包发送程序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F3E963-F5EF-FC87-916D-2DB1850F7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033" y="1616423"/>
            <a:ext cx="9336592" cy="394639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C3D5F9E5-D82C-7BA9-B963-4BE0AF221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6206" y="1929089"/>
            <a:ext cx="2658683" cy="344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36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D613C080-901F-4105-9EF4-9578BCEE2D7F}"/>
              </a:ext>
            </a:extLst>
          </p:cNvPr>
          <p:cNvSpPr txBox="1"/>
          <p:nvPr/>
        </p:nvSpPr>
        <p:spPr>
          <a:xfrm>
            <a:off x="633193" y="222204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探测器电子学联调测试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1FDEB3F-06E3-1BD8-334A-C20B8B12F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6067" y="1310751"/>
            <a:ext cx="2758686" cy="367824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656B254-0A73-36C5-F229-60B84E147ABF}"/>
              </a:ext>
            </a:extLst>
          </p:cNvPr>
          <p:cNvSpPr txBox="1"/>
          <p:nvPr/>
        </p:nvSpPr>
        <p:spPr>
          <a:xfrm>
            <a:off x="2681046" y="1307401"/>
            <a:ext cx="142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前置放大器</a:t>
            </a:r>
          </a:p>
        </p:txBody>
      </p: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56ACA6BE-3E47-AFAF-593D-EFBC9C7BE449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5069621" y="3198233"/>
            <a:ext cx="2345789" cy="1330985"/>
          </a:xfrm>
          <a:prstGeom prst="bentConnector4">
            <a:avLst>
              <a:gd name="adj1" fmla="val 14061"/>
              <a:gd name="adj2" fmla="val 11717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9BB0346B-B487-F342-ED44-75FDFACDC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03" t="7777" r="16524" b="8414"/>
          <a:stretch/>
        </p:blipFill>
        <p:spPr>
          <a:xfrm rot="5400000">
            <a:off x="8603043" y="4803843"/>
            <a:ext cx="2061205" cy="184629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9A4ECF9A-AB9D-A537-F02E-DC57CAA5455B}"/>
              </a:ext>
            </a:extLst>
          </p:cNvPr>
          <p:cNvSpPr/>
          <p:nvPr/>
        </p:nvSpPr>
        <p:spPr>
          <a:xfrm>
            <a:off x="7122789" y="3198233"/>
            <a:ext cx="1168072" cy="1330985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C3C4CFC0-1169-A53E-1009-A18C6B02A22C}"/>
              </a:ext>
            </a:extLst>
          </p:cNvPr>
          <p:cNvSpPr/>
          <p:nvPr/>
        </p:nvSpPr>
        <p:spPr>
          <a:xfrm>
            <a:off x="8851300" y="3109640"/>
            <a:ext cx="782346" cy="34867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形 25" descr="计算机 纯色填充">
            <a:extLst>
              <a:ext uri="{FF2B5EF4-FFF2-40B4-BE49-F238E27FC236}">
                <a16:creationId xmlns:a16="http://schemas.microsoft.com/office/drawing/2014/main" id="{B7C497ED-EFA8-4933-BE6B-C7F730941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8290" y="2369269"/>
            <a:ext cx="1846296" cy="1846296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FDCC21E-8000-8B17-AEFF-510048B5F534}"/>
              </a:ext>
            </a:extLst>
          </p:cNvPr>
          <p:cNvSpPr/>
          <p:nvPr/>
        </p:nvSpPr>
        <p:spPr>
          <a:xfrm>
            <a:off x="541193" y="2063384"/>
            <a:ext cx="582655" cy="199678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信号发生器</a:t>
            </a:r>
            <a:endParaRPr lang="zh-CN" altLang="en-US" dirty="0">
              <a:noFill/>
            </a:endParaRPr>
          </a:p>
        </p:txBody>
      </p:sp>
      <p:sp>
        <p:nvSpPr>
          <p:cNvPr id="35" name="箭头: 右 34">
            <a:extLst>
              <a:ext uri="{FF2B5EF4-FFF2-40B4-BE49-F238E27FC236}">
                <a16:creationId xmlns:a16="http://schemas.microsoft.com/office/drawing/2014/main" id="{4EDAB845-7CBF-AC20-3FCE-D84D62B4481F}"/>
              </a:ext>
            </a:extLst>
          </p:cNvPr>
          <p:cNvSpPr/>
          <p:nvPr/>
        </p:nvSpPr>
        <p:spPr>
          <a:xfrm>
            <a:off x="1170264" y="2822841"/>
            <a:ext cx="496529" cy="34867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953D38-F3B1-D433-D9FD-A77FC125E9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6"/>
          <a:stretch/>
        </p:blipFill>
        <p:spPr>
          <a:xfrm rot="16200000">
            <a:off x="2968731" y="716118"/>
            <a:ext cx="858400" cy="30673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4CDC8-A834-C345-EED4-B817E49E56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11158"/>
          <a:stretch/>
        </p:blipFill>
        <p:spPr>
          <a:xfrm>
            <a:off x="1841630" y="2822841"/>
            <a:ext cx="3104401" cy="165181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742DBF4-E80A-7895-6C87-4BF4F043D3BC}"/>
              </a:ext>
            </a:extLst>
          </p:cNvPr>
          <p:cNvSpPr txBox="1"/>
          <p:nvPr/>
        </p:nvSpPr>
        <p:spPr>
          <a:xfrm>
            <a:off x="6684442" y="1365484"/>
            <a:ext cx="171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FPGA+ADC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5341E331-D383-AF86-4F9C-E12E5E6E4B03}"/>
              </a:ext>
            </a:extLst>
          </p:cNvPr>
          <p:cNvSpPr/>
          <p:nvPr/>
        </p:nvSpPr>
        <p:spPr>
          <a:xfrm rot="2587500">
            <a:off x="8029952" y="4617593"/>
            <a:ext cx="1474838" cy="5368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087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CB6D6-5DC2-9AE2-D420-B9C0B760A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DE3C64C5-989A-AA9E-22E6-B4B34B38942A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EAE9550F-40EA-B951-63F5-89321F6F9FB8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29DD5499-FFF7-2317-335E-A18C489D2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29983E8D-0E8C-3B86-DED2-5810C55BF156}"/>
              </a:ext>
            </a:extLst>
          </p:cNvPr>
          <p:cNvSpPr txBox="1"/>
          <p:nvPr/>
        </p:nvSpPr>
        <p:spPr>
          <a:xfrm>
            <a:off x="633193" y="222204"/>
            <a:ext cx="5211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测试结果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周期信号测试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EFF42-35BD-C2D1-FD03-625E1890F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r="811" b="1333"/>
          <a:stretch/>
        </p:blipFill>
        <p:spPr>
          <a:xfrm>
            <a:off x="6412599" y="1026052"/>
            <a:ext cx="4248880" cy="28051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0F32EC-297E-7AF6-6F00-12B80E5CF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r="415"/>
          <a:stretch/>
        </p:blipFill>
        <p:spPr>
          <a:xfrm>
            <a:off x="6412599" y="3878441"/>
            <a:ext cx="4248880" cy="28316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F0F7D63-B172-B0C3-9B73-EEBFFE8190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r="737"/>
          <a:stretch/>
        </p:blipFill>
        <p:spPr>
          <a:xfrm>
            <a:off x="1737061" y="3831194"/>
            <a:ext cx="4301614" cy="287888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6CA5BF1-147D-DA21-8B1B-C48A4E7426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r="1733" b="1803"/>
          <a:stretch/>
        </p:blipFill>
        <p:spPr>
          <a:xfrm>
            <a:off x="1737062" y="1026052"/>
            <a:ext cx="4301614" cy="27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77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FD562-6351-5B63-9686-EFC540D17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B6A44668-0F82-1C4A-F984-A02AA6BED161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635A7ED8-5CA8-F074-C269-887150E28E28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9F3C8029-8BEF-B49A-55DE-81F97EF26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DA2F5B19-9CBD-FFE7-9D15-357B3B24BEC3}"/>
              </a:ext>
            </a:extLst>
          </p:cNvPr>
          <p:cNvSpPr txBox="1"/>
          <p:nvPr/>
        </p:nvSpPr>
        <p:spPr>
          <a:xfrm>
            <a:off x="633193" y="222204"/>
            <a:ext cx="6146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测试结果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主放</a:t>
            </a:r>
            <a:r>
              <a:rPr lang="en-US" altLang="zh-CN" sz="3200" dirty="0">
                <a:solidFill>
                  <a:schemeClr val="bg1"/>
                </a:solidFill>
              </a:rPr>
              <a:t>/</a:t>
            </a:r>
            <a:r>
              <a:rPr lang="zh-CN" altLang="en-US" sz="3200" dirty="0">
                <a:solidFill>
                  <a:schemeClr val="bg1"/>
                </a:solidFill>
              </a:rPr>
              <a:t>前放注入信号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C6BDAC-5ABA-277A-2958-536D26EBFA7E}"/>
              </a:ext>
            </a:extLst>
          </p:cNvPr>
          <p:cNvSpPr txBox="1"/>
          <p:nvPr/>
        </p:nvSpPr>
        <p:spPr>
          <a:xfrm>
            <a:off x="1264598" y="4971749"/>
            <a:ext cx="3810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前放、主放信号测试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~100ADC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880E96-66F3-CDC0-52F8-01B446DB0170}"/>
              </a:ext>
            </a:extLst>
          </p:cNvPr>
          <p:cNvSpPr txBox="1"/>
          <p:nvPr/>
        </p:nvSpPr>
        <p:spPr>
          <a:xfrm>
            <a:off x="7270582" y="4971749"/>
            <a:ext cx="3810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前放、主放信号测试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~500ADC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FDDFFC-81A7-87FB-2E26-7DB66DA61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t="-1" r="1051" b="1748"/>
          <a:stretch/>
        </p:blipFill>
        <p:spPr>
          <a:xfrm>
            <a:off x="6202197" y="1231026"/>
            <a:ext cx="5337683" cy="35167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409B64A-48B1-84D3-31FE-12B0AE2A3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r="953" b="2038"/>
          <a:stretch/>
        </p:blipFill>
        <p:spPr>
          <a:xfrm>
            <a:off x="485709" y="1231026"/>
            <a:ext cx="5368439" cy="351673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0CDBB2B-74A2-3449-B52E-89FA5174F328}"/>
              </a:ext>
            </a:extLst>
          </p:cNvPr>
          <p:cNvSpPr txBox="1"/>
          <p:nvPr/>
        </p:nvSpPr>
        <p:spPr>
          <a:xfrm>
            <a:off x="5222741" y="5446145"/>
            <a:ext cx="1781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触发信号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无输入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主放信号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前放信号</a:t>
            </a:r>
          </a:p>
        </p:txBody>
      </p:sp>
    </p:spTree>
    <p:extLst>
      <p:ext uri="{BB962C8B-B14F-4D97-AF65-F5344CB8AC3E}">
        <p14:creationId xmlns:p14="http://schemas.microsoft.com/office/powerpoint/2010/main" val="111766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5103D-F611-B942-5E04-B8A4B343D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61ECC1F3-19B5-CAF3-0499-2FFB92658AA9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A5CD50F7-27D5-5CC3-ECD3-77E5CE644B3F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EC5A2277-C727-9288-6A9C-C8C3BEB59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B92BACDF-DADF-B67D-9394-F29222B439D8}"/>
              </a:ext>
            </a:extLst>
          </p:cNvPr>
          <p:cNvSpPr txBox="1"/>
          <p:nvPr/>
        </p:nvSpPr>
        <p:spPr>
          <a:xfrm>
            <a:off x="633193" y="222204"/>
            <a:ext cx="3570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测试结果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能谱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3D94C7-652A-A43C-B792-24865CFCE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r="569" b="1293"/>
          <a:stretch/>
        </p:blipFill>
        <p:spPr>
          <a:xfrm>
            <a:off x="139722" y="1360579"/>
            <a:ext cx="5848240" cy="42649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CA5E65-7B59-18E1-574A-45A220B16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51" y="1360579"/>
            <a:ext cx="5805869" cy="426494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F61DA3D-A4F7-93E0-B609-DEDA4588CB4A}"/>
              </a:ext>
            </a:extLst>
          </p:cNvPr>
          <p:cNvSpPr txBox="1"/>
          <p:nvPr/>
        </p:nvSpPr>
        <p:spPr>
          <a:xfrm>
            <a:off x="1862588" y="5844745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固定输入信号：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100ADC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E08F369-26A7-979F-5D8E-5940D6A9ACE4}"/>
              </a:ext>
            </a:extLst>
          </p:cNvPr>
          <p:cNvSpPr txBox="1"/>
          <p:nvPr/>
        </p:nvSpPr>
        <p:spPr>
          <a:xfrm>
            <a:off x="7958368" y="5844745"/>
            <a:ext cx="3179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改变信号：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50~200 ADC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A86F056-59D7-E6F4-5CF4-256E022CB613}"/>
              </a:ext>
            </a:extLst>
          </p:cNvPr>
          <p:cNvSpPr txBox="1"/>
          <p:nvPr/>
        </p:nvSpPr>
        <p:spPr>
          <a:xfrm>
            <a:off x="2229517" y="383528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主放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A60BB6C-4EF4-FF15-1AD1-8C68D2E68211}"/>
              </a:ext>
            </a:extLst>
          </p:cNvPr>
          <p:cNvSpPr txBox="1"/>
          <p:nvPr/>
        </p:nvSpPr>
        <p:spPr>
          <a:xfrm>
            <a:off x="5046216" y="383528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前方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2EEE1CA-90CC-D78E-6FB3-FD380A2CD7D7}"/>
              </a:ext>
            </a:extLst>
          </p:cNvPr>
          <p:cNvSpPr txBox="1"/>
          <p:nvPr/>
        </p:nvSpPr>
        <p:spPr>
          <a:xfrm>
            <a:off x="7862915" y="383528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主放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E9CF85-9F13-3E73-C8D1-914E8DC66840}"/>
              </a:ext>
            </a:extLst>
          </p:cNvPr>
          <p:cNvSpPr txBox="1"/>
          <p:nvPr/>
        </p:nvSpPr>
        <p:spPr>
          <a:xfrm>
            <a:off x="10679614" y="383528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前方</a:t>
            </a:r>
          </a:p>
        </p:txBody>
      </p:sp>
    </p:spTree>
    <p:extLst>
      <p:ext uri="{BB962C8B-B14F-4D97-AF65-F5344CB8AC3E}">
        <p14:creationId xmlns:p14="http://schemas.microsoft.com/office/powerpoint/2010/main" val="1958482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194638</TotalTime>
  <Words>424</Words>
  <Application>Microsoft Office PowerPoint</Application>
  <PresentationFormat>宽屏</PresentationFormat>
  <Paragraphs>138</Paragraphs>
  <Slides>10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Inter</vt:lpstr>
      <vt:lpstr>等线</vt:lpstr>
      <vt:lpstr>微软雅黑</vt:lpstr>
      <vt:lpstr>Arial</vt:lpstr>
      <vt:lpstr>Barlow</vt:lpstr>
      <vt:lpstr>Century Gothic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傅 永鸿</dc:creator>
  <cp:lastModifiedBy>曦阳 王</cp:lastModifiedBy>
  <cp:revision>1718</cp:revision>
  <dcterms:created xsi:type="dcterms:W3CDTF">2018-10-08T11:44:05Z</dcterms:created>
  <dcterms:modified xsi:type="dcterms:W3CDTF">2025-01-13T02:17:58Z</dcterms:modified>
</cp:coreProperties>
</file>